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62" r:id="rId5"/>
  </p:sldIdLst>
  <p:sldSz cx="12192000" cy="6858000"/>
  <p:notesSz cx="7097713" cy="93805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83678" autoAdjust="0"/>
  </p:normalViewPr>
  <p:slideViewPr>
    <p:cSldViewPr snapToGrid="0" showGuides="1">
      <p:cViewPr varScale="1">
        <p:scale>
          <a:sx n="73" d="100"/>
          <a:sy n="73" d="100"/>
        </p:scale>
        <p:origin x="1094" y="101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114" d="100"/>
          <a:sy n="114" d="100"/>
        </p:scale>
        <p:origin x="5010" y="1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318504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591056" y="8887968"/>
            <a:ext cx="5184648" cy="29260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/>
            </a:lvl1pPr>
          </a:lstStyle>
          <a:p>
            <a:pPr algn="r"/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39345" y="0"/>
            <a:ext cx="658368" cy="4699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/>
            </a:lvl1pPr>
          </a:lstStyle>
          <a:p>
            <a:fld id="{4AF68457-8F0A-4664-8117-D488336142A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248" y="8917354"/>
            <a:ext cx="965347" cy="21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35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318504" cy="470656"/>
          </a:xfrm>
          <a:prstGeom prst="rect">
            <a:avLst/>
          </a:prstGeom>
        </p:spPr>
        <p:txBody>
          <a:bodyPr vert="horz" lIns="94174" tIns="47087" rIns="94174" bIns="470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6600" y="1173163"/>
            <a:ext cx="5624513" cy="3165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174" tIns="47087" rIns="94174" bIns="470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772" y="4514384"/>
            <a:ext cx="5678170" cy="3693587"/>
          </a:xfrm>
          <a:prstGeom prst="rect">
            <a:avLst/>
          </a:prstGeom>
        </p:spPr>
        <p:txBody>
          <a:bodyPr vert="horz" lIns="94174" tIns="47087" rIns="94174" bIns="4708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591056" y="8887968"/>
            <a:ext cx="5184648" cy="292608"/>
          </a:xfrm>
          <a:prstGeom prst="rect">
            <a:avLst/>
          </a:prstGeom>
        </p:spPr>
        <p:txBody>
          <a:bodyPr vert="horz" lIns="94174" tIns="47087" rIns="94174" bIns="47087" rtlCol="0" anchor="t"/>
          <a:lstStyle>
            <a:lvl1pPr algn="r"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39345" y="0"/>
            <a:ext cx="658368" cy="470655"/>
          </a:xfrm>
          <a:prstGeom prst="rect">
            <a:avLst/>
          </a:prstGeom>
        </p:spPr>
        <p:txBody>
          <a:bodyPr vert="horz" lIns="94174" tIns="47087" rIns="94174" bIns="47087" rtlCol="0" anchor="t"/>
          <a:lstStyle>
            <a:lvl1pPr algn="r">
              <a:defRPr sz="1200"/>
            </a:lvl1pPr>
          </a:lstStyle>
          <a:p>
            <a:fld id="{A77D25D3-C290-4784-8BE1-8186D345F17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248" y="8917354"/>
            <a:ext cx="965347" cy="21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2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</a:t>
            </a:r>
            <a:r>
              <a:rPr lang="en-US" baseline="0" dirty="0" smtClean="0"/>
              <a:t> add an image from the S&amp;P Global brand image library: https://thehub.spglobal.com/docs/DOC-110896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D25D3-C290-4784-8BE1-8186D345F1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59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challenge or problem does this project address and for whom?</a:t>
            </a:r>
          </a:p>
          <a:p>
            <a:r>
              <a:rPr lang="en-US" dirty="0" smtClean="0"/>
              <a:t>What key business drivers might be impacted by this project? </a:t>
            </a:r>
          </a:p>
          <a:p>
            <a:r>
              <a:rPr lang="en-US" dirty="0" smtClean="0"/>
              <a:t>Does this project address an existing business challenge? If so, please expand.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What's the business context for this project in simple terms? What is the project looking to achieve? Why are you doing this project?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D25D3-C290-4784-8BE1-8186D345F1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17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the problem you are proposing to address with your project being served by our competitors today? If so, provide details you have on our competitors' solutions.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D25D3-C290-4784-8BE1-8186D345F1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58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D25D3-C290-4784-8BE1-8186D345F1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81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hit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4" name="Rectangle 2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436" y="143622"/>
            <a:ext cx="7231529" cy="2576289"/>
          </a:xfrm>
        </p:spPr>
        <p:txBody>
          <a:bodyPr tIns="0" rIns="0" anchor="t">
            <a:noAutofit/>
          </a:bodyPr>
          <a:lstStyle>
            <a:lvl1pPr algn="l">
              <a:defRPr sz="4400" b="1" baseline="0"/>
            </a:lvl1pPr>
          </a:lstStyle>
          <a:p>
            <a:r>
              <a:rPr lang="en-US" dirty="0"/>
              <a:t>Click to insert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4879" y="2719911"/>
            <a:ext cx="7207623" cy="118119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insert subtitle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618071" y="152585"/>
            <a:ext cx="3169920" cy="8962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0"/>
              </a:spcAft>
              <a:buNone/>
              <a:defRPr sz="1100" b="1" baseline="0"/>
            </a:lvl1pPr>
          </a:lstStyle>
          <a:p>
            <a:pPr lvl="0"/>
            <a:r>
              <a:rPr lang="en-US" dirty="0"/>
              <a:t>Alternative 2: 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71" y="1111722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1050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2287025" y="-4041"/>
            <a:ext cx="1386247" cy="24310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Cover</a:t>
            </a:r>
            <a:endParaRPr lang="en-US" sz="1000" b="1" baseline="0" dirty="0">
              <a:solidFill>
                <a:schemeClr val="tx1"/>
              </a:solidFill>
            </a:endParaRPr>
          </a:p>
          <a:p>
            <a:pPr algn="l"/>
            <a:r>
              <a:rPr lang="en-US" sz="1000" baseline="0" dirty="0">
                <a:solidFill>
                  <a:schemeClr val="tx1"/>
                </a:solidFill>
              </a:rPr>
              <a:t>Do not change the size of the title. Keep the title short and use the subtitle area for longer descriptions if needed. </a:t>
            </a:r>
          </a:p>
          <a:p>
            <a:pPr algn="l"/>
            <a:endParaRPr lang="en-US" sz="1000" baseline="0" dirty="0">
              <a:solidFill>
                <a:schemeClr val="tx1"/>
              </a:solidFill>
            </a:endParaRPr>
          </a:p>
          <a:p>
            <a:pPr algn="l"/>
            <a:r>
              <a:rPr lang="en-US" sz="1000" baseline="0" dirty="0">
                <a:solidFill>
                  <a:schemeClr val="tx1"/>
                </a:solidFill>
              </a:rPr>
              <a:t>Choose where to add presenter name(s) – upper right corner och under title/ subtitle. Remove unused placeholders. 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08434" y="4196049"/>
            <a:ext cx="7231529" cy="8962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0"/>
              </a:spcAft>
              <a:buNone/>
              <a:defRPr sz="1100" b="1" baseline="0"/>
            </a:lvl1pPr>
          </a:lstStyle>
          <a:p>
            <a:pPr lvl="0"/>
            <a:r>
              <a:rPr lang="en-US" dirty="0"/>
              <a:t>Alternative 1: 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08435" y="5155186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1050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879" y="5771962"/>
            <a:ext cx="1697778" cy="372552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6874278"/>
            <a:ext cx="12192000" cy="342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5781625"/>
            <a:ext cx="5689600" cy="730656"/>
          </a:xfrm>
        </p:spPr>
        <p:txBody>
          <a:bodyPr tIns="0" rIns="0" bIns="0">
            <a:noAutofit/>
          </a:bodyPr>
          <a:lstStyle>
            <a:lvl1pPr marL="0" indent="0" algn="r">
              <a:buNone/>
              <a:defRPr sz="900" b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insert disclaimer paragraph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https://spgi.box.com/s/ihlafyzqrkuq5c1ld82bdk55saxumpgq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32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457"/>
            <a:ext cx="11358880" cy="865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0"/>
            <a:ext cx="5491389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spcAft>
                <a:spcPts val="0"/>
              </a:spcAft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6" y="1371600"/>
            <a:ext cx="5491389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spcAft>
                <a:spcPts val="0"/>
              </a:spcAft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5076-9C17-4EB7-BCD9-6887CF43CC61}" type="datetime1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1"/>
            <a:ext cx="11358880" cy="419099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2287025" y="-4042"/>
            <a:ext cx="1386247" cy="31351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Content 2</a:t>
            </a:r>
            <a:r>
              <a:rPr lang="en-US" sz="1000" b="1" baseline="0" dirty="0">
                <a:solidFill>
                  <a:schemeClr val="tx1"/>
                </a:solidFill>
              </a:rPr>
              <a:t> columns</a:t>
            </a:r>
            <a:endParaRPr lang="en-US" sz="1000" b="1" dirty="0">
              <a:solidFill>
                <a:schemeClr val="tx1"/>
              </a:solidFill>
            </a:endParaRP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To get to the next bullet level, use “Increase List level” on the Home Tab. </a:t>
            </a:r>
          </a:p>
        </p:txBody>
      </p:sp>
      <p:pic>
        <p:nvPicPr>
          <p:cNvPr id="16" name="bullets"/>
          <p:cNvPicPr>
            <a:picLocks noChangeAspect="1"/>
          </p:cNvPicPr>
          <p:nvPr userDrawn="1"/>
        </p:nvPicPr>
        <p:blipFill rotWithShape="1">
          <a:blip r:embed="rId2"/>
          <a:srcRect l="3717" t="5566" r="8072" b="8645"/>
          <a:stretch/>
        </p:blipFill>
        <p:spPr>
          <a:xfrm>
            <a:off x="12345151" y="1307765"/>
            <a:ext cx="277342" cy="241890"/>
          </a:xfrm>
          <a:prstGeom prst="rect">
            <a:avLst/>
          </a:prstGeom>
          <a:ln>
            <a:noFill/>
          </a:ln>
        </p:spPr>
      </p:pic>
      <p:pic>
        <p:nvPicPr>
          <p:cNvPr id="17" name="increase list level"/>
          <p:cNvPicPr>
            <a:picLocks noChangeAspect="1"/>
          </p:cNvPicPr>
          <p:nvPr userDrawn="1"/>
        </p:nvPicPr>
        <p:blipFill rotWithShape="1">
          <a:blip r:embed="rId3"/>
          <a:srcRect l="3946" t="825" r="7728" b="5818"/>
          <a:stretch/>
        </p:blipFill>
        <p:spPr>
          <a:xfrm>
            <a:off x="12342987" y="2222893"/>
            <a:ext cx="391318" cy="24189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12284310" y="3212874"/>
            <a:ext cx="1389888" cy="1233768"/>
            <a:chOff x="9215268" y="3023356"/>
            <a:chExt cx="1389888" cy="123376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726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Takeawa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36" name="Rectangle 35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ED46-A31D-4A88-8813-C4971C4522A9}" type="datetime1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046787" y="181492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baseline="0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1492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1480" y="255858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1480" y="330224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11480" y="404590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1046787" y="255858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046787" y="330224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1046787" y="404590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1046787" y="478956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411480" y="478956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1046787" y="553322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aseline="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411480" y="553322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sz="1800" b="0" baseline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edit date, place or introduction / summary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Agenda &amp; Takeaways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Replace # with number or letter in left placeholders and explanatory text in right placeholders. Max one row of text.  Remove placeholders not in use. 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287025" y="3841031"/>
            <a:ext cx="1388611" cy="1588569"/>
            <a:chOff x="13673268" y="2618012"/>
            <a:chExt cx="3060457" cy="3501159"/>
          </a:xfrm>
        </p:grpSpPr>
        <p:pic>
          <p:nvPicPr>
            <p:cNvPr id="28" name="Picture 2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673268" y="4393853"/>
              <a:ext cx="3060457" cy="1725318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3673268" y="2618012"/>
              <a:ext cx="3060457" cy="17253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4748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/ 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396F-24B3-4AF3-84D4-0958B8D358E9}" type="datetime1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4249619"/>
            <a:ext cx="5512296" cy="33216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11480" y="4506881"/>
            <a:ext cx="5512296" cy="640744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 i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11480" y="5244905"/>
            <a:ext cx="5512296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11480" y="5545454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105961" y="4249619"/>
            <a:ext cx="5512296" cy="33216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105961" y="4506881"/>
            <a:ext cx="5512296" cy="640744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 i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105961" y="5244905"/>
            <a:ext cx="5512296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105962" y="5545454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11480" y="5846003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6105962" y="5846003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23" hasCustomPrompt="1"/>
          </p:nvPr>
        </p:nvSpPr>
        <p:spPr>
          <a:xfrm>
            <a:off x="411480" y="1903422"/>
            <a:ext cx="2233084" cy="218757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add portrait photo or remove</a:t>
            </a:r>
          </a:p>
        </p:txBody>
      </p:sp>
      <p:sp>
        <p:nvSpPr>
          <p:cNvPr id="19" name="Picture Placeholder 17"/>
          <p:cNvSpPr>
            <a:spLocks noGrp="1"/>
          </p:cNvSpPr>
          <p:nvPr>
            <p:ph type="pic" sz="quarter" idx="24" hasCustomPrompt="1"/>
          </p:nvPr>
        </p:nvSpPr>
        <p:spPr>
          <a:xfrm>
            <a:off x="6093969" y="1901254"/>
            <a:ext cx="2233084" cy="218757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b="1" baseline="0"/>
            </a:lvl1pPr>
          </a:lstStyle>
          <a:p>
            <a:r>
              <a:rPr lang="en-US" dirty="0"/>
              <a:t>Click to add portrait photo or remove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Contact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Use for contact or author information. 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Remove placeholders not used. 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3" name="Rectangle 22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2194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ig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6"/>
            <a:ext cx="11371072" cy="868680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9032" y="1371600"/>
            <a:ext cx="4984377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spcAft>
                <a:spcPts val="0"/>
              </a:spcAft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1371600"/>
            <a:ext cx="6012329" cy="4381500"/>
          </a:xfrm>
        </p:spPr>
        <p:txBody>
          <a:bodyPr>
            <a:norm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E2F8-41C5-4789-B0EA-A7EB37076A90}" type="datetime1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2535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2287025" y="-4042"/>
            <a:ext cx="1386247" cy="36247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Content Big Point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To get to the next bullet level, use “Increase List level” on the Home Tab. </a:t>
            </a:r>
          </a:p>
          <a:p>
            <a:pPr algn="l"/>
            <a:endParaRPr lang="sv-SE" sz="1000" b="0" baseline="0" dirty="0">
              <a:solidFill>
                <a:schemeClr val="tx1"/>
              </a:solidFill>
            </a:endParaRPr>
          </a:p>
          <a:p>
            <a:pPr algn="l"/>
            <a:endParaRPr lang="sv-SE" sz="1000" b="0" baseline="0" dirty="0">
              <a:solidFill>
                <a:schemeClr val="tx1"/>
              </a:solidFill>
            </a:endParaRPr>
          </a:p>
          <a:p>
            <a:pPr algn="l"/>
            <a:endParaRPr lang="sv-SE" sz="1000" b="0" baseline="0" dirty="0">
              <a:solidFill>
                <a:schemeClr val="tx1"/>
              </a:solidFill>
            </a:endParaRPr>
          </a:p>
          <a:p>
            <a:pPr algn="l"/>
            <a:r>
              <a:rPr lang="sv-SE" sz="1000" b="0" baseline="0" dirty="0">
                <a:solidFill>
                  <a:schemeClr val="tx1"/>
                </a:solidFill>
              </a:rPr>
              <a:t>U</a:t>
            </a:r>
            <a:r>
              <a:rPr lang="en-US" sz="1000" b="0" baseline="0" dirty="0">
                <a:solidFill>
                  <a:schemeClr val="tx1"/>
                </a:solidFill>
              </a:rPr>
              <a:t>se </a:t>
            </a:r>
            <a:r>
              <a:rPr lang="en-US" sz="1000" b="0" baseline="0" dirty="0">
                <a:solidFill>
                  <a:srgbClr val="D6002A"/>
                </a:solidFill>
              </a:rPr>
              <a:t>S&amp;P Global Red </a:t>
            </a:r>
            <a:r>
              <a:rPr lang="en-US" sz="1000" b="0" baseline="0" dirty="0">
                <a:solidFill>
                  <a:schemeClr val="tx1"/>
                </a:solidFill>
              </a:rPr>
              <a:t>to highlight key words in your point. 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It’s available in the custom color palette.</a:t>
            </a:r>
          </a:p>
        </p:txBody>
      </p:sp>
      <p:pic>
        <p:nvPicPr>
          <p:cNvPr id="18" name="bullets"/>
          <p:cNvPicPr>
            <a:picLocks noChangeAspect="1"/>
          </p:cNvPicPr>
          <p:nvPr userDrawn="1"/>
        </p:nvPicPr>
        <p:blipFill rotWithShape="1">
          <a:blip r:embed="rId2"/>
          <a:srcRect l="3717" t="5566" r="8072" b="8645"/>
          <a:stretch/>
        </p:blipFill>
        <p:spPr>
          <a:xfrm>
            <a:off x="12345151" y="1307765"/>
            <a:ext cx="277342" cy="241890"/>
          </a:xfrm>
          <a:prstGeom prst="rect">
            <a:avLst/>
          </a:prstGeom>
          <a:ln>
            <a:noFill/>
          </a:ln>
        </p:spPr>
      </p:pic>
      <p:pic>
        <p:nvPicPr>
          <p:cNvPr id="19" name="increase list level"/>
          <p:cNvPicPr>
            <a:picLocks noChangeAspect="1"/>
          </p:cNvPicPr>
          <p:nvPr userDrawn="1"/>
        </p:nvPicPr>
        <p:blipFill rotWithShape="1">
          <a:blip r:embed="rId3"/>
          <a:srcRect l="3946" t="825" r="7728" b="5818"/>
          <a:stretch/>
        </p:blipFill>
        <p:spPr>
          <a:xfrm>
            <a:off x="12342987" y="2222893"/>
            <a:ext cx="391318" cy="24189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2342987" y="3429000"/>
            <a:ext cx="126397" cy="126397"/>
          </a:xfrm>
          <a:prstGeom prst="rect">
            <a:avLst/>
          </a:prstGeom>
          <a:solidFill>
            <a:srgbClr val="D6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445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219456"/>
            <a:ext cx="9490635" cy="5280025"/>
          </a:xfrm>
        </p:spPr>
        <p:txBody>
          <a:bodyPr tIns="0" anchor="t">
            <a:normAutofit/>
          </a:bodyPr>
          <a:lstStyle>
            <a:lvl1pPr>
              <a:defRPr sz="5400" b="1"/>
            </a:lvl1pPr>
          </a:lstStyle>
          <a:p>
            <a:r>
              <a:rPr lang="en-US" dirty="0"/>
              <a:t>Add quote and highlight key word in S&amp;P Global red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1480" y="5499480"/>
            <a:ext cx="9490635" cy="672719"/>
          </a:xfrm>
        </p:spPr>
        <p:txBody>
          <a:bodyPr wrap="square" anchor="t">
            <a:normAutofit/>
          </a:bodyPr>
          <a:lstStyle>
            <a:lvl1pPr marL="0" indent="0">
              <a:spcBef>
                <a:spcPts val="0"/>
              </a:spcBef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source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2287025" y="-4043"/>
            <a:ext cx="1386247" cy="21148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baseline="0" dirty="0">
                <a:solidFill>
                  <a:schemeClr val="tx1"/>
                </a:solidFill>
              </a:rPr>
              <a:t>Quote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aseline="0" dirty="0">
                <a:solidFill>
                  <a:schemeClr val="tx1"/>
                </a:solidFill>
              </a:rPr>
              <a:t>Add quote and highlight key word in </a:t>
            </a:r>
            <a:r>
              <a:rPr lang="en-US" sz="1000" b="0" baseline="0" dirty="0">
                <a:solidFill>
                  <a:srgbClr val="D6002A"/>
                </a:solidFill>
              </a:rPr>
              <a:t>S&amp;P Global Red </a:t>
            </a:r>
            <a:r>
              <a:rPr lang="en-US" sz="1000" b="0" baseline="0" dirty="0">
                <a:solidFill>
                  <a:schemeClr val="tx1"/>
                </a:solidFill>
              </a:rPr>
              <a:t>if needed to make a point.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baseline="0" dirty="0">
                <a:solidFill>
                  <a:schemeClr val="tx1"/>
                </a:solidFill>
              </a:rPr>
              <a:t>It’s available in the custom color palette.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2342987" y="1312106"/>
            <a:ext cx="126397" cy="126397"/>
          </a:xfrm>
          <a:prstGeom prst="rect">
            <a:avLst/>
          </a:prstGeom>
          <a:solidFill>
            <a:srgbClr val="D6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899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&amp; Table + cha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103201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/>
              <a:t>Add chart headline (max 2 rows)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547468" y="1103201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/>
              <a:t>Add chart headline or remove (max 2 rows)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1480" y="1884218"/>
            <a:ext cx="5246625" cy="386888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spcAft>
                <a:spcPts val="0"/>
              </a:spcAft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text, chart, table or SmartArt and resize right as needed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122E-4AAF-4733-993F-051F7F1EEA5C}" type="datetime1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9" hasCustomPrompt="1"/>
          </p:nvPr>
        </p:nvSpPr>
        <p:spPr>
          <a:xfrm>
            <a:off x="6543404" y="1884218"/>
            <a:ext cx="5246625" cy="3868883"/>
          </a:xfrm>
        </p:spPr>
        <p:txBody>
          <a:bodyPr>
            <a:noAutofit/>
          </a:bodyPr>
          <a:lstStyle>
            <a:lvl1pPr>
              <a:defRPr sz="1800" baseline="0"/>
            </a:lvl1pPr>
            <a:lvl2pPr>
              <a:defRPr sz="1600"/>
            </a:lvl2pPr>
            <a:lvl3pPr>
              <a:spcAft>
                <a:spcPts val="0"/>
              </a:spcAft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text, chart, table or SmartArt or remove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25351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Chart &amp; Tables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Add chart/table title above chart/table.  Remove second subtitle and placeholder if not needed.  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Chart title should stay the same size. 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2287024" y="3811043"/>
            <a:ext cx="1386247" cy="1595885"/>
            <a:chOff x="15158743" y="3372787"/>
            <a:chExt cx="3060457" cy="3523279"/>
          </a:xfrm>
        </p:grpSpPr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5158743" y="3372787"/>
              <a:ext cx="3060457" cy="172531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5158743" y="5164652"/>
              <a:ext cx="3060457" cy="1731414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3932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Short copy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9D70-19E3-4A2F-A0B5-800355D30202}" type="datetime1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411480" y="2336800"/>
            <a:ext cx="11379200" cy="3416300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13931"/>
            <a:ext cx="11379200" cy="522870"/>
          </a:xfrm>
        </p:spPr>
        <p:txBody>
          <a:bodyPr/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chart introduction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2287025" y="-4042"/>
            <a:ext cx="1386247" cy="24310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baseline="0" dirty="0">
                <a:solidFill>
                  <a:schemeClr val="tx1"/>
                </a:solidFill>
              </a:rPr>
              <a:t>Chart </a:t>
            </a:r>
            <a:r>
              <a:rPr lang="en-US" sz="1000" b="1" baseline="0" dirty="0" err="1">
                <a:solidFill>
                  <a:schemeClr val="tx1"/>
                </a:solidFill>
              </a:rPr>
              <a:t>wShort</a:t>
            </a:r>
            <a:r>
              <a:rPr lang="en-US" sz="1000" b="1" baseline="0" dirty="0">
                <a:solidFill>
                  <a:schemeClr val="tx1"/>
                </a:solidFill>
              </a:rPr>
              <a:t> Copy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Use for charts and add a chart introduction above the chart. 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322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411480" y="1790700"/>
            <a:ext cx="11379200" cy="3962400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rectangular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382283"/>
            <a:ext cx="11379200" cy="404789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image caption 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Big Picture + Caption</a:t>
            </a:r>
            <a:endParaRPr lang="en-US" sz="1000" b="1" baseline="0" dirty="0">
              <a:solidFill>
                <a:schemeClr val="tx1"/>
              </a:solidFill>
            </a:endParaRPr>
          </a:p>
          <a:p>
            <a:pPr algn="l"/>
            <a:r>
              <a:rPr lang="en-US" sz="1000" baseline="0" dirty="0">
                <a:solidFill>
                  <a:schemeClr val="tx1"/>
                </a:solidFill>
              </a:rPr>
              <a:t>Click image icon to insert image to fill the image placeholder. Add image caption above the image. 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2" name="Rectangle 11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94905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 w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411480" y="1085850"/>
            <a:ext cx="11362267" cy="914400"/>
          </a:xfrm>
        </p:spPr>
        <p:txBody>
          <a:bodyPr/>
          <a:lstStyle>
            <a:lvl1pPr marL="0" indent="0"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  <a:lvl2pPr marL="173736" indent="0">
              <a:buNone/>
              <a:defRPr/>
            </a:lvl2pPr>
          </a:lstStyle>
          <a:p>
            <a:pPr lvl="0"/>
            <a:r>
              <a:rPr lang="en-US" dirty="0"/>
              <a:t>Click to add introduction text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3"/>
          </p:nvPr>
        </p:nvSpPr>
        <p:spPr>
          <a:xfrm>
            <a:off x="411480" y="2850686"/>
            <a:ext cx="5225627" cy="29024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spcAft>
                <a:spcPts val="0"/>
              </a:spcAft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4"/>
          </p:nvPr>
        </p:nvSpPr>
        <p:spPr>
          <a:xfrm>
            <a:off x="6547467" y="2850204"/>
            <a:ext cx="5238132" cy="290289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spcAft>
                <a:spcPts val="0"/>
              </a:spcAft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2037060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/>
              <a:t>Add headline (max 2 rows)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547468" y="2037060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/>
              <a:t>Add headline or remove (max 2 rows)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2287025" y="-4042"/>
            <a:ext cx="1386247" cy="24310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baseline="0" dirty="0">
                <a:solidFill>
                  <a:schemeClr val="tx1"/>
                </a:solidFill>
              </a:rPr>
              <a:t>Content 2 columns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Use for two parts of content with two headlines. 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9" name="Rectangle 18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85747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457"/>
            <a:ext cx="11358880" cy="865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0"/>
            <a:ext cx="5491389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spcAft>
                <a:spcPts val="0"/>
              </a:spcAft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FAA2-42C2-4A72-89AF-5216E33E5E3A}" type="datetime1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1" y="1371600"/>
            <a:ext cx="5676900" cy="4381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Content  + Image</a:t>
            </a:r>
            <a:endParaRPr lang="en-US" sz="1000" b="1" baseline="0" dirty="0">
              <a:solidFill>
                <a:schemeClr val="tx1"/>
              </a:solidFill>
            </a:endParaRPr>
          </a:p>
          <a:p>
            <a:pPr algn="l"/>
            <a:r>
              <a:rPr lang="en-US" sz="1000" baseline="0" dirty="0">
                <a:solidFill>
                  <a:schemeClr val="tx1"/>
                </a:solidFill>
              </a:rPr>
              <a:t>Click image icon to insert image to fill the image placeholder. 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532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lack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148" y="5769864"/>
            <a:ext cx="1702411" cy="3753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146304"/>
            <a:ext cx="7205472" cy="2578608"/>
          </a:xfrm>
        </p:spPr>
        <p:txBody>
          <a:bodyPr tIns="0" anchor="t">
            <a:noAutofit/>
          </a:bodyPr>
          <a:lstStyle>
            <a:lvl1pPr algn="l">
              <a:defRPr sz="4400" b="1" baseline="0"/>
            </a:lvl1pPr>
          </a:lstStyle>
          <a:p>
            <a:r>
              <a:rPr lang="en-US" dirty="0"/>
              <a:t>Click to insert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2743200"/>
            <a:ext cx="7205472" cy="117957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insert subtitle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71" y="1111722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1050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618071" y="152585"/>
            <a:ext cx="3169920" cy="8962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0"/>
              </a:spcAft>
              <a:buNone/>
              <a:defRPr sz="1100" b="1" baseline="0"/>
            </a:lvl1pPr>
          </a:lstStyle>
          <a:p>
            <a:pPr lvl="0"/>
            <a:r>
              <a:rPr lang="en-US" dirty="0"/>
              <a:t>Alternative 2: 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287025" y="-4042"/>
            <a:ext cx="1386247" cy="24310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baseline="0" dirty="0">
                <a:solidFill>
                  <a:schemeClr val="bg1"/>
                </a:solidFill>
              </a:rPr>
              <a:t>Cover</a:t>
            </a:r>
          </a:p>
          <a:p>
            <a:pPr algn="l"/>
            <a:r>
              <a:rPr lang="en-US" sz="1000" baseline="0" dirty="0">
                <a:solidFill>
                  <a:schemeClr val="bg1"/>
                </a:solidFill>
              </a:rPr>
              <a:t>Do not change the size of the title. Keep the title short and use the subtitle area for longer descriptions if needed.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4196049"/>
            <a:ext cx="7231529" cy="8962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0"/>
              </a:spcAft>
              <a:buNone/>
              <a:defRPr sz="1100" b="1" baseline="0"/>
            </a:lvl1pPr>
          </a:lstStyle>
          <a:p>
            <a:pPr lvl="0"/>
            <a:r>
              <a:rPr lang="en-US" dirty="0"/>
              <a:t>Alternative 1: 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11480" y="5155186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1050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6874278"/>
            <a:ext cx="12192000" cy="342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5781625"/>
            <a:ext cx="5689600" cy="730656"/>
          </a:xfrm>
        </p:spPr>
        <p:txBody>
          <a:bodyPr tIns="0" rIns="0" bIns="0">
            <a:noAutofit/>
          </a:bodyPr>
          <a:lstStyle>
            <a:lvl1pPr marL="0" indent="0" algn="r">
              <a:buNone/>
              <a:defRPr sz="900" b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insert disclaimer paragraph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bg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bg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bg1"/>
                  </a:solidFill>
                </a:rPr>
              </a:br>
              <a:r>
                <a:rPr lang="en-US" sz="1000" b="0" baseline="0" dirty="0">
                  <a:solidFill>
                    <a:schemeClr val="bg1"/>
                  </a:solidFill>
                </a:rPr>
                <a:t>It’s available in the custom color palette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6458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hart Placeholder 10"/>
          <p:cNvSpPr>
            <a:spLocks noGrp="1"/>
          </p:cNvSpPr>
          <p:nvPr>
            <p:ph type="chart" sz="quarter" idx="19" hasCustomPrompt="1"/>
          </p:nvPr>
        </p:nvSpPr>
        <p:spPr>
          <a:xfrm>
            <a:off x="411480" y="1790700"/>
            <a:ext cx="11362465" cy="396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28048"/>
            <a:ext cx="11358880" cy="43927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Chart </a:t>
            </a:r>
            <a:r>
              <a:rPr lang="en-US" sz="1000" b="1" dirty="0" err="1">
                <a:solidFill>
                  <a:schemeClr val="tx1"/>
                </a:solidFill>
              </a:rPr>
              <a:t>wSource</a:t>
            </a:r>
            <a:endParaRPr lang="en-US" sz="1000" b="1" baseline="0" dirty="0">
              <a:solidFill>
                <a:schemeClr val="tx1"/>
              </a:solidFill>
            </a:endParaRP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Use for charts.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148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box,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0"/>
            <a:ext cx="7109908" cy="4381500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spcAft>
                <a:spcPts val="0"/>
              </a:spcAft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7F46-001F-44DC-9BDE-40BD9CF52A8E}" type="datetime1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713643" y="1371600"/>
            <a:ext cx="4076700" cy="438150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800"/>
            </a:lvl1pPr>
            <a:lvl2pPr>
              <a:defRPr sz="1600"/>
            </a:lvl2pPr>
            <a:lvl3pPr>
              <a:spcAft>
                <a:spcPts val="0"/>
              </a:spcAft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Content + box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Use to create pop-out text/content in the right-hand box. Resize the box as needed. 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68908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ckground fo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1480" y="1790700"/>
            <a:ext cx="11379200" cy="396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1480" y="1794414"/>
            <a:ext cx="4240599" cy="3958686"/>
          </a:xfrm>
        </p:spPr>
        <p:txBody>
          <a:bodyPr lIns="182880" tIns="182880" rIns="182880" bIns="182880"/>
          <a:lstStyle>
            <a:lvl1pPr>
              <a:defRPr sz="1800" baseline="0"/>
            </a:lvl1pPr>
            <a:lvl2pPr>
              <a:defRPr sz="1600"/>
            </a:lvl2pPr>
            <a:lvl3pPr>
              <a:spcAft>
                <a:spcPts val="0"/>
              </a:spcAft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 and resize or remove placeholder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0D5C-0077-482F-98DE-76CA7FCCBAB7}" type="datetime1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2287025" y="-4044"/>
            <a:ext cx="1386247" cy="24323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Gray background for content</a:t>
            </a:r>
            <a:endParaRPr lang="en-US" sz="1000" b="1" baseline="0" dirty="0">
              <a:solidFill>
                <a:schemeClr val="tx1"/>
              </a:solidFill>
            </a:endParaRPr>
          </a:p>
          <a:p>
            <a:pPr algn="l"/>
            <a:r>
              <a:rPr lang="en-US" sz="1000" baseline="0" dirty="0">
                <a:solidFill>
                  <a:schemeClr val="tx1"/>
                </a:solidFill>
              </a:rPr>
              <a:t>Use slide layout to add graphics with explanatory text. </a:t>
            </a:r>
          </a:p>
          <a:p>
            <a:pPr algn="l"/>
            <a:r>
              <a:rPr lang="en-US" sz="1000" baseline="0" dirty="0">
                <a:solidFill>
                  <a:schemeClr val="tx1"/>
                </a:solidFill>
              </a:rPr>
              <a:t>The text placeholder can be moved as needed. 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2287025" y="3813034"/>
            <a:ext cx="1386247" cy="1585033"/>
            <a:chOff x="10058564" y="2630286"/>
            <a:chExt cx="3060457" cy="3499323"/>
          </a:xfrm>
        </p:grpSpPr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58564" y="4398195"/>
              <a:ext cx="3060457" cy="173141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058564" y="2630286"/>
              <a:ext cx="3060457" cy="1725318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9" name="Rectangle 18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49152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 +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6"/>
            <a:ext cx="11362944" cy="868680"/>
          </a:xfrm>
          <a:ln w="3175">
            <a:noFill/>
            <a:prstDash val="dash"/>
          </a:ln>
        </p:spPr>
        <p:txBody>
          <a:bodyPr vert="horz" lIns="0" tIns="45720" rIns="91440" bIns="45720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805137"/>
            <a:ext cx="5486400" cy="433949"/>
          </a:xfrm>
          <a:solidFill>
            <a:schemeClr val="tx1"/>
          </a:solidFill>
        </p:spPr>
        <p:txBody>
          <a:bodyPr lIns="91440" rIns="27432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2253522"/>
            <a:ext cx="5486400" cy="3499578"/>
          </a:xfrm>
          <a:solidFill>
            <a:schemeClr val="bg2"/>
          </a:solidFill>
        </p:spPr>
        <p:txBody>
          <a:bodyPr l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spcAft>
                <a:spcPts val="0"/>
              </a:spcAft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3264" y="1805137"/>
            <a:ext cx="5486400" cy="433949"/>
          </a:xfrm>
          <a:solidFill>
            <a:schemeClr val="tx1"/>
          </a:solidFill>
        </p:spPr>
        <p:txBody>
          <a:bodyPr lIns="91440" rIns="18288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3264" y="2253522"/>
            <a:ext cx="5486400" cy="3499578"/>
          </a:xfrm>
          <a:solidFill>
            <a:schemeClr val="bg2"/>
          </a:solidFill>
        </p:spPr>
        <p:txBody>
          <a:bodyPr l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spcAft>
                <a:spcPts val="0"/>
              </a:spcAft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BFEE6-3470-49CB-9BC0-237DF05A39D2}" type="datetime1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>
                    <a:lumMod val="50000"/>
                  </a:schemeClr>
                </a:solidFill>
              </a:defRPr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introduction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2 Content</a:t>
            </a:r>
            <a:r>
              <a:rPr lang="en-US" sz="1000" b="1" baseline="0" dirty="0">
                <a:solidFill>
                  <a:schemeClr val="tx1"/>
                </a:solidFill>
              </a:rPr>
              <a:t> Areas</a:t>
            </a:r>
            <a:endParaRPr lang="en-US" sz="1000" b="1" dirty="0">
              <a:solidFill>
                <a:schemeClr val="tx1"/>
              </a:solidFill>
            </a:endParaRP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Use the subtitle and placeholder as needed and remove or resize them within the grid of the slide. 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6540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BC26-24F4-49FB-8E8C-AFC7E7131949}" type="datetime1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366340" y="1883060"/>
            <a:ext cx="3413760" cy="387004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83060"/>
            <a:ext cx="3413760" cy="387004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390435" y="1883060"/>
            <a:ext cx="3413760" cy="387004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8371847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 or remove. 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11480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rows, resize as needed.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395941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 or remove. 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3 Content</a:t>
            </a:r>
            <a:r>
              <a:rPr lang="en-US" sz="1000" b="1" baseline="0" dirty="0">
                <a:solidFill>
                  <a:schemeClr val="tx1"/>
                </a:solidFill>
              </a:rPr>
              <a:t> Areas</a:t>
            </a:r>
            <a:endParaRPr lang="en-US" sz="1000" b="1" dirty="0">
              <a:solidFill>
                <a:schemeClr val="tx1"/>
              </a:solidFill>
            </a:endParaRP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Use the subtitle and placeholder as needed and remove or resize them within the grid of the slide. 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290696" y="3792254"/>
            <a:ext cx="1386481" cy="1597003"/>
            <a:chOff x="10154003" y="3332846"/>
            <a:chExt cx="3060457" cy="3525154"/>
          </a:xfrm>
        </p:grpSpPr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154003" y="5132682"/>
              <a:ext cx="3060457" cy="1725318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154003" y="3332846"/>
              <a:ext cx="3060457" cy="1731414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52866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60F6E-CC33-4630-B4C9-4E539A0881A6}" type="datetime1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206376"/>
            <a:ext cx="11371079" cy="5965824"/>
          </a:xfrm>
        </p:spPr>
        <p:txBody>
          <a:bodyPr tIns="0" bIns="0" anchor="t">
            <a:norm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105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5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Disclaimer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Add disclaimer text to placeholder by copying the text and pasting it as “Keep Text Only” to keep formatting. 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0" name="Rectangle 9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55966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>
            <a:lvl3pPr>
              <a:spcAft>
                <a:spcPts val="0"/>
              </a:spcAft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3E5C-7ABE-42FC-9059-0B88DB533D84}" type="datetime1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2287025" y="-4042"/>
            <a:ext cx="1386247" cy="31351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Content 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To get to the next bullet level, use “Increase List level” on the Home Tab. </a:t>
            </a:r>
          </a:p>
        </p:txBody>
      </p:sp>
      <p:pic>
        <p:nvPicPr>
          <p:cNvPr id="16" name="bullets"/>
          <p:cNvPicPr>
            <a:picLocks noChangeAspect="1"/>
          </p:cNvPicPr>
          <p:nvPr userDrawn="1"/>
        </p:nvPicPr>
        <p:blipFill rotWithShape="1">
          <a:blip r:embed="rId2"/>
          <a:srcRect l="3717" t="5566" r="8072" b="8645"/>
          <a:stretch/>
        </p:blipFill>
        <p:spPr>
          <a:xfrm>
            <a:off x="12345151" y="1304623"/>
            <a:ext cx="277342" cy="241890"/>
          </a:xfrm>
          <a:prstGeom prst="rect">
            <a:avLst/>
          </a:prstGeom>
          <a:ln>
            <a:noFill/>
          </a:ln>
        </p:spPr>
      </p:pic>
      <p:pic>
        <p:nvPicPr>
          <p:cNvPr id="17" name="increase list level"/>
          <p:cNvPicPr>
            <a:picLocks noChangeAspect="1"/>
          </p:cNvPicPr>
          <p:nvPr userDrawn="1"/>
        </p:nvPicPr>
        <p:blipFill rotWithShape="1">
          <a:blip r:embed="rId3"/>
          <a:srcRect l="3946" t="825" r="7728" b="5818"/>
          <a:stretch/>
        </p:blipFill>
        <p:spPr>
          <a:xfrm>
            <a:off x="12342987" y="2219751"/>
            <a:ext cx="391318" cy="24189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12284310" y="3212874"/>
            <a:ext cx="1389888" cy="1233768"/>
            <a:chOff x="9215268" y="3023356"/>
            <a:chExt cx="1389888" cy="123376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45906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792224"/>
            <a:ext cx="5491389" cy="395437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spcAft>
                <a:spcPts val="0"/>
              </a:spcAft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6" y="1792224"/>
            <a:ext cx="5491389" cy="395437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spcAft>
                <a:spcPts val="0"/>
              </a:spcAft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75F1-B7AB-4362-BA1D-CDBAC60B0C27}" type="datetime1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2287025" y="-4042"/>
            <a:ext cx="1386247" cy="31351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Content – 2 columns 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To get to the next bullet level, use “Increase List level” on the Home Tab. </a:t>
            </a:r>
          </a:p>
        </p:txBody>
      </p:sp>
      <p:pic>
        <p:nvPicPr>
          <p:cNvPr id="15" name="bullets"/>
          <p:cNvPicPr>
            <a:picLocks noChangeAspect="1"/>
          </p:cNvPicPr>
          <p:nvPr userDrawn="1"/>
        </p:nvPicPr>
        <p:blipFill rotWithShape="1">
          <a:blip r:embed="rId2"/>
          <a:srcRect l="3717" t="5566" r="8072" b="8645"/>
          <a:stretch/>
        </p:blipFill>
        <p:spPr>
          <a:xfrm>
            <a:off x="12345151" y="1307765"/>
            <a:ext cx="277342" cy="241890"/>
          </a:xfrm>
          <a:prstGeom prst="rect">
            <a:avLst/>
          </a:prstGeom>
          <a:ln>
            <a:noFill/>
          </a:ln>
        </p:spPr>
      </p:pic>
      <p:pic>
        <p:nvPicPr>
          <p:cNvPr id="16" name="increase list level"/>
          <p:cNvPicPr>
            <a:picLocks noChangeAspect="1"/>
          </p:cNvPicPr>
          <p:nvPr userDrawn="1"/>
        </p:nvPicPr>
        <p:blipFill rotWithShape="1">
          <a:blip r:embed="rId3"/>
          <a:srcRect l="3946" t="825" r="7728" b="5818"/>
          <a:stretch/>
        </p:blipFill>
        <p:spPr>
          <a:xfrm>
            <a:off x="12342987" y="2222893"/>
            <a:ext cx="391318" cy="241890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>
          <a:xfrm>
            <a:off x="12284310" y="3212874"/>
            <a:ext cx="1389888" cy="1233768"/>
            <a:chOff x="9215268" y="3023356"/>
            <a:chExt cx="1389888" cy="1233768"/>
          </a:xfrm>
        </p:grpSpPr>
        <p:sp>
          <p:nvSpPr>
            <p:cNvPr id="18" name="Rectangle 17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6678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0115-9496-44DF-810D-208708FDC959}" type="datetime1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Title Only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Use to create freehand content within the grid. 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2" name="Rectangle 11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0076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028F-3B3A-4C92-91BD-14511A8DF667}" type="datetime1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Blank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A blank slide layout with no headline, subtitle or content placeholders. 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0" name="Rectangle 9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991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hite Sli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164235"/>
            <a:ext cx="6705600" cy="1568639"/>
          </a:xfrm>
        </p:spPr>
        <p:txBody>
          <a:bodyPr tIns="0" anchor="t">
            <a:normAutofit/>
          </a:bodyPr>
          <a:lstStyle>
            <a:lvl1pPr algn="l">
              <a:defRPr sz="3600" b="1" baseline="0"/>
            </a:lvl1pPr>
          </a:lstStyle>
          <a:p>
            <a:r>
              <a:rPr lang="en-US" dirty="0"/>
              <a:t>Click to insert Presentation Title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1751715"/>
            <a:ext cx="6705600" cy="57911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insert subtitle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69" y="1111722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1050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11480" y="2423160"/>
            <a:ext cx="11379200" cy="254203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cover image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618071" y="152585"/>
            <a:ext cx="3169920" cy="8962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0"/>
              </a:spcAft>
              <a:buNone/>
              <a:defRPr sz="1100" b="1" baseline="0"/>
            </a:lvl1pPr>
          </a:lstStyle>
          <a:p>
            <a:pPr lvl="0"/>
            <a:r>
              <a:rPr lang="en-US" dirty="0"/>
              <a:t>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287025" y="-4043"/>
            <a:ext cx="1386247" cy="2430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Cover</a:t>
            </a:r>
            <a:r>
              <a:rPr lang="en-US" sz="1000" b="1" baseline="0" dirty="0">
                <a:solidFill>
                  <a:schemeClr val="tx1"/>
                </a:solidFill>
              </a:rPr>
              <a:t> + Image</a:t>
            </a:r>
          </a:p>
          <a:p>
            <a:pPr algn="l"/>
            <a:r>
              <a:rPr lang="en-US" sz="1000" baseline="0" dirty="0">
                <a:solidFill>
                  <a:schemeClr val="tx1"/>
                </a:solidFill>
              </a:rPr>
              <a:t>Do not change the size of the title. Keep the title short and use the subtitle area for longer descriptions if needed. Insert rectangular image by clicking the image icon.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874278"/>
            <a:ext cx="12192000" cy="342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879" y="5771962"/>
            <a:ext cx="1697778" cy="372552"/>
          </a:xfrm>
          <a:prstGeom prst="rect">
            <a:avLst/>
          </a:prstGeom>
        </p:spPr>
      </p:pic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5781625"/>
            <a:ext cx="5689600" cy="730656"/>
          </a:xfrm>
        </p:spPr>
        <p:txBody>
          <a:bodyPr tIns="0" rIns="0" bIns="0">
            <a:noAutofit/>
          </a:bodyPr>
          <a:lstStyle>
            <a:lvl1pPr marL="0" indent="0" algn="r">
              <a:buNone/>
              <a:defRPr sz="900" b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insert disclaimer paragraph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9" name="Rectangle 18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12625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11480" y="1371600"/>
            <a:ext cx="11379205" cy="4381500"/>
          </a:xfrm>
          <a:ln cap="flat">
            <a:miter lim="800000"/>
          </a:ln>
        </p:spPr>
        <p:txBody>
          <a:bodyPr/>
          <a:lstStyle>
            <a:lvl3pPr>
              <a:spcAft>
                <a:spcPts val="0"/>
              </a:spcAft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834B6A5-46EA-4818-AF6F-137876A8C9B9}" type="datetime1">
              <a:rPr lang="en-US" smtClean="0"/>
              <a:t>11/25/2019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46682E1-A610-4FB0-BCC6-241ABE41C99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Title and Content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Headline and content layout. 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95530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9A61-59F3-4F4A-B15A-7D6E73EFD8A5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06400" y="445570"/>
            <a:ext cx="11078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0" b="1" dirty="0"/>
              <a:t>DO NOT USE ANY SLIDE LAYOUTS AFTER THIS LAYOUT! </a:t>
            </a:r>
          </a:p>
        </p:txBody>
      </p:sp>
    </p:spTree>
    <p:extLst>
      <p:ext uri="{BB962C8B-B14F-4D97-AF65-F5344CB8AC3E}">
        <p14:creationId xmlns:p14="http://schemas.microsoft.com/office/powerpoint/2010/main" val="34796230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4528" y="1371600"/>
            <a:ext cx="11367253" cy="48006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A9AA-CF72-4DDB-BE69-764D5C796150}" type="datetime1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8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C0CB-BAC7-406F-9801-5A89BF06677D}" type="datetime1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8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lack Slim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164593"/>
            <a:ext cx="6705600" cy="1568639"/>
          </a:xfrm>
        </p:spPr>
        <p:txBody>
          <a:bodyPr tIns="0" anchor="t">
            <a:normAutofit/>
          </a:bodyPr>
          <a:lstStyle>
            <a:lvl1pPr algn="l">
              <a:defRPr sz="3600" b="1" baseline="0"/>
            </a:lvl1pPr>
          </a:lstStyle>
          <a:p>
            <a:r>
              <a:rPr lang="en-US" dirty="0"/>
              <a:t>Click to insert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1755648"/>
            <a:ext cx="6705600" cy="57911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insert subtitle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69" y="1111722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1050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11480" y="2423160"/>
            <a:ext cx="11379200" cy="254203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cover image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618071" y="152585"/>
            <a:ext cx="3169920" cy="8962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0"/>
              </a:spcAft>
              <a:buNone/>
              <a:defRPr sz="1100" b="1" baseline="0"/>
            </a:lvl1pPr>
          </a:lstStyle>
          <a:p>
            <a:pPr lvl="0"/>
            <a:r>
              <a:rPr lang="en-US" dirty="0"/>
              <a:t>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287025" y="-4043"/>
            <a:ext cx="1386247" cy="2430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bg1"/>
                </a:solidFill>
              </a:rPr>
              <a:t>Cover</a:t>
            </a:r>
            <a:r>
              <a:rPr lang="en-US" sz="1000" b="1" baseline="0" dirty="0">
                <a:solidFill>
                  <a:schemeClr val="bg1"/>
                </a:solidFill>
              </a:rPr>
              <a:t> + Image</a:t>
            </a:r>
          </a:p>
          <a:p>
            <a:pPr algn="l"/>
            <a:r>
              <a:rPr lang="en-US" sz="1000" baseline="0" dirty="0">
                <a:solidFill>
                  <a:schemeClr val="bg1"/>
                </a:solidFill>
              </a:rPr>
              <a:t>Do not change the size of the title. Keep the title short and use the subtitle area for longer descriptions if needed. Insert rectangular image by clicking the image icon.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 userDrawn="1"/>
        </p:nvSpPr>
        <p:spPr>
          <a:xfrm>
            <a:off x="0" y="6874278"/>
            <a:ext cx="12192000" cy="342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5781625"/>
            <a:ext cx="5689600" cy="730656"/>
          </a:xfrm>
        </p:spPr>
        <p:txBody>
          <a:bodyPr tIns="0" rIns="0" bIns="0">
            <a:noAutofit/>
          </a:bodyPr>
          <a:lstStyle>
            <a:lvl1pPr marL="0" indent="0" algn="r">
              <a:buNone/>
              <a:defRPr sz="900" b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insert disclaimer paragraph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148" y="5769864"/>
            <a:ext cx="1702411" cy="375303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6" name="Rectangle 15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bg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bg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bg1"/>
                  </a:solidFill>
                </a:rPr>
              </a:br>
              <a:r>
                <a:rPr lang="en-US" sz="1000" b="0" baseline="0" dirty="0">
                  <a:solidFill>
                    <a:schemeClr val="bg1"/>
                  </a:solidFill>
                </a:rPr>
                <a:t>It’s available in the custom color palette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385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whit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06375"/>
            <a:ext cx="9490635" cy="4249084"/>
          </a:xfrm>
        </p:spPr>
        <p:txBody>
          <a:bodyPr tIns="0" anchor="t"/>
          <a:lstStyle>
            <a:lvl1pPr>
              <a:defRPr sz="5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4574876"/>
            <a:ext cx="9490635" cy="159732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2287025" y="-4043"/>
            <a:ext cx="1386247" cy="24291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Divider</a:t>
            </a:r>
            <a:endParaRPr lang="en-US" sz="1000" b="1" baseline="0" dirty="0">
              <a:solidFill>
                <a:schemeClr val="tx1"/>
              </a:solidFill>
            </a:endParaRPr>
          </a:p>
          <a:p>
            <a:pPr algn="l"/>
            <a:r>
              <a:rPr lang="en-US" sz="1000" baseline="0" dirty="0">
                <a:solidFill>
                  <a:schemeClr val="tx1"/>
                </a:solidFill>
              </a:rPr>
              <a:t>Remove subtitle placeholder if not needed. 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7" name="Rectangle 6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3919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lack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287" y="6444532"/>
            <a:ext cx="949341" cy="208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06375"/>
            <a:ext cx="9490635" cy="4249084"/>
          </a:xfrm>
        </p:spPr>
        <p:txBody>
          <a:bodyPr tIns="0" anchor="t"/>
          <a:lstStyle>
            <a:lvl1pPr>
              <a:defRPr sz="5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4574876"/>
            <a:ext cx="9490635" cy="159732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bg1"/>
                </a:solidFill>
              </a:rPr>
              <a:t>Divider</a:t>
            </a:r>
            <a:endParaRPr lang="en-US" sz="1000" b="1" baseline="0" dirty="0">
              <a:solidFill>
                <a:schemeClr val="bg1"/>
              </a:solidFill>
            </a:endParaRPr>
          </a:p>
          <a:p>
            <a:pPr algn="l"/>
            <a:r>
              <a:rPr lang="en-US" sz="1000" baseline="0" dirty="0">
                <a:solidFill>
                  <a:schemeClr val="bg1"/>
                </a:solidFill>
              </a:rPr>
              <a:t>Remove subtitle placeholder if not needed. </a:t>
            </a:r>
          </a:p>
          <a:p>
            <a:pPr algn="l"/>
            <a:endParaRPr lang="en-US" sz="1000" baseline="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-395621" y="6174700"/>
            <a:ext cx="395621" cy="0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2192000" y="6174700"/>
            <a:ext cx="395621" cy="0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12287024" y="6058652"/>
            <a:ext cx="170688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No content below the line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786823" y="6058652"/>
            <a:ext cx="170688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No content below the line</a:t>
            </a:r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60" name="Rectangle 59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bg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bg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bg1"/>
                  </a:solidFill>
                </a:rPr>
              </a:br>
              <a:r>
                <a:rPr lang="en-US" sz="1000" b="0" baseline="0" dirty="0">
                  <a:solidFill>
                    <a:schemeClr val="bg1"/>
                  </a:solidFill>
                </a:rPr>
                <a:t>It’s available in the custom color palette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61" name="Rectangle 60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62" name="Rectangle 61"/>
          <p:cNvSpPr/>
          <p:nvPr userDrawn="1"/>
        </p:nvSpPr>
        <p:spPr>
          <a:xfrm>
            <a:off x="-13251" y="6878697"/>
            <a:ext cx="12205252" cy="367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 err="1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 userDrawn="1"/>
        </p:nvSpPr>
        <p:spPr>
          <a:xfrm>
            <a:off x="0" y="6874278"/>
            <a:ext cx="12192000" cy="3428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/>
          <p:nvPr userDrawn="1"/>
        </p:nvCxnSpPr>
        <p:spPr>
          <a:xfrm rot="5400000" flipH="1" flipV="1">
            <a:off x="5947642" y="7006358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 userDrawn="1"/>
        </p:nvCxnSpPr>
        <p:spPr>
          <a:xfrm rot="5400000" flipH="1" flipV="1">
            <a:off x="11637249" y="7006358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 userDrawn="1"/>
        </p:nvSpPr>
        <p:spPr>
          <a:xfrm>
            <a:off x="6311590" y="6892980"/>
            <a:ext cx="5880409" cy="286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ctr"/>
          <a:lstStyle/>
          <a:p>
            <a:pPr algn="l"/>
            <a:r>
              <a:rPr lang="en-US" sz="1000" b="1" baseline="0" dirty="0">
                <a:solidFill>
                  <a:schemeClr val="bg1"/>
                </a:solidFill>
              </a:rPr>
              <a:t>Footer :  </a:t>
            </a:r>
            <a:r>
              <a:rPr lang="en-US" sz="1000" baseline="0" dirty="0">
                <a:solidFill>
                  <a:schemeClr val="bg1"/>
                </a:solidFill>
                <a:sym typeface="Wingdings 3" panose="05040102010807070707" pitchFamily="18" charset="2"/>
              </a:rPr>
              <a:t>Never change the footer text on individual slides. Change, t</a:t>
            </a:r>
            <a:r>
              <a:rPr lang="en-US" sz="1000" baseline="0" dirty="0">
                <a:solidFill>
                  <a:schemeClr val="bg1"/>
                </a:solidFill>
              </a:rPr>
              <a:t>urn on or off footer by using </a:t>
            </a:r>
            <a:br>
              <a:rPr lang="en-US" sz="1000" baseline="0" dirty="0">
                <a:solidFill>
                  <a:schemeClr val="bg1"/>
                </a:solidFill>
              </a:rPr>
            </a:br>
            <a:r>
              <a:rPr lang="en-US" sz="1000" baseline="0" dirty="0">
                <a:solidFill>
                  <a:schemeClr val="bg1"/>
                </a:solidFill>
              </a:rPr>
              <a:t>Insert </a:t>
            </a:r>
            <a:r>
              <a:rPr lang="en-US" sz="1000" baseline="0" dirty="0">
                <a:solidFill>
                  <a:schemeClr val="bg1"/>
                </a:solidFill>
                <a:sym typeface="Wingdings 3" panose="05040102010807070707" pitchFamily="18" charset="2"/>
              </a:rPr>
              <a:t> Header &amp; Footer Enter / change text  Click Apply All. </a:t>
            </a:r>
            <a:endParaRPr lang="en-US" sz="1000" baseline="0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 userDrawn="1"/>
        </p:nvSpPr>
        <p:spPr>
          <a:xfrm>
            <a:off x="55813" y="6883559"/>
            <a:ext cx="903163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latin typeface="Arial Narrow" panose="020B0606020202030204" pitchFamily="34" charset="0"/>
              </a:rPr>
              <a:t>Data color order</a:t>
            </a:r>
            <a:r>
              <a:rPr lang="en-US" sz="800" baseline="0" dirty="0">
                <a:solidFill>
                  <a:schemeClr val="bg1"/>
                </a:solidFill>
                <a:latin typeface="Arial Narrow" panose="020B0606020202030204" pitchFamily="34" charset="0"/>
              </a:rPr>
              <a:t>:</a:t>
            </a:r>
            <a:endParaRPr lang="en-US" sz="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68" name="TextBox 67"/>
          <p:cNvSpPr txBox="1"/>
          <p:nvPr userDrawn="1"/>
        </p:nvSpPr>
        <p:spPr>
          <a:xfrm>
            <a:off x="2804797" y="7042641"/>
            <a:ext cx="1320629" cy="136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latin typeface="Arial Narrow" panose="020B0606020202030204" pitchFamily="34" charset="0"/>
              </a:rPr>
              <a:t>Used with accent colors: </a:t>
            </a:r>
          </a:p>
        </p:txBody>
      </p:sp>
      <p:grpSp>
        <p:nvGrpSpPr>
          <p:cNvPr id="69" name="Group 68"/>
          <p:cNvGrpSpPr/>
          <p:nvPr userDrawn="1"/>
        </p:nvGrpSpPr>
        <p:grpSpPr>
          <a:xfrm>
            <a:off x="731575" y="6907927"/>
            <a:ext cx="1601607" cy="100584"/>
            <a:chOff x="914339" y="6913770"/>
            <a:chExt cx="1558450" cy="100584"/>
          </a:xfrm>
        </p:grpSpPr>
        <p:sp>
          <p:nvSpPr>
            <p:cNvPr id="70" name="Rectangle 69"/>
            <p:cNvSpPr/>
            <p:nvPr/>
          </p:nvSpPr>
          <p:spPr>
            <a:xfrm>
              <a:off x="914339" y="6913770"/>
              <a:ext cx="100584" cy="100584"/>
            </a:xfrm>
            <a:prstGeom prst="rect">
              <a:avLst/>
            </a:prstGeom>
            <a:solidFill>
              <a:srgbClr val="4F9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138627" y="6913770"/>
              <a:ext cx="100584" cy="100584"/>
            </a:xfrm>
            <a:prstGeom prst="rect">
              <a:avLst/>
            </a:prstGeom>
            <a:solidFill>
              <a:srgbClr val="FCB31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026483" y="6913770"/>
              <a:ext cx="100584" cy="100584"/>
            </a:xfrm>
            <a:prstGeom prst="rect">
              <a:avLst/>
            </a:prstGeom>
            <a:solidFill>
              <a:srgbClr val="002B5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250771" y="6913770"/>
              <a:ext cx="100584" cy="100584"/>
            </a:xfrm>
            <a:prstGeom prst="rect">
              <a:avLst/>
            </a:prstGeom>
            <a:solidFill>
              <a:srgbClr val="5028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362915" y="6913770"/>
              <a:ext cx="100584" cy="100584"/>
            </a:xfrm>
            <a:prstGeom prst="rect">
              <a:avLst/>
            </a:prstGeom>
            <a:solidFill>
              <a:srgbClr val="DE8BA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475059" y="6913770"/>
              <a:ext cx="100584" cy="100584"/>
            </a:xfrm>
            <a:prstGeom prst="rect">
              <a:avLst/>
            </a:prstGeom>
            <a:solidFill>
              <a:srgbClr val="6A03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587203" y="6913770"/>
              <a:ext cx="100584" cy="100584"/>
            </a:xfrm>
            <a:prstGeom prst="rect">
              <a:avLst/>
            </a:prstGeom>
            <a:solidFill>
              <a:srgbClr val="00B3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699347" y="6913770"/>
              <a:ext cx="100584" cy="100584"/>
            </a:xfrm>
            <a:prstGeom prst="rect">
              <a:avLst/>
            </a:prstGeom>
            <a:solidFill>
              <a:srgbClr val="004D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7123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811491" y="6913770"/>
              <a:ext cx="100584" cy="100584"/>
            </a:xfrm>
            <a:prstGeom prst="rect">
              <a:avLst/>
            </a:prstGeom>
            <a:solidFill>
              <a:srgbClr val="F7966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923635" y="6913770"/>
              <a:ext cx="100584" cy="100584"/>
            </a:xfrm>
            <a:prstGeom prst="rect">
              <a:avLst/>
            </a:prstGeom>
            <a:solidFill>
              <a:srgbClr val="7123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6A035C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035779" y="6913770"/>
              <a:ext cx="100584" cy="100584"/>
            </a:xfrm>
            <a:prstGeom prst="rect">
              <a:avLst/>
            </a:prstGeom>
            <a:solidFill>
              <a:srgbClr val="908EC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147923" y="6913770"/>
              <a:ext cx="100584" cy="100584"/>
            </a:xfrm>
            <a:prstGeom prst="rect">
              <a:avLst/>
            </a:prstGeom>
            <a:solidFill>
              <a:srgbClr val="3723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7123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260067" y="6913770"/>
              <a:ext cx="100584" cy="100584"/>
            </a:xfrm>
            <a:prstGeom prst="rect">
              <a:avLst/>
            </a:prstGeom>
            <a:solidFill>
              <a:srgbClr val="A4C03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372205" y="6913770"/>
              <a:ext cx="100584" cy="100584"/>
            </a:xfrm>
            <a:prstGeom prst="rect">
              <a:avLst/>
            </a:prstGeom>
            <a:solidFill>
              <a:srgbClr val="2C3B0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6A035C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sp>
        <p:nvSpPr>
          <p:cNvPr id="84" name="TextBox 83"/>
          <p:cNvSpPr txBox="1"/>
          <p:nvPr userDrawn="1"/>
        </p:nvSpPr>
        <p:spPr>
          <a:xfrm>
            <a:off x="2535078" y="6883559"/>
            <a:ext cx="907901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latin typeface="Arial Narrow" panose="020B0606020202030204" pitchFamily="34" charset="0"/>
              </a:rPr>
              <a:t>Complimentary colors:</a:t>
            </a:r>
          </a:p>
        </p:txBody>
      </p:sp>
      <p:grpSp>
        <p:nvGrpSpPr>
          <p:cNvPr id="85" name="Group 84"/>
          <p:cNvGrpSpPr/>
          <p:nvPr userDrawn="1"/>
        </p:nvGrpSpPr>
        <p:grpSpPr>
          <a:xfrm>
            <a:off x="2551546" y="7022893"/>
            <a:ext cx="218964" cy="91440"/>
            <a:chOff x="2279174" y="7027888"/>
            <a:chExt cx="164223" cy="91440"/>
          </a:xfrm>
        </p:grpSpPr>
        <p:cxnSp>
          <p:nvCxnSpPr>
            <p:cNvPr id="86" name="Straight Arrow Connector 85"/>
            <p:cNvCxnSpPr>
              <a:cxnSpLocks/>
            </p:cNvCxnSpPr>
            <p:nvPr userDrawn="1"/>
          </p:nvCxnSpPr>
          <p:spPr>
            <a:xfrm>
              <a:off x="2279174" y="7114593"/>
              <a:ext cx="164223" cy="0"/>
            </a:xfrm>
            <a:prstGeom prst="straightConnector1">
              <a:avLst/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cxnSpLocks/>
            </p:cNvCxnSpPr>
            <p:nvPr userDrawn="1"/>
          </p:nvCxnSpPr>
          <p:spPr>
            <a:xfrm flipV="1">
              <a:off x="2281672" y="7027888"/>
              <a:ext cx="0" cy="91440"/>
            </a:xfrm>
            <a:prstGeom prst="line">
              <a:avLst/>
            </a:prstGeom>
            <a:ln w="952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 userDrawn="1"/>
        </p:nvGrpSpPr>
        <p:grpSpPr>
          <a:xfrm>
            <a:off x="3760820" y="7063094"/>
            <a:ext cx="778165" cy="100584"/>
            <a:chOff x="1566748" y="7022234"/>
            <a:chExt cx="778165" cy="100584"/>
          </a:xfrm>
        </p:grpSpPr>
        <p:sp>
          <p:nvSpPr>
            <p:cNvPr id="89" name="Rectangle 88"/>
            <p:cNvSpPr/>
            <p:nvPr userDrawn="1"/>
          </p:nvSpPr>
          <p:spPr>
            <a:xfrm>
              <a:off x="1566748" y="7022234"/>
              <a:ext cx="100584" cy="100584"/>
            </a:xfrm>
            <a:prstGeom prst="rect">
              <a:avLst/>
            </a:prstGeom>
            <a:solidFill>
              <a:srgbClr val="007EA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90" name="Rectangle 89"/>
            <p:cNvSpPr/>
            <p:nvPr userDrawn="1"/>
          </p:nvSpPr>
          <p:spPr>
            <a:xfrm>
              <a:off x="1793022" y="7022234"/>
              <a:ext cx="100584" cy="100584"/>
            </a:xfrm>
            <a:prstGeom prst="rect">
              <a:avLst/>
            </a:prstGeom>
            <a:solidFill>
              <a:srgbClr val="C4006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91" name="Rectangle 90"/>
            <p:cNvSpPr/>
            <p:nvPr userDrawn="1"/>
          </p:nvSpPr>
          <p:spPr>
            <a:xfrm>
              <a:off x="1679885" y="7022234"/>
              <a:ext cx="100584" cy="100584"/>
            </a:xfrm>
            <a:prstGeom prst="rect">
              <a:avLst/>
            </a:prstGeom>
            <a:solidFill>
              <a:srgbClr val="FFAC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92" name="Rectangle 91"/>
            <p:cNvSpPr/>
            <p:nvPr userDrawn="1"/>
          </p:nvSpPr>
          <p:spPr>
            <a:xfrm>
              <a:off x="1906159" y="7022234"/>
              <a:ext cx="100584" cy="100584"/>
            </a:xfrm>
            <a:prstGeom prst="rect">
              <a:avLst/>
            </a:prstGeom>
            <a:solidFill>
              <a:srgbClr val="08C3A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93" name="Rectangle 92"/>
            <p:cNvSpPr/>
            <p:nvPr userDrawn="1"/>
          </p:nvSpPr>
          <p:spPr>
            <a:xfrm>
              <a:off x="2019296" y="7022234"/>
              <a:ext cx="100584" cy="100584"/>
            </a:xfrm>
            <a:prstGeom prst="rect">
              <a:avLst/>
            </a:prstGeom>
            <a:solidFill>
              <a:srgbClr val="F36C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94" name="Rectangle 93"/>
            <p:cNvSpPr/>
            <p:nvPr userDrawn="1"/>
          </p:nvSpPr>
          <p:spPr>
            <a:xfrm>
              <a:off x="2132432" y="7022234"/>
              <a:ext cx="100584" cy="100584"/>
            </a:xfrm>
            <a:prstGeom prst="rect">
              <a:avLst/>
            </a:prstGeom>
            <a:solidFill>
              <a:srgbClr val="6A6A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95" name="Rectangle 94"/>
            <p:cNvSpPr/>
            <p:nvPr userDrawn="1"/>
          </p:nvSpPr>
          <p:spPr>
            <a:xfrm>
              <a:off x="2244329" y="7022234"/>
              <a:ext cx="100584" cy="100584"/>
            </a:xfrm>
            <a:prstGeom prst="rect">
              <a:avLst/>
            </a:prstGeom>
            <a:solidFill>
              <a:srgbClr val="A4C03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grpSp>
        <p:nvGrpSpPr>
          <p:cNvPr id="96" name="Group 95"/>
          <p:cNvGrpSpPr/>
          <p:nvPr userDrawn="1"/>
        </p:nvGrpSpPr>
        <p:grpSpPr>
          <a:xfrm>
            <a:off x="3475603" y="6905748"/>
            <a:ext cx="549776" cy="100584"/>
            <a:chOff x="3141899" y="6907927"/>
            <a:chExt cx="549776" cy="100584"/>
          </a:xfrm>
        </p:grpSpPr>
        <p:sp>
          <p:nvSpPr>
            <p:cNvPr id="97" name="Rectangle 96"/>
            <p:cNvSpPr/>
            <p:nvPr/>
          </p:nvSpPr>
          <p:spPr>
            <a:xfrm>
              <a:off x="3141899" y="6907927"/>
              <a:ext cx="100584" cy="1005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366495" y="6907927"/>
              <a:ext cx="100584" cy="100584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254197" y="6907927"/>
              <a:ext cx="100584" cy="100584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478793" y="6907927"/>
              <a:ext cx="100584" cy="100584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591091" y="6907927"/>
              <a:ext cx="100584" cy="100584"/>
            </a:xfrm>
            <a:prstGeom prst="rect">
              <a:avLst/>
            </a:prstGeom>
            <a:solidFill>
              <a:srgbClr val="CCCCCC"/>
            </a:solidFill>
            <a:ln w="3175">
              <a:solidFill>
                <a:srgbClr val="A7A9A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grpSp>
        <p:nvGrpSpPr>
          <p:cNvPr id="102" name="Group 101"/>
          <p:cNvGrpSpPr/>
          <p:nvPr userDrawn="1"/>
        </p:nvGrpSpPr>
        <p:grpSpPr>
          <a:xfrm>
            <a:off x="4110314" y="6905748"/>
            <a:ext cx="549777" cy="100584"/>
            <a:chOff x="2057435" y="7026985"/>
            <a:chExt cx="549777" cy="100584"/>
          </a:xfrm>
        </p:grpSpPr>
        <p:sp>
          <p:nvSpPr>
            <p:cNvPr id="103" name="Rectangle 102"/>
            <p:cNvSpPr/>
            <p:nvPr/>
          </p:nvSpPr>
          <p:spPr>
            <a:xfrm>
              <a:off x="2057435" y="7026985"/>
              <a:ext cx="100584" cy="100584"/>
            </a:xfrm>
            <a:prstGeom prst="rect">
              <a:avLst/>
            </a:prstGeom>
            <a:solidFill>
              <a:srgbClr val="4737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282031" y="7026985"/>
              <a:ext cx="100584" cy="100584"/>
            </a:xfrm>
            <a:prstGeom prst="rect">
              <a:avLst/>
            </a:prstGeom>
            <a:solidFill>
              <a:srgbClr val="A3938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169733" y="7026985"/>
              <a:ext cx="100584" cy="100584"/>
            </a:xfrm>
            <a:prstGeom prst="rect">
              <a:avLst/>
            </a:prstGeom>
            <a:solidFill>
              <a:srgbClr val="7A685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394329" y="7026985"/>
              <a:ext cx="100584" cy="100584"/>
            </a:xfrm>
            <a:prstGeom prst="rect">
              <a:avLst/>
            </a:prstGeom>
            <a:solidFill>
              <a:srgbClr val="B7A99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506628" y="7026985"/>
              <a:ext cx="100584" cy="100584"/>
            </a:xfrm>
            <a:prstGeom prst="rect">
              <a:avLst/>
            </a:prstGeom>
            <a:solidFill>
              <a:srgbClr val="CEC2B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1837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 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06376"/>
            <a:ext cx="9490635" cy="2115484"/>
          </a:xfrm>
        </p:spPr>
        <p:txBody>
          <a:bodyPr tIns="0" anchor="t"/>
          <a:lstStyle>
            <a:lvl1pPr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11480" y="2411508"/>
            <a:ext cx="11379200" cy="3390900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2287025" y="-4043"/>
            <a:ext cx="1386247" cy="24291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Divider + Image</a:t>
            </a:r>
            <a:endParaRPr lang="en-US" sz="1000" b="1" baseline="0" dirty="0">
              <a:solidFill>
                <a:schemeClr val="tx1"/>
              </a:solidFill>
            </a:endParaRPr>
          </a:p>
          <a:p>
            <a:pPr algn="l"/>
            <a:r>
              <a:rPr lang="en-US" sz="1000" baseline="0" dirty="0">
                <a:solidFill>
                  <a:schemeClr val="tx1"/>
                </a:solidFill>
              </a:rPr>
              <a:t>Click image icon to insert rectangular image. 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8" name="Rectangle 7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68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lack Image Small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06376"/>
            <a:ext cx="9490635" cy="2115484"/>
          </a:xfrm>
        </p:spPr>
        <p:txBody>
          <a:bodyPr tIns="0" anchor="t"/>
          <a:lstStyle>
            <a:lvl1pPr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11480" y="2411508"/>
            <a:ext cx="11379200" cy="3390900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bg1"/>
                </a:solidFill>
              </a:rPr>
              <a:t>Divider + Image</a:t>
            </a:r>
            <a:endParaRPr lang="en-US" sz="1000" b="1" baseline="0" dirty="0">
              <a:solidFill>
                <a:schemeClr val="bg1"/>
              </a:solidFill>
            </a:endParaRPr>
          </a:p>
          <a:p>
            <a:pPr algn="l"/>
            <a:r>
              <a:rPr lang="en-US" sz="1000" baseline="0" dirty="0">
                <a:solidFill>
                  <a:schemeClr val="bg1"/>
                </a:solidFill>
              </a:rPr>
              <a:t>Click image icon to insert rectangular image. 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287" y="6444532"/>
            <a:ext cx="949341" cy="208319"/>
          </a:xfrm>
          <a:prstGeom prst="rect">
            <a:avLst/>
          </a:prstGeom>
        </p:spPr>
      </p:pic>
      <p:cxnSp>
        <p:nvCxnSpPr>
          <p:cNvPr id="65" name="Straight Connector 64"/>
          <p:cNvCxnSpPr/>
          <p:nvPr userDrawn="1"/>
        </p:nvCxnSpPr>
        <p:spPr>
          <a:xfrm>
            <a:off x="-395621" y="6174700"/>
            <a:ext cx="395621" cy="0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 userDrawn="1"/>
        </p:nvCxnSpPr>
        <p:spPr>
          <a:xfrm>
            <a:off x="12192000" y="6174700"/>
            <a:ext cx="395621" cy="0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 userDrawn="1"/>
        </p:nvSpPr>
        <p:spPr>
          <a:xfrm>
            <a:off x="12287024" y="6058652"/>
            <a:ext cx="170688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No content below the line</a:t>
            </a:r>
          </a:p>
        </p:txBody>
      </p:sp>
      <p:sp>
        <p:nvSpPr>
          <p:cNvPr id="68" name="TextBox 67"/>
          <p:cNvSpPr txBox="1"/>
          <p:nvPr userDrawn="1"/>
        </p:nvSpPr>
        <p:spPr>
          <a:xfrm>
            <a:off x="-1786823" y="6058652"/>
            <a:ext cx="170688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No content below the line</a:t>
            </a:r>
          </a:p>
        </p:txBody>
      </p:sp>
      <p:grpSp>
        <p:nvGrpSpPr>
          <p:cNvPr id="69" name="Group 68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70" name="Rectangle 69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bg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bg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bg1"/>
                  </a:solidFill>
                </a:rPr>
              </a:br>
              <a:r>
                <a:rPr lang="en-US" sz="1000" b="0" baseline="0" dirty="0">
                  <a:solidFill>
                    <a:schemeClr val="bg1"/>
                  </a:solidFill>
                </a:rPr>
                <a:t>It’s available in the custom color palette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71" name="Rectangle 70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72" name="Rectangle 71"/>
          <p:cNvSpPr/>
          <p:nvPr userDrawn="1"/>
        </p:nvSpPr>
        <p:spPr>
          <a:xfrm>
            <a:off x="-13251" y="6878697"/>
            <a:ext cx="12205252" cy="367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 err="1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 userDrawn="1"/>
        </p:nvSpPr>
        <p:spPr>
          <a:xfrm>
            <a:off x="0" y="6874278"/>
            <a:ext cx="12192000" cy="3428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cxnSp>
        <p:nvCxnSpPr>
          <p:cNvPr id="74" name="Straight Connector 73"/>
          <p:cNvCxnSpPr/>
          <p:nvPr userDrawn="1"/>
        </p:nvCxnSpPr>
        <p:spPr>
          <a:xfrm rot="5400000" flipH="1" flipV="1">
            <a:off x="5947642" y="7006358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 userDrawn="1"/>
        </p:nvCxnSpPr>
        <p:spPr>
          <a:xfrm rot="5400000" flipH="1" flipV="1">
            <a:off x="11637249" y="7006358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 userDrawn="1"/>
        </p:nvSpPr>
        <p:spPr>
          <a:xfrm>
            <a:off x="6311590" y="6892980"/>
            <a:ext cx="5880409" cy="286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ctr"/>
          <a:lstStyle/>
          <a:p>
            <a:pPr algn="l"/>
            <a:r>
              <a:rPr lang="en-US" sz="1000" b="1" baseline="0" dirty="0">
                <a:solidFill>
                  <a:schemeClr val="bg1"/>
                </a:solidFill>
              </a:rPr>
              <a:t>Footer :  </a:t>
            </a:r>
            <a:r>
              <a:rPr lang="en-US" sz="1000" baseline="0" dirty="0">
                <a:solidFill>
                  <a:schemeClr val="bg1"/>
                </a:solidFill>
                <a:sym typeface="Wingdings 3" panose="05040102010807070707" pitchFamily="18" charset="2"/>
              </a:rPr>
              <a:t>Never change the footer text on individual slides. Change, t</a:t>
            </a:r>
            <a:r>
              <a:rPr lang="en-US" sz="1000" baseline="0" dirty="0">
                <a:solidFill>
                  <a:schemeClr val="bg1"/>
                </a:solidFill>
              </a:rPr>
              <a:t>urn on or off footer by using </a:t>
            </a:r>
            <a:br>
              <a:rPr lang="en-US" sz="1000" baseline="0" dirty="0">
                <a:solidFill>
                  <a:schemeClr val="bg1"/>
                </a:solidFill>
              </a:rPr>
            </a:br>
            <a:r>
              <a:rPr lang="en-US" sz="1000" baseline="0" dirty="0">
                <a:solidFill>
                  <a:schemeClr val="bg1"/>
                </a:solidFill>
              </a:rPr>
              <a:t>Insert </a:t>
            </a:r>
            <a:r>
              <a:rPr lang="en-US" sz="1000" baseline="0" dirty="0">
                <a:solidFill>
                  <a:schemeClr val="bg1"/>
                </a:solidFill>
                <a:sym typeface="Wingdings 3" panose="05040102010807070707" pitchFamily="18" charset="2"/>
              </a:rPr>
              <a:t> Header &amp; Footer Enter / change text  Click Apply All. </a:t>
            </a:r>
            <a:endParaRPr lang="en-US" sz="1000" baseline="0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 userDrawn="1"/>
        </p:nvSpPr>
        <p:spPr>
          <a:xfrm>
            <a:off x="55813" y="6883559"/>
            <a:ext cx="903163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latin typeface="Arial Narrow" panose="020B0606020202030204" pitchFamily="34" charset="0"/>
              </a:rPr>
              <a:t>Data color order</a:t>
            </a:r>
            <a:r>
              <a:rPr lang="en-US" sz="800" baseline="0" dirty="0">
                <a:solidFill>
                  <a:schemeClr val="bg1"/>
                </a:solidFill>
                <a:latin typeface="Arial Narrow" panose="020B0606020202030204" pitchFamily="34" charset="0"/>
              </a:rPr>
              <a:t>:</a:t>
            </a:r>
            <a:endParaRPr lang="en-US" sz="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78" name="TextBox 77"/>
          <p:cNvSpPr txBox="1"/>
          <p:nvPr userDrawn="1"/>
        </p:nvSpPr>
        <p:spPr>
          <a:xfrm>
            <a:off x="2804797" y="7042641"/>
            <a:ext cx="1320629" cy="136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latin typeface="Arial Narrow" panose="020B0606020202030204" pitchFamily="34" charset="0"/>
              </a:rPr>
              <a:t>Used with accent colors: </a:t>
            </a:r>
          </a:p>
        </p:txBody>
      </p:sp>
      <p:grpSp>
        <p:nvGrpSpPr>
          <p:cNvPr id="79" name="Group 78"/>
          <p:cNvGrpSpPr/>
          <p:nvPr userDrawn="1"/>
        </p:nvGrpSpPr>
        <p:grpSpPr>
          <a:xfrm>
            <a:off x="731575" y="6907927"/>
            <a:ext cx="1601607" cy="100584"/>
            <a:chOff x="914339" y="6913770"/>
            <a:chExt cx="1558450" cy="100584"/>
          </a:xfrm>
        </p:grpSpPr>
        <p:sp>
          <p:nvSpPr>
            <p:cNvPr id="80" name="Rectangle 79"/>
            <p:cNvSpPr/>
            <p:nvPr/>
          </p:nvSpPr>
          <p:spPr>
            <a:xfrm>
              <a:off x="914339" y="6913770"/>
              <a:ext cx="100584" cy="100584"/>
            </a:xfrm>
            <a:prstGeom prst="rect">
              <a:avLst/>
            </a:prstGeom>
            <a:solidFill>
              <a:srgbClr val="4F9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138627" y="6913770"/>
              <a:ext cx="100584" cy="100584"/>
            </a:xfrm>
            <a:prstGeom prst="rect">
              <a:avLst/>
            </a:prstGeom>
            <a:solidFill>
              <a:srgbClr val="FCB31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026483" y="6913770"/>
              <a:ext cx="100584" cy="100584"/>
            </a:xfrm>
            <a:prstGeom prst="rect">
              <a:avLst/>
            </a:prstGeom>
            <a:solidFill>
              <a:srgbClr val="002B5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250771" y="6913770"/>
              <a:ext cx="100584" cy="100584"/>
            </a:xfrm>
            <a:prstGeom prst="rect">
              <a:avLst/>
            </a:prstGeom>
            <a:solidFill>
              <a:srgbClr val="5028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362915" y="6913770"/>
              <a:ext cx="100584" cy="100584"/>
            </a:xfrm>
            <a:prstGeom prst="rect">
              <a:avLst/>
            </a:prstGeom>
            <a:solidFill>
              <a:srgbClr val="DE8BA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475059" y="6913770"/>
              <a:ext cx="100584" cy="100584"/>
            </a:xfrm>
            <a:prstGeom prst="rect">
              <a:avLst/>
            </a:prstGeom>
            <a:solidFill>
              <a:srgbClr val="6A03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587203" y="6913770"/>
              <a:ext cx="100584" cy="100584"/>
            </a:xfrm>
            <a:prstGeom prst="rect">
              <a:avLst/>
            </a:prstGeom>
            <a:solidFill>
              <a:srgbClr val="00B3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699347" y="6913770"/>
              <a:ext cx="100584" cy="100584"/>
            </a:xfrm>
            <a:prstGeom prst="rect">
              <a:avLst/>
            </a:prstGeom>
            <a:solidFill>
              <a:srgbClr val="004D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7123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811491" y="6913770"/>
              <a:ext cx="100584" cy="100584"/>
            </a:xfrm>
            <a:prstGeom prst="rect">
              <a:avLst/>
            </a:prstGeom>
            <a:solidFill>
              <a:srgbClr val="F7966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923635" y="6913770"/>
              <a:ext cx="100584" cy="100584"/>
            </a:xfrm>
            <a:prstGeom prst="rect">
              <a:avLst/>
            </a:prstGeom>
            <a:solidFill>
              <a:srgbClr val="7123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6A035C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035779" y="6913770"/>
              <a:ext cx="100584" cy="100584"/>
            </a:xfrm>
            <a:prstGeom prst="rect">
              <a:avLst/>
            </a:prstGeom>
            <a:solidFill>
              <a:srgbClr val="908EC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147923" y="6913770"/>
              <a:ext cx="100584" cy="100584"/>
            </a:xfrm>
            <a:prstGeom prst="rect">
              <a:avLst/>
            </a:prstGeom>
            <a:solidFill>
              <a:srgbClr val="3723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7123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260067" y="6913770"/>
              <a:ext cx="100584" cy="100584"/>
            </a:xfrm>
            <a:prstGeom prst="rect">
              <a:avLst/>
            </a:prstGeom>
            <a:solidFill>
              <a:srgbClr val="A4C03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372205" y="6913770"/>
              <a:ext cx="100584" cy="100584"/>
            </a:xfrm>
            <a:prstGeom prst="rect">
              <a:avLst/>
            </a:prstGeom>
            <a:solidFill>
              <a:srgbClr val="2C3B0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6A035C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sp>
        <p:nvSpPr>
          <p:cNvPr id="94" name="TextBox 93"/>
          <p:cNvSpPr txBox="1"/>
          <p:nvPr userDrawn="1"/>
        </p:nvSpPr>
        <p:spPr>
          <a:xfrm>
            <a:off x="2535078" y="6883559"/>
            <a:ext cx="907901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latin typeface="Arial Narrow" panose="020B0606020202030204" pitchFamily="34" charset="0"/>
              </a:rPr>
              <a:t>Complimentary colors:</a:t>
            </a:r>
          </a:p>
        </p:txBody>
      </p:sp>
      <p:grpSp>
        <p:nvGrpSpPr>
          <p:cNvPr id="95" name="Group 94"/>
          <p:cNvGrpSpPr/>
          <p:nvPr userDrawn="1"/>
        </p:nvGrpSpPr>
        <p:grpSpPr>
          <a:xfrm>
            <a:off x="2551546" y="7022893"/>
            <a:ext cx="218964" cy="91440"/>
            <a:chOff x="2279174" y="7027888"/>
            <a:chExt cx="164223" cy="91440"/>
          </a:xfrm>
        </p:grpSpPr>
        <p:cxnSp>
          <p:nvCxnSpPr>
            <p:cNvPr id="96" name="Straight Arrow Connector 95"/>
            <p:cNvCxnSpPr>
              <a:cxnSpLocks/>
            </p:cNvCxnSpPr>
            <p:nvPr userDrawn="1"/>
          </p:nvCxnSpPr>
          <p:spPr>
            <a:xfrm>
              <a:off x="2279174" y="7114593"/>
              <a:ext cx="164223" cy="0"/>
            </a:xfrm>
            <a:prstGeom prst="straightConnector1">
              <a:avLst/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cxnSpLocks/>
            </p:cNvCxnSpPr>
            <p:nvPr userDrawn="1"/>
          </p:nvCxnSpPr>
          <p:spPr>
            <a:xfrm flipV="1">
              <a:off x="2281672" y="7027888"/>
              <a:ext cx="0" cy="91440"/>
            </a:xfrm>
            <a:prstGeom prst="line">
              <a:avLst/>
            </a:prstGeom>
            <a:ln w="952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 userDrawn="1"/>
        </p:nvGrpSpPr>
        <p:grpSpPr>
          <a:xfrm>
            <a:off x="3760820" y="7063094"/>
            <a:ext cx="778165" cy="100584"/>
            <a:chOff x="1566748" y="7022234"/>
            <a:chExt cx="778165" cy="100584"/>
          </a:xfrm>
        </p:grpSpPr>
        <p:sp>
          <p:nvSpPr>
            <p:cNvPr id="99" name="Rectangle 98"/>
            <p:cNvSpPr/>
            <p:nvPr userDrawn="1"/>
          </p:nvSpPr>
          <p:spPr>
            <a:xfrm>
              <a:off x="1566748" y="7022234"/>
              <a:ext cx="100584" cy="100584"/>
            </a:xfrm>
            <a:prstGeom prst="rect">
              <a:avLst/>
            </a:prstGeom>
            <a:solidFill>
              <a:srgbClr val="007EA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00" name="Rectangle 99"/>
            <p:cNvSpPr/>
            <p:nvPr userDrawn="1"/>
          </p:nvSpPr>
          <p:spPr>
            <a:xfrm>
              <a:off x="1793022" y="7022234"/>
              <a:ext cx="100584" cy="100584"/>
            </a:xfrm>
            <a:prstGeom prst="rect">
              <a:avLst/>
            </a:prstGeom>
            <a:solidFill>
              <a:srgbClr val="C4006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01" name="Rectangle 100"/>
            <p:cNvSpPr/>
            <p:nvPr userDrawn="1"/>
          </p:nvSpPr>
          <p:spPr>
            <a:xfrm>
              <a:off x="1679885" y="7022234"/>
              <a:ext cx="100584" cy="100584"/>
            </a:xfrm>
            <a:prstGeom prst="rect">
              <a:avLst/>
            </a:prstGeom>
            <a:solidFill>
              <a:srgbClr val="FFAC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02" name="Rectangle 101"/>
            <p:cNvSpPr/>
            <p:nvPr userDrawn="1"/>
          </p:nvSpPr>
          <p:spPr>
            <a:xfrm>
              <a:off x="1906159" y="7022234"/>
              <a:ext cx="100584" cy="100584"/>
            </a:xfrm>
            <a:prstGeom prst="rect">
              <a:avLst/>
            </a:prstGeom>
            <a:solidFill>
              <a:srgbClr val="08C3A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03" name="Rectangle 102"/>
            <p:cNvSpPr/>
            <p:nvPr userDrawn="1"/>
          </p:nvSpPr>
          <p:spPr>
            <a:xfrm>
              <a:off x="2019296" y="7022234"/>
              <a:ext cx="100584" cy="100584"/>
            </a:xfrm>
            <a:prstGeom prst="rect">
              <a:avLst/>
            </a:prstGeom>
            <a:solidFill>
              <a:srgbClr val="F36C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04" name="Rectangle 103"/>
            <p:cNvSpPr/>
            <p:nvPr userDrawn="1"/>
          </p:nvSpPr>
          <p:spPr>
            <a:xfrm>
              <a:off x="2132432" y="7022234"/>
              <a:ext cx="100584" cy="100584"/>
            </a:xfrm>
            <a:prstGeom prst="rect">
              <a:avLst/>
            </a:prstGeom>
            <a:solidFill>
              <a:srgbClr val="6A6A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05" name="Rectangle 104"/>
            <p:cNvSpPr/>
            <p:nvPr userDrawn="1"/>
          </p:nvSpPr>
          <p:spPr>
            <a:xfrm>
              <a:off x="2244329" y="7022234"/>
              <a:ext cx="100584" cy="100584"/>
            </a:xfrm>
            <a:prstGeom prst="rect">
              <a:avLst/>
            </a:prstGeom>
            <a:solidFill>
              <a:srgbClr val="A4C03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grpSp>
        <p:nvGrpSpPr>
          <p:cNvPr id="106" name="Group 105"/>
          <p:cNvGrpSpPr/>
          <p:nvPr userDrawn="1"/>
        </p:nvGrpSpPr>
        <p:grpSpPr>
          <a:xfrm>
            <a:off x="3475603" y="6905748"/>
            <a:ext cx="549776" cy="100584"/>
            <a:chOff x="3141899" y="6907927"/>
            <a:chExt cx="549776" cy="100584"/>
          </a:xfrm>
        </p:grpSpPr>
        <p:sp>
          <p:nvSpPr>
            <p:cNvPr id="107" name="Rectangle 106"/>
            <p:cNvSpPr/>
            <p:nvPr/>
          </p:nvSpPr>
          <p:spPr>
            <a:xfrm>
              <a:off x="3141899" y="6907927"/>
              <a:ext cx="100584" cy="1005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366495" y="6907927"/>
              <a:ext cx="100584" cy="100584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254197" y="6907927"/>
              <a:ext cx="100584" cy="100584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478793" y="6907927"/>
              <a:ext cx="100584" cy="100584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591091" y="6907927"/>
              <a:ext cx="100584" cy="100584"/>
            </a:xfrm>
            <a:prstGeom prst="rect">
              <a:avLst/>
            </a:prstGeom>
            <a:solidFill>
              <a:srgbClr val="CCCCCC"/>
            </a:solidFill>
            <a:ln w="3175">
              <a:solidFill>
                <a:srgbClr val="A7A9A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grpSp>
        <p:nvGrpSpPr>
          <p:cNvPr id="112" name="Group 111"/>
          <p:cNvGrpSpPr/>
          <p:nvPr userDrawn="1"/>
        </p:nvGrpSpPr>
        <p:grpSpPr>
          <a:xfrm>
            <a:off x="4110314" y="6905748"/>
            <a:ext cx="549777" cy="100584"/>
            <a:chOff x="2057435" y="7026985"/>
            <a:chExt cx="549777" cy="100584"/>
          </a:xfrm>
        </p:grpSpPr>
        <p:sp>
          <p:nvSpPr>
            <p:cNvPr id="113" name="Rectangle 112"/>
            <p:cNvSpPr/>
            <p:nvPr/>
          </p:nvSpPr>
          <p:spPr>
            <a:xfrm>
              <a:off x="2057435" y="7026985"/>
              <a:ext cx="100584" cy="100584"/>
            </a:xfrm>
            <a:prstGeom prst="rect">
              <a:avLst/>
            </a:prstGeom>
            <a:solidFill>
              <a:srgbClr val="4737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282031" y="7026985"/>
              <a:ext cx="100584" cy="100584"/>
            </a:xfrm>
            <a:prstGeom prst="rect">
              <a:avLst/>
            </a:prstGeom>
            <a:solidFill>
              <a:srgbClr val="A3938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169733" y="7026985"/>
              <a:ext cx="100584" cy="100584"/>
            </a:xfrm>
            <a:prstGeom prst="rect">
              <a:avLst/>
            </a:prstGeom>
            <a:solidFill>
              <a:srgbClr val="7A685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394329" y="7026985"/>
              <a:ext cx="100584" cy="100584"/>
            </a:xfrm>
            <a:prstGeom prst="rect">
              <a:avLst/>
            </a:prstGeom>
            <a:solidFill>
              <a:srgbClr val="B7A99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506628" y="7026985"/>
              <a:ext cx="100584" cy="100584"/>
            </a:xfrm>
            <a:prstGeom prst="rect">
              <a:avLst/>
            </a:prstGeom>
            <a:solidFill>
              <a:srgbClr val="CEC2B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2752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457"/>
            <a:ext cx="11358880" cy="86527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371600"/>
            <a:ext cx="11367253" cy="4381500"/>
          </a:xfrm>
        </p:spPr>
        <p:txBody>
          <a:bodyPr/>
          <a:lstStyle>
            <a:lvl3pPr>
              <a:spcAft>
                <a:spcPts val="0"/>
              </a:spcAft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3196-BA0F-4058-ADFF-E750F6B2D935}" type="datetime1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2287025" y="-4042"/>
            <a:ext cx="1386247" cy="31351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Content – No subtitle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To get to the next bullet level, use “Increase List level” on the Home Tab. 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0" name="bullets"/>
          <p:cNvPicPr>
            <a:picLocks noChangeAspect="1"/>
          </p:cNvPicPr>
          <p:nvPr userDrawn="1"/>
        </p:nvPicPr>
        <p:blipFill rotWithShape="1">
          <a:blip r:embed="rId2"/>
          <a:srcRect l="3717" t="5566" r="8072" b="8645"/>
          <a:stretch/>
        </p:blipFill>
        <p:spPr>
          <a:xfrm>
            <a:off x="12345151" y="1307765"/>
            <a:ext cx="277342" cy="241890"/>
          </a:xfrm>
          <a:prstGeom prst="rect">
            <a:avLst/>
          </a:prstGeom>
          <a:ln>
            <a:noFill/>
          </a:ln>
        </p:spPr>
      </p:pic>
      <p:pic>
        <p:nvPicPr>
          <p:cNvPr id="11" name="increase list level"/>
          <p:cNvPicPr>
            <a:picLocks noChangeAspect="1"/>
          </p:cNvPicPr>
          <p:nvPr userDrawn="1"/>
        </p:nvPicPr>
        <p:blipFill rotWithShape="1">
          <a:blip r:embed="rId3"/>
          <a:srcRect l="3946" t="825" r="7728" b="5818"/>
          <a:stretch/>
        </p:blipFill>
        <p:spPr>
          <a:xfrm>
            <a:off x="12342987" y="2222893"/>
            <a:ext cx="391318" cy="24189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12284310" y="3212874"/>
            <a:ext cx="1389888" cy="1233768"/>
            <a:chOff x="9215268" y="3023356"/>
            <a:chExt cx="1389888" cy="1233768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86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6874278"/>
            <a:ext cx="12192000" cy="34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528" y="219457"/>
            <a:ext cx="11358880" cy="865273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528" y="1371600"/>
            <a:ext cx="11367253" cy="4381501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46121" y="-180"/>
            <a:ext cx="2039487" cy="206650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8F1AD-1C42-4B6A-8601-1F1F0AC143E6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0004" y="6316981"/>
            <a:ext cx="7733456" cy="36511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To change, turn on or off footer: Insert &gt; Header &amp; Footer &gt; Enter / change text &gt; Click Apply All.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6640" y="6316980"/>
            <a:ext cx="570795" cy="373694"/>
          </a:xfrm>
          <a:prstGeom prst="rect">
            <a:avLst/>
          </a:prstGeom>
        </p:spPr>
        <p:txBody>
          <a:bodyPr vert="horz" lIns="91440" tIns="0" rIns="0" bIns="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5246FB18-5DF1-419A-B975-14AFDDD65B9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395621" y="218159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395621" y="1371600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395621" y="1792940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-395621" y="3429754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-395621" y="6174700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-395621" y="6653049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 flipH="1" flipV="1">
            <a:off x="258035" y="-152400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 flipH="1" flipV="1">
            <a:off x="5947642" y="-152400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rot="5400000" flipH="1" flipV="1">
            <a:off x="11637249" y="-152400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rot="5400000" flipH="1" flipV="1">
            <a:off x="5947642" y="7006358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rot="5400000" flipH="1" flipV="1">
            <a:off x="11637249" y="7006358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2192000" y="215661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12192000" y="1371600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12192000" y="1792940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12192000" y="3429754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12192000" y="6174700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12192000" y="6651144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 userDrawn="1"/>
        </p:nvSpPr>
        <p:spPr>
          <a:xfrm>
            <a:off x="12287024" y="6058652"/>
            <a:ext cx="170688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No content below the line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-1786823" y="6058652"/>
            <a:ext cx="170688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No content below the line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12287025" y="-4042"/>
            <a:ext cx="1386247" cy="1796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endParaRPr lang="en-US" sz="1000" dirty="0"/>
          </a:p>
        </p:txBody>
      </p:sp>
      <p:sp>
        <p:nvSpPr>
          <p:cNvPr id="65" name="Rectangle 64"/>
          <p:cNvSpPr/>
          <p:nvPr userDrawn="1"/>
        </p:nvSpPr>
        <p:spPr>
          <a:xfrm>
            <a:off x="6311590" y="6892980"/>
            <a:ext cx="5880409" cy="286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ctr"/>
          <a:lstStyle/>
          <a:p>
            <a:pPr algn="l"/>
            <a:r>
              <a:rPr lang="en-US" sz="1000" b="1" baseline="0" dirty="0">
                <a:solidFill>
                  <a:schemeClr val="tx1"/>
                </a:solidFill>
              </a:rPr>
              <a:t>Footer :  </a:t>
            </a:r>
            <a:r>
              <a:rPr lang="en-US" sz="1000" baseline="0" dirty="0">
                <a:solidFill>
                  <a:schemeClr val="tx1"/>
                </a:solidFill>
                <a:sym typeface="Wingdings 3" panose="05040102010807070707" pitchFamily="18" charset="2"/>
              </a:rPr>
              <a:t>Never change the footer text on individual slides. Change, t</a:t>
            </a:r>
            <a:r>
              <a:rPr lang="en-US" sz="1000" baseline="0" dirty="0">
                <a:solidFill>
                  <a:schemeClr val="tx1"/>
                </a:solidFill>
              </a:rPr>
              <a:t>urn on or off footer by using </a:t>
            </a:r>
            <a:br>
              <a:rPr lang="en-US" sz="1000" baseline="0" dirty="0">
                <a:solidFill>
                  <a:schemeClr val="tx1"/>
                </a:solidFill>
              </a:rPr>
            </a:br>
            <a:r>
              <a:rPr lang="en-US" sz="1000" baseline="0" dirty="0">
                <a:solidFill>
                  <a:schemeClr val="tx1"/>
                </a:solidFill>
              </a:rPr>
              <a:t>Insert </a:t>
            </a:r>
            <a:r>
              <a:rPr lang="en-US" sz="1000" baseline="0" dirty="0">
                <a:solidFill>
                  <a:schemeClr val="tx1"/>
                </a:solidFill>
                <a:sym typeface="Wingdings 3" panose="05040102010807070707" pitchFamily="18" charset="2"/>
              </a:rPr>
              <a:t> Header &amp; Footer Enter / change text  Click Apply All. </a:t>
            </a:r>
            <a:endParaRPr lang="en-US" sz="1000" baseline="0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5813" y="6883559"/>
            <a:ext cx="903163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tx1"/>
                </a:solidFill>
                <a:latin typeface="Arial Narrow" panose="020B0606020202030204" pitchFamily="34" charset="0"/>
              </a:rPr>
              <a:t>Data color order</a:t>
            </a:r>
            <a:r>
              <a:rPr lang="en-US" sz="800" baseline="0" dirty="0">
                <a:solidFill>
                  <a:schemeClr val="tx1"/>
                </a:solidFill>
                <a:latin typeface="Arial Narrow" panose="020B0606020202030204" pitchFamily="34" charset="0"/>
              </a:rPr>
              <a:t>:</a:t>
            </a:r>
            <a:endParaRPr lang="en-US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9" name="TextBox 118"/>
          <p:cNvSpPr txBox="1"/>
          <p:nvPr userDrawn="1"/>
        </p:nvSpPr>
        <p:spPr>
          <a:xfrm>
            <a:off x="2804797" y="7042641"/>
            <a:ext cx="1320629" cy="136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tx1"/>
                </a:solidFill>
                <a:latin typeface="Arial Narrow" panose="020B0606020202030204" pitchFamily="34" charset="0"/>
              </a:rPr>
              <a:t>Used with accent colors: 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731575" y="6907927"/>
            <a:ext cx="1601607" cy="100584"/>
            <a:chOff x="914339" y="6913770"/>
            <a:chExt cx="1558450" cy="100584"/>
          </a:xfrm>
        </p:grpSpPr>
        <p:sp>
          <p:nvSpPr>
            <p:cNvPr id="107" name="Rectangle 106"/>
            <p:cNvSpPr/>
            <p:nvPr/>
          </p:nvSpPr>
          <p:spPr>
            <a:xfrm>
              <a:off x="914339" y="6913770"/>
              <a:ext cx="100584" cy="100584"/>
            </a:xfrm>
            <a:prstGeom prst="rect">
              <a:avLst/>
            </a:prstGeom>
            <a:solidFill>
              <a:srgbClr val="4F9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138627" y="6913770"/>
              <a:ext cx="100584" cy="100584"/>
            </a:xfrm>
            <a:prstGeom prst="rect">
              <a:avLst/>
            </a:prstGeom>
            <a:solidFill>
              <a:srgbClr val="FCB31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026483" y="6913770"/>
              <a:ext cx="100584" cy="100584"/>
            </a:xfrm>
            <a:prstGeom prst="rect">
              <a:avLst/>
            </a:prstGeom>
            <a:solidFill>
              <a:srgbClr val="002B5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250771" y="6913770"/>
              <a:ext cx="100584" cy="100584"/>
            </a:xfrm>
            <a:prstGeom prst="rect">
              <a:avLst/>
            </a:prstGeom>
            <a:solidFill>
              <a:srgbClr val="5028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362915" y="6913770"/>
              <a:ext cx="100584" cy="100584"/>
            </a:xfrm>
            <a:prstGeom prst="rect">
              <a:avLst/>
            </a:prstGeom>
            <a:solidFill>
              <a:srgbClr val="DE8BA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475059" y="6913770"/>
              <a:ext cx="100584" cy="100584"/>
            </a:xfrm>
            <a:prstGeom prst="rect">
              <a:avLst/>
            </a:prstGeom>
            <a:solidFill>
              <a:srgbClr val="6A03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587203" y="6913770"/>
              <a:ext cx="100584" cy="100584"/>
            </a:xfrm>
            <a:prstGeom prst="rect">
              <a:avLst/>
            </a:prstGeom>
            <a:solidFill>
              <a:srgbClr val="00B3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699347" y="6913770"/>
              <a:ext cx="100584" cy="100584"/>
            </a:xfrm>
            <a:prstGeom prst="rect">
              <a:avLst/>
            </a:prstGeom>
            <a:solidFill>
              <a:srgbClr val="004D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7123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811491" y="6913770"/>
              <a:ext cx="100584" cy="100584"/>
            </a:xfrm>
            <a:prstGeom prst="rect">
              <a:avLst/>
            </a:prstGeom>
            <a:solidFill>
              <a:srgbClr val="F7966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923635" y="6913770"/>
              <a:ext cx="100584" cy="100584"/>
            </a:xfrm>
            <a:prstGeom prst="rect">
              <a:avLst/>
            </a:prstGeom>
            <a:solidFill>
              <a:srgbClr val="7123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6A035C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035779" y="6913770"/>
              <a:ext cx="100584" cy="100584"/>
            </a:xfrm>
            <a:prstGeom prst="rect">
              <a:avLst/>
            </a:prstGeom>
            <a:solidFill>
              <a:srgbClr val="908EC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147923" y="6913770"/>
              <a:ext cx="100584" cy="100584"/>
            </a:xfrm>
            <a:prstGeom prst="rect">
              <a:avLst/>
            </a:prstGeom>
            <a:solidFill>
              <a:srgbClr val="3723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7123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260067" y="6913770"/>
              <a:ext cx="100584" cy="100584"/>
            </a:xfrm>
            <a:prstGeom prst="rect">
              <a:avLst/>
            </a:prstGeom>
            <a:solidFill>
              <a:srgbClr val="A4C03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372205" y="6913770"/>
              <a:ext cx="100584" cy="100584"/>
            </a:xfrm>
            <a:prstGeom prst="rect">
              <a:avLst/>
            </a:prstGeom>
            <a:solidFill>
              <a:srgbClr val="2C3B0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6A035C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sp>
        <p:nvSpPr>
          <p:cNvPr id="128" name="TextBox 127"/>
          <p:cNvSpPr txBox="1"/>
          <p:nvPr userDrawn="1"/>
        </p:nvSpPr>
        <p:spPr>
          <a:xfrm>
            <a:off x="2535078" y="6883559"/>
            <a:ext cx="907901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tx1"/>
                </a:solidFill>
                <a:latin typeface="Arial Narrow" panose="020B0606020202030204" pitchFamily="34" charset="0"/>
              </a:rPr>
              <a:t>Complimentary colors:</a:t>
            </a:r>
          </a:p>
        </p:txBody>
      </p:sp>
      <p:grpSp>
        <p:nvGrpSpPr>
          <p:cNvPr id="172" name="Group 171"/>
          <p:cNvGrpSpPr/>
          <p:nvPr userDrawn="1"/>
        </p:nvGrpSpPr>
        <p:grpSpPr>
          <a:xfrm>
            <a:off x="2551546" y="7022893"/>
            <a:ext cx="218964" cy="91440"/>
            <a:chOff x="2279174" y="7027888"/>
            <a:chExt cx="164223" cy="91440"/>
          </a:xfrm>
        </p:grpSpPr>
        <p:cxnSp>
          <p:nvCxnSpPr>
            <p:cNvPr id="163" name="Straight Arrow Connector 162"/>
            <p:cNvCxnSpPr>
              <a:cxnSpLocks/>
            </p:cNvCxnSpPr>
            <p:nvPr userDrawn="1"/>
          </p:nvCxnSpPr>
          <p:spPr>
            <a:xfrm>
              <a:off x="2279174" y="7114593"/>
              <a:ext cx="16422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cxnSpLocks/>
            </p:cNvCxnSpPr>
            <p:nvPr userDrawn="1"/>
          </p:nvCxnSpPr>
          <p:spPr>
            <a:xfrm flipV="1">
              <a:off x="2281672" y="7027888"/>
              <a:ext cx="0" cy="914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3" name="Picture 172"/>
          <p:cNvPicPr>
            <a:picLocks noChangeAspect="1"/>
          </p:cNvPicPr>
          <p:nvPr userDrawn="1"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176" y="6444532"/>
            <a:ext cx="941564" cy="206612"/>
          </a:xfrm>
          <a:prstGeom prst="rect">
            <a:avLst/>
          </a:prstGeom>
        </p:spPr>
      </p:pic>
      <p:grpSp>
        <p:nvGrpSpPr>
          <p:cNvPr id="70" name="Group 69"/>
          <p:cNvGrpSpPr/>
          <p:nvPr userDrawn="1"/>
        </p:nvGrpSpPr>
        <p:grpSpPr>
          <a:xfrm>
            <a:off x="3760820" y="7063094"/>
            <a:ext cx="778165" cy="100584"/>
            <a:chOff x="1566748" y="7022234"/>
            <a:chExt cx="778165" cy="100584"/>
          </a:xfrm>
        </p:grpSpPr>
        <p:sp>
          <p:nvSpPr>
            <p:cNvPr id="71" name="Rectangle 70"/>
            <p:cNvSpPr/>
            <p:nvPr userDrawn="1"/>
          </p:nvSpPr>
          <p:spPr>
            <a:xfrm>
              <a:off x="1566748" y="7022234"/>
              <a:ext cx="100584" cy="100584"/>
            </a:xfrm>
            <a:prstGeom prst="rect">
              <a:avLst/>
            </a:prstGeom>
            <a:solidFill>
              <a:srgbClr val="007EA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2" name="Rectangle 71"/>
            <p:cNvSpPr/>
            <p:nvPr userDrawn="1"/>
          </p:nvSpPr>
          <p:spPr>
            <a:xfrm>
              <a:off x="1793022" y="7022234"/>
              <a:ext cx="100584" cy="100584"/>
            </a:xfrm>
            <a:prstGeom prst="rect">
              <a:avLst/>
            </a:prstGeom>
            <a:solidFill>
              <a:srgbClr val="C4006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3" name="Rectangle 72"/>
            <p:cNvSpPr/>
            <p:nvPr userDrawn="1"/>
          </p:nvSpPr>
          <p:spPr>
            <a:xfrm>
              <a:off x="1679885" y="7022234"/>
              <a:ext cx="100584" cy="100584"/>
            </a:xfrm>
            <a:prstGeom prst="rect">
              <a:avLst/>
            </a:prstGeom>
            <a:solidFill>
              <a:srgbClr val="FFAC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4" name="Rectangle 73"/>
            <p:cNvSpPr/>
            <p:nvPr userDrawn="1"/>
          </p:nvSpPr>
          <p:spPr>
            <a:xfrm>
              <a:off x="1906159" y="7022234"/>
              <a:ext cx="100584" cy="100584"/>
            </a:xfrm>
            <a:prstGeom prst="rect">
              <a:avLst/>
            </a:prstGeom>
            <a:solidFill>
              <a:srgbClr val="08C3A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5" name="Rectangle 74"/>
            <p:cNvSpPr/>
            <p:nvPr userDrawn="1"/>
          </p:nvSpPr>
          <p:spPr>
            <a:xfrm>
              <a:off x="2019296" y="7022234"/>
              <a:ext cx="100584" cy="100584"/>
            </a:xfrm>
            <a:prstGeom prst="rect">
              <a:avLst/>
            </a:prstGeom>
            <a:solidFill>
              <a:srgbClr val="F36C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6" name="Rectangle 75"/>
            <p:cNvSpPr/>
            <p:nvPr userDrawn="1"/>
          </p:nvSpPr>
          <p:spPr>
            <a:xfrm>
              <a:off x="2132432" y="7022234"/>
              <a:ext cx="100584" cy="100584"/>
            </a:xfrm>
            <a:prstGeom prst="rect">
              <a:avLst/>
            </a:prstGeom>
            <a:solidFill>
              <a:srgbClr val="6A6A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7" name="Rectangle 76"/>
            <p:cNvSpPr/>
            <p:nvPr userDrawn="1"/>
          </p:nvSpPr>
          <p:spPr>
            <a:xfrm>
              <a:off x="2244329" y="7022234"/>
              <a:ext cx="100584" cy="100584"/>
            </a:xfrm>
            <a:prstGeom prst="rect">
              <a:avLst/>
            </a:prstGeom>
            <a:solidFill>
              <a:srgbClr val="A4C03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grpSp>
        <p:nvGrpSpPr>
          <p:cNvPr id="78" name="Group 77"/>
          <p:cNvGrpSpPr/>
          <p:nvPr userDrawn="1"/>
        </p:nvGrpSpPr>
        <p:grpSpPr>
          <a:xfrm>
            <a:off x="3475603" y="6905748"/>
            <a:ext cx="549776" cy="100584"/>
            <a:chOff x="3141899" y="6907927"/>
            <a:chExt cx="549776" cy="100584"/>
          </a:xfrm>
        </p:grpSpPr>
        <p:sp>
          <p:nvSpPr>
            <p:cNvPr id="79" name="Rectangle 78"/>
            <p:cNvSpPr/>
            <p:nvPr/>
          </p:nvSpPr>
          <p:spPr>
            <a:xfrm>
              <a:off x="3141899" y="6907927"/>
              <a:ext cx="100584" cy="1005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366495" y="6907927"/>
              <a:ext cx="100584" cy="100584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254197" y="6907927"/>
              <a:ext cx="100584" cy="100584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478793" y="6907927"/>
              <a:ext cx="100584" cy="100584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591091" y="6907927"/>
              <a:ext cx="100584" cy="100584"/>
            </a:xfrm>
            <a:prstGeom prst="rect">
              <a:avLst/>
            </a:prstGeom>
            <a:solidFill>
              <a:srgbClr val="CCCCCC"/>
            </a:solidFill>
            <a:ln w="3175">
              <a:solidFill>
                <a:srgbClr val="A7A9A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grpSp>
        <p:nvGrpSpPr>
          <p:cNvPr id="84" name="Group 83"/>
          <p:cNvGrpSpPr/>
          <p:nvPr userDrawn="1"/>
        </p:nvGrpSpPr>
        <p:grpSpPr>
          <a:xfrm>
            <a:off x="4110314" y="6905748"/>
            <a:ext cx="549777" cy="100584"/>
            <a:chOff x="2057435" y="7026985"/>
            <a:chExt cx="549777" cy="100584"/>
          </a:xfrm>
        </p:grpSpPr>
        <p:sp>
          <p:nvSpPr>
            <p:cNvPr id="85" name="Rectangle 84"/>
            <p:cNvSpPr/>
            <p:nvPr/>
          </p:nvSpPr>
          <p:spPr>
            <a:xfrm>
              <a:off x="2057435" y="7026985"/>
              <a:ext cx="100584" cy="100584"/>
            </a:xfrm>
            <a:prstGeom prst="rect">
              <a:avLst/>
            </a:prstGeom>
            <a:solidFill>
              <a:srgbClr val="4737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282031" y="7026985"/>
              <a:ext cx="100584" cy="100584"/>
            </a:xfrm>
            <a:prstGeom prst="rect">
              <a:avLst/>
            </a:prstGeom>
            <a:solidFill>
              <a:srgbClr val="A3938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169733" y="7026985"/>
              <a:ext cx="100584" cy="100584"/>
            </a:xfrm>
            <a:prstGeom prst="rect">
              <a:avLst/>
            </a:prstGeom>
            <a:solidFill>
              <a:srgbClr val="7A685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394329" y="7026985"/>
              <a:ext cx="100584" cy="100584"/>
            </a:xfrm>
            <a:prstGeom prst="rect">
              <a:avLst/>
            </a:prstGeom>
            <a:solidFill>
              <a:srgbClr val="B7A99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506628" y="7026985"/>
              <a:ext cx="100584" cy="100584"/>
            </a:xfrm>
            <a:prstGeom prst="rect">
              <a:avLst/>
            </a:prstGeom>
            <a:solidFill>
              <a:srgbClr val="CEC2B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69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3" r:id="rId3"/>
    <p:sldLayoutId id="2147483674" r:id="rId4"/>
    <p:sldLayoutId id="2147483663" r:id="rId5"/>
    <p:sldLayoutId id="2147483676" r:id="rId6"/>
    <p:sldLayoutId id="2147483677" r:id="rId7"/>
    <p:sldLayoutId id="2147483678" r:id="rId8"/>
    <p:sldLayoutId id="2147483662" r:id="rId9"/>
    <p:sldLayoutId id="2147483664" r:id="rId10"/>
    <p:sldLayoutId id="2147483691" r:id="rId11"/>
    <p:sldLayoutId id="2147483682" r:id="rId12"/>
    <p:sldLayoutId id="2147483668" r:id="rId13"/>
    <p:sldLayoutId id="2147483697" r:id="rId14"/>
    <p:sldLayoutId id="2147483693" r:id="rId15"/>
    <p:sldLayoutId id="2147483683" r:id="rId16"/>
    <p:sldLayoutId id="2147483698" r:id="rId17"/>
    <p:sldLayoutId id="2147483690" r:id="rId18"/>
    <p:sldLayoutId id="2147483699" r:id="rId19"/>
    <p:sldLayoutId id="2147483688" r:id="rId20"/>
    <p:sldLayoutId id="2147483692" r:id="rId21"/>
    <p:sldLayoutId id="2147483695" r:id="rId22"/>
    <p:sldLayoutId id="2147483665" r:id="rId23"/>
    <p:sldLayoutId id="2147483694" r:id="rId24"/>
    <p:sldLayoutId id="2147483681" r:id="rId25"/>
    <p:sldLayoutId id="2147483684" r:id="rId26"/>
    <p:sldLayoutId id="2147483686" r:id="rId27"/>
    <p:sldLayoutId id="2147483666" r:id="rId28"/>
    <p:sldLayoutId id="2147483667" r:id="rId29"/>
    <p:sldLayoutId id="2147483689" r:id="rId30"/>
    <p:sldLayoutId id="2147483700" r:id="rId31"/>
    <p:sldLayoutId id="2147483670" r:id="rId32"/>
    <p:sldLayoutId id="2147483671" r:id="rId3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863" indent="-1698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03225" indent="-219456" algn="l" defTabSz="914400" rtl="0" eaLnBrk="1" latinLnBrk="0" hangingPunct="1">
        <a:lnSpc>
          <a:spcPct val="90000"/>
        </a:lnSpc>
        <a:spcBef>
          <a:spcPts val="300"/>
        </a:spcBef>
        <a:spcAft>
          <a:spcPts val="0"/>
        </a:spcAft>
        <a:buFont typeface="Arial" panose="020B0604020202020204" pitchFamily="34" charset="0"/>
        <a:buChar char="–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69863" algn="l" defTabSz="914400" rtl="0" eaLnBrk="1" latinLnBrk="0" hangingPunct="1">
        <a:lnSpc>
          <a:spcPct val="90000"/>
        </a:lnSpc>
        <a:spcBef>
          <a:spcPts val="300"/>
        </a:spcBef>
        <a:spcAft>
          <a:spcPts val="0"/>
        </a:spcAft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740664" indent="-173736" algn="l" defTabSz="914400" rtl="0" eaLnBrk="1" latinLnBrk="0" hangingPunct="1">
        <a:lnSpc>
          <a:spcPct val="90000"/>
        </a:lnSpc>
        <a:spcBef>
          <a:spcPts val="300"/>
        </a:spcBef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73736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–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128" userDrawn="1">
          <p15:clr>
            <a:srgbClr val="F26B43"/>
          </p15:clr>
        </p15:guide>
        <p15:guide id="5" orient="horz" pos="864" userDrawn="1">
          <p15:clr>
            <a:srgbClr val="5ACBF0"/>
          </p15:clr>
        </p15:guide>
        <p15:guide id="6" orient="horz" pos="137" userDrawn="1">
          <p15:clr>
            <a:srgbClr val="A4A3A4"/>
          </p15:clr>
        </p15:guide>
        <p15:guide id="7" orient="horz" pos="3888" userDrawn="1">
          <p15:clr>
            <a:srgbClr val="F26B43"/>
          </p15:clr>
        </p15:guide>
        <p15:guide id="8" orient="horz" pos="4193" userDrawn="1">
          <p15:clr>
            <a:srgbClr val="A4A3A4"/>
          </p15:clr>
        </p15:guide>
        <p15:guide id="9" pos="7424" userDrawn="1">
          <p15:clr>
            <a:srgbClr val="F26B43"/>
          </p15:clr>
        </p15:guide>
        <p15:guide id="10" pos="258" userDrawn="1">
          <p15:clr>
            <a:srgbClr val="F26B43"/>
          </p15:clr>
        </p15:guide>
        <p15:guide id="12" orient="horz" pos="362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dirajupoc/chatboti3poc/blob/master/rasabot/docs/Q%26A%20Bot.mp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youtube.com/watch?v=cYzgW909sX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dirajupoc/chatboti3poc/tree/master/rasabo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46304"/>
            <a:ext cx="7205472" cy="847002"/>
          </a:xfrm>
        </p:spPr>
        <p:txBody>
          <a:bodyPr/>
          <a:lstStyle/>
          <a:p>
            <a:r>
              <a:rPr lang="en-US" dirty="0" smtClean="0"/>
              <a:t>Idea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" y="1048871"/>
            <a:ext cx="5053899" cy="4059157"/>
          </a:xfrm>
        </p:spPr>
        <p:txBody>
          <a:bodyPr/>
          <a:lstStyle/>
          <a:p>
            <a:r>
              <a:rPr lang="en-US" dirty="0" smtClean="0"/>
              <a:t>XPRESSFEED-G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Permission to reprint or distribute any content</a:t>
            </a:r>
            <a:br>
              <a:rPr lang="en-US" dirty="0"/>
            </a:br>
            <a:r>
              <a:rPr lang="en-US" dirty="0"/>
              <a:t>from this presentation requires the prior written approval of S&amp;P </a:t>
            </a:r>
            <a:r>
              <a:rPr lang="en-US" dirty="0" smtClean="0"/>
              <a:t>Global.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Not for distribution to the public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98451" y="1614182"/>
            <a:ext cx="7231529" cy="1663441"/>
          </a:xfrm>
        </p:spPr>
        <p:txBody>
          <a:bodyPr/>
          <a:lstStyle/>
          <a:p>
            <a:r>
              <a:rPr lang="en-US" sz="1400" i="1" dirty="0" smtClean="0"/>
              <a:t>Vijay Madiraju , HYD</a:t>
            </a:r>
          </a:p>
          <a:p>
            <a:r>
              <a:rPr lang="en-US" sz="1400" i="1" dirty="0" smtClean="0"/>
              <a:t>Santosh Aaakubathini , HYD</a:t>
            </a:r>
          </a:p>
          <a:p>
            <a:r>
              <a:rPr lang="en-US" sz="1400" i="1" dirty="0" smtClean="0"/>
              <a:t>Srikanth Appani, HYD</a:t>
            </a:r>
          </a:p>
          <a:p>
            <a:r>
              <a:rPr lang="en-US" sz="1400" i="1" dirty="0" smtClean="0"/>
              <a:t>Veerareddy Butukuri, HYD</a:t>
            </a:r>
          </a:p>
          <a:p>
            <a:r>
              <a:rPr lang="en-US" sz="1400" i="1" dirty="0" smtClean="0"/>
              <a:t>Srikanth Reddy Sama, HYD</a:t>
            </a:r>
          </a:p>
          <a:p>
            <a:r>
              <a:rPr lang="en-US" sz="1400" i="1" dirty="0" smtClean="0"/>
              <a:t>Vibhavari Madduri, HYD</a:t>
            </a:r>
          </a:p>
          <a:p>
            <a:endParaRPr lang="en-US" sz="1400" i="1" dirty="0" smtClean="0"/>
          </a:p>
          <a:p>
            <a:endParaRPr lang="en-US" sz="1400" i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11480" y="5351129"/>
            <a:ext cx="3169920" cy="259884"/>
          </a:xfrm>
        </p:spPr>
        <p:txBody>
          <a:bodyPr/>
          <a:lstStyle/>
          <a:p>
            <a:r>
              <a:rPr lang="en-US" dirty="0" smtClean="0"/>
              <a:t>25</a:t>
            </a:r>
            <a:r>
              <a:rPr lang="en-US" baseline="30000" dirty="0" smtClean="0"/>
              <a:t>th</a:t>
            </a:r>
            <a:r>
              <a:rPr lang="en-US" dirty="0" smtClean="0"/>
              <a:t> November 2019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93195" y="3448235"/>
            <a:ext cx="7231529" cy="655532"/>
          </a:xfrm>
        </p:spPr>
        <p:txBody>
          <a:bodyPr/>
          <a:lstStyle/>
          <a:p>
            <a:r>
              <a:rPr lang="en-US" sz="1400" i="1" dirty="0" smtClean="0"/>
              <a:t>Project Owners details [ </a:t>
            </a:r>
            <a:r>
              <a:rPr lang="en-US" dirty="0" smtClean="0"/>
              <a:t>Name</a:t>
            </a:r>
            <a:r>
              <a:rPr lang="en-US" dirty="0"/>
              <a:t>, Division, </a:t>
            </a:r>
            <a:r>
              <a:rPr lang="en-US" dirty="0" smtClean="0"/>
              <a:t>Location </a:t>
            </a:r>
            <a:r>
              <a:rPr lang="en-US" sz="1400" i="1" dirty="0" smtClean="0"/>
              <a:t>]</a:t>
            </a:r>
          </a:p>
          <a:p>
            <a:r>
              <a:rPr lang="en-US" sz="1400" i="1" dirty="0" smtClean="0"/>
              <a:t>Vijay Madiraju, HYD</a:t>
            </a:r>
          </a:p>
          <a:p>
            <a:endParaRPr lang="en-US" sz="1400" i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064" y="210472"/>
            <a:ext cx="1928736" cy="960602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1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11480" y="219457"/>
            <a:ext cx="11358880" cy="5533643"/>
          </a:xfrm>
        </p:spPr>
        <p:txBody>
          <a:bodyPr/>
          <a:lstStyle/>
          <a:p>
            <a:r>
              <a:rPr lang="en-US" dirty="0" smtClean="0"/>
              <a:t>i3Hackathon selected idea executive summary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Selected idea is Q&amp;A Bot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1500" dirty="0" smtClean="0"/>
              <a:t>Q&amp;A bot is an interface and a tool assisting the employees of S&amp;P with interactive conversations. Bot is provided with training data and uses NLU &amp; NLP to process user input , understand user intent and context and response appropriately</a:t>
            </a:r>
            <a:r>
              <a:rPr lang="en-US" sz="1500" dirty="0" smtClean="0"/>
              <a:t>.</a:t>
            </a:r>
            <a:br>
              <a:rPr lang="en-US" sz="1500" dirty="0" smtClean="0"/>
            </a:b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 smtClean="0"/>
              <a:t>  </a:t>
            </a:r>
            <a:r>
              <a:rPr lang="en-US" dirty="0"/>
              <a:t/>
            </a:r>
            <a:br>
              <a:rPr lang="en-US" dirty="0"/>
            </a:br>
            <a:endParaRPr lang="en-US" sz="2000" b="0" i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To change, turn on or off footer: </a:t>
            </a:r>
            <a:r>
              <a:rPr lang="en-US" dirty="0" smtClean="0"/>
              <a:t>Insert </a:t>
            </a:r>
            <a:r>
              <a:rPr lang="en-US" dirty="0"/>
              <a:t>&gt; Header &amp; Footer &gt; Enter / change text &gt; Click Apply All.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2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a video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28" y="1371600"/>
            <a:ext cx="11188893" cy="4300538"/>
          </a:xfrm>
        </p:spPr>
        <p:txBody>
          <a:bodyPr/>
          <a:lstStyle/>
          <a:p>
            <a:r>
              <a:rPr lang="en-US" b="1" i="1" u="sng" dirty="0" smtClean="0">
                <a:solidFill>
                  <a:srgbClr val="FF0000"/>
                </a:solidFill>
              </a:rPr>
              <a:t>Links to Video</a:t>
            </a:r>
          </a:p>
          <a:p>
            <a:r>
              <a:rPr lang="en-US" b="1" i="1" u="sng" dirty="0"/>
              <a:t>https://spgi.app.box.com/file/565035875828</a:t>
            </a:r>
            <a:endParaRPr lang="en-US" b="1" i="1" u="sng" dirty="0" smtClean="0"/>
          </a:p>
          <a:p>
            <a:r>
              <a:rPr lang="en-US" i="1" dirty="0">
                <a:hlinkClick r:id="rId3"/>
              </a:rPr>
              <a:t>https://</a:t>
            </a:r>
            <a:r>
              <a:rPr lang="en-US" i="1" dirty="0" smtClean="0">
                <a:hlinkClick r:id="rId3"/>
              </a:rPr>
              <a:t>github.com/madirajupoc/chatboti3poc/blob/master/rasabot/docs/Q%26A%20Bot.mp4</a:t>
            </a:r>
            <a:endParaRPr lang="en-US" i="1" dirty="0" smtClean="0"/>
          </a:p>
          <a:p>
            <a:r>
              <a:rPr lang="en-US" dirty="0">
                <a:hlinkClick r:id="rId4"/>
              </a:rPr>
              <a:t>https://www.youtube.com/watch?v=cYzgW909sX8</a:t>
            </a:r>
            <a:endParaRPr lang="en-US" i="1" dirty="0" smtClean="0"/>
          </a:p>
          <a:p>
            <a:endParaRPr lang="en-US" i="1" dirty="0" smtClean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 change, turn on or off footer: Inset &gt; Header &amp; Footer &gt; Enter / change text &gt; Click Apply All.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760382"/>
            <a:ext cx="9490635" cy="665983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11480" y="3527455"/>
            <a:ext cx="4643093" cy="1727812"/>
          </a:xfrm>
          <a:prstGeom prst="rect">
            <a:avLst/>
          </a:prstGeom>
        </p:spPr>
        <p:txBody>
          <a:bodyPr/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19456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0664" indent="-173736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173736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Vijay Madiraju</a:t>
            </a:r>
          </a:p>
          <a:p>
            <a:pPr marL="0" indent="0">
              <a:buNone/>
            </a:pPr>
            <a:r>
              <a:rPr lang="en-US" dirty="0" smtClean="0"/>
              <a:t>Lead Software Developer</a:t>
            </a:r>
          </a:p>
          <a:p>
            <a:pPr marL="0" indent="0">
              <a:buNone/>
            </a:pPr>
            <a:r>
              <a:rPr lang="en-US" dirty="0" smtClean="0"/>
              <a:t>T: 123.456.7890</a:t>
            </a:r>
          </a:p>
          <a:p>
            <a:pPr marL="0" indent="0">
              <a:buNone/>
            </a:pPr>
            <a:r>
              <a:rPr lang="en-US" dirty="0" smtClean="0"/>
              <a:t>F: 123.456.7890</a:t>
            </a:r>
          </a:p>
          <a:p>
            <a:pPr marL="0" indent="0">
              <a:buNone/>
            </a:pPr>
            <a:r>
              <a:rPr lang="en-US" dirty="0" smtClean="0"/>
              <a:t>Vijay.kumar.madiraju@spglobal.com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6733" y="337756"/>
            <a:ext cx="9490635" cy="665983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Source code path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06225" y="989211"/>
            <a:ext cx="4643093" cy="1727812"/>
          </a:xfrm>
          <a:prstGeom prst="rect">
            <a:avLst/>
          </a:prstGeom>
        </p:spPr>
        <p:txBody>
          <a:bodyPr/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19456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0664" indent="-173736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173736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16737" y="1052277"/>
            <a:ext cx="10440449" cy="14176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19456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0664" indent="-173736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173736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hlinkClick r:id="rId3"/>
              </a:rPr>
              <a:t>https://github.com/madirajupoc/chatboti3poc/tree/master/rasabot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45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-P Global 16:9 Template">
  <a:themeElements>
    <a:clrScheme name="S-P Global Color Theme">
      <a:dk1>
        <a:sysClr val="windowText" lastClr="000000"/>
      </a:dk1>
      <a:lt1>
        <a:sysClr val="window" lastClr="FFFFFF"/>
      </a:lt1>
      <a:dk2>
        <a:srgbClr val="404040"/>
      </a:dk2>
      <a:lt2>
        <a:srgbClr val="DCDCDC"/>
      </a:lt2>
      <a:accent1>
        <a:srgbClr val="4F99C1"/>
      </a:accent1>
      <a:accent2>
        <a:srgbClr val="002B5F"/>
      </a:accent2>
      <a:accent3>
        <a:srgbClr val="FFAC17"/>
      </a:accent3>
      <a:accent4>
        <a:srgbClr val="4B2514"/>
      </a:accent4>
      <a:accent5>
        <a:srgbClr val="DE8BA5"/>
      </a:accent5>
      <a:accent6>
        <a:srgbClr val="6A035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>
              <a:lumMod val="90000"/>
            </a:schemeClr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AQUA">
      <a:srgbClr val="08C3A5"/>
    </a:custClr>
    <a:custClr name="DARKTEAL">
      <a:srgbClr val="06423D"/>
    </a:custClr>
    <a:custClr name="MELON">
      <a:srgbClr val="F79668"/>
    </a:custClr>
    <a:custClr name="DARKSIENNA">
      <a:srgbClr val="712300"/>
    </a:custClr>
    <a:custClr name="IRIS">
      <a:srgbClr val="908EC5"/>
    </a:custClr>
    <a:custClr name="INDIGO">
      <a:srgbClr val="37237B"/>
    </a:custClr>
    <a:custClr name="TREE">
      <a:srgbClr val="A4C032"/>
    </a:custClr>
    <a:custClr name="FOREST">
      <a:srgbClr val="2C3B0D"/>
    </a:custClr>
    <a:custClr name="White">
      <a:srgbClr val="FFFFFF"/>
    </a:custClr>
    <a:custClr name="White">
      <a:srgbClr val="FFFFFF"/>
    </a:custClr>
    <a:custClr name="BLACK100">
      <a:srgbClr val="000000"/>
    </a:custClr>
    <a:custClr name="BLACK80">
      <a:srgbClr val="333333"/>
    </a:custClr>
    <a:custClr name="BLACK60">
      <a:srgbClr val="666666"/>
    </a:custClr>
    <a:custClr name="BLACK40">
      <a:srgbClr val="999999"/>
    </a:custClr>
    <a:custClr name="BLACK20">
      <a:srgbClr val="CCCCCC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Neutral5">
      <a:srgbClr val="473729"/>
    </a:custClr>
    <a:custClr name="Neutral4">
      <a:srgbClr val="7A6855"/>
    </a:custClr>
    <a:custClr name="Neutral3">
      <a:srgbClr val="A39382"/>
    </a:custClr>
    <a:custClr name="Neutral2">
      <a:srgbClr val="B7A99A"/>
    </a:custClr>
    <a:custClr name="Neutral1">
      <a:srgbClr val="CEC2B4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OCEAN ">
      <a:srgbClr val="007EAE"/>
    </a:custClr>
    <a:custClr name="HONEY">
      <a:srgbClr val="FFAC17"/>
    </a:custClr>
    <a:custClr name="RUBINE">
      <a:srgbClr val="C40067"/>
    </a:custClr>
    <a:custClr name="AQUA">
      <a:srgbClr val="08C3A5"/>
    </a:custClr>
    <a:custClr name="COPPERPLATE">
      <a:srgbClr val="F36C35"/>
    </a:custClr>
    <a:custClr name="PETRO">
      <a:srgbClr val="6A6AB1"/>
    </a:custClr>
    <a:custClr name="TREE">
      <a:srgbClr val="A4C032"/>
    </a:custClr>
    <a:custClr name="White">
      <a:srgbClr val="FFFFFF"/>
    </a:custClr>
    <a:custClr name="White">
      <a:srgbClr val="FFFFFF"/>
    </a:custClr>
    <a:custClr name="White">
      <a:srgbClr val="FFFFFF"/>
    </a:custClr>
    <a:custClr name="SPGRed">
      <a:srgbClr val="D6002A"/>
    </a:custClr>
  </a:custClrLst>
  <a:extLst>
    <a:ext uri="{05A4C25C-085E-4340-85A3-A5531E510DB2}">
      <thm15:themeFamily xmlns:thm15="http://schemas.microsoft.com/office/thememl/2012/main" name="SPGlobal 16-9 Template" id="{879E013B-AC3E-47D2-87FB-02E84036D270}" vid="{88EEAD25-14E8-47B8-A3FE-93C83EB2EA79}"/>
    </a:ext>
  </a:extLst>
</a:theme>
</file>

<file path=ppt/theme/theme2.xml><?xml version="1.0" encoding="utf-8"?>
<a:theme xmlns:a="http://schemas.openxmlformats.org/drawingml/2006/main" name="Office Theme">
  <a:themeElements>
    <a:clrScheme name="S-P Global Color Theme">
      <a:dk1>
        <a:sysClr val="windowText" lastClr="000000"/>
      </a:dk1>
      <a:lt1>
        <a:sysClr val="window" lastClr="FFFFFF"/>
      </a:lt1>
      <a:dk2>
        <a:srgbClr val="404040"/>
      </a:dk2>
      <a:lt2>
        <a:srgbClr val="DCDCDC"/>
      </a:lt2>
      <a:accent1>
        <a:srgbClr val="4F99C1"/>
      </a:accent1>
      <a:accent2>
        <a:srgbClr val="002B5F"/>
      </a:accent2>
      <a:accent3>
        <a:srgbClr val="FFAC17"/>
      </a:accent3>
      <a:accent4>
        <a:srgbClr val="4B2514"/>
      </a:accent4>
      <a:accent5>
        <a:srgbClr val="DE8BA5"/>
      </a:accent5>
      <a:accent6>
        <a:srgbClr val="6A035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-P Global Color Theme">
      <a:dk1>
        <a:sysClr val="windowText" lastClr="000000"/>
      </a:dk1>
      <a:lt1>
        <a:sysClr val="window" lastClr="FFFFFF"/>
      </a:lt1>
      <a:dk2>
        <a:srgbClr val="404040"/>
      </a:dk2>
      <a:lt2>
        <a:srgbClr val="DCDCDC"/>
      </a:lt2>
      <a:accent1>
        <a:srgbClr val="4F99C1"/>
      </a:accent1>
      <a:accent2>
        <a:srgbClr val="002B5F"/>
      </a:accent2>
      <a:accent3>
        <a:srgbClr val="FFAC17"/>
      </a:accent3>
      <a:accent4>
        <a:srgbClr val="4B2514"/>
      </a:accent4>
      <a:accent5>
        <a:srgbClr val="DE8BA5"/>
      </a:accent5>
      <a:accent6>
        <a:srgbClr val="6A035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SPGlobal 16-9 Template (1)</Template>
  <TotalTime>76</TotalTime>
  <Words>257</Words>
  <Application>Microsoft Office PowerPoint</Application>
  <PresentationFormat>Widescreen</PresentationFormat>
  <Paragraphs>40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Akkurat Pro</vt:lpstr>
      <vt:lpstr>Arial</vt:lpstr>
      <vt:lpstr>Arial Narrow</vt:lpstr>
      <vt:lpstr>Wingdings</vt:lpstr>
      <vt:lpstr>Wingdings 3</vt:lpstr>
      <vt:lpstr>S-P Global 16:9 Template</vt:lpstr>
      <vt:lpstr>Idea Title</vt:lpstr>
      <vt:lpstr>i3Hackathon selected idea executive summary  Selected idea is Q&amp;A Bot  Q&amp;A bot is an interface and a tool assisting the employees of S&amp;P with interactive conversations. Bot is provided with training data and uses NLU &amp; NLP to process user input , understand user intent and context and response appropriately.       </vt:lpstr>
      <vt:lpstr>Insert a video </vt:lpstr>
      <vt:lpstr>Questions?</vt:lpstr>
    </vt:vector>
  </TitlesOfParts>
  <Company>S&amp;P Global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Idea/Proposal Title</dc:title>
  <dc:creator>Jamie Brazell (SNL: 434-951-6922)</dc:creator>
  <cp:lastModifiedBy>Vijay Kumar Madiraju</cp:lastModifiedBy>
  <cp:revision>18</cp:revision>
  <cp:lastPrinted>2016-09-30T18:43:28Z</cp:lastPrinted>
  <dcterms:created xsi:type="dcterms:W3CDTF">2019-02-01T15:58:35Z</dcterms:created>
  <dcterms:modified xsi:type="dcterms:W3CDTF">2019-11-25T07:17:11Z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e473e071-ae29-440a-8ef1-9f85c6df4fb5</vt:lpwstr>
  </property>
  <property fmtid="{D5CDD505-2E9C-101B-9397-08002B2CF9AE}" pid="3" name="Jive_LatestUserAccountName">
    <vt:lpwstr>vijay_kumar_madiraju</vt:lpwstr>
  </property>
  <property fmtid="{D5CDD505-2E9C-101B-9397-08002B2CF9AE}" pid="4" name="Jive_VersionGuid">
    <vt:lpwstr>23c7de2f-9ee3-489d-aea0-b0290626908c</vt:lpwstr>
  </property>
  <property fmtid="{D5CDD505-2E9C-101B-9397-08002B2CF9AE}" pid="5" name="Offisync_UniqueId">
    <vt:lpwstr>137119</vt:lpwstr>
  </property>
  <property fmtid="{D5CDD505-2E9C-101B-9397-08002B2CF9AE}" pid="6" name="Offisync_ProviderInitializationData">
    <vt:lpwstr>https://thehub.spglobal.com</vt:lpwstr>
  </property>
  <property fmtid="{D5CDD505-2E9C-101B-9397-08002B2CF9AE}" pid="7" name="Offisync_UpdateToken">
    <vt:lpwstr>1</vt:lpwstr>
  </property>
</Properties>
</file>