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283BA-3737-1742-BE22-2F9F8CA8FBC2}" type="datetimeFigureOut">
              <a:rPr lang="en-US" smtClean="0"/>
              <a:t>5/17/11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94D8B-3F02-3D48-A1CB-DE1C1BED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(5/17/11 11:48) -----</a:t>
            </a:r>
          </a:p>
          <a:p>
            <a:r>
              <a:rPr lang="en-US"/>
              <a:t>Saadetav sisu kopeeritakse järjekorda baithaaval</a:t>
            </a:r>
          </a:p>
          <a:p>
            <a:r>
              <a:rPr lang="en-US"/>
              <a:t>Keerulisemate andmete edastamiseks kasutada struct või array</a:t>
            </a:r>
          </a:p>
          <a:p>
            <a:r>
              <a:rPr lang="en-US"/>
              <a:t>Suurte andmehulkade jaoks saata viit neile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94D8B-3F02-3D48-A1CB-DE1C1BED74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49D725-AF79-4FB6-8D02-83EAC61E3211}" type="datetimeFigureOut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5/17/11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5/17/11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5/17/11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5/17/11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49D725-AF79-4FB6-8D02-83EAC61E3211}" type="datetimeFigureOut">
              <a:rPr lang="en-US" smtClean="0"/>
              <a:t>5/17/11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49D725-AF79-4FB6-8D02-83EAC61E3211}" type="datetimeFigureOut">
              <a:rPr lang="en-US" smtClean="0"/>
              <a:t>5/17/11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49D725-AF79-4FB6-8D02-83EAC61E3211}" type="datetimeFigureOut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2424427"/>
            <a:ext cx="8147304" cy="134416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Tegumite</a:t>
            </a:r>
            <a:r>
              <a:rPr lang="en-US" dirty="0" smtClean="0"/>
              <a:t> </a:t>
            </a:r>
            <a:r>
              <a:rPr lang="en-US" dirty="0" err="1" smtClean="0"/>
              <a:t>haldamine</a:t>
            </a:r>
            <a:r>
              <a:rPr lang="en-US" dirty="0" smtClean="0"/>
              <a:t> </a:t>
            </a:r>
            <a:r>
              <a:rPr lang="en-US" dirty="0" err="1" smtClean="0"/>
              <a:t>seadmel</a:t>
            </a:r>
            <a:r>
              <a:rPr lang="en-US" dirty="0" smtClean="0"/>
              <a:t> RTOS DK-LM3S9B96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3768594"/>
            <a:ext cx="8147304" cy="667512"/>
          </a:xfrm>
        </p:spPr>
        <p:txBody>
          <a:bodyPr/>
          <a:lstStyle/>
          <a:p>
            <a:r>
              <a:rPr lang="en-US" dirty="0" err="1" smtClean="0"/>
              <a:t>Praktikumi</a:t>
            </a:r>
            <a:r>
              <a:rPr lang="en-US" dirty="0" smtClean="0"/>
              <a:t> </a:t>
            </a:r>
            <a:r>
              <a:rPr lang="en-US" dirty="0" err="1" smtClean="0"/>
              <a:t>juhend</a:t>
            </a:r>
            <a:r>
              <a:rPr lang="en-US" dirty="0" smtClean="0"/>
              <a:t> </a:t>
            </a:r>
            <a:r>
              <a:rPr lang="en-US" dirty="0" err="1" smtClean="0"/>
              <a:t>aines</a:t>
            </a:r>
            <a:r>
              <a:rPr lang="en-US" dirty="0" smtClean="0"/>
              <a:t> </a:t>
            </a:r>
            <a:r>
              <a:rPr lang="en-US" dirty="0" err="1" smtClean="0"/>
              <a:t>Reaalajasüsteemid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07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Sissejuhatus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Juhend</a:t>
            </a:r>
            <a:r>
              <a:rPr lang="en-US" dirty="0" smtClean="0"/>
              <a:t> RAS </a:t>
            </a:r>
            <a:r>
              <a:rPr lang="en-US" dirty="0" err="1" smtClean="0"/>
              <a:t>praktikumiks</a:t>
            </a:r>
            <a:endParaRPr lang="en-US" dirty="0" smtClean="0"/>
          </a:p>
          <a:p>
            <a:pPr lvl="1"/>
            <a:r>
              <a:rPr lang="en-US" dirty="0" err="1" smtClean="0"/>
              <a:t>Vajalik</a:t>
            </a:r>
            <a:r>
              <a:rPr lang="en-US" dirty="0" smtClean="0"/>
              <a:t> C </a:t>
            </a:r>
            <a:r>
              <a:rPr lang="en-US" dirty="0" err="1" smtClean="0"/>
              <a:t>keele</a:t>
            </a:r>
            <a:r>
              <a:rPr lang="en-US" dirty="0" smtClean="0"/>
              <a:t> </a:t>
            </a:r>
            <a:r>
              <a:rPr lang="en-US" dirty="0" err="1" smtClean="0"/>
              <a:t>mõningane</a:t>
            </a:r>
            <a:r>
              <a:rPr lang="en-US" dirty="0" smtClean="0"/>
              <a:t> </a:t>
            </a:r>
            <a:r>
              <a:rPr lang="en-US" dirty="0" err="1" smtClean="0"/>
              <a:t>tundmine</a:t>
            </a:r>
            <a:endParaRPr lang="en-US" dirty="0" smtClean="0"/>
          </a:p>
          <a:p>
            <a:pPr lvl="1"/>
            <a:r>
              <a:rPr lang="en-US" dirty="0" err="1" smtClean="0"/>
              <a:t>Enne</a:t>
            </a:r>
            <a:r>
              <a:rPr lang="en-US" dirty="0" smtClean="0"/>
              <a:t> </a:t>
            </a:r>
            <a:r>
              <a:rPr lang="en-US" dirty="0" err="1" smtClean="0"/>
              <a:t>praktikumi</a:t>
            </a:r>
            <a:r>
              <a:rPr lang="en-US" dirty="0" smtClean="0"/>
              <a:t> on </a:t>
            </a:r>
            <a:r>
              <a:rPr lang="en-US" dirty="0" err="1" smtClean="0"/>
              <a:t>kasulik</a:t>
            </a:r>
            <a:r>
              <a:rPr lang="en-US" dirty="0" smtClean="0"/>
              <a:t> </a:t>
            </a:r>
            <a:r>
              <a:rPr lang="en-US" dirty="0" err="1" smtClean="0"/>
              <a:t>tutvuda</a:t>
            </a:r>
            <a:r>
              <a:rPr lang="en-US" dirty="0" smtClean="0"/>
              <a:t> </a:t>
            </a:r>
            <a:r>
              <a:rPr lang="en-US" dirty="0" err="1" smtClean="0"/>
              <a:t>materjalidega</a:t>
            </a:r>
            <a:endParaRPr lang="en-US" dirty="0" smtClean="0"/>
          </a:p>
          <a:p>
            <a:r>
              <a:rPr lang="en-US" dirty="0" err="1" smtClean="0"/>
              <a:t>Töö</a:t>
            </a:r>
            <a:r>
              <a:rPr lang="en-US" dirty="0" smtClean="0"/>
              <a:t> </a:t>
            </a:r>
            <a:r>
              <a:rPr lang="en-US" dirty="0" err="1" smtClean="0"/>
              <a:t>käigus</a:t>
            </a:r>
            <a:endParaRPr lang="en-US" dirty="0" smtClean="0"/>
          </a:p>
          <a:p>
            <a:pPr lvl="1"/>
            <a:r>
              <a:rPr lang="en-US" dirty="0" err="1" smtClean="0"/>
              <a:t>Tuleb</a:t>
            </a:r>
            <a:r>
              <a:rPr lang="en-US" dirty="0" smtClean="0"/>
              <a:t> </a:t>
            </a:r>
            <a:r>
              <a:rPr lang="en-US" dirty="0" err="1" smtClean="0"/>
              <a:t>kirjutada</a:t>
            </a:r>
            <a:r>
              <a:rPr lang="en-US" dirty="0" smtClean="0"/>
              <a:t> </a:t>
            </a:r>
            <a:r>
              <a:rPr lang="en-US" dirty="0" err="1" smtClean="0"/>
              <a:t>koodi</a:t>
            </a:r>
            <a:endParaRPr lang="en-US" dirty="0" smtClean="0"/>
          </a:p>
          <a:p>
            <a:pPr lvl="1"/>
            <a:r>
              <a:rPr lang="en-US" dirty="0" err="1" smtClean="0"/>
              <a:t>Luuakse</a:t>
            </a:r>
            <a:r>
              <a:rPr lang="en-US" dirty="0" smtClean="0"/>
              <a:t> </a:t>
            </a:r>
            <a:r>
              <a:rPr lang="en-US" dirty="0" err="1" smtClean="0"/>
              <a:t>tegumeid</a:t>
            </a:r>
            <a:r>
              <a:rPr lang="en-US" dirty="0" smtClean="0"/>
              <a:t> (</a:t>
            </a:r>
            <a:r>
              <a:rPr lang="en-US" i="1" dirty="0" smtClean="0"/>
              <a:t>task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Pannakse</a:t>
            </a:r>
            <a:r>
              <a:rPr lang="en-US" dirty="0" smtClean="0"/>
              <a:t> </a:t>
            </a:r>
            <a:r>
              <a:rPr lang="en-US" dirty="0" err="1" smtClean="0"/>
              <a:t>tegumid</a:t>
            </a:r>
            <a:r>
              <a:rPr lang="en-US" dirty="0" smtClean="0"/>
              <a:t> </a:t>
            </a:r>
            <a:r>
              <a:rPr lang="en-US" dirty="0" err="1" smtClean="0"/>
              <a:t>suhtlema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4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Töökeskkond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vahendid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Ülesanne</a:t>
            </a:r>
            <a:r>
              <a:rPr lang="en-US" dirty="0" smtClean="0"/>
              <a:t> on </a:t>
            </a:r>
            <a:r>
              <a:rPr lang="en-US" dirty="0" err="1" smtClean="0"/>
              <a:t>tehtud</a:t>
            </a:r>
            <a:r>
              <a:rPr lang="en-US" dirty="0" smtClean="0"/>
              <a:t> </a:t>
            </a:r>
            <a:r>
              <a:rPr lang="en-US" dirty="0" err="1" smtClean="0"/>
              <a:t>käima</a:t>
            </a:r>
            <a:r>
              <a:rPr lang="en-US" dirty="0" smtClean="0"/>
              <a:t> IAR Embedded </a:t>
            </a:r>
            <a:r>
              <a:rPr lang="en-US" dirty="0" err="1" smtClean="0"/>
              <a:t>Worbench</a:t>
            </a:r>
            <a:r>
              <a:rPr lang="en-US" dirty="0" smtClean="0"/>
              <a:t> </a:t>
            </a:r>
            <a:r>
              <a:rPr lang="en-US" dirty="0" err="1" smtClean="0"/>
              <a:t>IDE’ga</a:t>
            </a:r>
            <a:endParaRPr lang="en-US" dirty="0" smtClean="0"/>
          </a:p>
          <a:p>
            <a:r>
              <a:rPr lang="en-US" dirty="0" err="1" smtClean="0"/>
              <a:t>Paremaks</a:t>
            </a:r>
            <a:r>
              <a:rPr lang="en-US" dirty="0" smtClean="0"/>
              <a:t> </a:t>
            </a:r>
            <a:r>
              <a:rPr lang="en-US" dirty="0" err="1" smtClean="0"/>
              <a:t>arusaamiseks</a:t>
            </a:r>
            <a:r>
              <a:rPr lang="en-US" dirty="0" smtClean="0"/>
              <a:t> </a:t>
            </a:r>
            <a:r>
              <a:rPr lang="en-US" dirty="0" err="1" smtClean="0"/>
              <a:t>abiks</a:t>
            </a:r>
            <a:r>
              <a:rPr lang="en-US" dirty="0" smtClean="0"/>
              <a:t> </a:t>
            </a:r>
            <a:r>
              <a:rPr lang="en-US" dirty="0" err="1" smtClean="0"/>
              <a:t>SafeRTOS</a:t>
            </a:r>
            <a:r>
              <a:rPr lang="en-US" dirty="0" smtClean="0"/>
              <a:t> </a:t>
            </a:r>
            <a:r>
              <a:rPr lang="en-US" dirty="0" err="1" smtClean="0"/>
              <a:t>kasutusjuhend</a:t>
            </a:r>
            <a:r>
              <a:rPr lang="en-US" dirty="0" smtClean="0"/>
              <a:t> (</a:t>
            </a:r>
            <a:r>
              <a:rPr lang="en-US" dirty="0" err="1" smtClean="0"/>
              <a:t>SafeRTOS_UM.pdf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Juhend</a:t>
            </a:r>
            <a:r>
              <a:rPr lang="en-US" dirty="0" smtClean="0"/>
              <a:t> on </a:t>
            </a:r>
            <a:r>
              <a:rPr lang="en-US" dirty="0" err="1" smtClean="0"/>
              <a:t>koostatud</a:t>
            </a:r>
            <a:r>
              <a:rPr lang="en-US" dirty="0" smtClean="0"/>
              <a:t> </a:t>
            </a:r>
            <a:r>
              <a:rPr lang="en-US" dirty="0" err="1" smtClean="0"/>
              <a:t>WindowsXP</a:t>
            </a:r>
            <a:r>
              <a:rPr lang="en-US" dirty="0" smtClean="0"/>
              <a:t> </a:t>
            </a:r>
            <a:r>
              <a:rPr lang="en-US" dirty="0" err="1" smtClean="0"/>
              <a:t>virtuaalmasinas</a:t>
            </a:r>
            <a:endParaRPr lang="en-US" dirty="0" smtClean="0"/>
          </a:p>
          <a:p>
            <a:r>
              <a:rPr lang="en-US" dirty="0" err="1" smtClean="0"/>
              <a:t>Nõutud</a:t>
            </a:r>
            <a:r>
              <a:rPr lang="en-US" dirty="0" smtClean="0"/>
              <a:t> on </a:t>
            </a:r>
            <a:r>
              <a:rPr lang="en-US" dirty="0" err="1" smtClean="0"/>
              <a:t>StellarisWare</a:t>
            </a:r>
            <a:r>
              <a:rPr lang="en-US" dirty="0" smtClean="0"/>
              <a:t> </a:t>
            </a:r>
            <a:r>
              <a:rPr lang="en-US" dirty="0" err="1" smtClean="0"/>
              <a:t>paigaldamine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C:\</a:t>
            </a:r>
            <a:r>
              <a:rPr lang="en-US" dirty="0" err="1" smtClean="0"/>
              <a:t>StellarisWare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8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Alusprogramm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Alusprogramm</a:t>
            </a:r>
            <a:endParaRPr lang="en-US" dirty="0" smtClean="0"/>
          </a:p>
          <a:p>
            <a:pPr lvl="1"/>
            <a:r>
              <a:rPr lang="en-US" dirty="0" err="1" smtClean="0"/>
              <a:t>ilma</a:t>
            </a:r>
            <a:r>
              <a:rPr lang="en-US" dirty="0" smtClean="0"/>
              <a:t> </a:t>
            </a:r>
            <a:r>
              <a:rPr lang="en-US" dirty="0" err="1" smtClean="0"/>
              <a:t>liigse</a:t>
            </a:r>
            <a:r>
              <a:rPr lang="en-US" dirty="0" smtClean="0"/>
              <a:t> </a:t>
            </a:r>
            <a:r>
              <a:rPr lang="en-US" dirty="0" err="1" smtClean="0"/>
              <a:t>rasvata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endParaRPr lang="en-US" dirty="0" smtClean="0"/>
          </a:p>
          <a:p>
            <a:pPr lvl="1"/>
            <a:r>
              <a:rPr lang="en-US" dirty="0" err="1" smtClean="0"/>
              <a:t>koostatud</a:t>
            </a:r>
            <a:r>
              <a:rPr lang="en-US" dirty="0" smtClean="0"/>
              <a:t> </a:t>
            </a:r>
            <a:r>
              <a:rPr lang="en-US" i="1" dirty="0" err="1" smtClean="0"/>
              <a:t>safe_rtos</a:t>
            </a:r>
            <a:r>
              <a:rPr lang="en-US" dirty="0" smtClean="0"/>
              <a:t> </a:t>
            </a:r>
            <a:r>
              <a:rPr lang="en-US" dirty="0" err="1" smtClean="0"/>
              <a:t>näidisprojekti</a:t>
            </a:r>
            <a:r>
              <a:rPr lang="en-US" dirty="0" smtClean="0"/>
              <a:t> </a:t>
            </a:r>
            <a:r>
              <a:rPr lang="en-US" dirty="0" err="1" smtClean="0"/>
              <a:t>põhjal</a:t>
            </a:r>
            <a:endParaRPr lang="en-US" dirty="0" smtClean="0"/>
          </a:p>
          <a:p>
            <a:pPr lvl="1"/>
            <a:r>
              <a:rPr lang="en-US" dirty="0" err="1" smtClean="0"/>
              <a:t>muuhulags</a:t>
            </a:r>
            <a:r>
              <a:rPr lang="en-US" dirty="0" smtClean="0"/>
              <a:t> </a:t>
            </a:r>
            <a:r>
              <a:rPr lang="en-US" dirty="0" err="1" smtClean="0"/>
              <a:t>olemas</a:t>
            </a:r>
            <a:r>
              <a:rPr lang="en-US" dirty="0" smtClean="0"/>
              <a:t> </a:t>
            </a:r>
            <a:r>
              <a:rPr lang="en-US" i="1" dirty="0" err="1" smtClean="0"/>
              <a:t>DisplayTask</a:t>
            </a:r>
            <a:r>
              <a:rPr lang="en-US" dirty="0" smtClean="0"/>
              <a:t>, </a:t>
            </a:r>
            <a:r>
              <a:rPr lang="en-US" dirty="0" err="1" smtClean="0"/>
              <a:t>mis</a:t>
            </a:r>
            <a:r>
              <a:rPr lang="en-US" dirty="0" smtClean="0"/>
              <a:t> </a:t>
            </a:r>
            <a:r>
              <a:rPr lang="en-US" dirty="0" err="1" smtClean="0"/>
              <a:t>oskab</a:t>
            </a:r>
            <a:endParaRPr lang="en-US" dirty="0" smtClean="0"/>
          </a:p>
          <a:p>
            <a:pPr lvl="2"/>
            <a:r>
              <a:rPr lang="en-US" dirty="0" err="1" smtClean="0"/>
              <a:t>väljastada</a:t>
            </a:r>
            <a:r>
              <a:rPr lang="en-US" dirty="0" smtClean="0"/>
              <a:t> </a:t>
            </a:r>
            <a:r>
              <a:rPr lang="en-US" dirty="0" err="1" smtClean="0"/>
              <a:t>ekraanile</a:t>
            </a:r>
            <a:r>
              <a:rPr lang="en-US" dirty="0" smtClean="0"/>
              <a:t> </a:t>
            </a:r>
            <a:r>
              <a:rPr lang="en-US" dirty="0" err="1" smtClean="0"/>
              <a:t>sõne</a:t>
            </a:r>
            <a:r>
              <a:rPr lang="en-US" dirty="0" smtClean="0"/>
              <a:t> (</a:t>
            </a:r>
            <a:r>
              <a:rPr lang="en-US" i="1" dirty="0" smtClean="0"/>
              <a:t>char*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väljastada</a:t>
            </a:r>
            <a:r>
              <a:rPr lang="en-US" dirty="0" smtClean="0"/>
              <a:t> </a:t>
            </a:r>
            <a:r>
              <a:rPr lang="en-US" dirty="0" err="1" smtClean="0"/>
              <a:t>ekraanile</a:t>
            </a:r>
            <a:r>
              <a:rPr lang="en-US" dirty="0" smtClean="0"/>
              <a:t> </a:t>
            </a:r>
            <a:r>
              <a:rPr lang="en-US" dirty="0" err="1" smtClean="0"/>
              <a:t>pilti</a:t>
            </a:r>
            <a:r>
              <a:rPr lang="en-US" dirty="0" smtClean="0"/>
              <a:t> (</a:t>
            </a:r>
            <a:r>
              <a:rPr lang="en-US" i="1" dirty="0" smtClean="0"/>
              <a:t>char*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liigutada</a:t>
            </a:r>
            <a:r>
              <a:rPr lang="en-US" dirty="0" smtClean="0"/>
              <a:t> </a:t>
            </a:r>
            <a:r>
              <a:rPr lang="en-US" dirty="0" err="1" smtClean="0"/>
              <a:t>pliiatsit</a:t>
            </a:r>
            <a:endParaRPr lang="en-US" dirty="0" smtClean="0"/>
          </a:p>
          <a:p>
            <a:pPr lvl="1"/>
            <a:r>
              <a:rPr lang="en-US" dirty="0" err="1" smtClean="0"/>
              <a:t>LED’i</a:t>
            </a:r>
            <a:r>
              <a:rPr lang="en-US" dirty="0" smtClean="0"/>
              <a:t> </a:t>
            </a:r>
            <a:r>
              <a:rPr lang="en-US" dirty="0" err="1" smtClean="0"/>
              <a:t>vilgutamise</a:t>
            </a:r>
            <a:r>
              <a:rPr lang="en-US" dirty="0" smtClean="0"/>
              <a:t> </a:t>
            </a:r>
            <a:r>
              <a:rPr lang="en-US" i="1" dirty="0" smtClean="0"/>
              <a:t>task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310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Töö</a:t>
            </a:r>
            <a:r>
              <a:rPr lang="en-US" dirty="0" smtClean="0"/>
              <a:t> </a:t>
            </a:r>
            <a:r>
              <a:rPr lang="en-US" dirty="0" err="1" smtClean="0"/>
              <a:t>käik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Eelnevalt</a:t>
            </a:r>
            <a:r>
              <a:rPr lang="en-US" dirty="0" smtClean="0"/>
              <a:t> </a:t>
            </a:r>
            <a:r>
              <a:rPr lang="en-US" dirty="0" err="1" smtClean="0"/>
              <a:t>tutvuda</a:t>
            </a:r>
            <a:r>
              <a:rPr lang="en-US" dirty="0" smtClean="0"/>
              <a:t> </a:t>
            </a:r>
            <a:r>
              <a:rPr lang="en-US" dirty="0" err="1" smtClean="0"/>
              <a:t>materjalidega</a:t>
            </a:r>
            <a:r>
              <a:rPr lang="en-US" dirty="0" smtClean="0"/>
              <a:t> (</a:t>
            </a:r>
            <a:r>
              <a:rPr lang="en-US" dirty="0" err="1" smtClean="0"/>
              <a:t>juhend</a:t>
            </a:r>
            <a:r>
              <a:rPr lang="en-US" dirty="0" smtClean="0"/>
              <a:t>, </a:t>
            </a:r>
            <a:r>
              <a:rPr lang="en-US" dirty="0" err="1" smtClean="0"/>
              <a:t>SafeRTOS</a:t>
            </a:r>
            <a:r>
              <a:rPr lang="en-US" dirty="0" smtClean="0"/>
              <a:t> </a:t>
            </a:r>
            <a:r>
              <a:rPr lang="en-US" dirty="0" err="1" smtClean="0"/>
              <a:t>manuaal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Implementeerida</a:t>
            </a:r>
            <a:r>
              <a:rPr lang="en-US" dirty="0" smtClean="0"/>
              <a:t> </a:t>
            </a:r>
            <a:r>
              <a:rPr lang="en-US" dirty="0" err="1" smtClean="0"/>
              <a:t>uus</a:t>
            </a:r>
            <a:r>
              <a:rPr lang="en-US" dirty="0" smtClean="0"/>
              <a:t> </a:t>
            </a:r>
            <a:r>
              <a:rPr lang="en-US" i="1" dirty="0" smtClean="0"/>
              <a:t>task</a:t>
            </a:r>
            <a:r>
              <a:rPr lang="en-US" dirty="0" smtClean="0"/>
              <a:t> (</a:t>
            </a:r>
            <a:r>
              <a:rPr lang="en-US" dirty="0" err="1" smtClean="0"/>
              <a:t>vastavasse</a:t>
            </a:r>
            <a:r>
              <a:rPr lang="en-US" dirty="0" smtClean="0"/>
              <a:t> .c </a:t>
            </a:r>
            <a:r>
              <a:rPr lang="en-US" dirty="0" err="1" smtClean="0"/>
              <a:t>ja</a:t>
            </a:r>
            <a:r>
              <a:rPr lang="en-US" dirty="0" smtClean="0"/>
              <a:t> .h </a:t>
            </a:r>
            <a:r>
              <a:rPr lang="en-US" dirty="0" err="1" smtClean="0"/>
              <a:t>faili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Panna</a:t>
            </a:r>
            <a:r>
              <a:rPr lang="en-US" dirty="0" smtClean="0"/>
              <a:t> </a:t>
            </a:r>
            <a:r>
              <a:rPr lang="en-US" i="1" dirty="0" smtClean="0"/>
              <a:t>task</a:t>
            </a:r>
            <a:r>
              <a:rPr lang="en-US" dirty="0" smtClean="0"/>
              <a:t> </a:t>
            </a:r>
            <a:r>
              <a:rPr lang="en-US" dirty="0" err="1" smtClean="0"/>
              <a:t>käima</a:t>
            </a:r>
            <a:r>
              <a:rPr lang="en-US" dirty="0" smtClean="0"/>
              <a:t> - </a:t>
            </a:r>
            <a:r>
              <a:rPr lang="en-US" i="1" dirty="0" err="1" smtClean="0"/>
              <a:t>xTaskCreate</a:t>
            </a:r>
            <a:r>
              <a:rPr lang="en-US" i="1" dirty="0" smtClean="0"/>
              <a:t>(…)</a:t>
            </a:r>
            <a:endParaRPr lang="en-US" dirty="0"/>
          </a:p>
          <a:p>
            <a:r>
              <a:rPr lang="en-US" dirty="0" err="1" smtClean="0"/>
              <a:t>Implementeerida</a:t>
            </a:r>
            <a:r>
              <a:rPr lang="en-US" dirty="0" smtClean="0"/>
              <a:t> </a:t>
            </a:r>
            <a:r>
              <a:rPr lang="en-US" dirty="0" err="1" smtClean="0"/>
              <a:t>andmevahetus</a:t>
            </a:r>
            <a:endParaRPr lang="en-US" dirty="0" smtClean="0"/>
          </a:p>
          <a:p>
            <a:pPr lvl="1"/>
            <a:r>
              <a:rPr lang="en-US" dirty="0" err="1" smtClean="0"/>
              <a:t>omaloodud</a:t>
            </a:r>
            <a:r>
              <a:rPr lang="en-US" dirty="0" smtClean="0"/>
              <a:t> </a:t>
            </a:r>
            <a:r>
              <a:rPr lang="en-US" i="1" dirty="0" err="1" smtClean="0"/>
              <a:t>task</a:t>
            </a:r>
            <a:r>
              <a:rPr lang="en-US" dirty="0" err="1" smtClean="0"/>
              <a:t>’i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DisplayTask</a:t>
            </a:r>
            <a:r>
              <a:rPr lang="en-US" dirty="0" smtClean="0"/>
              <a:t> </a:t>
            </a:r>
            <a:r>
              <a:rPr lang="en-US" dirty="0" err="1" smtClean="0"/>
              <a:t>vahel</a:t>
            </a:r>
            <a:endParaRPr lang="en-US" dirty="0" smtClean="0"/>
          </a:p>
          <a:p>
            <a:pPr lvl="1"/>
            <a:r>
              <a:rPr lang="en-US" dirty="0" err="1" smtClean="0"/>
              <a:t>kahe</a:t>
            </a:r>
            <a:r>
              <a:rPr lang="en-US" dirty="0" smtClean="0"/>
              <a:t> </a:t>
            </a:r>
            <a:r>
              <a:rPr lang="en-US" dirty="0" err="1" smtClean="0"/>
              <a:t>enda</a:t>
            </a:r>
            <a:r>
              <a:rPr lang="en-US" dirty="0" smtClean="0"/>
              <a:t> </a:t>
            </a:r>
            <a:r>
              <a:rPr lang="en-US" dirty="0" err="1" smtClean="0"/>
              <a:t>loodud</a:t>
            </a:r>
            <a:r>
              <a:rPr lang="en-US" dirty="0" smtClean="0"/>
              <a:t> </a:t>
            </a:r>
            <a:r>
              <a:rPr lang="en-US" i="1" dirty="0" err="1" smtClean="0"/>
              <a:t>task</a:t>
            </a:r>
            <a:r>
              <a:rPr lang="en-US" dirty="0" err="1" smtClean="0"/>
              <a:t>’i</a:t>
            </a:r>
            <a:r>
              <a:rPr lang="en-US" dirty="0" smtClean="0"/>
              <a:t> </a:t>
            </a:r>
            <a:r>
              <a:rPr lang="en-US" dirty="0" err="1" smtClean="0"/>
              <a:t>vahel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9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Andmevahetus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Luua</a:t>
            </a:r>
            <a:r>
              <a:rPr lang="en-US" dirty="0" smtClean="0"/>
              <a:t> </a:t>
            </a:r>
            <a:r>
              <a:rPr lang="en-US" i="1" dirty="0" smtClean="0"/>
              <a:t>queue handle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static </a:t>
            </a:r>
            <a:r>
              <a:rPr lang="en-US" sz="1400" dirty="0" err="1" smtClean="0">
                <a:latin typeface="Courier"/>
                <a:cs typeface="Courier"/>
              </a:rPr>
              <a:t>xQueueHandle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g_pDisplayQueue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/>
              <a:t>Luua</a:t>
            </a:r>
            <a:r>
              <a:rPr lang="en-US" dirty="0"/>
              <a:t> </a:t>
            </a:r>
            <a:r>
              <a:rPr lang="en-US" i="1" dirty="0" smtClean="0"/>
              <a:t>queue</a:t>
            </a:r>
            <a:endParaRPr lang="en-US" dirty="0"/>
          </a:p>
          <a:p>
            <a:pPr marL="365760" lvl="1" indent="0">
              <a:buNone/>
            </a:pPr>
            <a:r>
              <a:rPr lang="en-US" sz="1400" i="1" dirty="0" err="1">
                <a:latin typeface="Courier"/>
                <a:cs typeface="Courier"/>
              </a:rPr>
              <a:t>xQueueCreate</a:t>
            </a:r>
            <a:r>
              <a:rPr lang="en-US" sz="1400" i="1" dirty="0">
                <a:latin typeface="Courier"/>
                <a:cs typeface="Courier"/>
              </a:rPr>
              <a:t>((signed </a:t>
            </a:r>
            <a:r>
              <a:rPr lang="en-US" sz="1400" i="1" dirty="0" err="1">
                <a:latin typeface="Courier"/>
                <a:cs typeface="Courier"/>
              </a:rPr>
              <a:t>portCHAR</a:t>
            </a:r>
            <a:r>
              <a:rPr lang="en-US" sz="1400" i="1" dirty="0">
                <a:latin typeface="Courier"/>
                <a:cs typeface="Courier"/>
              </a:rPr>
              <a:t> </a:t>
            </a:r>
            <a:r>
              <a:rPr lang="en-US" sz="1400" i="1" dirty="0" smtClean="0">
                <a:latin typeface="Courier"/>
                <a:cs typeface="Courier"/>
              </a:rPr>
              <a:t>*)	</a:t>
            </a:r>
            <a:r>
              <a:rPr lang="en-US" sz="1400" i="1" dirty="0" err="1" smtClean="0">
                <a:latin typeface="Courier"/>
                <a:cs typeface="Courier"/>
              </a:rPr>
              <a:t>g_pulDisplayQueueMem</a:t>
            </a:r>
            <a:r>
              <a:rPr lang="en-US" sz="1400" i="1" dirty="0">
                <a:latin typeface="Courier"/>
                <a:cs typeface="Courier"/>
              </a:rPr>
              <a:t>, DISPLAY_MEM_SIZE</a:t>
            </a:r>
            <a:r>
              <a:rPr lang="en-US" sz="1400" i="1" dirty="0" smtClean="0">
                <a:latin typeface="Courier"/>
                <a:cs typeface="Courier"/>
              </a:rPr>
              <a:t>, 	DISPLAY_QUEUE_SIZE, DISPLAY_ITEM_SIZE, 	&amp;</a:t>
            </a:r>
            <a:r>
              <a:rPr lang="en-US" sz="1400" i="1" dirty="0" err="1">
                <a:latin typeface="Courier"/>
                <a:cs typeface="Courier"/>
              </a:rPr>
              <a:t>g_pDisplayQueue</a:t>
            </a:r>
            <a:r>
              <a:rPr lang="en-US" sz="1400" i="1" dirty="0" smtClean="0">
                <a:latin typeface="Courier"/>
                <a:cs typeface="Courier"/>
              </a:rPr>
              <a:t>)</a:t>
            </a:r>
            <a:r>
              <a:rPr lang="en-US" sz="1400" i="1" dirty="0">
                <a:latin typeface="Courier"/>
                <a:cs typeface="Courier"/>
              </a:rPr>
              <a:t>;</a:t>
            </a:r>
            <a:endParaRPr lang="en-US" sz="1400" i="1" dirty="0" smtClean="0">
              <a:latin typeface="Courier"/>
              <a:cs typeface="Courier"/>
            </a:endParaRPr>
          </a:p>
          <a:p>
            <a:r>
              <a:rPr lang="en-US" dirty="0" err="1" smtClean="0"/>
              <a:t>Saatmine</a:t>
            </a:r>
            <a:r>
              <a:rPr lang="en-US" dirty="0" smtClean="0"/>
              <a:t> </a:t>
            </a:r>
            <a:r>
              <a:rPr lang="en-US" dirty="0" err="1" smtClean="0"/>
              <a:t>xQueueSend</a:t>
            </a:r>
            <a:r>
              <a:rPr lang="en-US" dirty="0" smtClean="0"/>
              <a:t>(…)</a:t>
            </a:r>
          </a:p>
          <a:p>
            <a:pPr marL="365760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xQueueSend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g_pDisplayQueue</a:t>
            </a:r>
            <a:r>
              <a:rPr lang="en-US" sz="1400" dirty="0">
                <a:latin typeface="Courier"/>
                <a:cs typeface="Courier"/>
              </a:rPr>
              <a:t>, &amp;</a:t>
            </a:r>
            <a:r>
              <a:rPr lang="en-US" sz="1400" dirty="0" err="1">
                <a:latin typeface="Courier"/>
                <a:cs typeface="Courier"/>
              </a:rPr>
              <a:t>sMessage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portMAX_DELAY</a:t>
            </a:r>
            <a:r>
              <a:rPr lang="en-US" sz="1400" dirty="0">
                <a:latin typeface="Courier"/>
                <a:cs typeface="Courier"/>
              </a:rPr>
              <a:t>);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3776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Andmevahetus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Vastuvõtmine</a:t>
            </a:r>
            <a:endParaRPr lang="en-US" dirty="0" smtClean="0"/>
          </a:p>
          <a:p>
            <a:pPr lvl="1"/>
            <a:r>
              <a:rPr lang="en-US" i="1" dirty="0" err="1" smtClean="0"/>
              <a:t>task</a:t>
            </a:r>
            <a:r>
              <a:rPr lang="en-US" dirty="0" err="1" smtClean="0"/>
              <a:t>’i</a:t>
            </a:r>
            <a:r>
              <a:rPr lang="en-US" dirty="0" smtClean="0"/>
              <a:t> </a:t>
            </a:r>
            <a:r>
              <a:rPr lang="en-US" i="1" dirty="0" smtClean="0"/>
              <a:t>while </a:t>
            </a:r>
            <a:r>
              <a:rPr lang="en-US" dirty="0" err="1" smtClean="0"/>
              <a:t>tsükli</a:t>
            </a:r>
            <a:r>
              <a:rPr lang="en-US" dirty="0" smtClean="0"/>
              <a:t> sees</a:t>
            </a:r>
          </a:p>
          <a:p>
            <a:pPr marL="365760" lvl="1" indent="0">
              <a:buNone/>
            </a:pPr>
            <a:r>
              <a:rPr lang="en-US" sz="1400" dirty="0">
                <a:latin typeface="Courier"/>
                <a:cs typeface="Courier"/>
              </a:rPr>
              <a:t>if(</a:t>
            </a:r>
            <a:r>
              <a:rPr lang="en-US" sz="1400" dirty="0" err="1">
                <a:latin typeface="Courier"/>
                <a:cs typeface="Courier"/>
              </a:rPr>
              <a:t>xQueueReceive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g_pDisplayQueue</a:t>
            </a:r>
            <a:r>
              <a:rPr lang="en-US" sz="1400" dirty="0">
                <a:latin typeface="Courier"/>
                <a:cs typeface="Courier"/>
              </a:rPr>
              <a:t>, &amp;</a:t>
            </a:r>
            <a:r>
              <a:rPr lang="en-US" sz="1400" dirty="0" err="1">
                <a:latin typeface="Courier"/>
                <a:cs typeface="Courier"/>
              </a:rPr>
              <a:t>sMessage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portMAX_DELAY</a:t>
            </a:r>
            <a:r>
              <a:rPr lang="en-US" sz="1400" dirty="0">
                <a:latin typeface="Courier"/>
                <a:cs typeface="Courier"/>
              </a:rPr>
              <a:t>) == </a:t>
            </a:r>
            <a:r>
              <a:rPr lang="en-US" sz="1400" dirty="0" err="1">
                <a:latin typeface="Courier"/>
                <a:cs typeface="Courier"/>
              </a:rPr>
              <a:t>pdPASS</a:t>
            </a:r>
            <a:r>
              <a:rPr lang="en-US" sz="1400" dirty="0" smtClean="0">
                <a:latin typeface="Courier"/>
                <a:cs typeface="Courier"/>
              </a:rPr>
              <a:t>) {/*</a:t>
            </a:r>
            <a:r>
              <a:rPr lang="en-US" sz="1400" dirty="0" err="1" smtClean="0">
                <a:latin typeface="Courier"/>
                <a:cs typeface="Courier"/>
              </a:rPr>
              <a:t>Tegevus</a:t>
            </a:r>
            <a:r>
              <a:rPr lang="en-US" sz="1400" dirty="0" smtClean="0">
                <a:latin typeface="Courier"/>
                <a:cs typeface="Courier"/>
              </a:rPr>
              <a:t> */}</a:t>
            </a:r>
          </a:p>
          <a:p>
            <a:r>
              <a:rPr lang="en-US" dirty="0" err="1" smtClean="0"/>
              <a:t>Teate</a:t>
            </a:r>
            <a:r>
              <a:rPr lang="en-US" dirty="0" smtClean="0"/>
              <a:t> </a:t>
            </a:r>
            <a:r>
              <a:rPr lang="en-US" dirty="0" err="1" smtClean="0"/>
              <a:t>saatmise</a:t>
            </a:r>
            <a:r>
              <a:rPr lang="en-US" dirty="0" smtClean="0"/>
              <a:t> </a:t>
            </a:r>
            <a:r>
              <a:rPr lang="en-US" dirty="0" err="1" smtClean="0"/>
              <a:t>funktsioon</a:t>
            </a:r>
            <a:endParaRPr lang="en-US" dirty="0" smtClean="0"/>
          </a:p>
          <a:p>
            <a:pPr lvl="1"/>
            <a:r>
              <a:rPr lang="en-US" dirty="0" err="1" smtClean="0"/>
              <a:t>defineeritakse</a:t>
            </a:r>
            <a:r>
              <a:rPr lang="en-US" dirty="0" smtClean="0"/>
              <a:t> </a:t>
            </a:r>
            <a:r>
              <a:rPr lang="en-US" dirty="0" err="1" smtClean="0"/>
              <a:t>vastu</a:t>
            </a:r>
            <a:r>
              <a:rPr lang="en-US" dirty="0" smtClean="0"/>
              <a:t> </a:t>
            </a:r>
            <a:r>
              <a:rPr lang="en-US" dirty="0" err="1" smtClean="0"/>
              <a:t>võtva</a:t>
            </a:r>
            <a:r>
              <a:rPr lang="en-US" dirty="0" smtClean="0"/>
              <a:t> </a:t>
            </a:r>
            <a:r>
              <a:rPr lang="en-US" i="1" dirty="0" err="1" smtClean="0"/>
              <a:t>task</a:t>
            </a:r>
            <a:r>
              <a:rPr lang="en-US" dirty="0" err="1" smtClean="0"/>
              <a:t>’i</a:t>
            </a:r>
            <a:r>
              <a:rPr lang="en-US" dirty="0" smtClean="0"/>
              <a:t> sees</a:t>
            </a:r>
          </a:p>
          <a:p>
            <a:pPr lvl="1"/>
            <a:r>
              <a:rPr lang="en-US" dirty="0" err="1" smtClean="0"/>
              <a:t>võtab</a:t>
            </a:r>
            <a:r>
              <a:rPr lang="en-US" dirty="0" smtClean="0"/>
              <a:t> </a:t>
            </a:r>
            <a:r>
              <a:rPr lang="en-US" dirty="0" err="1" smtClean="0"/>
              <a:t>parameetriks</a:t>
            </a:r>
            <a:r>
              <a:rPr lang="en-US" dirty="0" smtClean="0"/>
              <a:t> </a:t>
            </a:r>
            <a:r>
              <a:rPr lang="en-US" dirty="0" err="1" smtClean="0"/>
              <a:t>teate</a:t>
            </a:r>
            <a:r>
              <a:rPr lang="en-US" dirty="0" smtClean="0"/>
              <a:t> </a:t>
            </a:r>
            <a:r>
              <a:rPr lang="en-US" dirty="0" err="1" smtClean="0"/>
              <a:t>järjekorra</a:t>
            </a:r>
            <a:r>
              <a:rPr lang="en-US" dirty="0" smtClean="0"/>
              <a:t> </a:t>
            </a:r>
            <a:r>
              <a:rPr lang="en-US" i="1" dirty="0" err="1" smtClean="0"/>
              <a:t>handle</a:t>
            </a:r>
            <a:r>
              <a:rPr lang="en-US" dirty="0" err="1" smtClean="0"/>
              <a:t>’I</a:t>
            </a:r>
            <a:endParaRPr lang="en-US" dirty="0" smtClean="0"/>
          </a:p>
          <a:p>
            <a:r>
              <a:rPr lang="en-US" dirty="0" err="1" smtClean="0"/>
              <a:t>Tähelepanekud</a:t>
            </a:r>
            <a:r>
              <a:rPr lang="en-US" dirty="0" smtClean="0"/>
              <a:t> </a:t>
            </a:r>
            <a:r>
              <a:rPr lang="en-US" dirty="0" err="1" smtClean="0"/>
              <a:t>saadetava</a:t>
            </a:r>
            <a:r>
              <a:rPr lang="en-US" dirty="0" smtClean="0"/>
              <a:t> </a:t>
            </a:r>
            <a:r>
              <a:rPr lang="en-US" smtClean="0"/>
              <a:t>osas</a:t>
            </a:r>
            <a:endParaRPr lang="en-US" dirty="0"/>
          </a:p>
          <a:p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4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480528"/>
          </a:xfrm>
        </p:spPr>
        <p:txBody>
          <a:bodyPr/>
          <a:lstStyle/>
          <a:p>
            <a:r>
              <a:rPr lang="en-US" dirty="0" err="1" smtClean="0"/>
              <a:t>Lõpp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Materjalid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://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github.com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madis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/RTS-LM3S9B96-practical.git</a:t>
            </a:r>
          </a:p>
        </p:txBody>
      </p:sp>
    </p:spTree>
    <p:extLst>
      <p:ext uri="{BB962C8B-B14F-4D97-AF65-F5344CB8AC3E}">
        <p14:creationId xmlns:p14="http://schemas.microsoft.com/office/powerpoint/2010/main" val="83897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108</TotalTime>
  <Words>270</Words>
  <Application>Microsoft Macintosh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Pushpin</vt:lpstr>
      <vt:lpstr>Tegumite haldamine seadmel RTOS DK-LM3S9B96</vt:lpstr>
      <vt:lpstr>Sissejuhatus</vt:lpstr>
      <vt:lpstr>Töökeskkond ja vahendid</vt:lpstr>
      <vt:lpstr>Alusprogramm</vt:lpstr>
      <vt:lpstr>Töö käik</vt:lpstr>
      <vt:lpstr>Andmevahetus (1)</vt:lpstr>
      <vt:lpstr>Andmevahetus (2)</vt:lpstr>
      <vt:lpstr>Lõpp.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Tegumite haldamine seadmel RTOS DK-LM3S9B96</dc:title>
  <dc:subject/>
  <dc:creator>Madis Nõmme</dc:creator>
  <cp:keywords/>
  <dc:description/>
  <cp:lastModifiedBy>Madis Nõmme</cp:lastModifiedBy>
  <cp:revision>24</cp:revision>
  <dcterms:created xsi:type="dcterms:W3CDTF">2011-05-17T07:00:58Z</dcterms:created>
  <dcterms:modified xsi:type="dcterms:W3CDTF">2011-05-17T08:49:07Z</dcterms:modified>
  <cp:category/>
</cp:coreProperties>
</file>