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76B1-25A2-6A4E-B201-264FA8DEF473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9D6E-6302-1449-9D36-67A5E280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request-response mechanism</a:t>
            </a:r>
          </a:p>
          <a:p>
            <a:r>
              <a:rPr lang="en-US" dirty="0" smtClean="0"/>
              <a:t>Flash video streaming connection to move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Node,BrowserJavascript,ASP.net,Java,iOS,Android,Silverlight,WindowsPhone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9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develop &amp; test – can not run in local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9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, </a:t>
            </a:r>
            <a:r>
              <a:rPr lang="en-US" dirty="0" err="1" smtClean="0"/>
              <a:t>htmlfile</a:t>
            </a:r>
            <a:r>
              <a:rPr lang="en-US" dirty="0" smtClean="0"/>
              <a:t>, </a:t>
            </a:r>
            <a:r>
              <a:rPr lang="en-US" dirty="0" err="1" smtClean="0"/>
              <a:t>xhr</a:t>
            </a:r>
            <a:r>
              <a:rPr lang="en-US" dirty="0" smtClean="0"/>
              <a:t>-polling, </a:t>
            </a:r>
            <a:r>
              <a:rPr lang="en-US" dirty="0" err="1" smtClean="0"/>
              <a:t>jsonp</a:t>
            </a:r>
            <a:r>
              <a:rPr lang="en-US" dirty="0" smtClean="0"/>
              <a:t>-polling, flash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Buzzwords</a:t>
            </a:r>
          </a:p>
          <a:p>
            <a:r>
              <a:rPr lang="en-US" dirty="0" smtClean="0"/>
              <a:t>	Whole new era of internet</a:t>
            </a:r>
          </a:p>
          <a:p>
            <a:r>
              <a:rPr lang="en-US" dirty="0" smtClean="0"/>
              <a:t>	Develop real time, for real and in no time</a:t>
            </a:r>
          </a:p>
          <a:p>
            <a:r>
              <a:rPr lang="en-US" dirty="0" smtClean="0"/>
              <a:t>	A</a:t>
            </a:r>
            <a:r>
              <a:rPr lang="en-US" baseline="0" dirty="0" smtClean="0"/>
              <a:t> more robust documentation (show me the documentation, I’ll decide)</a:t>
            </a:r>
          </a:p>
          <a:p>
            <a:r>
              <a:rPr lang="en-US" baseline="0" dirty="0" smtClean="0"/>
              <a:t>	designed for web and mobile – how are these different(http://</a:t>
            </a:r>
            <a:r>
              <a:rPr lang="en-US" baseline="0" dirty="0" err="1" smtClean="0"/>
              <a:t>www.realtime.co</a:t>
            </a:r>
            <a:r>
              <a:rPr lang="en-US" baseline="0" dirty="0" smtClean="0"/>
              <a:t>/developers/</a:t>
            </a:r>
            <a:r>
              <a:rPr lang="en-US" baseline="0" dirty="0" err="1" smtClean="0"/>
              <a:t>ortc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	saying it’s secure without no explanation</a:t>
            </a:r>
            <a:endParaRPr lang="en-US" dirty="0" smtClean="0"/>
          </a:p>
          <a:p>
            <a:r>
              <a:rPr lang="en-US" dirty="0" smtClean="0"/>
              <a:t>ORTC (Open Real-time Connectivity) is a secure, fast and highly scalable cloud-hosted real-time many-to-many messaging system for web and mobile apps. – Come on,</a:t>
            </a:r>
            <a:r>
              <a:rPr lang="en-US" baseline="0" dirty="0" smtClean="0"/>
              <a:t> how many buzz words can you cram into one sentence?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this, ORTC allows up to an unlimited number of concurrent users.</a:t>
            </a:r>
          </a:p>
          <a:p>
            <a:endParaRPr lang="en-US" dirty="0" smtClean="0"/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	node libraries were out of date</a:t>
            </a:r>
          </a:p>
          <a:p>
            <a:r>
              <a:rPr lang="en-US" dirty="0" smtClean="0"/>
              <a:t>bunch of marketing talk</a:t>
            </a:r>
          </a:p>
          <a:p>
            <a:r>
              <a:rPr lang="en-US" dirty="0" smtClean="0"/>
              <a:t>actually</a:t>
            </a:r>
            <a:r>
              <a:rPr lang="en-US" baseline="0" dirty="0" smtClean="0"/>
              <a:t> in it only for the money</a:t>
            </a:r>
            <a:endParaRPr lang="en-US" dirty="0" smtClean="0"/>
          </a:p>
          <a:p>
            <a:r>
              <a:rPr lang="en-US" dirty="0" smtClean="0"/>
              <a:t>they can’t even publish their node package to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working open-source implementations exist for some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</a:t>
            </a:r>
            <a:r>
              <a:rPr lang="en-US" dirty="0" smtClean="0"/>
              <a:t>-time </a:t>
            </a:r>
            <a:r>
              <a:rPr lang="en-US" dirty="0" smtClean="0"/>
              <a:t>application with ORTC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(Open Real-time Connectivity)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7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to </a:t>
            </a:r>
            <a:r>
              <a:rPr lang="en-US" dirty="0" smtClean="0"/>
              <a:t>website </a:t>
            </a:r>
            <a:r>
              <a:rPr lang="en-US" dirty="0" smtClean="0"/>
              <a:t>visitors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Usually requested by visitor</a:t>
            </a:r>
            <a:endParaRPr lang="en-US" dirty="0" smtClean="0"/>
          </a:p>
          <a:p>
            <a:r>
              <a:rPr lang="en-US" dirty="0" smtClean="0"/>
              <a:t>Solutions exist to simulate pushing data from server</a:t>
            </a:r>
            <a:endParaRPr lang="en-US" dirty="0" smtClean="0"/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long polling</a:t>
            </a:r>
            <a:endParaRPr lang="en-US" dirty="0" smtClean="0"/>
          </a:p>
          <a:p>
            <a:pPr lvl="1"/>
            <a:r>
              <a:rPr lang="en-US" dirty="0" err="1" smtClean="0"/>
              <a:t>XMLSocket</a:t>
            </a:r>
            <a:endParaRPr lang="en-US" dirty="0" smtClean="0"/>
          </a:p>
          <a:p>
            <a:r>
              <a:rPr lang="en-US" dirty="0" smtClean="0"/>
              <a:t>Then there is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r>
              <a:rPr lang="en-US" dirty="0" smtClean="0"/>
              <a:t>meant to solve this problem</a:t>
            </a:r>
            <a:endParaRPr lang="en-US" dirty="0" smtClean="0"/>
          </a:p>
          <a:p>
            <a:pPr lvl="1"/>
            <a:r>
              <a:rPr lang="en-US" dirty="0" smtClean="0"/>
              <a:t>requires </a:t>
            </a:r>
            <a:r>
              <a:rPr lang="en-US" dirty="0" smtClean="0"/>
              <a:t>new implementation for each application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smtClean="0"/>
              <a:t>versions of the protocol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</a:t>
            </a:r>
            <a:r>
              <a:rPr lang="en-US" dirty="0" smtClean="0"/>
              <a:t>the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Publish/Subscribe mechanism</a:t>
            </a:r>
            <a:endParaRPr lang="en-US" dirty="0" smtClean="0"/>
          </a:p>
          <a:p>
            <a:r>
              <a:rPr lang="en-US" dirty="0" smtClean="0"/>
              <a:t>Different configurations(next slide)</a:t>
            </a:r>
          </a:p>
          <a:p>
            <a:r>
              <a:rPr lang="en-US" dirty="0" smtClean="0"/>
              <a:t>Implementations for different platforms</a:t>
            </a:r>
            <a:endParaRPr lang="en-US" dirty="0" smtClean="0"/>
          </a:p>
          <a:p>
            <a:r>
              <a:rPr lang="en-US" dirty="0" smtClean="0"/>
              <a:t>Proven to scale (they handle 1M messages per second with 300ms latency)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Realtime.co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1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2-12 at 10.5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6" y="1395767"/>
            <a:ext cx="6759006" cy="53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money</a:t>
            </a:r>
          </a:p>
          <a:p>
            <a:pPr lvl="1"/>
            <a:r>
              <a:rPr lang="en-US" dirty="0" smtClean="0"/>
              <a:t>30,000 visits &amp; 1M messages for free</a:t>
            </a:r>
          </a:p>
          <a:p>
            <a:pPr lvl="1"/>
            <a:r>
              <a:rPr lang="en-US" dirty="0" smtClean="0"/>
              <a:t>0.7 cents for additional visit, $1 for 1M messages</a:t>
            </a:r>
          </a:p>
          <a:p>
            <a:pPr lvl="1"/>
            <a:r>
              <a:rPr lang="en-US" dirty="0" smtClean="0"/>
              <a:t>but so does keeping your server infrastructure and developer time</a:t>
            </a:r>
          </a:p>
          <a:p>
            <a:r>
              <a:rPr lang="en-US" dirty="0" smtClean="0"/>
              <a:t>Library is quite </a:t>
            </a:r>
            <a:r>
              <a:rPr lang="en-US" dirty="0" smtClean="0"/>
              <a:t>large (200kB minified version)</a:t>
            </a:r>
            <a:endParaRPr lang="en-US" dirty="0" smtClean="0"/>
          </a:p>
          <a:p>
            <a:r>
              <a:rPr lang="en-US" dirty="0" smtClean="0"/>
              <a:t>Can be difficult do debug and tests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1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(for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degrades to different transport if specified one is not available</a:t>
            </a:r>
          </a:p>
          <a:p>
            <a:pPr lvl="1"/>
            <a:r>
              <a:rPr lang="en-US" dirty="0" smtClean="0"/>
              <a:t>implemented on a event driven platform</a:t>
            </a:r>
          </a:p>
          <a:p>
            <a:pPr lvl="2"/>
            <a:r>
              <a:rPr lang="en-US" dirty="0" smtClean="0"/>
              <a:t>scales well with high number of clients</a:t>
            </a:r>
          </a:p>
          <a:p>
            <a:r>
              <a:rPr lang="en-US" dirty="0" smtClean="0"/>
              <a:t>Faye for Rails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socket.io</a:t>
            </a:r>
            <a:r>
              <a:rPr lang="en-US" dirty="0" smtClean="0"/>
              <a:t> or </a:t>
            </a:r>
            <a:r>
              <a:rPr lang="en-US" dirty="0" err="1" smtClean="0"/>
              <a:t>websockets</a:t>
            </a:r>
            <a:r>
              <a:rPr lang="en-US" dirty="0" smtClean="0"/>
              <a:t> directly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7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to browser push</a:t>
            </a:r>
          </a:p>
          <a:p>
            <a:r>
              <a:rPr lang="en-US" dirty="0" smtClean="0"/>
              <a:t>Easy to handle different sources and destinations</a:t>
            </a:r>
          </a:p>
          <a:p>
            <a:pPr lvl="1"/>
            <a:r>
              <a:rPr lang="en-US" dirty="0" smtClean="0"/>
              <a:t>Server -&gt; Visitors</a:t>
            </a:r>
          </a:p>
          <a:p>
            <a:pPr lvl="1"/>
            <a:r>
              <a:rPr lang="en-US" dirty="0" smtClean="0"/>
              <a:t>Visitor -&gt; Visitor</a:t>
            </a:r>
          </a:p>
          <a:p>
            <a:pPr lvl="1"/>
            <a:r>
              <a:rPr lang="en-US" dirty="0" smtClean="0"/>
              <a:t>Visitor -&gt; Server</a:t>
            </a:r>
          </a:p>
          <a:p>
            <a:pPr lvl="1"/>
            <a:r>
              <a:rPr lang="en-US" dirty="0" smtClean="0"/>
              <a:t>API -&gt;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7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94278"/>
            <a:ext cx="7662864" cy="397099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Good for hacking together something quickly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Website was filled with buzzwords and slogans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API documentation was badly formatted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Code was ugly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Seem to be targeted more for client side use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Nothing to make it secure – everything has to go through their servers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Authors are trying to show it as something new</a:t>
            </a:r>
          </a:p>
        </p:txBody>
      </p:sp>
    </p:spTree>
    <p:extLst>
      <p:ext uri="{BB962C8B-B14F-4D97-AF65-F5344CB8AC3E}">
        <p14:creationId xmlns:p14="http://schemas.microsoft.com/office/powerpoint/2010/main" val="308399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42857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2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930</TotalTime>
  <Words>317</Words>
  <Application>Microsoft Macintosh PowerPoint</Application>
  <PresentationFormat>On-screen Show (4:3)</PresentationFormat>
  <Paragraphs>75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Real-time application with ORTC</vt:lpstr>
      <vt:lpstr>Getting data to website visitors</vt:lpstr>
      <vt:lpstr>Enter Realtime.co</vt:lpstr>
      <vt:lpstr>PowerPoint Presentation</vt:lpstr>
      <vt:lpstr>Downsides</vt:lpstr>
      <vt:lpstr>Alternatives</vt:lpstr>
      <vt:lpstr>Demo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driven real-time applications</dc:title>
  <dc:creator>Madis Nõmme</dc:creator>
  <cp:lastModifiedBy>Madis Nõmme</cp:lastModifiedBy>
  <cp:revision>26</cp:revision>
  <dcterms:created xsi:type="dcterms:W3CDTF">2012-12-06T12:32:16Z</dcterms:created>
  <dcterms:modified xsi:type="dcterms:W3CDTF">2012-12-13T11:47:43Z</dcterms:modified>
</cp:coreProperties>
</file>