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e1f4b69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e1f4b69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e1f4b6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e1f4b6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e1f4b69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e1f4b69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e1f4b6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e1f4b6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f1517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f1517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e1f4b69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e1f4b69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f15178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f15178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e1f4b69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e1f4b69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e1f4b69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e1f4b69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Flying Koalas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Meenakshi Kommineni, Madison McClellan, Archana Ramasubramaniam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force occurs </a:t>
            </a:r>
            <a:r>
              <a:rPr lang="en"/>
              <a:t>disproportionately</a:t>
            </a:r>
            <a:r>
              <a:rPr lang="en"/>
              <a:t> under the following conditions: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Against young, Black males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districts with a greater police presence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Officers who are more prone to using force are not that “different” from officers who are less prone to using force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different types of force in the same proportions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CRs against them have equal positive and negative sentiment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Research Directions: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we identify “turning points” in officers’ careers where they begin to use force more frequently? Can we then look at a given officer’s current trajectory and predict whether they will become a high-offending officer?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" sz="3140"/>
              <a:t>Under what circumstances do officers in the Chicago PD use force against civilians?</a:t>
            </a:r>
            <a:endParaRPr sz="31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869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Analytics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Simple SQL queries, grouping by the different attributes we were interested in learning about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Limitation: difficult to draw </a:t>
            </a:r>
            <a:r>
              <a:rPr lang="en"/>
              <a:t>conclusions</a:t>
            </a:r>
            <a:r>
              <a:rPr lang="en"/>
              <a:t> from the results of SQL queries - we needed to visualize the </a:t>
            </a: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force occurs disproportionately against young (early 20s), Black males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vast differences in use of force across districts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29,261 instances in the 11th district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4,275 instances in the 20th district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Despite differences in total use of force across different subject demographics and  districts, different types of use of force are used proportionately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Verbal commands are the most commonly used type of force across different subject demographics and districts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Scatter plot to represent the number of TRRs and the number of CRs for each officer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Correlation matrix to represent firearm use in different lighting conditions and districts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no correlation between the number of TRRs and the number of CRs against an officer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majority of TRRs do not involve firearms, but rather more “mild” types of force (e.g. verbal commands)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firearms are involved, they are typically discharged in good artificial lighting or daylight and in districts where there is a stronger police presence (e.g. 4th District)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88" y="1353525"/>
            <a:ext cx="4210648" cy="243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2052" l="0" r="0" t="2052"/>
          <a:stretch/>
        </p:blipFill>
        <p:spPr>
          <a:xfrm>
            <a:off x="4634163" y="1353525"/>
            <a:ext cx="4210650" cy="243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Visualization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Bar chart representing frequency of action type with ability to filter data by district, subject age, subject race, lighting condition, whether the officer was on or off duty, and year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Bar chart representing top five action types for officers in different TRR percentile ranges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Further validated our findings from Checkpoint 1 - the distribution of TRRs across action type is consistent across different districts, subject demographics (age and race), lighting conditions, whether the officer was on or off duty, and year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Officers who are more prone to using force use different types of force in the same proportions as those who are less prone to using force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0" y="583488"/>
            <a:ext cx="4615425" cy="390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475" y="386988"/>
            <a:ext cx="3380338" cy="43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Analytics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Constructed two graphs, both with nodes representing individual officers, and one with edges representing a co-accused allegation and one with edges representing a co-accused TRR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PageRank and Triangle Count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Officers are more often co-accused in allegations than they are in use of force incidents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top 20 co-accused officers in allegations are all males born in or before 1951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officers are not “outliers” - their PageRank values are not drastically higher than the values for officers lower in the ranking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Python’s Natural Language Toolkit (NLTK) for sentiment analysis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methods: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 over all CRs then partition into &gt;=90th &lt;=50th percentile groups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Partition data into groups first then train separately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Limitation: relatively small sample (total: 3391, &gt;=90th percentile: 1283, &lt;=50th percentile 1105)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methods achieved almost the exact same results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CRs against officers in the &gt;=90th percentile group and the &lt;=50th percentile group have almost exactly the same proportion of positive and negative sentiment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11% of CRs have positive sentiment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89% of CRs have negative sentiment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