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2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2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8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B639-A44C-4D7B-853B-BC0F0283BA6B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DAC4-1619-4893-B111-CC0F74E01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279974"/>
            <a:ext cx="2926334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7456" y="1546659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86" y="4597283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6" y="1548512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 preferRelativeResize="0">
            <a:picLocks/>
          </p:cNvPicPr>
          <p:nvPr/>
        </p:nvPicPr>
        <p:blipFill rotWithShape="1">
          <a:blip r:embed="rId4"/>
          <a:srcRect l="11145" t="13383" r="8320" b="13031"/>
          <a:stretch/>
        </p:blipFill>
        <p:spPr>
          <a:xfrm>
            <a:off x="2097456" y="784158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286" y="3835090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 preferRelativeResize="0">
            <a:picLocks/>
          </p:cNvPicPr>
          <p:nvPr/>
        </p:nvPicPr>
        <p:blipFill rotWithShape="1">
          <a:blip r:embed="rId6"/>
          <a:srcRect t="7536" b="7876"/>
          <a:stretch/>
        </p:blipFill>
        <p:spPr>
          <a:xfrm>
            <a:off x="3639869" y="3834163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/>
          <p:cNvPicPr preferRelativeResize="0">
            <a:picLocks/>
          </p:cNvPicPr>
          <p:nvPr/>
        </p:nvPicPr>
        <p:blipFill rotWithShape="1">
          <a:blip r:embed="rId7"/>
          <a:srcRect l="5725" r="4816"/>
          <a:stretch/>
        </p:blipFill>
        <p:spPr>
          <a:xfrm>
            <a:off x="3639869" y="4596665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35" y="153041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/>
          <p:cNvPicPr preferRelativeResize="0">
            <a:picLocks/>
          </p:cNvPicPr>
          <p:nvPr/>
        </p:nvPicPr>
        <p:blipFill rotWithShape="1">
          <a:blip r:embed="rId9"/>
          <a:srcRect l="6913" t="11827" b="10269"/>
          <a:stretch/>
        </p:blipFill>
        <p:spPr>
          <a:xfrm>
            <a:off x="3639869" y="5359166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/>
          <a:srcRect l="3884" r="5193"/>
          <a:stretch/>
        </p:blipFill>
        <p:spPr>
          <a:xfrm>
            <a:off x="1303286" y="2412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286" y="231070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/>
          <a:srcRect l="3884" r="5193"/>
          <a:stretch/>
        </p:blipFill>
        <p:spPr>
          <a:xfrm>
            <a:off x="2097456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/>
          <a:srcRect l="3884" r="5193"/>
          <a:stretch/>
        </p:blipFill>
        <p:spPr>
          <a:xfrm>
            <a:off x="1303286" y="786320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7456" y="2309161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286" y="3072898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7456" y="3071662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456" y="459666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/>
          <p:cNvPicPr preferRelativeResize="0">
            <a:picLocks/>
          </p:cNvPicPr>
          <p:nvPr/>
        </p:nvPicPr>
        <p:blipFill rotWithShape="1">
          <a:blip r:embed="rId7"/>
          <a:srcRect l="5725" r="4816"/>
          <a:stretch/>
        </p:blipFill>
        <p:spPr>
          <a:xfrm>
            <a:off x="1303286" y="535947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456" y="5359166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/>
          <p:cNvPicPr preferRelativeResize="0">
            <a:picLocks/>
          </p:cNvPicPr>
          <p:nvPr/>
        </p:nvPicPr>
        <p:blipFill rotWithShape="1">
          <a:blip r:embed="rId9"/>
          <a:srcRect l="6913" t="11827" b="10269"/>
          <a:stretch/>
        </p:blipFill>
        <p:spPr>
          <a:xfrm>
            <a:off x="1303286" y="612166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9869" y="612166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" name="Picture 54"/>
          <p:cNvPicPr preferRelativeResize="0">
            <a:picLocks/>
          </p:cNvPicPr>
          <p:nvPr/>
        </p:nvPicPr>
        <p:blipFill rotWithShape="1">
          <a:blip r:embed="rId6"/>
          <a:srcRect t="7536" b="7876"/>
          <a:stretch/>
        </p:blipFill>
        <p:spPr>
          <a:xfrm>
            <a:off x="4577108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8350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879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/>
          <p:cNvPicPr preferRelativeResize="0">
            <a:picLocks/>
          </p:cNvPicPr>
          <p:nvPr/>
        </p:nvPicPr>
        <p:blipFill rotWithShape="1">
          <a:blip r:embed="rId15"/>
          <a:srcRect t="7802" b="6302"/>
          <a:stretch/>
        </p:blipFill>
        <p:spPr>
          <a:xfrm>
            <a:off x="6899935" y="2165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08" y="779646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/>
          <p:cNvPicPr preferRelativeResize="0">
            <a:picLocks/>
          </p:cNvPicPr>
          <p:nvPr/>
        </p:nvPicPr>
        <p:blipFill rotWithShape="1">
          <a:blip r:embed="rId15"/>
          <a:srcRect t="7802" b="6302"/>
          <a:stretch/>
        </p:blipFill>
        <p:spPr>
          <a:xfrm>
            <a:off x="5358350" y="779646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99935" y="779646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62" name="Picture 61"/>
          <p:cNvPicPr preferRelativeResize="0">
            <a:picLocks/>
          </p:cNvPicPr>
          <p:nvPr/>
        </p:nvPicPr>
        <p:blipFill rotWithShape="1">
          <a:blip r:embed="rId15"/>
          <a:srcRect t="7802" b="6302"/>
          <a:stretch/>
        </p:blipFill>
        <p:spPr>
          <a:xfrm>
            <a:off x="5358350" y="153041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08" y="153041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99935" y="2295625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8350" y="229562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7108" y="2295625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7108" y="3060834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99935" y="3060834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" name="Picture 68"/>
          <p:cNvPicPr preferRelativeResize="0">
            <a:picLocks/>
          </p:cNvPicPr>
          <p:nvPr/>
        </p:nvPicPr>
        <p:blipFill rotWithShape="1">
          <a:blip r:embed="rId15"/>
          <a:srcRect t="7802" b="6302"/>
          <a:stretch/>
        </p:blipFill>
        <p:spPr>
          <a:xfrm>
            <a:off x="5358350" y="3060834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9935" y="3833261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7108" y="3833261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7108" y="4591250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3" name="Picture 72"/>
          <p:cNvPicPr preferRelativeResize="0">
            <a:picLocks/>
          </p:cNvPicPr>
          <p:nvPr/>
        </p:nvPicPr>
        <p:blipFill rotWithShape="1">
          <a:blip r:embed="rId15"/>
          <a:srcRect t="7802" b="6302"/>
          <a:stretch/>
        </p:blipFill>
        <p:spPr>
          <a:xfrm>
            <a:off x="5358350" y="4591250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99935" y="4591250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58350" y="3833261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9869" y="2309161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39869" y="3071662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9869" y="2165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9869" y="784158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869" y="1546659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1" name="Rectangle 80"/>
          <p:cNvSpPr/>
          <p:nvPr/>
        </p:nvSpPr>
        <p:spPr>
          <a:xfrm>
            <a:off x="2097456" y="3834163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2" name="Rectangle 81"/>
          <p:cNvSpPr/>
          <p:nvPr/>
        </p:nvSpPr>
        <p:spPr>
          <a:xfrm>
            <a:off x="2875238" y="21657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3" name="Rectangle 82"/>
          <p:cNvSpPr/>
          <p:nvPr/>
        </p:nvSpPr>
        <p:spPr>
          <a:xfrm>
            <a:off x="2875238" y="784158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4" name="Rectangle 83"/>
          <p:cNvSpPr/>
          <p:nvPr/>
        </p:nvSpPr>
        <p:spPr>
          <a:xfrm>
            <a:off x="2875238" y="1546659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5" name="Rectangle 84"/>
          <p:cNvSpPr/>
          <p:nvPr/>
        </p:nvSpPr>
        <p:spPr>
          <a:xfrm>
            <a:off x="2875238" y="2309161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6" name="Rectangle 85"/>
          <p:cNvSpPr/>
          <p:nvPr/>
        </p:nvSpPr>
        <p:spPr>
          <a:xfrm>
            <a:off x="2875238" y="3071662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7" name="Rectangle 86"/>
          <p:cNvSpPr/>
          <p:nvPr/>
        </p:nvSpPr>
        <p:spPr>
          <a:xfrm>
            <a:off x="2875238" y="3834163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8" name="Rectangle 87"/>
          <p:cNvSpPr/>
          <p:nvPr/>
        </p:nvSpPr>
        <p:spPr>
          <a:xfrm>
            <a:off x="2875238" y="4596665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89" name="Rectangle 88"/>
          <p:cNvSpPr/>
          <p:nvPr/>
        </p:nvSpPr>
        <p:spPr>
          <a:xfrm>
            <a:off x="2875238" y="5359166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90" name="Rectangle 89"/>
          <p:cNvSpPr/>
          <p:nvPr/>
        </p:nvSpPr>
        <p:spPr>
          <a:xfrm>
            <a:off x="6127879" y="3833261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91" name="Freeform 90"/>
          <p:cNvSpPr/>
          <p:nvPr/>
        </p:nvSpPr>
        <p:spPr>
          <a:xfrm>
            <a:off x="10154761" y="779646"/>
            <a:ext cx="721895" cy="721895"/>
          </a:xfrm>
          <a:custGeom>
            <a:avLst/>
            <a:gdLst>
              <a:gd name="connsiteX0" fmla="*/ 0 w 232229"/>
              <a:gd name="connsiteY0" fmla="*/ 87086 h 159657"/>
              <a:gd name="connsiteX1" fmla="*/ 101600 w 232229"/>
              <a:gd name="connsiteY1" fmla="*/ 0 h 159657"/>
              <a:gd name="connsiteX2" fmla="*/ 145143 w 232229"/>
              <a:gd name="connsiteY2" fmla="*/ 29029 h 159657"/>
              <a:gd name="connsiteX3" fmla="*/ 188686 w 232229"/>
              <a:gd name="connsiteY3" fmla="*/ 29029 h 159657"/>
              <a:gd name="connsiteX4" fmla="*/ 203200 w 232229"/>
              <a:gd name="connsiteY4" fmla="*/ 29029 h 159657"/>
              <a:gd name="connsiteX5" fmla="*/ 203200 w 232229"/>
              <a:gd name="connsiteY5" fmla="*/ 29029 h 159657"/>
              <a:gd name="connsiteX6" fmla="*/ 232229 w 232229"/>
              <a:gd name="connsiteY6" fmla="*/ 130629 h 159657"/>
              <a:gd name="connsiteX7" fmla="*/ 87086 w 232229"/>
              <a:gd name="connsiteY7" fmla="*/ 159657 h 159657"/>
              <a:gd name="connsiteX8" fmla="*/ 0 w 232229"/>
              <a:gd name="connsiteY8" fmla="*/ 87086 h 15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229" h="159657">
                <a:moveTo>
                  <a:pt x="0" y="87086"/>
                </a:moveTo>
                <a:lnTo>
                  <a:pt x="101600" y="0"/>
                </a:lnTo>
                <a:lnTo>
                  <a:pt x="145143" y="29029"/>
                </a:lnTo>
                <a:lnTo>
                  <a:pt x="188686" y="29029"/>
                </a:lnTo>
                <a:lnTo>
                  <a:pt x="203200" y="29029"/>
                </a:lnTo>
                <a:lnTo>
                  <a:pt x="203200" y="29029"/>
                </a:lnTo>
                <a:lnTo>
                  <a:pt x="232229" y="130629"/>
                </a:lnTo>
                <a:lnTo>
                  <a:pt x="87086" y="159657"/>
                </a:lnTo>
                <a:lnTo>
                  <a:pt x="0" y="87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99935" y="537089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99935" y="612166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77108" y="537089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/>
          <p:cNvPicPr preferRelativeResize="0">
            <a:picLocks/>
          </p:cNvPicPr>
          <p:nvPr/>
        </p:nvPicPr>
        <p:blipFill rotWithShape="1">
          <a:blip r:embed="rId25"/>
          <a:srcRect t="15832" r="18152"/>
          <a:stretch/>
        </p:blipFill>
        <p:spPr>
          <a:xfrm>
            <a:off x="7836106" y="229562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54761" y="2165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154761" y="2295625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54761" y="779646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77108" y="612166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8350" y="537089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27879" y="537089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8350" y="612166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27879" y="612166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36106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1573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2152" y="2165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6106" y="779646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11573" y="779646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0"/>
          <a:srcRect l="3884" r="5193"/>
          <a:stretch/>
        </p:blipFill>
        <p:spPr>
          <a:xfrm>
            <a:off x="9382153" y="153041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36106" y="153041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1573" y="153041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2" name="Picture 111"/>
          <p:cNvPicPr preferRelativeResize="0">
            <a:picLocks/>
          </p:cNvPicPr>
          <p:nvPr/>
        </p:nvPicPr>
        <p:blipFill rotWithShape="1">
          <a:blip r:embed="rId25"/>
          <a:srcRect t="15832" r="18152"/>
          <a:stretch/>
        </p:blipFill>
        <p:spPr>
          <a:xfrm>
            <a:off x="10154761" y="153041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1573" y="229562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4" name="Picture 113"/>
          <p:cNvPicPr preferRelativeResize="0">
            <a:picLocks/>
          </p:cNvPicPr>
          <p:nvPr/>
        </p:nvPicPr>
        <p:blipFill rotWithShape="1">
          <a:blip r:embed="rId30"/>
          <a:srcRect l="15212" t="8358"/>
          <a:stretch/>
        </p:blipFill>
        <p:spPr>
          <a:xfrm>
            <a:off x="10154761" y="3060834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" name="Picture 114"/>
          <p:cNvPicPr preferRelativeResize="0">
            <a:picLocks/>
          </p:cNvPicPr>
          <p:nvPr/>
        </p:nvPicPr>
        <p:blipFill rotWithShape="1">
          <a:blip r:embed="rId31"/>
          <a:srcRect t="9307" b="7402"/>
          <a:stretch/>
        </p:blipFill>
        <p:spPr>
          <a:xfrm>
            <a:off x="10154761" y="612166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54761" y="5370897"/>
            <a:ext cx="721895" cy="7218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" name="Picture 116"/>
          <p:cNvPicPr preferRelativeResize="0"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10154761" y="3833261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118" name="Picture 117"/>
          <p:cNvPicPr preferRelativeResize="0"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10154761" y="4591250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36106" y="3060834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0" name="Picture 119"/>
          <p:cNvPicPr preferRelativeResize="0">
            <a:picLocks/>
          </p:cNvPicPr>
          <p:nvPr/>
        </p:nvPicPr>
        <p:blipFill rotWithShape="1">
          <a:blip r:embed="rId25"/>
          <a:srcRect t="15832" r="18152"/>
          <a:stretch/>
        </p:blipFill>
        <p:spPr>
          <a:xfrm>
            <a:off x="8611573" y="3060834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1" name="Picture 120"/>
          <p:cNvPicPr preferRelativeResize="0">
            <a:picLocks/>
          </p:cNvPicPr>
          <p:nvPr/>
        </p:nvPicPr>
        <p:blipFill rotWithShape="1">
          <a:blip r:embed="rId30"/>
          <a:srcRect l="15212" t="8358"/>
          <a:stretch/>
        </p:blipFill>
        <p:spPr>
          <a:xfrm>
            <a:off x="8611573" y="3833261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106" y="3833261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3" name="Picture 122"/>
          <p:cNvPicPr preferRelativeResize="0"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7836106" y="4591250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1573" y="4591250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5" name="Picture 124"/>
          <p:cNvPicPr preferRelativeResize="0">
            <a:picLocks/>
          </p:cNvPicPr>
          <p:nvPr/>
        </p:nvPicPr>
        <p:blipFill rotWithShape="1">
          <a:blip r:embed="rId6"/>
          <a:srcRect t="7536" b="7876"/>
          <a:stretch/>
        </p:blipFill>
        <p:spPr>
          <a:xfrm>
            <a:off x="7836106" y="537089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11573" y="537089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36106" y="613610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7494" y="6136105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9" name="Picture 128"/>
          <p:cNvPicPr preferRelativeResize="0">
            <a:picLocks/>
          </p:cNvPicPr>
          <p:nvPr/>
        </p:nvPicPr>
        <p:blipFill rotWithShape="1">
          <a:blip r:embed="rId9"/>
          <a:srcRect l="6913" t="11827" b="10269"/>
          <a:stretch/>
        </p:blipFill>
        <p:spPr>
          <a:xfrm>
            <a:off x="9385526" y="6121667"/>
            <a:ext cx="721895" cy="721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0" name="Rectangle 129"/>
          <p:cNvSpPr/>
          <p:nvPr/>
        </p:nvSpPr>
        <p:spPr>
          <a:xfrm>
            <a:off x="2097456" y="6121667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1" name="Rectangle 130"/>
          <p:cNvSpPr/>
          <p:nvPr/>
        </p:nvSpPr>
        <p:spPr>
          <a:xfrm>
            <a:off x="2875238" y="6121667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2" name="Rectangle 131"/>
          <p:cNvSpPr/>
          <p:nvPr/>
        </p:nvSpPr>
        <p:spPr>
          <a:xfrm>
            <a:off x="6127879" y="4591250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3" name="Rectangle 132"/>
          <p:cNvSpPr/>
          <p:nvPr/>
        </p:nvSpPr>
        <p:spPr>
          <a:xfrm>
            <a:off x="6127879" y="3060834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4" name="Rectangle 133"/>
          <p:cNvSpPr/>
          <p:nvPr/>
        </p:nvSpPr>
        <p:spPr>
          <a:xfrm>
            <a:off x="6127879" y="2295625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5" name="Rectangle 134"/>
          <p:cNvSpPr/>
          <p:nvPr/>
        </p:nvSpPr>
        <p:spPr>
          <a:xfrm>
            <a:off x="6127879" y="1530417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6" name="Rectangle 135"/>
          <p:cNvSpPr/>
          <p:nvPr/>
        </p:nvSpPr>
        <p:spPr>
          <a:xfrm>
            <a:off x="6127879" y="779646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7" name="Rectangle 136"/>
          <p:cNvSpPr/>
          <p:nvPr/>
        </p:nvSpPr>
        <p:spPr>
          <a:xfrm>
            <a:off x="9382152" y="779646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8" name="Rectangle 137"/>
          <p:cNvSpPr/>
          <p:nvPr/>
        </p:nvSpPr>
        <p:spPr>
          <a:xfrm>
            <a:off x="9382152" y="2295625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39" name="Rectangle 138"/>
          <p:cNvSpPr/>
          <p:nvPr/>
        </p:nvSpPr>
        <p:spPr>
          <a:xfrm>
            <a:off x="9382152" y="3060834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40" name="Rectangle 139"/>
          <p:cNvSpPr/>
          <p:nvPr/>
        </p:nvSpPr>
        <p:spPr>
          <a:xfrm>
            <a:off x="9382152" y="3833261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41" name="Rectangle 140"/>
          <p:cNvSpPr/>
          <p:nvPr/>
        </p:nvSpPr>
        <p:spPr>
          <a:xfrm>
            <a:off x="9382152" y="4591250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  <p:sp>
        <p:nvSpPr>
          <p:cNvPr id="142" name="Rectangle 141"/>
          <p:cNvSpPr/>
          <p:nvPr/>
        </p:nvSpPr>
        <p:spPr>
          <a:xfrm>
            <a:off x="9382152" y="5370897"/>
            <a:ext cx="7218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</p:spTree>
    <p:extLst>
      <p:ext uri="{BB962C8B-B14F-4D97-AF65-F5344CB8AC3E}">
        <p14:creationId xmlns:p14="http://schemas.microsoft.com/office/powerpoint/2010/main" val="140699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Derex</dc:creator>
  <cp:lastModifiedBy>Maxime Derex</cp:lastModifiedBy>
  <cp:revision>9</cp:revision>
  <dcterms:created xsi:type="dcterms:W3CDTF">2015-07-20T11:22:50Z</dcterms:created>
  <dcterms:modified xsi:type="dcterms:W3CDTF">2016-10-25T18:53:54Z</dcterms:modified>
</cp:coreProperties>
</file>