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>
        <p:scale>
          <a:sx n="105" d="100"/>
          <a:sy n="105" d="100"/>
        </p:scale>
        <p:origin x="8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AE80-D1F7-F26B-B8A7-805D2485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32E20-A7CF-A7C1-3291-700CC003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A685-898F-7050-D08C-040A4DF6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73594-DF33-CDC8-2691-F4B31D1D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273D-2A05-DD15-FE25-4DCFD57F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BBBA-FD3D-8C9D-43F4-5F5A16F5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12068-17AB-1A7D-4FEC-143D9892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5D0-B79F-3F30-31BE-FF21660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70D7-747D-9B9D-B1E3-ECC26C3B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7559-5164-EEA4-828E-0C4B3D4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4C25E-5AEC-D0B9-1138-5FB8CB941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B1750-C6C3-0391-BBF5-3E62FA8D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83BB-178D-E134-E0A7-D0C442CA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1BD8-D3C0-88B1-C2A8-76AA62FA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D064-EF2C-8445-4440-C81EBF7B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550C-E3A6-85B7-5330-D5108434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22FB-043A-8F7B-6BA0-3E79DA77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7ACA-256F-BB1E-D7FD-64A627CE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1D30-7DCF-54F7-6648-7C339F25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1BA7-B04E-7FA2-E9E1-139B0FB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08A-09A3-B7D5-E82B-49949B8B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A04D-BC04-55AB-855F-48F7251DE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34DF-6E9B-8619-9102-6310E3D7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7F8F-5D74-006E-3D55-614DBCF6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6491-4B89-7B14-9C5A-3540779A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B087-24C5-7A10-F6AA-C241D9D2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361F-6466-2522-FEEF-7D79D377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9584-2BC1-FCA3-8B56-22F2F6F3E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D84CC-55C5-B25A-9915-99A9168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627E-6925-2183-85D9-DC60720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9DE9-3C8D-5A11-3A31-4A6BF182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CC53-1E7C-61E9-74A4-03BFF451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E9DF-B5F1-6D4F-9311-0174895D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60C4-820F-61E5-5E9A-04F2FA59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53A3-3490-4BC9-41F6-2B5CCA09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CC84E-333E-9285-D603-ED1DBD032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43ADE-AFC5-3F41-AD60-8E38042F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DB0DF-1432-5857-E777-2F24C210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3211B-AEE1-2292-5AA1-5260BBA9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90BE-3873-6249-14BD-67BA382B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895F1-0A50-EC6C-88DF-2AD4B3D9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18480-1180-82D5-4B04-C6009812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5029B-E535-FC74-7454-45E2B61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69256-6BC1-91C7-5D70-C4897D5D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880B5-F0D8-28FA-89D9-6D83C9C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9CABC-347B-B10F-F300-E05EB9F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38F2-8BE7-83A8-4567-6954406F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506A-6575-A1C4-A5AE-03960037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0C2F9-8882-FC18-8E96-7DCD1791F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FD62E-140C-DB5D-FF86-B52AD317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929FB-3F49-DE4C-FCDC-52341492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6EB6-5051-65D2-F634-AADE0B42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A392-A923-06D7-8327-FF24C687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DE3DA-22F8-4986-7BE8-916F67BDB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E79E-0EBC-CFB7-5EF1-AC18EDA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AC42-FAF1-A922-F625-C0BE97F9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2878-766C-E64F-6605-6D8A1D18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798C-D4CD-A660-0022-D1E1498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694E-E28F-D171-A996-134F0FB8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88278-B879-A4B5-D7B1-353D0181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F7F4-83D5-D760-78DB-0C9F900A1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47A-79B9-114A-8910-700EC3DD8D09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D838-3B3F-44AD-9E31-944D1ADF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B53A-C3B8-635B-F659-9A884519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7840-16C3-5448-9059-E3C7B74E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7A599EE-38DE-DF5E-0D6C-C034E36C529E}"/>
              </a:ext>
            </a:extLst>
          </p:cNvPr>
          <p:cNvSpPr/>
          <p:nvPr/>
        </p:nvSpPr>
        <p:spPr>
          <a:xfrm>
            <a:off x="8343668" y="686335"/>
            <a:ext cx="127711" cy="233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4AE28-923F-B25E-3BAE-E97406C01D7A}"/>
              </a:ext>
            </a:extLst>
          </p:cNvPr>
          <p:cNvSpPr/>
          <p:nvPr/>
        </p:nvSpPr>
        <p:spPr>
          <a:xfrm>
            <a:off x="-5814" y="-2319"/>
            <a:ext cx="4318793" cy="6858000"/>
          </a:xfrm>
          <a:prstGeom prst="rect">
            <a:avLst/>
          </a:prstGeom>
          <a:solidFill>
            <a:schemeClr val="accent1">
              <a:alpha val="4872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7EFB0-334B-D57E-1FDE-AAD6D0D49009}"/>
              </a:ext>
            </a:extLst>
          </p:cNvPr>
          <p:cNvSpPr/>
          <p:nvPr/>
        </p:nvSpPr>
        <p:spPr>
          <a:xfrm>
            <a:off x="-7441" y="-15275"/>
            <a:ext cx="4318793" cy="2054224"/>
          </a:xfrm>
          <a:prstGeom prst="rect">
            <a:avLst/>
          </a:prstGeom>
          <a:solidFill>
            <a:schemeClr val="accent1">
              <a:alpha val="7919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B1241-A274-9EDE-EFEF-D0A78D7D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119563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 You want to live?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960A-0BA4-D6AE-6C18-0F8BE610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7" y="1655762"/>
            <a:ext cx="3633788" cy="398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Living Dashboard</a:t>
            </a:r>
          </a:p>
        </p:txBody>
      </p:sp>
      <p:pic>
        <p:nvPicPr>
          <p:cNvPr id="6" name="Graphic 5" descr="Checkbox Checked outline">
            <a:extLst>
              <a:ext uri="{FF2B5EF4-FFF2-40B4-BE49-F238E27FC236}">
                <a16:creationId xmlns:a16="http://schemas.microsoft.com/office/drawing/2014/main" id="{D30ED5F9-3237-34DE-D073-5EAAB1EB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639" y="2597149"/>
            <a:ext cx="398462" cy="39846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B8545BB-9A46-5EC8-5701-2CBF3D96E6EC}"/>
              </a:ext>
            </a:extLst>
          </p:cNvPr>
          <p:cNvSpPr txBox="1">
            <a:spLocks/>
          </p:cNvSpPr>
          <p:nvPr/>
        </p:nvSpPr>
        <p:spPr>
          <a:xfrm>
            <a:off x="788191" y="2198687"/>
            <a:ext cx="2543177" cy="398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C0C0C0"/>
                </a:highlight>
              </a:rPr>
              <a:t>Filter by Province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0FD3937-731D-82F8-BD18-85EE08B57DD8}"/>
              </a:ext>
            </a:extLst>
          </p:cNvPr>
          <p:cNvSpPr txBox="1">
            <a:spLocks/>
          </p:cNvSpPr>
          <p:nvPr/>
        </p:nvSpPr>
        <p:spPr>
          <a:xfrm>
            <a:off x="242887" y="2634056"/>
            <a:ext cx="4343401" cy="215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All Provinces		Nova Scotia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Alberta			Nunavut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British Columbia		Ontario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Manitoba			PEI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New Brunswick		Quebec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Newfoundland &amp; Labrador	Saskatchewan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Northwest Territories		Yukon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pic>
        <p:nvPicPr>
          <p:cNvPr id="14" name="Graphic 13" descr="Stop outline">
            <a:extLst>
              <a:ext uri="{FF2B5EF4-FFF2-40B4-BE49-F238E27FC236}">
                <a16:creationId xmlns:a16="http://schemas.microsoft.com/office/drawing/2014/main" id="{AB7BF713-8FA2-5130-C43E-877231AC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594" y="4152174"/>
            <a:ext cx="238874" cy="238874"/>
          </a:xfrm>
          <a:prstGeom prst="rect">
            <a:avLst/>
          </a:prstGeom>
        </p:spPr>
      </p:pic>
      <p:pic>
        <p:nvPicPr>
          <p:cNvPr id="15" name="Graphic 14" descr="Stop outline">
            <a:extLst>
              <a:ext uri="{FF2B5EF4-FFF2-40B4-BE49-F238E27FC236}">
                <a16:creationId xmlns:a16="http://schemas.microsoft.com/office/drawing/2014/main" id="{D5335091-0BB8-97E5-958F-BBBB1C7C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17" y="3907580"/>
            <a:ext cx="238874" cy="238874"/>
          </a:xfrm>
          <a:prstGeom prst="rect">
            <a:avLst/>
          </a:prstGeom>
        </p:spPr>
      </p:pic>
      <p:pic>
        <p:nvPicPr>
          <p:cNvPr id="16" name="Graphic 15" descr="Stop outline">
            <a:extLst>
              <a:ext uri="{FF2B5EF4-FFF2-40B4-BE49-F238E27FC236}">
                <a16:creationId xmlns:a16="http://schemas.microsoft.com/office/drawing/2014/main" id="{4EBEB389-A697-FC1B-E333-94689E6BA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1204" y="3678856"/>
            <a:ext cx="238874" cy="238874"/>
          </a:xfrm>
          <a:prstGeom prst="rect">
            <a:avLst/>
          </a:prstGeom>
        </p:spPr>
      </p:pic>
      <p:pic>
        <p:nvPicPr>
          <p:cNvPr id="17" name="Graphic 16" descr="Stop outline">
            <a:extLst>
              <a:ext uri="{FF2B5EF4-FFF2-40B4-BE49-F238E27FC236}">
                <a16:creationId xmlns:a16="http://schemas.microsoft.com/office/drawing/2014/main" id="{4290539B-6A3D-CB0D-841A-6C301C4C6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17" y="3430972"/>
            <a:ext cx="238874" cy="238874"/>
          </a:xfrm>
          <a:prstGeom prst="rect">
            <a:avLst/>
          </a:prstGeom>
        </p:spPr>
      </p:pic>
      <p:pic>
        <p:nvPicPr>
          <p:cNvPr id="18" name="Graphic 17" descr="Stop outline">
            <a:extLst>
              <a:ext uri="{FF2B5EF4-FFF2-40B4-BE49-F238E27FC236}">
                <a16:creationId xmlns:a16="http://schemas.microsoft.com/office/drawing/2014/main" id="{B7C4BF04-8D43-EDA2-E64A-8FF469942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17" y="3196730"/>
            <a:ext cx="238874" cy="238874"/>
          </a:xfrm>
          <a:prstGeom prst="rect">
            <a:avLst/>
          </a:prstGeom>
        </p:spPr>
      </p:pic>
      <p:pic>
        <p:nvPicPr>
          <p:cNvPr id="19" name="Graphic 18" descr="Stop outline">
            <a:extLst>
              <a:ext uri="{FF2B5EF4-FFF2-40B4-BE49-F238E27FC236}">
                <a16:creationId xmlns:a16="http://schemas.microsoft.com/office/drawing/2014/main" id="{4D622AA6-205B-9B2A-F722-98C9607B3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17" y="2953532"/>
            <a:ext cx="238874" cy="238874"/>
          </a:xfrm>
          <a:prstGeom prst="rect">
            <a:avLst/>
          </a:prstGeom>
        </p:spPr>
      </p:pic>
      <p:pic>
        <p:nvPicPr>
          <p:cNvPr id="20" name="Graphic 19" descr="Stop outline">
            <a:extLst>
              <a:ext uri="{FF2B5EF4-FFF2-40B4-BE49-F238E27FC236}">
                <a16:creationId xmlns:a16="http://schemas.microsoft.com/office/drawing/2014/main" id="{36C95C36-179F-0812-E138-9AF7D556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1204" y="2703357"/>
            <a:ext cx="238874" cy="238874"/>
          </a:xfrm>
          <a:prstGeom prst="rect">
            <a:avLst/>
          </a:prstGeom>
        </p:spPr>
      </p:pic>
      <p:pic>
        <p:nvPicPr>
          <p:cNvPr id="22" name="Graphic 21" descr="Stop outline">
            <a:extLst>
              <a:ext uri="{FF2B5EF4-FFF2-40B4-BE49-F238E27FC236}">
                <a16:creationId xmlns:a16="http://schemas.microsoft.com/office/drawing/2014/main" id="{0064843B-0C2F-43E0-B4A5-03D1AF0C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1" y="4141855"/>
            <a:ext cx="238874" cy="238874"/>
          </a:xfrm>
          <a:prstGeom prst="rect">
            <a:avLst/>
          </a:prstGeom>
        </p:spPr>
      </p:pic>
      <p:pic>
        <p:nvPicPr>
          <p:cNvPr id="23" name="Graphic 22" descr="Stop outline">
            <a:extLst>
              <a:ext uri="{FF2B5EF4-FFF2-40B4-BE49-F238E27FC236}">
                <a16:creationId xmlns:a16="http://schemas.microsoft.com/office/drawing/2014/main" id="{ACDE1ABC-5980-BAAB-06B8-9DC4E5E0A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18" y="3913131"/>
            <a:ext cx="238874" cy="238874"/>
          </a:xfrm>
          <a:prstGeom prst="rect">
            <a:avLst/>
          </a:prstGeom>
        </p:spPr>
      </p:pic>
      <p:pic>
        <p:nvPicPr>
          <p:cNvPr id="24" name="Graphic 23" descr="Stop outline">
            <a:extLst>
              <a:ext uri="{FF2B5EF4-FFF2-40B4-BE49-F238E27FC236}">
                <a16:creationId xmlns:a16="http://schemas.microsoft.com/office/drawing/2014/main" id="{3CED6DF0-AEA4-5799-551F-7C6BCD5DF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1" y="3665247"/>
            <a:ext cx="238874" cy="238874"/>
          </a:xfrm>
          <a:prstGeom prst="rect">
            <a:avLst/>
          </a:prstGeom>
        </p:spPr>
      </p:pic>
      <p:pic>
        <p:nvPicPr>
          <p:cNvPr id="25" name="Graphic 24" descr="Stop outline">
            <a:extLst>
              <a:ext uri="{FF2B5EF4-FFF2-40B4-BE49-F238E27FC236}">
                <a16:creationId xmlns:a16="http://schemas.microsoft.com/office/drawing/2014/main" id="{BFF84F04-3633-9EB9-CD98-DA354B39B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1" y="3431005"/>
            <a:ext cx="238874" cy="238874"/>
          </a:xfrm>
          <a:prstGeom prst="rect">
            <a:avLst/>
          </a:prstGeom>
        </p:spPr>
      </p:pic>
      <p:pic>
        <p:nvPicPr>
          <p:cNvPr id="26" name="Graphic 25" descr="Stop outline">
            <a:extLst>
              <a:ext uri="{FF2B5EF4-FFF2-40B4-BE49-F238E27FC236}">
                <a16:creationId xmlns:a16="http://schemas.microsoft.com/office/drawing/2014/main" id="{7418A0EF-7608-E365-6AA9-978B4635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1" y="3187807"/>
            <a:ext cx="238874" cy="238874"/>
          </a:xfrm>
          <a:prstGeom prst="rect">
            <a:avLst/>
          </a:prstGeom>
        </p:spPr>
      </p:pic>
      <p:pic>
        <p:nvPicPr>
          <p:cNvPr id="27" name="Graphic 26" descr="Stop outline">
            <a:extLst>
              <a:ext uri="{FF2B5EF4-FFF2-40B4-BE49-F238E27FC236}">
                <a16:creationId xmlns:a16="http://schemas.microsoft.com/office/drawing/2014/main" id="{78C1F185-9D8C-EBF0-37B4-67B8122B0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18" y="2937632"/>
            <a:ext cx="238874" cy="238874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1D15095B-D697-8859-E556-DAB07C499E8D}"/>
              </a:ext>
            </a:extLst>
          </p:cNvPr>
          <p:cNvSpPr txBox="1">
            <a:spLocks/>
          </p:cNvSpPr>
          <p:nvPr/>
        </p:nvSpPr>
        <p:spPr>
          <a:xfrm>
            <a:off x="387944" y="4697382"/>
            <a:ext cx="3343667" cy="405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C0C0C0"/>
                </a:highlight>
              </a:rPr>
              <a:t>Filter by City Population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4E5238-CFAC-143F-1C7D-9203DBA7FE45}"/>
              </a:ext>
            </a:extLst>
          </p:cNvPr>
          <p:cNvSpPr/>
          <p:nvPr/>
        </p:nvSpPr>
        <p:spPr>
          <a:xfrm>
            <a:off x="552091" y="5200197"/>
            <a:ext cx="2154177" cy="10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0ECCCA-FD6A-D64F-8230-46D97F6E8574}"/>
              </a:ext>
            </a:extLst>
          </p:cNvPr>
          <p:cNvSpPr/>
          <p:nvPr/>
        </p:nvSpPr>
        <p:spPr>
          <a:xfrm>
            <a:off x="242887" y="5190755"/>
            <a:ext cx="3633788" cy="115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1FCB04-1430-C97F-4B41-F1EC54989B1A}"/>
              </a:ext>
            </a:extLst>
          </p:cNvPr>
          <p:cNvSpPr/>
          <p:nvPr/>
        </p:nvSpPr>
        <p:spPr>
          <a:xfrm>
            <a:off x="434407" y="5131079"/>
            <a:ext cx="218848" cy="20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258EF7-B7C4-12DF-6498-E3BE040D29F4}"/>
              </a:ext>
            </a:extLst>
          </p:cNvPr>
          <p:cNvSpPr/>
          <p:nvPr/>
        </p:nvSpPr>
        <p:spPr>
          <a:xfrm>
            <a:off x="2606063" y="5146488"/>
            <a:ext cx="218848" cy="20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1F8DD81-2379-AC37-E622-2421CC571730}"/>
              </a:ext>
            </a:extLst>
          </p:cNvPr>
          <p:cNvSpPr txBox="1">
            <a:spLocks/>
          </p:cNvSpPr>
          <p:nvPr/>
        </p:nvSpPr>
        <p:spPr>
          <a:xfrm>
            <a:off x="-248950" y="5358368"/>
            <a:ext cx="983673" cy="34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5000</a:t>
            </a:r>
            <a:endParaRPr lang="en-US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4C1CD1F-A770-DD0C-E322-D24CC148CA09}"/>
              </a:ext>
            </a:extLst>
          </p:cNvPr>
          <p:cNvSpPr txBox="1">
            <a:spLocks/>
          </p:cNvSpPr>
          <p:nvPr/>
        </p:nvSpPr>
        <p:spPr>
          <a:xfrm>
            <a:off x="3363351" y="5334874"/>
            <a:ext cx="983673" cy="34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&gt;2 000 000</a:t>
            </a:r>
            <a:endParaRPr lang="en-US" dirty="0"/>
          </a:p>
        </p:txBody>
      </p:sp>
      <p:pic>
        <p:nvPicPr>
          <p:cNvPr id="36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BAD82211-194D-39BF-E467-61956F586E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01" r="21603"/>
          <a:stretch/>
        </p:blipFill>
        <p:spPr>
          <a:xfrm>
            <a:off x="4385997" y="429249"/>
            <a:ext cx="3947979" cy="5632719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D57CABD3-47D5-FFE2-8773-E4121A32622E}"/>
              </a:ext>
            </a:extLst>
          </p:cNvPr>
          <p:cNvSpPr txBox="1">
            <a:spLocks/>
          </p:cNvSpPr>
          <p:nvPr/>
        </p:nvSpPr>
        <p:spPr>
          <a:xfrm>
            <a:off x="5703860" y="170889"/>
            <a:ext cx="2175163" cy="51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Rank Cities by </a:t>
            </a:r>
            <a:r>
              <a:rPr lang="en-US" sz="1600" dirty="0">
                <a:highlight>
                  <a:srgbClr val="C0C0C0"/>
                </a:highlight>
              </a:rPr>
              <a:t>Variable</a:t>
            </a:r>
            <a:endParaRPr lang="en-US" sz="3200" dirty="0">
              <a:highlight>
                <a:srgbClr val="C0C0C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911737-B9FA-BED7-7F61-55603FFF2495}"/>
              </a:ext>
            </a:extLst>
          </p:cNvPr>
          <p:cNvSpPr/>
          <p:nvPr/>
        </p:nvSpPr>
        <p:spPr>
          <a:xfrm>
            <a:off x="8350211" y="686335"/>
            <a:ext cx="127710" cy="53271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aret Down outline">
            <a:extLst>
              <a:ext uri="{FF2B5EF4-FFF2-40B4-BE49-F238E27FC236}">
                <a16:creationId xmlns:a16="http://schemas.microsoft.com/office/drawing/2014/main" id="{2719C724-6ED0-DACA-6601-91D63F4AF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6892" y="2867286"/>
            <a:ext cx="172492" cy="172492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CD6942A2-925B-45B8-A680-C749F49E4FA2}"/>
              </a:ext>
            </a:extLst>
          </p:cNvPr>
          <p:cNvSpPr txBox="1">
            <a:spLocks/>
          </p:cNvSpPr>
          <p:nvPr/>
        </p:nvSpPr>
        <p:spPr>
          <a:xfrm>
            <a:off x="9003105" y="184381"/>
            <a:ext cx="2919696" cy="51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</a:t>
            </a:r>
            <a:r>
              <a:rPr lang="en-US" sz="1600" dirty="0">
                <a:highlight>
                  <a:srgbClr val="C0C0C0"/>
                </a:highlight>
              </a:rPr>
              <a:t>Variable</a:t>
            </a:r>
            <a:r>
              <a:rPr lang="en-US" sz="1600" dirty="0"/>
              <a:t> and </a:t>
            </a:r>
            <a:r>
              <a:rPr lang="en-US" sz="1600" dirty="0">
                <a:highlight>
                  <a:srgbClr val="C0C0C0"/>
                </a:highlight>
              </a:rPr>
              <a:t>Variable</a:t>
            </a:r>
            <a:endParaRPr lang="en-US" sz="3200" dirty="0">
              <a:highlight>
                <a:srgbClr val="C0C0C0"/>
              </a:highlight>
            </a:endParaRPr>
          </a:p>
        </p:txBody>
      </p:sp>
      <p:pic>
        <p:nvPicPr>
          <p:cNvPr id="50" name="Picture 49" descr="Chart, scatter chart&#10;&#10;Description automatically generated">
            <a:extLst>
              <a:ext uri="{FF2B5EF4-FFF2-40B4-BE49-F238E27FC236}">
                <a16:creationId xmlns:a16="http://schemas.microsoft.com/office/drawing/2014/main" id="{C1FA1377-837C-A8BC-53D6-26FA094D2B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8601" y="536342"/>
            <a:ext cx="3307981" cy="2448588"/>
          </a:xfrm>
          <a:prstGeom prst="rect">
            <a:avLst/>
          </a:prstGeom>
        </p:spPr>
      </p:pic>
      <p:pic>
        <p:nvPicPr>
          <p:cNvPr id="52" name="Graphic 51" descr="Cursor with solid fill">
            <a:extLst>
              <a:ext uri="{FF2B5EF4-FFF2-40B4-BE49-F238E27FC236}">
                <a16:creationId xmlns:a16="http://schemas.microsoft.com/office/drawing/2014/main" id="{3FE36187-E7F5-2D24-27A8-FBE88AAA6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1407" y="1938695"/>
            <a:ext cx="231058" cy="231058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8CA43057-E796-BD0E-DE5E-9BA4FD672D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8654" y="3970377"/>
            <a:ext cx="3147874" cy="841341"/>
          </a:xfrm>
          <a:prstGeom prst="rect">
            <a:avLst/>
          </a:prstGeom>
        </p:spPr>
      </p:pic>
      <p:sp>
        <p:nvSpPr>
          <p:cNvPr id="55" name="Subtitle 2">
            <a:extLst>
              <a:ext uri="{FF2B5EF4-FFF2-40B4-BE49-F238E27FC236}">
                <a16:creationId xmlns:a16="http://schemas.microsoft.com/office/drawing/2014/main" id="{D03387EE-3488-BFDA-8E71-982728BC4647}"/>
              </a:ext>
            </a:extLst>
          </p:cNvPr>
          <p:cNvSpPr txBox="1">
            <a:spLocks/>
          </p:cNvSpPr>
          <p:nvPr/>
        </p:nvSpPr>
        <p:spPr>
          <a:xfrm>
            <a:off x="8888654" y="3550409"/>
            <a:ext cx="2919696" cy="51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</a:t>
            </a:r>
            <a:r>
              <a:rPr lang="en-US" sz="1600" dirty="0">
                <a:highlight>
                  <a:srgbClr val="C0C0C0"/>
                </a:highlight>
              </a:rPr>
              <a:t>Variable</a:t>
            </a:r>
            <a:r>
              <a:rPr lang="en-US" sz="1600" dirty="0"/>
              <a:t> for </a:t>
            </a:r>
            <a:r>
              <a:rPr lang="en-US" sz="1600" dirty="0">
                <a:highlight>
                  <a:srgbClr val="C0C0C0"/>
                </a:highlight>
              </a:rPr>
              <a:t>Cities</a:t>
            </a:r>
            <a:endParaRPr lang="en-US" sz="3200" dirty="0">
              <a:highlight>
                <a:srgbClr val="C0C0C0"/>
              </a:highligh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8946C4-3806-D674-7DA3-E0580749FE38}"/>
              </a:ext>
            </a:extLst>
          </p:cNvPr>
          <p:cNvSpPr txBox="1"/>
          <p:nvPr/>
        </p:nvSpPr>
        <p:spPr>
          <a:xfrm>
            <a:off x="2205898" y="5544498"/>
            <a:ext cx="127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slide bar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A076B2-C48E-6D98-4DD5-FFD302816024}"/>
              </a:ext>
            </a:extLst>
          </p:cNvPr>
          <p:cNvSpPr txBox="1"/>
          <p:nvPr/>
        </p:nvSpPr>
        <p:spPr>
          <a:xfrm>
            <a:off x="8633193" y="28672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scroll bar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A85E2-74C7-EB56-EAE3-3320BF2B27EA}"/>
              </a:ext>
            </a:extLst>
          </p:cNvPr>
          <p:cNvSpPr txBox="1"/>
          <p:nvPr/>
        </p:nvSpPr>
        <p:spPr>
          <a:xfrm>
            <a:off x="10790716" y="3060942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drop downs</a:t>
            </a:r>
          </a:p>
        </p:txBody>
      </p:sp>
      <p:pic>
        <p:nvPicPr>
          <p:cNvPr id="62" name="Graphic 61" descr="Arrow: Clockwise curve with solid fill">
            <a:extLst>
              <a:ext uri="{FF2B5EF4-FFF2-40B4-BE49-F238E27FC236}">
                <a16:creationId xmlns:a16="http://schemas.microsoft.com/office/drawing/2014/main" id="{99CFE8AA-E84D-C622-6EC9-D815423E49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2573" y="5394035"/>
            <a:ext cx="420614" cy="420614"/>
          </a:xfrm>
          <a:prstGeom prst="rect">
            <a:avLst/>
          </a:prstGeom>
        </p:spPr>
      </p:pic>
      <p:pic>
        <p:nvPicPr>
          <p:cNvPr id="63" name="Graphic 62" descr="Arrow: Clockwise curve with solid fill">
            <a:extLst>
              <a:ext uri="{FF2B5EF4-FFF2-40B4-BE49-F238E27FC236}">
                <a16:creationId xmlns:a16="http://schemas.microsoft.com/office/drawing/2014/main" id="{6DAB0446-3483-071D-0702-DBAF4E18C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224342">
            <a:off x="8484080" y="3051945"/>
            <a:ext cx="420614" cy="420614"/>
          </a:xfrm>
          <a:prstGeom prst="rect">
            <a:avLst/>
          </a:prstGeom>
        </p:spPr>
      </p:pic>
      <p:pic>
        <p:nvPicPr>
          <p:cNvPr id="64" name="Graphic 63" descr="Arrow: Clockwise curve with solid fill">
            <a:extLst>
              <a:ext uri="{FF2B5EF4-FFF2-40B4-BE49-F238E27FC236}">
                <a16:creationId xmlns:a16="http://schemas.microsoft.com/office/drawing/2014/main" id="{46084D88-4C84-96D4-E507-73C319F8A0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3937610">
            <a:off x="11427659" y="3307786"/>
            <a:ext cx="420614" cy="420614"/>
          </a:xfrm>
          <a:prstGeom prst="rect">
            <a:avLst/>
          </a:prstGeom>
        </p:spPr>
      </p:pic>
      <p:pic>
        <p:nvPicPr>
          <p:cNvPr id="65" name="Graphic 64" descr="Arrow: Slight curve with solid fill">
            <a:extLst>
              <a:ext uri="{FF2B5EF4-FFF2-40B4-BE49-F238E27FC236}">
                <a16:creationId xmlns:a16="http://schemas.microsoft.com/office/drawing/2014/main" id="{5E3622E1-33B7-C7CF-A869-D1640F4DE5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 rot="8760019">
            <a:off x="10426901" y="3204667"/>
            <a:ext cx="420614" cy="42061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35109C5-FC8D-5304-A181-D2CDBD4EBADC}"/>
              </a:ext>
            </a:extLst>
          </p:cNvPr>
          <p:cNvSpPr txBox="1"/>
          <p:nvPr/>
        </p:nvSpPr>
        <p:spPr>
          <a:xfrm>
            <a:off x="8109919" y="-112395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drop downs</a:t>
            </a:r>
          </a:p>
        </p:txBody>
      </p:sp>
      <p:pic>
        <p:nvPicPr>
          <p:cNvPr id="67" name="Graphic 66" descr="Arrow: Clockwise curve with solid fill">
            <a:extLst>
              <a:ext uri="{FF2B5EF4-FFF2-40B4-BE49-F238E27FC236}">
                <a16:creationId xmlns:a16="http://schemas.microsoft.com/office/drawing/2014/main" id="{3BF6E69C-5531-A581-B5CD-7737CC3903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7715815">
            <a:off x="9309358" y="-161268"/>
            <a:ext cx="574621" cy="574621"/>
          </a:xfrm>
          <a:prstGeom prst="rect">
            <a:avLst/>
          </a:prstGeom>
        </p:spPr>
      </p:pic>
      <p:pic>
        <p:nvPicPr>
          <p:cNvPr id="68" name="Graphic 67" descr="Arrow: Slight curve with solid fill">
            <a:extLst>
              <a:ext uri="{FF2B5EF4-FFF2-40B4-BE49-F238E27FC236}">
                <a16:creationId xmlns:a16="http://schemas.microsoft.com/office/drawing/2014/main" id="{5ED0429B-374D-8D75-3346-ACAFBA5563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 rot="8760019">
            <a:off x="7741733" y="-48131"/>
            <a:ext cx="420614" cy="42061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7F52F3D-4D2E-F679-677E-9CE5E5025823}"/>
              </a:ext>
            </a:extLst>
          </p:cNvPr>
          <p:cNvSpPr txBox="1"/>
          <p:nvPr/>
        </p:nvSpPr>
        <p:spPr>
          <a:xfrm>
            <a:off x="1511567" y="2463780"/>
            <a:ext cx="152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check boxes</a:t>
            </a:r>
          </a:p>
        </p:txBody>
      </p:sp>
      <p:pic>
        <p:nvPicPr>
          <p:cNvPr id="71" name="Graphic 70" descr="Arrow: Slight curve with solid fill">
            <a:extLst>
              <a:ext uri="{FF2B5EF4-FFF2-40B4-BE49-F238E27FC236}">
                <a16:creationId xmlns:a16="http://schemas.microsoft.com/office/drawing/2014/main" id="{9617AC0B-D51D-4FE2-9926-39AF9BB3AB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 rot="1902277">
            <a:off x="2352465" y="2687235"/>
            <a:ext cx="420614" cy="42061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2A6F8A2-48D6-6BE1-2F55-1807CD063DE5}"/>
              </a:ext>
            </a:extLst>
          </p:cNvPr>
          <p:cNvSpPr txBox="1"/>
          <p:nvPr/>
        </p:nvSpPr>
        <p:spPr>
          <a:xfrm>
            <a:off x="11059020" y="1514831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tool tip</a:t>
            </a:r>
          </a:p>
        </p:txBody>
      </p:sp>
      <p:pic>
        <p:nvPicPr>
          <p:cNvPr id="75" name="Graphic 74" descr="Arrow: Clockwise curve with solid fill">
            <a:extLst>
              <a:ext uri="{FF2B5EF4-FFF2-40B4-BE49-F238E27FC236}">
                <a16:creationId xmlns:a16="http://schemas.microsoft.com/office/drawing/2014/main" id="{038CEF12-A426-B729-16FE-B04B3CC5BA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3937610">
            <a:off x="11581548" y="1699230"/>
            <a:ext cx="420614" cy="4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Where do You want to live?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You want to live?</dc:title>
  <dc:creator>iheinric@student.ubc.ca</dc:creator>
  <cp:lastModifiedBy>iheinric@student.ubc.ca</cp:lastModifiedBy>
  <cp:revision>1</cp:revision>
  <dcterms:created xsi:type="dcterms:W3CDTF">2023-02-21T05:05:31Z</dcterms:created>
  <dcterms:modified xsi:type="dcterms:W3CDTF">2023-02-21T06:26:53Z</dcterms:modified>
</cp:coreProperties>
</file>