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8" autoAdjust="0"/>
    <p:restoredTop sz="94660"/>
  </p:normalViewPr>
  <p:slideViewPr>
    <p:cSldViewPr snapToGrid="0">
      <p:cViewPr varScale="1">
        <p:scale>
          <a:sx n="55" d="100"/>
          <a:sy n="55" d="100"/>
        </p:scale>
        <p:origin x="34" y="2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52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656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24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591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71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6526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8912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286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855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554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3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10/29/2019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420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BC36-0DF3-411E-906C-46EF69989B0D}"/>
              </a:ext>
            </a:extLst>
          </p:cNvPr>
          <p:cNvSpPr>
            <a:spLocks noGrp="1"/>
          </p:cNvSpPr>
          <p:nvPr>
            <p:ph type="ctrTitle"/>
          </p:nvPr>
        </p:nvSpPr>
        <p:spPr/>
        <p:txBody>
          <a:bodyPr/>
          <a:lstStyle/>
          <a:p>
            <a:r>
              <a:rPr lang="en-US" dirty="0"/>
              <a:t>Pasta Roller</a:t>
            </a:r>
          </a:p>
        </p:txBody>
      </p:sp>
      <p:sp>
        <p:nvSpPr>
          <p:cNvPr id="3" name="Subtitle 2">
            <a:extLst>
              <a:ext uri="{FF2B5EF4-FFF2-40B4-BE49-F238E27FC236}">
                <a16:creationId xmlns:a16="http://schemas.microsoft.com/office/drawing/2014/main" id="{950B4F02-38AB-4C44-8ED5-C7BE3AC66EA2}"/>
              </a:ext>
            </a:extLst>
          </p:cNvPr>
          <p:cNvSpPr>
            <a:spLocks noGrp="1"/>
          </p:cNvSpPr>
          <p:nvPr>
            <p:ph type="subTitle" idx="1"/>
          </p:nvPr>
        </p:nvSpPr>
        <p:spPr>
          <a:xfrm>
            <a:off x="8610600" y="4960137"/>
            <a:ext cx="2802038" cy="1463040"/>
          </a:xfrm>
        </p:spPr>
        <p:txBody>
          <a:bodyPr/>
          <a:lstStyle/>
          <a:p>
            <a:r>
              <a:rPr lang="en-US" dirty="0"/>
              <a:t>By Caitlin, Hana, Lexie,</a:t>
            </a:r>
          </a:p>
          <a:p>
            <a:r>
              <a:rPr lang="en-US" dirty="0"/>
              <a:t>     Madi, &amp; Kate</a:t>
            </a:r>
          </a:p>
        </p:txBody>
      </p:sp>
    </p:spTree>
    <p:extLst>
      <p:ext uri="{BB962C8B-B14F-4D97-AF65-F5344CB8AC3E}">
        <p14:creationId xmlns:p14="http://schemas.microsoft.com/office/powerpoint/2010/main" val="67332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68B4-E269-4E90-9E4E-4F23048E5752}"/>
              </a:ext>
            </a:extLst>
          </p:cNvPr>
          <p:cNvSpPr>
            <a:spLocks noGrp="1"/>
          </p:cNvSpPr>
          <p:nvPr>
            <p:ph type="title"/>
          </p:nvPr>
        </p:nvSpPr>
        <p:spPr/>
        <p:txBody>
          <a:bodyPr/>
          <a:lstStyle/>
          <a:p>
            <a:r>
              <a:rPr lang="en-US" dirty="0"/>
              <a:t>Simulation results</a:t>
            </a:r>
          </a:p>
        </p:txBody>
      </p:sp>
      <p:sp>
        <p:nvSpPr>
          <p:cNvPr id="3" name="Content Placeholder 2">
            <a:extLst>
              <a:ext uri="{FF2B5EF4-FFF2-40B4-BE49-F238E27FC236}">
                <a16:creationId xmlns:a16="http://schemas.microsoft.com/office/drawing/2014/main" id="{6485EA29-C907-4865-BEDE-7F1C5A89F846}"/>
              </a:ext>
            </a:extLst>
          </p:cNvPr>
          <p:cNvSpPr>
            <a:spLocks noGrp="1"/>
          </p:cNvSpPr>
          <p:nvPr>
            <p:ph idx="1"/>
          </p:nvPr>
        </p:nvSpPr>
        <p:spPr/>
        <p:txBody>
          <a:bodyPr/>
          <a:lstStyle/>
          <a:p>
            <a:pPr>
              <a:buFont typeface="Wingdings" panose="05000000000000000000" pitchFamily="2" charset="2"/>
              <a:buChar char="Ø"/>
            </a:pPr>
            <a:r>
              <a:rPr lang="en-US" dirty="0"/>
              <a:t>including discussion of how reasonable they are, and whether the simulation indicates the design will work</a:t>
            </a:r>
          </a:p>
        </p:txBody>
      </p:sp>
    </p:spTree>
    <p:extLst>
      <p:ext uri="{BB962C8B-B14F-4D97-AF65-F5344CB8AC3E}">
        <p14:creationId xmlns:p14="http://schemas.microsoft.com/office/powerpoint/2010/main" val="363333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4A5C-08C0-4FB9-8DCE-13B3C646F6D9}"/>
              </a:ext>
            </a:extLst>
          </p:cNvPr>
          <p:cNvSpPr>
            <a:spLocks noGrp="1"/>
          </p:cNvSpPr>
          <p:nvPr>
            <p:ph type="title"/>
          </p:nvPr>
        </p:nvSpPr>
        <p:spPr/>
        <p:txBody>
          <a:bodyPr/>
          <a:lstStyle/>
          <a:p>
            <a:r>
              <a:rPr lang="en-US" dirty="0"/>
              <a:t>Additional complexity</a:t>
            </a:r>
          </a:p>
        </p:txBody>
      </p:sp>
      <p:sp>
        <p:nvSpPr>
          <p:cNvPr id="3" name="Content Placeholder 2">
            <a:extLst>
              <a:ext uri="{FF2B5EF4-FFF2-40B4-BE49-F238E27FC236}">
                <a16:creationId xmlns:a16="http://schemas.microsoft.com/office/drawing/2014/main" id="{8473C343-8C57-4E4B-BE4E-8E23DF9D70EC}"/>
              </a:ext>
            </a:extLst>
          </p:cNvPr>
          <p:cNvSpPr>
            <a:spLocks noGrp="1"/>
          </p:cNvSpPr>
          <p:nvPr>
            <p:ph idx="1"/>
          </p:nvPr>
        </p:nvSpPr>
        <p:spPr/>
        <p:txBody>
          <a:bodyPr/>
          <a:lstStyle/>
          <a:p>
            <a:pPr>
              <a:buFont typeface="Wingdings" panose="05000000000000000000" pitchFamily="2" charset="2"/>
              <a:buChar char="Ø"/>
            </a:pPr>
            <a:r>
              <a:rPr lang="en-US" dirty="0"/>
              <a:t>that you added to the model from Option A, Option B, and/or Option C in </a:t>
            </a:r>
            <a:r>
              <a:rPr lang="en-US" dirty="0" err="1"/>
              <a:t>SolidProfessor</a:t>
            </a:r>
            <a:endParaRPr lang="en-US" dirty="0"/>
          </a:p>
        </p:txBody>
      </p:sp>
    </p:spTree>
    <p:extLst>
      <p:ext uri="{BB962C8B-B14F-4D97-AF65-F5344CB8AC3E}">
        <p14:creationId xmlns:p14="http://schemas.microsoft.com/office/powerpoint/2010/main" val="154547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455C-645D-4AB8-BF70-0CB5165105D2}"/>
              </a:ext>
            </a:extLst>
          </p:cNvPr>
          <p:cNvSpPr>
            <a:spLocks noGrp="1"/>
          </p:cNvSpPr>
          <p:nvPr>
            <p:ph type="title"/>
          </p:nvPr>
        </p:nvSpPr>
        <p:spPr/>
        <p:txBody>
          <a:bodyPr/>
          <a:lstStyle/>
          <a:p>
            <a:r>
              <a:rPr lang="en-US" dirty="0"/>
              <a:t>Any other detail you wish to include</a:t>
            </a:r>
          </a:p>
        </p:txBody>
      </p:sp>
      <p:sp>
        <p:nvSpPr>
          <p:cNvPr id="3" name="Content Placeholder 2">
            <a:extLst>
              <a:ext uri="{FF2B5EF4-FFF2-40B4-BE49-F238E27FC236}">
                <a16:creationId xmlns:a16="http://schemas.microsoft.com/office/drawing/2014/main" id="{D9F5BB0A-2726-43DA-B68B-14D1C4C41219}"/>
              </a:ext>
            </a:extLst>
          </p:cNvPr>
          <p:cNvSpPr>
            <a:spLocks noGrp="1"/>
          </p:cNvSpPr>
          <p:nvPr>
            <p:ph idx="1"/>
          </p:nvPr>
        </p:nvSpPr>
        <p:spPr/>
        <p:txBody>
          <a:bodyPr/>
          <a:lstStyle/>
          <a:p>
            <a:pPr>
              <a:buFont typeface="Wingdings" panose="05000000000000000000" pitchFamily="2" charset="2"/>
              <a:buChar char="Ø"/>
            </a:pPr>
            <a:endParaRPr lang="en-US" dirty="0"/>
          </a:p>
        </p:txBody>
      </p:sp>
    </p:spTree>
    <p:extLst>
      <p:ext uri="{BB962C8B-B14F-4D97-AF65-F5344CB8AC3E}">
        <p14:creationId xmlns:p14="http://schemas.microsoft.com/office/powerpoint/2010/main" val="296728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308C-787B-4CE5-A920-4B64ED43E316}"/>
              </a:ext>
            </a:extLst>
          </p:cNvPr>
          <p:cNvSpPr>
            <a:spLocks noGrp="1"/>
          </p:cNvSpPr>
          <p:nvPr>
            <p:ph type="title"/>
          </p:nvPr>
        </p:nvSpPr>
        <p:spPr/>
        <p:txBody>
          <a:bodyPr/>
          <a:lstStyle/>
          <a:p>
            <a:r>
              <a:rPr lang="en-US" dirty="0"/>
              <a:t>Requirements for presentation</a:t>
            </a:r>
          </a:p>
        </p:txBody>
      </p:sp>
      <p:sp>
        <p:nvSpPr>
          <p:cNvPr id="3" name="Content Placeholder 2">
            <a:extLst>
              <a:ext uri="{FF2B5EF4-FFF2-40B4-BE49-F238E27FC236}">
                <a16:creationId xmlns:a16="http://schemas.microsoft.com/office/drawing/2014/main" id="{762312D1-1522-4BB6-9599-0BCD77BD3C0C}"/>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~15 minute PowerPoint presentation including info from the design process, final assembly, animations, simulation results, etc. Each one of your group members must present at least one slide, ideally an equal amount is evenly distributed amongst the group. </a:t>
            </a:r>
          </a:p>
          <a:p>
            <a:pPr>
              <a:buFont typeface="Wingdings" panose="05000000000000000000" pitchFamily="2" charset="2"/>
              <a:buChar char="Ø"/>
            </a:pPr>
            <a:r>
              <a:rPr lang="en-US" dirty="0"/>
              <a:t>Your presentation should include: </a:t>
            </a:r>
          </a:p>
          <a:p>
            <a:pPr lvl="1">
              <a:buFont typeface="Wingdings" panose="05000000000000000000" pitchFamily="2" charset="2"/>
              <a:buChar char="Ø"/>
            </a:pPr>
            <a:r>
              <a:rPr lang="en-US" dirty="0"/>
              <a:t>Intro slide: name of group members, reasoning for design chosen (background or application for example), design limitations, goals etc.</a:t>
            </a:r>
          </a:p>
          <a:p>
            <a:pPr lvl="1">
              <a:buFont typeface="Wingdings" panose="05000000000000000000" pitchFamily="2" charset="2"/>
              <a:buChar char="Ø"/>
            </a:pPr>
            <a:r>
              <a:rPr lang="en-US" dirty="0"/>
              <a:t>Full render of your assembly</a:t>
            </a:r>
          </a:p>
          <a:p>
            <a:pPr lvl="1">
              <a:buFont typeface="Wingdings" panose="05000000000000000000" pitchFamily="2" charset="2"/>
              <a:buChar char="Ø"/>
            </a:pPr>
            <a:r>
              <a:rPr lang="en-US" dirty="0"/>
              <a:t>Drawing of exploded assembly showing parts and how the assembly is put together</a:t>
            </a:r>
          </a:p>
          <a:p>
            <a:pPr lvl="1">
              <a:buFont typeface="Wingdings" panose="05000000000000000000" pitchFamily="2" charset="2"/>
              <a:buChar char="Ø"/>
            </a:pPr>
            <a:r>
              <a:rPr lang="en-US" dirty="0"/>
              <a:t>Video of motion animation of assembly</a:t>
            </a:r>
          </a:p>
          <a:p>
            <a:pPr lvl="1">
              <a:buFont typeface="Wingdings" panose="05000000000000000000" pitchFamily="2" charset="2"/>
              <a:buChar char="Ø"/>
            </a:pPr>
            <a:r>
              <a:rPr lang="en-US" dirty="0"/>
              <a:t>Video of exploded view and collapse of assembly</a:t>
            </a:r>
          </a:p>
          <a:p>
            <a:pPr lvl="1">
              <a:buFont typeface="Wingdings" panose="05000000000000000000" pitchFamily="2" charset="2"/>
              <a:buChar char="Ø"/>
            </a:pPr>
            <a:r>
              <a:rPr lang="en-US" dirty="0"/>
              <a:t>Simulation results, including discussion of how reasonable they are, and whether the simulation indicates the design will work</a:t>
            </a:r>
          </a:p>
          <a:p>
            <a:pPr lvl="1">
              <a:buFont typeface="Wingdings" panose="05000000000000000000" pitchFamily="2" charset="2"/>
              <a:buChar char="Ø"/>
            </a:pPr>
            <a:r>
              <a:rPr lang="en-US" dirty="0"/>
              <a:t>Additional complexity that you added to the model from Option A, Option B, and/or Option C in </a:t>
            </a:r>
            <a:r>
              <a:rPr lang="en-US" dirty="0" err="1"/>
              <a:t>SolidProfessor</a:t>
            </a:r>
            <a:endParaRPr lang="en-US" dirty="0"/>
          </a:p>
          <a:p>
            <a:pPr lvl="1">
              <a:buFont typeface="Wingdings" panose="05000000000000000000" pitchFamily="2" charset="2"/>
              <a:buChar char="Ø"/>
            </a:pPr>
            <a:r>
              <a:rPr lang="en-US" dirty="0"/>
              <a:t>Any other detail you wish to include, or that is asked of you, should be…</a:t>
            </a:r>
          </a:p>
        </p:txBody>
      </p:sp>
    </p:spTree>
    <p:extLst>
      <p:ext uri="{BB962C8B-B14F-4D97-AF65-F5344CB8AC3E}">
        <p14:creationId xmlns:p14="http://schemas.microsoft.com/office/powerpoint/2010/main" val="324892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87C1-C589-4E13-8CF4-BBA084732E16}"/>
              </a:ext>
            </a:extLst>
          </p:cNvPr>
          <p:cNvSpPr>
            <a:spLocks noGrp="1"/>
          </p:cNvSpPr>
          <p:nvPr>
            <p:ph type="title"/>
          </p:nvPr>
        </p:nvSpPr>
        <p:spPr/>
        <p:txBody>
          <a:bodyPr/>
          <a:lstStyle/>
          <a:p>
            <a:r>
              <a:rPr lang="en-US" dirty="0"/>
              <a:t>Reason for Design</a:t>
            </a:r>
          </a:p>
        </p:txBody>
      </p:sp>
      <p:sp>
        <p:nvSpPr>
          <p:cNvPr id="3" name="Content Placeholder 2">
            <a:extLst>
              <a:ext uri="{FF2B5EF4-FFF2-40B4-BE49-F238E27FC236}">
                <a16:creationId xmlns:a16="http://schemas.microsoft.com/office/drawing/2014/main" id="{2F750098-BA2B-4C21-9E32-5E695FC4A2E2}"/>
              </a:ext>
            </a:extLst>
          </p:cNvPr>
          <p:cNvSpPr>
            <a:spLocks noGrp="1"/>
          </p:cNvSpPr>
          <p:nvPr>
            <p:ph idx="1"/>
          </p:nvPr>
        </p:nvSpPr>
        <p:spPr>
          <a:xfrm>
            <a:off x="1024128" y="2249424"/>
            <a:ext cx="9720073" cy="4023360"/>
          </a:xfrm>
        </p:spPr>
        <p:txBody>
          <a:bodyPr/>
          <a:lstStyle/>
          <a:p>
            <a:pPr>
              <a:buFont typeface="Wingdings" panose="05000000000000000000" pitchFamily="2" charset="2"/>
              <a:buChar char="Ø"/>
            </a:pPr>
            <a:r>
              <a:rPr lang="en-US" dirty="0"/>
              <a:t>background or application for example</a:t>
            </a:r>
          </a:p>
        </p:txBody>
      </p:sp>
    </p:spTree>
    <p:extLst>
      <p:ext uri="{BB962C8B-B14F-4D97-AF65-F5344CB8AC3E}">
        <p14:creationId xmlns:p14="http://schemas.microsoft.com/office/powerpoint/2010/main" val="37749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19D7-C9F4-43D7-8AF8-0154BF6319B5}"/>
              </a:ext>
            </a:extLst>
          </p:cNvPr>
          <p:cNvSpPr>
            <a:spLocks noGrp="1"/>
          </p:cNvSpPr>
          <p:nvPr>
            <p:ph type="title"/>
          </p:nvPr>
        </p:nvSpPr>
        <p:spPr/>
        <p:txBody>
          <a:bodyPr/>
          <a:lstStyle/>
          <a:p>
            <a:r>
              <a:rPr lang="en-US" dirty="0"/>
              <a:t>Design Limitations</a:t>
            </a:r>
          </a:p>
        </p:txBody>
      </p:sp>
      <p:sp>
        <p:nvSpPr>
          <p:cNvPr id="3" name="Content Placeholder 2">
            <a:extLst>
              <a:ext uri="{FF2B5EF4-FFF2-40B4-BE49-F238E27FC236}">
                <a16:creationId xmlns:a16="http://schemas.microsoft.com/office/drawing/2014/main" id="{1E336FCB-DBC8-4FD7-B396-354747026EC2}"/>
              </a:ext>
            </a:extLst>
          </p:cNvPr>
          <p:cNvSpPr>
            <a:spLocks noGrp="1"/>
          </p:cNvSpPr>
          <p:nvPr>
            <p:ph idx="1"/>
          </p:nvPr>
        </p:nvSpPr>
        <p:spPr/>
        <p:txBody>
          <a:bodyPr/>
          <a:lstStyle/>
          <a:p>
            <a:pPr>
              <a:buFont typeface="Wingdings" panose="05000000000000000000" pitchFamily="2" charset="2"/>
              <a:buChar char="Ø"/>
            </a:pPr>
            <a:endParaRPr lang="en-US" dirty="0"/>
          </a:p>
        </p:txBody>
      </p:sp>
    </p:spTree>
    <p:extLst>
      <p:ext uri="{BB962C8B-B14F-4D97-AF65-F5344CB8AC3E}">
        <p14:creationId xmlns:p14="http://schemas.microsoft.com/office/powerpoint/2010/main" val="247780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15CE-0305-4998-97B2-3D41A8ED88F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BB40EBD-D3A2-4A48-B746-2E65DC3F71AD}"/>
              </a:ext>
            </a:extLst>
          </p:cNvPr>
          <p:cNvSpPr>
            <a:spLocks noGrp="1"/>
          </p:cNvSpPr>
          <p:nvPr>
            <p:ph idx="1"/>
          </p:nvPr>
        </p:nvSpPr>
        <p:spPr/>
        <p:txBody>
          <a:bodyPr/>
          <a:lstStyle/>
          <a:p>
            <a:pPr>
              <a:buFont typeface="Wingdings" panose="05000000000000000000" pitchFamily="2" charset="2"/>
              <a:buChar char="Ø"/>
            </a:pPr>
            <a:r>
              <a:rPr lang="en-US" dirty="0"/>
              <a:t>The goal of this project is to make a functioning pasta roller that is able to flatten out a sheet of dough giving us the ability to make pasta from that dough.</a:t>
            </a:r>
          </a:p>
          <a:p>
            <a:pPr>
              <a:buFont typeface="Wingdings" panose="05000000000000000000" pitchFamily="2" charset="2"/>
              <a:buChar char="Ø"/>
            </a:pPr>
            <a:r>
              <a:rPr lang="en-US" dirty="0"/>
              <a:t>In order to facilitate this goal we needed to make an assembly that when you turn the arm, the moving parts on the inside of the assembly move to make a functioning pasta roller.</a:t>
            </a:r>
          </a:p>
        </p:txBody>
      </p:sp>
    </p:spTree>
    <p:extLst>
      <p:ext uri="{BB962C8B-B14F-4D97-AF65-F5344CB8AC3E}">
        <p14:creationId xmlns:p14="http://schemas.microsoft.com/office/powerpoint/2010/main" val="193693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1517-E34B-4683-B1B2-8EDD5F7E3F43}"/>
              </a:ext>
            </a:extLst>
          </p:cNvPr>
          <p:cNvSpPr>
            <a:spLocks noGrp="1"/>
          </p:cNvSpPr>
          <p:nvPr>
            <p:ph type="title"/>
          </p:nvPr>
        </p:nvSpPr>
        <p:spPr/>
        <p:txBody>
          <a:bodyPr/>
          <a:lstStyle/>
          <a:p>
            <a:r>
              <a:rPr lang="en-US" dirty="0"/>
              <a:t>Full Render of Assembly</a:t>
            </a:r>
          </a:p>
        </p:txBody>
      </p:sp>
      <p:sp>
        <p:nvSpPr>
          <p:cNvPr id="3" name="Content Placeholder 2">
            <a:extLst>
              <a:ext uri="{FF2B5EF4-FFF2-40B4-BE49-F238E27FC236}">
                <a16:creationId xmlns:a16="http://schemas.microsoft.com/office/drawing/2014/main" id="{3136A2B5-DD2D-40CF-9C10-D7119419FAD5}"/>
              </a:ext>
            </a:extLst>
          </p:cNvPr>
          <p:cNvSpPr>
            <a:spLocks noGrp="1"/>
          </p:cNvSpPr>
          <p:nvPr>
            <p:ph idx="1"/>
          </p:nvPr>
        </p:nvSpPr>
        <p:spPr/>
        <p:txBody>
          <a:bodyPr/>
          <a:lstStyle/>
          <a:p>
            <a:pPr>
              <a:buFont typeface="Wingdings" panose="05000000000000000000" pitchFamily="2" charset="2"/>
              <a:buChar char="Ø"/>
            </a:pPr>
            <a:endParaRPr lang="en-US" dirty="0"/>
          </a:p>
        </p:txBody>
      </p:sp>
    </p:spTree>
    <p:extLst>
      <p:ext uri="{BB962C8B-B14F-4D97-AF65-F5344CB8AC3E}">
        <p14:creationId xmlns:p14="http://schemas.microsoft.com/office/powerpoint/2010/main" val="397284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490F-7A5A-43BC-BF9B-31B9ADF8D000}"/>
              </a:ext>
            </a:extLst>
          </p:cNvPr>
          <p:cNvSpPr>
            <a:spLocks noGrp="1"/>
          </p:cNvSpPr>
          <p:nvPr>
            <p:ph type="title"/>
          </p:nvPr>
        </p:nvSpPr>
        <p:spPr/>
        <p:txBody>
          <a:bodyPr/>
          <a:lstStyle/>
          <a:p>
            <a:r>
              <a:rPr lang="en-US" dirty="0"/>
              <a:t>Drawing of Exploded Assembly</a:t>
            </a:r>
          </a:p>
        </p:txBody>
      </p:sp>
      <p:sp>
        <p:nvSpPr>
          <p:cNvPr id="3" name="Content Placeholder 2">
            <a:extLst>
              <a:ext uri="{FF2B5EF4-FFF2-40B4-BE49-F238E27FC236}">
                <a16:creationId xmlns:a16="http://schemas.microsoft.com/office/drawing/2014/main" id="{98E050C6-F845-47B2-949E-4854D38138A9}"/>
              </a:ext>
            </a:extLst>
          </p:cNvPr>
          <p:cNvSpPr>
            <a:spLocks noGrp="1"/>
          </p:cNvSpPr>
          <p:nvPr>
            <p:ph idx="1"/>
          </p:nvPr>
        </p:nvSpPr>
        <p:spPr/>
        <p:txBody>
          <a:bodyPr/>
          <a:lstStyle/>
          <a:p>
            <a:pPr>
              <a:buFont typeface="Wingdings" panose="05000000000000000000" pitchFamily="2" charset="2"/>
              <a:buChar char="Ø"/>
            </a:pPr>
            <a:endParaRPr lang="en-US" dirty="0"/>
          </a:p>
        </p:txBody>
      </p:sp>
    </p:spTree>
    <p:extLst>
      <p:ext uri="{BB962C8B-B14F-4D97-AF65-F5344CB8AC3E}">
        <p14:creationId xmlns:p14="http://schemas.microsoft.com/office/powerpoint/2010/main" val="9015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540E-CDF0-43E4-8027-F6297D630B96}"/>
              </a:ext>
            </a:extLst>
          </p:cNvPr>
          <p:cNvSpPr>
            <a:spLocks noGrp="1"/>
          </p:cNvSpPr>
          <p:nvPr>
            <p:ph type="title"/>
          </p:nvPr>
        </p:nvSpPr>
        <p:spPr/>
        <p:txBody>
          <a:bodyPr/>
          <a:lstStyle/>
          <a:p>
            <a:r>
              <a:rPr lang="en-US" dirty="0"/>
              <a:t>Video of motion animation of assembly</a:t>
            </a:r>
          </a:p>
        </p:txBody>
      </p:sp>
      <p:sp>
        <p:nvSpPr>
          <p:cNvPr id="3" name="Content Placeholder 2">
            <a:extLst>
              <a:ext uri="{FF2B5EF4-FFF2-40B4-BE49-F238E27FC236}">
                <a16:creationId xmlns:a16="http://schemas.microsoft.com/office/drawing/2014/main" id="{D804C6B3-77D0-4694-A5E7-558B703C4298}"/>
              </a:ext>
            </a:extLst>
          </p:cNvPr>
          <p:cNvSpPr>
            <a:spLocks noGrp="1"/>
          </p:cNvSpPr>
          <p:nvPr>
            <p:ph idx="1"/>
          </p:nvPr>
        </p:nvSpPr>
        <p:spPr/>
        <p:txBody>
          <a:bodyPr/>
          <a:lstStyle/>
          <a:p>
            <a:pPr>
              <a:buFont typeface="Wingdings" panose="05000000000000000000" pitchFamily="2" charset="2"/>
              <a:buChar char="Ø"/>
            </a:pPr>
            <a:endParaRPr lang="en-US" dirty="0"/>
          </a:p>
        </p:txBody>
      </p:sp>
    </p:spTree>
    <p:extLst>
      <p:ext uri="{BB962C8B-B14F-4D97-AF65-F5344CB8AC3E}">
        <p14:creationId xmlns:p14="http://schemas.microsoft.com/office/powerpoint/2010/main" val="85318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E040-66B5-4F55-B6EC-772882A84A08}"/>
              </a:ext>
            </a:extLst>
          </p:cNvPr>
          <p:cNvSpPr>
            <a:spLocks noGrp="1"/>
          </p:cNvSpPr>
          <p:nvPr>
            <p:ph type="title"/>
          </p:nvPr>
        </p:nvSpPr>
        <p:spPr/>
        <p:txBody>
          <a:bodyPr/>
          <a:lstStyle/>
          <a:p>
            <a:r>
              <a:rPr lang="en-US" dirty="0"/>
              <a:t>Video of exploded view and collapse of assembly</a:t>
            </a:r>
          </a:p>
        </p:txBody>
      </p:sp>
      <p:sp>
        <p:nvSpPr>
          <p:cNvPr id="3" name="Content Placeholder 2">
            <a:extLst>
              <a:ext uri="{FF2B5EF4-FFF2-40B4-BE49-F238E27FC236}">
                <a16:creationId xmlns:a16="http://schemas.microsoft.com/office/drawing/2014/main" id="{76829078-2BEF-4AD0-9C26-29AD2A5FEF0B}"/>
              </a:ext>
            </a:extLst>
          </p:cNvPr>
          <p:cNvSpPr>
            <a:spLocks noGrp="1"/>
          </p:cNvSpPr>
          <p:nvPr>
            <p:ph idx="1"/>
          </p:nvPr>
        </p:nvSpPr>
        <p:spPr/>
        <p:txBody>
          <a:bodyPr/>
          <a:lstStyle/>
          <a:p>
            <a:pPr>
              <a:buFont typeface="Wingdings" panose="05000000000000000000" pitchFamily="2" charset="2"/>
              <a:buChar char="Ø"/>
            </a:pPr>
            <a:endParaRPr lang="en-US" dirty="0"/>
          </a:p>
        </p:txBody>
      </p:sp>
    </p:spTree>
    <p:extLst>
      <p:ext uri="{BB962C8B-B14F-4D97-AF65-F5344CB8AC3E}">
        <p14:creationId xmlns:p14="http://schemas.microsoft.com/office/powerpoint/2010/main" val="1990463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28</TotalTime>
  <Words>335</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Tw Cen MT</vt:lpstr>
      <vt:lpstr>Tw Cen MT Condensed</vt:lpstr>
      <vt:lpstr>Wingdings</vt:lpstr>
      <vt:lpstr>Wingdings 3</vt:lpstr>
      <vt:lpstr>Integral</vt:lpstr>
      <vt:lpstr>Pasta Roller</vt:lpstr>
      <vt:lpstr>Requirements for presentation</vt:lpstr>
      <vt:lpstr>Reason for Design</vt:lpstr>
      <vt:lpstr>Design Limitations</vt:lpstr>
      <vt:lpstr>Goals</vt:lpstr>
      <vt:lpstr>Full Render of Assembly</vt:lpstr>
      <vt:lpstr>Drawing of Exploded Assembly</vt:lpstr>
      <vt:lpstr>Video of motion animation of assembly</vt:lpstr>
      <vt:lpstr>Video of exploded view and collapse of assembly</vt:lpstr>
      <vt:lpstr>Simulation results</vt:lpstr>
      <vt:lpstr>Additional complexity</vt:lpstr>
      <vt:lpstr>Any other detail you wish to include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Pasta Roller</dc:title>
  <dc:creator>Hassler, Madi (MU-Student)</dc:creator>
  <cp:lastModifiedBy>Madi Hassler</cp:lastModifiedBy>
  <cp:revision>4</cp:revision>
  <dcterms:created xsi:type="dcterms:W3CDTF">2019-10-29T13:34:29Z</dcterms:created>
  <dcterms:modified xsi:type="dcterms:W3CDTF">2019-10-29T14:13:44Z</dcterms:modified>
</cp:coreProperties>
</file>