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Oxygen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Oxygen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xygen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a6742f6a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a6742f6a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a95568b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a95568b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going through our second scenario, because of our sponsor’s dependency.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a5a69e5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a5a69e5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a95568bd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a95568bd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9ca163e3b3afb18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9ca163e3b3afb18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e8ccd688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e8ccd688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a6742f6a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a6742f6a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0F3A6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1663800" y="565450"/>
            <a:ext cx="2877600" cy="7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"/>
                <a:ea typeface="Oxygen"/>
                <a:cs typeface="Oxygen"/>
                <a:sym typeface="Oxygen"/>
              </a:rPr>
              <a:t>Moonraker</a:t>
            </a:r>
            <a:endParaRPr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200" y="1534302"/>
            <a:ext cx="2877600" cy="276740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>
            <p:ph idx="4294967295" type="subTitle"/>
          </p:nvPr>
        </p:nvSpPr>
        <p:spPr>
          <a:xfrm>
            <a:off x="4602600" y="585550"/>
            <a:ext cx="2877600" cy="7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Visualizing Cloud Native Application Bundles</a:t>
            </a:r>
            <a:endParaRPr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1367550" y="4432725"/>
            <a:ext cx="64089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Chance Murray, Dan Kindt, Gabe </a:t>
            </a:r>
            <a:r>
              <a:rPr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Coelho</a:t>
            </a:r>
            <a:r>
              <a:rPr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, Grant Purdue &amp; Madison Robertson</a:t>
            </a:r>
            <a:endParaRPr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71" name="Google Shape;71;p13"/>
          <p:cNvSpPr/>
          <p:nvPr/>
        </p:nvSpPr>
        <p:spPr>
          <a:xfrm rot="-5400000">
            <a:off x="4249050" y="924850"/>
            <a:ext cx="645900" cy="6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highlight>
                <a:srgbClr val="4A86E8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425100" y="438125"/>
            <a:ext cx="5853300" cy="6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Oxygen"/>
                <a:ea typeface="Oxygen"/>
                <a:cs typeface="Oxygen"/>
                <a:sym typeface="Oxygen"/>
              </a:rPr>
              <a:t>Top Use Cases</a:t>
            </a:r>
            <a:endParaRPr sz="3200"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1800" y="391950"/>
            <a:ext cx="750174" cy="7214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>
            <p:ph idx="4294967295" type="body"/>
          </p:nvPr>
        </p:nvSpPr>
        <p:spPr>
          <a:xfrm>
            <a:off x="425100" y="1533750"/>
            <a:ext cx="8293800" cy="2076000"/>
          </a:xfrm>
          <a:prstGeom prst="rect">
            <a:avLst/>
          </a:prstGeom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00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Oxygen"/>
              <a:buAutoNum type="arabicPeriod"/>
            </a:pPr>
            <a:r>
              <a:rPr lang="en" sz="27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DevOps: multiple containers, multiple servers</a:t>
            </a:r>
            <a:endParaRPr sz="2700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4000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Oxygen"/>
              <a:buAutoNum type="arabicPeriod"/>
            </a:pPr>
            <a:r>
              <a:rPr lang="en" sz="27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DevOps: multiple containers, one server</a:t>
            </a:r>
            <a:endParaRPr sz="2700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4000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Oxygen"/>
              <a:buAutoNum type="arabicPeriod"/>
            </a:pPr>
            <a:r>
              <a:rPr lang="en" sz="27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SRE: Porter, Duffle and/or Docker App</a:t>
            </a:r>
            <a:endParaRPr sz="2700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F3A6E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4294967295" type="title"/>
          </p:nvPr>
        </p:nvSpPr>
        <p:spPr>
          <a:xfrm>
            <a:off x="460950" y="435575"/>
            <a:ext cx="7149300" cy="6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Changes to Design: Before</a:t>
            </a:r>
            <a:endParaRPr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1800" y="391950"/>
            <a:ext cx="750174" cy="72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 rotWithShape="1">
          <a:blip r:embed="rId4">
            <a:alphaModFix/>
          </a:blip>
          <a:srcRect b="0" l="9584" r="0" t="0"/>
          <a:stretch/>
        </p:blipFill>
        <p:spPr>
          <a:xfrm>
            <a:off x="460950" y="1151750"/>
            <a:ext cx="4646150" cy="376892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>
            <p:ph idx="4294967295" type="subTitle"/>
          </p:nvPr>
        </p:nvSpPr>
        <p:spPr>
          <a:xfrm>
            <a:off x="5334200" y="1151750"/>
            <a:ext cx="2877600" cy="37689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Dependency:</a:t>
            </a:r>
            <a:endParaRPr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xygen"/>
              <a:buChar char="-"/>
            </a:pPr>
            <a:r>
              <a:rPr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Cloud plugin from sponsor</a:t>
            </a:r>
            <a:endParaRPr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Risk:</a:t>
            </a:r>
            <a:endParaRPr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xygen"/>
              <a:buChar char="-"/>
            </a:pPr>
            <a:r>
              <a:rPr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Integration with tool at end of project</a:t>
            </a:r>
            <a:endParaRPr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 rotWithShape="1">
          <a:blip r:embed="rId4">
            <a:alphaModFix/>
          </a:blip>
          <a:srcRect b="0" l="7501" r="0" t="0"/>
          <a:stretch/>
        </p:blipFill>
        <p:spPr>
          <a:xfrm>
            <a:off x="471900" y="1136525"/>
            <a:ext cx="4753298" cy="376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5">
            <a:alphaModFix/>
          </a:blip>
          <a:srcRect b="21423" l="0" r="0" t="23574"/>
          <a:stretch/>
        </p:blipFill>
        <p:spPr>
          <a:xfrm>
            <a:off x="2167525" y="1576725"/>
            <a:ext cx="974175" cy="53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4294967295" type="title"/>
          </p:nvPr>
        </p:nvSpPr>
        <p:spPr>
          <a:xfrm>
            <a:off x="471900" y="292625"/>
            <a:ext cx="68724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"/>
                <a:ea typeface="Oxygen"/>
                <a:cs typeface="Oxygen"/>
                <a:sym typeface="Oxygen"/>
              </a:rPr>
              <a:t>Changes to Design: Now</a:t>
            </a:r>
            <a:endParaRPr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1800" y="391950"/>
            <a:ext cx="750174" cy="72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 rotWithShape="1">
          <a:blip r:embed="rId4">
            <a:alphaModFix/>
          </a:blip>
          <a:srcRect b="0" l="7501" r="0" t="0"/>
          <a:stretch/>
        </p:blipFill>
        <p:spPr>
          <a:xfrm>
            <a:off x="471900" y="1136525"/>
            <a:ext cx="4753298" cy="37689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/>
          <p:nvPr/>
        </p:nvSpPr>
        <p:spPr>
          <a:xfrm>
            <a:off x="4256325" y="1653275"/>
            <a:ext cx="627900" cy="382800"/>
          </a:xfrm>
          <a:prstGeom prst="can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5">
            <a:alphaModFix/>
          </a:blip>
          <a:srcRect b="0" l="0" r="0" t="20489"/>
          <a:stretch/>
        </p:blipFill>
        <p:spPr>
          <a:xfrm>
            <a:off x="4169925" y="1205127"/>
            <a:ext cx="750175" cy="3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>
            <p:ph idx="4294967295" type="subTitle"/>
          </p:nvPr>
        </p:nvSpPr>
        <p:spPr>
          <a:xfrm>
            <a:off x="5334200" y="1151750"/>
            <a:ext cx="2877600" cy="37689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Solution:</a:t>
            </a:r>
            <a:endParaRPr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xygen"/>
              <a:buChar char="-"/>
            </a:pPr>
            <a:r>
              <a:rPr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Integrating both local file and cloud plugin </a:t>
            </a:r>
            <a:r>
              <a:rPr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compatibility</a:t>
            </a:r>
            <a:endParaRPr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 rotWithShape="1">
          <a:blip r:embed="rId6">
            <a:alphaModFix/>
          </a:blip>
          <a:srcRect b="21423" l="0" r="0" t="23574"/>
          <a:stretch/>
        </p:blipFill>
        <p:spPr>
          <a:xfrm>
            <a:off x="2167525" y="1576725"/>
            <a:ext cx="974175" cy="53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idx="4294967295" type="title"/>
          </p:nvPr>
        </p:nvSpPr>
        <p:spPr>
          <a:xfrm>
            <a:off x="471900" y="368825"/>
            <a:ext cx="6243900" cy="27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latin typeface="Oxygen"/>
                <a:ea typeface="Oxygen"/>
                <a:cs typeface="Oxygen"/>
                <a:sym typeface="Oxygen"/>
              </a:rPr>
              <a:t>Demo</a:t>
            </a:r>
            <a:endParaRPr sz="7000"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1800" y="391950"/>
            <a:ext cx="750174" cy="72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idx="4294967295" type="title"/>
          </p:nvPr>
        </p:nvSpPr>
        <p:spPr>
          <a:xfrm>
            <a:off x="471900" y="368825"/>
            <a:ext cx="66003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"/>
                <a:ea typeface="Oxygen"/>
                <a:cs typeface="Oxygen"/>
                <a:sym typeface="Oxygen"/>
              </a:rPr>
              <a:t>Project Status</a:t>
            </a:r>
            <a:endParaRPr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1800" y="391950"/>
            <a:ext cx="750174" cy="72145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>
            <p:ph idx="4294967295" type="subTitle"/>
          </p:nvPr>
        </p:nvSpPr>
        <p:spPr>
          <a:xfrm>
            <a:off x="1430100" y="1764625"/>
            <a:ext cx="6283800" cy="2349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>
                <a:solidFill>
                  <a:srgbClr val="B6D7A8"/>
                </a:solidFill>
                <a:latin typeface="Oxygen"/>
                <a:ea typeface="Oxygen"/>
                <a:cs typeface="Oxygen"/>
                <a:sym typeface="Oxygen"/>
              </a:rPr>
              <a:t>On Schedule</a:t>
            </a:r>
            <a:endParaRPr sz="6000">
              <a:solidFill>
                <a:srgbClr val="B6D7A8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425" y="600874"/>
            <a:ext cx="3923150" cy="377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/>
          <p:nvPr/>
        </p:nvSpPr>
        <p:spPr>
          <a:xfrm>
            <a:off x="318250" y="262525"/>
            <a:ext cx="807000" cy="5055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E6A7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 rot="10800000">
            <a:off x="8074125" y="4373800"/>
            <a:ext cx="807000" cy="5055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E6A7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