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Oxygen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xygen-bold.fntdata"/><Relationship Id="rId14" Type="http://schemas.openxmlformats.org/officeDocument/2006/relationships/font" Target="fonts/Oxyg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dfda314caaa03b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dfda314caaa03b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our design changes from our discussion with Chia-Chi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4404dc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4404dc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426636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426636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still researching this!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Moonraker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Cloud Native Application Bundles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Murray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Gabe Coelho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Robertson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 Perdue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Kindt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409" y="1047775"/>
            <a:ext cx="3169324" cy="30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High Level Logical Design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073" y="1856250"/>
            <a:ext cx="4645749" cy="31300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041325" y="2571750"/>
            <a:ext cx="872700" cy="27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Proxy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895975" y="1963400"/>
            <a:ext cx="11634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Proxy NodeJS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79275" y="1993550"/>
            <a:ext cx="1025700" cy="44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Sponsor’s Cloud Plugin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33875" y="1963400"/>
            <a:ext cx="1248300" cy="3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Vue.js Dashboard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852650" y="3398375"/>
            <a:ext cx="1025700" cy="27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Via RPC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70975" y="650350"/>
            <a:ext cx="4420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Project Progress</a:t>
            </a:r>
            <a:endParaRPr sz="32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7" name="Google Shape;87;p15"/>
          <p:cNvSpPr/>
          <p:nvPr/>
        </p:nvSpPr>
        <p:spPr>
          <a:xfrm rot="-711231">
            <a:off x="6206225" y="2953076"/>
            <a:ext cx="1704346" cy="72665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815191">
            <a:off x="4598374" y="2845429"/>
            <a:ext cx="787950" cy="72544"/>
          </a:xfrm>
          <a:prstGeom prst="roundRect">
            <a:avLst>
              <a:gd fmla="val 50000" name="adj"/>
            </a:avLst>
          </a:prstGeom>
          <a:solidFill>
            <a:srgbClr val="E6A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5096555" y="3023768"/>
            <a:ext cx="2160914" cy="1552802"/>
            <a:chOff x="5796625" y="2541798"/>
            <a:chExt cx="1712700" cy="1230722"/>
          </a:xfrm>
        </p:grpSpPr>
        <p:sp>
          <p:nvSpPr>
            <p:cNvPr id="90" name="Google Shape;90;p15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840905" y="2735589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Oxygen"/>
                  <a:ea typeface="Oxygen"/>
                  <a:cs typeface="Oxygen"/>
                  <a:sym typeface="Oxygen"/>
                </a:rPr>
                <a:t>February 15, 2020</a:t>
              </a:r>
              <a:endParaRPr b="1" sz="1200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5840867" y="3106220"/>
              <a:ext cx="1624200" cy="6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xygen"/>
                  <a:ea typeface="Oxygen"/>
                  <a:cs typeface="Oxygen"/>
                  <a:sym typeface="Oxygen"/>
                </a:rPr>
                <a:t>API &amp; Dashboard (BETA)</a:t>
              </a:r>
              <a:endParaRPr b="1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/>
          <p:nvPr/>
        </p:nvSpPr>
        <p:spPr>
          <a:xfrm rot="-711231">
            <a:off x="2968948" y="2953076"/>
            <a:ext cx="1704346" cy="72665"/>
          </a:xfrm>
          <a:prstGeom prst="roundRect">
            <a:avLst>
              <a:gd fmla="val 50000" name="adj"/>
            </a:avLst>
          </a:prstGeom>
          <a:solidFill>
            <a:srgbClr val="E6A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3571375" y="2264126"/>
            <a:ext cx="2049253" cy="690983"/>
            <a:chOff x="4453546" y="1919036"/>
            <a:chExt cx="1624200" cy="547660"/>
          </a:xfrm>
        </p:grpSpPr>
        <p:sp>
          <p:nvSpPr>
            <p:cNvPr id="97" name="Google Shape;97;p1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E6A7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4453546" y="1977310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Oxygen"/>
                  <a:ea typeface="Oxygen"/>
                  <a:cs typeface="Oxygen"/>
                  <a:sym typeface="Oxygen"/>
                </a:rPr>
                <a:t>December 6, 2019</a:t>
              </a:r>
              <a:endParaRPr b="1" sz="1200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E6A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/>
          <p:nvPr/>
        </p:nvSpPr>
        <p:spPr>
          <a:xfrm flipH="1" rot="711231">
            <a:off x="1339470" y="2953076"/>
            <a:ext cx="1704346" cy="72665"/>
          </a:xfrm>
          <a:prstGeom prst="roundRect">
            <a:avLst>
              <a:gd fmla="val 50000" name="adj"/>
            </a:avLst>
          </a:prstGeom>
          <a:solidFill>
            <a:srgbClr val="E6A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930334" y="3023768"/>
            <a:ext cx="2160914" cy="1552793"/>
            <a:chOff x="3021975" y="2541798"/>
            <a:chExt cx="1712700" cy="1230715"/>
          </a:xfrm>
        </p:grpSpPr>
        <p:sp>
          <p:nvSpPr>
            <p:cNvPr id="102" name="Google Shape;102;p15"/>
            <p:cNvSpPr txBox="1"/>
            <p:nvPr/>
          </p:nvSpPr>
          <p:spPr>
            <a:xfrm>
              <a:off x="3066352" y="2737254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Oxygen"/>
                  <a:ea typeface="Oxygen"/>
                  <a:cs typeface="Oxygen"/>
                  <a:sym typeface="Oxygen"/>
                </a:rPr>
                <a:t>November 1, 2019</a:t>
              </a:r>
              <a:endParaRPr b="1" sz="1200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E6A7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E6A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E6A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/>
          <p:nvPr/>
        </p:nvSpPr>
        <p:spPr>
          <a:xfrm rot="-711141">
            <a:off x="164262" y="2908184"/>
            <a:ext cx="1267830" cy="79433"/>
          </a:xfrm>
          <a:prstGeom prst="roundRect">
            <a:avLst>
              <a:gd fmla="val 50000" name="adj"/>
            </a:avLst>
          </a:prstGeom>
          <a:solidFill>
            <a:srgbClr val="E6A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 rot="10800000">
            <a:off x="6724355" y="1392193"/>
            <a:ext cx="2160914" cy="1552793"/>
            <a:chOff x="5796625" y="2541798"/>
            <a:chExt cx="1712700" cy="1230715"/>
          </a:xfrm>
        </p:grpSpPr>
        <p:sp>
          <p:nvSpPr>
            <p:cNvPr id="108" name="Google Shape;108;p15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 rot="10800000">
              <a:off x="5840945" y="2735590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Oxygen"/>
                  <a:ea typeface="Oxygen"/>
                  <a:cs typeface="Oxygen"/>
                  <a:sym typeface="Oxygen"/>
                </a:rPr>
                <a:t>April 10, 2020</a:t>
              </a:r>
              <a:endParaRPr b="1" sz="1200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 rot="10800000"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xygen"/>
                  <a:ea typeface="Oxygen"/>
                  <a:cs typeface="Oxygen"/>
                  <a:sym typeface="Oxygen"/>
                </a:rPr>
                <a:t>Deliver final </a:t>
              </a:r>
              <a:endParaRPr b="1">
                <a:latin typeface="Oxygen"/>
                <a:ea typeface="Oxygen"/>
                <a:cs typeface="Oxygen"/>
                <a:sym typeface="Oxygen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xygen"/>
                  <a:ea typeface="Oxygen"/>
                  <a:cs typeface="Oxygen"/>
                  <a:sym typeface="Oxygen"/>
                </a:rPr>
                <a:t>API &amp; Dashboard</a:t>
              </a:r>
              <a:endParaRPr b="1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370975" y="1389954"/>
            <a:ext cx="2160914" cy="1573379"/>
            <a:chOff x="4453546" y="1219665"/>
            <a:chExt cx="1712700" cy="1247031"/>
          </a:xfrm>
        </p:grpSpPr>
        <p:sp>
          <p:nvSpPr>
            <p:cNvPr id="114" name="Google Shape;114;p1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E6A7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4453546" y="1977310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Oxygen"/>
                  <a:ea typeface="Oxygen"/>
                  <a:cs typeface="Oxygen"/>
                  <a:sym typeface="Oxygen"/>
                </a:rPr>
                <a:t>October 6, 2019</a:t>
              </a:r>
              <a:endParaRPr b="1" sz="1200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453546" y="1219665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E6A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E6A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4491158" y="1285576"/>
              <a:ext cx="1624200" cy="624600"/>
            </a:xfrm>
            <a:prstGeom prst="rect">
              <a:avLst/>
            </a:prstGeom>
            <a:solidFill>
              <a:srgbClr val="E6A72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Define project</a:t>
              </a:r>
              <a:endParaRPr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1986143" y="3763352"/>
            <a:ext cx="2049300" cy="788100"/>
          </a:xfrm>
          <a:prstGeom prst="rect">
            <a:avLst/>
          </a:prstGeom>
          <a:solidFill>
            <a:srgbClr val="E6A72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Research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26793" y="1427340"/>
            <a:ext cx="2049300" cy="788100"/>
          </a:xfrm>
          <a:prstGeom prst="rect">
            <a:avLst/>
          </a:prstGeom>
          <a:solidFill>
            <a:srgbClr val="E6A72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Define project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3519775" y="1520075"/>
            <a:ext cx="2160900" cy="767700"/>
          </a:xfrm>
          <a:prstGeom prst="rect">
            <a:avLst/>
          </a:prstGeom>
          <a:solidFill>
            <a:srgbClr val="E6A72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Proof of Concept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3" name="Google Shape;123;p15"/>
          <p:cNvSpPr/>
          <p:nvPr/>
        </p:nvSpPr>
        <p:spPr>
          <a:xfrm flipH="1" rot="954566">
            <a:off x="5299561" y="3036527"/>
            <a:ext cx="787983" cy="72362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(What we’ve accomplished so far)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71900" y="1919075"/>
            <a:ext cx="36462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implementation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 Commands in </a:t>
            </a:r>
            <a:r>
              <a:rPr lang="en"/>
              <a:t>Node JS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Design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Dashboard Mockup Vue.js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4434"/>
          <a:stretch/>
        </p:blipFill>
        <p:spPr>
          <a:xfrm>
            <a:off x="4426800" y="2073671"/>
            <a:ext cx="4267202" cy="255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