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95eb3ebd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95eb3ebd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Most</a:t>
            </a: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challenging part: proper imputation cause there were a lot of null values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Very important to check the distributions of the features along the training and testing set.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If a feature doesn’t have the same distributions in both sets, is not useful for learning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 is the real class, 0 is the fake class </a:t>
            </a:r>
            <a:endParaRPr sz="13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95ea942c1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95ea942c1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challenging: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and do all the transformations in the training set and then apply that on the validation properly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 is the real class, 0 is the fake class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5eb3ebda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95eb3ebda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Kaggle Competition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Machine Learning 2023</a:t>
            </a:r>
            <a:endParaRPr sz="2500"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7952" y="2925875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Madison Chester, Adriana Álvaro, Dafni Tziakouri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A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853850"/>
            <a:ext cx="8006100" cy="30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</a:t>
            </a:r>
            <a:r>
              <a:rPr lang="en"/>
              <a:t>processing: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Determine the numerical and </a:t>
            </a:r>
            <a:r>
              <a:rPr lang="en"/>
              <a:t>categorical</a:t>
            </a:r>
            <a:r>
              <a:rPr lang="en"/>
              <a:t> columns and their </a:t>
            </a:r>
            <a:r>
              <a:rPr b="1" lang="en"/>
              <a:t>distributions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Imputation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Scaling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One-hot encoding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Regularization/Cross-Validation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  max_depth(30), min_sample _leaf(2), min_samples_split(10), n_estimators(50)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Dataset B</a:t>
            </a:r>
            <a:endParaRPr sz="2300"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1853850"/>
            <a:ext cx="8121600" cy="31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Pre-processing: (Key)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extraction &amp; standardization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Vectorizing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 selection: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Grid search for </a:t>
            </a:r>
            <a:r>
              <a:rPr lang="en"/>
              <a:t>hyperparameters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RandomForestClassifier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Parameters:  max_depth(10), min_samples_leaf(1), min_samples_split(10), n_estimatiors(100), class_weight( 1: 1, 0: 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take home idea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/>
              <a:t>GARBAGE IN → GARBAGE OUT</a:t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