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d1EnW4kn1kg" TargetMode="External"/><Relationship Id="rId4" Type="http://schemas.openxmlformats.org/officeDocument/2006/relationships/hyperlink" Target="https://devart.withgoogle.com/#/project/16713111" TargetMode="External"/><Relationship Id="rId5" Type="http://schemas.openxmlformats.org/officeDocument/2006/relationships/hyperlink" Target="https://youtu.be/L07v4rNvKKI?t=40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5play.molleindustria.org/examples/index.html?fileName=sprites_with_sheet.js" TargetMode="External"/><Relationship Id="rId4" Type="http://schemas.openxmlformats.org/officeDocument/2006/relationships/hyperlink" Target="https://www.youtube.com/watch?v=1Hojv0m3TqA" TargetMode="External"/><Relationship Id="rId5" Type="http://schemas.openxmlformats.org/officeDocument/2006/relationships/hyperlink" Target="http://teacher.scholastic.com/clifford1/build/story4_en.htm" TargetMode="External"/><Relationship Id="rId6" Type="http://schemas.openxmlformats.org/officeDocument/2006/relationships/hyperlink" Target="http://www.magickeys.com/books/bravemonkey/index.html" TargetMode="External"/><Relationship Id="rId7" Type="http://schemas.openxmlformats.org/officeDocument/2006/relationships/hyperlink" Target="https://youtu.be/kpfpt_VLN5c?t=35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ogle.com/search?espv=2&amp;tbm=isch&amp;q=aurora+borealis&amp;spell=1&amp;sa=X&amp;ved=0ahUKEwjLwp2T05jTAhVp5oMKHXEQB78QvwUIXSgA&amp;biw=1440&amp;bih=753&amp;dpr=2" TargetMode="External"/><Relationship Id="rId4" Type="http://schemas.openxmlformats.org/officeDocument/2006/relationships/hyperlink" Target="https://youtu.be/jjy-eqWM38g?t=1m34s" TargetMode="External"/><Relationship Id="rId5" Type="http://schemas.openxmlformats.org/officeDocument/2006/relationships/hyperlink" Target="https://learnodo-newtonic.com/claude-monet-famous-paintings" TargetMode="External"/><Relationship Id="rId6" Type="http://schemas.openxmlformats.org/officeDocument/2006/relationships/hyperlink" Target="https://vimeo.com/209096035" TargetMode="External"/><Relationship Id="rId7" Type="http://schemas.openxmlformats.org/officeDocument/2006/relationships/hyperlink" Target="http://www.tracerstar.com/color-lightness-behaviour" TargetMode="External"/><Relationship Id="rId8" Type="http://schemas.openxmlformats.org/officeDocument/2006/relationships/hyperlink" Target="https://devart.withgoogle.com/#/project/1683710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nstagram.com/p/BENbbR-gNW_/?taken-by=tracerstar" TargetMode="External"/><Relationship Id="rId4" Type="http://schemas.openxmlformats.org/officeDocument/2006/relationships/hyperlink" Target="https://www.instagram.com/p/BFyV1HGydQM/?taken-by=rbrthrsk" TargetMode="External"/><Relationship Id="rId5" Type="http://schemas.openxmlformats.org/officeDocument/2006/relationships/hyperlink" Target="https://devart.withgoogle.com/#/project/175865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 Table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Madison Lutz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nethesia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Element Bending Simulation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Inspiration Links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Avatar: The Last Airbender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Interaction with a Large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Motion Capture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mentalBender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Children’s Book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Inspiration Links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p5.play Animation style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RPG style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Storybook Narrative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Storybook Cont…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Mini-Games &amp; Interaction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ldrensGame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Dynamics of Light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Inspiration Links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Aurora Borealis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Light as a Wave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Claude Monet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Light and Movement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Assigning Light Value to a Property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8"/>
              </a:rPr>
              <a:t>Working with Actual Lights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Synesthesia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Inspiration Links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Color Mixing with Sound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Abstractions of Color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User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