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5007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art.withgoogle.com/%23/project/16713111" TargetMode="External"/><Relationship Id="rId4" Type="http://schemas.openxmlformats.org/officeDocument/2006/relationships/hyperlink" Target="https://youtu.be/L07v4rNvKKI?t=40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ENbbR-gNW_/?taken-by=tracerstar" TargetMode="External"/><Relationship Id="rId4" Type="http://schemas.openxmlformats.org/officeDocument/2006/relationships/hyperlink" Target="https://www.instagram.com/p/BFyV1HGydQM/?taken-by=rbrthrsk" TargetMode="External"/><Relationship Id="rId5" Type="http://schemas.openxmlformats.org/officeDocument/2006/relationships/hyperlink" Target="https://devart.withgoogle.com/%23/project/1758650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espv=2&amp;tbm=isch&amp;q=aurora+borealis&amp;spell=1&amp;sa=X&amp;ved=0ahUKEwjLwp2T05jTAhVp5oMKHXEQB78QvwUIXSgA&amp;biw=1440&amp;bih=753&amp;dpr=2" TargetMode="External"/><Relationship Id="rId4" Type="http://schemas.openxmlformats.org/officeDocument/2006/relationships/hyperlink" Target="https://youtu.be/jjy-eqWM38g?t=1m34s" TargetMode="External"/><Relationship Id="rId5" Type="http://schemas.openxmlformats.org/officeDocument/2006/relationships/hyperlink" Target="https://learnodo-newtonic.com/claude-monet-famous-paintings" TargetMode="External"/><Relationship Id="rId6" Type="http://schemas.openxmlformats.org/officeDocument/2006/relationships/hyperlink" Target="https://vimeo.com/209096035" TargetMode="External"/><Relationship Id="rId7" Type="http://schemas.openxmlformats.org/officeDocument/2006/relationships/hyperlink" Target="http://www.tracerstar.com/color-lightness-behaviour" TargetMode="External"/><Relationship Id="rId8" Type="http://schemas.openxmlformats.org/officeDocument/2006/relationships/hyperlink" Target="https://devart.withgoogle.com/%23/project/16837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5play.molleindustria.org/examples/index.html?fileName=sprites_with_sheet.js" TargetMode="External"/><Relationship Id="rId4" Type="http://schemas.openxmlformats.org/officeDocument/2006/relationships/hyperlink" Target="https://www.youtube.com/watch?v=1Hojv0m3TqA" TargetMode="External"/><Relationship Id="rId5" Type="http://schemas.openxmlformats.org/officeDocument/2006/relationships/hyperlink" Target="http://teacher.scholastic.com/clifford1/build/story4_en.htm" TargetMode="External"/><Relationship Id="rId6" Type="http://schemas.openxmlformats.org/officeDocument/2006/relationships/hyperlink" Target="https://youtu.be/kpfpt_VLN5c?t=35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 Table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Madison Lutz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Children’s Book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ChildrensGa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Inspiration Links (Element bending)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Interaction with a Large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Motion Capture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Inspiration Links (Synethesia)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Color Mixing with Sound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Abstractions of Color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User Input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658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Inspiration Links (Dynamics of Light)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Aurora Borealis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Light as a Wave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Claude Monet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Light and Movement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Assigning Light Value to a Property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accent5"/>
                </a:solidFill>
                <a:hlinkClick r:id="rId8"/>
              </a:rPr>
              <a:t>Working with Actual Lights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Inspiration Links (Interactive Storybook)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p5.play Animation style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RPG style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Storybook Narrative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Mini-Games &amp; Interaction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Element Bending Simulation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giphy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2153"/>
            <a:ext cx="2286003" cy="27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giphy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3" y="1172153"/>
            <a:ext cx="2286003" cy="27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giphy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6" y="1172153"/>
            <a:ext cx="2286003" cy="27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giphy.gi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996" y="1172153"/>
            <a:ext cx="2286003" cy="279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ElementalBend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Synesthesia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synethes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Dynamics of Light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Regate ad Argenteuil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48149" cy="255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File:Claude Monet, Saint-Georges majeur au crépuscule.jpg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150" y="-8"/>
            <a:ext cx="5195848" cy="368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Free photo: Aurora Borealis, Northern Lights - Free Image on ..."/>
          <p:cNvPicPr preferRelativeResize="0"/>
          <p:nvPr/>
        </p:nvPicPr>
        <p:blipFill rotWithShape="1">
          <a:blip r:embed="rId5">
            <a:alphaModFix/>
          </a:blip>
          <a:srcRect b="3025"/>
          <a:stretch/>
        </p:blipFill>
        <p:spPr>
          <a:xfrm>
            <a:off x="0" y="2552424"/>
            <a:ext cx="3948148" cy="25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Aurora - Wikimedia Comm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8149" y="2737517"/>
            <a:ext cx="5195850" cy="240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 descr="Ligh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Macintosh PowerPoint</Application>
  <PresentationFormat>On-screen Show (16:9)</PresentationFormat>
  <Paragraphs>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Amatic SC</vt:lpstr>
      <vt:lpstr>Source Code Pro</vt:lpstr>
      <vt:lpstr>beach-day</vt:lpstr>
      <vt:lpstr>Round Table</vt:lpstr>
      <vt:lpstr>Element Bending Simulation</vt:lpstr>
      <vt:lpstr>PowerPoint Presentation</vt:lpstr>
      <vt:lpstr>PowerPoint Presentation</vt:lpstr>
      <vt:lpstr>Synesthesia </vt:lpstr>
      <vt:lpstr>PowerPoint Presentation</vt:lpstr>
      <vt:lpstr>The Dynamics of Light</vt:lpstr>
      <vt:lpstr>PowerPoint Presentation</vt:lpstr>
      <vt:lpstr>PowerPoint Presentation</vt:lpstr>
      <vt:lpstr>Interactive Children’s Book </vt:lpstr>
      <vt:lpstr>PowerPoint Presentation</vt:lpstr>
      <vt:lpstr>Inspiration Links (Element bending)</vt:lpstr>
      <vt:lpstr>Inspiration Links (Synethesia) </vt:lpstr>
      <vt:lpstr>Inspiration Links (Dynamics of Light)</vt:lpstr>
      <vt:lpstr>Inspiration Links (Interactive Storybook)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Table</dc:title>
  <cp:lastModifiedBy>Madison Lutz</cp:lastModifiedBy>
  <cp:revision>1</cp:revision>
  <dcterms:modified xsi:type="dcterms:W3CDTF">2017-04-13T19:26:52Z</dcterms:modified>
</cp:coreProperties>
</file>