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Inter"/>
      <p:regular r:id="rId17"/>
      <p:bold r:id="rId18"/>
      <p:italic r:id="rId19"/>
      <p:boldItalic r:id="rId20"/>
    </p:embeddedFont>
    <p:embeddedFont>
      <p:font typeface="Be Vietnam Pro SemiBold"/>
      <p:regular r:id="rId21"/>
      <p:bold r:id="rId22"/>
      <p:italic r:id="rId23"/>
      <p:boldItalic r:id="rId24"/>
    </p:embeddedFont>
    <p:embeddedFont>
      <p:font typeface="Be Vietnam Pro"/>
      <p:regular r:id="rId25"/>
      <p:bold r:id="rId26"/>
      <p:italic r:id="rId27"/>
      <p:boldItalic r:id="rId28"/>
    </p:embeddedFont>
    <p:embeddedFont>
      <p:font typeface="PT Sans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747775"/>
          </p15:clr>
        </p15:guide>
        <p15:guide id="2" orient="horz" pos="641">
          <p15:clr>
            <a:srgbClr val="747775"/>
          </p15:clr>
        </p15:guide>
        <p15:guide id="3" orient="horz" pos="766">
          <p15:clr>
            <a:srgbClr val="747775"/>
          </p15:clr>
        </p15:guide>
        <p15:guide id="4" orient="horz" pos="1922">
          <p15:clr>
            <a:srgbClr val="747775"/>
          </p15:clr>
        </p15:guide>
        <p15:guide id="5" orient="horz" pos="1549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641" orient="horz"/>
        <p:guide pos="766" orient="horz"/>
        <p:guide pos="1922" orient="horz"/>
        <p:guide pos="154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boldItalic.fntdata"/><Relationship Id="rId22" Type="http://schemas.openxmlformats.org/officeDocument/2006/relationships/font" Target="fonts/BeVietnamProSemiBold-bold.fntdata"/><Relationship Id="rId21" Type="http://schemas.openxmlformats.org/officeDocument/2006/relationships/font" Target="fonts/BeVietnamProSemiBold-regular.fntdata"/><Relationship Id="rId24" Type="http://schemas.openxmlformats.org/officeDocument/2006/relationships/font" Target="fonts/BeVietnamProSemiBold-boldItalic.fntdata"/><Relationship Id="rId23" Type="http://schemas.openxmlformats.org/officeDocument/2006/relationships/font" Target="fonts/BeVietnamPro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eVietnamPro-bold.fntdata"/><Relationship Id="rId25" Type="http://schemas.openxmlformats.org/officeDocument/2006/relationships/font" Target="fonts/BeVietnamPro-regular.fntdata"/><Relationship Id="rId28" Type="http://schemas.openxmlformats.org/officeDocument/2006/relationships/font" Target="fonts/BeVietnamPro-boldItalic.fntdata"/><Relationship Id="rId27" Type="http://schemas.openxmlformats.org/officeDocument/2006/relationships/font" Target="fonts/BeVietnam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italic.fntdata"/><Relationship Id="rId30" Type="http://schemas.openxmlformats.org/officeDocument/2006/relationships/font" Target="fonts/PTSans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PTSans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font" Target="fonts/Inter-regular.fntdata"/><Relationship Id="rId16" Type="http://schemas.openxmlformats.org/officeDocument/2006/relationships/slide" Target="slides/slide11.xml"/><Relationship Id="rId19" Type="http://schemas.openxmlformats.org/officeDocument/2006/relationships/font" Target="fonts/Inter-italic.fntdata"/><Relationship Id="rId18" Type="http://schemas.openxmlformats.org/officeDocument/2006/relationships/font" Target="fonts/Inter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g356b1309e99_0_3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3" name="Google Shape;1783;g356b1309e99_0_3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3520af5df5d_1_7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3520af5df5d_1_7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356b1309e99_0_3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356b1309e99_0_3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356b1309e99_0_3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356b1309e99_0_3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3B5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g356b1309e99_0_3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0" name="Google Shape;1710;g356b1309e99_0_3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356b1309e99_0_3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356b1309e99_0_3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Design a database schema to model to show how your data interacts. What kind of schema works best for your data?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Define all fact/dimension tables, primary keys, foreign keys, and established relationships between entities within the diagram.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3520af5df5d_1_7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3520af5df5d_1_7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g352c4c2cab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8" name="Google Shape;1768;g352c4c2cab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3520af5df5d_1_7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3520af5df5d_1_7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breakdowns are after taxes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352c4c2ca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352c4c2ca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477400" y="1071500"/>
            <a:ext cx="4161900" cy="22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17253" y="3450000"/>
            <a:ext cx="3712500" cy="288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4" name="Google Shape;14;p2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" name="Google Shape;20;p2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21" name="Google Shape;21;p2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0" name="Google Shape;30;p2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31" name="Google Shape;31;p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" name="Google Shape;32;p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39" name="Google Shape;39;p2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1"/>
          <p:cNvSpPr txBox="1"/>
          <p:nvPr>
            <p:ph hasCustomPrompt="1" type="title"/>
          </p:nvPr>
        </p:nvSpPr>
        <p:spPr>
          <a:xfrm>
            <a:off x="713225" y="1923450"/>
            <a:ext cx="4598700" cy="10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2" name="Google Shape;742;p11"/>
          <p:cNvSpPr txBox="1"/>
          <p:nvPr>
            <p:ph idx="1" type="subTitle"/>
          </p:nvPr>
        </p:nvSpPr>
        <p:spPr>
          <a:xfrm>
            <a:off x="859050" y="2927550"/>
            <a:ext cx="4306500" cy="2925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3" name="Google Shape;743;p11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4" name="Google Shape;744;p11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745" name="Google Shape;745;p11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746" name="Google Shape;746;p11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7" name="Google Shape;747;p11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8" name="Google Shape;748;p11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9" name="Google Shape;749;p11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0" name="Google Shape;750;p11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1" name="Google Shape;751;p11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52" name="Google Shape;752;p11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753" name="Google Shape;753;p11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54" name="Google Shape;754;p1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5" name="Google Shape;755;p1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6" name="Google Shape;756;p1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7" name="Google Shape;757;p1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8" name="Google Shape;758;p1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9" name="Google Shape;759;p1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0" name="Google Shape;760;p1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1" name="Google Shape;761;p1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62" name="Google Shape;762;p11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63" name="Google Shape;763;p1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4" name="Google Shape;764;p1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5" name="Google Shape;765;p1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6" name="Google Shape;766;p1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7" name="Google Shape;767;p1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8" name="Google Shape;768;p1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9" name="Google Shape;769;p1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70" name="Google Shape;770;p1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771" name="Google Shape;771;p11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75" name="Google Shape;775;p13"/>
          <p:cNvGrpSpPr/>
          <p:nvPr/>
        </p:nvGrpSpPr>
        <p:grpSpPr>
          <a:xfrm>
            <a:off x="25" y="4618355"/>
            <a:ext cx="9144629" cy="524953"/>
            <a:chOff x="25" y="4618550"/>
            <a:chExt cx="9144629" cy="532352"/>
          </a:xfrm>
        </p:grpSpPr>
        <p:grpSp>
          <p:nvGrpSpPr>
            <p:cNvPr id="776" name="Google Shape;776;p13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777" name="Google Shape;777;p13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8" name="Google Shape;778;p13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79" name="Google Shape;779;p13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780" name="Google Shape;780;p13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781" name="Google Shape;781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82" name="Google Shape;782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83" name="Google Shape;783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84" name="Google Shape;784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85" name="Google Shape;785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86" name="Google Shape;786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787" name="Google Shape;787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88" name="Google Shape;788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89" name="Google Shape;789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90" name="Google Shape;790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91" name="Google Shape;791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92" name="Google Shape;792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93" name="Google Shape;793;p13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794" name="Google Shape;794;p13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795" name="Google Shape;795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96" name="Google Shape;796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97" name="Google Shape;797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98" name="Google Shape;798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99" name="Google Shape;799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800" name="Google Shape;800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01" name="Google Shape;801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02" name="Google Shape;802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03" name="Google Shape;803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04" name="Google Shape;804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05" name="Google Shape;805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06" name="Google Shape;806;p13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807" name="Google Shape;807;p13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808" name="Google Shape;808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09" name="Google Shape;809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0" name="Google Shape;810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11" name="Google Shape;811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812" name="Google Shape;812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3" name="Google Shape;813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4" name="Google Shape;814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5" name="Google Shape;815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6" name="Google Shape;816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7" name="Google Shape;817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18" name="Google Shape;818;p13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819" name="Google Shape;819;p1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0" name="Google Shape;820;p1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821" name="Google Shape;821;p13"/>
          <p:cNvGrpSpPr/>
          <p:nvPr/>
        </p:nvGrpSpPr>
        <p:grpSpPr>
          <a:xfrm>
            <a:off x="-416117" y="201278"/>
            <a:ext cx="9427886" cy="5105291"/>
            <a:chOff x="-416117" y="201278"/>
            <a:chExt cx="9427886" cy="5105291"/>
          </a:xfrm>
        </p:grpSpPr>
        <p:grpSp>
          <p:nvGrpSpPr>
            <p:cNvPr id="822" name="Google Shape;822;p13"/>
            <p:cNvGrpSpPr/>
            <p:nvPr/>
          </p:nvGrpSpPr>
          <p:grpSpPr>
            <a:xfrm>
              <a:off x="-416117" y="4462875"/>
              <a:ext cx="1627766" cy="843694"/>
              <a:chOff x="7602383" y="4487750"/>
              <a:chExt cx="1627766" cy="843694"/>
            </a:xfrm>
          </p:grpSpPr>
          <p:sp>
            <p:nvSpPr>
              <p:cNvPr id="823" name="Google Shape;823;p13"/>
              <p:cNvSpPr/>
              <p:nvPr/>
            </p:nvSpPr>
            <p:spPr>
              <a:xfrm>
                <a:off x="7602383" y="4555956"/>
                <a:ext cx="1541632" cy="775488"/>
              </a:xfrm>
              <a:custGeom>
                <a:rect b="b" l="l" r="r" t="t"/>
                <a:pathLst>
                  <a:path extrusionOk="0" fill="none" h="10954" w="21776">
                    <a:moveTo>
                      <a:pt x="0" y="10954"/>
                    </a:moveTo>
                    <a:lnTo>
                      <a:pt x="6046" y="4663"/>
                    </a:lnTo>
                    <a:lnTo>
                      <a:pt x="8456" y="6051"/>
                    </a:lnTo>
                    <a:lnTo>
                      <a:pt x="14614" y="1361"/>
                    </a:lnTo>
                    <a:lnTo>
                      <a:pt x="17381" y="3927"/>
                    </a:lnTo>
                    <a:lnTo>
                      <a:pt x="21776" y="0"/>
                    </a:lnTo>
                  </a:path>
                </a:pathLst>
              </a:custGeom>
              <a:solidFill>
                <a:schemeClr val="accent2"/>
              </a:solidFill>
              <a:ln cap="flat" cmpd="sng" w="76200">
                <a:solidFill>
                  <a:schemeClr val="accent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1" anchor="ctr" bIns="117700" lIns="162700" spcFirstLastPara="1" rIns="162700" wrap="square" tIns="117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13"/>
              <p:cNvSpPr/>
              <p:nvPr/>
            </p:nvSpPr>
            <p:spPr>
              <a:xfrm>
                <a:off x="8997648" y="4487750"/>
                <a:ext cx="232500" cy="232500"/>
              </a:xfrm>
              <a:custGeom>
                <a:rect b="b" l="l" r="r" t="t"/>
                <a:pathLst>
                  <a:path extrusionOk="0" h="2098" w="2098">
                    <a:moveTo>
                      <a:pt x="2098" y="0"/>
                    </a:moveTo>
                    <a:lnTo>
                      <a:pt x="1049" y="282"/>
                    </a:lnTo>
                    <a:lnTo>
                      <a:pt x="0" y="563"/>
                    </a:lnTo>
                    <a:lnTo>
                      <a:pt x="1105" y="994"/>
                    </a:lnTo>
                    <a:lnTo>
                      <a:pt x="1536" y="2098"/>
                    </a:lnTo>
                    <a:lnTo>
                      <a:pt x="1817" y="1049"/>
                    </a:lnTo>
                    <a:lnTo>
                      <a:pt x="20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5" name="Google Shape;825;p13"/>
            <p:cNvGrpSpPr/>
            <p:nvPr/>
          </p:nvGrpSpPr>
          <p:grpSpPr>
            <a:xfrm>
              <a:off x="107121" y="3930553"/>
              <a:ext cx="532501" cy="532325"/>
              <a:chOff x="833034" y="460460"/>
              <a:chExt cx="512612" cy="512443"/>
            </a:xfrm>
          </p:grpSpPr>
          <p:sp>
            <p:nvSpPr>
              <p:cNvPr id="826" name="Google Shape;826;p13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rect b="b" l="l" r="r" t="t"/>
                <a:pathLst>
                  <a:path extrusionOk="0" h="3025" w="3026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13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rect b="b" l="l" r="r" t="t"/>
                <a:pathLst>
                  <a:path extrusionOk="0" h="2266" w="2266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13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20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829" name="Google Shape;829;p13"/>
            <p:cNvGrpSpPr/>
            <p:nvPr/>
          </p:nvGrpSpPr>
          <p:grpSpPr>
            <a:xfrm>
              <a:off x="8501700" y="201278"/>
              <a:ext cx="510070" cy="740253"/>
              <a:chOff x="6270292" y="1302704"/>
              <a:chExt cx="328019" cy="476047"/>
            </a:xfrm>
          </p:grpSpPr>
          <p:sp>
            <p:nvSpPr>
              <p:cNvPr id="830" name="Google Shape;830;p13"/>
              <p:cNvSpPr/>
              <p:nvPr/>
            </p:nvSpPr>
            <p:spPr>
              <a:xfrm>
                <a:off x="6270292" y="1302704"/>
                <a:ext cx="192523" cy="258833"/>
              </a:xfrm>
              <a:custGeom>
                <a:rect b="b" l="l" r="r" t="t"/>
                <a:pathLst>
                  <a:path extrusionOk="0" h="808" w="601">
                    <a:moveTo>
                      <a:pt x="601" y="300"/>
                    </a:moveTo>
                    <a:lnTo>
                      <a:pt x="301" y="0"/>
                    </a:lnTo>
                    <a:lnTo>
                      <a:pt x="0" y="300"/>
                    </a:lnTo>
                    <a:lnTo>
                      <a:pt x="112" y="300"/>
                    </a:lnTo>
                    <a:lnTo>
                      <a:pt x="112" y="808"/>
                    </a:lnTo>
                    <a:lnTo>
                      <a:pt x="490" y="808"/>
                    </a:lnTo>
                    <a:lnTo>
                      <a:pt x="490" y="300"/>
                    </a:lnTo>
                    <a:lnTo>
                      <a:pt x="601" y="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13"/>
              <p:cNvSpPr/>
              <p:nvPr/>
            </p:nvSpPr>
            <p:spPr>
              <a:xfrm>
                <a:off x="6462809" y="1596159"/>
                <a:ext cx="135503" cy="182592"/>
              </a:xfrm>
              <a:custGeom>
                <a:rect b="b" l="l" r="r" t="t"/>
                <a:pathLst>
                  <a:path extrusionOk="0" h="570" w="423">
                    <a:moveTo>
                      <a:pt x="423" y="212"/>
                    </a:moveTo>
                    <a:lnTo>
                      <a:pt x="211" y="0"/>
                    </a:lnTo>
                    <a:lnTo>
                      <a:pt x="0" y="212"/>
                    </a:lnTo>
                    <a:lnTo>
                      <a:pt x="78" y="212"/>
                    </a:lnTo>
                    <a:lnTo>
                      <a:pt x="78" y="570"/>
                    </a:lnTo>
                    <a:lnTo>
                      <a:pt x="345" y="570"/>
                    </a:lnTo>
                    <a:lnTo>
                      <a:pt x="345" y="212"/>
                    </a:lnTo>
                    <a:lnTo>
                      <a:pt x="423" y="2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2" name="Google Shape;832;p13"/>
          <p:cNvSpPr txBox="1"/>
          <p:nvPr>
            <p:ph type="title"/>
          </p:nvPr>
        </p:nvSpPr>
        <p:spPr>
          <a:xfrm>
            <a:off x="1440000" y="445025"/>
            <a:ext cx="699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3" name="Google Shape;833;p13"/>
          <p:cNvSpPr txBox="1"/>
          <p:nvPr>
            <p:ph hasCustomPrompt="1" idx="2" type="title"/>
          </p:nvPr>
        </p:nvSpPr>
        <p:spPr>
          <a:xfrm>
            <a:off x="1576087" y="1625875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4" name="Google Shape;834;p13"/>
          <p:cNvSpPr txBox="1"/>
          <p:nvPr>
            <p:ph hasCustomPrompt="1" idx="3" type="title"/>
          </p:nvPr>
        </p:nvSpPr>
        <p:spPr>
          <a:xfrm>
            <a:off x="5417462" y="1625875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5" name="Google Shape;835;p13"/>
          <p:cNvSpPr txBox="1"/>
          <p:nvPr>
            <p:ph hasCustomPrompt="1" idx="4" type="title"/>
          </p:nvPr>
        </p:nvSpPr>
        <p:spPr>
          <a:xfrm>
            <a:off x="1576087" y="2550319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6" name="Google Shape;836;p13"/>
          <p:cNvSpPr txBox="1"/>
          <p:nvPr>
            <p:ph hasCustomPrompt="1" idx="5" type="title"/>
          </p:nvPr>
        </p:nvSpPr>
        <p:spPr>
          <a:xfrm>
            <a:off x="5417462" y="2550319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7" name="Google Shape;837;p13"/>
          <p:cNvSpPr txBox="1"/>
          <p:nvPr>
            <p:ph hasCustomPrompt="1" idx="6" type="title"/>
          </p:nvPr>
        </p:nvSpPr>
        <p:spPr>
          <a:xfrm>
            <a:off x="1576087" y="3474763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8" name="Google Shape;838;p13"/>
          <p:cNvSpPr txBox="1"/>
          <p:nvPr>
            <p:ph hasCustomPrompt="1" idx="7" type="title"/>
          </p:nvPr>
        </p:nvSpPr>
        <p:spPr>
          <a:xfrm>
            <a:off x="5417462" y="3474763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9" name="Google Shape;839;p13"/>
          <p:cNvSpPr txBox="1"/>
          <p:nvPr>
            <p:ph idx="1" type="subTitle"/>
          </p:nvPr>
        </p:nvSpPr>
        <p:spPr>
          <a:xfrm>
            <a:off x="2564888" y="1625875"/>
            <a:ext cx="19161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40" name="Google Shape;840;p13"/>
          <p:cNvSpPr txBox="1"/>
          <p:nvPr>
            <p:ph idx="8" type="subTitle"/>
          </p:nvPr>
        </p:nvSpPr>
        <p:spPr>
          <a:xfrm>
            <a:off x="2564888" y="2550319"/>
            <a:ext cx="19161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41" name="Google Shape;841;p13"/>
          <p:cNvSpPr txBox="1"/>
          <p:nvPr>
            <p:ph idx="9" type="subTitle"/>
          </p:nvPr>
        </p:nvSpPr>
        <p:spPr>
          <a:xfrm>
            <a:off x="2564888" y="3474763"/>
            <a:ext cx="19161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42" name="Google Shape;842;p13"/>
          <p:cNvSpPr txBox="1"/>
          <p:nvPr>
            <p:ph idx="13" type="subTitle"/>
          </p:nvPr>
        </p:nvSpPr>
        <p:spPr>
          <a:xfrm>
            <a:off x="6406263" y="1625875"/>
            <a:ext cx="19161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43" name="Google Shape;843;p13"/>
          <p:cNvSpPr txBox="1"/>
          <p:nvPr>
            <p:ph idx="14" type="subTitle"/>
          </p:nvPr>
        </p:nvSpPr>
        <p:spPr>
          <a:xfrm>
            <a:off x="6406263" y="3474763"/>
            <a:ext cx="19161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44" name="Google Shape;844;p13"/>
          <p:cNvSpPr txBox="1"/>
          <p:nvPr>
            <p:ph idx="15" type="subTitle"/>
          </p:nvPr>
        </p:nvSpPr>
        <p:spPr>
          <a:xfrm>
            <a:off x="6406263" y="2550319"/>
            <a:ext cx="19161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4"/>
          <p:cNvSpPr txBox="1"/>
          <p:nvPr>
            <p:ph type="title"/>
          </p:nvPr>
        </p:nvSpPr>
        <p:spPr>
          <a:xfrm>
            <a:off x="1018025" y="3306175"/>
            <a:ext cx="37302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7" name="Google Shape;847;p14"/>
          <p:cNvSpPr txBox="1"/>
          <p:nvPr>
            <p:ph idx="1" type="subTitle"/>
          </p:nvPr>
        </p:nvSpPr>
        <p:spPr>
          <a:xfrm>
            <a:off x="1018025" y="1241225"/>
            <a:ext cx="3730200" cy="20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8" name="Google Shape;848;p14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49" name="Google Shape;849;p14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850" name="Google Shape;850;p14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851" name="Google Shape;851;p1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2" name="Google Shape;852;p1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3" name="Google Shape;853;p1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4" name="Google Shape;854;p1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5" name="Google Shape;855;p14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6" name="Google Shape;856;p14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57" name="Google Shape;857;p14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858" name="Google Shape;858;p14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859" name="Google Shape;859;p1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60" name="Google Shape;860;p1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61" name="Google Shape;861;p1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62" name="Google Shape;862;p1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63" name="Google Shape;863;p1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64" name="Google Shape;864;p1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65" name="Google Shape;865;p1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66" name="Google Shape;866;p1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67" name="Google Shape;867;p14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868" name="Google Shape;868;p1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69" name="Google Shape;869;p1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0" name="Google Shape;870;p1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1" name="Google Shape;871;p1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2" name="Google Shape;872;p1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3" name="Google Shape;873;p1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4" name="Google Shape;874;p1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5" name="Google Shape;875;p1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876" name="Google Shape;876;p14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9" name="Google Shape;879;p15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0" name="Google Shape;880;p15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881" name="Google Shape;881;p15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882" name="Google Shape;882;p15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883" name="Google Shape;883;p15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4" name="Google Shape;884;p15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5" name="Google Shape;885;p15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6" name="Google Shape;886;p15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7" name="Google Shape;887;p1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8" name="Google Shape;888;p1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9" name="Google Shape;889;p1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90" name="Google Shape;890;p1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91" name="Google Shape;891;p1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92" name="Google Shape;892;p15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893" name="Google Shape;893;p15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94" name="Google Shape;894;p15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95" name="Google Shape;895;p15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96" name="Google Shape;896;p15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97" name="Google Shape;897;p1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98" name="Google Shape;898;p1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99" name="Google Shape;899;p1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00" name="Google Shape;900;p1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01" name="Google Shape;901;p15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902" name="Google Shape;902;p15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3" name="Google Shape;903;p15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904" name="Google Shape;904;p15"/>
          <p:cNvGrpSpPr/>
          <p:nvPr/>
        </p:nvGrpSpPr>
        <p:grpSpPr>
          <a:xfrm>
            <a:off x="7692803" y="4132448"/>
            <a:ext cx="1399065" cy="1173990"/>
            <a:chOff x="7692803" y="4132448"/>
            <a:chExt cx="1399065" cy="1173990"/>
          </a:xfrm>
        </p:grpSpPr>
        <p:grpSp>
          <p:nvGrpSpPr>
            <p:cNvPr id="905" name="Google Shape;905;p15"/>
            <p:cNvGrpSpPr/>
            <p:nvPr/>
          </p:nvGrpSpPr>
          <p:grpSpPr>
            <a:xfrm>
              <a:off x="8558921" y="4132448"/>
              <a:ext cx="532947" cy="648679"/>
              <a:chOff x="8558921" y="4132448"/>
              <a:chExt cx="532947" cy="648679"/>
            </a:xfrm>
          </p:grpSpPr>
          <p:sp>
            <p:nvSpPr>
              <p:cNvPr id="906" name="Google Shape;906;p15"/>
              <p:cNvSpPr/>
              <p:nvPr/>
            </p:nvSpPr>
            <p:spPr>
              <a:xfrm>
                <a:off x="8892034" y="4581292"/>
                <a:ext cx="199835" cy="199835"/>
              </a:xfrm>
              <a:custGeom>
                <a:rect b="b" l="l" r="r" t="t"/>
                <a:pathLst>
                  <a:path extrusionOk="0" h="2098" w="2098">
                    <a:moveTo>
                      <a:pt x="2098" y="0"/>
                    </a:moveTo>
                    <a:lnTo>
                      <a:pt x="1049" y="282"/>
                    </a:lnTo>
                    <a:lnTo>
                      <a:pt x="0" y="563"/>
                    </a:lnTo>
                    <a:lnTo>
                      <a:pt x="1105" y="994"/>
                    </a:lnTo>
                    <a:lnTo>
                      <a:pt x="1536" y="2098"/>
                    </a:lnTo>
                    <a:lnTo>
                      <a:pt x="1817" y="1049"/>
                    </a:lnTo>
                    <a:lnTo>
                      <a:pt x="20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7" name="Google Shape;907;p15"/>
              <p:cNvGrpSpPr/>
              <p:nvPr/>
            </p:nvGrpSpPr>
            <p:grpSpPr>
              <a:xfrm>
                <a:off x="8558921" y="4132448"/>
                <a:ext cx="406758" cy="406674"/>
                <a:chOff x="833034" y="460460"/>
                <a:chExt cx="512612" cy="512443"/>
              </a:xfrm>
            </p:grpSpPr>
            <p:sp>
              <p:nvSpPr>
                <p:cNvPr id="908" name="Google Shape;908;p15"/>
                <p:cNvSpPr/>
                <p:nvPr/>
              </p:nvSpPr>
              <p:spPr>
                <a:xfrm>
                  <a:off x="833034" y="460460"/>
                  <a:ext cx="512612" cy="512443"/>
                </a:xfrm>
                <a:custGeom>
                  <a:rect b="b" l="l" r="r" t="t"/>
                  <a:pathLst>
                    <a:path extrusionOk="0" h="3025" w="3026">
                      <a:moveTo>
                        <a:pt x="2583" y="443"/>
                      </a:moveTo>
                      <a:cubicBezTo>
                        <a:pt x="2771" y="631"/>
                        <a:pt x="2906" y="865"/>
                        <a:pt x="2975" y="1121"/>
                      </a:cubicBezTo>
                      <a:cubicBezTo>
                        <a:pt x="3044" y="1378"/>
                        <a:pt x="3044" y="1649"/>
                        <a:pt x="2975" y="1905"/>
                      </a:cubicBezTo>
                      <a:cubicBezTo>
                        <a:pt x="2906" y="2162"/>
                        <a:pt x="2771" y="2395"/>
                        <a:pt x="2583" y="2583"/>
                      </a:cubicBezTo>
                      <a:cubicBezTo>
                        <a:pt x="2395" y="2771"/>
                        <a:pt x="2161" y="2906"/>
                        <a:pt x="1905" y="2974"/>
                      </a:cubicBezTo>
                      <a:cubicBezTo>
                        <a:pt x="1648" y="3043"/>
                        <a:pt x="1378" y="3043"/>
                        <a:pt x="1122" y="2974"/>
                      </a:cubicBezTo>
                      <a:cubicBezTo>
                        <a:pt x="865" y="2906"/>
                        <a:pt x="631" y="2771"/>
                        <a:pt x="444" y="2583"/>
                      </a:cubicBezTo>
                      <a:cubicBezTo>
                        <a:pt x="256" y="2395"/>
                        <a:pt x="121" y="2161"/>
                        <a:pt x="52" y="1905"/>
                      </a:cubicBezTo>
                      <a:cubicBezTo>
                        <a:pt x="-17" y="1648"/>
                        <a:pt x="-17" y="1378"/>
                        <a:pt x="52" y="1121"/>
                      </a:cubicBezTo>
                      <a:cubicBezTo>
                        <a:pt x="121" y="865"/>
                        <a:pt x="256" y="631"/>
                        <a:pt x="444" y="443"/>
                      </a:cubicBezTo>
                      <a:cubicBezTo>
                        <a:pt x="631" y="255"/>
                        <a:pt x="865" y="120"/>
                        <a:pt x="1122" y="52"/>
                      </a:cubicBezTo>
                      <a:cubicBezTo>
                        <a:pt x="1378" y="-17"/>
                        <a:pt x="1648" y="-17"/>
                        <a:pt x="1905" y="52"/>
                      </a:cubicBezTo>
                      <a:cubicBezTo>
                        <a:pt x="2161" y="120"/>
                        <a:pt x="2395" y="255"/>
                        <a:pt x="2583" y="44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9" name="Google Shape;909;p15"/>
                <p:cNvSpPr/>
                <p:nvPr/>
              </p:nvSpPr>
              <p:spPr>
                <a:xfrm>
                  <a:off x="885347" y="512607"/>
                  <a:ext cx="408322" cy="408322"/>
                </a:xfrm>
                <a:custGeom>
                  <a:rect b="b" l="l" r="r" t="t"/>
                  <a:pathLst>
                    <a:path extrusionOk="0" h="2266" w="2266">
                      <a:moveTo>
                        <a:pt x="2266" y="1133"/>
                      </a:moveTo>
                      <a:cubicBezTo>
                        <a:pt x="2266" y="1332"/>
                        <a:pt x="2213" y="1528"/>
                        <a:pt x="2114" y="1700"/>
                      </a:cubicBezTo>
                      <a:cubicBezTo>
                        <a:pt x="2014" y="1873"/>
                        <a:pt x="1871" y="2015"/>
                        <a:pt x="1699" y="2114"/>
                      </a:cubicBezTo>
                      <a:cubicBezTo>
                        <a:pt x="1527" y="2214"/>
                        <a:pt x="1331" y="2266"/>
                        <a:pt x="1133" y="2266"/>
                      </a:cubicBezTo>
                      <a:cubicBezTo>
                        <a:pt x="934" y="2266"/>
                        <a:pt x="738" y="2214"/>
                        <a:pt x="566" y="2114"/>
                      </a:cubicBezTo>
                      <a:cubicBezTo>
                        <a:pt x="394" y="2015"/>
                        <a:pt x="250" y="1873"/>
                        <a:pt x="151" y="1700"/>
                      </a:cubicBezTo>
                      <a:cubicBezTo>
                        <a:pt x="51" y="1528"/>
                        <a:pt x="0" y="1332"/>
                        <a:pt x="0" y="1133"/>
                      </a:cubicBezTo>
                      <a:cubicBezTo>
                        <a:pt x="0" y="934"/>
                        <a:pt x="52" y="739"/>
                        <a:pt x="151" y="567"/>
                      </a:cubicBezTo>
                      <a:cubicBezTo>
                        <a:pt x="251" y="394"/>
                        <a:pt x="394" y="252"/>
                        <a:pt x="566" y="152"/>
                      </a:cubicBezTo>
                      <a:cubicBezTo>
                        <a:pt x="738" y="53"/>
                        <a:pt x="934" y="0"/>
                        <a:pt x="1133" y="0"/>
                      </a:cubicBezTo>
                      <a:cubicBezTo>
                        <a:pt x="1331" y="0"/>
                        <a:pt x="1527" y="53"/>
                        <a:pt x="1699" y="152"/>
                      </a:cubicBezTo>
                      <a:cubicBezTo>
                        <a:pt x="1871" y="252"/>
                        <a:pt x="2014" y="394"/>
                        <a:pt x="2114" y="567"/>
                      </a:cubicBezTo>
                      <a:cubicBezTo>
                        <a:pt x="2213" y="739"/>
                        <a:pt x="2266" y="934"/>
                        <a:pt x="2266" y="113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0" name="Google Shape;910;p15"/>
                <p:cNvSpPr txBox="1"/>
                <p:nvPr/>
              </p:nvSpPr>
              <p:spPr>
                <a:xfrm>
                  <a:off x="974625" y="524850"/>
                  <a:ext cx="230100" cy="384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strike="noStrike">
                      <a:solidFill>
                        <a:schemeClr val="accent2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</p:grpSp>
        <p:sp>
          <p:nvSpPr>
            <p:cNvPr id="911" name="Google Shape;911;p15"/>
            <p:cNvSpPr/>
            <p:nvPr/>
          </p:nvSpPr>
          <p:spPr>
            <a:xfrm>
              <a:off x="7692803" y="4639915"/>
              <a:ext cx="1325015" cy="666524"/>
            </a:xfrm>
            <a:custGeom>
              <a:rect b="b" l="l" r="r" t="t"/>
              <a:pathLst>
                <a:path extrusionOk="0" fill="none" h="10954" w="21776">
                  <a:moveTo>
                    <a:pt x="0" y="10954"/>
                  </a:moveTo>
                  <a:lnTo>
                    <a:pt x="6046" y="4663"/>
                  </a:lnTo>
                  <a:lnTo>
                    <a:pt x="8456" y="6051"/>
                  </a:lnTo>
                  <a:lnTo>
                    <a:pt x="14614" y="1361"/>
                  </a:lnTo>
                  <a:lnTo>
                    <a:pt x="17381" y="3927"/>
                  </a:lnTo>
                  <a:lnTo>
                    <a:pt x="21776" y="0"/>
                  </a:lnTo>
                </a:path>
              </a:pathLst>
            </a:custGeom>
            <a:solidFill>
              <a:schemeClr val="accent2"/>
            </a:solidFill>
            <a:ln cap="flat" cmpd="sng" w="76200">
              <a:solidFill>
                <a:schemeClr val="accent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117700" lIns="162700" spcFirstLastPara="1" rIns="162700" wrap="square" tIns="117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4" name="Google Shape;914;p16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915" name="Google Shape;915;p16"/>
          <p:cNvGrpSpPr/>
          <p:nvPr/>
        </p:nvGrpSpPr>
        <p:grpSpPr>
          <a:xfrm flipH="1">
            <a:off x="8558958" y="-200"/>
            <a:ext cx="585042" cy="5143500"/>
            <a:chOff x="33" y="-200"/>
            <a:chExt cx="585042" cy="5143500"/>
          </a:xfrm>
        </p:grpSpPr>
        <p:grpSp>
          <p:nvGrpSpPr>
            <p:cNvPr id="916" name="Google Shape;916;p16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917" name="Google Shape;917;p16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918" name="Google Shape;918;p16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19" name="Google Shape;919;p16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0" name="Google Shape;920;p16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1" name="Google Shape;921;p16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2" name="Google Shape;922;p1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3" name="Google Shape;923;p1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4" name="Google Shape;924;p1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5" name="Google Shape;925;p1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6" name="Google Shape;926;p1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927" name="Google Shape;927;p16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928" name="Google Shape;928;p16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9" name="Google Shape;929;p16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30" name="Google Shape;930;p16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31" name="Google Shape;931;p16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32" name="Google Shape;932;p1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33" name="Google Shape;933;p1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34" name="Google Shape;934;p1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35" name="Google Shape;935;p1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36" name="Google Shape;936;p16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937" name="Google Shape;937;p16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8" name="Google Shape;938;p16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939" name="Google Shape;939;p16"/>
          <p:cNvGrpSpPr/>
          <p:nvPr/>
        </p:nvGrpSpPr>
        <p:grpSpPr>
          <a:xfrm>
            <a:off x="-74646" y="129119"/>
            <a:ext cx="9025376" cy="5173283"/>
            <a:chOff x="-74646" y="129119"/>
            <a:chExt cx="9025376" cy="5173283"/>
          </a:xfrm>
        </p:grpSpPr>
        <p:grpSp>
          <p:nvGrpSpPr>
            <p:cNvPr id="940" name="Google Shape;940;p16"/>
            <p:cNvGrpSpPr/>
            <p:nvPr/>
          </p:nvGrpSpPr>
          <p:grpSpPr>
            <a:xfrm>
              <a:off x="-74646" y="4421574"/>
              <a:ext cx="758421" cy="880828"/>
              <a:chOff x="-74646" y="4345374"/>
              <a:chExt cx="758421" cy="880828"/>
            </a:xfrm>
          </p:grpSpPr>
          <p:grpSp>
            <p:nvGrpSpPr>
              <p:cNvPr id="941" name="Google Shape;941;p16"/>
              <p:cNvGrpSpPr/>
              <p:nvPr/>
            </p:nvGrpSpPr>
            <p:grpSpPr>
              <a:xfrm>
                <a:off x="51963" y="4740030"/>
                <a:ext cx="296991" cy="486172"/>
                <a:chOff x="4669157" y="4085142"/>
                <a:chExt cx="469923" cy="733512"/>
              </a:xfrm>
            </p:grpSpPr>
            <p:sp>
              <p:nvSpPr>
                <p:cNvPr id="942" name="Google Shape;942;p16"/>
                <p:cNvSpPr/>
                <p:nvPr/>
              </p:nvSpPr>
              <p:spPr>
                <a:xfrm>
                  <a:off x="4669157" y="4701427"/>
                  <a:ext cx="110789" cy="117227"/>
                </a:xfrm>
                <a:custGeom>
                  <a:rect b="b" l="l" r="r" t="t"/>
                  <a:pathLst>
                    <a:path extrusionOk="0" h="692" w="654">
                      <a:moveTo>
                        <a:pt x="121" y="81"/>
                      </a:moveTo>
                      <a:cubicBezTo>
                        <a:pt x="119" y="100"/>
                        <a:pt x="-85" y="614"/>
                        <a:pt x="42" y="663"/>
                      </a:cubicBezTo>
                      <a:cubicBezTo>
                        <a:pt x="170" y="712"/>
                        <a:pt x="600" y="694"/>
                        <a:pt x="649" y="645"/>
                      </a:cubicBezTo>
                      <a:cubicBezTo>
                        <a:pt x="697" y="597"/>
                        <a:pt x="394" y="160"/>
                        <a:pt x="394" y="69"/>
                      </a:cubicBezTo>
                      <a:cubicBezTo>
                        <a:pt x="394" y="-22"/>
                        <a:pt x="133" y="-28"/>
                        <a:pt x="121" y="8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Google Shape;943;p16"/>
                <p:cNvSpPr/>
                <p:nvPr/>
              </p:nvSpPr>
              <p:spPr>
                <a:xfrm>
                  <a:off x="4946977" y="4709558"/>
                  <a:ext cx="192102" cy="85040"/>
                </a:xfrm>
                <a:custGeom>
                  <a:rect b="b" l="l" r="r" t="t"/>
                  <a:pathLst>
                    <a:path extrusionOk="0" h="502" w="1134">
                      <a:moveTo>
                        <a:pt x="31" y="18"/>
                      </a:moveTo>
                      <a:cubicBezTo>
                        <a:pt x="31" y="18"/>
                        <a:pt x="-26" y="426"/>
                        <a:pt x="15" y="466"/>
                      </a:cubicBezTo>
                      <a:cubicBezTo>
                        <a:pt x="57" y="506"/>
                        <a:pt x="1118" y="518"/>
                        <a:pt x="1131" y="471"/>
                      </a:cubicBezTo>
                      <a:cubicBezTo>
                        <a:pt x="1186" y="286"/>
                        <a:pt x="391" y="66"/>
                        <a:pt x="349" y="21"/>
                      </a:cubicBezTo>
                      <a:cubicBezTo>
                        <a:pt x="307" y="-25"/>
                        <a:pt x="31" y="18"/>
                        <a:pt x="31" y="1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4" name="Google Shape;944;p16"/>
                <p:cNvSpPr/>
                <p:nvPr/>
              </p:nvSpPr>
              <p:spPr>
                <a:xfrm>
                  <a:off x="4674408" y="4085141"/>
                  <a:ext cx="351341" cy="633396"/>
                </a:xfrm>
                <a:custGeom>
                  <a:rect b="b" l="l" r="r" t="t"/>
                  <a:pathLst>
                    <a:path extrusionOk="0" h="3739" w="2074">
                      <a:moveTo>
                        <a:pt x="38" y="0"/>
                      </a:moveTo>
                      <a:cubicBezTo>
                        <a:pt x="38" y="0"/>
                        <a:pt x="40" y="892"/>
                        <a:pt x="11" y="1665"/>
                      </a:cubicBezTo>
                      <a:cubicBezTo>
                        <a:pt x="-31" y="2788"/>
                        <a:pt x="58" y="3739"/>
                        <a:pt x="58" y="3739"/>
                      </a:cubicBezTo>
                      <a:lnTo>
                        <a:pt x="404" y="3739"/>
                      </a:lnTo>
                      <a:lnTo>
                        <a:pt x="830" y="656"/>
                      </a:lnTo>
                      <a:cubicBezTo>
                        <a:pt x="830" y="656"/>
                        <a:pt x="898" y="1180"/>
                        <a:pt x="1148" y="2193"/>
                      </a:cubicBezTo>
                      <a:cubicBezTo>
                        <a:pt x="1358" y="3039"/>
                        <a:pt x="1625" y="3739"/>
                        <a:pt x="1625" y="3739"/>
                      </a:cubicBezTo>
                      <a:lnTo>
                        <a:pt x="2074" y="3739"/>
                      </a:lnTo>
                      <a:cubicBezTo>
                        <a:pt x="2074" y="3739"/>
                        <a:pt x="1782" y="2357"/>
                        <a:pt x="1673" y="1629"/>
                      </a:cubicBezTo>
                      <a:cubicBezTo>
                        <a:pt x="1564" y="901"/>
                        <a:pt x="1491" y="37"/>
                        <a:pt x="1491" y="37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45" name="Google Shape;945;p16"/>
              <p:cNvSpPr/>
              <p:nvPr/>
            </p:nvSpPr>
            <p:spPr>
              <a:xfrm flipH="1">
                <a:off x="427516" y="4412714"/>
                <a:ext cx="188169" cy="188157"/>
              </a:xfrm>
              <a:custGeom>
                <a:rect b="b" l="l" r="r" t="t"/>
                <a:pathLst>
                  <a:path extrusionOk="0" h="2266" w="2266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16"/>
              <p:cNvSpPr/>
              <p:nvPr/>
            </p:nvSpPr>
            <p:spPr>
              <a:xfrm flipH="1">
                <a:off x="141047" y="4542421"/>
                <a:ext cx="159138" cy="180571"/>
              </a:xfrm>
              <a:custGeom>
                <a:rect b="b" l="l" r="r" t="t"/>
                <a:pathLst>
                  <a:path extrusionOk="0" h="1836" w="1618">
                    <a:moveTo>
                      <a:pt x="1597" y="0"/>
                    </a:moveTo>
                    <a:cubicBezTo>
                      <a:pt x="1597" y="0"/>
                      <a:pt x="1190" y="54"/>
                      <a:pt x="968" y="455"/>
                    </a:cubicBezTo>
                    <a:cubicBezTo>
                      <a:pt x="776" y="804"/>
                      <a:pt x="371" y="1405"/>
                      <a:pt x="371" y="1405"/>
                    </a:cubicBezTo>
                    <a:lnTo>
                      <a:pt x="0" y="1621"/>
                    </a:lnTo>
                    <a:lnTo>
                      <a:pt x="156" y="1836"/>
                    </a:lnTo>
                    <a:cubicBezTo>
                      <a:pt x="156" y="1836"/>
                      <a:pt x="682" y="1669"/>
                      <a:pt x="944" y="1489"/>
                    </a:cubicBezTo>
                    <a:cubicBezTo>
                      <a:pt x="1208" y="1310"/>
                      <a:pt x="1603" y="222"/>
                      <a:pt x="1615" y="132"/>
                    </a:cubicBezTo>
                    <a:cubicBezTo>
                      <a:pt x="1627" y="42"/>
                      <a:pt x="1597" y="0"/>
                      <a:pt x="15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16"/>
              <p:cNvSpPr/>
              <p:nvPr/>
            </p:nvSpPr>
            <p:spPr>
              <a:xfrm flipH="1">
                <a:off x="31281" y="4538586"/>
                <a:ext cx="190412" cy="257231"/>
              </a:xfrm>
              <a:custGeom>
                <a:rect b="b" l="l" r="r" t="t"/>
                <a:pathLst>
                  <a:path extrusionOk="0" h="2253" w="1576">
                    <a:moveTo>
                      <a:pt x="297" y="51"/>
                    </a:moveTo>
                    <a:cubicBezTo>
                      <a:pt x="247" y="104"/>
                      <a:pt x="63" y="472"/>
                      <a:pt x="14" y="745"/>
                    </a:cubicBezTo>
                    <a:cubicBezTo>
                      <a:pt x="-36" y="1019"/>
                      <a:pt x="63" y="2190"/>
                      <a:pt x="63" y="2190"/>
                    </a:cubicBezTo>
                    <a:lnTo>
                      <a:pt x="1163" y="2253"/>
                    </a:lnTo>
                    <a:cubicBezTo>
                      <a:pt x="1163" y="2253"/>
                      <a:pt x="1311" y="884"/>
                      <a:pt x="1360" y="772"/>
                    </a:cubicBezTo>
                    <a:cubicBezTo>
                      <a:pt x="1410" y="660"/>
                      <a:pt x="1576" y="241"/>
                      <a:pt x="1576" y="241"/>
                    </a:cubicBezTo>
                    <a:cubicBezTo>
                      <a:pt x="1576" y="241"/>
                      <a:pt x="1369" y="79"/>
                      <a:pt x="1001" y="28"/>
                    </a:cubicBezTo>
                    <a:cubicBezTo>
                      <a:pt x="669" y="-18"/>
                      <a:pt x="346" y="-3"/>
                      <a:pt x="297" y="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16"/>
              <p:cNvSpPr/>
              <p:nvPr/>
            </p:nvSpPr>
            <p:spPr>
              <a:xfrm flipH="1">
                <a:off x="80068" y="4420565"/>
                <a:ext cx="79766" cy="101104"/>
              </a:xfrm>
              <a:custGeom>
                <a:rect b="b" l="l" r="r" t="t"/>
                <a:pathLst>
                  <a:path extrusionOk="0" h="1028" w="811">
                    <a:moveTo>
                      <a:pt x="773" y="646"/>
                    </a:moveTo>
                    <a:cubicBezTo>
                      <a:pt x="773" y="646"/>
                      <a:pt x="615" y="998"/>
                      <a:pt x="314" y="1026"/>
                    </a:cubicBezTo>
                    <a:cubicBezTo>
                      <a:pt x="14" y="1055"/>
                      <a:pt x="-36" y="818"/>
                      <a:pt x="19" y="590"/>
                    </a:cubicBezTo>
                    <a:cubicBezTo>
                      <a:pt x="88" y="304"/>
                      <a:pt x="379" y="-7"/>
                      <a:pt x="474" y="1"/>
                    </a:cubicBezTo>
                    <a:cubicBezTo>
                      <a:pt x="570" y="9"/>
                      <a:pt x="799" y="345"/>
                      <a:pt x="809" y="443"/>
                    </a:cubicBezTo>
                    <a:cubicBezTo>
                      <a:pt x="818" y="541"/>
                      <a:pt x="773" y="646"/>
                      <a:pt x="773" y="646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16"/>
              <p:cNvSpPr/>
              <p:nvPr/>
            </p:nvSpPr>
            <p:spPr>
              <a:xfrm flipH="1">
                <a:off x="76895" y="4479615"/>
                <a:ext cx="78979" cy="97957"/>
              </a:xfrm>
              <a:custGeom>
                <a:rect b="b" l="l" r="r" t="t"/>
                <a:pathLst>
                  <a:path extrusionOk="0" h="996" w="803">
                    <a:moveTo>
                      <a:pt x="697" y="0"/>
                    </a:moveTo>
                    <a:cubicBezTo>
                      <a:pt x="697" y="0"/>
                      <a:pt x="548" y="425"/>
                      <a:pt x="524" y="520"/>
                    </a:cubicBezTo>
                    <a:cubicBezTo>
                      <a:pt x="500" y="616"/>
                      <a:pt x="530" y="634"/>
                      <a:pt x="530" y="634"/>
                    </a:cubicBezTo>
                    <a:cubicBezTo>
                      <a:pt x="530" y="634"/>
                      <a:pt x="820" y="650"/>
                      <a:pt x="802" y="698"/>
                    </a:cubicBezTo>
                    <a:cubicBezTo>
                      <a:pt x="784" y="746"/>
                      <a:pt x="429" y="1070"/>
                      <a:pt x="189" y="981"/>
                    </a:cubicBezTo>
                    <a:cubicBezTo>
                      <a:pt x="-50" y="891"/>
                      <a:pt x="3" y="690"/>
                      <a:pt x="9" y="654"/>
                    </a:cubicBezTo>
                    <a:cubicBezTo>
                      <a:pt x="15" y="618"/>
                      <a:pt x="21" y="617"/>
                      <a:pt x="21" y="617"/>
                    </a:cubicBezTo>
                    <a:lnTo>
                      <a:pt x="183" y="598"/>
                    </a:lnTo>
                    <a:cubicBezTo>
                      <a:pt x="183" y="598"/>
                      <a:pt x="314" y="119"/>
                      <a:pt x="356" y="77"/>
                    </a:cubicBezTo>
                    <a:cubicBezTo>
                      <a:pt x="398" y="36"/>
                      <a:pt x="697" y="0"/>
                      <a:pt x="697" y="0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16"/>
              <p:cNvSpPr/>
              <p:nvPr/>
            </p:nvSpPr>
            <p:spPr>
              <a:xfrm flipH="1">
                <a:off x="330478" y="4557173"/>
                <a:ext cx="85667" cy="92547"/>
              </a:xfrm>
              <a:custGeom>
                <a:rect b="b" l="l" r="r" t="t"/>
                <a:pathLst>
                  <a:path extrusionOk="0" h="941" w="871">
                    <a:moveTo>
                      <a:pt x="377" y="0"/>
                    </a:moveTo>
                    <a:lnTo>
                      <a:pt x="871" y="269"/>
                    </a:lnTo>
                    <a:lnTo>
                      <a:pt x="557" y="941"/>
                    </a:lnTo>
                    <a:lnTo>
                      <a:pt x="0" y="618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16"/>
              <p:cNvSpPr/>
              <p:nvPr/>
            </p:nvSpPr>
            <p:spPr>
              <a:xfrm flipH="1">
                <a:off x="-74646" y="4565337"/>
                <a:ext cx="456662" cy="297705"/>
              </a:xfrm>
              <a:custGeom>
                <a:rect b="b" l="l" r="r" t="t"/>
                <a:pathLst>
                  <a:path extrusionOk="0" h="3027" w="4643">
                    <a:moveTo>
                      <a:pt x="467" y="0"/>
                    </a:moveTo>
                    <a:lnTo>
                      <a:pt x="0" y="885"/>
                    </a:lnTo>
                    <a:lnTo>
                      <a:pt x="4152" y="3027"/>
                    </a:lnTo>
                    <a:cubicBezTo>
                      <a:pt x="4152" y="3027"/>
                      <a:pt x="4410" y="3042"/>
                      <a:pt x="4580" y="2689"/>
                    </a:cubicBezTo>
                    <a:cubicBezTo>
                      <a:pt x="4764" y="2308"/>
                      <a:pt x="4487" y="2130"/>
                      <a:pt x="4487" y="2130"/>
                    </a:cubicBez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16"/>
              <p:cNvSpPr/>
              <p:nvPr/>
            </p:nvSpPr>
            <p:spPr>
              <a:xfrm flipH="1">
                <a:off x="359298" y="4345374"/>
                <a:ext cx="324477" cy="324451"/>
              </a:xfrm>
              <a:custGeom>
                <a:rect b="b" l="l" r="r" t="t"/>
                <a:pathLst>
                  <a:path extrusionOk="0" h="5206" w="5206">
                    <a:moveTo>
                      <a:pt x="2736" y="4"/>
                    </a:moveTo>
                    <a:cubicBezTo>
                      <a:pt x="1301" y="-69"/>
                      <a:pt x="77" y="1035"/>
                      <a:pt x="4" y="2471"/>
                    </a:cubicBezTo>
                    <a:cubicBezTo>
                      <a:pt x="-69" y="3906"/>
                      <a:pt x="1035" y="5129"/>
                      <a:pt x="2471" y="5202"/>
                    </a:cubicBezTo>
                    <a:cubicBezTo>
                      <a:pt x="3907" y="5275"/>
                      <a:pt x="5130" y="4171"/>
                      <a:pt x="5203" y="2736"/>
                    </a:cubicBezTo>
                    <a:cubicBezTo>
                      <a:pt x="5277" y="1301"/>
                      <a:pt x="4172" y="77"/>
                      <a:pt x="2736" y="4"/>
                    </a:cubicBezTo>
                    <a:moveTo>
                      <a:pt x="2500" y="4629"/>
                    </a:moveTo>
                    <a:cubicBezTo>
                      <a:pt x="1382" y="4571"/>
                      <a:pt x="521" y="3619"/>
                      <a:pt x="578" y="2500"/>
                    </a:cubicBezTo>
                    <a:cubicBezTo>
                      <a:pt x="635" y="1381"/>
                      <a:pt x="1588" y="521"/>
                      <a:pt x="2707" y="578"/>
                    </a:cubicBezTo>
                    <a:cubicBezTo>
                      <a:pt x="3826" y="635"/>
                      <a:pt x="4687" y="1588"/>
                      <a:pt x="4630" y="2707"/>
                    </a:cubicBezTo>
                    <a:cubicBezTo>
                      <a:pt x="4573" y="3825"/>
                      <a:pt x="3619" y="4686"/>
                      <a:pt x="2500" y="46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6"/>
              <p:cNvSpPr/>
              <p:nvPr/>
            </p:nvSpPr>
            <p:spPr>
              <a:xfrm flipH="1">
                <a:off x="268712" y="4683160"/>
                <a:ext cx="48194" cy="43766"/>
              </a:xfrm>
              <a:custGeom>
                <a:rect b="b" l="l" r="r" t="t"/>
                <a:pathLst>
                  <a:path extrusionOk="0" h="445" w="490">
                    <a:moveTo>
                      <a:pt x="9" y="163"/>
                    </a:moveTo>
                    <a:cubicBezTo>
                      <a:pt x="64" y="69"/>
                      <a:pt x="261" y="-60"/>
                      <a:pt x="423" y="30"/>
                    </a:cubicBezTo>
                    <a:cubicBezTo>
                      <a:pt x="585" y="121"/>
                      <a:pt x="423" y="451"/>
                      <a:pt x="261" y="444"/>
                    </a:cubicBezTo>
                    <a:cubicBezTo>
                      <a:pt x="100" y="438"/>
                      <a:pt x="-36" y="240"/>
                      <a:pt x="9" y="163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16"/>
              <p:cNvSpPr/>
              <p:nvPr/>
            </p:nvSpPr>
            <p:spPr>
              <a:xfrm flipH="1">
                <a:off x="4729" y="4814360"/>
                <a:ext cx="46719" cy="44651"/>
              </a:xfrm>
              <a:custGeom>
                <a:rect b="b" l="l" r="r" t="t"/>
                <a:pathLst>
                  <a:path extrusionOk="0" h="454" w="475">
                    <a:moveTo>
                      <a:pt x="472" y="216"/>
                    </a:moveTo>
                    <a:cubicBezTo>
                      <a:pt x="442" y="320"/>
                      <a:pt x="282" y="494"/>
                      <a:pt x="103" y="445"/>
                    </a:cubicBezTo>
                    <a:cubicBezTo>
                      <a:pt x="-76" y="397"/>
                      <a:pt x="1" y="38"/>
                      <a:pt x="159" y="4"/>
                    </a:cubicBezTo>
                    <a:cubicBezTo>
                      <a:pt x="317" y="-29"/>
                      <a:pt x="497" y="129"/>
                      <a:pt x="472" y="216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16"/>
              <p:cNvSpPr/>
              <p:nvPr/>
            </p:nvSpPr>
            <p:spPr>
              <a:xfrm flipH="1">
                <a:off x="-6680" y="4795378"/>
                <a:ext cx="41506" cy="42192"/>
              </a:xfrm>
              <a:custGeom>
                <a:rect b="b" l="l" r="r" t="t"/>
                <a:pathLst>
                  <a:path extrusionOk="0" h="429" w="422">
                    <a:moveTo>
                      <a:pt x="0" y="265"/>
                    </a:moveTo>
                    <a:lnTo>
                      <a:pt x="170" y="0"/>
                    </a:lnTo>
                    <a:lnTo>
                      <a:pt x="422" y="117"/>
                    </a:lnTo>
                    <a:cubicBezTo>
                      <a:pt x="422" y="117"/>
                      <a:pt x="323" y="337"/>
                      <a:pt x="269" y="413"/>
                    </a:cubicBezTo>
                    <a:cubicBezTo>
                      <a:pt x="215" y="489"/>
                      <a:pt x="0" y="265"/>
                      <a:pt x="0" y="265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16"/>
              <p:cNvSpPr/>
              <p:nvPr/>
            </p:nvSpPr>
            <p:spPr>
              <a:xfrm flipH="1">
                <a:off x="-51629" y="4550092"/>
                <a:ext cx="133566" cy="273511"/>
              </a:xfrm>
              <a:custGeom>
                <a:rect b="b" l="l" r="r" t="t"/>
                <a:pathLst>
                  <a:path extrusionOk="0" h="2781" w="1358">
                    <a:moveTo>
                      <a:pt x="162" y="0"/>
                    </a:moveTo>
                    <a:cubicBezTo>
                      <a:pt x="162" y="0"/>
                      <a:pt x="431" y="48"/>
                      <a:pt x="676" y="293"/>
                    </a:cubicBezTo>
                    <a:cubicBezTo>
                      <a:pt x="922" y="537"/>
                      <a:pt x="1359" y="1398"/>
                      <a:pt x="1358" y="1641"/>
                    </a:cubicBezTo>
                    <a:cubicBezTo>
                      <a:pt x="1357" y="1977"/>
                      <a:pt x="880" y="2781"/>
                      <a:pt x="880" y="2781"/>
                    </a:cubicBezTo>
                    <a:lnTo>
                      <a:pt x="563" y="2578"/>
                    </a:lnTo>
                    <a:cubicBezTo>
                      <a:pt x="563" y="2578"/>
                      <a:pt x="838" y="1980"/>
                      <a:pt x="820" y="1650"/>
                    </a:cubicBezTo>
                    <a:cubicBezTo>
                      <a:pt x="802" y="1321"/>
                      <a:pt x="0" y="645"/>
                      <a:pt x="0" y="645"/>
                    </a:cubicBezTo>
                    <a:lnTo>
                      <a:pt x="1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16"/>
              <p:cNvSpPr/>
              <p:nvPr/>
            </p:nvSpPr>
            <p:spPr>
              <a:xfrm flipH="1" rot="2703460">
                <a:off x="68105" y="4388545"/>
                <a:ext cx="63928" cy="117626"/>
              </a:xfrm>
              <a:custGeom>
                <a:rect b="b" l="l" r="r" t="t"/>
                <a:pathLst>
                  <a:path extrusionOk="0" h="1196" w="650">
                    <a:moveTo>
                      <a:pt x="158" y="906"/>
                    </a:moveTo>
                    <a:cubicBezTo>
                      <a:pt x="158" y="906"/>
                      <a:pt x="206" y="685"/>
                      <a:pt x="206" y="610"/>
                    </a:cubicBezTo>
                    <a:cubicBezTo>
                      <a:pt x="206" y="535"/>
                      <a:pt x="-32" y="345"/>
                      <a:pt x="3" y="178"/>
                    </a:cubicBezTo>
                    <a:cubicBezTo>
                      <a:pt x="39" y="10"/>
                      <a:pt x="242" y="-43"/>
                      <a:pt x="334" y="37"/>
                    </a:cubicBezTo>
                    <a:cubicBezTo>
                      <a:pt x="427" y="116"/>
                      <a:pt x="450" y="359"/>
                      <a:pt x="476" y="412"/>
                    </a:cubicBezTo>
                    <a:cubicBezTo>
                      <a:pt x="503" y="465"/>
                      <a:pt x="578" y="416"/>
                      <a:pt x="604" y="509"/>
                    </a:cubicBezTo>
                    <a:cubicBezTo>
                      <a:pt x="631" y="601"/>
                      <a:pt x="574" y="668"/>
                      <a:pt x="613" y="730"/>
                    </a:cubicBezTo>
                    <a:cubicBezTo>
                      <a:pt x="653" y="791"/>
                      <a:pt x="683" y="880"/>
                      <a:pt x="577" y="977"/>
                    </a:cubicBezTo>
                    <a:cubicBezTo>
                      <a:pt x="471" y="1074"/>
                      <a:pt x="233" y="1219"/>
                      <a:pt x="140" y="1193"/>
                    </a:cubicBezTo>
                    <a:cubicBezTo>
                      <a:pt x="48" y="1166"/>
                      <a:pt x="17" y="1074"/>
                      <a:pt x="39" y="1030"/>
                    </a:cubicBezTo>
                    <a:cubicBezTo>
                      <a:pt x="61" y="985"/>
                      <a:pt x="158" y="906"/>
                      <a:pt x="158" y="9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16"/>
              <p:cNvSpPr/>
              <p:nvPr/>
            </p:nvSpPr>
            <p:spPr>
              <a:xfrm flipH="1" rot="2703460">
                <a:off x="74395" y="4470614"/>
                <a:ext cx="19769" cy="23211"/>
              </a:xfrm>
              <a:custGeom>
                <a:rect b="b" l="l" r="r" t="t"/>
                <a:pathLst>
                  <a:path extrusionOk="0" h="236" w="201">
                    <a:moveTo>
                      <a:pt x="39" y="0"/>
                    </a:moveTo>
                    <a:cubicBezTo>
                      <a:pt x="39" y="0"/>
                      <a:pt x="259" y="68"/>
                      <a:pt x="186" y="186"/>
                    </a:cubicBezTo>
                    <a:cubicBezTo>
                      <a:pt x="128" y="279"/>
                      <a:pt x="21" y="232"/>
                      <a:pt x="3" y="130"/>
                    </a:cubicBezTo>
                    <a:cubicBezTo>
                      <a:pt x="-14" y="28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anchorCtr="1" anchor="ctr" bIns="39950" lIns="90000" spcFirstLastPara="1" rIns="90000" wrap="square" tIns="39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16"/>
              <p:cNvSpPr txBox="1"/>
              <p:nvPr/>
            </p:nvSpPr>
            <p:spPr>
              <a:xfrm flipH="1">
                <a:off x="425950" y="4416500"/>
                <a:ext cx="188100" cy="18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6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116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960" name="Google Shape;960;p16"/>
            <p:cNvGrpSpPr/>
            <p:nvPr/>
          </p:nvGrpSpPr>
          <p:grpSpPr>
            <a:xfrm>
              <a:off x="8129825" y="129119"/>
              <a:ext cx="820905" cy="802403"/>
              <a:chOff x="8129825" y="129119"/>
              <a:chExt cx="820905" cy="802403"/>
            </a:xfrm>
          </p:grpSpPr>
          <p:grpSp>
            <p:nvGrpSpPr>
              <p:cNvPr id="961" name="Google Shape;961;p16"/>
              <p:cNvGrpSpPr/>
              <p:nvPr/>
            </p:nvGrpSpPr>
            <p:grpSpPr>
              <a:xfrm>
                <a:off x="8129825" y="129119"/>
                <a:ext cx="334355" cy="334305"/>
                <a:chOff x="7329443" y="3322343"/>
                <a:chExt cx="777751" cy="777634"/>
              </a:xfrm>
            </p:grpSpPr>
            <p:sp>
              <p:nvSpPr>
                <p:cNvPr id="962" name="Google Shape;962;p16"/>
                <p:cNvSpPr/>
                <p:nvPr/>
              </p:nvSpPr>
              <p:spPr>
                <a:xfrm flipH="1">
                  <a:off x="7329443" y="3322343"/>
                  <a:ext cx="777751" cy="777634"/>
                </a:xfrm>
                <a:custGeom>
                  <a:rect b="b" l="l" r="r" t="t"/>
                  <a:pathLst>
                    <a:path extrusionOk="0" h="5392" w="5393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3" name="Google Shape;963;p16"/>
                <p:cNvSpPr/>
                <p:nvPr/>
              </p:nvSpPr>
              <p:spPr>
                <a:xfrm flipH="1">
                  <a:off x="7369679" y="3362581"/>
                  <a:ext cx="697424" cy="697159"/>
                </a:xfrm>
                <a:custGeom>
                  <a:rect b="b" l="l" r="r" t="t"/>
                  <a:pathLst>
                    <a:path extrusionOk="0" h="4834" w="4836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" name="Google Shape;964;p16"/>
                <p:cNvSpPr/>
                <p:nvPr/>
              </p:nvSpPr>
              <p:spPr>
                <a:xfrm flipH="1">
                  <a:off x="7408617" y="3401377"/>
                  <a:ext cx="619548" cy="619425"/>
                </a:xfrm>
                <a:custGeom>
                  <a:rect b="b" l="l" r="r" t="t"/>
                  <a:pathLst>
                    <a:path extrusionOk="0" h="4295" w="4296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Google Shape;965;p16"/>
                <p:cNvSpPr txBox="1"/>
                <p:nvPr/>
              </p:nvSpPr>
              <p:spPr>
                <a:xfrm>
                  <a:off x="7388427" y="3393845"/>
                  <a:ext cx="649800" cy="649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strike="noStrike">
                      <a:solidFill>
                        <a:schemeClr val="dk1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  <p:grpSp>
            <p:nvGrpSpPr>
              <p:cNvPr id="966" name="Google Shape;966;p16"/>
              <p:cNvGrpSpPr/>
              <p:nvPr/>
            </p:nvGrpSpPr>
            <p:grpSpPr>
              <a:xfrm>
                <a:off x="8464169" y="445033"/>
                <a:ext cx="486561" cy="486488"/>
                <a:chOff x="7329443" y="3322343"/>
                <a:chExt cx="777751" cy="777634"/>
              </a:xfrm>
            </p:grpSpPr>
            <p:sp>
              <p:nvSpPr>
                <p:cNvPr id="967" name="Google Shape;967;p16"/>
                <p:cNvSpPr/>
                <p:nvPr/>
              </p:nvSpPr>
              <p:spPr>
                <a:xfrm flipH="1">
                  <a:off x="7329443" y="3322343"/>
                  <a:ext cx="777751" cy="777634"/>
                </a:xfrm>
                <a:custGeom>
                  <a:rect b="b" l="l" r="r" t="t"/>
                  <a:pathLst>
                    <a:path extrusionOk="0" h="5392" w="5393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8" name="Google Shape;968;p16"/>
                <p:cNvSpPr/>
                <p:nvPr/>
              </p:nvSpPr>
              <p:spPr>
                <a:xfrm flipH="1">
                  <a:off x="7369679" y="3362581"/>
                  <a:ext cx="697424" cy="697159"/>
                </a:xfrm>
                <a:custGeom>
                  <a:rect b="b" l="l" r="r" t="t"/>
                  <a:pathLst>
                    <a:path extrusionOk="0" h="4834" w="4836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9" name="Google Shape;969;p16"/>
                <p:cNvSpPr/>
                <p:nvPr/>
              </p:nvSpPr>
              <p:spPr>
                <a:xfrm flipH="1">
                  <a:off x="7408617" y="3401377"/>
                  <a:ext cx="619548" cy="619425"/>
                </a:xfrm>
                <a:custGeom>
                  <a:rect b="b" l="l" r="r" t="t"/>
                  <a:pathLst>
                    <a:path extrusionOk="0" h="4295" w="4296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0" name="Google Shape;970;p16"/>
                <p:cNvSpPr txBox="1"/>
                <p:nvPr/>
              </p:nvSpPr>
              <p:spPr>
                <a:xfrm>
                  <a:off x="7388427" y="3393845"/>
                  <a:ext cx="649800" cy="649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strike="noStrike">
                      <a:solidFill>
                        <a:schemeClr val="dk1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7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973" name="Google Shape;973;p17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974" name="Google Shape;974;p17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975" name="Google Shape;975;p17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6" name="Google Shape;976;p17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77" name="Google Shape;977;p17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978" name="Google Shape;978;p17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979" name="Google Shape;979;p1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80" name="Google Shape;980;p1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81" name="Google Shape;981;p1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82" name="Google Shape;982;p1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83" name="Google Shape;983;p1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984" name="Google Shape;984;p17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985" name="Google Shape;985;p1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86" name="Google Shape;986;p1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87" name="Google Shape;987;p1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88" name="Google Shape;988;p1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89" name="Google Shape;989;p1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0" name="Google Shape;990;p17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91" name="Google Shape;991;p17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992" name="Google Shape;992;p17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993" name="Google Shape;993;p1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4" name="Google Shape;994;p1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5" name="Google Shape;995;p1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6" name="Google Shape;996;p1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997" name="Google Shape;997;p17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998" name="Google Shape;998;p1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9" name="Google Shape;999;p1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0" name="Google Shape;1000;p1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1" name="Google Shape;1001;p1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2" name="Google Shape;1002;p1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3" name="Google Shape;1003;p17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04" name="Google Shape;1004;p17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1005" name="Google Shape;1005;p17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1006" name="Google Shape;1006;p1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7" name="Google Shape;1007;p1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8" name="Google Shape;1008;p1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09" name="Google Shape;1009;p17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010" name="Google Shape;1010;p1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11" name="Google Shape;1011;p1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12" name="Google Shape;1012;p1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13" name="Google Shape;1013;p1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14" name="Google Shape;1014;p1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15" name="Google Shape;1015;p17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16" name="Google Shape;1016;p17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1017" name="Google Shape;1017;p17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8" name="Google Shape;1018;p17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19" name="Google Shape;1019;p17"/>
          <p:cNvSpPr txBox="1"/>
          <p:nvPr>
            <p:ph type="title"/>
          </p:nvPr>
        </p:nvSpPr>
        <p:spPr>
          <a:xfrm>
            <a:off x="5719575" y="2174250"/>
            <a:ext cx="25965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20" name="Google Shape;1020;p17"/>
          <p:cNvSpPr txBox="1"/>
          <p:nvPr>
            <p:ph idx="1" type="subTitle"/>
          </p:nvPr>
        </p:nvSpPr>
        <p:spPr>
          <a:xfrm>
            <a:off x="5719575" y="3434100"/>
            <a:ext cx="2596500" cy="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21" name="Google Shape;1021;p17"/>
          <p:cNvSpPr/>
          <p:nvPr>
            <p:ph idx="2" type="pic"/>
          </p:nvPr>
        </p:nvSpPr>
        <p:spPr>
          <a:xfrm>
            <a:off x="591625" y="326075"/>
            <a:ext cx="16815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1022" name="Google Shape;1022;p17"/>
          <p:cNvSpPr/>
          <p:nvPr>
            <p:ph idx="3" type="pic"/>
          </p:nvPr>
        </p:nvSpPr>
        <p:spPr>
          <a:xfrm>
            <a:off x="2476650" y="326075"/>
            <a:ext cx="2898600" cy="2205900"/>
          </a:xfrm>
          <a:prstGeom prst="rect">
            <a:avLst/>
          </a:prstGeom>
          <a:noFill/>
          <a:ln>
            <a:noFill/>
          </a:ln>
        </p:spPr>
      </p:sp>
      <p:sp>
        <p:nvSpPr>
          <p:cNvPr id="1023" name="Google Shape;1023;p17"/>
          <p:cNvSpPr/>
          <p:nvPr>
            <p:ph idx="4" type="pic"/>
          </p:nvPr>
        </p:nvSpPr>
        <p:spPr>
          <a:xfrm>
            <a:off x="2476650" y="2710900"/>
            <a:ext cx="2898600" cy="1650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24" name="Google Shape;1024;p17"/>
          <p:cNvGrpSpPr/>
          <p:nvPr/>
        </p:nvGrpSpPr>
        <p:grpSpPr>
          <a:xfrm>
            <a:off x="8243554" y="130374"/>
            <a:ext cx="839711" cy="872329"/>
            <a:chOff x="8243554" y="130374"/>
            <a:chExt cx="839711" cy="872329"/>
          </a:xfrm>
        </p:grpSpPr>
        <p:sp>
          <p:nvSpPr>
            <p:cNvPr id="1025" name="Google Shape;1025;p17"/>
            <p:cNvSpPr/>
            <p:nvPr/>
          </p:nvSpPr>
          <p:spPr>
            <a:xfrm>
              <a:off x="8674799" y="130374"/>
              <a:ext cx="341854" cy="339991"/>
            </a:xfrm>
            <a:custGeom>
              <a:rect b="b" l="l" r="r" t="t"/>
              <a:pathLst>
                <a:path extrusionOk="0" h="2007" w="2018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8849500" y="539497"/>
              <a:ext cx="233765" cy="232501"/>
            </a:xfrm>
            <a:custGeom>
              <a:rect b="b" l="l" r="r" t="t"/>
              <a:pathLst>
                <a:path extrusionOk="0" h="2007" w="2018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7" name="Google Shape;1027;p17"/>
            <p:cNvGrpSpPr/>
            <p:nvPr/>
          </p:nvGrpSpPr>
          <p:grpSpPr>
            <a:xfrm>
              <a:off x="8243554" y="470378"/>
              <a:ext cx="532450" cy="532325"/>
              <a:chOff x="833034" y="460460"/>
              <a:chExt cx="512612" cy="512443"/>
            </a:xfrm>
          </p:grpSpPr>
          <p:sp>
            <p:nvSpPr>
              <p:cNvPr id="1028" name="Google Shape;1028;p1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rect b="b" l="l" r="r" t="t"/>
                <a:pathLst>
                  <a:path extrusionOk="0" h="3025" w="3026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1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rect b="b" l="l" r="r" t="t"/>
                <a:pathLst>
                  <a:path extrusionOk="0" h="2266" w="2266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1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8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33" name="Google Shape;1033;p18"/>
          <p:cNvGrpSpPr/>
          <p:nvPr/>
        </p:nvGrpSpPr>
        <p:grpSpPr>
          <a:xfrm flipH="1">
            <a:off x="8558958" y="-200"/>
            <a:ext cx="585042" cy="5143500"/>
            <a:chOff x="33" y="-200"/>
            <a:chExt cx="585042" cy="5143500"/>
          </a:xfrm>
        </p:grpSpPr>
        <p:grpSp>
          <p:nvGrpSpPr>
            <p:cNvPr id="1034" name="Google Shape;1034;p18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1035" name="Google Shape;1035;p18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1036" name="Google Shape;1036;p1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7" name="Google Shape;1037;p1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8" name="Google Shape;1038;p1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9" name="Google Shape;1039;p1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40" name="Google Shape;1040;p1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41" name="Google Shape;1041;p1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42" name="Google Shape;1042;p1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43" name="Google Shape;1043;p1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44" name="Google Shape;1044;p18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45" name="Google Shape;1045;p18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1046" name="Google Shape;1046;p1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47" name="Google Shape;1047;p1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48" name="Google Shape;1048;p1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49" name="Google Shape;1049;p1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50" name="Google Shape;1050;p1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51" name="Google Shape;1051;p1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52" name="Google Shape;1052;p1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53" name="Google Shape;1053;p1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54" name="Google Shape;1054;p18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1055" name="Google Shape;1055;p18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6" name="Google Shape;1056;p18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57" name="Google Shape;1057;p18"/>
          <p:cNvGrpSpPr/>
          <p:nvPr/>
        </p:nvGrpSpPr>
        <p:grpSpPr>
          <a:xfrm>
            <a:off x="-38529" y="3442537"/>
            <a:ext cx="9051080" cy="2105855"/>
            <a:chOff x="-38529" y="3442537"/>
            <a:chExt cx="9051080" cy="2105855"/>
          </a:xfrm>
        </p:grpSpPr>
        <p:grpSp>
          <p:nvGrpSpPr>
            <p:cNvPr id="1058" name="Google Shape;1058;p18"/>
            <p:cNvGrpSpPr/>
            <p:nvPr/>
          </p:nvGrpSpPr>
          <p:grpSpPr>
            <a:xfrm flipH="1" rot="-127622">
              <a:off x="-234" y="3456389"/>
              <a:ext cx="785021" cy="2078151"/>
              <a:chOff x="5475285" y="1187261"/>
              <a:chExt cx="844526" cy="2235675"/>
            </a:xfrm>
          </p:grpSpPr>
          <p:sp>
            <p:nvSpPr>
              <p:cNvPr id="1059" name="Google Shape;1059;p18"/>
              <p:cNvSpPr/>
              <p:nvPr/>
            </p:nvSpPr>
            <p:spPr>
              <a:xfrm rot="1893149">
                <a:off x="5813699" y="1836739"/>
                <a:ext cx="325939" cy="399500"/>
              </a:xfrm>
              <a:custGeom>
                <a:rect b="b" l="l" r="r" t="t"/>
                <a:pathLst>
                  <a:path extrusionOk="0" h="2080" w="1697">
                    <a:moveTo>
                      <a:pt x="173" y="284"/>
                    </a:moveTo>
                    <a:cubicBezTo>
                      <a:pt x="173" y="284"/>
                      <a:pt x="285" y="-75"/>
                      <a:pt x="662" y="15"/>
                    </a:cubicBezTo>
                    <a:cubicBezTo>
                      <a:pt x="1039" y="105"/>
                      <a:pt x="1016" y="513"/>
                      <a:pt x="1112" y="591"/>
                    </a:cubicBezTo>
                    <a:cubicBezTo>
                      <a:pt x="1208" y="669"/>
                      <a:pt x="1553" y="773"/>
                      <a:pt x="1651" y="1040"/>
                    </a:cubicBezTo>
                    <a:cubicBezTo>
                      <a:pt x="1743" y="1294"/>
                      <a:pt x="1726" y="1725"/>
                      <a:pt x="1322" y="1953"/>
                    </a:cubicBezTo>
                    <a:cubicBezTo>
                      <a:pt x="837" y="2227"/>
                      <a:pt x="119" y="2014"/>
                      <a:pt x="59" y="1704"/>
                    </a:cubicBezTo>
                    <a:cubicBezTo>
                      <a:pt x="-1" y="1393"/>
                      <a:pt x="-43" y="944"/>
                      <a:pt x="71" y="711"/>
                    </a:cubicBezTo>
                    <a:cubicBezTo>
                      <a:pt x="185" y="477"/>
                      <a:pt x="173" y="284"/>
                      <a:pt x="173" y="2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18"/>
              <p:cNvSpPr/>
              <p:nvPr/>
            </p:nvSpPr>
            <p:spPr>
              <a:xfrm>
                <a:off x="5756473" y="3331512"/>
                <a:ext cx="221646" cy="91424"/>
              </a:xfrm>
              <a:custGeom>
                <a:rect b="b" l="l" r="r" t="t"/>
                <a:pathLst>
                  <a:path extrusionOk="0" h="476" w="1154">
                    <a:moveTo>
                      <a:pt x="671" y="12"/>
                    </a:moveTo>
                    <a:cubicBezTo>
                      <a:pt x="648" y="47"/>
                      <a:pt x="-12" y="318"/>
                      <a:pt x="0" y="412"/>
                    </a:cubicBezTo>
                    <a:cubicBezTo>
                      <a:pt x="12" y="506"/>
                      <a:pt x="1083" y="483"/>
                      <a:pt x="1142" y="424"/>
                    </a:cubicBezTo>
                    <a:cubicBezTo>
                      <a:pt x="1201" y="365"/>
                      <a:pt x="1024" y="0"/>
                      <a:pt x="1024" y="0"/>
                    </a:cubicBezTo>
                    <a:lnTo>
                      <a:pt x="671" y="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18"/>
              <p:cNvSpPr/>
              <p:nvPr/>
            </p:nvSpPr>
            <p:spPr>
              <a:xfrm>
                <a:off x="6225506" y="3235670"/>
                <a:ext cx="94305" cy="174205"/>
              </a:xfrm>
              <a:custGeom>
                <a:rect b="b" l="l" r="r" t="t"/>
                <a:pathLst>
                  <a:path extrusionOk="0" h="907" w="491">
                    <a:moveTo>
                      <a:pt x="77" y="146"/>
                    </a:moveTo>
                    <a:cubicBezTo>
                      <a:pt x="77" y="146"/>
                      <a:pt x="-49" y="793"/>
                      <a:pt x="22" y="876"/>
                    </a:cubicBezTo>
                    <a:cubicBezTo>
                      <a:pt x="93" y="958"/>
                      <a:pt x="305" y="873"/>
                      <a:pt x="446" y="684"/>
                    </a:cubicBezTo>
                    <a:cubicBezTo>
                      <a:pt x="587" y="496"/>
                      <a:pt x="352" y="0"/>
                      <a:pt x="352" y="0"/>
                    </a:cubicBezTo>
                    <a:lnTo>
                      <a:pt x="77" y="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18"/>
              <p:cNvSpPr/>
              <p:nvPr/>
            </p:nvSpPr>
            <p:spPr>
              <a:xfrm>
                <a:off x="5806027" y="2515414"/>
                <a:ext cx="497647" cy="832036"/>
              </a:xfrm>
              <a:custGeom>
                <a:rect b="b" l="l" r="r" t="t"/>
                <a:pathLst>
                  <a:path extrusionOk="0" h="4332" w="2591">
                    <a:moveTo>
                      <a:pt x="1" y="188"/>
                    </a:moveTo>
                    <a:cubicBezTo>
                      <a:pt x="1" y="188"/>
                      <a:pt x="-14" y="1181"/>
                      <a:pt x="72" y="2284"/>
                    </a:cubicBezTo>
                    <a:cubicBezTo>
                      <a:pt x="166" y="3496"/>
                      <a:pt x="366" y="4332"/>
                      <a:pt x="366" y="4332"/>
                    </a:cubicBezTo>
                    <a:lnTo>
                      <a:pt x="811" y="4311"/>
                    </a:lnTo>
                    <a:cubicBezTo>
                      <a:pt x="811" y="4311"/>
                      <a:pt x="762" y="3510"/>
                      <a:pt x="743" y="2648"/>
                    </a:cubicBezTo>
                    <a:cubicBezTo>
                      <a:pt x="724" y="1786"/>
                      <a:pt x="707" y="800"/>
                      <a:pt x="707" y="800"/>
                    </a:cubicBezTo>
                    <a:cubicBezTo>
                      <a:pt x="707" y="800"/>
                      <a:pt x="919" y="1989"/>
                      <a:pt x="1390" y="2919"/>
                    </a:cubicBezTo>
                    <a:cubicBezTo>
                      <a:pt x="1785" y="3699"/>
                      <a:pt x="2226" y="4037"/>
                      <a:pt x="2226" y="4037"/>
                    </a:cubicBezTo>
                    <a:lnTo>
                      <a:pt x="2591" y="3814"/>
                    </a:lnTo>
                    <a:cubicBezTo>
                      <a:pt x="2591" y="3814"/>
                      <a:pt x="1967" y="2731"/>
                      <a:pt x="1696" y="1789"/>
                    </a:cubicBezTo>
                    <a:cubicBezTo>
                      <a:pt x="1425" y="847"/>
                      <a:pt x="1284" y="0"/>
                      <a:pt x="1284" y="0"/>
                    </a:cubicBezTo>
                    <a:lnTo>
                      <a:pt x="1" y="1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18"/>
              <p:cNvSpPr/>
              <p:nvPr/>
            </p:nvSpPr>
            <p:spPr>
              <a:xfrm>
                <a:off x="5743221" y="1730623"/>
                <a:ext cx="267358" cy="419667"/>
              </a:xfrm>
              <a:custGeom>
                <a:rect b="b" l="l" r="r" t="t"/>
                <a:pathLst>
                  <a:path extrusionOk="0" h="2185" w="1392">
                    <a:moveTo>
                      <a:pt x="0" y="15"/>
                    </a:moveTo>
                    <a:cubicBezTo>
                      <a:pt x="0" y="15"/>
                      <a:pt x="-10" y="554"/>
                      <a:pt x="146" y="1107"/>
                    </a:cubicBezTo>
                    <a:cubicBezTo>
                      <a:pt x="303" y="1660"/>
                      <a:pt x="664" y="2185"/>
                      <a:pt x="664" y="2185"/>
                    </a:cubicBezTo>
                    <a:lnTo>
                      <a:pt x="1392" y="2096"/>
                    </a:lnTo>
                    <a:cubicBezTo>
                      <a:pt x="1392" y="2096"/>
                      <a:pt x="843" y="1379"/>
                      <a:pt x="663" y="984"/>
                    </a:cubicBezTo>
                    <a:cubicBezTo>
                      <a:pt x="483" y="588"/>
                      <a:pt x="319" y="0"/>
                      <a:pt x="319" y="0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18"/>
              <p:cNvSpPr/>
              <p:nvPr/>
            </p:nvSpPr>
            <p:spPr>
              <a:xfrm>
                <a:off x="5781546" y="2060299"/>
                <a:ext cx="285220" cy="511668"/>
              </a:xfrm>
              <a:custGeom>
                <a:rect b="b" l="l" r="r" t="t"/>
                <a:pathLst>
                  <a:path extrusionOk="0" h="2664" w="1485">
                    <a:moveTo>
                      <a:pt x="384" y="134"/>
                    </a:moveTo>
                    <a:cubicBezTo>
                      <a:pt x="384" y="134"/>
                      <a:pt x="22" y="627"/>
                      <a:pt x="5" y="1387"/>
                    </a:cubicBezTo>
                    <a:cubicBezTo>
                      <a:pt x="-13" y="2146"/>
                      <a:pt x="25" y="2658"/>
                      <a:pt x="25" y="2658"/>
                    </a:cubicBezTo>
                    <a:cubicBezTo>
                      <a:pt x="25" y="2658"/>
                      <a:pt x="464" y="2684"/>
                      <a:pt x="826" y="2623"/>
                    </a:cubicBezTo>
                    <a:cubicBezTo>
                      <a:pt x="1179" y="2562"/>
                      <a:pt x="1485" y="2481"/>
                      <a:pt x="1485" y="2481"/>
                    </a:cubicBezTo>
                    <a:cubicBezTo>
                      <a:pt x="1485" y="2481"/>
                      <a:pt x="1355" y="1669"/>
                      <a:pt x="1338" y="1016"/>
                    </a:cubicBezTo>
                    <a:cubicBezTo>
                      <a:pt x="1320" y="363"/>
                      <a:pt x="1196" y="63"/>
                      <a:pt x="985" y="10"/>
                    </a:cubicBezTo>
                    <a:cubicBezTo>
                      <a:pt x="773" y="-43"/>
                      <a:pt x="384" y="134"/>
                      <a:pt x="384" y="13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18"/>
              <p:cNvSpPr/>
              <p:nvPr/>
            </p:nvSpPr>
            <p:spPr>
              <a:xfrm>
                <a:off x="5475285" y="1187261"/>
                <a:ext cx="579852" cy="580044"/>
              </a:xfrm>
              <a:custGeom>
                <a:rect b="b" l="l" r="r" t="t"/>
                <a:pathLst>
                  <a:path extrusionOk="0" h="3020" w="3019">
                    <a:moveTo>
                      <a:pt x="3019" y="1510"/>
                    </a:moveTo>
                    <a:cubicBezTo>
                      <a:pt x="3019" y="1775"/>
                      <a:pt x="2950" y="2035"/>
                      <a:pt x="2817" y="2265"/>
                    </a:cubicBezTo>
                    <a:cubicBezTo>
                      <a:pt x="2685" y="2494"/>
                      <a:pt x="2494" y="2685"/>
                      <a:pt x="2264" y="2818"/>
                    </a:cubicBezTo>
                    <a:cubicBezTo>
                      <a:pt x="2035" y="2950"/>
                      <a:pt x="1776" y="3020"/>
                      <a:pt x="1510" y="3020"/>
                    </a:cubicBezTo>
                    <a:cubicBezTo>
                      <a:pt x="1245" y="3020"/>
                      <a:pt x="985" y="2950"/>
                      <a:pt x="755" y="2818"/>
                    </a:cubicBezTo>
                    <a:cubicBezTo>
                      <a:pt x="526" y="2685"/>
                      <a:pt x="335" y="2494"/>
                      <a:pt x="202" y="2265"/>
                    </a:cubicBezTo>
                    <a:cubicBezTo>
                      <a:pt x="70" y="2035"/>
                      <a:pt x="0" y="1775"/>
                      <a:pt x="0" y="1510"/>
                    </a:cubicBezTo>
                    <a:cubicBezTo>
                      <a:pt x="0" y="1245"/>
                      <a:pt x="69" y="985"/>
                      <a:pt x="202" y="755"/>
                    </a:cubicBezTo>
                    <a:cubicBezTo>
                      <a:pt x="334" y="526"/>
                      <a:pt x="526" y="335"/>
                      <a:pt x="755" y="203"/>
                    </a:cubicBezTo>
                    <a:cubicBezTo>
                      <a:pt x="985" y="70"/>
                      <a:pt x="1244" y="0"/>
                      <a:pt x="1510" y="0"/>
                    </a:cubicBezTo>
                    <a:cubicBezTo>
                      <a:pt x="1775" y="0"/>
                      <a:pt x="2035" y="70"/>
                      <a:pt x="2264" y="203"/>
                    </a:cubicBezTo>
                    <a:cubicBezTo>
                      <a:pt x="2494" y="335"/>
                      <a:pt x="2685" y="526"/>
                      <a:pt x="2817" y="755"/>
                    </a:cubicBezTo>
                    <a:cubicBezTo>
                      <a:pt x="2950" y="985"/>
                      <a:pt x="3019" y="1245"/>
                      <a:pt x="3019" y="15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18"/>
              <p:cNvSpPr/>
              <p:nvPr/>
            </p:nvSpPr>
            <p:spPr>
              <a:xfrm>
                <a:off x="5548079" y="1260055"/>
                <a:ext cx="434265" cy="434457"/>
              </a:xfrm>
              <a:custGeom>
                <a:rect b="b" l="l" r="r" t="t"/>
                <a:pathLst>
                  <a:path extrusionOk="0" h="2262" w="2261">
                    <a:moveTo>
                      <a:pt x="2261" y="1131"/>
                    </a:moveTo>
                    <a:cubicBezTo>
                      <a:pt x="2261" y="1330"/>
                      <a:pt x="2209" y="1524"/>
                      <a:pt x="2110" y="1696"/>
                    </a:cubicBezTo>
                    <a:cubicBezTo>
                      <a:pt x="2011" y="1867"/>
                      <a:pt x="1868" y="2010"/>
                      <a:pt x="1696" y="2110"/>
                    </a:cubicBezTo>
                    <a:cubicBezTo>
                      <a:pt x="1524" y="2209"/>
                      <a:pt x="1330" y="2262"/>
                      <a:pt x="1131" y="2262"/>
                    </a:cubicBezTo>
                    <a:cubicBezTo>
                      <a:pt x="933" y="2262"/>
                      <a:pt x="737" y="2209"/>
                      <a:pt x="565" y="2110"/>
                    </a:cubicBezTo>
                    <a:cubicBezTo>
                      <a:pt x="393" y="2010"/>
                      <a:pt x="251" y="1867"/>
                      <a:pt x="151" y="1696"/>
                    </a:cubicBezTo>
                    <a:cubicBezTo>
                      <a:pt x="52" y="1524"/>
                      <a:pt x="0" y="1330"/>
                      <a:pt x="0" y="1131"/>
                    </a:cubicBezTo>
                    <a:cubicBezTo>
                      <a:pt x="0" y="933"/>
                      <a:pt x="52" y="738"/>
                      <a:pt x="151" y="566"/>
                    </a:cubicBezTo>
                    <a:cubicBezTo>
                      <a:pt x="251" y="394"/>
                      <a:pt x="393" y="251"/>
                      <a:pt x="565" y="152"/>
                    </a:cubicBezTo>
                    <a:cubicBezTo>
                      <a:pt x="737" y="53"/>
                      <a:pt x="932" y="0"/>
                      <a:pt x="1131" y="0"/>
                    </a:cubicBezTo>
                    <a:cubicBezTo>
                      <a:pt x="1329" y="0"/>
                      <a:pt x="1524" y="53"/>
                      <a:pt x="1696" y="152"/>
                    </a:cubicBezTo>
                    <a:cubicBezTo>
                      <a:pt x="1868" y="251"/>
                      <a:pt x="2011" y="394"/>
                      <a:pt x="2110" y="566"/>
                    </a:cubicBezTo>
                    <a:cubicBezTo>
                      <a:pt x="2209" y="738"/>
                      <a:pt x="2261" y="933"/>
                      <a:pt x="2261" y="11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18"/>
              <p:cNvSpPr txBox="1"/>
              <p:nvPr/>
            </p:nvSpPr>
            <p:spPr>
              <a:xfrm>
                <a:off x="5691554" y="1278110"/>
                <a:ext cx="1881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4150" strike="noStrike">
                  <a:solidFill>
                    <a:srgbClr val="DAC6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18"/>
              <p:cNvSpPr txBox="1"/>
              <p:nvPr/>
            </p:nvSpPr>
            <p:spPr>
              <a:xfrm>
                <a:off x="5541875" y="1255450"/>
                <a:ext cx="434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5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15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  <p:sp>
            <p:nvSpPr>
              <p:cNvPr id="1069" name="Google Shape;1069;p18"/>
              <p:cNvSpPr/>
              <p:nvPr/>
            </p:nvSpPr>
            <p:spPr>
              <a:xfrm>
                <a:off x="5850011" y="1852010"/>
                <a:ext cx="169596" cy="158456"/>
              </a:xfrm>
              <a:custGeom>
                <a:rect b="b" l="l" r="r" t="t"/>
                <a:pathLst>
                  <a:path extrusionOk="0" h="825" w="883">
                    <a:moveTo>
                      <a:pt x="788" y="593"/>
                    </a:moveTo>
                    <a:cubicBezTo>
                      <a:pt x="788" y="593"/>
                      <a:pt x="538" y="878"/>
                      <a:pt x="247" y="817"/>
                    </a:cubicBezTo>
                    <a:cubicBezTo>
                      <a:pt x="-44" y="757"/>
                      <a:pt x="-44" y="509"/>
                      <a:pt x="74" y="311"/>
                    </a:cubicBezTo>
                    <a:cubicBezTo>
                      <a:pt x="222" y="62"/>
                      <a:pt x="607" y="-27"/>
                      <a:pt x="695" y="8"/>
                    </a:cubicBezTo>
                    <a:cubicBezTo>
                      <a:pt x="782" y="43"/>
                      <a:pt x="900" y="317"/>
                      <a:pt x="881" y="412"/>
                    </a:cubicBezTo>
                    <a:cubicBezTo>
                      <a:pt x="861" y="507"/>
                      <a:pt x="788" y="593"/>
                      <a:pt x="788" y="593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18"/>
              <p:cNvSpPr/>
              <p:nvPr/>
            </p:nvSpPr>
            <p:spPr>
              <a:xfrm>
                <a:off x="5872099" y="1947084"/>
                <a:ext cx="104101" cy="151541"/>
              </a:xfrm>
              <a:custGeom>
                <a:rect b="b" l="l" r="r" t="t"/>
                <a:pathLst>
                  <a:path extrusionOk="0" h="789" w="542">
                    <a:moveTo>
                      <a:pt x="0" y="789"/>
                    </a:moveTo>
                    <a:cubicBezTo>
                      <a:pt x="91" y="739"/>
                      <a:pt x="193" y="707"/>
                      <a:pt x="295" y="685"/>
                    </a:cubicBezTo>
                    <a:cubicBezTo>
                      <a:pt x="377" y="668"/>
                      <a:pt x="459" y="656"/>
                      <a:pt x="542" y="646"/>
                    </a:cubicBezTo>
                    <a:cubicBezTo>
                      <a:pt x="523" y="550"/>
                      <a:pt x="478" y="311"/>
                      <a:pt x="484" y="200"/>
                    </a:cubicBezTo>
                    <a:cubicBezTo>
                      <a:pt x="491" y="59"/>
                      <a:pt x="491" y="0"/>
                      <a:pt x="491" y="0"/>
                    </a:cubicBezTo>
                    <a:lnTo>
                      <a:pt x="100" y="214"/>
                    </a:lnTo>
                    <a:cubicBezTo>
                      <a:pt x="100" y="214"/>
                      <a:pt x="107" y="362"/>
                      <a:pt x="78" y="539"/>
                    </a:cubicBezTo>
                    <a:cubicBezTo>
                      <a:pt x="61" y="637"/>
                      <a:pt x="27" y="727"/>
                      <a:pt x="0" y="789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18"/>
              <p:cNvSpPr/>
              <p:nvPr/>
            </p:nvSpPr>
            <p:spPr>
              <a:xfrm>
                <a:off x="5488922" y="1608851"/>
                <a:ext cx="125036" cy="230865"/>
              </a:xfrm>
              <a:custGeom>
                <a:rect b="b" l="l" r="r" t="t"/>
                <a:pathLst>
                  <a:path extrusionOk="0" h="1202" w="651">
                    <a:moveTo>
                      <a:pt x="528" y="801"/>
                    </a:moveTo>
                    <a:cubicBezTo>
                      <a:pt x="528" y="801"/>
                      <a:pt x="581" y="348"/>
                      <a:pt x="522" y="248"/>
                    </a:cubicBezTo>
                    <a:cubicBezTo>
                      <a:pt x="463" y="148"/>
                      <a:pt x="410" y="437"/>
                      <a:pt x="410" y="437"/>
                    </a:cubicBezTo>
                    <a:cubicBezTo>
                      <a:pt x="410" y="437"/>
                      <a:pt x="122" y="-23"/>
                      <a:pt x="57" y="1"/>
                    </a:cubicBezTo>
                    <a:cubicBezTo>
                      <a:pt x="-8" y="25"/>
                      <a:pt x="-37" y="342"/>
                      <a:pt x="75" y="525"/>
                    </a:cubicBezTo>
                    <a:cubicBezTo>
                      <a:pt x="187" y="707"/>
                      <a:pt x="310" y="813"/>
                      <a:pt x="310" y="813"/>
                    </a:cubicBezTo>
                    <a:cubicBezTo>
                      <a:pt x="310" y="813"/>
                      <a:pt x="304" y="878"/>
                      <a:pt x="310" y="1019"/>
                    </a:cubicBezTo>
                    <a:cubicBezTo>
                      <a:pt x="316" y="1160"/>
                      <a:pt x="334" y="1202"/>
                      <a:pt x="334" y="1202"/>
                    </a:cubicBezTo>
                    <a:lnTo>
                      <a:pt x="651" y="1113"/>
                    </a:lnTo>
                    <a:lnTo>
                      <a:pt x="528" y="801"/>
                    </a:ln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18"/>
              <p:cNvSpPr/>
              <p:nvPr/>
            </p:nvSpPr>
            <p:spPr>
              <a:xfrm>
                <a:off x="5957377" y="1956879"/>
                <a:ext cx="38606" cy="45328"/>
              </a:xfrm>
              <a:custGeom>
                <a:rect b="b" l="l" r="r" t="t"/>
                <a:pathLst>
                  <a:path extrusionOk="0" h="236" w="201">
                    <a:moveTo>
                      <a:pt x="39" y="0"/>
                    </a:moveTo>
                    <a:cubicBezTo>
                      <a:pt x="39" y="0"/>
                      <a:pt x="259" y="68"/>
                      <a:pt x="186" y="186"/>
                    </a:cubicBezTo>
                    <a:cubicBezTo>
                      <a:pt x="128" y="279"/>
                      <a:pt x="21" y="232"/>
                      <a:pt x="3" y="130"/>
                    </a:cubicBezTo>
                    <a:cubicBezTo>
                      <a:pt x="-14" y="28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anchorCtr="1" anchor="ctr" bIns="39950" lIns="90000" spcFirstLastPara="1" rIns="90000" wrap="square" tIns="39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18"/>
              <p:cNvSpPr/>
              <p:nvPr/>
            </p:nvSpPr>
            <p:spPr>
              <a:xfrm>
                <a:off x="5547503" y="1793237"/>
                <a:ext cx="371843" cy="486507"/>
              </a:xfrm>
              <a:custGeom>
                <a:rect b="b" l="l" r="r" t="t"/>
                <a:pathLst>
                  <a:path extrusionOk="0" h="2533" w="1936">
                    <a:moveTo>
                      <a:pt x="302" y="0"/>
                    </a:moveTo>
                    <a:cubicBezTo>
                      <a:pt x="302" y="0"/>
                      <a:pt x="470" y="645"/>
                      <a:pt x="823" y="1121"/>
                    </a:cubicBezTo>
                    <a:cubicBezTo>
                      <a:pt x="1176" y="1598"/>
                      <a:pt x="1936" y="1650"/>
                      <a:pt x="1936" y="1650"/>
                    </a:cubicBezTo>
                    <a:lnTo>
                      <a:pt x="1468" y="2533"/>
                    </a:lnTo>
                    <a:cubicBezTo>
                      <a:pt x="1468" y="2533"/>
                      <a:pt x="561" y="1903"/>
                      <a:pt x="252" y="1348"/>
                    </a:cubicBezTo>
                    <a:cubicBezTo>
                      <a:pt x="-57" y="792"/>
                      <a:pt x="5" y="59"/>
                      <a:pt x="5" y="59"/>
                    </a:cubicBez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4" name="Google Shape;1074;p18"/>
            <p:cNvSpPr/>
            <p:nvPr/>
          </p:nvSpPr>
          <p:spPr>
            <a:xfrm rot="10800000">
              <a:off x="8424003" y="4587227"/>
              <a:ext cx="279175" cy="277648"/>
            </a:xfrm>
            <a:custGeom>
              <a:rect b="b" l="l" r="r" t="t"/>
              <a:pathLst>
                <a:path extrusionOk="0" h="2007" w="2018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8"/>
            <p:cNvSpPr/>
            <p:nvPr/>
          </p:nvSpPr>
          <p:spPr>
            <a:xfrm rot="10800000">
              <a:off x="8690404" y="4363909"/>
              <a:ext cx="322147" cy="327775"/>
            </a:xfrm>
            <a:custGeom>
              <a:rect b="b" l="l" r="r" t="t"/>
              <a:pathLst>
                <a:path extrusionOk="0" h="2854" w="2805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6" name="Google Shape;107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7" name="Google Shape;1077;p18"/>
          <p:cNvSpPr txBox="1"/>
          <p:nvPr>
            <p:ph idx="1" type="subTitle"/>
          </p:nvPr>
        </p:nvSpPr>
        <p:spPr>
          <a:xfrm>
            <a:off x="1009675" y="2699024"/>
            <a:ext cx="21780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8" name="Google Shape;1078;p18"/>
          <p:cNvSpPr txBox="1"/>
          <p:nvPr>
            <p:ph idx="2" type="subTitle"/>
          </p:nvPr>
        </p:nvSpPr>
        <p:spPr>
          <a:xfrm>
            <a:off x="3559192" y="2699024"/>
            <a:ext cx="21780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9" name="Google Shape;1079;p18"/>
          <p:cNvSpPr txBox="1"/>
          <p:nvPr>
            <p:ph idx="3" type="subTitle"/>
          </p:nvPr>
        </p:nvSpPr>
        <p:spPr>
          <a:xfrm>
            <a:off x="6108715" y="2699024"/>
            <a:ext cx="21780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0" name="Google Shape;1080;p18"/>
          <p:cNvSpPr txBox="1"/>
          <p:nvPr>
            <p:ph idx="4" type="subTitle"/>
          </p:nvPr>
        </p:nvSpPr>
        <p:spPr>
          <a:xfrm>
            <a:off x="1009675" y="2260125"/>
            <a:ext cx="21780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/>
        </p:txBody>
      </p:sp>
      <p:sp>
        <p:nvSpPr>
          <p:cNvPr id="1081" name="Google Shape;1081;p18"/>
          <p:cNvSpPr txBox="1"/>
          <p:nvPr>
            <p:ph idx="5" type="subTitle"/>
          </p:nvPr>
        </p:nvSpPr>
        <p:spPr>
          <a:xfrm>
            <a:off x="3559195" y="2260125"/>
            <a:ext cx="21780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/>
        </p:txBody>
      </p:sp>
      <p:sp>
        <p:nvSpPr>
          <p:cNvPr id="1082" name="Google Shape;1082;p18"/>
          <p:cNvSpPr txBox="1"/>
          <p:nvPr>
            <p:ph idx="6" type="subTitle"/>
          </p:nvPr>
        </p:nvSpPr>
        <p:spPr>
          <a:xfrm>
            <a:off x="6108715" y="2260125"/>
            <a:ext cx="21780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9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1086" name="Google Shape;1086;p19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1087" name="Google Shape;1087;p19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1088" name="Google Shape;1088;p1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89" name="Google Shape;1089;p1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90" name="Google Shape;1090;p1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91" name="Google Shape;1091;p1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92" name="Google Shape;1092;p1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93" name="Google Shape;1093;p1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94" name="Google Shape;1094;p1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95" name="Google Shape;1095;p1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96" name="Google Shape;1096;p19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97" name="Google Shape;1097;p19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1098" name="Google Shape;1098;p1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99" name="Google Shape;1099;p1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00" name="Google Shape;1100;p1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01" name="Google Shape;1101;p1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02" name="Google Shape;1102;p1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03" name="Google Shape;1103;p1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04" name="Google Shape;1104;p1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05" name="Google Shape;1105;p1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06" name="Google Shape;1106;p19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1107" name="Google Shape;1107;p19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8" name="Google Shape;1108;p19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109" name="Google Shape;1109;p19"/>
          <p:cNvGrpSpPr/>
          <p:nvPr/>
        </p:nvGrpSpPr>
        <p:grpSpPr>
          <a:xfrm>
            <a:off x="8423989" y="246985"/>
            <a:ext cx="637347" cy="4664248"/>
            <a:chOff x="8423989" y="246985"/>
            <a:chExt cx="637347" cy="4664248"/>
          </a:xfrm>
        </p:grpSpPr>
        <p:grpSp>
          <p:nvGrpSpPr>
            <p:cNvPr id="1110" name="Google Shape;1110;p19"/>
            <p:cNvGrpSpPr/>
            <p:nvPr/>
          </p:nvGrpSpPr>
          <p:grpSpPr>
            <a:xfrm>
              <a:off x="8423989" y="246985"/>
              <a:ext cx="585031" cy="585031"/>
              <a:chOff x="8490215" y="2125885"/>
              <a:chExt cx="529200" cy="529200"/>
            </a:xfrm>
          </p:grpSpPr>
          <p:sp>
            <p:nvSpPr>
              <p:cNvPr id="1111" name="Google Shape;1111;p19"/>
              <p:cNvSpPr/>
              <p:nvPr/>
            </p:nvSpPr>
            <p:spPr>
              <a:xfrm>
                <a:off x="8490215" y="2125885"/>
                <a:ext cx="395640" cy="249120"/>
              </a:xfrm>
              <a:custGeom>
                <a:rect b="b" l="l" r="r" t="t"/>
                <a:pathLst>
                  <a:path extrusionOk="0" h="692" w="1099">
                    <a:moveTo>
                      <a:pt x="1099" y="95"/>
                    </a:moveTo>
                    <a:lnTo>
                      <a:pt x="711" y="692"/>
                    </a:lnTo>
                    <a:lnTo>
                      <a:pt x="0" y="692"/>
                    </a:lnTo>
                    <a:cubicBezTo>
                      <a:pt x="22" y="305"/>
                      <a:pt x="343" y="0"/>
                      <a:pt x="735" y="0"/>
                    </a:cubicBezTo>
                    <a:cubicBezTo>
                      <a:pt x="867" y="0"/>
                      <a:pt x="992" y="35"/>
                      <a:pt x="1099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19"/>
              <p:cNvSpPr/>
              <p:nvPr/>
            </p:nvSpPr>
            <p:spPr>
              <a:xfrm>
                <a:off x="8775695" y="2177005"/>
                <a:ext cx="243720" cy="350280"/>
              </a:xfrm>
              <a:custGeom>
                <a:rect b="b" l="l" r="r" t="t"/>
                <a:pathLst>
                  <a:path extrusionOk="0" h="973" w="677">
                    <a:moveTo>
                      <a:pt x="677" y="592"/>
                    </a:moveTo>
                    <a:cubicBezTo>
                      <a:pt x="677" y="732"/>
                      <a:pt x="639" y="862"/>
                      <a:pt x="571" y="973"/>
                    </a:cubicBezTo>
                    <a:lnTo>
                      <a:pt x="0" y="581"/>
                    </a:lnTo>
                    <a:lnTo>
                      <a:pt x="378" y="0"/>
                    </a:lnTo>
                    <a:cubicBezTo>
                      <a:pt x="560" y="134"/>
                      <a:pt x="677" y="350"/>
                      <a:pt x="677" y="5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19"/>
              <p:cNvSpPr/>
              <p:nvPr/>
            </p:nvSpPr>
            <p:spPr>
              <a:xfrm>
                <a:off x="8490215" y="2405965"/>
                <a:ext cx="473400" cy="249120"/>
              </a:xfrm>
              <a:custGeom>
                <a:rect b="b" l="l" r="r" t="t"/>
                <a:pathLst>
                  <a:path extrusionOk="0" h="692" w="1315">
                    <a:moveTo>
                      <a:pt x="1315" y="408"/>
                    </a:moveTo>
                    <a:cubicBezTo>
                      <a:pt x="1180" y="581"/>
                      <a:pt x="971" y="692"/>
                      <a:pt x="735" y="692"/>
                    </a:cubicBezTo>
                    <a:cubicBezTo>
                      <a:pt x="343" y="692"/>
                      <a:pt x="22" y="386"/>
                      <a:pt x="0" y="0"/>
                    </a:cubicBezTo>
                    <a:lnTo>
                      <a:pt x="721" y="0"/>
                    </a:lnTo>
                    <a:lnTo>
                      <a:pt x="1315" y="4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4" name="Google Shape;1114;p19"/>
            <p:cNvGrpSpPr/>
            <p:nvPr/>
          </p:nvGrpSpPr>
          <p:grpSpPr>
            <a:xfrm>
              <a:off x="8476282" y="3777356"/>
              <a:ext cx="585054" cy="1133877"/>
              <a:chOff x="8476282" y="3777356"/>
              <a:chExt cx="585054" cy="1133877"/>
            </a:xfrm>
          </p:grpSpPr>
          <p:grpSp>
            <p:nvGrpSpPr>
              <p:cNvPr id="1115" name="Google Shape;1115;p19"/>
              <p:cNvGrpSpPr/>
              <p:nvPr/>
            </p:nvGrpSpPr>
            <p:grpSpPr>
              <a:xfrm>
                <a:off x="8476282" y="3927989"/>
                <a:ext cx="585054" cy="983244"/>
                <a:chOff x="8475890" y="3848305"/>
                <a:chExt cx="632422" cy="1062852"/>
              </a:xfrm>
            </p:grpSpPr>
            <p:sp>
              <p:nvSpPr>
                <p:cNvPr id="1116" name="Google Shape;1116;p19"/>
                <p:cNvSpPr/>
                <p:nvPr/>
              </p:nvSpPr>
              <p:spPr>
                <a:xfrm>
                  <a:off x="8475890" y="4113965"/>
                  <a:ext cx="169484" cy="247856"/>
                </a:xfrm>
                <a:custGeom>
                  <a:rect b="b" l="l" r="r" t="t"/>
                  <a:pathLst>
                    <a:path extrusionOk="0" h="2957" w="2022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2957"/>
                      </a:lnTo>
                      <a:lnTo>
                        <a:pt x="0" y="29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7" name="Google Shape;1117;p19"/>
                <p:cNvSpPr/>
                <p:nvPr/>
              </p:nvSpPr>
              <p:spPr>
                <a:xfrm>
                  <a:off x="8475895" y="4330528"/>
                  <a:ext cx="169484" cy="580614"/>
                </a:xfrm>
                <a:custGeom>
                  <a:rect b="b" l="l" r="r" t="t"/>
                  <a:pathLst>
                    <a:path extrusionOk="0" h="2957" w="2022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2957"/>
                      </a:lnTo>
                      <a:lnTo>
                        <a:pt x="0" y="29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8" name="Google Shape;1118;p19"/>
                <p:cNvSpPr/>
                <p:nvPr/>
              </p:nvSpPr>
              <p:spPr>
                <a:xfrm>
                  <a:off x="8707355" y="4380144"/>
                  <a:ext cx="169484" cy="531000"/>
                </a:xfrm>
                <a:custGeom>
                  <a:rect b="b" l="l" r="r" t="t"/>
                  <a:pathLst>
                    <a:path extrusionOk="0" h="6335" w="2022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9" name="Google Shape;1119;p19"/>
                <p:cNvSpPr/>
                <p:nvPr/>
              </p:nvSpPr>
              <p:spPr>
                <a:xfrm>
                  <a:off x="8707355" y="4013046"/>
                  <a:ext cx="169484" cy="531000"/>
                </a:xfrm>
                <a:custGeom>
                  <a:rect b="b" l="l" r="r" t="t"/>
                  <a:pathLst>
                    <a:path extrusionOk="0" h="6335" w="2022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0" name="Google Shape;1120;p19"/>
                <p:cNvSpPr/>
                <p:nvPr/>
              </p:nvSpPr>
              <p:spPr>
                <a:xfrm>
                  <a:off x="8938832" y="4215416"/>
                  <a:ext cx="169469" cy="695741"/>
                </a:xfrm>
                <a:custGeom>
                  <a:rect b="b" l="l" r="r" t="t"/>
                  <a:pathLst>
                    <a:path extrusionOk="0" h="6335" w="2022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1" name="Google Shape;1121;p19"/>
                <p:cNvSpPr/>
                <p:nvPr/>
              </p:nvSpPr>
              <p:spPr>
                <a:xfrm>
                  <a:off x="8938827" y="3848305"/>
                  <a:ext cx="169484" cy="367097"/>
                </a:xfrm>
                <a:custGeom>
                  <a:rect b="b" l="l" r="r" t="t"/>
                  <a:pathLst>
                    <a:path extrusionOk="0" h="6335" w="2022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22" name="Google Shape;1122;p19"/>
              <p:cNvSpPr/>
              <p:nvPr/>
            </p:nvSpPr>
            <p:spPr>
              <a:xfrm>
                <a:off x="8476282" y="3777356"/>
                <a:ext cx="585041" cy="251740"/>
              </a:xfrm>
              <a:custGeom>
                <a:rect b="b" l="l" r="r" t="t"/>
                <a:pathLst>
                  <a:path extrusionOk="0" h="3247" w="7546">
                    <a:moveTo>
                      <a:pt x="30" y="3247"/>
                    </a:moveTo>
                    <a:cubicBezTo>
                      <a:pt x="23" y="3247"/>
                      <a:pt x="16" y="3244"/>
                      <a:pt x="10" y="3240"/>
                    </a:cubicBezTo>
                    <a:cubicBezTo>
                      <a:pt x="-2" y="3229"/>
                      <a:pt x="-4" y="3210"/>
                      <a:pt x="6" y="3197"/>
                    </a:cubicBezTo>
                    <a:lnTo>
                      <a:pt x="1664" y="1199"/>
                    </a:lnTo>
                    <a:lnTo>
                      <a:pt x="2891" y="2410"/>
                    </a:lnTo>
                    <a:lnTo>
                      <a:pt x="4554" y="103"/>
                    </a:lnTo>
                    <a:lnTo>
                      <a:pt x="5223" y="945"/>
                    </a:lnTo>
                    <a:lnTo>
                      <a:pt x="6120" y="284"/>
                    </a:lnTo>
                    <a:lnTo>
                      <a:pt x="7510" y="1"/>
                    </a:lnTo>
                    <a:cubicBezTo>
                      <a:pt x="7527" y="-2"/>
                      <a:pt x="7543" y="8"/>
                      <a:pt x="7546" y="25"/>
                    </a:cubicBezTo>
                    <a:cubicBezTo>
                      <a:pt x="7549" y="41"/>
                      <a:pt x="7539" y="57"/>
                      <a:pt x="7522" y="60"/>
                    </a:cubicBezTo>
                    <a:lnTo>
                      <a:pt x="6145" y="341"/>
                    </a:lnTo>
                    <a:lnTo>
                      <a:pt x="5212" y="1028"/>
                    </a:lnTo>
                    <a:lnTo>
                      <a:pt x="4557" y="203"/>
                    </a:lnTo>
                    <a:lnTo>
                      <a:pt x="2898" y="2503"/>
                    </a:lnTo>
                    <a:lnTo>
                      <a:pt x="1669" y="1289"/>
                    </a:lnTo>
                    <a:lnTo>
                      <a:pt x="53" y="3236"/>
                    </a:lnTo>
                    <a:cubicBezTo>
                      <a:pt x="47" y="3243"/>
                      <a:pt x="38" y="3247"/>
                      <a:pt x="30" y="3247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23" name="Google Shape;1123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4" name="Google Shape;1124;p19"/>
          <p:cNvSpPr txBox="1"/>
          <p:nvPr>
            <p:ph idx="1" type="subTitle"/>
          </p:nvPr>
        </p:nvSpPr>
        <p:spPr>
          <a:xfrm>
            <a:off x="1160350" y="1841400"/>
            <a:ext cx="29865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5" name="Google Shape;1125;p19"/>
          <p:cNvSpPr txBox="1"/>
          <p:nvPr>
            <p:ph idx="2" type="subTitle"/>
          </p:nvPr>
        </p:nvSpPr>
        <p:spPr>
          <a:xfrm>
            <a:off x="4997149" y="1841400"/>
            <a:ext cx="29865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6" name="Google Shape;1126;p19"/>
          <p:cNvSpPr txBox="1"/>
          <p:nvPr>
            <p:ph idx="3" type="subTitle"/>
          </p:nvPr>
        </p:nvSpPr>
        <p:spPr>
          <a:xfrm>
            <a:off x="1160350" y="3425775"/>
            <a:ext cx="29865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7" name="Google Shape;1127;p19"/>
          <p:cNvSpPr txBox="1"/>
          <p:nvPr>
            <p:ph idx="4" type="subTitle"/>
          </p:nvPr>
        </p:nvSpPr>
        <p:spPr>
          <a:xfrm>
            <a:off x="4997147" y="3425775"/>
            <a:ext cx="29865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8" name="Google Shape;1128;p19"/>
          <p:cNvSpPr txBox="1"/>
          <p:nvPr>
            <p:ph idx="5" type="subTitle"/>
          </p:nvPr>
        </p:nvSpPr>
        <p:spPr>
          <a:xfrm>
            <a:off x="1160350" y="1471850"/>
            <a:ext cx="2986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/>
        </p:txBody>
      </p:sp>
      <p:sp>
        <p:nvSpPr>
          <p:cNvPr id="1129" name="Google Shape;1129;p19"/>
          <p:cNvSpPr txBox="1"/>
          <p:nvPr>
            <p:ph idx="6" type="subTitle"/>
          </p:nvPr>
        </p:nvSpPr>
        <p:spPr>
          <a:xfrm>
            <a:off x="1160350" y="3056300"/>
            <a:ext cx="2986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/>
        </p:txBody>
      </p:sp>
      <p:sp>
        <p:nvSpPr>
          <p:cNvPr id="1130" name="Google Shape;1130;p19"/>
          <p:cNvSpPr txBox="1"/>
          <p:nvPr>
            <p:ph idx="7" type="subTitle"/>
          </p:nvPr>
        </p:nvSpPr>
        <p:spPr>
          <a:xfrm>
            <a:off x="4997118" y="1471850"/>
            <a:ext cx="2986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/>
        </p:txBody>
      </p:sp>
      <p:sp>
        <p:nvSpPr>
          <p:cNvPr id="1131" name="Google Shape;1131;p19"/>
          <p:cNvSpPr txBox="1"/>
          <p:nvPr>
            <p:ph idx="8" type="subTitle"/>
          </p:nvPr>
        </p:nvSpPr>
        <p:spPr>
          <a:xfrm>
            <a:off x="4997118" y="3056300"/>
            <a:ext cx="2986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20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34" name="Google Shape;1134;p20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1135" name="Google Shape;1135;p20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1136" name="Google Shape;1136;p20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7" name="Google Shape;1137;p20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38" name="Google Shape;1138;p20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1139" name="Google Shape;1139;p20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1140" name="Google Shape;1140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41" name="Google Shape;1141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42" name="Google Shape;1142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43" name="Google Shape;1143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44" name="Google Shape;1144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45" name="Google Shape;1145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46" name="Google Shape;1146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47" name="Google Shape;1147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48" name="Google Shape;1148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49" name="Google Shape;1149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50" name="Google Shape;1150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51" name="Google Shape;1151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52" name="Google Shape;1152;p20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1153" name="Google Shape;1153;p20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1154" name="Google Shape;1154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55" name="Google Shape;1155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56" name="Google Shape;1156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57" name="Google Shape;1157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58" name="Google Shape;1158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59" name="Google Shape;1159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60" name="Google Shape;1160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61" name="Google Shape;1161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62" name="Google Shape;1162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63" name="Google Shape;1163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64" name="Google Shape;1164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65" name="Google Shape;1165;p20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1166" name="Google Shape;1166;p20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1167" name="Google Shape;1167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68" name="Google Shape;1168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69" name="Google Shape;1169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70" name="Google Shape;1170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71" name="Google Shape;1171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72" name="Google Shape;1172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73" name="Google Shape;1173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74" name="Google Shape;1174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75" name="Google Shape;1175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76" name="Google Shape;1176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77" name="Google Shape;1177;p20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1178" name="Google Shape;1178;p20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9" name="Google Shape;1179;p20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180" name="Google Shape;1180;p20"/>
          <p:cNvGrpSpPr/>
          <p:nvPr/>
        </p:nvGrpSpPr>
        <p:grpSpPr>
          <a:xfrm>
            <a:off x="92225" y="155380"/>
            <a:ext cx="8903528" cy="4546634"/>
            <a:chOff x="92225" y="155380"/>
            <a:chExt cx="8903528" cy="4546634"/>
          </a:xfrm>
        </p:grpSpPr>
        <p:sp>
          <p:nvSpPr>
            <p:cNvPr id="1181" name="Google Shape;1181;p20"/>
            <p:cNvSpPr/>
            <p:nvPr/>
          </p:nvSpPr>
          <p:spPr>
            <a:xfrm rot="10800000">
              <a:off x="507661" y="155380"/>
              <a:ext cx="319147" cy="317407"/>
            </a:xfrm>
            <a:custGeom>
              <a:rect b="b" l="l" r="r" t="t"/>
              <a:pathLst>
                <a:path extrusionOk="0" h="2007" w="2018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0"/>
            <p:cNvSpPr/>
            <p:nvPr/>
          </p:nvSpPr>
          <p:spPr>
            <a:xfrm rot="10800000">
              <a:off x="92225" y="398808"/>
              <a:ext cx="515797" cy="524801"/>
            </a:xfrm>
            <a:custGeom>
              <a:rect b="b" l="l" r="r" t="t"/>
              <a:pathLst>
                <a:path extrusionOk="0" h="2854" w="2805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3" name="Google Shape;1183;p20"/>
            <p:cNvGrpSpPr/>
            <p:nvPr/>
          </p:nvGrpSpPr>
          <p:grpSpPr>
            <a:xfrm>
              <a:off x="8506963" y="4213367"/>
              <a:ext cx="488789" cy="488648"/>
              <a:chOff x="8269423" y="174900"/>
              <a:chExt cx="619426" cy="619325"/>
            </a:xfrm>
          </p:grpSpPr>
          <p:sp>
            <p:nvSpPr>
              <p:cNvPr id="1184" name="Google Shape;1184;p20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rect b="b" l="l" r="r" t="t"/>
                <a:pathLst>
                  <a:path extrusionOk="0" h="5392" w="5393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20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rect b="b" l="l" r="r" t="t"/>
                <a:pathLst>
                  <a:path extrusionOk="0" h="4834" w="4836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20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rect b="b" l="l" r="r" t="t"/>
                <a:pathLst>
                  <a:path extrusionOk="0" h="116" w="223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20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rect b="b" l="l" r="r" t="t"/>
                <a:pathLst>
                  <a:path extrusionOk="0" h="146" w="439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anchorCtr="1" anchor="ctr" bIns="7550" lIns="90000" spcFirstLastPara="1" rIns="90000" wrap="square" tIns="7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20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rect b="b" l="l" r="r" t="t"/>
                <a:pathLst>
                  <a:path extrusionOk="0" h="200" w="62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anchorCtr="1" anchor="ctr" bIns="27000" lIns="90000" spcFirstLastPara="1" rIns="90000" wrap="square" tIns="27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20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rect b="b" l="l" r="r" t="t"/>
                <a:pathLst>
                  <a:path extrusionOk="0" h="244" w="756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anchorCtr="1" anchor="ctr" bIns="42825" lIns="90000" spcFirstLastPara="1" rIns="90000" wrap="square" tIns="42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20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rect b="b" l="l" r="r" t="t"/>
                <a:pathLst>
                  <a:path extrusionOk="0" h="280" w="863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20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rect b="b" l="l" r="r" t="t"/>
                <a:pathLst>
                  <a:path extrusionOk="0" h="314" w="951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20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rect b="b" l="l" r="r" t="t"/>
                <a:pathLst>
                  <a:path extrusionOk="0" h="344" w="103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20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rect b="b" l="l" r="r" t="t"/>
                <a:pathLst>
                  <a:path extrusionOk="0" h="371" w="1097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20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rect b="b" l="l" r="r" t="t"/>
                <a:pathLst>
                  <a:path extrusionOk="0" h="394" w="116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20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rect b="b" l="l" r="r" t="t"/>
                <a:pathLst>
                  <a:path extrusionOk="0" h="415" w="1215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20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rect b="b" l="l" r="r" t="t"/>
                <a:pathLst>
                  <a:path extrusionOk="0" h="435" w="1266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20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rect b="b" l="l" r="r" t="t"/>
                <a:pathLst>
                  <a:path extrusionOk="0" h="451" w="1311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0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rect b="b" l="l" r="r" t="t"/>
                <a:pathLst>
                  <a:path extrusionOk="0" h="467" w="1355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20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rect b="b" l="l" r="r" t="t"/>
                <a:pathLst>
                  <a:path extrusionOk="0" h="481" w="1393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20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rect b="b" l="l" r="r" t="t"/>
                <a:pathLst>
                  <a:path extrusionOk="0" h="494" w="1429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20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rect b="b" l="l" r="r" t="t"/>
                <a:pathLst>
                  <a:path extrusionOk="0" h="506" w="1463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20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rect b="b" l="l" r="r" t="t"/>
                <a:pathLst>
                  <a:path extrusionOk="0" h="517" w="1494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20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rect b="b" l="l" r="r" t="t"/>
                <a:pathLst>
                  <a:path extrusionOk="0" h="527" w="1522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rect b="b" l="l" r="r" t="t"/>
                <a:pathLst>
                  <a:path extrusionOk="0" h="536" w="1548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rect b="b" l="l" r="r" t="t"/>
                <a:pathLst>
                  <a:path extrusionOk="0" h="544" w="1573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rect b="b" l="l" r="r" t="t"/>
                <a:pathLst>
                  <a:path extrusionOk="0" h="554" w="1594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rect b="b" l="l" r="r" t="t"/>
                <a:pathLst>
                  <a:path extrusionOk="0" h="561" w="1616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20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rect b="b" l="l" r="r" t="t"/>
                <a:pathLst>
                  <a:path extrusionOk="0" h="567" w="1635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20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rect b="b" l="l" r="r" t="t"/>
                <a:pathLst>
                  <a:path extrusionOk="0" h="574" w="1653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20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rect b="b" l="l" r="r" t="t"/>
                <a:pathLst>
                  <a:path extrusionOk="0" h="604" w="1685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20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rect b="b" l="l" r="r" t="t"/>
                <a:pathLst>
                  <a:path extrusionOk="0" h="613" w="1711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20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rect b="b" l="l" r="r" t="t"/>
                <a:pathLst>
                  <a:path extrusionOk="0" h="621" w="1733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20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rect b="b" l="l" r="r" t="t"/>
                <a:pathLst>
                  <a:path extrusionOk="0" h="628" w="1753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20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rect b="b" l="l" r="r" t="t"/>
                <a:pathLst>
                  <a:path extrusionOk="0" h="633" w="1767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20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rect b="b" l="l" r="r" t="t"/>
                <a:pathLst>
                  <a:path extrusionOk="0" h="636" w="1778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20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rect b="b" l="l" r="r" t="t"/>
                <a:pathLst>
                  <a:path extrusionOk="0" h="593" w="1786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20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rect b="b" l="l" r="r" t="t"/>
                <a:pathLst>
                  <a:path extrusionOk="0" h="390" w="101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rect b="b" l="l" r="r" t="t"/>
                <a:pathLst>
                  <a:path extrusionOk="0" h="388" w="1003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rect b="b" l="l" r="r" t="t"/>
                <a:pathLst>
                  <a:path extrusionOk="0" h="385" w="983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20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rect b="b" l="l" r="r" t="t"/>
                <a:pathLst>
                  <a:path extrusionOk="0" h="383" w="971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20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rect b="b" l="l" r="r" t="t"/>
                <a:pathLst>
                  <a:path extrusionOk="0" h="402" w="1007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rect b="b" l="l" r="r" t="t"/>
                <a:pathLst>
                  <a:path extrusionOk="0" h="441" w="1129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rect b="b" l="l" r="r" t="t"/>
                <a:pathLst>
                  <a:path extrusionOk="0" h="473" w="1226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rect b="b" l="l" r="r" t="t"/>
                <a:pathLst>
                  <a:path extrusionOk="0" h="494" w="1294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20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rect b="b" l="l" r="r" t="t"/>
                <a:pathLst>
                  <a:path extrusionOk="0" h="508" w="1338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20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rect b="b" l="l" r="r" t="t"/>
                <a:pathLst>
                  <a:path extrusionOk="0" h="515" w="136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20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rect b="b" l="l" r="r" t="t"/>
                <a:pathLst>
                  <a:path extrusionOk="0" h="4295" w="4296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20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500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b="1" sz="2500" strike="noStrike">
                  <a:solidFill>
                    <a:schemeClr val="dk1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</p:grpSp>
      <p:sp>
        <p:nvSpPr>
          <p:cNvPr id="1229" name="Google Shape;122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0" name="Google Shape;1230;p20"/>
          <p:cNvSpPr txBox="1"/>
          <p:nvPr>
            <p:ph idx="1" type="subTitle"/>
          </p:nvPr>
        </p:nvSpPr>
        <p:spPr>
          <a:xfrm>
            <a:off x="720000" y="169231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1" name="Google Shape;1231;p20"/>
          <p:cNvSpPr txBox="1"/>
          <p:nvPr>
            <p:ph idx="2" type="subTitle"/>
          </p:nvPr>
        </p:nvSpPr>
        <p:spPr>
          <a:xfrm>
            <a:off x="3579000" y="169231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2" name="Google Shape;1232;p20"/>
          <p:cNvSpPr txBox="1"/>
          <p:nvPr>
            <p:ph idx="3" type="subTitle"/>
          </p:nvPr>
        </p:nvSpPr>
        <p:spPr>
          <a:xfrm>
            <a:off x="720000" y="34226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3" name="Google Shape;1233;p20"/>
          <p:cNvSpPr txBox="1"/>
          <p:nvPr>
            <p:ph idx="4" type="subTitle"/>
          </p:nvPr>
        </p:nvSpPr>
        <p:spPr>
          <a:xfrm>
            <a:off x="3579000" y="34226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4" name="Google Shape;1234;p20"/>
          <p:cNvSpPr txBox="1"/>
          <p:nvPr>
            <p:ph idx="5" type="subTitle"/>
          </p:nvPr>
        </p:nvSpPr>
        <p:spPr>
          <a:xfrm>
            <a:off x="6438000" y="169231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5" name="Google Shape;1235;p20"/>
          <p:cNvSpPr txBox="1"/>
          <p:nvPr>
            <p:ph idx="6" type="subTitle"/>
          </p:nvPr>
        </p:nvSpPr>
        <p:spPr>
          <a:xfrm>
            <a:off x="6438000" y="34226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6" name="Google Shape;1236;p20"/>
          <p:cNvSpPr txBox="1"/>
          <p:nvPr>
            <p:ph idx="7" type="subTitle"/>
          </p:nvPr>
        </p:nvSpPr>
        <p:spPr>
          <a:xfrm>
            <a:off x="720000" y="1374163"/>
            <a:ext cx="1984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1237" name="Google Shape;1237;p20"/>
          <p:cNvSpPr txBox="1"/>
          <p:nvPr>
            <p:ph idx="8" type="subTitle"/>
          </p:nvPr>
        </p:nvSpPr>
        <p:spPr>
          <a:xfrm>
            <a:off x="3579000" y="1374163"/>
            <a:ext cx="1984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1238" name="Google Shape;1238;p20"/>
          <p:cNvSpPr txBox="1"/>
          <p:nvPr>
            <p:ph idx="9" type="subTitle"/>
          </p:nvPr>
        </p:nvSpPr>
        <p:spPr>
          <a:xfrm>
            <a:off x="6439800" y="1374163"/>
            <a:ext cx="1984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1239" name="Google Shape;1239;p20"/>
          <p:cNvSpPr txBox="1"/>
          <p:nvPr>
            <p:ph idx="13" type="subTitle"/>
          </p:nvPr>
        </p:nvSpPr>
        <p:spPr>
          <a:xfrm>
            <a:off x="720000" y="3101250"/>
            <a:ext cx="1984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1240" name="Google Shape;1240;p20"/>
          <p:cNvSpPr txBox="1"/>
          <p:nvPr>
            <p:ph idx="14" type="subTitle"/>
          </p:nvPr>
        </p:nvSpPr>
        <p:spPr>
          <a:xfrm>
            <a:off x="3579000" y="3101250"/>
            <a:ext cx="1984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1241" name="Google Shape;1241;p20"/>
          <p:cNvSpPr txBox="1"/>
          <p:nvPr>
            <p:ph idx="15" type="subTitle"/>
          </p:nvPr>
        </p:nvSpPr>
        <p:spPr>
          <a:xfrm>
            <a:off x="6439800" y="3101250"/>
            <a:ext cx="1984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/>
          <p:nvPr>
            <p:ph type="title"/>
          </p:nvPr>
        </p:nvSpPr>
        <p:spPr>
          <a:xfrm>
            <a:off x="827775" y="2163875"/>
            <a:ext cx="3283800" cy="16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3"/>
          <p:cNvSpPr txBox="1"/>
          <p:nvPr>
            <p:ph hasCustomPrompt="1" idx="2" type="title"/>
          </p:nvPr>
        </p:nvSpPr>
        <p:spPr>
          <a:xfrm>
            <a:off x="942075" y="1283075"/>
            <a:ext cx="1076700" cy="8808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500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4" name="Google Shape;44;p3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45" name="Google Shape;45;p3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46" name="Google Shape;46;p3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" name="Google Shape;47;p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" name="Google Shape;48;p3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" name="Google Shape;49;p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3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" name="Google Shape;51;p3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2" name="Google Shape;52;p3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53" name="Google Shape;53;p3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54" name="Google Shape;54;p3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" name="Google Shape;55;p3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" name="Google Shape;56;p3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7" name="Google Shape;57;p3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9" name="Google Shape;59;p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" name="Google Shape;60;p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" name="Google Shape;61;p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2" name="Google Shape;62;p3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3" name="Google Shape;63;p3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4" name="Google Shape;64;p3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" name="Google Shape;65;p3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" name="Google Shape;66;p3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7" name="Google Shape;67;p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" name="Google Shape;68;p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" name="Google Shape;69;p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" name="Google Shape;70;p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71" name="Google Shape;71;p3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1"/>
          <p:cNvSpPr txBox="1"/>
          <p:nvPr>
            <p:ph hasCustomPrompt="1" type="title"/>
          </p:nvPr>
        </p:nvSpPr>
        <p:spPr>
          <a:xfrm>
            <a:off x="4628075" y="2045287"/>
            <a:ext cx="34587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4" name="Google Shape;1244;p21"/>
          <p:cNvSpPr txBox="1"/>
          <p:nvPr>
            <p:ph idx="1" type="subTitle"/>
          </p:nvPr>
        </p:nvSpPr>
        <p:spPr>
          <a:xfrm>
            <a:off x="4628075" y="2812962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45" name="Google Shape;1245;p21"/>
          <p:cNvSpPr txBox="1"/>
          <p:nvPr>
            <p:ph hasCustomPrompt="1" idx="2" type="title"/>
          </p:nvPr>
        </p:nvSpPr>
        <p:spPr>
          <a:xfrm>
            <a:off x="4628075" y="539500"/>
            <a:ext cx="34587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6" name="Google Shape;1246;p21"/>
          <p:cNvSpPr txBox="1"/>
          <p:nvPr>
            <p:ph idx="3" type="subTitle"/>
          </p:nvPr>
        </p:nvSpPr>
        <p:spPr>
          <a:xfrm>
            <a:off x="4628075" y="1314425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47" name="Google Shape;1247;p21"/>
          <p:cNvSpPr txBox="1"/>
          <p:nvPr>
            <p:ph hasCustomPrompt="1" idx="4" type="title"/>
          </p:nvPr>
        </p:nvSpPr>
        <p:spPr>
          <a:xfrm>
            <a:off x="4628075" y="3551074"/>
            <a:ext cx="34587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8" name="Google Shape;1248;p21"/>
          <p:cNvSpPr txBox="1"/>
          <p:nvPr>
            <p:ph idx="5" type="subTitle"/>
          </p:nvPr>
        </p:nvSpPr>
        <p:spPr>
          <a:xfrm>
            <a:off x="4628075" y="4311499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49" name="Google Shape;1249;p21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50" name="Google Shape;1250;p21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1251" name="Google Shape;1251;p21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252" name="Google Shape;1252;p21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3" name="Google Shape;1253;p21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4" name="Google Shape;1254;p21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5" name="Google Shape;1255;p21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6" name="Google Shape;1256;p21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7" name="Google Shape;1257;p21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58" name="Google Shape;1258;p21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1259" name="Google Shape;1259;p21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60" name="Google Shape;1260;p2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1" name="Google Shape;1261;p2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2" name="Google Shape;1262;p2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3" name="Google Shape;1263;p2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4" name="Google Shape;1264;p2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5" name="Google Shape;1265;p2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6" name="Google Shape;1266;p2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7" name="Google Shape;1267;p2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268" name="Google Shape;1268;p21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69" name="Google Shape;1269;p2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70" name="Google Shape;1270;p2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71" name="Google Shape;1271;p2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72" name="Google Shape;1272;p2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73" name="Google Shape;1273;p2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74" name="Google Shape;1274;p2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75" name="Google Shape;1275;p2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76" name="Google Shape;1276;p2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277" name="Google Shape;1277;p21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2"/>
          <p:cNvSpPr txBox="1"/>
          <p:nvPr>
            <p:ph type="title"/>
          </p:nvPr>
        </p:nvSpPr>
        <p:spPr>
          <a:xfrm>
            <a:off x="827425" y="646450"/>
            <a:ext cx="36564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0" name="Google Shape;1280;p22"/>
          <p:cNvSpPr txBox="1"/>
          <p:nvPr>
            <p:ph idx="1" type="subTitle"/>
          </p:nvPr>
        </p:nvSpPr>
        <p:spPr>
          <a:xfrm>
            <a:off x="827425" y="1658800"/>
            <a:ext cx="3656400" cy="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1" name="Google Shape;1281;p22"/>
          <p:cNvSpPr txBox="1"/>
          <p:nvPr/>
        </p:nvSpPr>
        <p:spPr>
          <a:xfrm>
            <a:off x="827425" y="3230950"/>
            <a:ext cx="37398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1" sz="1000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2" name="Google Shape;1282;p22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83" name="Google Shape;1283;p22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1284" name="Google Shape;1284;p22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285" name="Google Shape;1285;p22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6" name="Google Shape;1286;p22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7" name="Google Shape;1287;p22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8" name="Google Shape;1288;p22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9" name="Google Shape;1289;p22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0" name="Google Shape;1290;p22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91" name="Google Shape;1291;p22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1292" name="Google Shape;1292;p22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93" name="Google Shape;1293;p2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4" name="Google Shape;1294;p2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5" name="Google Shape;1295;p2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6" name="Google Shape;1296;p2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7" name="Google Shape;1297;p2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8" name="Google Shape;1298;p2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9" name="Google Shape;1299;p2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0" name="Google Shape;1300;p2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01" name="Google Shape;1301;p22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302" name="Google Shape;1302;p2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3" name="Google Shape;1303;p2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4" name="Google Shape;1304;p2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5" name="Google Shape;1305;p2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6" name="Google Shape;1306;p2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7" name="Google Shape;1307;p2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8" name="Google Shape;1308;p2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9" name="Google Shape;1309;p2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310" name="Google Shape;1310;p22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2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313" name="Google Shape;1313;p23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1314" name="Google Shape;1314;p23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1315" name="Google Shape;1315;p23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6" name="Google Shape;1316;p23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17" name="Google Shape;1317;p23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1318" name="Google Shape;1318;p23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1319" name="Google Shape;1319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0" name="Google Shape;1320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1" name="Google Shape;1321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2" name="Google Shape;1322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3" name="Google Shape;1323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24" name="Google Shape;1324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25" name="Google Shape;1325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6" name="Google Shape;1326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7" name="Google Shape;1327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8" name="Google Shape;1328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9" name="Google Shape;1329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30" name="Google Shape;1330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331" name="Google Shape;1331;p23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1332" name="Google Shape;1332;p23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1333" name="Google Shape;1333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34" name="Google Shape;1334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35" name="Google Shape;1335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36" name="Google Shape;1336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37" name="Google Shape;1337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38" name="Google Shape;1338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39" name="Google Shape;1339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40" name="Google Shape;1340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41" name="Google Shape;1341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42" name="Google Shape;1342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43" name="Google Shape;1343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344" name="Google Shape;1344;p23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1345" name="Google Shape;1345;p23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1346" name="Google Shape;1346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47" name="Google Shape;1347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48" name="Google Shape;1348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49" name="Google Shape;1349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50" name="Google Shape;1350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51" name="Google Shape;1351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52" name="Google Shape;1352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53" name="Google Shape;1353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54" name="Google Shape;1354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55" name="Google Shape;1355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356" name="Google Shape;1356;p23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1357" name="Google Shape;1357;p2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8" name="Google Shape;1358;p2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59" name="Google Shape;1359;p23"/>
          <p:cNvGrpSpPr/>
          <p:nvPr/>
        </p:nvGrpSpPr>
        <p:grpSpPr>
          <a:xfrm>
            <a:off x="100867" y="123169"/>
            <a:ext cx="9153546" cy="4702777"/>
            <a:chOff x="100867" y="199369"/>
            <a:chExt cx="9153546" cy="4702777"/>
          </a:xfrm>
        </p:grpSpPr>
        <p:grpSp>
          <p:nvGrpSpPr>
            <p:cNvPr id="1360" name="Google Shape;1360;p23"/>
            <p:cNvGrpSpPr/>
            <p:nvPr/>
          </p:nvGrpSpPr>
          <p:grpSpPr>
            <a:xfrm>
              <a:off x="100867" y="199369"/>
              <a:ext cx="466707" cy="693575"/>
              <a:chOff x="5450121" y="3289279"/>
              <a:chExt cx="919800" cy="1366920"/>
            </a:xfrm>
          </p:grpSpPr>
          <p:sp>
            <p:nvSpPr>
              <p:cNvPr id="1361" name="Google Shape;1361;p23"/>
              <p:cNvSpPr/>
              <p:nvPr/>
            </p:nvSpPr>
            <p:spPr>
              <a:xfrm>
                <a:off x="5652801" y="3289279"/>
                <a:ext cx="320040" cy="754920"/>
              </a:xfrm>
              <a:custGeom>
                <a:rect b="b" l="l" r="r" t="t"/>
                <a:pathLst>
                  <a:path extrusionOk="0" h="2097" w="889">
                    <a:moveTo>
                      <a:pt x="889" y="444"/>
                    </a:moveTo>
                    <a:lnTo>
                      <a:pt x="444" y="0"/>
                    </a:lnTo>
                    <a:lnTo>
                      <a:pt x="0" y="444"/>
                    </a:lnTo>
                    <a:lnTo>
                      <a:pt x="164" y="444"/>
                    </a:lnTo>
                    <a:lnTo>
                      <a:pt x="164" y="2097"/>
                    </a:lnTo>
                    <a:lnTo>
                      <a:pt x="724" y="2097"/>
                    </a:lnTo>
                    <a:lnTo>
                      <a:pt x="724" y="444"/>
                    </a:lnTo>
                    <a:lnTo>
                      <a:pt x="889" y="4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23"/>
              <p:cNvSpPr/>
              <p:nvPr/>
            </p:nvSpPr>
            <p:spPr>
              <a:xfrm>
                <a:off x="5450121" y="4149319"/>
                <a:ext cx="919800" cy="86040"/>
              </a:xfrm>
              <a:custGeom>
                <a:rect b="b" l="l" r="r" t="t"/>
                <a:pathLst>
                  <a:path extrusionOk="0" h="239" w="2555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1025" lIns="90000" spcFirstLastPara="1" rIns="90000" wrap="square" tIns="41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23"/>
              <p:cNvSpPr/>
              <p:nvPr/>
            </p:nvSpPr>
            <p:spPr>
              <a:xfrm>
                <a:off x="5450121" y="4289719"/>
                <a:ext cx="919800" cy="85680"/>
              </a:xfrm>
              <a:custGeom>
                <a:rect b="b" l="l" r="r" t="t"/>
                <a:pathLst>
                  <a:path extrusionOk="0" h="238" w="2555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0675" lIns="90000" spcFirstLastPara="1" rIns="90000" wrap="square" tIns="406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23"/>
              <p:cNvSpPr/>
              <p:nvPr/>
            </p:nvSpPr>
            <p:spPr>
              <a:xfrm>
                <a:off x="5450121" y="4430119"/>
                <a:ext cx="919800" cy="85680"/>
              </a:xfrm>
              <a:custGeom>
                <a:rect b="b" l="l" r="r" t="t"/>
                <a:pathLst>
                  <a:path extrusionOk="0" h="238" w="2555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0675" lIns="90000" spcFirstLastPara="1" rIns="90000" wrap="square" tIns="406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23"/>
              <p:cNvSpPr/>
              <p:nvPr/>
            </p:nvSpPr>
            <p:spPr>
              <a:xfrm>
                <a:off x="5450121" y="4570519"/>
                <a:ext cx="467640" cy="85680"/>
              </a:xfrm>
              <a:custGeom>
                <a:rect b="b" l="l" r="r" t="t"/>
                <a:pathLst>
                  <a:path extrusionOk="0" h="238" w="1299">
                    <a:moveTo>
                      <a:pt x="0" y="0"/>
                    </a:moveTo>
                    <a:lnTo>
                      <a:pt x="1299" y="0"/>
                    </a:lnTo>
                    <a:lnTo>
                      <a:pt x="1299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0675" lIns="90000" spcFirstLastPara="1" rIns="90000" wrap="square" tIns="406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6" name="Google Shape;1366;p23"/>
            <p:cNvSpPr/>
            <p:nvPr/>
          </p:nvSpPr>
          <p:spPr>
            <a:xfrm flipH="1">
              <a:off x="8430782" y="4867324"/>
              <a:ext cx="823631" cy="34823"/>
            </a:xfrm>
            <a:custGeom>
              <a:rect b="b" l="l" r="r" t="t"/>
              <a:pathLst>
                <a:path extrusionOk="0" h="227" w="5369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anchorCtr="1" anchor="ctr" bIns="36700" lIns="90000" spcFirstLastPara="1" rIns="90000" wrap="square" tIns="36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7" name="Google Shape;1367;p23"/>
            <p:cNvGrpSpPr/>
            <p:nvPr/>
          </p:nvGrpSpPr>
          <p:grpSpPr>
            <a:xfrm>
              <a:off x="7681704" y="3962131"/>
              <a:ext cx="1336163" cy="912988"/>
              <a:chOff x="1641665" y="2480629"/>
              <a:chExt cx="2989178" cy="2042479"/>
            </a:xfrm>
          </p:grpSpPr>
          <p:sp>
            <p:nvSpPr>
              <p:cNvPr id="1368" name="Google Shape;1368;p23"/>
              <p:cNvSpPr/>
              <p:nvPr/>
            </p:nvSpPr>
            <p:spPr>
              <a:xfrm flipH="1">
                <a:off x="1642008" y="4301585"/>
                <a:ext cx="1842574" cy="77904"/>
              </a:xfrm>
              <a:custGeom>
                <a:rect b="b" l="l" r="r" t="t"/>
                <a:pathLst>
                  <a:path extrusionOk="0" h="227" w="5369">
                    <a:moveTo>
                      <a:pt x="5369" y="114"/>
                    </a:moveTo>
                    <a:cubicBezTo>
                      <a:pt x="5369" y="134"/>
                      <a:pt x="5245" y="154"/>
                      <a:pt x="5010" y="171"/>
                    </a:cubicBezTo>
                    <a:cubicBezTo>
                      <a:pt x="4774" y="189"/>
                      <a:pt x="4435" y="202"/>
                      <a:pt x="4027" y="212"/>
                    </a:cubicBezTo>
                    <a:cubicBezTo>
                      <a:pt x="3619" y="222"/>
                      <a:pt x="3155" y="227"/>
                      <a:pt x="2684" y="227"/>
                    </a:cubicBezTo>
                    <a:cubicBezTo>
                      <a:pt x="2212" y="227"/>
                      <a:pt x="1750" y="222"/>
                      <a:pt x="1342" y="212"/>
                    </a:cubicBezTo>
                    <a:cubicBezTo>
                      <a:pt x="934" y="202"/>
                      <a:pt x="594" y="189"/>
                      <a:pt x="359" y="171"/>
                    </a:cubicBezTo>
                    <a:cubicBezTo>
                      <a:pt x="123" y="154"/>
                      <a:pt x="0" y="134"/>
                      <a:pt x="0" y="114"/>
                    </a:cubicBezTo>
                    <a:cubicBezTo>
                      <a:pt x="0" y="94"/>
                      <a:pt x="124" y="74"/>
                      <a:pt x="359" y="57"/>
                    </a:cubicBezTo>
                    <a:cubicBezTo>
                      <a:pt x="595" y="40"/>
                      <a:pt x="934" y="25"/>
                      <a:pt x="1342" y="15"/>
                    </a:cubicBezTo>
                    <a:cubicBezTo>
                      <a:pt x="1750" y="5"/>
                      <a:pt x="2213" y="0"/>
                      <a:pt x="2684" y="0"/>
                    </a:cubicBezTo>
                    <a:cubicBezTo>
                      <a:pt x="3156" y="0"/>
                      <a:pt x="3619" y="5"/>
                      <a:pt x="4027" y="15"/>
                    </a:cubicBezTo>
                    <a:cubicBezTo>
                      <a:pt x="4435" y="25"/>
                      <a:pt x="4774" y="40"/>
                      <a:pt x="5010" y="57"/>
                    </a:cubicBezTo>
                    <a:cubicBezTo>
                      <a:pt x="5245" y="74"/>
                      <a:pt x="5369" y="94"/>
                      <a:pt x="5369" y="114"/>
                    </a:cubicBezTo>
                    <a:close/>
                  </a:path>
                </a:pathLst>
              </a:custGeom>
              <a:solidFill>
                <a:srgbClr val="61795F">
                  <a:alpha val="27219"/>
                </a:srgbClr>
              </a:solidFill>
              <a:ln>
                <a:noFill/>
              </a:ln>
            </p:spPr>
            <p:txBody>
              <a:bodyPr anchorCtr="1" anchor="ctr" bIns="36700" lIns="90000" spcFirstLastPara="1" rIns="90000" wrap="square" tIns="36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23"/>
              <p:cNvSpPr/>
              <p:nvPr/>
            </p:nvSpPr>
            <p:spPr>
              <a:xfrm flipH="1">
                <a:off x="1641665" y="2480629"/>
                <a:ext cx="1850810" cy="1850467"/>
              </a:xfrm>
              <a:custGeom>
                <a:rect b="b" l="l" r="r" t="t"/>
                <a:pathLst>
                  <a:path extrusionOk="0" h="5392" w="5393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23"/>
              <p:cNvSpPr/>
              <p:nvPr/>
            </p:nvSpPr>
            <p:spPr>
              <a:xfrm flipH="1">
                <a:off x="1737414" y="2576379"/>
                <a:ext cx="1659655" cy="1658968"/>
              </a:xfrm>
              <a:custGeom>
                <a:rect b="b" l="l" r="r" t="t"/>
                <a:pathLst>
                  <a:path extrusionOk="0" h="4834" w="4836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23"/>
              <p:cNvSpPr/>
              <p:nvPr/>
            </p:nvSpPr>
            <p:spPr>
              <a:xfrm flipH="1">
                <a:off x="2688386" y="3874659"/>
                <a:ext cx="72413" cy="28141"/>
              </a:xfrm>
              <a:custGeom>
                <a:rect b="b" l="l" r="r" t="t"/>
                <a:pathLst>
                  <a:path extrusionOk="0" h="82" w="211">
                    <a:moveTo>
                      <a:pt x="206" y="82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211" y="66"/>
                    </a:lnTo>
                    <a:lnTo>
                      <a:pt x="206" y="82"/>
                    </a:lnTo>
                    <a:close/>
                  </a:path>
                </a:pathLst>
              </a:custGeom>
              <a:solidFill>
                <a:srgbClr val="FDD568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flipH="1">
                <a:off x="2686327" y="3868139"/>
                <a:ext cx="74472" cy="34662"/>
              </a:xfrm>
              <a:custGeom>
                <a:rect b="b" l="l" r="r" t="t"/>
                <a:pathLst>
                  <a:path extrusionOk="0" h="101" w="217">
                    <a:moveTo>
                      <a:pt x="206" y="101"/>
                    </a:moveTo>
                    <a:lnTo>
                      <a:pt x="0" y="34"/>
                    </a:lnTo>
                    <a:lnTo>
                      <a:pt x="11" y="0"/>
                    </a:lnTo>
                    <a:lnTo>
                      <a:pt x="217" y="67"/>
                    </a:lnTo>
                    <a:lnTo>
                      <a:pt x="206" y="101"/>
                    </a:lnTo>
                    <a:close/>
                  </a:path>
                </a:pathLst>
              </a:custGeom>
              <a:solidFill>
                <a:srgbClr val="FDD467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flipH="1">
                <a:off x="2684268" y="3861961"/>
                <a:ext cx="76188" cy="39467"/>
              </a:xfrm>
              <a:custGeom>
                <a:rect b="b" l="l" r="r" t="t"/>
                <a:pathLst>
                  <a:path extrusionOk="0" h="115" w="222">
                    <a:moveTo>
                      <a:pt x="206" y="115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36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 flipH="1">
                <a:off x="2682209" y="3855441"/>
                <a:ext cx="76188" cy="39810"/>
              </a:xfrm>
              <a:custGeom>
                <a:rect b="b" l="l" r="r" t="t"/>
                <a:pathLst>
                  <a:path extrusionOk="0" h="116" w="222">
                    <a:moveTo>
                      <a:pt x="206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36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23"/>
              <p:cNvSpPr/>
              <p:nvPr/>
            </p:nvSpPr>
            <p:spPr>
              <a:xfrm flipH="1">
                <a:off x="2680149" y="3849263"/>
                <a:ext cx="76188" cy="39467"/>
              </a:xfrm>
              <a:custGeom>
                <a:rect b="b" l="l" r="r" t="t"/>
                <a:pathLst>
                  <a:path extrusionOk="0" h="115" w="222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265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flipH="1">
                <a:off x="2678090" y="3842743"/>
                <a:ext cx="76188" cy="39810"/>
              </a:xfrm>
              <a:custGeom>
                <a:rect b="b" l="l" r="r" t="t"/>
                <a:pathLst>
                  <a:path extrusionOk="0" h="116" w="222">
                    <a:moveTo>
                      <a:pt x="206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1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flipH="1">
                <a:off x="2676031" y="3836565"/>
                <a:ext cx="76188" cy="39467"/>
              </a:xfrm>
              <a:custGeom>
                <a:rect b="b" l="l" r="r" t="t"/>
                <a:pathLst>
                  <a:path extrusionOk="0" h="115" w="222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163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flipH="1">
                <a:off x="2673972" y="3830045"/>
                <a:ext cx="76188" cy="39810"/>
              </a:xfrm>
              <a:custGeom>
                <a:rect b="b" l="l" r="r" t="t"/>
                <a:pathLst>
                  <a:path extrusionOk="0" h="116" w="222">
                    <a:moveTo>
                      <a:pt x="206" y="116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06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23"/>
              <p:cNvSpPr/>
              <p:nvPr/>
            </p:nvSpPr>
            <p:spPr>
              <a:xfrm flipH="1">
                <a:off x="2671913" y="3823524"/>
                <a:ext cx="76188" cy="39810"/>
              </a:xfrm>
              <a:custGeom>
                <a:rect b="b" l="l" r="r" t="t"/>
                <a:pathLst>
                  <a:path extrusionOk="0" h="116" w="222">
                    <a:moveTo>
                      <a:pt x="206" y="116"/>
                    </a:moveTo>
                    <a:lnTo>
                      <a:pt x="0" y="50"/>
                    </a:lnTo>
                    <a:lnTo>
                      <a:pt x="15" y="0"/>
                    </a:lnTo>
                    <a:lnTo>
                      <a:pt x="222" y="67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CF6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23"/>
              <p:cNvSpPr/>
              <p:nvPr/>
            </p:nvSpPr>
            <p:spPr>
              <a:xfrm flipH="1">
                <a:off x="2669854" y="3817347"/>
                <a:ext cx="76188" cy="39467"/>
              </a:xfrm>
              <a:custGeom>
                <a:rect b="b" l="l" r="r" t="t"/>
                <a:pathLst>
                  <a:path extrusionOk="0" h="115" w="222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CF6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23"/>
              <p:cNvSpPr/>
              <p:nvPr/>
            </p:nvSpPr>
            <p:spPr>
              <a:xfrm flipH="1">
                <a:off x="2667795" y="3810826"/>
                <a:ext cx="76531" cy="39810"/>
              </a:xfrm>
              <a:custGeom>
                <a:rect b="b" l="l" r="r" t="t"/>
                <a:pathLst>
                  <a:path extrusionOk="0" h="116" w="223">
                    <a:moveTo>
                      <a:pt x="207" y="116"/>
                    </a:moveTo>
                    <a:lnTo>
                      <a:pt x="0" y="50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E60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flipH="1">
                <a:off x="2665736" y="3804649"/>
                <a:ext cx="76188" cy="39467"/>
              </a:xfrm>
              <a:custGeom>
                <a:rect b="b" l="l" r="r" t="t"/>
                <a:pathLst>
                  <a:path extrusionOk="0" h="115" w="222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CD5F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flipH="1">
                <a:off x="2663676" y="3798128"/>
                <a:ext cx="76531" cy="39810"/>
              </a:xfrm>
              <a:custGeom>
                <a:rect b="b" l="l" r="r" t="t"/>
                <a:pathLst>
                  <a:path extrusionOk="0" h="116" w="223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flipH="1">
                <a:off x="2611169" y="3775135"/>
                <a:ext cx="150659" cy="50105"/>
              </a:xfrm>
              <a:custGeom>
                <a:rect b="b" l="l" r="r" t="t"/>
                <a:pathLst>
                  <a:path extrusionOk="0" h="146" w="439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anchorCtr="1" anchor="ctr" bIns="7550" lIns="90000" spcFirstLastPara="1" rIns="90000" wrap="square" tIns="7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flipH="1">
                <a:off x="2578909" y="3758662"/>
                <a:ext cx="212776" cy="68638"/>
              </a:xfrm>
              <a:custGeom>
                <a:rect b="b" l="l" r="r" t="t"/>
                <a:pathLst>
                  <a:path extrusionOk="0" h="200" w="62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anchorCtr="1" anchor="ctr" bIns="27000" lIns="90000" spcFirstLastPara="1" rIns="90000" wrap="square" tIns="27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flipH="1">
                <a:off x="2554200" y="3744591"/>
                <a:ext cx="259450" cy="83738"/>
              </a:xfrm>
              <a:custGeom>
                <a:rect b="b" l="l" r="r" t="t"/>
                <a:pathLst>
                  <a:path extrusionOk="0" h="244" w="756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anchorCtr="1" anchor="ctr" bIns="42825" lIns="90000" spcFirstLastPara="1" rIns="90000" wrap="square" tIns="42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flipH="1">
                <a:off x="2534295" y="3732236"/>
                <a:ext cx="296171" cy="96093"/>
              </a:xfrm>
              <a:custGeom>
                <a:rect b="b" l="l" r="r" t="t"/>
                <a:pathLst>
                  <a:path extrusionOk="0" h="280" w="863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flipH="1">
                <a:off x="2517822" y="3720568"/>
                <a:ext cx="326371" cy="107761"/>
              </a:xfrm>
              <a:custGeom>
                <a:rect b="b" l="l" r="r" t="t"/>
                <a:pathLst>
                  <a:path extrusionOk="0" h="314" w="951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23"/>
              <p:cNvSpPr/>
              <p:nvPr/>
            </p:nvSpPr>
            <p:spPr>
              <a:xfrm flipH="1">
                <a:off x="2502378" y="3709929"/>
                <a:ext cx="353483" cy="118057"/>
              </a:xfrm>
              <a:custGeom>
                <a:rect b="b" l="l" r="r" t="t"/>
                <a:pathLst>
                  <a:path extrusionOk="0" h="344" w="103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23"/>
              <p:cNvSpPr/>
              <p:nvPr/>
            </p:nvSpPr>
            <p:spPr>
              <a:xfrm flipH="1">
                <a:off x="2489337" y="3699633"/>
                <a:ext cx="376477" cy="127323"/>
              </a:xfrm>
              <a:custGeom>
                <a:rect b="b" l="l" r="r" t="t"/>
                <a:pathLst>
                  <a:path extrusionOk="0" h="371" w="1097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23"/>
              <p:cNvSpPr/>
              <p:nvPr/>
            </p:nvSpPr>
            <p:spPr>
              <a:xfrm flipH="1">
                <a:off x="2476639" y="3690024"/>
                <a:ext cx="398097" cy="135216"/>
              </a:xfrm>
              <a:custGeom>
                <a:rect b="b" l="l" r="r" t="t"/>
                <a:pathLst>
                  <a:path extrusionOk="0" h="394" w="116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23"/>
              <p:cNvSpPr/>
              <p:nvPr/>
            </p:nvSpPr>
            <p:spPr>
              <a:xfrm flipH="1">
                <a:off x="2465657" y="3680415"/>
                <a:ext cx="416973" cy="142423"/>
              </a:xfrm>
              <a:custGeom>
                <a:rect b="b" l="l" r="r" t="t"/>
                <a:pathLst>
                  <a:path extrusionOk="0" h="415" w="1215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23"/>
              <p:cNvSpPr/>
              <p:nvPr/>
            </p:nvSpPr>
            <p:spPr>
              <a:xfrm flipH="1">
                <a:off x="2455019" y="3670805"/>
                <a:ext cx="434475" cy="149287"/>
              </a:xfrm>
              <a:custGeom>
                <a:rect b="b" l="l" r="r" t="t"/>
                <a:pathLst>
                  <a:path extrusionOk="0" h="435" w="1266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23"/>
              <p:cNvSpPr/>
              <p:nvPr/>
            </p:nvSpPr>
            <p:spPr>
              <a:xfrm flipH="1">
                <a:off x="2445409" y="3662226"/>
                <a:ext cx="449919" cy="154778"/>
              </a:xfrm>
              <a:custGeom>
                <a:rect b="b" l="l" r="r" t="t"/>
                <a:pathLst>
                  <a:path extrusionOk="0" h="451" w="1311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23"/>
              <p:cNvSpPr/>
              <p:nvPr/>
            </p:nvSpPr>
            <p:spPr>
              <a:xfrm flipH="1">
                <a:off x="2435800" y="3653303"/>
                <a:ext cx="465019" cy="160269"/>
              </a:xfrm>
              <a:custGeom>
                <a:rect b="b" l="l" r="r" t="t"/>
                <a:pathLst>
                  <a:path extrusionOk="0" h="467" w="1355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23"/>
              <p:cNvSpPr/>
              <p:nvPr/>
            </p:nvSpPr>
            <p:spPr>
              <a:xfrm flipH="1">
                <a:off x="2427564" y="3644723"/>
                <a:ext cx="478060" cy="165073"/>
              </a:xfrm>
              <a:custGeom>
                <a:rect b="b" l="l" r="r" t="t"/>
                <a:pathLst>
                  <a:path extrusionOk="0" h="481" w="1393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23"/>
              <p:cNvSpPr/>
              <p:nvPr/>
            </p:nvSpPr>
            <p:spPr>
              <a:xfrm flipH="1">
                <a:off x="2419327" y="3636143"/>
                <a:ext cx="490415" cy="169535"/>
              </a:xfrm>
              <a:custGeom>
                <a:rect b="b" l="l" r="r" t="t"/>
                <a:pathLst>
                  <a:path extrusionOk="0" h="494" w="1429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23"/>
              <p:cNvSpPr/>
              <p:nvPr/>
            </p:nvSpPr>
            <p:spPr>
              <a:xfrm flipH="1">
                <a:off x="2411434" y="3628250"/>
                <a:ext cx="502083" cy="173653"/>
              </a:xfrm>
              <a:custGeom>
                <a:rect b="b" l="l" r="r" t="t"/>
                <a:pathLst>
                  <a:path extrusionOk="0" h="506" w="1463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23"/>
              <p:cNvSpPr/>
              <p:nvPr/>
            </p:nvSpPr>
            <p:spPr>
              <a:xfrm flipH="1">
                <a:off x="2404227" y="3620014"/>
                <a:ext cx="512722" cy="177428"/>
              </a:xfrm>
              <a:custGeom>
                <a:rect b="b" l="l" r="r" t="t"/>
                <a:pathLst>
                  <a:path extrusionOk="0" h="517" w="1494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23"/>
              <p:cNvSpPr/>
              <p:nvPr/>
            </p:nvSpPr>
            <p:spPr>
              <a:xfrm flipH="1">
                <a:off x="2397363" y="3612120"/>
                <a:ext cx="522331" cy="180860"/>
              </a:xfrm>
              <a:custGeom>
                <a:rect b="b" l="l" r="r" t="t"/>
                <a:pathLst>
                  <a:path extrusionOk="0" h="527" w="1522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23"/>
              <p:cNvSpPr/>
              <p:nvPr/>
            </p:nvSpPr>
            <p:spPr>
              <a:xfrm flipH="1">
                <a:off x="2391186" y="3604227"/>
                <a:ext cx="531254" cy="183949"/>
              </a:xfrm>
              <a:custGeom>
                <a:rect b="b" l="l" r="r" t="t"/>
                <a:pathLst>
                  <a:path extrusionOk="0" h="536" w="1548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23"/>
              <p:cNvSpPr/>
              <p:nvPr/>
            </p:nvSpPr>
            <p:spPr>
              <a:xfrm flipH="1">
                <a:off x="2384665" y="3596677"/>
                <a:ext cx="539834" cy="186694"/>
              </a:xfrm>
              <a:custGeom>
                <a:rect b="b" l="l" r="r" t="t"/>
                <a:pathLst>
                  <a:path extrusionOk="0" h="544" w="1573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23"/>
              <p:cNvSpPr/>
              <p:nvPr/>
            </p:nvSpPr>
            <p:spPr>
              <a:xfrm flipH="1">
                <a:off x="2379174" y="3588784"/>
                <a:ext cx="547041" cy="190126"/>
              </a:xfrm>
              <a:custGeom>
                <a:rect b="b" l="l" r="r" t="t"/>
                <a:pathLst>
                  <a:path extrusionOk="0" h="554" w="1594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23"/>
              <p:cNvSpPr/>
              <p:nvPr/>
            </p:nvSpPr>
            <p:spPr>
              <a:xfrm flipH="1">
                <a:off x="2373340" y="3581233"/>
                <a:ext cx="554591" cy="192528"/>
              </a:xfrm>
              <a:custGeom>
                <a:rect b="b" l="l" r="r" t="t"/>
                <a:pathLst>
                  <a:path extrusionOk="0" h="561" w="1616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23"/>
              <p:cNvSpPr/>
              <p:nvPr/>
            </p:nvSpPr>
            <p:spPr>
              <a:xfrm flipH="1">
                <a:off x="2368192" y="3574026"/>
                <a:ext cx="561112" cy="194587"/>
              </a:xfrm>
              <a:custGeom>
                <a:rect b="b" l="l" r="r" t="t"/>
                <a:pathLst>
                  <a:path extrusionOk="0" h="567" w="1635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23"/>
              <p:cNvSpPr/>
              <p:nvPr/>
            </p:nvSpPr>
            <p:spPr>
              <a:xfrm flipH="1">
                <a:off x="2363044" y="3566476"/>
                <a:ext cx="567289" cy="196990"/>
              </a:xfrm>
              <a:custGeom>
                <a:rect b="b" l="l" r="r" t="t"/>
                <a:pathLst>
                  <a:path extrusionOk="0" h="574" w="1653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23"/>
              <p:cNvSpPr/>
              <p:nvPr/>
            </p:nvSpPr>
            <p:spPr>
              <a:xfrm flipH="1">
                <a:off x="2353092" y="3551033"/>
                <a:ext cx="578271" cy="207285"/>
              </a:xfrm>
              <a:custGeom>
                <a:rect b="b" l="l" r="r" t="t"/>
                <a:pathLst>
                  <a:path extrusionOk="0" h="604" w="1685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23"/>
              <p:cNvSpPr/>
              <p:nvPr/>
            </p:nvSpPr>
            <p:spPr>
              <a:xfrm flipH="1">
                <a:off x="2344512" y="3536619"/>
                <a:ext cx="587194" cy="210374"/>
              </a:xfrm>
              <a:custGeom>
                <a:rect b="b" l="l" r="r" t="t"/>
                <a:pathLst>
                  <a:path extrusionOk="0" h="613" w="1711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23"/>
              <p:cNvSpPr/>
              <p:nvPr/>
            </p:nvSpPr>
            <p:spPr>
              <a:xfrm flipH="1">
                <a:off x="2336962" y="3522205"/>
                <a:ext cx="594744" cy="213119"/>
              </a:xfrm>
              <a:custGeom>
                <a:rect b="b" l="l" r="r" t="t"/>
                <a:pathLst>
                  <a:path extrusionOk="0" h="621" w="1733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23"/>
              <p:cNvSpPr/>
              <p:nvPr/>
            </p:nvSpPr>
            <p:spPr>
              <a:xfrm flipH="1">
                <a:off x="2330098" y="3507791"/>
                <a:ext cx="601608" cy="215522"/>
              </a:xfrm>
              <a:custGeom>
                <a:rect b="b" l="l" r="r" t="t"/>
                <a:pathLst>
                  <a:path extrusionOk="0" h="628" w="1753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23"/>
              <p:cNvSpPr/>
              <p:nvPr/>
            </p:nvSpPr>
            <p:spPr>
              <a:xfrm flipH="1">
                <a:off x="2324264" y="3493720"/>
                <a:ext cx="606412" cy="217238"/>
              </a:xfrm>
              <a:custGeom>
                <a:rect b="b" l="l" r="r" t="t"/>
                <a:pathLst>
                  <a:path extrusionOk="0" h="633" w="1767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23"/>
              <p:cNvSpPr/>
              <p:nvPr/>
            </p:nvSpPr>
            <p:spPr>
              <a:xfrm flipH="1">
                <a:off x="2319116" y="3479993"/>
                <a:ext cx="610187" cy="218267"/>
              </a:xfrm>
              <a:custGeom>
                <a:rect b="b" l="l" r="r" t="t"/>
                <a:pathLst>
                  <a:path extrusionOk="0" h="636" w="1778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23"/>
              <p:cNvSpPr/>
              <p:nvPr/>
            </p:nvSpPr>
            <p:spPr>
              <a:xfrm flipH="1">
                <a:off x="2310880" y="3469011"/>
                <a:ext cx="612933" cy="203510"/>
              </a:xfrm>
              <a:custGeom>
                <a:rect b="b" l="l" r="r" t="t"/>
                <a:pathLst>
                  <a:path extrusionOk="0" h="593" w="1786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23"/>
              <p:cNvSpPr/>
              <p:nvPr/>
            </p:nvSpPr>
            <p:spPr>
              <a:xfrm flipH="1">
                <a:off x="2307791" y="3525294"/>
                <a:ext cx="346619" cy="133843"/>
              </a:xfrm>
              <a:custGeom>
                <a:rect b="b" l="l" r="r" t="t"/>
                <a:pathLst>
                  <a:path extrusionOk="0" h="390" w="101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flipH="1">
                <a:off x="2305732" y="3512253"/>
                <a:ext cx="344217" cy="133157"/>
              </a:xfrm>
              <a:custGeom>
                <a:rect b="b" l="l" r="r" t="t"/>
                <a:pathLst>
                  <a:path extrusionOk="0" h="388" w="1003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flipH="1">
                <a:off x="2304016" y="3485484"/>
                <a:ext cx="337353" cy="132127"/>
              </a:xfrm>
              <a:custGeom>
                <a:rect b="b" l="l" r="r" t="t"/>
                <a:pathLst>
                  <a:path extrusionOk="0" h="385" w="983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flipH="1">
                <a:off x="2304016" y="3472100"/>
                <a:ext cx="333235" cy="131441"/>
              </a:xfrm>
              <a:custGeom>
                <a:rect b="b" l="l" r="r" t="t"/>
                <a:pathLst>
                  <a:path extrusionOk="0" h="383" w="971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flipH="1">
                <a:off x="2304359" y="3450822"/>
                <a:ext cx="345590" cy="137961"/>
              </a:xfrm>
              <a:custGeom>
                <a:rect b="b" l="l" r="r" t="t"/>
                <a:pathLst>
                  <a:path extrusionOk="0" h="402" w="1007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flipH="1">
                <a:off x="2305389" y="3422337"/>
                <a:ext cx="387459" cy="151346"/>
              </a:xfrm>
              <a:custGeom>
                <a:rect b="b" l="l" r="r" t="t"/>
                <a:pathLst>
                  <a:path extrusionOk="0" h="441" w="1129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flipH="1">
                <a:off x="2307791" y="3395912"/>
                <a:ext cx="420748" cy="162328"/>
              </a:xfrm>
              <a:custGeom>
                <a:rect b="b" l="l" r="r" t="t"/>
                <a:pathLst>
                  <a:path extrusionOk="0" h="473" w="1226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flipH="1">
                <a:off x="2311566" y="3372575"/>
                <a:ext cx="444085" cy="169535"/>
              </a:xfrm>
              <a:custGeom>
                <a:rect b="b" l="l" r="r" t="t"/>
                <a:pathLst>
                  <a:path extrusionOk="0" h="494" w="1294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23"/>
              <p:cNvSpPr/>
              <p:nvPr/>
            </p:nvSpPr>
            <p:spPr>
              <a:xfrm flipH="1">
                <a:off x="2317400" y="3350954"/>
                <a:ext cx="459185" cy="174339"/>
              </a:xfrm>
              <a:custGeom>
                <a:rect b="b" l="l" r="r" t="t"/>
                <a:pathLst>
                  <a:path extrusionOk="0" h="508" w="1338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 flipH="1">
                <a:off x="2325637" y="3331393"/>
                <a:ext cx="466735" cy="176742"/>
              </a:xfrm>
              <a:custGeom>
                <a:rect b="b" l="l" r="r" t="t"/>
                <a:pathLst>
                  <a:path extrusionOk="0" h="515" w="136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23"/>
              <p:cNvSpPr/>
              <p:nvPr/>
            </p:nvSpPr>
            <p:spPr>
              <a:xfrm flipH="1">
                <a:off x="1830075" y="2668697"/>
                <a:ext cx="1474334" cy="1473990"/>
              </a:xfrm>
              <a:custGeom>
                <a:rect b="b" l="l" r="r" t="t"/>
                <a:pathLst>
                  <a:path extrusionOk="0" h="4295" w="4296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23"/>
              <p:cNvSpPr txBox="1"/>
              <p:nvPr/>
            </p:nvSpPr>
            <p:spPr>
              <a:xfrm>
                <a:off x="1782025" y="2650775"/>
                <a:ext cx="1546500" cy="15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400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  <p:grpSp>
            <p:nvGrpSpPr>
              <p:cNvPr id="1426" name="Google Shape;1426;p23"/>
              <p:cNvGrpSpPr/>
              <p:nvPr/>
            </p:nvGrpSpPr>
            <p:grpSpPr>
              <a:xfrm>
                <a:off x="3426940" y="3003815"/>
                <a:ext cx="1203903" cy="1519293"/>
                <a:chOff x="7426940" y="3153878"/>
                <a:chExt cx="1203903" cy="1519293"/>
              </a:xfrm>
            </p:grpSpPr>
            <p:sp>
              <p:nvSpPr>
                <p:cNvPr id="1427" name="Google Shape;1427;p23"/>
                <p:cNvSpPr/>
                <p:nvPr/>
              </p:nvSpPr>
              <p:spPr>
                <a:xfrm flipH="1">
                  <a:off x="8530632" y="4527659"/>
                  <a:ext cx="75844" cy="78933"/>
                </a:xfrm>
                <a:custGeom>
                  <a:rect b="b" l="l" r="r" t="t"/>
                  <a:pathLst>
                    <a:path extrusionOk="0" h="230" w="221">
                      <a:moveTo>
                        <a:pt x="154" y="230"/>
                      </a:moveTo>
                      <a:cubicBezTo>
                        <a:pt x="145" y="205"/>
                        <a:pt x="138" y="182"/>
                        <a:pt x="138" y="182"/>
                      </a:cubicBezTo>
                      <a:lnTo>
                        <a:pt x="221" y="101"/>
                      </a:lnTo>
                      <a:lnTo>
                        <a:pt x="84" y="0"/>
                      </a:lnTo>
                      <a:lnTo>
                        <a:pt x="3" y="92"/>
                      </a:lnTo>
                      <a:cubicBezTo>
                        <a:pt x="3" y="92"/>
                        <a:pt x="2" y="92"/>
                        <a:pt x="0" y="92"/>
                      </a:cubicBezTo>
                      <a:cubicBezTo>
                        <a:pt x="0" y="105"/>
                        <a:pt x="0" y="117"/>
                        <a:pt x="0" y="129"/>
                      </a:cubicBezTo>
                      <a:cubicBezTo>
                        <a:pt x="42" y="171"/>
                        <a:pt x="95" y="213"/>
                        <a:pt x="154" y="2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37800" lIns="90000" spcFirstLastPara="1" rIns="90000" wrap="square" tIns="37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8" name="Google Shape;1428;p23"/>
                <p:cNvSpPr/>
                <p:nvPr/>
              </p:nvSpPr>
              <p:spPr>
                <a:xfrm flipH="1">
                  <a:off x="8484645" y="4559576"/>
                  <a:ext cx="146198" cy="103643"/>
                </a:xfrm>
                <a:custGeom>
                  <a:rect b="b" l="l" r="r" t="t"/>
                  <a:pathLst>
                    <a:path extrusionOk="0" h="302" w="426">
                      <a:moveTo>
                        <a:pt x="400" y="232"/>
                      </a:moveTo>
                      <a:cubicBezTo>
                        <a:pt x="373" y="221"/>
                        <a:pt x="275" y="201"/>
                        <a:pt x="256" y="193"/>
                      </a:cubicBezTo>
                      <a:cubicBezTo>
                        <a:pt x="247" y="188"/>
                        <a:pt x="235" y="162"/>
                        <a:pt x="225" y="137"/>
                      </a:cubicBezTo>
                      <a:cubicBezTo>
                        <a:pt x="166" y="120"/>
                        <a:pt x="113" y="78"/>
                        <a:pt x="71" y="36"/>
                      </a:cubicBezTo>
                      <a:cubicBezTo>
                        <a:pt x="71" y="24"/>
                        <a:pt x="71" y="12"/>
                        <a:pt x="71" y="0"/>
                      </a:cubicBezTo>
                      <a:cubicBezTo>
                        <a:pt x="59" y="3"/>
                        <a:pt x="19" y="17"/>
                        <a:pt x="2" y="76"/>
                      </a:cubicBezTo>
                      <a:cubicBezTo>
                        <a:pt x="-19" y="146"/>
                        <a:pt x="132" y="266"/>
                        <a:pt x="132" y="266"/>
                      </a:cubicBezTo>
                      <a:cubicBezTo>
                        <a:pt x="132" y="266"/>
                        <a:pt x="155" y="297"/>
                        <a:pt x="188" y="300"/>
                      </a:cubicBezTo>
                      <a:cubicBezTo>
                        <a:pt x="221" y="304"/>
                        <a:pt x="426" y="300"/>
                        <a:pt x="426" y="300"/>
                      </a:cubicBezTo>
                      <a:cubicBezTo>
                        <a:pt x="426" y="300"/>
                        <a:pt x="427" y="243"/>
                        <a:pt x="400" y="2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9" name="Google Shape;1429;p23"/>
                <p:cNvSpPr/>
                <p:nvPr/>
              </p:nvSpPr>
              <p:spPr>
                <a:xfrm flipH="1">
                  <a:off x="7780080" y="4595267"/>
                  <a:ext cx="76874" cy="56283"/>
                </a:xfrm>
                <a:custGeom>
                  <a:rect b="b" l="l" r="r" t="t"/>
                  <a:pathLst>
                    <a:path extrusionOk="0" h="164" w="224">
                      <a:moveTo>
                        <a:pt x="224" y="69"/>
                      </a:moveTo>
                      <a:cubicBezTo>
                        <a:pt x="223" y="69"/>
                        <a:pt x="222" y="69"/>
                        <a:pt x="221" y="68"/>
                      </a:cubicBezTo>
                      <a:cubicBezTo>
                        <a:pt x="190" y="61"/>
                        <a:pt x="163" y="0"/>
                        <a:pt x="163" y="0"/>
                      </a:cubicBezTo>
                      <a:lnTo>
                        <a:pt x="0" y="57"/>
                      </a:lnTo>
                      <a:lnTo>
                        <a:pt x="18" y="125"/>
                      </a:lnTo>
                      <a:cubicBezTo>
                        <a:pt x="18" y="125"/>
                        <a:pt x="17" y="139"/>
                        <a:pt x="17" y="156"/>
                      </a:cubicBezTo>
                      <a:cubicBezTo>
                        <a:pt x="90" y="180"/>
                        <a:pt x="185" y="146"/>
                        <a:pt x="224" y="6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14025" lIns="90000" spcFirstLastPara="1" rIns="90000" wrap="square" tIns="140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0" name="Google Shape;1430;p23"/>
                <p:cNvSpPr/>
                <p:nvPr/>
              </p:nvSpPr>
              <p:spPr>
                <a:xfrm flipH="1">
                  <a:off x="7697715" y="4615172"/>
                  <a:ext cx="153405" cy="57999"/>
                </a:xfrm>
                <a:custGeom>
                  <a:rect b="b" l="l" r="r" t="t"/>
                  <a:pathLst>
                    <a:path extrusionOk="0" h="169" w="447">
                      <a:moveTo>
                        <a:pt x="425" y="0"/>
                      </a:moveTo>
                      <a:cubicBezTo>
                        <a:pt x="405" y="0"/>
                        <a:pt x="243" y="17"/>
                        <a:pt x="207" y="11"/>
                      </a:cubicBezTo>
                      <a:cubicBezTo>
                        <a:pt x="168" y="88"/>
                        <a:pt x="73" y="122"/>
                        <a:pt x="0" y="98"/>
                      </a:cubicBezTo>
                      <a:cubicBezTo>
                        <a:pt x="0" y="117"/>
                        <a:pt x="2" y="140"/>
                        <a:pt x="10" y="154"/>
                      </a:cubicBezTo>
                      <a:cubicBezTo>
                        <a:pt x="25" y="179"/>
                        <a:pt x="165" y="167"/>
                        <a:pt x="212" y="154"/>
                      </a:cubicBezTo>
                      <a:cubicBezTo>
                        <a:pt x="259" y="141"/>
                        <a:pt x="384" y="83"/>
                        <a:pt x="423" y="69"/>
                      </a:cubicBezTo>
                      <a:cubicBezTo>
                        <a:pt x="463" y="54"/>
                        <a:pt x="445" y="0"/>
                        <a:pt x="4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15825" lIns="90000" spcFirstLastPara="1" rIns="90000" wrap="square" tIns="158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1" name="Google Shape;1431;p23"/>
                <p:cNvSpPr/>
                <p:nvPr/>
              </p:nvSpPr>
              <p:spPr>
                <a:xfrm flipH="1">
                  <a:off x="7818174" y="3199865"/>
                  <a:ext cx="135216" cy="161298"/>
                </a:xfrm>
                <a:custGeom>
                  <a:rect b="b" l="l" r="r" t="t"/>
                  <a:pathLst>
                    <a:path extrusionOk="0" h="470" w="394">
                      <a:moveTo>
                        <a:pt x="53" y="340"/>
                      </a:moveTo>
                      <a:lnTo>
                        <a:pt x="0" y="329"/>
                      </a:lnTo>
                      <a:cubicBezTo>
                        <a:pt x="0" y="329"/>
                        <a:pt x="77" y="253"/>
                        <a:pt x="84" y="216"/>
                      </a:cubicBezTo>
                      <a:cubicBezTo>
                        <a:pt x="91" y="178"/>
                        <a:pt x="135" y="12"/>
                        <a:pt x="135" y="12"/>
                      </a:cubicBezTo>
                      <a:cubicBezTo>
                        <a:pt x="135" y="12"/>
                        <a:pt x="305" y="-18"/>
                        <a:pt x="358" y="16"/>
                      </a:cubicBezTo>
                      <a:cubicBezTo>
                        <a:pt x="411" y="49"/>
                        <a:pt x="395" y="239"/>
                        <a:pt x="378" y="313"/>
                      </a:cubicBezTo>
                      <a:cubicBezTo>
                        <a:pt x="360" y="388"/>
                        <a:pt x="255" y="370"/>
                        <a:pt x="255" y="370"/>
                      </a:cubicBezTo>
                      <a:cubicBezTo>
                        <a:pt x="255" y="370"/>
                        <a:pt x="220" y="400"/>
                        <a:pt x="224" y="458"/>
                      </a:cubicBezTo>
                      <a:cubicBezTo>
                        <a:pt x="227" y="517"/>
                        <a:pt x="53" y="340"/>
                        <a:pt x="53" y="340"/>
                      </a:cubicBez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2" name="Google Shape;1432;p23"/>
                <p:cNvSpPr/>
                <p:nvPr/>
              </p:nvSpPr>
              <p:spPr>
                <a:xfrm flipH="1">
                  <a:off x="7857984" y="3304194"/>
                  <a:ext cx="117713" cy="97465"/>
                </a:xfrm>
                <a:custGeom>
                  <a:rect b="b" l="l" r="r" t="t"/>
                  <a:pathLst>
                    <a:path extrusionOk="0" h="284" w="343">
                      <a:moveTo>
                        <a:pt x="0" y="41"/>
                      </a:moveTo>
                      <a:cubicBezTo>
                        <a:pt x="0" y="41"/>
                        <a:pt x="44" y="-1"/>
                        <a:pt x="79" y="0"/>
                      </a:cubicBezTo>
                      <a:cubicBezTo>
                        <a:pt x="114" y="1"/>
                        <a:pt x="287" y="110"/>
                        <a:pt x="305" y="139"/>
                      </a:cubicBezTo>
                      <a:cubicBezTo>
                        <a:pt x="323" y="168"/>
                        <a:pt x="343" y="284"/>
                        <a:pt x="343" y="284"/>
                      </a:cubicBezTo>
                      <a:cubicBezTo>
                        <a:pt x="343" y="284"/>
                        <a:pt x="193" y="106"/>
                        <a:pt x="0" y="4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3" name="Google Shape;1433;p23"/>
                <p:cNvSpPr/>
                <p:nvPr/>
              </p:nvSpPr>
              <p:spPr>
                <a:xfrm flipH="1">
                  <a:off x="8058063" y="3884182"/>
                  <a:ext cx="525420" cy="692896"/>
                </a:xfrm>
                <a:custGeom>
                  <a:rect b="b" l="l" r="r" t="t"/>
                  <a:pathLst>
                    <a:path extrusionOk="0" h="2019" w="1531">
                      <a:moveTo>
                        <a:pt x="994" y="0"/>
                      </a:moveTo>
                      <a:lnTo>
                        <a:pt x="606" y="1071"/>
                      </a:lnTo>
                      <a:lnTo>
                        <a:pt x="1" y="1856"/>
                      </a:lnTo>
                      <a:cubicBezTo>
                        <a:pt x="-10" y="1936"/>
                        <a:pt x="59" y="1983"/>
                        <a:pt x="154" y="2019"/>
                      </a:cubicBezTo>
                      <a:lnTo>
                        <a:pt x="1003" y="1247"/>
                      </a:lnTo>
                      <a:lnTo>
                        <a:pt x="1531" y="136"/>
                      </a:lnTo>
                      <a:lnTo>
                        <a:pt x="9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4" name="Google Shape;1434;p23"/>
                <p:cNvSpPr/>
                <p:nvPr/>
              </p:nvSpPr>
              <p:spPr>
                <a:xfrm flipH="1">
                  <a:off x="7791406" y="3771959"/>
                  <a:ext cx="460214" cy="848360"/>
                </a:xfrm>
                <a:custGeom>
                  <a:rect b="b" l="l" r="r" t="t"/>
                  <a:pathLst>
                    <a:path extrusionOk="0" h="2472" w="1341">
                      <a:moveTo>
                        <a:pt x="81" y="0"/>
                      </a:moveTo>
                      <a:cubicBezTo>
                        <a:pt x="81" y="0"/>
                        <a:pt x="16" y="142"/>
                        <a:pt x="2" y="266"/>
                      </a:cubicBezTo>
                      <a:cubicBezTo>
                        <a:pt x="-2" y="297"/>
                        <a:pt x="2" y="330"/>
                        <a:pt x="8" y="363"/>
                      </a:cubicBezTo>
                      <a:cubicBezTo>
                        <a:pt x="30" y="466"/>
                        <a:pt x="86" y="559"/>
                        <a:pt x="164" y="630"/>
                      </a:cubicBezTo>
                      <a:lnTo>
                        <a:pt x="221" y="683"/>
                      </a:lnTo>
                      <a:lnTo>
                        <a:pt x="752" y="1493"/>
                      </a:lnTo>
                      <a:lnTo>
                        <a:pt x="1096" y="2457"/>
                      </a:lnTo>
                      <a:cubicBezTo>
                        <a:pt x="1107" y="2501"/>
                        <a:pt x="1352" y="2439"/>
                        <a:pt x="1341" y="2395"/>
                      </a:cubicBezTo>
                      <a:cubicBezTo>
                        <a:pt x="1341" y="2395"/>
                        <a:pt x="1149" y="1543"/>
                        <a:pt x="1085" y="1335"/>
                      </a:cubicBezTo>
                      <a:cubicBezTo>
                        <a:pt x="1020" y="1128"/>
                        <a:pt x="709" y="432"/>
                        <a:pt x="709" y="432"/>
                      </a:cubicBezTo>
                      <a:lnTo>
                        <a:pt x="689" y="292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5" name="Google Shape;1435;p23"/>
                <p:cNvSpPr/>
                <p:nvPr/>
              </p:nvSpPr>
              <p:spPr>
                <a:xfrm flipH="1">
                  <a:off x="8012419" y="3825840"/>
                  <a:ext cx="231995" cy="96436"/>
                </a:xfrm>
                <a:custGeom>
                  <a:rect b="b" l="l" r="r" t="t"/>
                  <a:pathLst>
                    <a:path extrusionOk="0" h="281" w="676">
                      <a:moveTo>
                        <a:pt x="0" y="0"/>
                      </a:moveTo>
                      <a:cubicBezTo>
                        <a:pt x="0" y="0"/>
                        <a:pt x="89" y="154"/>
                        <a:pt x="294" y="220"/>
                      </a:cubicBezTo>
                      <a:cubicBezTo>
                        <a:pt x="499" y="286"/>
                        <a:pt x="676" y="281"/>
                        <a:pt x="676" y="281"/>
                      </a:cubicBezTo>
                      <a:lnTo>
                        <a:pt x="665" y="1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6" name="Google Shape;1436;p23"/>
                <p:cNvSpPr/>
                <p:nvPr/>
              </p:nvSpPr>
              <p:spPr>
                <a:xfrm flipH="1">
                  <a:off x="7843227" y="3315176"/>
                  <a:ext cx="423837" cy="594058"/>
                </a:xfrm>
                <a:custGeom>
                  <a:rect b="b" l="l" r="r" t="t"/>
                  <a:pathLst>
                    <a:path extrusionOk="0" h="1731" w="1235">
                      <a:moveTo>
                        <a:pt x="842" y="0"/>
                      </a:moveTo>
                      <a:cubicBezTo>
                        <a:pt x="840" y="1"/>
                        <a:pt x="839" y="1"/>
                        <a:pt x="838" y="2"/>
                      </a:cubicBezTo>
                      <a:cubicBezTo>
                        <a:pt x="667" y="71"/>
                        <a:pt x="539" y="216"/>
                        <a:pt x="485" y="392"/>
                      </a:cubicBezTo>
                      <a:cubicBezTo>
                        <a:pt x="426" y="583"/>
                        <a:pt x="358" y="825"/>
                        <a:pt x="358" y="825"/>
                      </a:cubicBezTo>
                      <a:lnTo>
                        <a:pt x="0" y="1441"/>
                      </a:lnTo>
                      <a:cubicBezTo>
                        <a:pt x="0" y="1441"/>
                        <a:pt x="430" y="1786"/>
                        <a:pt x="793" y="1723"/>
                      </a:cubicBezTo>
                      <a:cubicBezTo>
                        <a:pt x="857" y="1552"/>
                        <a:pt x="1027" y="1010"/>
                        <a:pt x="1027" y="1010"/>
                      </a:cubicBezTo>
                      <a:cubicBezTo>
                        <a:pt x="1027" y="1010"/>
                        <a:pt x="1273" y="722"/>
                        <a:pt x="1230" y="344"/>
                      </a:cubicBezTo>
                      <a:cubicBezTo>
                        <a:pt x="1220" y="259"/>
                        <a:pt x="1153" y="181"/>
                        <a:pt x="1098" y="122"/>
                      </a:cubicBezTo>
                      <a:cubicBezTo>
                        <a:pt x="991" y="8"/>
                        <a:pt x="842" y="0"/>
                        <a:pt x="84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7" name="Google Shape;1437;p23"/>
                <p:cNvSpPr/>
                <p:nvPr/>
              </p:nvSpPr>
              <p:spPr>
                <a:xfrm flipH="1">
                  <a:off x="7987709" y="3523148"/>
                  <a:ext cx="146198" cy="329460"/>
                </a:xfrm>
                <a:custGeom>
                  <a:rect b="b" l="l" r="r" t="t"/>
                  <a:pathLst>
                    <a:path extrusionOk="0" h="960" w="426">
                      <a:moveTo>
                        <a:pt x="4" y="960"/>
                      </a:moveTo>
                      <a:cubicBezTo>
                        <a:pt x="3" y="960"/>
                        <a:pt x="3" y="960"/>
                        <a:pt x="2" y="960"/>
                      </a:cubicBezTo>
                      <a:cubicBezTo>
                        <a:pt x="0" y="959"/>
                        <a:pt x="-1" y="956"/>
                        <a:pt x="0" y="954"/>
                      </a:cubicBezTo>
                      <a:lnTo>
                        <a:pt x="321" y="316"/>
                      </a:lnTo>
                      <a:lnTo>
                        <a:pt x="417" y="3"/>
                      </a:lnTo>
                      <a:cubicBezTo>
                        <a:pt x="418" y="0"/>
                        <a:pt x="421" y="-1"/>
                        <a:pt x="423" y="0"/>
                      </a:cubicBezTo>
                      <a:cubicBezTo>
                        <a:pt x="425" y="0"/>
                        <a:pt x="427" y="3"/>
                        <a:pt x="426" y="5"/>
                      </a:cubicBezTo>
                      <a:lnTo>
                        <a:pt x="329" y="320"/>
                      </a:lnTo>
                      <a:lnTo>
                        <a:pt x="8" y="958"/>
                      </a:lnTo>
                      <a:cubicBezTo>
                        <a:pt x="7" y="959"/>
                        <a:pt x="6" y="960"/>
                        <a:pt x="4" y="9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8" name="Google Shape;1438;p23"/>
                <p:cNvSpPr/>
                <p:nvPr/>
              </p:nvSpPr>
              <p:spPr>
                <a:xfrm flipH="1">
                  <a:off x="7989082" y="3620957"/>
                  <a:ext cx="52851" cy="19218"/>
                </a:xfrm>
                <a:custGeom>
                  <a:rect b="b" l="l" r="r" t="t"/>
                  <a:pathLst>
                    <a:path extrusionOk="0" h="56" w="154">
                      <a:moveTo>
                        <a:pt x="149" y="56"/>
                      </a:moveTo>
                      <a:lnTo>
                        <a:pt x="149" y="56"/>
                      </a:lnTo>
                      <a:cubicBezTo>
                        <a:pt x="67" y="49"/>
                        <a:pt x="5" y="10"/>
                        <a:pt x="2" y="8"/>
                      </a:cubicBezTo>
                      <a:cubicBezTo>
                        <a:pt x="0" y="7"/>
                        <a:pt x="-1" y="4"/>
                        <a:pt x="1" y="2"/>
                      </a:cubicBezTo>
                      <a:cubicBezTo>
                        <a:pt x="2" y="0"/>
                        <a:pt x="5" y="-1"/>
                        <a:pt x="7" y="1"/>
                      </a:cubicBezTo>
                      <a:cubicBezTo>
                        <a:pt x="8" y="1"/>
                        <a:pt x="70" y="40"/>
                        <a:pt x="150" y="47"/>
                      </a:cubicBezTo>
                      <a:cubicBezTo>
                        <a:pt x="152" y="47"/>
                        <a:pt x="154" y="49"/>
                        <a:pt x="154" y="52"/>
                      </a:cubicBezTo>
                      <a:cubicBezTo>
                        <a:pt x="154" y="54"/>
                        <a:pt x="152" y="56"/>
                        <a:pt x="149" y="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9" name="Google Shape;1439;p23"/>
                <p:cNvSpPr/>
                <p:nvPr/>
              </p:nvSpPr>
              <p:spPr>
                <a:xfrm flipH="1">
                  <a:off x="7800328" y="3153878"/>
                  <a:ext cx="147227" cy="127323"/>
                </a:xfrm>
                <a:custGeom>
                  <a:rect b="b" l="l" r="r" t="t"/>
                  <a:pathLst>
                    <a:path extrusionOk="0" h="371" w="429">
                      <a:moveTo>
                        <a:pt x="6" y="133"/>
                      </a:moveTo>
                      <a:cubicBezTo>
                        <a:pt x="6" y="133"/>
                        <a:pt x="-6" y="214"/>
                        <a:pt x="4" y="257"/>
                      </a:cubicBezTo>
                      <a:cubicBezTo>
                        <a:pt x="14" y="301"/>
                        <a:pt x="62" y="366"/>
                        <a:pt x="62" y="366"/>
                      </a:cubicBezTo>
                      <a:lnTo>
                        <a:pt x="103" y="371"/>
                      </a:lnTo>
                      <a:cubicBezTo>
                        <a:pt x="103" y="371"/>
                        <a:pt x="158" y="229"/>
                        <a:pt x="197" y="233"/>
                      </a:cubicBezTo>
                      <a:cubicBezTo>
                        <a:pt x="236" y="237"/>
                        <a:pt x="236" y="303"/>
                        <a:pt x="236" y="303"/>
                      </a:cubicBezTo>
                      <a:lnTo>
                        <a:pt x="234" y="320"/>
                      </a:lnTo>
                      <a:lnTo>
                        <a:pt x="261" y="320"/>
                      </a:lnTo>
                      <a:cubicBezTo>
                        <a:pt x="261" y="320"/>
                        <a:pt x="261" y="262"/>
                        <a:pt x="286" y="240"/>
                      </a:cubicBezTo>
                      <a:cubicBezTo>
                        <a:pt x="311" y="218"/>
                        <a:pt x="352" y="205"/>
                        <a:pt x="367" y="199"/>
                      </a:cubicBezTo>
                      <a:cubicBezTo>
                        <a:pt x="419" y="179"/>
                        <a:pt x="423" y="148"/>
                        <a:pt x="423" y="148"/>
                      </a:cubicBezTo>
                      <a:cubicBezTo>
                        <a:pt x="423" y="148"/>
                        <a:pt x="435" y="95"/>
                        <a:pt x="425" y="48"/>
                      </a:cubicBezTo>
                      <a:cubicBezTo>
                        <a:pt x="415" y="0"/>
                        <a:pt x="348" y="-17"/>
                        <a:pt x="280" y="19"/>
                      </a:cubicBezTo>
                      <a:cubicBezTo>
                        <a:pt x="248" y="36"/>
                        <a:pt x="190" y="41"/>
                        <a:pt x="157" y="49"/>
                      </a:cubicBezTo>
                      <a:cubicBezTo>
                        <a:pt x="124" y="58"/>
                        <a:pt x="32" y="29"/>
                        <a:pt x="6" y="13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0" name="Google Shape;1440;p23"/>
                <p:cNvSpPr/>
                <p:nvPr/>
              </p:nvSpPr>
              <p:spPr>
                <a:xfrm flipH="1">
                  <a:off x="7426940" y="3471327"/>
                  <a:ext cx="118743" cy="99868"/>
                </a:xfrm>
                <a:custGeom>
                  <a:rect b="b" l="l" r="r" t="t"/>
                  <a:pathLst>
                    <a:path extrusionOk="0" h="291" w="346">
                      <a:moveTo>
                        <a:pt x="4" y="169"/>
                      </a:moveTo>
                      <a:lnTo>
                        <a:pt x="88" y="152"/>
                      </a:lnTo>
                      <a:cubicBezTo>
                        <a:pt x="88" y="152"/>
                        <a:pt x="141" y="71"/>
                        <a:pt x="164" y="49"/>
                      </a:cubicBezTo>
                      <a:cubicBezTo>
                        <a:pt x="187" y="27"/>
                        <a:pt x="242" y="27"/>
                        <a:pt x="281" y="17"/>
                      </a:cubicBezTo>
                      <a:cubicBezTo>
                        <a:pt x="320" y="7"/>
                        <a:pt x="337" y="-8"/>
                        <a:pt x="346" y="6"/>
                      </a:cubicBezTo>
                      <a:cubicBezTo>
                        <a:pt x="354" y="21"/>
                        <a:pt x="274" y="67"/>
                        <a:pt x="266" y="77"/>
                      </a:cubicBezTo>
                      <a:cubicBezTo>
                        <a:pt x="258" y="87"/>
                        <a:pt x="215" y="176"/>
                        <a:pt x="176" y="211"/>
                      </a:cubicBezTo>
                      <a:cubicBezTo>
                        <a:pt x="137" y="246"/>
                        <a:pt x="0" y="291"/>
                        <a:pt x="0" y="291"/>
                      </a:cubicBezTo>
                      <a:lnTo>
                        <a:pt x="4" y="169"/>
                      </a:ln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1" name="Google Shape;1441;p23"/>
                <p:cNvSpPr/>
                <p:nvPr/>
              </p:nvSpPr>
              <p:spPr>
                <a:xfrm flipH="1">
                  <a:off x="7532299" y="3396168"/>
                  <a:ext cx="460214" cy="193215"/>
                </a:xfrm>
                <a:custGeom>
                  <a:rect b="b" l="l" r="r" t="t"/>
                  <a:pathLst>
                    <a:path extrusionOk="0" h="563" w="1341">
                      <a:moveTo>
                        <a:pt x="116" y="404"/>
                      </a:moveTo>
                      <a:cubicBezTo>
                        <a:pt x="116" y="404"/>
                        <a:pt x="562" y="524"/>
                        <a:pt x="685" y="554"/>
                      </a:cubicBezTo>
                      <a:cubicBezTo>
                        <a:pt x="808" y="585"/>
                        <a:pt x="1337" y="525"/>
                        <a:pt x="1337" y="525"/>
                      </a:cubicBezTo>
                      <a:cubicBezTo>
                        <a:pt x="1346" y="458"/>
                        <a:pt x="1340" y="399"/>
                        <a:pt x="1302" y="354"/>
                      </a:cubicBezTo>
                      <a:cubicBezTo>
                        <a:pt x="1302" y="354"/>
                        <a:pt x="873" y="297"/>
                        <a:pt x="801" y="290"/>
                      </a:cubicBezTo>
                      <a:cubicBezTo>
                        <a:pt x="729" y="284"/>
                        <a:pt x="297" y="12"/>
                        <a:pt x="297" y="12"/>
                      </a:cubicBezTo>
                      <a:cubicBezTo>
                        <a:pt x="297" y="12"/>
                        <a:pt x="127" y="-50"/>
                        <a:pt x="29" y="105"/>
                      </a:cubicBezTo>
                      <a:cubicBezTo>
                        <a:pt x="-69" y="260"/>
                        <a:pt x="116" y="404"/>
                        <a:pt x="116" y="40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2" name="Google Shape;1442;p23"/>
                <p:cNvSpPr/>
                <p:nvPr/>
              </p:nvSpPr>
              <p:spPr>
                <a:xfrm flipH="1">
                  <a:off x="7431745" y="3421907"/>
                  <a:ext cx="111879" cy="110163"/>
                </a:xfrm>
                <a:custGeom>
                  <a:rect b="b" l="l" r="r" t="t"/>
                  <a:pathLst>
                    <a:path extrusionOk="0" h="321" w="326">
                      <a:moveTo>
                        <a:pt x="0" y="199"/>
                      </a:moveTo>
                      <a:lnTo>
                        <a:pt x="82" y="174"/>
                      </a:lnTo>
                      <a:cubicBezTo>
                        <a:pt x="82" y="174"/>
                        <a:pt x="128" y="89"/>
                        <a:pt x="149" y="64"/>
                      </a:cubicBezTo>
                      <a:cubicBezTo>
                        <a:pt x="169" y="40"/>
                        <a:pt x="224" y="36"/>
                        <a:pt x="262" y="22"/>
                      </a:cubicBezTo>
                      <a:cubicBezTo>
                        <a:pt x="299" y="8"/>
                        <a:pt x="315" y="-8"/>
                        <a:pt x="325" y="5"/>
                      </a:cubicBezTo>
                      <a:cubicBezTo>
                        <a:pt x="335" y="19"/>
                        <a:pt x="259" y="73"/>
                        <a:pt x="252" y="83"/>
                      </a:cubicBezTo>
                      <a:cubicBezTo>
                        <a:pt x="244" y="94"/>
                        <a:pt x="210" y="187"/>
                        <a:pt x="175" y="225"/>
                      </a:cubicBezTo>
                      <a:cubicBezTo>
                        <a:pt x="139" y="263"/>
                        <a:pt x="7" y="321"/>
                        <a:pt x="7" y="321"/>
                      </a:cubicBez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3" name="Google Shape;1443;p23"/>
                <p:cNvSpPr/>
                <p:nvPr/>
              </p:nvSpPr>
              <p:spPr>
                <a:xfrm flipH="1">
                  <a:off x="7500726" y="3392393"/>
                  <a:ext cx="491101" cy="184635"/>
                </a:xfrm>
                <a:custGeom>
                  <a:rect b="b" l="l" r="r" t="t"/>
                  <a:pathLst>
                    <a:path extrusionOk="0" h="538" w="1431">
                      <a:moveTo>
                        <a:pt x="143" y="433"/>
                      </a:moveTo>
                      <a:cubicBezTo>
                        <a:pt x="143" y="433"/>
                        <a:pt x="622" y="516"/>
                        <a:pt x="754" y="536"/>
                      </a:cubicBezTo>
                      <a:cubicBezTo>
                        <a:pt x="886" y="556"/>
                        <a:pt x="1430" y="420"/>
                        <a:pt x="1430" y="420"/>
                      </a:cubicBezTo>
                      <a:cubicBezTo>
                        <a:pt x="1434" y="348"/>
                        <a:pt x="1421" y="286"/>
                        <a:pt x="1377" y="243"/>
                      </a:cubicBezTo>
                      <a:cubicBezTo>
                        <a:pt x="1377" y="243"/>
                        <a:pt x="926" y="249"/>
                        <a:pt x="850" y="249"/>
                      </a:cubicBezTo>
                      <a:cubicBezTo>
                        <a:pt x="774" y="249"/>
                        <a:pt x="295" y="6"/>
                        <a:pt x="295" y="6"/>
                      </a:cubicBezTo>
                      <a:cubicBezTo>
                        <a:pt x="295" y="6"/>
                        <a:pt x="110" y="-43"/>
                        <a:pt x="22" y="129"/>
                      </a:cubicBezTo>
                      <a:cubicBezTo>
                        <a:pt x="-66" y="301"/>
                        <a:pt x="143" y="433"/>
                        <a:pt x="143" y="43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4" name="Google Shape;1444;p23"/>
                <p:cNvSpPr/>
                <p:nvPr/>
              </p:nvSpPr>
              <p:spPr>
                <a:xfrm flipH="1">
                  <a:off x="7892646" y="3365281"/>
                  <a:ext cx="107074" cy="149630"/>
                </a:xfrm>
                <a:custGeom>
                  <a:rect b="b" l="l" r="r" t="t"/>
                  <a:pathLst>
                    <a:path extrusionOk="0" h="436" w="312">
                      <a:moveTo>
                        <a:pt x="129" y="436"/>
                      </a:moveTo>
                      <a:cubicBezTo>
                        <a:pt x="128" y="436"/>
                        <a:pt x="127" y="435"/>
                        <a:pt x="127" y="435"/>
                      </a:cubicBezTo>
                      <a:cubicBezTo>
                        <a:pt x="59" y="397"/>
                        <a:pt x="9" y="319"/>
                        <a:pt x="1" y="236"/>
                      </a:cubicBezTo>
                      <a:cubicBezTo>
                        <a:pt x="-6" y="164"/>
                        <a:pt x="19" y="100"/>
                        <a:pt x="70" y="56"/>
                      </a:cubicBezTo>
                      <a:cubicBezTo>
                        <a:pt x="195" y="-52"/>
                        <a:pt x="309" y="28"/>
                        <a:pt x="310" y="28"/>
                      </a:cubicBezTo>
                      <a:cubicBezTo>
                        <a:pt x="312" y="30"/>
                        <a:pt x="312" y="33"/>
                        <a:pt x="311" y="34"/>
                      </a:cubicBezTo>
                      <a:cubicBezTo>
                        <a:pt x="309" y="36"/>
                        <a:pt x="307" y="37"/>
                        <a:pt x="305" y="36"/>
                      </a:cubicBezTo>
                      <a:cubicBezTo>
                        <a:pt x="301" y="32"/>
                        <a:pt x="196" y="-41"/>
                        <a:pt x="76" y="62"/>
                      </a:cubicBezTo>
                      <a:cubicBezTo>
                        <a:pt x="27" y="105"/>
                        <a:pt x="3" y="166"/>
                        <a:pt x="10" y="236"/>
                      </a:cubicBezTo>
                      <a:cubicBezTo>
                        <a:pt x="18" y="315"/>
                        <a:pt x="65" y="390"/>
                        <a:pt x="131" y="427"/>
                      </a:cubicBezTo>
                      <a:cubicBezTo>
                        <a:pt x="133" y="429"/>
                        <a:pt x="134" y="431"/>
                        <a:pt x="133" y="433"/>
                      </a:cubicBezTo>
                      <a:cubicBezTo>
                        <a:pt x="132" y="435"/>
                        <a:pt x="130" y="436"/>
                        <a:pt x="129" y="43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47" name="Google Shape;1447;p24"/>
          <p:cNvGrpSpPr/>
          <p:nvPr/>
        </p:nvGrpSpPr>
        <p:grpSpPr>
          <a:xfrm flipH="1">
            <a:off x="8559067" y="232075"/>
            <a:ext cx="584933" cy="4678945"/>
            <a:chOff x="2338692" y="232081"/>
            <a:chExt cx="584816" cy="4678945"/>
          </a:xfrm>
        </p:grpSpPr>
        <p:grpSp>
          <p:nvGrpSpPr>
            <p:cNvPr id="1448" name="Google Shape;1448;p24"/>
            <p:cNvGrpSpPr/>
            <p:nvPr/>
          </p:nvGrpSpPr>
          <p:grpSpPr>
            <a:xfrm rot="-5400000">
              <a:off x="1461367" y="1109406"/>
              <a:ext cx="2339467" cy="584816"/>
              <a:chOff x="217750" y="0"/>
              <a:chExt cx="2339467" cy="5143500"/>
            </a:xfrm>
          </p:grpSpPr>
          <p:cxnSp>
            <p:nvCxnSpPr>
              <p:cNvPr id="1449" name="Google Shape;1449;p24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0" name="Google Shape;1450;p24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1" name="Google Shape;1451;p24"/>
              <p:cNvCxnSpPr/>
              <p:nvPr/>
            </p:nvCxnSpPr>
            <p:spPr>
              <a:xfrm>
                <a:off x="8026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2" name="Google Shape;1452;p24"/>
              <p:cNvCxnSpPr/>
              <p:nvPr/>
            </p:nvCxnSpPr>
            <p:spPr>
              <a:xfrm>
                <a:off x="10950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3" name="Google Shape;1453;p2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4" name="Google Shape;1454;p2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5" name="Google Shape;1455;p2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6" name="Google Shape;1456;p2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7" name="Google Shape;1457;p24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58" name="Google Shape;1458;p24"/>
            <p:cNvGrpSpPr/>
            <p:nvPr/>
          </p:nvGrpSpPr>
          <p:grpSpPr>
            <a:xfrm rot="-5400000">
              <a:off x="1607583" y="3595101"/>
              <a:ext cx="2047033" cy="584816"/>
              <a:chOff x="217750" y="0"/>
              <a:chExt cx="2047033" cy="5143500"/>
            </a:xfrm>
          </p:grpSpPr>
          <p:cxnSp>
            <p:nvCxnSpPr>
              <p:cNvPr id="1459" name="Google Shape;1459;p24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0" name="Google Shape;1460;p24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1" name="Google Shape;1461;p24"/>
              <p:cNvCxnSpPr/>
              <p:nvPr/>
            </p:nvCxnSpPr>
            <p:spPr>
              <a:xfrm>
                <a:off x="8026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2" name="Google Shape;1462;p24"/>
              <p:cNvCxnSpPr/>
              <p:nvPr/>
            </p:nvCxnSpPr>
            <p:spPr>
              <a:xfrm>
                <a:off x="10950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3" name="Google Shape;1463;p2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4" name="Google Shape;1464;p2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5" name="Google Shape;1465;p2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6" name="Google Shape;1466;p2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67" name="Google Shape;1467;p24"/>
          <p:cNvGrpSpPr/>
          <p:nvPr/>
        </p:nvGrpSpPr>
        <p:grpSpPr>
          <a:xfrm flipH="1">
            <a:off x="8558958" y="-200"/>
            <a:ext cx="292433" cy="5143500"/>
            <a:chOff x="2557217" y="0"/>
            <a:chExt cx="292433" cy="5143500"/>
          </a:xfrm>
        </p:grpSpPr>
        <p:cxnSp>
          <p:nvCxnSpPr>
            <p:cNvPr id="1468" name="Google Shape;1468;p24"/>
            <p:cNvCxnSpPr/>
            <p:nvPr/>
          </p:nvCxnSpPr>
          <p:spPr>
            <a:xfrm>
              <a:off x="255721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9" name="Google Shape;1469;p24"/>
            <p:cNvCxnSpPr/>
            <p:nvPr/>
          </p:nvCxnSpPr>
          <p:spPr>
            <a:xfrm>
              <a:off x="284965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70" name="Google Shape;1470;p24"/>
          <p:cNvGrpSpPr/>
          <p:nvPr/>
        </p:nvGrpSpPr>
        <p:grpSpPr>
          <a:xfrm>
            <a:off x="94879" y="169267"/>
            <a:ext cx="8677603" cy="4846533"/>
            <a:chOff x="94879" y="169267"/>
            <a:chExt cx="8677603" cy="4846533"/>
          </a:xfrm>
        </p:grpSpPr>
        <p:grpSp>
          <p:nvGrpSpPr>
            <p:cNvPr id="1471" name="Google Shape;1471;p24"/>
            <p:cNvGrpSpPr/>
            <p:nvPr/>
          </p:nvGrpSpPr>
          <p:grpSpPr>
            <a:xfrm>
              <a:off x="94879" y="4430848"/>
              <a:ext cx="585048" cy="584953"/>
              <a:chOff x="8269423" y="174900"/>
              <a:chExt cx="619426" cy="619325"/>
            </a:xfrm>
          </p:grpSpPr>
          <p:sp>
            <p:nvSpPr>
              <p:cNvPr id="1472" name="Google Shape;1472;p2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rect b="b" l="l" r="r" t="t"/>
                <a:pathLst>
                  <a:path extrusionOk="0" h="5392" w="5393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2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rect b="b" l="l" r="r" t="t"/>
                <a:pathLst>
                  <a:path extrusionOk="0" h="4834" w="4836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2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rect b="b" l="l" r="r" t="t"/>
                <a:pathLst>
                  <a:path extrusionOk="0" h="116" w="223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5" name="Google Shape;1475;p2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rect b="b" l="l" r="r" t="t"/>
                <a:pathLst>
                  <a:path extrusionOk="0" h="146" w="439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anchorCtr="1" anchor="ctr" bIns="7550" lIns="90000" spcFirstLastPara="1" rIns="90000" wrap="square" tIns="7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2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rect b="b" l="l" r="r" t="t"/>
                <a:pathLst>
                  <a:path extrusionOk="0" h="200" w="62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anchorCtr="1" anchor="ctr" bIns="27000" lIns="90000" spcFirstLastPara="1" rIns="90000" wrap="square" tIns="27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2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rect b="b" l="l" r="r" t="t"/>
                <a:pathLst>
                  <a:path extrusionOk="0" h="244" w="756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anchorCtr="1" anchor="ctr" bIns="42825" lIns="90000" spcFirstLastPara="1" rIns="90000" wrap="square" tIns="42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2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rect b="b" l="l" r="r" t="t"/>
                <a:pathLst>
                  <a:path extrusionOk="0" h="280" w="863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2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rect b="b" l="l" r="r" t="t"/>
                <a:pathLst>
                  <a:path extrusionOk="0" h="314" w="951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2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rect b="b" l="l" r="r" t="t"/>
                <a:pathLst>
                  <a:path extrusionOk="0" h="344" w="103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2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rect b="b" l="l" r="r" t="t"/>
                <a:pathLst>
                  <a:path extrusionOk="0" h="371" w="1097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2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rect b="b" l="l" r="r" t="t"/>
                <a:pathLst>
                  <a:path extrusionOk="0" h="394" w="116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2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rect b="b" l="l" r="r" t="t"/>
                <a:pathLst>
                  <a:path extrusionOk="0" h="415" w="1215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2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rect b="b" l="l" r="r" t="t"/>
                <a:pathLst>
                  <a:path extrusionOk="0" h="435" w="1266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2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rect b="b" l="l" r="r" t="t"/>
                <a:pathLst>
                  <a:path extrusionOk="0" h="451" w="1311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2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rect b="b" l="l" r="r" t="t"/>
                <a:pathLst>
                  <a:path extrusionOk="0" h="467" w="1355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2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rect b="b" l="l" r="r" t="t"/>
                <a:pathLst>
                  <a:path extrusionOk="0" h="481" w="1393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2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rect b="b" l="l" r="r" t="t"/>
                <a:pathLst>
                  <a:path extrusionOk="0" h="494" w="1429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2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rect b="b" l="l" r="r" t="t"/>
                <a:pathLst>
                  <a:path extrusionOk="0" h="506" w="1463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2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rect b="b" l="l" r="r" t="t"/>
                <a:pathLst>
                  <a:path extrusionOk="0" h="517" w="1494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2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rect b="b" l="l" r="r" t="t"/>
                <a:pathLst>
                  <a:path extrusionOk="0" h="527" w="1522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2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rect b="b" l="l" r="r" t="t"/>
                <a:pathLst>
                  <a:path extrusionOk="0" h="536" w="1548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2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rect b="b" l="l" r="r" t="t"/>
                <a:pathLst>
                  <a:path extrusionOk="0" h="544" w="1573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2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rect b="b" l="l" r="r" t="t"/>
                <a:pathLst>
                  <a:path extrusionOk="0" h="554" w="1594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2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rect b="b" l="l" r="r" t="t"/>
                <a:pathLst>
                  <a:path extrusionOk="0" h="561" w="1616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2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rect b="b" l="l" r="r" t="t"/>
                <a:pathLst>
                  <a:path extrusionOk="0" h="567" w="1635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2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rect b="b" l="l" r="r" t="t"/>
                <a:pathLst>
                  <a:path extrusionOk="0" h="574" w="1653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2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rect b="b" l="l" r="r" t="t"/>
                <a:pathLst>
                  <a:path extrusionOk="0" h="604" w="1685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2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rect b="b" l="l" r="r" t="t"/>
                <a:pathLst>
                  <a:path extrusionOk="0" h="613" w="1711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2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rect b="b" l="l" r="r" t="t"/>
                <a:pathLst>
                  <a:path extrusionOk="0" h="621" w="1733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2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rect b="b" l="l" r="r" t="t"/>
                <a:pathLst>
                  <a:path extrusionOk="0" h="628" w="1753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2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rect b="b" l="l" r="r" t="t"/>
                <a:pathLst>
                  <a:path extrusionOk="0" h="633" w="1767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2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rect b="b" l="l" r="r" t="t"/>
                <a:pathLst>
                  <a:path extrusionOk="0" h="636" w="1778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2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rect b="b" l="l" r="r" t="t"/>
                <a:pathLst>
                  <a:path extrusionOk="0" h="593" w="1786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2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rect b="b" l="l" r="r" t="t"/>
                <a:pathLst>
                  <a:path extrusionOk="0" h="390" w="101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2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rect b="b" l="l" r="r" t="t"/>
                <a:pathLst>
                  <a:path extrusionOk="0" h="388" w="1003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2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rect b="b" l="l" r="r" t="t"/>
                <a:pathLst>
                  <a:path extrusionOk="0" h="385" w="983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2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rect b="b" l="l" r="r" t="t"/>
                <a:pathLst>
                  <a:path extrusionOk="0" h="383" w="971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2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rect b="b" l="l" r="r" t="t"/>
                <a:pathLst>
                  <a:path extrusionOk="0" h="402" w="1007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2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rect b="b" l="l" r="r" t="t"/>
                <a:pathLst>
                  <a:path extrusionOk="0" h="441" w="1129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2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rect b="b" l="l" r="r" t="t"/>
                <a:pathLst>
                  <a:path extrusionOk="0" h="473" w="1226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2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rect b="b" l="l" r="r" t="t"/>
                <a:pathLst>
                  <a:path extrusionOk="0" h="494" w="1294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2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rect b="b" l="l" r="r" t="t"/>
                <a:pathLst>
                  <a:path extrusionOk="0" h="508" w="1338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2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rect b="b" l="l" r="r" t="t"/>
                <a:pathLst>
                  <a:path extrusionOk="0" h="515" w="136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2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rect b="b" l="l" r="r" t="t"/>
                <a:pathLst>
                  <a:path extrusionOk="0" h="4295" w="4296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2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5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1517" name="Google Shape;1517;p24"/>
            <p:cNvGrpSpPr/>
            <p:nvPr/>
          </p:nvGrpSpPr>
          <p:grpSpPr>
            <a:xfrm>
              <a:off x="8339751" y="169267"/>
              <a:ext cx="432731" cy="432661"/>
              <a:chOff x="8269423" y="174900"/>
              <a:chExt cx="619426" cy="619325"/>
            </a:xfrm>
          </p:grpSpPr>
          <p:sp>
            <p:nvSpPr>
              <p:cNvPr id="1518" name="Google Shape;1518;p2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rect b="b" l="l" r="r" t="t"/>
                <a:pathLst>
                  <a:path extrusionOk="0" h="5392" w="5393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2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rect b="b" l="l" r="r" t="t"/>
                <a:pathLst>
                  <a:path extrusionOk="0" h="4834" w="4836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2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rect b="b" l="l" r="r" t="t"/>
                <a:pathLst>
                  <a:path extrusionOk="0" h="116" w="223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2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rect b="b" l="l" r="r" t="t"/>
                <a:pathLst>
                  <a:path extrusionOk="0" h="146" w="439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anchorCtr="1" anchor="ctr" bIns="7550" lIns="90000" spcFirstLastPara="1" rIns="90000" wrap="square" tIns="7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2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rect b="b" l="l" r="r" t="t"/>
                <a:pathLst>
                  <a:path extrusionOk="0" h="200" w="62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anchorCtr="1" anchor="ctr" bIns="27000" lIns="90000" spcFirstLastPara="1" rIns="90000" wrap="square" tIns="27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2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rect b="b" l="l" r="r" t="t"/>
                <a:pathLst>
                  <a:path extrusionOk="0" h="244" w="756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anchorCtr="1" anchor="ctr" bIns="42825" lIns="90000" spcFirstLastPara="1" rIns="90000" wrap="square" tIns="42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2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rect b="b" l="l" r="r" t="t"/>
                <a:pathLst>
                  <a:path extrusionOk="0" h="280" w="863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2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rect b="b" l="l" r="r" t="t"/>
                <a:pathLst>
                  <a:path extrusionOk="0" h="314" w="951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2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rect b="b" l="l" r="r" t="t"/>
                <a:pathLst>
                  <a:path extrusionOk="0" h="344" w="103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2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rect b="b" l="l" r="r" t="t"/>
                <a:pathLst>
                  <a:path extrusionOk="0" h="371" w="1097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2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rect b="b" l="l" r="r" t="t"/>
                <a:pathLst>
                  <a:path extrusionOk="0" h="394" w="116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2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rect b="b" l="l" r="r" t="t"/>
                <a:pathLst>
                  <a:path extrusionOk="0" h="415" w="1215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2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rect b="b" l="l" r="r" t="t"/>
                <a:pathLst>
                  <a:path extrusionOk="0" h="435" w="1266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2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rect b="b" l="l" r="r" t="t"/>
                <a:pathLst>
                  <a:path extrusionOk="0" h="451" w="1311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2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rect b="b" l="l" r="r" t="t"/>
                <a:pathLst>
                  <a:path extrusionOk="0" h="467" w="1355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2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rect b="b" l="l" r="r" t="t"/>
                <a:pathLst>
                  <a:path extrusionOk="0" h="481" w="1393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2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rect b="b" l="l" r="r" t="t"/>
                <a:pathLst>
                  <a:path extrusionOk="0" h="494" w="1429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2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rect b="b" l="l" r="r" t="t"/>
                <a:pathLst>
                  <a:path extrusionOk="0" h="506" w="1463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2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rect b="b" l="l" r="r" t="t"/>
                <a:pathLst>
                  <a:path extrusionOk="0" h="517" w="1494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2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rect b="b" l="l" r="r" t="t"/>
                <a:pathLst>
                  <a:path extrusionOk="0" h="527" w="1522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2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rect b="b" l="l" r="r" t="t"/>
                <a:pathLst>
                  <a:path extrusionOk="0" h="536" w="1548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2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rect b="b" l="l" r="r" t="t"/>
                <a:pathLst>
                  <a:path extrusionOk="0" h="544" w="1573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2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rect b="b" l="l" r="r" t="t"/>
                <a:pathLst>
                  <a:path extrusionOk="0" h="554" w="1594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2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rect b="b" l="l" r="r" t="t"/>
                <a:pathLst>
                  <a:path extrusionOk="0" h="561" w="1616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2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rect b="b" l="l" r="r" t="t"/>
                <a:pathLst>
                  <a:path extrusionOk="0" h="567" w="1635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2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rect b="b" l="l" r="r" t="t"/>
                <a:pathLst>
                  <a:path extrusionOk="0" h="574" w="1653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2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rect b="b" l="l" r="r" t="t"/>
                <a:pathLst>
                  <a:path extrusionOk="0" h="604" w="1685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2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rect b="b" l="l" r="r" t="t"/>
                <a:pathLst>
                  <a:path extrusionOk="0" h="613" w="1711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2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rect b="b" l="l" r="r" t="t"/>
                <a:pathLst>
                  <a:path extrusionOk="0" h="621" w="1733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2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rect b="b" l="l" r="r" t="t"/>
                <a:pathLst>
                  <a:path extrusionOk="0" h="628" w="1753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2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rect b="b" l="l" r="r" t="t"/>
                <a:pathLst>
                  <a:path extrusionOk="0" h="633" w="1767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2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rect b="b" l="l" r="r" t="t"/>
                <a:pathLst>
                  <a:path extrusionOk="0" h="636" w="1778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2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rect b="b" l="l" r="r" t="t"/>
                <a:pathLst>
                  <a:path extrusionOk="0" h="593" w="1786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2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rect b="b" l="l" r="r" t="t"/>
                <a:pathLst>
                  <a:path extrusionOk="0" h="390" w="101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2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rect b="b" l="l" r="r" t="t"/>
                <a:pathLst>
                  <a:path extrusionOk="0" h="388" w="1003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2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rect b="b" l="l" r="r" t="t"/>
                <a:pathLst>
                  <a:path extrusionOk="0" h="385" w="983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2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rect b="b" l="l" r="r" t="t"/>
                <a:pathLst>
                  <a:path extrusionOk="0" h="383" w="971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2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rect b="b" l="l" r="r" t="t"/>
                <a:pathLst>
                  <a:path extrusionOk="0" h="402" w="1007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2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rect b="b" l="l" r="r" t="t"/>
                <a:pathLst>
                  <a:path extrusionOk="0" h="441" w="1129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2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rect b="b" l="l" r="r" t="t"/>
                <a:pathLst>
                  <a:path extrusionOk="0" h="473" w="1226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2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rect b="b" l="l" r="r" t="t"/>
                <a:pathLst>
                  <a:path extrusionOk="0" h="494" w="1294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2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rect b="b" l="l" r="r" t="t"/>
                <a:pathLst>
                  <a:path extrusionOk="0" h="508" w="1338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2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rect b="b" l="l" r="r" t="t"/>
                <a:pathLst>
                  <a:path extrusionOk="0" h="515" w="136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2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rect b="b" l="l" r="r" t="t"/>
                <a:pathLst>
                  <a:path extrusionOk="0" h="4295" w="4296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2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" name="Google Shape;74;p4"/>
          <p:cNvGrpSpPr/>
          <p:nvPr/>
        </p:nvGrpSpPr>
        <p:grpSpPr>
          <a:xfrm flipH="1">
            <a:off x="8558958" y="-200"/>
            <a:ext cx="585042" cy="5143500"/>
            <a:chOff x="33" y="-200"/>
            <a:chExt cx="585042" cy="5143500"/>
          </a:xfrm>
        </p:grpSpPr>
        <p:grpSp>
          <p:nvGrpSpPr>
            <p:cNvPr id="75" name="Google Shape;75;p4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76" name="Google Shape;76;p4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77" name="Google Shape;77;p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8" name="Google Shape;78;p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9" name="Google Shape;79;p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0" name="Google Shape;80;p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" name="Google Shape;81;p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" name="Google Shape;82;p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3" name="Google Shape;83;p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4" name="Google Shape;84;p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5" name="Google Shape;85;p4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6" name="Google Shape;86;p4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87" name="Google Shape;87;p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" name="Google Shape;88;p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9" name="Google Shape;89;p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0" name="Google Shape;90;p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" name="Google Shape;92;p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3" name="Google Shape;93;p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" name="Google Shape;94;p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5" name="Google Shape;95;p4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96" name="Google Shape;96;p4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" name="Google Shape;97;p4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98" name="Google Shape;98;p4"/>
          <p:cNvGrpSpPr/>
          <p:nvPr/>
        </p:nvGrpSpPr>
        <p:grpSpPr>
          <a:xfrm>
            <a:off x="164786" y="137398"/>
            <a:ext cx="8903046" cy="4860597"/>
            <a:chOff x="164786" y="137398"/>
            <a:chExt cx="8903046" cy="4860597"/>
          </a:xfrm>
        </p:grpSpPr>
        <p:grpSp>
          <p:nvGrpSpPr>
            <p:cNvPr id="99" name="Google Shape;99;p4"/>
            <p:cNvGrpSpPr/>
            <p:nvPr/>
          </p:nvGrpSpPr>
          <p:grpSpPr>
            <a:xfrm>
              <a:off x="8307179" y="137398"/>
              <a:ext cx="585048" cy="584953"/>
              <a:chOff x="8269423" y="174900"/>
              <a:chExt cx="619426" cy="619325"/>
            </a:xfrm>
          </p:grpSpPr>
          <p:sp>
            <p:nvSpPr>
              <p:cNvPr id="100" name="Google Shape;100;p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rect b="b" l="l" r="r" t="t"/>
                <a:pathLst>
                  <a:path extrusionOk="0" h="5392" w="5393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rect b="b" l="l" r="r" t="t"/>
                <a:pathLst>
                  <a:path extrusionOk="0" h="4834" w="4836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rect b="b" l="l" r="r" t="t"/>
                <a:pathLst>
                  <a:path extrusionOk="0" h="116" w="223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rect b="b" l="l" r="r" t="t"/>
                <a:pathLst>
                  <a:path extrusionOk="0" h="146" w="439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anchorCtr="1" anchor="ctr" bIns="7550" lIns="90000" spcFirstLastPara="1" rIns="90000" wrap="square" tIns="7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rect b="b" l="l" r="r" t="t"/>
                <a:pathLst>
                  <a:path extrusionOk="0" h="200" w="62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anchorCtr="1" anchor="ctr" bIns="27000" lIns="90000" spcFirstLastPara="1" rIns="90000" wrap="square" tIns="27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rect b="b" l="l" r="r" t="t"/>
                <a:pathLst>
                  <a:path extrusionOk="0" h="244" w="756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anchorCtr="1" anchor="ctr" bIns="42825" lIns="90000" spcFirstLastPara="1" rIns="90000" wrap="square" tIns="42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rect b="b" l="l" r="r" t="t"/>
                <a:pathLst>
                  <a:path extrusionOk="0" h="280" w="863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rect b="b" l="l" r="r" t="t"/>
                <a:pathLst>
                  <a:path extrusionOk="0" h="314" w="951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rect b="b" l="l" r="r" t="t"/>
                <a:pathLst>
                  <a:path extrusionOk="0" h="344" w="103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rect b="b" l="l" r="r" t="t"/>
                <a:pathLst>
                  <a:path extrusionOk="0" h="371" w="1097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rect b="b" l="l" r="r" t="t"/>
                <a:pathLst>
                  <a:path extrusionOk="0" h="394" w="116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rect b="b" l="l" r="r" t="t"/>
                <a:pathLst>
                  <a:path extrusionOk="0" h="415" w="1215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rect b="b" l="l" r="r" t="t"/>
                <a:pathLst>
                  <a:path extrusionOk="0" h="435" w="1266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rect b="b" l="l" r="r" t="t"/>
                <a:pathLst>
                  <a:path extrusionOk="0" h="451" w="1311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rect b="b" l="l" r="r" t="t"/>
                <a:pathLst>
                  <a:path extrusionOk="0" h="467" w="1355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rect b="b" l="l" r="r" t="t"/>
                <a:pathLst>
                  <a:path extrusionOk="0" h="481" w="1393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rect b="b" l="l" r="r" t="t"/>
                <a:pathLst>
                  <a:path extrusionOk="0" h="494" w="1429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rect b="b" l="l" r="r" t="t"/>
                <a:pathLst>
                  <a:path extrusionOk="0" h="506" w="1463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rect b="b" l="l" r="r" t="t"/>
                <a:pathLst>
                  <a:path extrusionOk="0" h="517" w="1494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rect b="b" l="l" r="r" t="t"/>
                <a:pathLst>
                  <a:path extrusionOk="0" h="527" w="1522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rect b="b" l="l" r="r" t="t"/>
                <a:pathLst>
                  <a:path extrusionOk="0" h="536" w="1548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rect b="b" l="l" r="r" t="t"/>
                <a:pathLst>
                  <a:path extrusionOk="0" h="544" w="1573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rect b="b" l="l" r="r" t="t"/>
                <a:pathLst>
                  <a:path extrusionOk="0" h="554" w="1594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rect b="b" l="l" r="r" t="t"/>
                <a:pathLst>
                  <a:path extrusionOk="0" h="561" w="1616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rect b="b" l="l" r="r" t="t"/>
                <a:pathLst>
                  <a:path extrusionOk="0" h="567" w="1635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rect b="b" l="l" r="r" t="t"/>
                <a:pathLst>
                  <a:path extrusionOk="0" h="574" w="1653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rect b="b" l="l" r="r" t="t"/>
                <a:pathLst>
                  <a:path extrusionOk="0" h="604" w="1685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rect b="b" l="l" r="r" t="t"/>
                <a:pathLst>
                  <a:path extrusionOk="0" h="613" w="1711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rect b="b" l="l" r="r" t="t"/>
                <a:pathLst>
                  <a:path extrusionOk="0" h="621" w="1733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rect b="b" l="l" r="r" t="t"/>
                <a:pathLst>
                  <a:path extrusionOk="0" h="628" w="1753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rect b="b" l="l" r="r" t="t"/>
                <a:pathLst>
                  <a:path extrusionOk="0" h="633" w="1767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rect b="b" l="l" r="r" t="t"/>
                <a:pathLst>
                  <a:path extrusionOk="0" h="636" w="1778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rect b="b" l="l" r="r" t="t"/>
                <a:pathLst>
                  <a:path extrusionOk="0" h="593" w="1786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rect b="b" l="l" r="r" t="t"/>
                <a:pathLst>
                  <a:path extrusionOk="0" h="390" w="101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rect b="b" l="l" r="r" t="t"/>
                <a:pathLst>
                  <a:path extrusionOk="0" h="388" w="1003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rect b="b" l="l" r="r" t="t"/>
                <a:pathLst>
                  <a:path extrusionOk="0" h="385" w="983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rect b="b" l="l" r="r" t="t"/>
                <a:pathLst>
                  <a:path extrusionOk="0" h="383" w="971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rect b="b" l="l" r="r" t="t"/>
                <a:pathLst>
                  <a:path extrusionOk="0" h="402" w="1007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rect b="b" l="l" r="r" t="t"/>
                <a:pathLst>
                  <a:path extrusionOk="0" h="441" w="1129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rect b="b" l="l" r="r" t="t"/>
                <a:pathLst>
                  <a:path extrusionOk="0" h="473" w="1226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rect b="b" l="l" r="r" t="t"/>
                <a:pathLst>
                  <a:path extrusionOk="0" h="494" w="1294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rect b="b" l="l" r="r" t="t"/>
                <a:pathLst>
                  <a:path extrusionOk="0" h="508" w="1338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rect b="b" l="l" r="r" t="t"/>
                <a:pathLst>
                  <a:path extrusionOk="0" h="515" w="136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rect b="b" l="l" r="r" t="t"/>
                <a:pathLst>
                  <a:path extrusionOk="0" h="4295" w="4296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500" strike="noStrike">
                    <a:solidFill>
                      <a:schemeClr val="accent2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b="1" sz="2500" strike="noStrike">
                  <a:solidFill>
                    <a:schemeClr val="accent2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  <p:grpSp>
          <p:nvGrpSpPr>
            <p:cNvPr id="145" name="Google Shape;145;p4"/>
            <p:cNvGrpSpPr/>
            <p:nvPr/>
          </p:nvGrpSpPr>
          <p:grpSpPr>
            <a:xfrm>
              <a:off x="8635101" y="515042"/>
              <a:ext cx="432731" cy="432661"/>
              <a:chOff x="8269423" y="174900"/>
              <a:chExt cx="619426" cy="619325"/>
            </a:xfrm>
          </p:grpSpPr>
          <p:sp>
            <p:nvSpPr>
              <p:cNvPr id="146" name="Google Shape;146;p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rect b="b" l="l" r="r" t="t"/>
                <a:pathLst>
                  <a:path extrusionOk="0" h="5392" w="5393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rect b="b" l="l" r="r" t="t"/>
                <a:pathLst>
                  <a:path extrusionOk="0" h="4834" w="4836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rect b="b" l="l" r="r" t="t"/>
                <a:pathLst>
                  <a:path extrusionOk="0" h="116" w="223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rect b="b" l="l" r="r" t="t"/>
                <a:pathLst>
                  <a:path extrusionOk="0" h="146" w="439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anchorCtr="1" anchor="ctr" bIns="7550" lIns="90000" spcFirstLastPara="1" rIns="90000" wrap="square" tIns="7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rect b="b" l="l" r="r" t="t"/>
                <a:pathLst>
                  <a:path extrusionOk="0" h="200" w="62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anchorCtr="1" anchor="ctr" bIns="27000" lIns="90000" spcFirstLastPara="1" rIns="90000" wrap="square" tIns="27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rect b="b" l="l" r="r" t="t"/>
                <a:pathLst>
                  <a:path extrusionOk="0" h="244" w="756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anchorCtr="1" anchor="ctr" bIns="42825" lIns="90000" spcFirstLastPara="1" rIns="90000" wrap="square" tIns="42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rect b="b" l="l" r="r" t="t"/>
                <a:pathLst>
                  <a:path extrusionOk="0" h="280" w="863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rect b="b" l="l" r="r" t="t"/>
                <a:pathLst>
                  <a:path extrusionOk="0" h="314" w="951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rect b="b" l="l" r="r" t="t"/>
                <a:pathLst>
                  <a:path extrusionOk="0" h="344" w="103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rect b="b" l="l" r="r" t="t"/>
                <a:pathLst>
                  <a:path extrusionOk="0" h="371" w="1097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rect b="b" l="l" r="r" t="t"/>
                <a:pathLst>
                  <a:path extrusionOk="0" h="394" w="116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rect b="b" l="l" r="r" t="t"/>
                <a:pathLst>
                  <a:path extrusionOk="0" h="415" w="1215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rect b="b" l="l" r="r" t="t"/>
                <a:pathLst>
                  <a:path extrusionOk="0" h="435" w="1266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rect b="b" l="l" r="r" t="t"/>
                <a:pathLst>
                  <a:path extrusionOk="0" h="451" w="1311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rect b="b" l="l" r="r" t="t"/>
                <a:pathLst>
                  <a:path extrusionOk="0" h="467" w="1355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rect b="b" l="l" r="r" t="t"/>
                <a:pathLst>
                  <a:path extrusionOk="0" h="481" w="1393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rect b="b" l="l" r="r" t="t"/>
                <a:pathLst>
                  <a:path extrusionOk="0" h="494" w="1429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rect b="b" l="l" r="r" t="t"/>
                <a:pathLst>
                  <a:path extrusionOk="0" h="506" w="1463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rect b="b" l="l" r="r" t="t"/>
                <a:pathLst>
                  <a:path extrusionOk="0" h="517" w="1494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rect b="b" l="l" r="r" t="t"/>
                <a:pathLst>
                  <a:path extrusionOk="0" h="527" w="1522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rect b="b" l="l" r="r" t="t"/>
                <a:pathLst>
                  <a:path extrusionOk="0" h="536" w="1548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rect b="b" l="l" r="r" t="t"/>
                <a:pathLst>
                  <a:path extrusionOk="0" h="544" w="1573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rect b="b" l="l" r="r" t="t"/>
                <a:pathLst>
                  <a:path extrusionOk="0" h="554" w="1594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rect b="b" l="l" r="r" t="t"/>
                <a:pathLst>
                  <a:path extrusionOk="0" h="561" w="1616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rect b="b" l="l" r="r" t="t"/>
                <a:pathLst>
                  <a:path extrusionOk="0" h="567" w="1635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rect b="b" l="l" r="r" t="t"/>
                <a:pathLst>
                  <a:path extrusionOk="0" h="574" w="1653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rect b="b" l="l" r="r" t="t"/>
                <a:pathLst>
                  <a:path extrusionOk="0" h="604" w="1685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rect b="b" l="l" r="r" t="t"/>
                <a:pathLst>
                  <a:path extrusionOk="0" h="613" w="1711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rect b="b" l="l" r="r" t="t"/>
                <a:pathLst>
                  <a:path extrusionOk="0" h="621" w="1733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rect b="b" l="l" r="r" t="t"/>
                <a:pathLst>
                  <a:path extrusionOk="0" h="628" w="1753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rect b="b" l="l" r="r" t="t"/>
                <a:pathLst>
                  <a:path extrusionOk="0" h="633" w="1767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rect b="b" l="l" r="r" t="t"/>
                <a:pathLst>
                  <a:path extrusionOk="0" h="636" w="1778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rect b="b" l="l" r="r" t="t"/>
                <a:pathLst>
                  <a:path extrusionOk="0" h="593" w="1786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rect b="b" l="l" r="r" t="t"/>
                <a:pathLst>
                  <a:path extrusionOk="0" h="390" w="101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rect b="b" l="l" r="r" t="t"/>
                <a:pathLst>
                  <a:path extrusionOk="0" h="388" w="1003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rect b="b" l="l" r="r" t="t"/>
                <a:pathLst>
                  <a:path extrusionOk="0" h="385" w="983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rect b="b" l="l" r="r" t="t"/>
                <a:pathLst>
                  <a:path extrusionOk="0" h="383" w="971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rect b="b" l="l" r="r" t="t"/>
                <a:pathLst>
                  <a:path extrusionOk="0" h="402" w="1007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rect b="b" l="l" r="r" t="t"/>
                <a:pathLst>
                  <a:path extrusionOk="0" h="441" w="1129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rect b="b" l="l" r="r" t="t"/>
                <a:pathLst>
                  <a:path extrusionOk="0" h="473" w="1226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rect b="b" l="l" r="r" t="t"/>
                <a:pathLst>
                  <a:path extrusionOk="0" h="494" w="1294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rect b="b" l="l" r="r" t="t"/>
                <a:pathLst>
                  <a:path extrusionOk="0" h="508" w="1338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rect b="b" l="l" r="r" t="t"/>
                <a:pathLst>
                  <a:path extrusionOk="0" h="515" w="136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rect b="b" l="l" r="r" t="t"/>
                <a:pathLst>
                  <a:path extrusionOk="0" h="4295" w="4296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 strike="noStrike">
                    <a:solidFill>
                      <a:schemeClr val="accent2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b="1" sz="2000" strike="noStrike">
                  <a:solidFill>
                    <a:schemeClr val="accent2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  <p:grpSp>
          <p:nvGrpSpPr>
            <p:cNvPr id="191" name="Google Shape;191;p4"/>
            <p:cNvGrpSpPr/>
            <p:nvPr/>
          </p:nvGrpSpPr>
          <p:grpSpPr>
            <a:xfrm>
              <a:off x="164786" y="4648199"/>
              <a:ext cx="349852" cy="349795"/>
              <a:chOff x="8269423" y="174900"/>
              <a:chExt cx="619426" cy="619325"/>
            </a:xfrm>
          </p:grpSpPr>
          <p:sp>
            <p:nvSpPr>
              <p:cNvPr id="192" name="Google Shape;192;p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rect b="b" l="l" r="r" t="t"/>
                <a:pathLst>
                  <a:path extrusionOk="0" h="5392" w="5393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rect b="b" l="l" r="r" t="t"/>
                <a:pathLst>
                  <a:path extrusionOk="0" h="4834" w="4836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rect b="b" l="l" r="r" t="t"/>
                <a:pathLst>
                  <a:path extrusionOk="0" h="116" w="223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rect b="b" l="l" r="r" t="t"/>
                <a:pathLst>
                  <a:path extrusionOk="0" h="146" w="439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anchorCtr="1" anchor="ctr" bIns="7550" lIns="90000" spcFirstLastPara="1" rIns="90000" wrap="square" tIns="7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rect b="b" l="l" r="r" t="t"/>
                <a:pathLst>
                  <a:path extrusionOk="0" h="200" w="62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anchorCtr="1" anchor="ctr" bIns="27000" lIns="90000" spcFirstLastPara="1" rIns="90000" wrap="square" tIns="27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rect b="b" l="l" r="r" t="t"/>
                <a:pathLst>
                  <a:path extrusionOk="0" h="244" w="756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anchorCtr="1" anchor="ctr" bIns="42825" lIns="90000" spcFirstLastPara="1" rIns="90000" wrap="square" tIns="42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rect b="b" l="l" r="r" t="t"/>
                <a:pathLst>
                  <a:path extrusionOk="0" h="280" w="863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rect b="b" l="l" r="r" t="t"/>
                <a:pathLst>
                  <a:path extrusionOk="0" h="314" w="951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rect b="b" l="l" r="r" t="t"/>
                <a:pathLst>
                  <a:path extrusionOk="0" h="344" w="103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rect b="b" l="l" r="r" t="t"/>
                <a:pathLst>
                  <a:path extrusionOk="0" h="371" w="1097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rect b="b" l="l" r="r" t="t"/>
                <a:pathLst>
                  <a:path extrusionOk="0" h="394" w="116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rect b="b" l="l" r="r" t="t"/>
                <a:pathLst>
                  <a:path extrusionOk="0" h="415" w="1215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rect b="b" l="l" r="r" t="t"/>
                <a:pathLst>
                  <a:path extrusionOk="0" h="435" w="1266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rect b="b" l="l" r="r" t="t"/>
                <a:pathLst>
                  <a:path extrusionOk="0" h="451" w="1311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rect b="b" l="l" r="r" t="t"/>
                <a:pathLst>
                  <a:path extrusionOk="0" h="467" w="1355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rect b="b" l="l" r="r" t="t"/>
                <a:pathLst>
                  <a:path extrusionOk="0" h="481" w="1393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rect b="b" l="l" r="r" t="t"/>
                <a:pathLst>
                  <a:path extrusionOk="0" h="494" w="1429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rect b="b" l="l" r="r" t="t"/>
                <a:pathLst>
                  <a:path extrusionOk="0" h="506" w="1463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rect b="b" l="l" r="r" t="t"/>
                <a:pathLst>
                  <a:path extrusionOk="0" h="517" w="1494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rect b="b" l="l" r="r" t="t"/>
                <a:pathLst>
                  <a:path extrusionOk="0" h="527" w="1522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rect b="b" l="l" r="r" t="t"/>
                <a:pathLst>
                  <a:path extrusionOk="0" h="536" w="1548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rect b="b" l="l" r="r" t="t"/>
                <a:pathLst>
                  <a:path extrusionOk="0" h="544" w="1573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rect b="b" l="l" r="r" t="t"/>
                <a:pathLst>
                  <a:path extrusionOk="0" h="554" w="1594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rect b="b" l="l" r="r" t="t"/>
                <a:pathLst>
                  <a:path extrusionOk="0" h="561" w="1616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rect b="b" l="l" r="r" t="t"/>
                <a:pathLst>
                  <a:path extrusionOk="0" h="567" w="1635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rect b="b" l="l" r="r" t="t"/>
                <a:pathLst>
                  <a:path extrusionOk="0" h="574" w="1653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rect b="b" l="l" r="r" t="t"/>
                <a:pathLst>
                  <a:path extrusionOk="0" h="604" w="1685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rect b="b" l="l" r="r" t="t"/>
                <a:pathLst>
                  <a:path extrusionOk="0" h="613" w="1711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rect b="b" l="l" r="r" t="t"/>
                <a:pathLst>
                  <a:path extrusionOk="0" h="621" w="1733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rect b="b" l="l" r="r" t="t"/>
                <a:pathLst>
                  <a:path extrusionOk="0" h="628" w="1753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rect b="b" l="l" r="r" t="t"/>
                <a:pathLst>
                  <a:path extrusionOk="0" h="633" w="1767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rect b="b" l="l" r="r" t="t"/>
                <a:pathLst>
                  <a:path extrusionOk="0" h="636" w="1778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rect b="b" l="l" r="r" t="t"/>
                <a:pathLst>
                  <a:path extrusionOk="0" h="593" w="1786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rect b="b" l="l" r="r" t="t"/>
                <a:pathLst>
                  <a:path extrusionOk="0" h="390" w="101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rect b="b" l="l" r="r" t="t"/>
                <a:pathLst>
                  <a:path extrusionOk="0" h="388" w="1003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rect b="b" l="l" r="r" t="t"/>
                <a:pathLst>
                  <a:path extrusionOk="0" h="385" w="983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rect b="b" l="l" r="r" t="t"/>
                <a:pathLst>
                  <a:path extrusionOk="0" h="383" w="971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rect b="b" l="l" r="r" t="t"/>
                <a:pathLst>
                  <a:path extrusionOk="0" h="402" w="1007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rect b="b" l="l" r="r" t="t"/>
                <a:pathLst>
                  <a:path extrusionOk="0" h="441" w="1129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rect b="b" l="l" r="r" t="t"/>
                <a:pathLst>
                  <a:path extrusionOk="0" h="473" w="1226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rect b="b" l="l" r="r" t="t"/>
                <a:pathLst>
                  <a:path extrusionOk="0" h="494" w="1294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rect b="b" l="l" r="r" t="t"/>
                <a:pathLst>
                  <a:path extrusionOk="0" h="508" w="1338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rect b="b" l="l" r="r" t="t"/>
                <a:pathLst>
                  <a:path extrusionOk="0" h="515" w="136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rect b="b" l="l" r="r" t="t"/>
                <a:pathLst>
                  <a:path extrusionOk="0" h="4295" w="4296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 strike="noStrike">
                    <a:solidFill>
                      <a:schemeClr val="accent2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b="1" sz="1800" strike="noStrike">
                  <a:solidFill>
                    <a:schemeClr val="accent2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</p:grpSp>
      <p:sp>
        <p:nvSpPr>
          <p:cNvPr id="237" name="Google Shape;23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8" name="Google Shape;238;p4"/>
          <p:cNvSpPr txBox="1"/>
          <p:nvPr>
            <p:ph idx="1" type="body"/>
          </p:nvPr>
        </p:nvSpPr>
        <p:spPr>
          <a:xfrm>
            <a:off x="720000" y="1215751"/>
            <a:ext cx="7704000" cy="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41" name="Google Shape;241;p5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242" name="Google Shape;242;p5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243" name="Google Shape;243;p5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4" name="Google Shape;244;p5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45" name="Google Shape;245;p5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246" name="Google Shape;246;p5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247" name="Google Shape;247;p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8" name="Google Shape;248;p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9" name="Google Shape;249;p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0" name="Google Shape;250;p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1" name="Google Shape;251;p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52" name="Google Shape;252;p5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253" name="Google Shape;253;p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4" name="Google Shape;254;p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5" name="Google Shape;255;p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6" name="Google Shape;256;p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7" name="Google Shape;257;p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8" name="Google Shape;258;p5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59" name="Google Shape;259;p5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260" name="Google Shape;260;p5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261" name="Google Shape;261;p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2" name="Google Shape;262;p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3" name="Google Shape;263;p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4" name="Google Shape;264;p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65" name="Google Shape;265;p5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266" name="Google Shape;266;p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7" name="Google Shape;267;p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8" name="Google Shape;268;p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9" name="Google Shape;269;p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0" name="Google Shape;270;p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1" name="Google Shape;271;p5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72" name="Google Shape;272;p5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273" name="Google Shape;273;p5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274" name="Google Shape;274;p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5" name="Google Shape;275;p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6" name="Google Shape;276;p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77" name="Google Shape;277;p5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278" name="Google Shape;278;p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9" name="Google Shape;279;p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0" name="Google Shape;280;p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1" name="Google Shape;281;p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2" name="Google Shape;282;p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3" name="Google Shape;283;p5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84" name="Google Shape;284;p5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285" name="Google Shape;285;p5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5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87" name="Google Shape;287;p5"/>
          <p:cNvGrpSpPr/>
          <p:nvPr/>
        </p:nvGrpSpPr>
        <p:grpSpPr>
          <a:xfrm>
            <a:off x="117174" y="108049"/>
            <a:ext cx="9027476" cy="4604776"/>
            <a:chOff x="117174" y="108049"/>
            <a:chExt cx="9027476" cy="4604776"/>
          </a:xfrm>
        </p:grpSpPr>
        <p:sp>
          <p:nvSpPr>
            <p:cNvPr id="288" name="Google Shape;288;p5"/>
            <p:cNvSpPr/>
            <p:nvPr/>
          </p:nvSpPr>
          <p:spPr>
            <a:xfrm>
              <a:off x="117174" y="108049"/>
              <a:ext cx="341854" cy="339991"/>
            </a:xfrm>
            <a:custGeom>
              <a:rect b="b" l="l" r="r" t="t"/>
              <a:pathLst>
                <a:path extrusionOk="0" h="2007" w="2018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9" name="Google Shape;289;p5"/>
            <p:cNvGrpSpPr/>
            <p:nvPr/>
          </p:nvGrpSpPr>
          <p:grpSpPr>
            <a:xfrm>
              <a:off x="8263946" y="3679967"/>
              <a:ext cx="880704" cy="1032858"/>
              <a:chOff x="8263946" y="3679967"/>
              <a:chExt cx="880704" cy="1032858"/>
            </a:xfrm>
          </p:grpSpPr>
          <p:grpSp>
            <p:nvGrpSpPr>
              <p:cNvPr id="290" name="Google Shape;290;p5"/>
              <p:cNvGrpSpPr/>
              <p:nvPr/>
            </p:nvGrpSpPr>
            <p:grpSpPr>
              <a:xfrm>
                <a:off x="8506963" y="3679967"/>
                <a:ext cx="488789" cy="488648"/>
                <a:chOff x="8269423" y="174900"/>
                <a:chExt cx="619426" cy="619325"/>
              </a:xfrm>
            </p:grpSpPr>
            <p:sp>
              <p:nvSpPr>
                <p:cNvPr id="291" name="Google Shape;291;p5"/>
                <p:cNvSpPr/>
                <p:nvPr/>
              </p:nvSpPr>
              <p:spPr>
                <a:xfrm flipH="1">
                  <a:off x="8269423" y="174900"/>
                  <a:ext cx="619426" cy="619325"/>
                </a:xfrm>
                <a:custGeom>
                  <a:rect b="b" l="l" r="r" t="t"/>
                  <a:pathLst>
                    <a:path extrusionOk="0" h="5392" w="5393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" name="Google Shape;292;p5"/>
                <p:cNvSpPr/>
                <p:nvPr/>
              </p:nvSpPr>
              <p:spPr>
                <a:xfrm flipH="1">
                  <a:off x="8301469" y="206946"/>
                  <a:ext cx="555451" cy="555233"/>
                </a:xfrm>
                <a:custGeom>
                  <a:rect b="b" l="l" r="r" t="t"/>
                  <a:pathLst>
                    <a:path extrusionOk="0" h="4834" w="4836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" name="Google Shape;293;p5"/>
                <p:cNvSpPr/>
                <p:nvPr/>
              </p:nvSpPr>
              <p:spPr>
                <a:xfrm flipH="1">
                  <a:off x="8611469" y="615844"/>
                  <a:ext cx="25613" cy="13324"/>
                </a:xfrm>
                <a:custGeom>
                  <a:rect b="b" l="l" r="r" t="t"/>
                  <a:pathLst>
                    <a:path extrusionOk="0" h="116" w="223">
                      <a:moveTo>
                        <a:pt x="207" y="116"/>
                      </a:moveTo>
                      <a:lnTo>
                        <a:pt x="0" y="49"/>
                      </a:lnTo>
                      <a:lnTo>
                        <a:pt x="16" y="0"/>
                      </a:lnTo>
                      <a:lnTo>
                        <a:pt x="223" y="67"/>
                      </a:lnTo>
                      <a:lnTo>
                        <a:pt x="207" y="116"/>
                      </a:lnTo>
                      <a:close/>
                    </a:path>
                  </a:pathLst>
                </a:custGeom>
                <a:solidFill>
                  <a:srgbClr val="FDCD5E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" name="Google Shape;294;p5"/>
                <p:cNvSpPr/>
                <p:nvPr/>
              </p:nvSpPr>
              <p:spPr>
                <a:xfrm flipH="1">
                  <a:off x="8593895" y="608148"/>
                  <a:ext cx="50422" cy="16770"/>
                </a:xfrm>
                <a:custGeom>
                  <a:rect b="b" l="l" r="r" t="t"/>
                  <a:pathLst>
                    <a:path extrusionOk="0" h="146" w="439">
                      <a:moveTo>
                        <a:pt x="88" y="41"/>
                      </a:moveTo>
                      <a:cubicBezTo>
                        <a:pt x="57" y="28"/>
                        <a:pt x="28" y="15"/>
                        <a:pt x="0" y="0"/>
                      </a:cubicBezTo>
                      <a:lnTo>
                        <a:pt x="439" y="142"/>
                      </a:lnTo>
                      <a:cubicBezTo>
                        <a:pt x="392" y="135"/>
                        <a:pt x="343" y="125"/>
                        <a:pt x="293" y="111"/>
                      </a:cubicBezTo>
                      <a:lnTo>
                        <a:pt x="282" y="146"/>
                      </a:lnTo>
                      <a:lnTo>
                        <a:pt x="75" y="79"/>
                      </a:lnTo>
                      <a:lnTo>
                        <a:pt x="88" y="41"/>
                      </a:lnTo>
                      <a:close/>
                    </a:path>
                  </a:pathLst>
                </a:custGeom>
                <a:solidFill>
                  <a:srgbClr val="FDCB5D"/>
                </a:solidFill>
                <a:ln>
                  <a:noFill/>
                </a:ln>
              </p:spPr>
              <p:txBody>
                <a:bodyPr anchorCtr="1" anchor="ctr" bIns="7550" lIns="90000" spcFirstLastPara="1" rIns="90000" wrap="square" tIns="75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" name="Google Shape;295;p5"/>
                <p:cNvSpPr/>
                <p:nvPr/>
              </p:nvSpPr>
              <p:spPr>
                <a:xfrm flipH="1">
                  <a:off x="8583099" y="602635"/>
                  <a:ext cx="71212" cy="22972"/>
                </a:xfrm>
                <a:custGeom>
                  <a:rect b="b" l="l" r="r" t="t"/>
                  <a:pathLst>
                    <a:path extrusionOk="0" h="200" w="620">
                      <a:moveTo>
                        <a:pt x="175" y="89"/>
                      </a:moveTo>
                      <a:cubicBezTo>
                        <a:pt x="112" y="63"/>
                        <a:pt x="54" y="33"/>
                        <a:pt x="0" y="0"/>
                      </a:cubicBezTo>
                      <a:lnTo>
                        <a:pt x="620" y="200"/>
                      </a:lnTo>
                      <a:cubicBezTo>
                        <a:pt x="544" y="195"/>
                        <a:pt x="464" y="182"/>
                        <a:pt x="380" y="159"/>
                      </a:cubicBezTo>
                      <a:lnTo>
                        <a:pt x="375" y="175"/>
                      </a:lnTo>
                      <a:lnTo>
                        <a:pt x="168" y="109"/>
                      </a:lnTo>
                      <a:lnTo>
                        <a:pt x="175" y="89"/>
                      </a:lnTo>
                      <a:close/>
                    </a:path>
                  </a:pathLst>
                </a:custGeom>
                <a:solidFill>
                  <a:srgbClr val="FDCB5C"/>
                </a:solidFill>
                <a:ln>
                  <a:noFill/>
                </a:ln>
              </p:spPr>
              <p:txBody>
                <a:bodyPr anchorCtr="1" anchor="ctr" bIns="27000" lIns="90000" spcFirstLastPara="1" rIns="90000" wrap="square" tIns="27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Google Shape;296;p5"/>
                <p:cNvSpPr/>
                <p:nvPr/>
              </p:nvSpPr>
              <p:spPr>
                <a:xfrm flipH="1">
                  <a:off x="8574829" y="597926"/>
                  <a:ext cx="86832" cy="28026"/>
                </a:xfrm>
                <a:custGeom>
                  <a:rect b="b" l="l" r="r" t="t"/>
                  <a:pathLst>
                    <a:path extrusionOk="0" h="244" w="756">
                      <a:moveTo>
                        <a:pt x="239" y="130"/>
                      </a:moveTo>
                      <a:cubicBezTo>
                        <a:pt x="151" y="93"/>
                        <a:pt x="71" y="49"/>
                        <a:pt x="0" y="0"/>
                      </a:cubicBezTo>
                      <a:lnTo>
                        <a:pt x="756" y="244"/>
                      </a:lnTo>
                      <a:cubicBezTo>
                        <a:pt x="670" y="244"/>
                        <a:pt x="578" y="233"/>
                        <a:pt x="480" y="209"/>
                      </a:cubicBezTo>
                      <a:lnTo>
                        <a:pt x="238" y="131"/>
                      </a:lnTo>
                      <a:lnTo>
                        <a:pt x="239" y="130"/>
                      </a:lnTo>
                      <a:close/>
                    </a:path>
                  </a:pathLst>
                </a:custGeom>
                <a:solidFill>
                  <a:srgbClr val="FDCA5B"/>
                </a:solidFill>
                <a:ln>
                  <a:noFill/>
                </a:ln>
              </p:spPr>
              <p:txBody>
                <a:bodyPr anchorCtr="1" anchor="ctr" bIns="42825" lIns="90000" spcFirstLastPara="1" rIns="90000" wrap="square" tIns="428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" name="Google Shape;297;p5"/>
                <p:cNvSpPr/>
                <p:nvPr/>
              </p:nvSpPr>
              <p:spPr>
                <a:xfrm flipH="1">
                  <a:off x="8568167" y="593791"/>
                  <a:ext cx="99122" cy="32161"/>
                </a:xfrm>
                <a:custGeom>
                  <a:rect b="b" l="l" r="r" t="t"/>
                  <a:pathLst>
                    <a:path extrusionOk="0" h="280" w="863">
                      <a:moveTo>
                        <a:pt x="0" y="0"/>
                      </a:moveTo>
                      <a:lnTo>
                        <a:pt x="863" y="278"/>
                      </a:lnTo>
                      <a:cubicBezTo>
                        <a:pt x="803" y="282"/>
                        <a:pt x="740" y="280"/>
                        <a:pt x="675" y="272"/>
                      </a:cubicBezTo>
                      <a:lnTo>
                        <a:pt x="166" y="108"/>
                      </a:lnTo>
                      <a:cubicBezTo>
                        <a:pt x="106" y="75"/>
                        <a:pt x="50" y="39"/>
                        <a:pt x="0" y="0"/>
                      </a:cubicBezTo>
                      <a:close/>
                    </a:path>
                  </a:pathLst>
                </a:custGeom>
                <a:solidFill>
                  <a:srgbClr val="FDC95A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Google Shape;298;p5"/>
                <p:cNvSpPr/>
                <p:nvPr/>
              </p:nvSpPr>
              <p:spPr>
                <a:xfrm flipH="1">
                  <a:off x="8562654" y="589886"/>
                  <a:ext cx="109229" cy="36066"/>
                </a:xfrm>
                <a:custGeom>
                  <a:rect b="b" l="l" r="r" t="t"/>
                  <a:pathLst>
                    <a:path extrusionOk="0" h="314" w="951">
                      <a:moveTo>
                        <a:pt x="0" y="0"/>
                      </a:moveTo>
                      <a:lnTo>
                        <a:pt x="951" y="307"/>
                      </a:lnTo>
                      <a:cubicBezTo>
                        <a:pt x="903" y="313"/>
                        <a:pt x="853" y="315"/>
                        <a:pt x="801" y="313"/>
                      </a:cubicBezTo>
                      <a:lnTo>
                        <a:pt x="127" y="95"/>
                      </a:lnTo>
                      <a:cubicBezTo>
                        <a:pt x="81" y="66"/>
                        <a:pt x="39" y="34"/>
                        <a:pt x="0" y="0"/>
                      </a:cubicBezTo>
                      <a:close/>
                    </a:path>
                  </a:pathLst>
                </a:custGeom>
                <a:solidFill>
                  <a:srgbClr val="FDC959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" name="Google Shape;299;p5"/>
                <p:cNvSpPr/>
                <p:nvPr/>
              </p:nvSpPr>
              <p:spPr>
                <a:xfrm flipH="1">
                  <a:off x="8557486" y="586325"/>
                  <a:ext cx="118303" cy="39512"/>
                </a:xfrm>
                <a:custGeom>
                  <a:rect b="b" l="l" r="r" t="t"/>
                  <a:pathLst>
                    <a:path extrusionOk="0" h="344" w="1030">
                      <a:moveTo>
                        <a:pt x="0" y="0"/>
                      </a:moveTo>
                      <a:lnTo>
                        <a:pt x="1030" y="332"/>
                      </a:lnTo>
                      <a:cubicBezTo>
                        <a:pt x="988" y="339"/>
                        <a:pt x="944" y="343"/>
                        <a:pt x="898" y="344"/>
                      </a:cubicBezTo>
                      <a:lnTo>
                        <a:pt x="106" y="89"/>
                      </a:lnTo>
                      <a:cubicBezTo>
                        <a:pt x="68" y="61"/>
                        <a:pt x="32" y="32"/>
                        <a:pt x="0" y="0"/>
                      </a:cubicBezTo>
                      <a:close/>
                    </a:path>
                  </a:pathLst>
                </a:custGeom>
                <a:solidFill>
                  <a:srgbClr val="FDC859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" name="Google Shape;300;p5"/>
                <p:cNvSpPr/>
                <p:nvPr/>
              </p:nvSpPr>
              <p:spPr>
                <a:xfrm flipH="1">
                  <a:off x="8553121" y="582879"/>
                  <a:ext cx="125999" cy="42613"/>
                </a:xfrm>
                <a:custGeom>
                  <a:rect b="b" l="l" r="r" t="t"/>
                  <a:pathLst>
                    <a:path extrusionOk="0" h="371" w="1097">
                      <a:moveTo>
                        <a:pt x="0" y="0"/>
                      </a:moveTo>
                      <a:lnTo>
                        <a:pt x="1097" y="354"/>
                      </a:lnTo>
                      <a:cubicBezTo>
                        <a:pt x="1061" y="362"/>
                        <a:pt x="1023" y="368"/>
                        <a:pt x="983" y="371"/>
                      </a:cubicBezTo>
                      <a:lnTo>
                        <a:pt x="88" y="83"/>
                      </a:lnTo>
                      <a:cubicBezTo>
                        <a:pt x="56" y="56"/>
                        <a:pt x="27" y="29"/>
                        <a:pt x="0" y="0"/>
                      </a:cubicBezTo>
                      <a:close/>
                    </a:path>
                  </a:pathLst>
                </a:custGeom>
                <a:solidFill>
                  <a:srgbClr val="FDC758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" name="Google Shape;301;p5"/>
                <p:cNvSpPr/>
                <p:nvPr/>
              </p:nvSpPr>
              <p:spPr>
                <a:xfrm flipH="1">
                  <a:off x="8548871" y="579663"/>
                  <a:ext cx="133235" cy="45255"/>
                </a:xfrm>
                <a:custGeom>
                  <a:rect b="b" l="l" r="r" t="t"/>
                  <a:pathLst>
                    <a:path extrusionOk="0" h="394" w="1160">
                      <a:moveTo>
                        <a:pt x="0" y="0"/>
                      </a:moveTo>
                      <a:lnTo>
                        <a:pt x="1160" y="373"/>
                      </a:lnTo>
                      <a:cubicBezTo>
                        <a:pt x="1126" y="382"/>
                        <a:pt x="1091" y="389"/>
                        <a:pt x="1055" y="394"/>
                      </a:cubicBezTo>
                      <a:lnTo>
                        <a:pt x="77" y="79"/>
                      </a:lnTo>
                      <a:cubicBezTo>
                        <a:pt x="49" y="54"/>
                        <a:pt x="24" y="27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" name="Google Shape;302;p5"/>
                <p:cNvSpPr/>
                <p:nvPr/>
              </p:nvSpPr>
              <p:spPr>
                <a:xfrm flipH="1">
                  <a:off x="8545196" y="576447"/>
                  <a:ext cx="139552" cy="47667"/>
                </a:xfrm>
                <a:custGeom>
                  <a:rect b="b" l="l" r="r" t="t"/>
                  <a:pathLst>
                    <a:path extrusionOk="0" h="415" w="1215">
                      <a:moveTo>
                        <a:pt x="0" y="0"/>
                      </a:moveTo>
                      <a:lnTo>
                        <a:pt x="1215" y="391"/>
                      </a:lnTo>
                      <a:cubicBezTo>
                        <a:pt x="1185" y="401"/>
                        <a:pt x="1154" y="409"/>
                        <a:pt x="1121" y="415"/>
                      </a:cubicBezTo>
                      <a:lnTo>
                        <a:pt x="67" y="75"/>
                      </a:lnTo>
                      <a:cubicBezTo>
                        <a:pt x="43" y="51"/>
                        <a:pt x="21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" name="Google Shape;303;p5"/>
                <p:cNvSpPr/>
                <p:nvPr/>
              </p:nvSpPr>
              <p:spPr>
                <a:xfrm flipH="1">
                  <a:off x="8541635" y="573231"/>
                  <a:ext cx="145410" cy="49964"/>
                </a:xfrm>
                <a:custGeom>
                  <a:rect b="b" l="l" r="r" t="t"/>
                  <a:pathLst>
                    <a:path extrusionOk="0" h="435" w="1266">
                      <a:moveTo>
                        <a:pt x="0" y="0"/>
                      </a:moveTo>
                      <a:lnTo>
                        <a:pt x="1266" y="409"/>
                      </a:lnTo>
                      <a:cubicBezTo>
                        <a:pt x="1239" y="419"/>
                        <a:pt x="1210" y="428"/>
                        <a:pt x="1180" y="435"/>
                      </a:cubicBezTo>
                      <a:lnTo>
                        <a:pt x="59" y="74"/>
                      </a:lnTo>
                      <a:cubicBezTo>
                        <a:pt x="38" y="50"/>
                        <a:pt x="18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" name="Google Shape;304;p5"/>
                <p:cNvSpPr/>
                <p:nvPr/>
              </p:nvSpPr>
              <p:spPr>
                <a:xfrm flipH="1">
                  <a:off x="8538419" y="570360"/>
                  <a:ext cx="150578" cy="51802"/>
                </a:xfrm>
                <a:custGeom>
                  <a:rect b="b" l="l" r="r" t="t"/>
                  <a:pathLst>
                    <a:path extrusionOk="0" h="451" w="1311">
                      <a:moveTo>
                        <a:pt x="0" y="0"/>
                      </a:moveTo>
                      <a:lnTo>
                        <a:pt x="1311" y="423"/>
                      </a:lnTo>
                      <a:cubicBezTo>
                        <a:pt x="1286" y="434"/>
                        <a:pt x="1259" y="443"/>
                        <a:pt x="1231" y="451"/>
                      </a:cubicBezTo>
                      <a:lnTo>
                        <a:pt x="51" y="70"/>
                      </a:lnTo>
                      <a:cubicBezTo>
                        <a:pt x="33" y="47"/>
                        <a:pt x="15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Google Shape;305;p5"/>
                <p:cNvSpPr/>
                <p:nvPr/>
              </p:nvSpPr>
              <p:spPr>
                <a:xfrm flipH="1">
                  <a:off x="8535203" y="567374"/>
                  <a:ext cx="155632" cy="53640"/>
                </a:xfrm>
                <a:custGeom>
                  <a:rect b="b" l="l" r="r" t="t"/>
                  <a:pathLst>
                    <a:path extrusionOk="0" h="467" w="1355">
                      <a:moveTo>
                        <a:pt x="0" y="0"/>
                      </a:moveTo>
                      <a:lnTo>
                        <a:pt x="1355" y="437"/>
                      </a:lnTo>
                      <a:cubicBezTo>
                        <a:pt x="1331" y="448"/>
                        <a:pt x="1306" y="458"/>
                        <a:pt x="1280" y="467"/>
                      </a:cubicBezTo>
                      <a:lnTo>
                        <a:pt x="47" y="70"/>
                      </a:lnTo>
                      <a:cubicBezTo>
                        <a:pt x="29" y="47"/>
                        <a:pt x="14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Google Shape;306;p5"/>
                <p:cNvSpPr/>
                <p:nvPr/>
              </p:nvSpPr>
              <p:spPr>
                <a:xfrm flipH="1">
                  <a:off x="8532447" y="564502"/>
                  <a:ext cx="159996" cy="55248"/>
                </a:xfrm>
                <a:custGeom>
                  <a:rect b="b" l="l" r="r" t="t"/>
                  <a:pathLst>
                    <a:path extrusionOk="0" h="481" w="1393">
                      <a:moveTo>
                        <a:pt x="0" y="0"/>
                      </a:moveTo>
                      <a:lnTo>
                        <a:pt x="1393" y="450"/>
                      </a:lnTo>
                      <a:cubicBezTo>
                        <a:pt x="1371" y="461"/>
                        <a:pt x="1347" y="472"/>
                        <a:pt x="1323" y="481"/>
                      </a:cubicBezTo>
                      <a:lnTo>
                        <a:pt x="41" y="68"/>
                      </a:lnTo>
                      <a:cubicBezTo>
                        <a:pt x="26" y="46"/>
                        <a:pt x="12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 flipH="1">
                  <a:off x="8529690" y="561631"/>
                  <a:ext cx="164131" cy="56741"/>
                </a:xfrm>
                <a:custGeom>
                  <a:rect b="b" l="l" r="r" t="t"/>
                  <a:pathLst>
                    <a:path extrusionOk="0" h="494" w="1429">
                      <a:moveTo>
                        <a:pt x="0" y="0"/>
                      </a:moveTo>
                      <a:lnTo>
                        <a:pt x="1429" y="461"/>
                      </a:lnTo>
                      <a:cubicBezTo>
                        <a:pt x="1408" y="473"/>
                        <a:pt x="1386" y="484"/>
                        <a:pt x="1363" y="494"/>
                      </a:cubicBezTo>
                      <a:lnTo>
                        <a:pt x="36" y="67"/>
                      </a:lnTo>
                      <a:cubicBezTo>
                        <a:pt x="23" y="45"/>
                        <a:pt x="10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 flipH="1">
                  <a:off x="8527048" y="558989"/>
                  <a:ext cx="168037" cy="58119"/>
                </a:xfrm>
                <a:custGeom>
                  <a:rect b="b" l="l" r="r" t="t"/>
                  <a:pathLst>
                    <a:path extrusionOk="0" h="506" w="1463">
                      <a:moveTo>
                        <a:pt x="0" y="0"/>
                      </a:moveTo>
                      <a:lnTo>
                        <a:pt x="1463" y="471"/>
                      </a:lnTo>
                      <a:cubicBezTo>
                        <a:pt x="1443" y="483"/>
                        <a:pt x="1422" y="495"/>
                        <a:pt x="1400" y="506"/>
                      </a:cubicBezTo>
                      <a:lnTo>
                        <a:pt x="32" y="64"/>
                      </a:lnTo>
                      <a:cubicBezTo>
                        <a:pt x="20" y="43"/>
                        <a:pt x="9" y="22"/>
                        <a:pt x="0" y="0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 flipH="1">
                  <a:off x="8524636" y="556232"/>
                  <a:ext cx="171597" cy="59383"/>
                </a:xfrm>
                <a:custGeom>
                  <a:rect b="b" l="l" r="r" t="t"/>
                  <a:pathLst>
                    <a:path extrusionOk="0" h="517" w="1494">
                      <a:moveTo>
                        <a:pt x="0" y="0"/>
                      </a:moveTo>
                      <a:lnTo>
                        <a:pt x="1494" y="482"/>
                      </a:lnTo>
                      <a:cubicBezTo>
                        <a:pt x="1475" y="494"/>
                        <a:pt x="1455" y="506"/>
                        <a:pt x="1435" y="517"/>
                      </a:cubicBezTo>
                      <a:lnTo>
                        <a:pt x="28" y="63"/>
                      </a:lnTo>
                      <a:cubicBezTo>
                        <a:pt x="18" y="42"/>
                        <a:pt x="8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 flipH="1">
                  <a:off x="8522339" y="553590"/>
                  <a:ext cx="174813" cy="60531"/>
                </a:xfrm>
                <a:custGeom>
                  <a:rect b="b" l="l" r="r" t="t"/>
                  <a:pathLst>
                    <a:path extrusionOk="0" h="527" w="1522">
                      <a:moveTo>
                        <a:pt x="0" y="0"/>
                      </a:moveTo>
                      <a:lnTo>
                        <a:pt x="1522" y="490"/>
                      </a:lnTo>
                      <a:cubicBezTo>
                        <a:pt x="1504" y="503"/>
                        <a:pt x="1485" y="516"/>
                        <a:pt x="1466" y="527"/>
                      </a:cubicBezTo>
                      <a:lnTo>
                        <a:pt x="25" y="62"/>
                      </a:lnTo>
                      <a:cubicBezTo>
                        <a:pt x="15" y="42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 flipH="1">
                  <a:off x="8520272" y="550949"/>
                  <a:ext cx="177799" cy="61565"/>
                </a:xfrm>
                <a:custGeom>
                  <a:rect b="b" l="l" r="r" t="t"/>
                  <a:pathLst>
                    <a:path extrusionOk="0" h="536" w="1548">
                      <a:moveTo>
                        <a:pt x="0" y="0"/>
                      </a:moveTo>
                      <a:lnTo>
                        <a:pt x="1548" y="499"/>
                      </a:lnTo>
                      <a:cubicBezTo>
                        <a:pt x="1532" y="512"/>
                        <a:pt x="1514" y="525"/>
                        <a:pt x="1496" y="536"/>
                      </a:cubicBezTo>
                      <a:lnTo>
                        <a:pt x="22" y="61"/>
                      </a:lnTo>
                      <a:cubicBezTo>
                        <a:pt x="14" y="41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Google Shape;312;p5"/>
                <p:cNvSpPr/>
                <p:nvPr/>
              </p:nvSpPr>
              <p:spPr>
                <a:xfrm flipH="1">
                  <a:off x="8518089" y="548422"/>
                  <a:ext cx="180671" cy="62484"/>
                </a:xfrm>
                <a:custGeom>
                  <a:rect b="b" l="l" r="r" t="t"/>
                  <a:pathLst>
                    <a:path extrusionOk="0" h="544" w="1573">
                      <a:moveTo>
                        <a:pt x="0" y="0"/>
                      </a:moveTo>
                      <a:lnTo>
                        <a:pt x="1573" y="506"/>
                      </a:lnTo>
                      <a:cubicBezTo>
                        <a:pt x="1557" y="520"/>
                        <a:pt x="1540" y="532"/>
                        <a:pt x="1523" y="544"/>
                      </a:cubicBezTo>
                      <a:lnTo>
                        <a:pt x="19" y="60"/>
                      </a:lnTo>
                      <a:cubicBezTo>
                        <a:pt x="12" y="40"/>
                        <a:pt x="5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" name="Google Shape;313;p5"/>
                <p:cNvSpPr/>
                <p:nvPr/>
              </p:nvSpPr>
              <p:spPr>
                <a:xfrm flipH="1">
                  <a:off x="8516252" y="545780"/>
                  <a:ext cx="183083" cy="63632"/>
                </a:xfrm>
                <a:custGeom>
                  <a:rect b="b" l="l" r="r" t="t"/>
                  <a:pathLst>
                    <a:path extrusionOk="0" h="554" w="1594">
                      <a:moveTo>
                        <a:pt x="0" y="0"/>
                      </a:moveTo>
                      <a:lnTo>
                        <a:pt x="1594" y="515"/>
                      </a:lnTo>
                      <a:cubicBezTo>
                        <a:pt x="1579" y="528"/>
                        <a:pt x="1564" y="541"/>
                        <a:pt x="1547" y="554"/>
                      </a:cubicBezTo>
                      <a:lnTo>
                        <a:pt x="16" y="60"/>
                      </a:lnTo>
                      <a:cubicBezTo>
                        <a:pt x="10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" name="Google Shape;314;p5"/>
                <p:cNvSpPr/>
                <p:nvPr/>
              </p:nvSpPr>
              <p:spPr>
                <a:xfrm flipH="1">
                  <a:off x="8514299" y="543253"/>
                  <a:ext cx="185610" cy="64436"/>
                </a:xfrm>
                <a:custGeom>
                  <a:rect b="b" l="l" r="r" t="t"/>
                  <a:pathLst>
                    <a:path extrusionOk="0" h="561" w="1616">
                      <a:moveTo>
                        <a:pt x="0" y="0"/>
                      </a:moveTo>
                      <a:lnTo>
                        <a:pt x="1616" y="521"/>
                      </a:lnTo>
                      <a:cubicBezTo>
                        <a:pt x="1602" y="535"/>
                        <a:pt x="1587" y="548"/>
                        <a:pt x="1571" y="561"/>
                      </a:cubicBezTo>
                      <a:lnTo>
                        <a:pt x="14" y="59"/>
                      </a:lnTo>
                      <a:cubicBezTo>
                        <a:pt x="8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" name="Google Shape;315;p5"/>
                <p:cNvSpPr/>
                <p:nvPr/>
              </p:nvSpPr>
              <p:spPr>
                <a:xfrm flipH="1">
                  <a:off x="8512576" y="540841"/>
                  <a:ext cx="187792" cy="65126"/>
                </a:xfrm>
                <a:custGeom>
                  <a:rect b="b" l="l" r="r" t="t"/>
                  <a:pathLst>
                    <a:path extrusionOk="0" h="567" w="1635">
                      <a:moveTo>
                        <a:pt x="0" y="0"/>
                      </a:moveTo>
                      <a:lnTo>
                        <a:pt x="1635" y="527"/>
                      </a:lnTo>
                      <a:cubicBezTo>
                        <a:pt x="1622" y="541"/>
                        <a:pt x="1607" y="555"/>
                        <a:pt x="1592" y="567"/>
                      </a:cubicBezTo>
                      <a:lnTo>
                        <a:pt x="12" y="58"/>
                      </a:lnTo>
                      <a:cubicBezTo>
                        <a:pt x="7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" name="Google Shape;316;p5"/>
                <p:cNvSpPr/>
                <p:nvPr/>
              </p:nvSpPr>
              <p:spPr>
                <a:xfrm flipH="1">
                  <a:off x="8510853" y="538314"/>
                  <a:ext cx="189859" cy="65930"/>
                </a:xfrm>
                <a:custGeom>
                  <a:rect b="b" l="l" r="r" t="t"/>
                  <a:pathLst>
                    <a:path extrusionOk="0" h="574" w="1653">
                      <a:moveTo>
                        <a:pt x="0" y="0"/>
                      </a:moveTo>
                      <a:lnTo>
                        <a:pt x="1653" y="533"/>
                      </a:lnTo>
                      <a:cubicBezTo>
                        <a:pt x="1640" y="547"/>
                        <a:pt x="1627" y="561"/>
                        <a:pt x="1613" y="574"/>
                      </a:cubicBezTo>
                      <a:lnTo>
                        <a:pt x="10" y="58"/>
                      </a:lnTo>
                      <a:cubicBezTo>
                        <a:pt x="6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" name="Google Shape;317;p5"/>
                <p:cNvSpPr/>
                <p:nvPr/>
              </p:nvSpPr>
              <p:spPr>
                <a:xfrm flipH="1">
                  <a:off x="8507523" y="533145"/>
                  <a:ext cx="193535" cy="69375"/>
                </a:xfrm>
                <a:custGeom>
                  <a:rect b="b" l="l" r="r" t="t"/>
                  <a:pathLst>
                    <a:path extrusionOk="0" h="604" w="1685">
                      <a:moveTo>
                        <a:pt x="0" y="0"/>
                      </a:moveTo>
                      <a:lnTo>
                        <a:pt x="675" y="218"/>
                      </a:lnTo>
                      <a:cubicBezTo>
                        <a:pt x="689" y="233"/>
                        <a:pt x="705" y="246"/>
                        <a:pt x="722" y="259"/>
                      </a:cubicBezTo>
                      <a:lnTo>
                        <a:pt x="730" y="236"/>
                      </a:lnTo>
                      <a:lnTo>
                        <a:pt x="936" y="302"/>
                      </a:lnTo>
                      <a:lnTo>
                        <a:pt x="925" y="335"/>
                      </a:lnTo>
                      <a:cubicBezTo>
                        <a:pt x="963" y="340"/>
                        <a:pt x="998" y="340"/>
                        <a:pt x="1031" y="333"/>
                      </a:cubicBezTo>
                      <a:lnTo>
                        <a:pt x="1685" y="544"/>
                      </a:lnTo>
                      <a:cubicBezTo>
                        <a:pt x="1668" y="565"/>
                        <a:pt x="1650" y="585"/>
                        <a:pt x="1631" y="604"/>
                      </a:cubicBezTo>
                      <a:lnTo>
                        <a:pt x="9" y="81"/>
                      </a:lnTo>
                      <a:cubicBezTo>
                        <a:pt x="4" y="54"/>
                        <a:pt x="1" y="28"/>
                        <a:pt x="0" y="0"/>
                      </a:cubicBezTo>
                      <a:close/>
                    </a:path>
                  </a:pathLst>
                </a:custGeom>
                <a:solidFill>
                  <a:srgbClr val="FDBC4A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" name="Google Shape;318;p5"/>
                <p:cNvSpPr/>
                <p:nvPr/>
              </p:nvSpPr>
              <p:spPr>
                <a:xfrm flipH="1">
                  <a:off x="8504651" y="528321"/>
                  <a:ext cx="196521" cy="70409"/>
                </a:xfrm>
                <a:custGeom>
                  <a:rect b="b" l="l" r="r" t="t"/>
                  <a:pathLst>
                    <a:path extrusionOk="0" h="613" w="1711">
                      <a:moveTo>
                        <a:pt x="0" y="0"/>
                      </a:moveTo>
                      <a:lnTo>
                        <a:pt x="637" y="205"/>
                      </a:lnTo>
                      <a:cubicBezTo>
                        <a:pt x="656" y="242"/>
                        <a:pt x="685" y="274"/>
                        <a:pt x="723" y="301"/>
                      </a:cubicBezTo>
                      <a:lnTo>
                        <a:pt x="743" y="239"/>
                      </a:lnTo>
                      <a:lnTo>
                        <a:pt x="949" y="306"/>
                      </a:lnTo>
                      <a:lnTo>
                        <a:pt x="927" y="375"/>
                      </a:lnTo>
                      <a:lnTo>
                        <a:pt x="4" y="77"/>
                      </a:lnTo>
                      <a:cubicBezTo>
                        <a:pt x="1" y="52"/>
                        <a:pt x="0" y="26"/>
                        <a:pt x="0" y="0"/>
                      </a:cubicBezTo>
                      <a:moveTo>
                        <a:pt x="1663" y="613"/>
                      </a:moveTo>
                      <a:lnTo>
                        <a:pt x="936" y="378"/>
                      </a:lnTo>
                      <a:cubicBezTo>
                        <a:pt x="996" y="385"/>
                        <a:pt x="1051" y="376"/>
                        <a:pt x="1096" y="353"/>
                      </a:cubicBezTo>
                      <a:lnTo>
                        <a:pt x="1711" y="551"/>
                      </a:lnTo>
                      <a:cubicBezTo>
                        <a:pt x="1696" y="573"/>
                        <a:pt x="1680" y="593"/>
                        <a:pt x="1663" y="613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" name="Google Shape;319;p5"/>
                <p:cNvSpPr/>
                <p:nvPr/>
              </p:nvSpPr>
              <p:spPr>
                <a:xfrm flipH="1">
                  <a:off x="8502124" y="523497"/>
                  <a:ext cx="199048" cy="71328"/>
                </a:xfrm>
                <a:custGeom>
                  <a:rect b="b" l="l" r="r" t="t"/>
                  <a:pathLst>
                    <a:path extrusionOk="0" h="621" w="1733">
                      <a:moveTo>
                        <a:pt x="2" y="0"/>
                      </a:moveTo>
                      <a:lnTo>
                        <a:pt x="617" y="198"/>
                      </a:lnTo>
                      <a:cubicBezTo>
                        <a:pt x="626" y="232"/>
                        <a:pt x="643" y="263"/>
                        <a:pt x="666" y="290"/>
                      </a:cubicBezTo>
                      <a:lnTo>
                        <a:pt x="0" y="76"/>
                      </a:lnTo>
                      <a:cubicBezTo>
                        <a:pt x="0" y="51"/>
                        <a:pt x="0" y="25"/>
                        <a:pt x="2" y="0"/>
                      </a:cubicBezTo>
                      <a:moveTo>
                        <a:pt x="756" y="242"/>
                      </a:moveTo>
                      <a:lnTo>
                        <a:pt x="962" y="309"/>
                      </a:lnTo>
                      <a:lnTo>
                        <a:pt x="939" y="378"/>
                      </a:lnTo>
                      <a:lnTo>
                        <a:pt x="733" y="312"/>
                      </a:lnTo>
                      <a:lnTo>
                        <a:pt x="756" y="242"/>
                      </a:lnTo>
                      <a:moveTo>
                        <a:pt x="1691" y="621"/>
                      </a:moveTo>
                      <a:lnTo>
                        <a:pt x="1048" y="413"/>
                      </a:lnTo>
                      <a:cubicBezTo>
                        <a:pt x="1082" y="404"/>
                        <a:pt x="1113" y="388"/>
                        <a:pt x="1139" y="366"/>
                      </a:cubicBezTo>
                      <a:lnTo>
                        <a:pt x="1733" y="557"/>
                      </a:lnTo>
                      <a:cubicBezTo>
                        <a:pt x="1721" y="579"/>
                        <a:pt x="1706" y="601"/>
                        <a:pt x="1691" y="621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" name="Google Shape;320;p5"/>
                <p:cNvSpPr/>
                <p:nvPr/>
              </p:nvSpPr>
              <p:spPr>
                <a:xfrm flipH="1">
                  <a:off x="8499827" y="518673"/>
                  <a:ext cx="201345" cy="72132"/>
                </a:xfrm>
                <a:custGeom>
                  <a:rect b="b" l="l" r="r" t="t"/>
                  <a:pathLst>
                    <a:path extrusionOk="0" h="628" w="1753">
                      <a:moveTo>
                        <a:pt x="6" y="0"/>
                      </a:moveTo>
                      <a:lnTo>
                        <a:pt x="608" y="194"/>
                      </a:lnTo>
                      <a:cubicBezTo>
                        <a:pt x="611" y="224"/>
                        <a:pt x="619" y="252"/>
                        <a:pt x="631" y="278"/>
                      </a:cubicBezTo>
                      <a:lnTo>
                        <a:pt x="0" y="74"/>
                      </a:lnTo>
                      <a:cubicBezTo>
                        <a:pt x="1" y="50"/>
                        <a:pt x="3" y="25"/>
                        <a:pt x="6" y="0"/>
                      </a:cubicBezTo>
                      <a:moveTo>
                        <a:pt x="768" y="246"/>
                      </a:moveTo>
                      <a:lnTo>
                        <a:pt x="974" y="312"/>
                      </a:lnTo>
                      <a:lnTo>
                        <a:pt x="952" y="381"/>
                      </a:lnTo>
                      <a:lnTo>
                        <a:pt x="746" y="315"/>
                      </a:lnTo>
                      <a:lnTo>
                        <a:pt x="768" y="246"/>
                      </a:lnTo>
                      <a:moveTo>
                        <a:pt x="1716" y="628"/>
                      </a:moveTo>
                      <a:lnTo>
                        <a:pt x="1106" y="431"/>
                      </a:lnTo>
                      <a:cubicBezTo>
                        <a:pt x="1131" y="417"/>
                        <a:pt x="1152" y="398"/>
                        <a:pt x="1170" y="376"/>
                      </a:cubicBezTo>
                      <a:lnTo>
                        <a:pt x="1753" y="564"/>
                      </a:lnTo>
                      <a:cubicBezTo>
                        <a:pt x="1742" y="586"/>
                        <a:pt x="1729" y="607"/>
                        <a:pt x="1716" y="628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" name="Google Shape;321;p5"/>
                <p:cNvSpPr/>
                <p:nvPr/>
              </p:nvSpPr>
              <p:spPr>
                <a:xfrm flipH="1">
                  <a:off x="8497875" y="513964"/>
                  <a:ext cx="202953" cy="72706"/>
                </a:xfrm>
                <a:custGeom>
                  <a:rect b="b" l="l" r="r" t="t"/>
                  <a:pathLst>
                    <a:path extrusionOk="0" h="633" w="1767">
                      <a:moveTo>
                        <a:pt x="10" y="0"/>
                      </a:moveTo>
                      <a:lnTo>
                        <a:pt x="604" y="192"/>
                      </a:lnTo>
                      <a:cubicBezTo>
                        <a:pt x="603" y="220"/>
                        <a:pt x="605" y="246"/>
                        <a:pt x="611" y="271"/>
                      </a:cubicBezTo>
                      <a:lnTo>
                        <a:pt x="0" y="74"/>
                      </a:lnTo>
                      <a:cubicBezTo>
                        <a:pt x="2" y="50"/>
                        <a:pt x="5" y="25"/>
                        <a:pt x="10" y="0"/>
                      </a:cubicBezTo>
                      <a:moveTo>
                        <a:pt x="778" y="248"/>
                      </a:moveTo>
                      <a:lnTo>
                        <a:pt x="984" y="314"/>
                      </a:lnTo>
                      <a:lnTo>
                        <a:pt x="961" y="384"/>
                      </a:lnTo>
                      <a:lnTo>
                        <a:pt x="755" y="318"/>
                      </a:lnTo>
                      <a:lnTo>
                        <a:pt x="778" y="248"/>
                      </a:lnTo>
                      <a:moveTo>
                        <a:pt x="1735" y="633"/>
                      </a:moveTo>
                      <a:lnTo>
                        <a:pt x="1143" y="443"/>
                      </a:lnTo>
                      <a:cubicBezTo>
                        <a:pt x="1162" y="425"/>
                        <a:pt x="1178" y="405"/>
                        <a:pt x="1190" y="381"/>
                      </a:cubicBezTo>
                      <a:lnTo>
                        <a:pt x="1767" y="567"/>
                      </a:lnTo>
                      <a:cubicBezTo>
                        <a:pt x="1758" y="590"/>
                        <a:pt x="1747" y="612"/>
                        <a:pt x="1735" y="633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" name="Google Shape;322;p5"/>
                <p:cNvSpPr/>
                <p:nvPr/>
              </p:nvSpPr>
              <p:spPr>
                <a:xfrm flipH="1">
                  <a:off x="8496152" y="509370"/>
                  <a:ext cx="204217" cy="73051"/>
                </a:xfrm>
                <a:custGeom>
                  <a:rect b="b" l="l" r="r" t="t"/>
                  <a:pathLst>
                    <a:path extrusionOk="0" h="636" w="1778">
                      <a:moveTo>
                        <a:pt x="14" y="0"/>
                      </a:moveTo>
                      <a:lnTo>
                        <a:pt x="603" y="190"/>
                      </a:lnTo>
                      <a:cubicBezTo>
                        <a:pt x="599" y="217"/>
                        <a:pt x="598" y="242"/>
                        <a:pt x="600" y="266"/>
                      </a:cubicBezTo>
                      <a:lnTo>
                        <a:pt x="0" y="73"/>
                      </a:lnTo>
                      <a:cubicBezTo>
                        <a:pt x="4" y="49"/>
                        <a:pt x="8" y="25"/>
                        <a:pt x="14" y="0"/>
                      </a:cubicBezTo>
                      <a:moveTo>
                        <a:pt x="786" y="249"/>
                      </a:moveTo>
                      <a:lnTo>
                        <a:pt x="992" y="316"/>
                      </a:lnTo>
                      <a:lnTo>
                        <a:pt x="970" y="385"/>
                      </a:lnTo>
                      <a:lnTo>
                        <a:pt x="764" y="318"/>
                      </a:lnTo>
                      <a:lnTo>
                        <a:pt x="786" y="249"/>
                      </a:lnTo>
                      <a:moveTo>
                        <a:pt x="1750" y="636"/>
                      </a:moveTo>
                      <a:lnTo>
                        <a:pt x="1169" y="449"/>
                      </a:lnTo>
                      <a:cubicBezTo>
                        <a:pt x="1183" y="430"/>
                        <a:pt x="1194" y="408"/>
                        <a:pt x="1202" y="383"/>
                      </a:cubicBezTo>
                      <a:lnTo>
                        <a:pt x="1778" y="569"/>
                      </a:lnTo>
                      <a:cubicBezTo>
                        <a:pt x="1770" y="592"/>
                        <a:pt x="1761" y="614"/>
                        <a:pt x="1750" y="636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" name="Google Shape;323;p5"/>
                <p:cNvSpPr/>
                <p:nvPr/>
              </p:nvSpPr>
              <p:spPr>
                <a:xfrm flipH="1">
                  <a:off x="8493395" y="505694"/>
                  <a:ext cx="205135" cy="68112"/>
                </a:xfrm>
                <a:custGeom>
                  <a:rect b="b" l="l" r="r" t="t"/>
                  <a:pathLst>
                    <a:path extrusionOk="0" h="593" w="1786">
                      <a:moveTo>
                        <a:pt x="7" y="0"/>
                      </a:moveTo>
                      <a:lnTo>
                        <a:pt x="593" y="190"/>
                      </a:lnTo>
                      <a:cubicBezTo>
                        <a:pt x="591" y="198"/>
                        <a:pt x="590" y="206"/>
                        <a:pt x="589" y="213"/>
                      </a:cubicBezTo>
                      <a:lnTo>
                        <a:pt x="0" y="24"/>
                      </a:lnTo>
                      <a:cubicBezTo>
                        <a:pt x="2" y="16"/>
                        <a:pt x="4" y="8"/>
                        <a:pt x="7" y="0"/>
                      </a:cubicBezTo>
                      <a:moveTo>
                        <a:pt x="795" y="204"/>
                      </a:moveTo>
                      <a:lnTo>
                        <a:pt x="1001" y="270"/>
                      </a:lnTo>
                      <a:lnTo>
                        <a:pt x="979" y="339"/>
                      </a:lnTo>
                      <a:lnTo>
                        <a:pt x="773" y="273"/>
                      </a:lnTo>
                      <a:lnTo>
                        <a:pt x="795" y="204"/>
                      </a:lnTo>
                      <a:moveTo>
                        <a:pt x="1770" y="580"/>
                      </a:moveTo>
                      <a:cubicBezTo>
                        <a:pt x="1768" y="584"/>
                        <a:pt x="1767" y="589"/>
                        <a:pt x="1765" y="593"/>
                      </a:cubicBezTo>
                      <a:lnTo>
                        <a:pt x="1188" y="407"/>
                      </a:lnTo>
                      <a:cubicBezTo>
                        <a:pt x="1196" y="381"/>
                        <a:pt x="1199" y="357"/>
                        <a:pt x="1197" y="333"/>
                      </a:cubicBezTo>
                      <a:lnTo>
                        <a:pt x="1786" y="523"/>
                      </a:lnTo>
                      <a:cubicBezTo>
                        <a:pt x="1781" y="541"/>
                        <a:pt x="1776" y="560"/>
                        <a:pt x="1770" y="58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" name="Google Shape;324;p5"/>
                <p:cNvSpPr/>
                <p:nvPr/>
              </p:nvSpPr>
              <p:spPr>
                <a:xfrm flipH="1">
                  <a:off x="8492361" y="524531"/>
                  <a:ext cx="116006" cy="44795"/>
                </a:xfrm>
                <a:custGeom>
                  <a:rect b="b" l="l" r="r" t="t"/>
                  <a:pathLst>
                    <a:path extrusionOk="0" h="390" w="1010">
                      <a:moveTo>
                        <a:pt x="23" y="0"/>
                      </a:moveTo>
                      <a:lnTo>
                        <a:pt x="229" y="67"/>
                      </a:lnTo>
                      <a:lnTo>
                        <a:pt x="207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moveTo>
                        <a:pt x="992" y="390"/>
                      </a:moveTo>
                      <a:lnTo>
                        <a:pt x="411" y="203"/>
                      </a:lnTo>
                      <a:cubicBezTo>
                        <a:pt x="414" y="175"/>
                        <a:pt x="411" y="148"/>
                        <a:pt x="403" y="123"/>
                      </a:cubicBezTo>
                      <a:lnTo>
                        <a:pt x="1010" y="318"/>
                      </a:lnTo>
                      <a:cubicBezTo>
                        <a:pt x="1005" y="341"/>
                        <a:pt x="1000" y="365"/>
                        <a:pt x="992" y="39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5"/>
                <p:cNvSpPr/>
                <p:nvPr/>
              </p:nvSpPr>
              <p:spPr>
                <a:xfrm flipH="1">
                  <a:off x="8491672" y="520166"/>
                  <a:ext cx="115202" cy="44566"/>
                </a:xfrm>
                <a:custGeom>
                  <a:rect b="b" l="l" r="r" t="t"/>
                  <a:pathLst>
                    <a:path extrusionOk="0" h="388" w="1003">
                      <a:moveTo>
                        <a:pt x="22" y="0"/>
                      </a:moveTo>
                      <a:lnTo>
                        <a:pt x="228" y="67"/>
                      </a:lnTo>
                      <a:lnTo>
                        <a:pt x="206" y="135"/>
                      </a:lnTo>
                      <a:lnTo>
                        <a:pt x="0" y="69"/>
                      </a:lnTo>
                      <a:lnTo>
                        <a:pt x="22" y="0"/>
                      </a:lnTo>
                      <a:moveTo>
                        <a:pt x="990" y="388"/>
                      </a:moveTo>
                      <a:lnTo>
                        <a:pt x="398" y="197"/>
                      </a:lnTo>
                      <a:cubicBezTo>
                        <a:pt x="394" y="167"/>
                        <a:pt x="383" y="139"/>
                        <a:pt x="366" y="111"/>
                      </a:cubicBezTo>
                      <a:lnTo>
                        <a:pt x="1003" y="316"/>
                      </a:lnTo>
                      <a:cubicBezTo>
                        <a:pt x="1000" y="340"/>
                        <a:pt x="996" y="364"/>
                        <a:pt x="990" y="388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" name="Google Shape;326;p5"/>
                <p:cNvSpPr/>
                <p:nvPr/>
              </p:nvSpPr>
              <p:spPr>
                <a:xfrm flipH="1">
                  <a:off x="8491098" y="511207"/>
                  <a:ext cx="112905" cy="44221"/>
                </a:xfrm>
                <a:custGeom>
                  <a:rect b="b" l="l" r="r" t="t"/>
                  <a:pathLst>
                    <a:path extrusionOk="0" h="385" w="983">
                      <a:moveTo>
                        <a:pt x="22" y="0"/>
                      </a:moveTo>
                      <a:lnTo>
                        <a:pt x="983" y="310"/>
                      </a:lnTo>
                      <a:cubicBezTo>
                        <a:pt x="983" y="334"/>
                        <a:pt x="982" y="359"/>
                        <a:pt x="979" y="385"/>
                      </a:cubicBezTo>
                      <a:lnTo>
                        <a:pt x="333" y="177"/>
                      </a:lnTo>
                      <a:cubicBezTo>
                        <a:pt x="308" y="139"/>
                        <a:pt x="271" y="104"/>
                        <a:pt x="228" y="69"/>
                      </a:cubicBezTo>
                      <a:lnTo>
                        <a:pt x="206" y="136"/>
                      </a:lnTo>
                      <a:lnTo>
                        <a:pt x="0" y="69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p5"/>
                <p:cNvSpPr/>
                <p:nvPr/>
              </p:nvSpPr>
              <p:spPr>
                <a:xfrm flipH="1">
                  <a:off x="8491098" y="506728"/>
                  <a:ext cx="111527" cy="43991"/>
                </a:xfrm>
                <a:custGeom>
                  <a:rect b="b" l="l" r="r" t="t"/>
                  <a:pathLst>
                    <a:path extrusionOk="0" h="383" w="971">
                      <a:moveTo>
                        <a:pt x="23" y="0"/>
                      </a:moveTo>
                      <a:lnTo>
                        <a:pt x="968" y="305"/>
                      </a:lnTo>
                      <a:cubicBezTo>
                        <a:pt x="971" y="330"/>
                        <a:pt x="971" y="356"/>
                        <a:pt x="970" y="383"/>
                      </a:cubicBezTo>
                      <a:lnTo>
                        <a:pt x="272" y="158"/>
                      </a:lnTo>
                      <a:cubicBezTo>
                        <a:pt x="255" y="141"/>
                        <a:pt x="236" y="124"/>
                        <a:pt x="216" y="108"/>
                      </a:cubicBezTo>
                      <a:lnTo>
                        <a:pt x="206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FDC45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 flipH="1">
                  <a:off x="8491213" y="499607"/>
                  <a:ext cx="115662" cy="46174"/>
                </a:xfrm>
                <a:custGeom>
                  <a:rect b="b" l="l" r="r" t="t"/>
                  <a:pathLst>
                    <a:path extrusionOk="0" h="402" w="1007">
                      <a:moveTo>
                        <a:pt x="66" y="42"/>
                      </a:moveTo>
                      <a:cubicBezTo>
                        <a:pt x="45" y="28"/>
                        <a:pt x="22" y="14"/>
                        <a:pt x="0" y="0"/>
                      </a:cubicBezTo>
                      <a:lnTo>
                        <a:pt x="999" y="322"/>
                      </a:lnTo>
                      <a:cubicBezTo>
                        <a:pt x="1004" y="348"/>
                        <a:pt x="1007" y="374"/>
                        <a:pt x="1007" y="402"/>
                      </a:cubicBezTo>
                      <a:lnTo>
                        <a:pt x="50" y="93"/>
                      </a:lnTo>
                      <a:lnTo>
                        <a:pt x="66" y="42"/>
                      </a:ln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 flipH="1">
                  <a:off x="8491557" y="490073"/>
                  <a:ext cx="129674" cy="50653"/>
                </a:xfrm>
                <a:custGeom>
                  <a:rect b="b" l="l" r="r" t="t"/>
                  <a:pathLst>
                    <a:path extrusionOk="0" h="441" w="1129">
                      <a:moveTo>
                        <a:pt x="191" y="125"/>
                      </a:moveTo>
                      <a:cubicBezTo>
                        <a:pt x="129" y="85"/>
                        <a:pt x="63" y="44"/>
                        <a:pt x="0" y="0"/>
                      </a:cubicBezTo>
                      <a:lnTo>
                        <a:pt x="1114" y="359"/>
                      </a:lnTo>
                      <a:cubicBezTo>
                        <a:pt x="1121" y="385"/>
                        <a:pt x="1126" y="412"/>
                        <a:pt x="1129" y="441"/>
                      </a:cubicBezTo>
                      <a:lnTo>
                        <a:pt x="187" y="137"/>
                      </a:lnTo>
                      <a:lnTo>
                        <a:pt x="191" y="125"/>
                      </a:ln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 flipH="1">
                  <a:off x="8492361" y="481229"/>
                  <a:ext cx="140815" cy="54329"/>
                </a:xfrm>
                <a:custGeom>
                  <a:rect b="b" l="l" r="r" t="t"/>
                  <a:pathLst>
                    <a:path extrusionOk="0" h="473" w="1226">
                      <a:moveTo>
                        <a:pt x="0" y="0"/>
                      </a:moveTo>
                      <a:lnTo>
                        <a:pt x="1202" y="387"/>
                      </a:lnTo>
                      <a:cubicBezTo>
                        <a:pt x="1212" y="414"/>
                        <a:pt x="1221" y="443"/>
                        <a:pt x="1226" y="473"/>
                      </a:cubicBezTo>
                      <a:lnTo>
                        <a:pt x="201" y="142"/>
                      </a:lnTo>
                      <a:cubicBezTo>
                        <a:pt x="133" y="98"/>
                        <a:pt x="64" y="51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" name="Google Shape;331;p5"/>
                <p:cNvSpPr/>
                <p:nvPr/>
              </p:nvSpPr>
              <p:spPr>
                <a:xfrm flipH="1">
                  <a:off x="8493625" y="473419"/>
                  <a:ext cx="148626" cy="56741"/>
                </a:xfrm>
                <a:custGeom>
                  <a:rect b="b" l="l" r="r" t="t"/>
                  <a:pathLst>
                    <a:path extrusionOk="0" h="494" w="1294">
                      <a:moveTo>
                        <a:pt x="0" y="0"/>
                      </a:moveTo>
                      <a:lnTo>
                        <a:pt x="1259" y="406"/>
                      </a:lnTo>
                      <a:cubicBezTo>
                        <a:pt x="1273" y="434"/>
                        <a:pt x="1285" y="463"/>
                        <a:pt x="1294" y="494"/>
                      </a:cubicBezTo>
                      <a:lnTo>
                        <a:pt x="157" y="127"/>
                      </a:lnTo>
                      <a:cubicBezTo>
                        <a:pt x="102" y="88"/>
                        <a:pt x="48" y="4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2" name="Google Shape;332;p5"/>
                <p:cNvSpPr/>
                <p:nvPr/>
              </p:nvSpPr>
              <p:spPr>
                <a:xfrm flipH="1">
                  <a:off x="8495577" y="466183"/>
                  <a:ext cx="153679" cy="58349"/>
                </a:xfrm>
                <a:custGeom>
                  <a:rect b="b" l="l" r="r" t="t"/>
                  <a:pathLst>
                    <a:path extrusionOk="0" h="508" w="1338">
                      <a:moveTo>
                        <a:pt x="0" y="0"/>
                      </a:moveTo>
                      <a:lnTo>
                        <a:pt x="1290" y="417"/>
                      </a:lnTo>
                      <a:cubicBezTo>
                        <a:pt x="1309" y="446"/>
                        <a:pt x="1325" y="476"/>
                        <a:pt x="1338" y="508"/>
                      </a:cubicBezTo>
                      <a:lnTo>
                        <a:pt x="122" y="117"/>
                      </a:lnTo>
                      <a:cubicBezTo>
                        <a:pt x="78" y="81"/>
                        <a:pt x="37" y="42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5"/>
                <p:cNvSpPr/>
                <p:nvPr/>
              </p:nvSpPr>
              <p:spPr>
                <a:xfrm flipH="1">
                  <a:off x="8498334" y="459636"/>
                  <a:ext cx="156206" cy="59153"/>
                </a:xfrm>
                <a:custGeom>
                  <a:rect b="b" l="l" r="r" t="t"/>
                  <a:pathLst>
                    <a:path extrusionOk="0" h="515" w="1360">
                      <a:moveTo>
                        <a:pt x="0" y="0"/>
                      </a:moveTo>
                      <a:lnTo>
                        <a:pt x="1297" y="418"/>
                      </a:lnTo>
                      <a:cubicBezTo>
                        <a:pt x="1321" y="449"/>
                        <a:pt x="1342" y="481"/>
                        <a:pt x="1360" y="515"/>
                      </a:cubicBezTo>
                      <a:lnTo>
                        <a:pt x="93" y="106"/>
                      </a:lnTo>
                      <a:cubicBezTo>
                        <a:pt x="59" y="73"/>
                        <a:pt x="27" y="38"/>
                        <a:pt x="0" y="0"/>
                      </a:cubicBezTo>
                      <a:close/>
                    </a:path>
                  </a:pathLst>
                </a:custGeom>
                <a:solidFill>
                  <a:srgbClr val="FDC858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" name="Google Shape;334;p5"/>
                <p:cNvSpPr/>
                <p:nvPr/>
              </p:nvSpPr>
              <p:spPr>
                <a:xfrm flipH="1">
                  <a:off x="8332480" y="237843"/>
                  <a:ext cx="493428" cy="493324"/>
                </a:xfrm>
                <a:custGeom>
                  <a:rect b="b" l="l" r="r" t="t"/>
                  <a:pathLst>
                    <a:path extrusionOk="0" h="4295" w="4296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" name="Google Shape;335;p5"/>
                <p:cNvSpPr txBox="1"/>
                <p:nvPr/>
              </p:nvSpPr>
              <p:spPr>
                <a:xfrm>
                  <a:off x="8316399" y="231845"/>
                  <a:ext cx="517500" cy="5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500" strike="noStrike">
                      <a:solidFill>
                        <a:schemeClr val="accent2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5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  <p:sp>
            <p:nvSpPr>
              <p:cNvPr id="336" name="Google Shape;336;p5"/>
              <p:cNvSpPr/>
              <p:nvPr/>
            </p:nvSpPr>
            <p:spPr>
              <a:xfrm flipH="1">
                <a:off x="8263946" y="4634900"/>
                <a:ext cx="880704" cy="77925"/>
              </a:xfrm>
              <a:custGeom>
                <a:rect b="b" l="l" r="r" t="t"/>
                <a:pathLst>
                  <a:path extrusionOk="0" h="227" w="5369">
                    <a:moveTo>
                      <a:pt x="5369" y="114"/>
                    </a:moveTo>
                    <a:cubicBezTo>
                      <a:pt x="5369" y="134"/>
                      <a:pt x="5245" y="154"/>
                      <a:pt x="5010" y="171"/>
                    </a:cubicBezTo>
                    <a:cubicBezTo>
                      <a:pt x="4774" y="189"/>
                      <a:pt x="4435" y="202"/>
                      <a:pt x="4027" y="212"/>
                    </a:cubicBezTo>
                    <a:cubicBezTo>
                      <a:pt x="3619" y="222"/>
                      <a:pt x="3155" y="227"/>
                      <a:pt x="2684" y="227"/>
                    </a:cubicBezTo>
                    <a:cubicBezTo>
                      <a:pt x="2212" y="227"/>
                      <a:pt x="1750" y="222"/>
                      <a:pt x="1342" y="212"/>
                    </a:cubicBezTo>
                    <a:cubicBezTo>
                      <a:pt x="934" y="202"/>
                      <a:pt x="594" y="189"/>
                      <a:pt x="359" y="171"/>
                    </a:cubicBezTo>
                    <a:cubicBezTo>
                      <a:pt x="123" y="154"/>
                      <a:pt x="0" y="134"/>
                      <a:pt x="0" y="114"/>
                    </a:cubicBezTo>
                    <a:cubicBezTo>
                      <a:pt x="0" y="94"/>
                      <a:pt x="124" y="74"/>
                      <a:pt x="359" y="57"/>
                    </a:cubicBezTo>
                    <a:cubicBezTo>
                      <a:pt x="595" y="40"/>
                      <a:pt x="934" y="25"/>
                      <a:pt x="1342" y="15"/>
                    </a:cubicBezTo>
                    <a:cubicBezTo>
                      <a:pt x="1750" y="5"/>
                      <a:pt x="2213" y="0"/>
                      <a:pt x="2684" y="0"/>
                    </a:cubicBezTo>
                    <a:cubicBezTo>
                      <a:pt x="3156" y="0"/>
                      <a:pt x="3619" y="5"/>
                      <a:pt x="4027" y="15"/>
                    </a:cubicBezTo>
                    <a:cubicBezTo>
                      <a:pt x="4435" y="25"/>
                      <a:pt x="4774" y="40"/>
                      <a:pt x="5010" y="57"/>
                    </a:cubicBezTo>
                    <a:cubicBezTo>
                      <a:pt x="5245" y="74"/>
                      <a:pt x="5369" y="94"/>
                      <a:pt x="5369" y="114"/>
                    </a:cubicBezTo>
                    <a:close/>
                  </a:path>
                </a:pathLst>
              </a:custGeom>
              <a:solidFill>
                <a:srgbClr val="61795F">
                  <a:alpha val="20000"/>
                </a:srgbClr>
              </a:solidFill>
              <a:ln>
                <a:noFill/>
              </a:ln>
            </p:spPr>
            <p:txBody>
              <a:bodyPr anchorCtr="1" anchor="ctr" bIns="36700" lIns="90000" spcFirstLastPara="1" rIns="90000" wrap="square" tIns="36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7" name="Google Shape;337;p5"/>
              <p:cNvGrpSpPr/>
              <p:nvPr/>
            </p:nvGrpSpPr>
            <p:grpSpPr>
              <a:xfrm>
                <a:off x="8308121" y="4168622"/>
                <a:ext cx="763035" cy="488681"/>
                <a:chOff x="7504675" y="948450"/>
                <a:chExt cx="1903305" cy="1218960"/>
              </a:xfrm>
            </p:grpSpPr>
            <p:sp>
              <p:nvSpPr>
                <p:cNvPr id="338" name="Google Shape;338;p5"/>
                <p:cNvSpPr/>
                <p:nvPr/>
              </p:nvSpPr>
              <p:spPr>
                <a:xfrm>
                  <a:off x="7740108" y="1194690"/>
                  <a:ext cx="1447560" cy="248760"/>
                </a:xfrm>
                <a:custGeom>
                  <a:rect b="b" l="l" r="r" t="t"/>
                  <a:pathLst>
                    <a:path extrusionOk="0" h="691" w="4021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39" name="Google Shape;339;p5"/>
                <p:cNvGrpSpPr/>
                <p:nvPr/>
              </p:nvGrpSpPr>
              <p:grpSpPr>
                <a:xfrm>
                  <a:off x="7849188" y="1194690"/>
                  <a:ext cx="1222560" cy="248760"/>
                  <a:chOff x="7849188" y="1194690"/>
                  <a:chExt cx="1222560" cy="248760"/>
                </a:xfrm>
              </p:grpSpPr>
              <p:sp>
                <p:nvSpPr>
                  <p:cNvPr id="340" name="Google Shape;340;p5"/>
                  <p:cNvSpPr/>
                  <p:nvPr/>
                </p:nvSpPr>
                <p:spPr>
                  <a:xfrm>
                    <a:off x="7849188" y="119469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1" name="Google Shape;341;p5"/>
                  <p:cNvSpPr/>
                  <p:nvPr/>
                </p:nvSpPr>
                <p:spPr>
                  <a:xfrm>
                    <a:off x="8039628" y="119469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2" name="Google Shape;342;p5"/>
                  <p:cNvSpPr/>
                  <p:nvPr/>
                </p:nvSpPr>
                <p:spPr>
                  <a:xfrm>
                    <a:off x="8230428" y="119469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3" name="Google Shape;343;p5"/>
                  <p:cNvSpPr/>
                  <p:nvPr/>
                </p:nvSpPr>
                <p:spPr>
                  <a:xfrm>
                    <a:off x="8421228" y="119469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4" name="Google Shape;344;p5"/>
                  <p:cNvSpPr/>
                  <p:nvPr/>
                </p:nvSpPr>
                <p:spPr>
                  <a:xfrm>
                    <a:off x="8612028" y="119469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5" name="Google Shape;345;p5"/>
                  <p:cNvSpPr/>
                  <p:nvPr/>
                </p:nvSpPr>
                <p:spPr>
                  <a:xfrm>
                    <a:off x="8802828" y="119469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6" name="Google Shape;346;p5"/>
                  <p:cNvSpPr/>
                  <p:nvPr/>
                </p:nvSpPr>
                <p:spPr>
                  <a:xfrm>
                    <a:off x="8993628" y="119469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47" name="Google Shape;347;p5"/>
                <p:cNvSpPr/>
                <p:nvPr/>
              </p:nvSpPr>
              <p:spPr>
                <a:xfrm>
                  <a:off x="7960420" y="948450"/>
                  <a:ext cx="1447560" cy="248760"/>
                </a:xfrm>
                <a:custGeom>
                  <a:rect b="b" l="l" r="r" t="t"/>
                  <a:pathLst>
                    <a:path extrusionOk="0" h="691" w="4021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48" name="Google Shape;348;p5"/>
                <p:cNvGrpSpPr/>
                <p:nvPr/>
              </p:nvGrpSpPr>
              <p:grpSpPr>
                <a:xfrm>
                  <a:off x="8069500" y="948450"/>
                  <a:ext cx="1222920" cy="248760"/>
                  <a:chOff x="8069500" y="948450"/>
                  <a:chExt cx="1222920" cy="248760"/>
                </a:xfrm>
              </p:grpSpPr>
              <p:sp>
                <p:nvSpPr>
                  <p:cNvPr id="349" name="Google Shape;349;p5"/>
                  <p:cNvSpPr/>
                  <p:nvPr/>
                </p:nvSpPr>
                <p:spPr>
                  <a:xfrm>
                    <a:off x="8069500" y="94845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0" name="Google Shape;350;p5"/>
                  <p:cNvSpPr/>
                  <p:nvPr/>
                </p:nvSpPr>
                <p:spPr>
                  <a:xfrm>
                    <a:off x="8260300" y="94845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1" name="Google Shape;351;p5"/>
                  <p:cNvSpPr/>
                  <p:nvPr/>
                </p:nvSpPr>
                <p:spPr>
                  <a:xfrm>
                    <a:off x="8451100" y="94845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2" name="Google Shape;352;p5"/>
                  <p:cNvSpPr/>
                  <p:nvPr/>
                </p:nvSpPr>
                <p:spPr>
                  <a:xfrm>
                    <a:off x="8641900" y="94845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3" name="Google Shape;353;p5"/>
                  <p:cNvSpPr/>
                  <p:nvPr/>
                </p:nvSpPr>
                <p:spPr>
                  <a:xfrm>
                    <a:off x="8832340" y="94845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4" name="Google Shape;354;p5"/>
                  <p:cNvSpPr/>
                  <p:nvPr/>
                </p:nvSpPr>
                <p:spPr>
                  <a:xfrm>
                    <a:off x="9023140" y="94845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5" name="Google Shape;355;p5"/>
                  <p:cNvSpPr/>
                  <p:nvPr/>
                </p:nvSpPr>
                <p:spPr>
                  <a:xfrm>
                    <a:off x="9213940" y="94845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56" name="Google Shape;356;p5"/>
                <p:cNvSpPr/>
                <p:nvPr/>
              </p:nvSpPr>
              <p:spPr>
                <a:xfrm>
                  <a:off x="7778268" y="1442010"/>
                  <a:ext cx="1447560" cy="248400"/>
                </a:xfrm>
                <a:custGeom>
                  <a:rect b="b" l="l" r="r" t="t"/>
                  <a:pathLst>
                    <a:path extrusionOk="0" h="690" w="4021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5"/>
                <p:cNvSpPr/>
                <p:nvPr/>
              </p:nvSpPr>
              <p:spPr>
                <a:xfrm>
                  <a:off x="7504675" y="1678530"/>
                  <a:ext cx="1447560" cy="248760"/>
                </a:xfrm>
                <a:custGeom>
                  <a:rect b="b" l="l" r="r" t="t"/>
                  <a:pathLst>
                    <a:path extrusionOk="0" h="691" w="4021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5"/>
                <p:cNvSpPr/>
                <p:nvPr/>
              </p:nvSpPr>
              <p:spPr>
                <a:xfrm>
                  <a:off x="7778268" y="1919010"/>
                  <a:ext cx="1447560" cy="248400"/>
                </a:xfrm>
                <a:custGeom>
                  <a:rect b="b" l="l" r="r" t="t"/>
                  <a:pathLst>
                    <a:path extrusionOk="0" h="690" w="4021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59" name="Google Shape;359;p5"/>
                <p:cNvGrpSpPr/>
                <p:nvPr/>
              </p:nvGrpSpPr>
              <p:grpSpPr>
                <a:xfrm>
                  <a:off x="7613755" y="1442010"/>
                  <a:ext cx="1496512" cy="725400"/>
                  <a:chOff x="7613755" y="1442010"/>
                  <a:chExt cx="1496512" cy="725400"/>
                </a:xfrm>
              </p:grpSpPr>
              <p:sp>
                <p:nvSpPr>
                  <p:cNvPr id="360" name="Google Shape;360;p5"/>
                  <p:cNvSpPr/>
                  <p:nvPr/>
                </p:nvSpPr>
                <p:spPr>
                  <a:xfrm>
                    <a:off x="7887348" y="1442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1" name="Google Shape;361;p5"/>
                  <p:cNvSpPr/>
                  <p:nvPr/>
                </p:nvSpPr>
                <p:spPr>
                  <a:xfrm>
                    <a:off x="8078148" y="1442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2" name="Google Shape;362;p5"/>
                  <p:cNvSpPr/>
                  <p:nvPr/>
                </p:nvSpPr>
                <p:spPr>
                  <a:xfrm>
                    <a:off x="8268948" y="1442010"/>
                    <a:ext cx="78120" cy="248400"/>
                  </a:xfrm>
                  <a:custGeom>
                    <a:rect b="b" l="l" r="r" t="t"/>
                    <a:pathLst>
                      <a:path extrusionOk="0" h="690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3" name="Google Shape;363;p5"/>
                  <p:cNvSpPr/>
                  <p:nvPr/>
                </p:nvSpPr>
                <p:spPr>
                  <a:xfrm>
                    <a:off x="8459748" y="1442010"/>
                    <a:ext cx="78120" cy="248400"/>
                  </a:xfrm>
                  <a:custGeom>
                    <a:rect b="b" l="l" r="r" t="t"/>
                    <a:pathLst>
                      <a:path extrusionOk="0" h="690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4" name="Google Shape;364;p5"/>
                  <p:cNvSpPr/>
                  <p:nvPr/>
                </p:nvSpPr>
                <p:spPr>
                  <a:xfrm>
                    <a:off x="8650188" y="1442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5" name="Google Shape;365;p5"/>
                  <p:cNvSpPr/>
                  <p:nvPr/>
                </p:nvSpPr>
                <p:spPr>
                  <a:xfrm>
                    <a:off x="8840988" y="1442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6" name="Google Shape;366;p5"/>
                  <p:cNvSpPr/>
                  <p:nvPr/>
                </p:nvSpPr>
                <p:spPr>
                  <a:xfrm>
                    <a:off x="9031788" y="1442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7" name="Google Shape;367;p5"/>
                  <p:cNvSpPr/>
                  <p:nvPr/>
                </p:nvSpPr>
                <p:spPr>
                  <a:xfrm>
                    <a:off x="7613755" y="167853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8" name="Google Shape;368;p5"/>
                  <p:cNvSpPr/>
                  <p:nvPr/>
                </p:nvSpPr>
                <p:spPr>
                  <a:xfrm>
                    <a:off x="7804555" y="167853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9" name="Google Shape;369;p5"/>
                  <p:cNvSpPr/>
                  <p:nvPr/>
                </p:nvSpPr>
                <p:spPr>
                  <a:xfrm>
                    <a:off x="7995355" y="167853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0" name="Google Shape;370;p5"/>
                  <p:cNvSpPr/>
                  <p:nvPr/>
                </p:nvSpPr>
                <p:spPr>
                  <a:xfrm>
                    <a:off x="8185795" y="167853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1" name="Google Shape;371;p5"/>
                  <p:cNvSpPr/>
                  <p:nvPr/>
                </p:nvSpPr>
                <p:spPr>
                  <a:xfrm>
                    <a:off x="8376595" y="167853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2" name="Google Shape;372;p5"/>
                  <p:cNvSpPr/>
                  <p:nvPr/>
                </p:nvSpPr>
                <p:spPr>
                  <a:xfrm>
                    <a:off x="8567395" y="167853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3" name="Google Shape;373;p5"/>
                  <p:cNvSpPr/>
                  <p:nvPr/>
                </p:nvSpPr>
                <p:spPr>
                  <a:xfrm>
                    <a:off x="8758195" y="167853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4" name="Google Shape;374;p5"/>
                  <p:cNvSpPr/>
                  <p:nvPr/>
                </p:nvSpPr>
                <p:spPr>
                  <a:xfrm>
                    <a:off x="7887348" y="1919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5" name="Google Shape;375;p5"/>
                  <p:cNvSpPr/>
                  <p:nvPr/>
                </p:nvSpPr>
                <p:spPr>
                  <a:xfrm>
                    <a:off x="8078148" y="1919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6" name="Google Shape;376;p5"/>
                  <p:cNvSpPr/>
                  <p:nvPr/>
                </p:nvSpPr>
                <p:spPr>
                  <a:xfrm>
                    <a:off x="8268948" y="1919010"/>
                    <a:ext cx="78120" cy="248400"/>
                  </a:xfrm>
                  <a:custGeom>
                    <a:rect b="b" l="l" r="r" t="t"/>
                    <a:pathLst>
                      <a:path extrusionOk="0" h="690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7" name="Google Shape;377;p5"/>
                  <p:cNvSpPr/>
                  <p:nvPr/>
                </p:nvSpPr>
                <p:spPr>
                  <a:xfrm>
                    <a:off x="8459748" y="1919010"/>
                    <a:ext cx="78120" cy="248400"/>
                  </a:xfrm>
                  <a:custGeom>
                    <a:rect b="b" l="l" r="r" t="t"/>
                    <a:pathLst>
                      <a:path extrusionOk="0" h="690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8" name="Google Shape;378;p5"/>
                  <p:cNvSpPr/>
                  <p:nvPr/>
                </p:nvSpPr>
                <p:spPr>
                  <a:xfrm>
                    <a:off x="8650188" y="1919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9" name="Google Shape;379;p5"/>
                  <p:cNvSpPr/>
                  <p:nvPr/>
                </p:nvSpPr>
                <p:spPr>
                  <a:xfrm>
                    <a:off x="8840988" y="1919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0" name="Google Shape;380;p5"/>
                  <p:cNvSpPr/>
                  <p:nvPr/>
                </p:nvSpPr>
                <p:spPr>
                  <a:xfrm>
                    <a:off x="9031788" y="1919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81" name="Google Shape;381;p5"/>
                <p:cNvGrpSpPr/>
                <p:nvPr/>
              </p:nvGrpSpPr>
              <p:grpSpPr>
                <a:xfrm>
                  <a:off x="7541395" y="1194690"/>
                  <a:ext cx="1683352" cy="772200"/>
                  <a:chOff x="7541395" y="1194690"/>
                  <a:chExt cx="1683352" cy="772200"/>
                </a:xfrm>
              </p:grpSpPr>
              <p:sp>
                <p:nvSpPr>
                  <p:cNvPr id="382" name="Google Shape;382;p5"/>
                  <p:cNvSpPr/>
                  <p:nvPr/>
                </p:nvSpPr>
                <p:spPr>
                  <a:xfrm>
                    <a:off x="7776828" y="1194690"/>
                    <a:ext cx="1409400" cy="48240"/>
                  </a:xfrm>
                  <a:custGeom>
                    <a:rect b="b" l="l" r="r" t="t"/>
                    <a:pathLst>
                      <a:path extrusionOk="0" h="134" w="3915">
                        <a:moveTo>
                          <a:pt x="0" y="0"/>
                        </a:moveTo>
                        <a:lnTo>
                          <a:pt x="3915" y="0"/>
                        </a:lnTo>
                        <a:lnTo>
                          <a:pt x="3915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1" anchor="ctr" bIns="3225" lIns="90000" spcFirstLastPara="1" rIns="90000" wrap="square" tIns="32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3" name="Google Shape;383;p5"/>
                  <p:cNvSpPr/>
                  <p:nvPr/>
                </p:nvSpPr>
                <p:spPr>
                  <a:xfrm>
                    <a:off x="7814988" y="1442010"/>
                    <a:ext cx="1409760" cy="47880"/>
                  </a:xfrm>
                  <a:custGeom>
                    <a:rect b="b" l="l" r="r" t="t"/>
                    <a:pathLst>
                      <a:path extrusionOk="0" h="133" w="3916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1" anchor="ctr" bIns="2875" lIns="90000" spcFirstLastPara="1" rIns="90000" wrap="square" tIns="28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4" name="Google Shape;384;p5"/>
                  <p:cNvSpPr/>
                  <p:nvPr/>
                </p:nvSpPr>
                <p:spPr>
                  <a:xfrm>
                    <a:off x="7541395" y="1678530"/>
                    <a:ext cx="1409760" cy="48240"/>
                  </a:xfrm>
                  <a:custGeom>
                    <a:rect b="b" l="l" r="r" t="t"/>
                    <a:pathLst>
                      <a:path extrusionOk="0" h="134" w="3916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1" anchor="ctr" bIns="3225" lIns="90000" spcFirstLastPara="1" rIns="90000" wrap="square" tIns="32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5" name="Google Shape;385;p5"/>
                  <p:cNvSpPr/>
                  <p:nvPr/>
                </p:nvSpPr>
                <p:spPr>
                  <a:xfrm>
                    <a:off x="7814988" y="1919010"/>
                    <a:ext cx="1409760" cy="47880"/>
                  </a:xfrm>
                  <a:custGeom>
                    <a:rect b="b" l="l" r="r" t="t"/>
                    <a:pathLst>
                      <a:path extrusionOk="0" h="133" w="3916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1" anchor="ctr" bIns="2875" lIns="90000" spcFirstLastPara="1" rIns="90000" wrap="square" tIns="28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386" name="Google Shape;386;p5"/>
          <p:cNvSpPr txBox="1"/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7" name="Google Shape;387;p5"/>
          <p:cNvSpPr txBox="1"/>
          <p:nvPr>
            <p:ph idx="1" type="subTitle"/>
          </p:nvPr>
        </p:nvSpPr>
        <p:spPr>
          <a:xfrm>
            <a:off x="4791252" y="2696125"/>
            <a:ext cx="2868300" cy="15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8" name="Google Shape;388;p5"/>
          <p:cNvSpPr txBox="1"/>
          <p:nvPr>
            <p:ph idx="2" type="subTitle"/>
          </p:nvPr>
        </p:nvSpPr>
        <p:spPr>
          <a:xfrm>
            <a:off x="1119350" y="2696125"/>
            <a:ext cx="2868300" cy="15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9" name="Google Shape;389;p5"/>
          <p:cNvSpPr txBox="1"/>
          <p:nvPr>
            <p:ph idx="3" type="subTitle"/>
          </p:nvPr>
        </p:nvSpPr>
        <p:spPr>
          <a:xfrm>
            <a:off x="1119350" y="2311350"/>
            <a:ext cx="2868300" cy="4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390" name="Google Shape;390;p5"/>
          <p:cNvSpPr txBox="1"/>
          <p:nvPr>
            <p:ph idx="4" type="subTitle"/>
          </p:nvPr>
        </p:nvSpPr>
        <p:spPr>
          <a:xfrm>
            <a:off x="4791252" y="2311350"/>
            <a:ext cx="2868300" cy="4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3" name="Google Shape;393;p6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94" name="Google Shape;394;p6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395" name="Google Shape;395;p6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396" name="Google Shape;396;p6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7" name="Google Shape;397;p6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98" name="Google Shape;398;p6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399" name="Google Shape;399;p6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400" name="Google Shape;400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1" name="Google Shape;401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2" name="Google Shape;402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3" name="Google Shape;403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4" name="Google Shape;404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05" name="Google Shape;405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06" name="Google Shape;406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7" name="Google Shape;407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8" name="Google Shape;408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9" name="Google Shape;409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0" name="Google Shape;410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1" name="Google Shape;411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12" name="Google Shape;412;p6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413" name="Google Shape;413;p6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414" name="Google Shape;414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5" name="Google Shape;415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6" name="Google Shape;416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7" name="Google Shape;417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18" name="Google Shape;418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19" name="Google Shape;419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0" name="Google Shape;420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1" name="Google Shape;421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2" name="Google Shape;422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3" name="Google Shape;423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4" name="Google Shape;424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25" name="Google Shape;425;p6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426" name="Google Shape;426;p6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427" name="Google Shape;427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8" name="Google Shape;428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9" name="Google Shape;429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30" name="Google Shape;430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31" name="Google Shape;431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2" name="Google Shape;432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3" name="Google Shape;433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4" name="Google Shape;434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5" name="Google Shape;435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6" name="Google Shape;436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438" name="Google Shape;438;p6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9" name="Google Shape;439;p6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40" name="Google Shape;440;p6"/>
          <p:cNvGrpSpPr/>
          <p:nvPr/>
        </p:nvGrpSpPr>
        <p:grpSpPr>
          <a:xfrm>
            <a:off x="94971" y="186671"/>
            <a:ext cx="8946263" cy="4526153"/>
            <a:chOff x="94971" y="186671"/>
            <a:chExt cx="8946263" cy="4526153"/>
          </a:xfrm>
        </p:grpSpPr>
        <p:grpSp>
          <p:nvGrpSpPr>
            <p:cNvPr id="441" name="Google Shape;441;p6"/>
            <p:cNvGrpSpPr/>
            <p:nvPr/>
          </p:nvGrpSpPr>
          <p:grpSpPr>
            <a:xfrm>
              <a:off x="94971" y="3831824"/>
              <a:ext cx="751204" cy="881001"/>
              <a:chOff x="94971" y="3831824"/>
              <a:chExt cx="751204" cy="881001"/>
            </a:xfrm>
          </p:grpSpPr>
          <p:grpSp>
            <p:nvGrpSpPr>
              <p:cNvPr id="442" name="Google Shape;442;p6"/>
              <p:cNvGrpSpPr/>
              <p:nvPr/>
            </p:nvGrpSpPr>
            <p:grpSpPr>
              <a:xfrm>
                <a:off x="301670" y="3831824"/>
                <a:ext cx="416874" cy="416806"/>
                <a:chOff x="8269423" y="174900"/>
                <a:chExt cx="619426" cy="619325"/>
              </a:xfrm>
            </p:grpSpPr>
            <p:sp>
              <p:nvSpPr>
                <p:cNvPr id="443" name="Google Shape;443;p6"/>
                <p:cNvSpPr/>
                <p:nvPr/>
              </p:nvSpPr>
              <p:spPr>
                <a:xfrm flipH="1">
                  <a:off x="8269423" y="174900"/>
                  <a:ext cx="619426" cy="619325"/>
                </a:xfrm>
                <a:custGeom>
                  <a:rect b="b" l="l" r="r" t="t"/>
                  <a:pathLst>
                    <a:path extrusionOk="0" h="5392" w="5393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6"/>
                <p:cNvSpPr/>
                <p:nvPr/>
              </p:nvSpPr>
              <p:spPr>
                <a:xfrm flipH="1">
                  <a:off x="8301469" y="206946"/>
                  <a:ext cx="555451" cy="555233"/>
                </a:xfrm>
                <a:custGeom>
                  <a:rect b="b" l="l" r="r" t="t"/>
                  <a:pathLst>
                    <a:path extrusionOk="0" h="4834" w="4836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6"/>
                <p:cNvSpPr/>
                <p:nvPr/>
              </p:nvSpPr>
              <p:spPr>
                <a:xfrm flipH="1">
                  <a:off x="8611469" y="615844"/>
                  <a:ext cx="25613" cy="13324"/>
                </a:xfrm>
                <a:custGeom>
                  <a:rect b="b" l="l" r="r" t="t"/>
                  <a:pathLst>
                    <a:path extrusionOk="0" h="116" w="223">
                      <a:moveTo>
                        <a:pt x="207" y="116"/>
                      </a:moveTo>
                      <a:lnTo>
                        <a:pt x="0" y="49"/>
                      </a:lnTo>
                      <a:lnTo>
                        <a:pt x="16" y="0"/>
                      </a:lnTo>
                      <a:lnTo>
                        <a:pt x="223" y="67"/>
                      </a:lnTo>
                      <a:lnTo>
                        <a:pt x="207" y="116"/>
                      </a:lnTo>
                      <a:close/>
                    </a:path>
                  </a:pathLst>
                </a:custGeom>
                <a:solidFill>
                  <a:srgbClr val="FDCD5E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6"/>
                <p:cNvSpPr/>
                <p:nvPr/>
              </p:nvSpPr>
              <p:spPr>
                <a:xfrm flipH="1">
                  <a:off x="8593895" y="608148"/>
                  <a:ext cx="50422" cy="16770"/>
                </a:xfrm>
                <a:custGeom>
                  <a:rect b="b" l="l" r="r" t="t"/>
                  <a:pathLst>
                    <a:path extrusionOk="0" h="146" w="439">
                      <a:moveTo>
                        <a:pt x="88" y="41"/>
                      </a:moveTo>
                      <a:cubicBezTo>
                        <a:pt x="57" y="28"/>
                        <a:pt x="28" y="15"/>
                        <a:pt x="0" y="0"/>
                      </a:cubicBezTo>
                      <a:lnTo>
                        <a:pt x="439" y="142"/>
                      </a:lnTo>
                      <a:cubicBezTo>
                        <a:pt x="392" y="135"/>
                        <a:pt x="343" y="125"/>
                        <a:pt x="293" y="111"/>
                      </a:cubicBezTo>
                      <a:lnTo>
                        <a:pt x="282" y="146"/>
                      </a:lnTo>
                      <a:lnTo>
                        <a:pt x="75" y="79"/>
                      </a:lnTo>
                      <a:lnTo>
                        <a:pt x="88" y="41"/>
                      </a:lnTo>
                      <a:close/>
                    </a:path>
                  </a:pathLst>
                </a:custGeom>
                <a:solidFill>
                  <a:srgbClr val="FDCB5D"/>
                </a:solidFill>
                <a:ln>
                  <a:noFill/>
                </a:ln>
              </p:spPr>
              <p:txBody>
                <a:bodyPr anchorCtr="1" anchor="ctr" bIns="7550" lIns="90000" spcFirstLastPara="1" rIns="90000" wrap="square" tIns="75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6"/>
                <p:cNvSpPr/>
                <p:nvPr/>
              </p:nvSpPr>
              <p:spPr>
                <a:xfrm flipH="1">
                  <a:off x="8583099" y="602635"/>
                  <a:ext cx="71212" cy="22972"/>
                </a:xfrm>
                <a:custGeom>
                  <a:rect b="b" l="l" r="r" t="t"/>
                  <a:pathLst>
                    <a:path extrusionOk="0" h="200" w="620">
                      <a:moveTo>
                        <a:pt x="175" y="89"/>
                      </a:moveTo>
                      <a:cubicBezTo>
                        <a:pt x="112" y="63"/>
                        <a:pt x="54" y="33"/>
                        <a:pt x="0" y="0"/>
                      </a:cubicBezTo>
                      <a:lnTo>
                        <a:pt x="620" y="200"/>
                      </a:lnTo>
                      <a:cubicBezTo>
                        <a:pt x="544" y="195"/>
                        <a:pt x="464" y="182"/>
                        <a:pt x="380" y="159"/>
                      </a:cubicBezTo>
                      <a:lnTo>
                        <a:pt x="375" y="175"/>
                      </a:lnTo>
                      <a:lnTo>
                        <a:pt x="168" y="109"/>
                      </a:lnTo>
                      <a:lnTo>
                        <a:pt x="175" y="89"/>
                      </a:lnTo>
                      <a:close/>
                    </a:path>
                  </a:pathLst>
                </a:custGeom>
                <a:solidFill>
                  <a:srgbClr val="FDCB5C"/>
                </a:solidFill>
                <a:ln>
                  <a:noFill/>
                </a:ln>
              </p:spPr>
              <p:txBody>
                <a:bodyPr anchorCtr="1" anchor="ctr" bIns="27000" lIns="90000" spcFirstLastPara="1" rIns="90000" wrap="square" tIns="27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6"/>
                <p:cNvSpPr/>
                <p:nvPr/>
              </p:nvSpPr>
              <p:spPr>
                <a:xfrm flipH="1">
                  <a:off x="8574829" y="597926"/>
                  <a:ext cx="86832" cy="28026"/>
                </a:xfrm>
                <a:custGeom>
                  <a:rect b="b" l="l" r="r" t="t"/>
                  <a:pathLst>
                    <a:path extrusionOk="0" h="244" w="756">
                      <a:moveTo>
                        <a:pt x="239" y="130"/>
                      </a:moveTo>
                      <a:cubicBezTo>
                        <a:pt x="151" y="93"/>
                        <a:pt x="71" y="49"/>
                        <a:pt x="0" y="0"/>
                      </a:cubicBezTo>
                      <a:lnTo>
                        <a:pt x="756" y="244"/>
                      </a:lnTo>
                      <a:cubicBezTo>
                        <a:pt x="670" y="244"/>
                        <a:pt x="578" y="233"/>
                        <a:pt x="480" y="209"/>
                      </a:cubicBezTo>
                      <a:lnTo>
                        <a:pt x="238" y="131"/>
                      </a:lnTo>
                      <a:lnTo>
                        <a:pt x="239" y="130"/>
                      </a:lnTo>
                      <a:close/>
                    </a:path>
                  </a:pathLst>
                </a:custGeom>
                <a:solidFill>
                  <a:srgbClr val="FDCA5B"/>
                </a:solidFill>
                <a:ln>
                  <a:noFill/>
                </a:ln>
              </p:spPr>
              <p:txBody>
                <a:bodyPr anchorCtr="1" anchor="ctr" bIns="42825" lIns="90000" spcFirstLastPara="1" rIns="90000" wrap="square" tIns="428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6"/>
                <p:cNvSpPr/>
                <p:nvPr/>
              </p:nvSpPr>
              <p:spPr>
                <a:xfrm flipH="1">
                  <a:off x="8568167" y="593791"/>
                  <a:ext cx="99122" cy="32161"/>
                </a:xfrm>
                <a:custGeom>
                  <a:rect b="b" l="l" r="r" t="t"/>
                  <a:pathLst>
                    <a:path extrusionOk="0" h="280" w="863">
                      <a:moveTo>
                        <a:pt x="0" y="0"/>
                      </a:moveTo>
                      <a:lnTo>
                        <a:pt x="863" y="278"/>
                      </a:lnTo>
                      <a:cubicBezTo>
                        <a:pt x="803" y="282"/>
                        <a:pt x="740" y="280"/>
                        <a:pt x="675" y="272"/>
                      </a:cubicBezTo>
                      <a:lnTo>
                        <a:pt x="166" y="108"/>
                      </a:lnTo>
                      <a:cubicBezTo>
                        <a:pt x="106" y="75"/>
                        <a:pt x="50" y="39"/>
                        <a:pt x="0" y="0"/>
                      </a:cubicBezTo>
                      <a:close/>
                    </a:path>
                  </a:pathLst>
                </a:custGeom>
                <a:solidFill>
                  <a:srgbClr val="FDC95A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6"/>
                <p:cNvSpPr/>
                <p:nvPr/>
              </p:nvSpPr>
              <p:spPr>
                <a:xfrm flipH="1">
                  <a:off x="8562654" y="589886"/>
                  <a:ext cx="109229" cy="36066"/>
                </a:xfrm>
                <a:custGeom>
                  <a:rect b="b" l="l" r="r" t="t"/>
                  <a:pathLst>
                    <a:path extrusionOk="0" h="314" w="951">
                      <a:moveTo>
                        <a:pt x="0" y="0"/>
                      </a:moveTo>
                      <a:lnTo>
                        <a:pt x="951" y="307"/>
                      </a:lnTo>
                      <a:cubicBezTo>
                        <a:pt x="903" y="313"/>
                        <a:pt x="853" y="315"/>
                        <a:pt x="801" y="313"/>
                      </a:cubicBezTo>
                      <a:lnTo>
                        <a:pt x="127" y="95"/>
                      </a:lnTo>
                      <a:cubicBezTo>
                        <a:pt x="81" y="66"/>
                        <a:pt x="39" y="34"/>
                        <a:pt x="0" y="0"/>
                      </a:cubicBezTo>
                      <a:close/>
                    </a:path>
                  </a:pathLst>
                </a:custGeom>
                <a:solidFill>
                  <a:srgbClr val="FDC959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6"/>
                <p:cNvSpPr/>
                <p:nvPr/>
              </p:nvSpPr>
              <p:spPr>
                <a:xfrm flipH="1">
                  <a:off x="8557486" y="586325"/>
                  <a:ext cx="118303" cy="39512"/>
                </a:xfrm>
                <a:custGeom>
                  <a:rect b="b" l="l" r="r" t="t"/>
                  <a:pathLst>
                    <a:path extrusionOk="0" h="344" w="1030">
                      <a:moveTo>
                        <a:pt x="0" y="0"/>
                      </a:moveTo>
                      <a:lnTo>
                        <a:pt x="1030" y="332"/>
                      </a:lnTo>
                      <a:cubicBezTo>
                        <a:pt x="988" y="339"/>
                        <a:pt x="944" y="343"/>
                        <a:pt x="898" y="344"/>
                      </a:cubicBezTo>
                      <a:lnTo>
                        <a:pt x="106" y="89"/>
                      </a:lnTo>
                      <a:cubicBezTo>
                        <a:pt x="68" y="61"/>
                        <a:pt x="32" y="32"/>
                        <a:pt x="0" y="0"/>
                      </a:cubicBezTo>
                      <a:close/>
                    </a:path>
                  </a:pathLst>
                </a:custGeom>
                <a:solidFill>
                  <a:srgbClr val="FDC859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6"/>
                <p:cNvSpPr/>
                <p:nvPr/>
              </p:nvSpPr>
              <p:spPr>
                <a:xfrm flipH="1">
                  <a:off x="8553121" y="582879"/>
                  <a:ext cx="125999" cy="42613"/>
                </a:xfrm>
                <a:custGeom>
                  <a:rect b="b" l="l" r="r" t="t"/>
                  <a:pathLst>
                    <a:path extrusionOk="0" h="371" w="1097">
                      <a:moveTo>
                        <a:pt x="0" y="0"/>
                      </a:moveTo>
                      <a:lnTo>
                        <a:pt x="1097" y="354"/>
                      </a:lnTo>
                      <a:cubicBezTo>
                        <a:pt x="1061" y="362"/>
                        <a:pt x="1023" y="368"/>
                        <a:pt x="983" y="371"/>
                      </a:cubicBezTo>
                      <a:lnTo>
                        <a:pt x="88" y="83"/>
                      </a:lnTo>
                      <a:cubicBezTo>
                        <a:pt x="56" y="56"/>
                        <a:pt x="27" y="29"/>
                        <a:pt x="0" y="0"/>
                      </a:cubicBezTo>
                      <a:close/>
                    </a:path>
                  </a:pathLst>
                </a:custGeom>
                <a:solidFill>
                  <a:srgbClr val="FDC758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6"/>
                <p:cNvSpPr/>
                <p:nvPr/>
              </p:nvSpPr>
              <p:spPr>
                <a:xfrm flipH="1">
                  <a:off x="8548871" y="579663"/>
                  <a:ext cx="133235" cy="45255"/>
                </a:xfrm>
                <a:custGeom>
                  <a:rect b="b" l="l" r="r" t="t"/>
                  <a:pathLst>
                    <a:path extrusionOk="0" h="394" w="1160">
                      <a:moveTo>
                        <a:pt x="0" y="0"/>
                      </a:moveTo>
                      <a:lnTo>
                        <a:pt x="1160" y="373"/>
                      </a:lnTo>
                      <a:cubicBezTo>
                        <a:pt x="1126" y="382"/>
                        <a:pt x="1091" y="389"/>
                        <a:pt x="1055" y="394"/>
                      </a:cubicBezTo>
                      <a:lnTo>
                        <a:pt x="77" y="79"/>
                      </a:lnTo>
                      <a:cubicBezTo>
                        <a:pt x="49" y="54"/>
                        <a:pt x="24" y="27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6"/>
                <p:cNvSpPr/>
                <p:nvPr/>
              </p:nvSpPr>
              <p:spPr>
                <a:xfrm flipH="1">
                  <a:off x="8545196" y="576447"/>
                  <a:ext cx="139552" cy="47667"/>
                </a:xfrm>
                <a:custGeom>
                  <a:rect b="b" l="l" r="r" t="t"/>
                  <a:pathLst>
                    <a:path extrusionOk="0" h="415" w="1215">
                      <a:moveTo>
                        <a:pt x="0" y="0"/>
                      </a:moveTo>
                      <a:lnTo>
                        <a:pt x="1215" y="391"/>
                      </a:lnTo>
                      <a:cubicBezTo>
                        <a:pt x="1185" y="401"/>
                        <a:pt x="1154" y="409"/>
                        <a:pt x="1121" y="415"/>
                      </a:cubicBezTo>
                      <a:lnTo>
                        <a:pt x="67" y="75"/>
                      </a:lnTo>
                      <a:cubicBezTo>
                        <a:pt x="43" y="51"/>
                        <a:pt x="21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6"/>
                <p:cNvSpPr/>
                <p:nvPr/>
              </p:nvSpPr>
              <p:spPr>
                <a:xfrm flipH="1">
                  <a:off x="8541635" y="573231"/>
                  <a:ext cx="145410" cy="49964"/>
                </a:xfrm>
                <a:custGeom>
                  <a:rect b="b" l="l" r="r" t="t"/>
                  <a:pathLst>
                    <a:path extrusionOk="0" h="435" w="1266">
                      <a:moveTo>
                        <a:pt x="0" y="0"/>
                      </a:moveTo>
                      <a:lnTo>
                        <a:pt x="1266" y="409"/>
                      </a:lnTo>
                      <a:cubicBezTo>
                        <a:pt x="1239" y="419"/>
                        <a:pt x="1210" y="428"/>
                        <a:pt x="1180" y="435"/>
                      </a:cubicBezTo>
                      <a:lnTo>
                        <a:pt x="59" y="74"/>
                      </a:lnTo>
                      <a:cubicBezTo>
                        <a:pt x="38" y="50"/>
                        <a:pt x="18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6"/>
                <p:cNvSpPr/>
                <p:nvPr/>
              </p:nvSpPr>
              <p:spPr>
                <a:xfrm flipH="1">
                  <a:off x="8538419" y="570360"/>
                  <a:ext cx="150578" cy="51802"/>
                </a:xfrm>
                <a:custGeom>
                  <a:rect b="b" l="l" r="r" t="t"/>
                  <a:pathLst>
                    <a:path extrusionOk="0" h="451" w="1311">
                      <a:moveTo>
                        <a:pt x="0" y="0"/>
                      </a:moveTo>
                      <a:lnTo>
                        <a:pt x="1311" y="423"/>
                      </a:lnTo>
                      <a:cubicBezTo>
                        <a:pt x="1286" y="434"/>
                        <a:pt x="1259" y="443"/>
                        <a:pt x="1231" y="451"/>
                      </a:cubicBezTo>
                      <a:lnTo>
                        <a:pt x="51" y="70"/>
                      </a:lnTo>
                      <a:cubicBezTo>
                        <a:pt x="33" y="47"/>
                        <a:pt x="15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6"/>
                <p:cNvSpPr/>
                <p:nvPr/>
              </p:nvSpPr>
              <p:spPr>
                <a:xfrm flipH="1">
                  <a:off x="8535203" y="567374"/>
                  <a:ext cx="155632" cy="53640"/>
                </a:xfrm>
                <a:custGeom>
                  <a:rect b="b" l="l" r="r" t="t"/>
                  <a:pathLst>
                    <a:path extrusionOk="0" h="467" w="1355">
                      <a:moveTo>
                        <a:pt x="0" y="0"/>
                      </a:moveTo>
                      <a:lnTo>
                        <a:pt x="1355" y="437"/>
                      </a:lnTo>
                      <a:cubicBezTo>
                        <a:pt x="1331" y="448"/>
                        <a:pt x="1306" y="458"/>
                        <a:pt x="1280" y="467"/>
                      </a:cubicBezTo>
                      <a:lnTo>
                        <a:pt x="47" y="70"/>
                      </a:lnTo>
                      <a:cubicBezTo>
                        <a:pt x="29" y="47"/>
                        <a:pt x="14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" name="Google Shape;458;p6"/>
                <p:cNvSpPr/>
                <p:nvPr/>
              </p:nvSpPr>
              <p:spPr>
                <a:xfrm flipH="1">
                  <a:off x="8532447" y="564502"/>
                  <a:ext cx="159996" cy="55248"/>
                </a:xfrm>
                <a:custGeom>
                  <a:rect b="b" l="l" r="r" t="t"/>
                  <a:pathLst>
                    <a:path extrusionOk="0" h="481" w="1393">
                      <a:moveTo>
                        <a:pt x="0" y="0"/>
                      </a:moveTo>
                      <a:lnTo>
                        <a:pt x="1393" y="450"/>
                      </a:lnTo>
                      <a:cubicBezTo>
                        <a:pt x="1371" y="461"/>
                        <a:pt x="1347" y="472"/>
                        <a:pt x="1323" y="481"/>
                      </a:cubicBezTo>
                      <a:lnTo>
                        <a:pt x="41" y="68"/>
                      </a:lnTo>
                      <a:cubicBezTo>
                        <a:pt x="26" y="46"/>
                        <a:pt x="12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6"/>
                <p:cNvSpPr/>
                <p:nvPr/>
              </p:nvSpPr>
              <p:spPr>
                <a:xfrm flipH="1">
                  <a:off x="8529690" y="561631"/>
                  <a:ext cx="164131" cy="56741"/>
                </a:xfrm>
                <a:custGeom>
                  <a:rect b="b" l="l" r="r" t="t"/>
                  <a:pathLst>
                    <a:path extrusionOk="0" h="494" w="1429">
                      <a:moveTo>
                        <a:pt x="0" y="0"/>
                      </a:moveTo>
                      <a:lnTo>
                        <a:pt x="1429" y="461"/>
                      </a:lnTo>
                      <a:cubicBezTo>
                        <a:pt x="1408" y="473"/>
                        <a:pt x="1386" y="484"/>
                        <a:pt x="1363" y="494"/>
                      </a:cubicBezTo>
                      <a:lnTo>
                        <a:pt x="36" y="67"/>
                      </a:lnTo>
                      <a:cubicBezTo>
                        <a:pt x="23" y="45"/>
                        <a:pt x="10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6"/>
                <p:cNvSpPr/>
                <p:nvPr/>
              </p:nvSpPr>
              <p:spPr>
                <a:xfrm flipH="1">
                  <a:off x="8527048" y="558989"/>
                  <a:ext cx="168037" cy="58119"/>
                </a:xfrm>
                <a:custGeom>
                  <a:rect b="b" l="l" r="r" t="t"/>
                  <a:pathLst>
                    <a:path extrusionOk="0" h="506" w="1463">
                      <a:moveTo>
                        <a:pt x="0" y="0"/>
                      </a:moveTo>
                      <a:lnTo>
                        <a:pt x="1463" y="471"/>
                      </a:lnTo>
                      <a:cubicBezTo>
                        <a:pt x="1443" y="483"/>
                        <a:pt x="1422" y="495"/>
                        <a:pt x="1400" y="506"/>
                      </a:cubicBezTo>
                      <a:lnTo>
                        <a:pt x="32" y="64"/>
                      </a:lnTo>
                      <a:cubicBezTo>
                        <a:pt x="20" y="43"/>
                        <a:pt x="9" y="22"/>
                        <a:pt x="0" y="0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6"/>
                <p:cNvSpPr/>
                <p:nvPr/>
              </p:nvSpPr>
              <p:spPr>
                <a:xfrm flipH="1">
                  <a:off x="8524636" y="556232"/>
                  <a:ext cx="171597" cy="59383"/>
                </a:xfrm>
                <a:custGeom>
                  <a:rect b="b" l="l" r="r" t="t"/>
                  <a:pathLst>
                    <a:path extrusionOk="0" h="517" w="1494">
                      <a:moveTo>
                        <a:pt x="0" y="0"/>
                      </a:moveTo>
                      <a:lnTo>
                        <a:pt x="1494" y="482"/>
                      </a:lnTo>
                      <a:cubicBezTo>
                        <a:pt x="1475" y="494"/>
                        <a:pt x="1455" y="506"/>
                        <a:pt x="1435" y="517"/>
                      </a:cubicBezTo>
                      <a:lnTo>
                        <a:pt x="28" y="63"/>
                      </a:lnTo>
                      <a:cubicBezTo>
                        <a:pt x="18" y="42"/>
                        <a:pt x="8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6"/>
                <p:cNvSpPr/>
                <p:nvPr/>
              </p:nvSpPr>
              <p:spPr>
                <a:xfrm flipH="1">
                  <a:off x="8522339" y="553590"/>
                  <a:ext cx="174813" cy="60531"/>
                </a:xfrm>
                <a:custGeom>
                  <a:rect b="b" l="l" r="r" t="t"/>
                  <a:pathLst>
                    <a:path extrusionOk="0" h="527" w="1522">
                      <a:moveTo>
                        <a:pt x="0" y="0"/>
                      </a:moveTo>
                      <a:lnTo>
                        <a:pt x="1522" y="490"/>
                      </a:lnTo>
                      <a:cubicBezTo>
                        <a:pt x="1504" y="503"/>
                        <a:pt x="1485" y="516"/>
                        <a:pt x="1466" y="527"/>
                      </a:cubicBezTo>
                      <a:lnTo>
                        <a:pt x="25" y="62"/>
                      </a:lnTo>
                      <a:cubicBezTo>
                        <a:pt x="15" y="42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6"/>
                <p:cNvSpPr/>
                <p:nvPr/>
              </p:nvSpPr>
              <p:spPr>
                <a:xfrm flipH="1">
                  <a:off x="8520272" y="550949"/>
                  <a:ext cx="177799" cy="61565"/>
                </a:xfrm>
                <a:custGeom>
                  <a:rect b="b" l="l" r="r" t="t"/>
                  <a:pathLst>
                    <a:path extrusionOk="0" h="536" w="1548">
                      <a:moveTo>
                        <a:pt x="0" y="0"/>
                      </a:moveTo>
                      <a:lnTo>
                        <a:pt x="1548" y="499"/>
                      </a:lnTo>
                      <a:cubicBezTo>
                        <a:pt x="1532" y="512"/>
                        <a:pt x="1514" y="525"/>
                        <a:pt x="1496" y="536"/>
                      </a:cubicBezTo>
                      <a:lnTo>
                        <a:pt x="22" y="61"/>
                      </a:lnTo>
                      <a:cubicBezTo>
                        <a:pt x="14" y="41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6"/>
                <p:cNvSpPr/>
                <p:nvPr/>
              </p:nvSpPr>
              <p:spPr>
                <a:xfrm flipH="1">
                  <a:off x="8518089" y="548422"/>
                  <a:ext cx="180671" cy="62484"/>
                </a:xfrm>
                <a:custGeom>
                  <a:rect b="b" l="l" r="r" t="t"/>
                  <a:pathLst>
                    <a:path extrusionOk="0" h="544" w="1573">
                      <a:moveTo>
                        <a:pt x="0" y="0"/>
                      </a:moveTo>
                      <a:lnTo>
                        <a:pt x="1573" y="506"/>
                      </a:lnTo>
                      <a:cubicBezTo>
                        <a:pt x="1557" y="520"/>
                        <a:pt x="1540" y="532"/>
                        <a:pt x="1523" y="544"/>
                      </a:cubicBezTo>
                      <a:lnTo>
                        <a:pt x="19" y="60"/>
                      </a:lnTo>
                      <a:cubicBezTo>
                        <a:pt x="12" y="40"/>
                        <a:pt x="5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6"/>
                <p:cNvSpPr/>
                <p:nvPr/>
              </p:nvSpPr>
              <p:spPr>
                <a:xfrm flipH="1">
                  <a:off x="8516252" y="545780"/>
                  <a:ext cx="183083" cy="63632"/>
                </a:xfrm>
                <a:custGeom>
                  <a:rect b="b" l="l" r="r" t="t"/>
                  <a:pathLst>
                    <a:path extrusionOk="0" h="554" w="1594">
                      <a:moveTo>
                        <a:pt x="0" y="0"/>
                      </a:moveTo>
                      <a:lnTo>
                        <a:pt x="1594" y="515"/>
                      </a:lnTo>
                      <a:cubicBezTo>
                        <a:pt x="1579" y="528"/>
                        <a:pt x="1564" y="541"/>
                        <a:pt x="1547" y="554"/>
                      </a:cubicBezTo>
                      <a:lnTo>
                        <a:pt x="16" y="60"/>
                      </a:lnTo>
                      <a:cubicBezTo>
                        <a:pt x="10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6"/>
                <p:cNvSpPr/>
                <p:nvPr/>
              </p:nvSpPr>
              <p:spPr>
                <a:xfrm flipH="1">
                  <a:off x="8514299" y="543253"/>
                  <a:ext cx="185610" cy="64436"/>
                </a:xfrm>
                <a:custGeom>
                  <a:rect b="b" l="l" r="r" t="t"/>
                  <a:pathLst>
                    <a:path extrusionOk="0" h="561" w="1616">
                      <a:moveTo>
                        <a:pt x="0" y="0"/>
                      </a:moveTo>
                      <a:lnTo>
                        <a:pt x="1616" y="521"/>
                      </a:lnTo>
                      <a:cubicBezTo>
                        <a:pt x="1602" y="535"/>
                        <a:pt x="1587" y="548"/>
                        <a:pt x="1571" y="561"/>
                      </a:cubicBezTo>
                      <a:lnTo>
                        <a:pt x="14" y="59"/>
                      </a:lnTo>
                      <a:cubicBezTo>
                        <a:pt x="8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6"/>
                <p:cNvSpPr/>
                <p:nvPr/>
              </p:nvSpPr>
              <p:spPr>
                <a:xfrm flipH="1">
                  <a:off x="8512576" y="540841"/>
                  <a:ext cx="187792" cy="65126"/>
                </a:xfrm>
                <a:custGeom>
                  <a:rect b="b" l="l" r="r" t="t"/>
                  <a:pathLst>
                    <a:path extrusionOk="0" h="567" w="1635">
                      <a:moveTo>
                        <a:pt x="0" y="0"/>
                      </a:moveTo>
                      <a:lnTo>
                        <a:pt x="1635" y="527"/>
                      </a:lnTo>
                      <a:cubicBezTo>
                        <a:pt x="1622" y="541"/>
                        <a:pt x="1607" y="555"/>
                        <a:pt x="1592" y="567"/>
                      </a:cubicBezTo>
                      <a:lnTo>
                        <a:pt x="12" y="58"/>
                      </a:lnTo>
                      <a:cubicBezTo>
                        <a:pt x="7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6"/>
                <p:cNvSpPr/>
                <p:nvPr/>
              </p:nvSpPr>
              <p:spPr>
                <a:xfrm flipH="1">
                  <a:off x="8510853" y="538314"/>
                  <a:ext cx="189859" cy="65930"/>
                </a:xfrm>
                <a:custGeom>
                  <a:rect b="b" l="l" r="r" t="t"/>
                  <a:pathLst>
                    <a:path extrusionOk="0" h="574" w="1653">
                      <a:moveTo>
                        <a:pt x="0" y="0"/>
                      </a:moveTo>
                      <a:lnTo>
                        <a:pt x="1653" y="533"/>
                      </a:lnTo>
                      <a:cubicBezTo>
                        <a:pt x="1640" y="547"/>
                        <a:pt x="1627" y="561"/>
                        <a:pt x="1613" y="574"/>
                      </a:cubicBezTo>
                      <a:lnTo>
                        <a:pt x="10" y="58"/>
                      </a:lnTo>
                      <a:cubicBezTo>
                        <a:pt x="6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6"/>
                <p:cNvSpPr/>
                <p:nvPr/>
              </p:nvSpPr>
              <p:spPr>
                <a:xfrm flipH="1">
                  <a:off x="8507523" y="533145"/>
                  <a:ext cx="193535" cy="69375"/>
                </a:xfrm>
                <a:custGeom>
                  <a:rect b="b" l="l" r="r" t="t"/>
                  <a:pathLst>
                    <a:path extrusionOk="0" h="604" w="1685">
                      <a:moveTo>
                        <a:pt x="0" y="0"/>
                      </a:moveTo>
                      <a:lnTo>
                        <a:pt x="675" y="218"/>
                      </a:lnTo>
                      <a:cubicBezTo>
                        <a:pt x="689" y="233"/>
                        <a:pt x="705" y="246"/>
                        <a:pt x="722" y="259"/>
                      </a:cubicBezTo>
                      <a:lnTo>
                        <a:pt x="730" y="236"/>
                      </a:lnTo>
                      <a:lnTo>
                        <a:pt x="936" y="302"/>
                      </a:lnTo>
                      <a:lnTo>
                        <a:pt x="925" y="335"/>
                      </a:lnTo>
                      <a:cubicBezTo>
                        <a:pt x="963" y="340"/>
                        <a:pt x="998" y="340"/>
                        <a:pt x="1031" y="333"/>
                      </a:cubicBezTo>
                      <a:lnTo>
                        <a:pt x="1685" y="544"/>
                      </a:lnTo>
                      <a:cubicBezTo>
                        <a:pt x="1668" y="565"/>
                        <a:pt x="1650" y="585"/>
                        <a:pt x="1631" y="604"/>
                      </a:cubicBezTo>
                      <a:lnTo>
                        <a:pt x="9" y="81"/>
                      </a:lnTo>
                      <a:cubicBezTo>
                        <a:pt x="4" y="54"/>
                        <a:pt x="1" y="28"/>
                        <a:pt x="0" y="0"/>
                      </a:cubicBezTo>
                      <a:close/>
                    </a:path>
                  </a:pathLst>
                </a:custGeom>
                <a:solidFill>
                  <a:srgbClr val="FDBC4A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6"/>
                <p:cNvSpPr/>
                <p:nvPr/>
              </p:nvSpPr>
              <p:spPr>
                <a:xfrm flipH="1">
                  <a:off x="8504651" y="528321"/>
                  <a:ext cx="196521" cy="70409"/>
                </a:xfrm>
                <a:custGeom>
                  <a:rect b="b" l="l" r="r" t="t"/>
                  <a:pathLst>
                    <a:path extrusionOk="0" h="613" w="1711">
                      <a:moveTo>
                        <a:pt x="0" y="0"/>
                      </a:moveTo>
                      <a:lnTo>
                        <a:pt x="637" y="205"/>
                      </a:lnTo>
                      <a:cubicBezTo>
                        <a:pt x="656" y="242"/>
                        <a:pt x="685" y="274"/>
                        <a:pt x="723" y="301"/>
                      </a:cubicBezTo>
                      <a:lnTo>
                        <a:pt x="743" y="239"/>
                      </a:lnTo>
                      <a:lnTo>
                        <a:pt x="949" y="306"/>
                      </a:lnTo>
                      <a:lnTo>
                        <a:pt x="927" y="375"/>
                      </a:lnTo>
                      <a:lnTo>
                        <a:pt x="4" y="77"/>
                      </a:lnTo>
                      <a:cubicBezTo>
                        <a:pt x="1" y="52"/>
                        <a:pt x="0" y="26"/>
                        <a:pt x="0" y="0"/>
                      </a:cubicBezTo>
                      <a:moveTo>
                        <a:pt x="1663" y="613"/>
                      </a:moveTo>
                      <a:lnTo>
                        <a:pt x="936" y="378"/>
                      </a:lnTo>
                      <a:cubicBezTo>
                        <a:pt x="996" y="385"/>
                        <a:pt x="1051" y="376"/>
                        <a:pt x="1096" y="353"/>
                      </a:cubicBezTo>
                      <a:lnTo>
                        <a:pt x="1711" y="551"/>
                      </a:lnTo>
                      <a:cubicBezTo>
                        <a:pt x="1696" y="573"/>
                        <a:pt x="1680" y="593"/>
                        <a:pt x="1663" y="613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6"/>
                <p:cNvSpPr/>
                <p:nvPr/>
              </p:nvSpPr>
              <p:spPr>
                <a:xfrm flipH="1">
                  <a:off x="8502124" y="523497"/>
                  <a:ext cx="199048" cy="71328"/>
                </a:xfrm>
                <a:custGeom>
                  <a:rect b="b" l="l" r="r" t="t"/>
                  <a:pathLst>
                    <a:path extrusionOk="0" h="621" w="1733">
                      <a:moveTo>
                        <a:pt x="2" y="0"/>
                      </a:moveTo>
                      <a:lnTo>
                        <a:pt x="617" y="198"/>
                      </a:lnTo>
                      <a:cubicBezTo>
                        <a:pt x="626" y="232"/>
                        <a:pt x="643" y="263"/>
                        <a:pt x="666" y="290"/>
                      </a:cubicBezTo>
                      <a:lnTo>
                        <a:pt x="0" y="76"/>
                      </a:lnTo>
                      <a:cubicBezTo>
                        <a:pt x="0" y="51"/>
                        <a:pt x="0" y="25"/>
                        <a:pt x="2" y="0"/>
                      </a:cubicBezTo>
                      <a:moveTo>
                        <a:pt x="756" y="242"/>
                      </a:moveTo>
                      <a:lnTo>
                        <a:pt x="962" y="309"/>
                      </a:lnTo>
                      <a:lnTo>
                        <a:pt x="939" y="378"/>
                      </a:lnTo>
                      <a:lnTo>
                        <a:pt x="733" y="312"/>
                      </a:lnTo>
                      <a:lnTo>
                        <a:pt x="756" y="242"/>
                      </a:lnTo>
                      <a:moveTo>
                        <a:pt x="1691" y="621"/>
                      </a:moveTo>
                      <a:lnTo>
                        <a:pt x="1048" y="413"/>
                      </a:lnTo>
                      <a:cubicBezTo>
                        <a:pt x="1082" y="404"/>
                        <a:pt x="1113" y="388"/>
                        <a:pt x="1139" y="366"/>
                      </a:cubicBezTo>
                      <a:lnTo>
                        <a:pt x="1733" y="557"/>
                      </a:lnTo>
                      <a:cubicBezTo>
                        <a:pt x="1721" y="579"/>
                        <a:pt x="1706" y="601"/>
                        <a:pt x="1691" y="621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6"/>
                <p:cNvSpPr/>
                <p:nvPr/>
              </p:nvSpPr>
              <p:spPr>
                <a:xfrm flipH="1">
                  <a:off x="8499827" y="518673"/>
                  <a:ext cx="201345" cy="72132"/>
                </a:xfrm>
                <a:custGeom>
                  <a:rect b="b" l="l" r="r" t="t"/>
                  <a:pathLst>
                    <a:path extrusionOk="0" h="628" w="1753">
                      <a:moveTo>
                        <a:pt x="6" y="0"/>
                      </a:moveTo>
                      <a:lnTo>
                        <a:pt x="608" y="194"/>
                      </a:lnTo>
                      <a:cubicBezTo>
                        <a:pt x="611" y="224"/>
                        <a:pt x="619" y="252"/>
                        <a:pt x="631" y="278"/>
                      </a:cubicBezTo>
                      <a:lnTo>
                        <a:pt x="0" y="74"/>
                      </a:lnTo>
                      <a:cubicBezTo>
                        <a:pt x="1" y="50"/>
                        <a:pt x="3" y="25"/>
                        <a:pt x="6" y="0"/>
                      </a:cubicBezTo>
                      <a:moveTo>
                        <a:pt x="768" y="246"/>
                      </a:moveTo>
                      <a:lnTo>
                        <a:pt x="974" y="312"/>
                      </a:lnTo>
                      <a:lnTo>
                        <a:pt x="952" y="381"/>
                      </a:lnTo>
                      <a:lnTo>
                        <a:pt x="746" y="315"/>
                      </a:lnTo>
                      <a:lnTo>
                        <a:pt x="768" y="246"/>
                      </a:lnTo>
                      <a:moveTo>
                        <a:pt x="1716" y="628"/>
                      </a:moveTo>
                      <a:lnTo>
                        <a:pt x="1106" y="431"/>
                      </a:lnTo>
                      <a:cubicBezTo>
                        <a:pt x="1131" y="417"/>
                        <a:pt x="1152" y="398"/>
                        <a:pt x="1170" y="376"/>
                      </a:cubicBezTo>
                      <a:lnTo>
                        <a:pt x="1753" y="564"/>
                      </a:lnTo>
                      <a:cubicBezTo>
                        <a:pt x="1742" y="586"/>
                        <a:pt x="1729" y="607"/>
                        <a:pt x="1716" y="628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6"/>
                <p:cNvSpPr/>
                <p:nvPr/>
              </p:nvSpPr>
              <p:spPr>
                <a:xfrm flipH="1">
                  <a:off x="8497875" y="513964"/>
                  <a:ext cx="202953" cy="72706"/>
                </a:xfrm>
                <a:custGeom>
                  <a:rect b="b" l="l" r="r" t="t"/>
                  <a:pathLst>
                    <a:path extrusionOk="0" h="633" w="1767">
                      <a:moveTo>
                        <a:pt x="10" y="0"/>
                      </a:moveTo>
                      <a:lnTo>
                        <a:pt x="604" y="192"/>
                      </a:lnTo>
                      <a:cubicBezTo>
                        <a:pt x="603" y="220"/>
                        <a:pt x="605" y="246"/>
                        <a:pt x="611" y="271"/>
                      </a:cubicBezTo>
                      <a:lnTo>
                        <a:pt x="0" y="74"/>
                      </a:lnTo>
                      <a:cubicBezTo>
                        <a:pt x="2" y="50"/>
                        <a:pt x="5" y="25"/>
                        <a:pt x="10" y="0"/>
                      </a:cubicBezTo>
                      <a:moveTo>
                        <a:pt x="778" y="248"/>
                      </a:moveTo>
                      <a:lnTo>
                        <a:pt x="984" y="314"/>
                      </a:lnTo>
                      <a:lnTo>
                        <a:pt x="961" y="384"/>
                      </a:lnTo>
                      <a:lnTo>
                        <a:pt x="755" y="318"/>
                      </a:lnTo>
                      <a:lnTo>
                        <a:pt x="778" y="248"/>
                      </a:lnTo>
                      <a:moveTo>
                        <a:pt x="1735" y="633"/>
                      </a:moveTo>
                      <a:lnTo>
                        <a:pt x="1143" y="443"/>
                      </a:lnTo>
                      <a:cubicBezTo>
                        <a:pt x="1162" y="425"/>
                        <a:pt x="1178" y="405"/>
                        <a:pt x="1190" y="381"/>
                      </a:cubicBezTo>
                      <a:lnTo>
                        <a:pt x="1767" y="567"/>
                      </a:lnTo>
                      <a:cubicBezTo>
                        <a:pt x="1758" y="590"/>
                        <a:pt x="1747" y="612"/>
                        <a:pt x="1735" y="633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6"/>
                <p:cNvSpPr/>
                <p:nvPr/>
              </p:nvSpPr>
              <p:spPr>
                <a:xfrm flipH="1">
                  <a:off x="8496152" y="509370"/>
                  <a:ext cx="204217" cy="73051"/>
                </a:xfrm>
                <a:custGeom>
                  <a:rect b="b" l="l" r="r" t="t"/>
                  <a:pathLst>
                    <a:path extrusionOk="0" h="636" w="1778">
                      <a:moveTo>
                        <a:pt x="14" y="0"/>
                      </a:moveTo>
                      <a:lnTo>
                        <a:pt x="603" y="190"/>
                      </a:lnTo>
                      <a:cubicBezTo>
                        <a:pt x="599" y="217"/>
                        <a:pt x="598" y="242"/>
                        <a:pt x="600" y="266"/>
                      </a:cubicBezTo>
                      <a:lnTo>
                        <a:pt x="0" y="73"/>
                      </a:lnTo>
                      <a:cubicBezTo>
                        <a:pt x="4" y="49"/>
                        <a:pt x="8" y="25"/>
                        <a:pt x="14" y="0"/>
                      </a:cubicBezTo>
                      <a:moveTo>
                        <a:pt x="786" y="249"/>
                      </a:moveTo>
                      <a:lnTo>
                        <a:pt x="992" y="316"/>
                      </a:lnTo>
                      <a:lnTo>
                        <a:pt x="970" y="385"/>
                      </a:lnTo>
                      <a:lnTo>
                        <a:pt x="764" y="318"/>
                      </a:lnTo>
                      <a:lnTo>
                        <a:pt x="786" y="249"/>
                      </a:lnTo>
                      <a:moveTo>
                        <a:pt x="1750" y="636"/>
                      </a:moveTo>
                      <a:lnTo>
                        <a:pt x="1169" y="449"/>
                      </a:lnTo>
                      <a:cubicBezTo>
                        <a:pt x="1183" y="430"/>
                        <a:pt x="1194" y="408"/>
                        <a:pt x="1202" y="383"/>
                      </a:cubicBezTo>
                      <a:lnTo>
                        <a:pt x="1778" y="569"/>
                      </a:lnTo>
                      <a:cubicBezTo>
                        <a:pt x="1770" y="592"/>
                        <a:pt x="1761" y="614"/>
                        <a:pt x="1750" y="636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6"/>
                <p:cNvSpPr/>
                <p:nvPr/>
              </p:nvSpPr>
              <p:spPr>
                <a:xfrm flipH="1">
                  <a:off x="8493395" y="505694"/>
                  <a:ext cx="205135" cy="68112"/>
                </a:xfrm>
                <a:custGeom>
                  <a:rect b="b" l="l" r="r" t="t"/>
                  <a:pathLst>
                    <a:path extrusionOk="0" h="593" w="1786">
                      <a:moveTo>
                        <a:pt x="7" y="0"/>
                      </a:moveTo>
                      <a:lnTo>
                        <a:pt x="593" y="190"/>
                      </a:lnTo>
                      <a:cubicBezTo>
                        <a:pt x="591" y="198"/>
                        <a:pt x="590" y="206"/>
                        <a:pt x="589" y="213"/>
                      </a:cubicBezTo>
                      <a:lnTo>
                        <a:pt x="0" y="24"/>
                      </a:lnTo>
                      <a:cubicBezTo>
                        <a:pt x="2" y="16"/>
                        <a:pt x="4" y="8"/>
                        <a:pt x="7" y="0"/>
                      </a:cubicBezTo>
                      <a:moveTo>
                        <a:pt x="795" y="204"/>
                      </a:moveTo>
                      <a:lnTo>
                        <a:pt x="1001" y="270"/>
                      </a:lnTo>
                      <a:lnTo>
                        <a:pt x="979" y="339"/>
                      </a:lnTo>
                      <a:lnTo>
                        <a:pt x="773" y="273"/>
                      </a:lnTo>
                      <a:lnTo>
                        <a:pt x="795" y="204"/>
                      </a:lnTo>
                      <a:moveTo>
                        <a:pt x="1770" y="580"/>
                      </a:moveTo>
                      <a:cubicBezTo>
                        <a:pt x="1768" y="584"/>
                        <a:pt x="1767" y="589"/>
                        <a:pt x="1765" y="593"/>
                      </a:cubicBezTo>
                      <a:lnTo>
                        <a:pt x="1188" y="407"/>
                      </a:lnTo>
                      <a:cubicBezTo>
                        <a:pt x="1196" y="381"/>
                        <a:pt x="1199" y="357"/>
                        <a:pt x="1197" y="333"/>
                      </a:cubicBezTo>
                      <a:lnTo>
                        <a:pt x="1786" y="523"/>
                      </a:lnTo>
                      <a:cubicBezTo>
                        <a:pt x="1781" y="541"/>
                        <a:pt x="1776" y="560"/>
                        <a:pt x="1770" y="58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6"/>
                <p:cNvSpPr/>
                <p:nvPr/>
              </p:nvSpPr>
              <p:spPr>
                <a:xfrm flipH="1">
                  <a:off x="8492361" y="524531"/>
                  <a:ext cx="116006" cy="44795"/>
                </a:xfrm>
                <a:custGeom>
                  <a:rect b="b" l="l" r="r" t="t"/>
                  <a:pathLst>
                    <a:path extrusionOk="0" h="390" w="1010">
                      <a:moveTo>
                        <a:pt x="23" y="0"/>
                      </a:moveTo>
                      <a:lnTo>
                        <a:pt x="229" y="67"/>
                      </a:lnTo>
                      <a:lnTo>
                        <a:pt x="207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moveTo>
                        <a:pt x="992" y="390"/>
                      </a:moveTo>
                      <a:lnTo>
                        <a:pt x="411" y="203"/>
                      </a:lnTo>
                      <a:cubicBezTo>
                        <a:pt x="414" y="175"/>
                        <a:pt x="411" y="148"/>
                        <a:pt x="403" y="123"/>
                      </a:cubicBezTo>
                      <a:lnTo>
                        <a:pt x="1010" y="318"/>
                      </a:lnTo>
                      <a:cubicBezTo>
                        <a:pt x="1005" y="341"/>
                        <a:pt x="1000" y="365"/>
                        <a:pt x="992" y="39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6"/>
                <p:cNvSpPr/>
                <p:nvPr/>
              </p:nvSpPr>
              <p:spPr>
                <a:xfrm flipH="1">
                  <a:off x="8491672" y="520166"/>
                  <a:ext cx="115202" cy="44566"/>
                </a:xfrm>
                <a:custGeom>
                  <a:rect b="b" l="l" r="r" t="t"/>
                  <a:pathLst>
                    <a:path extrusionOk="0" h="388" w="1003">
                      <a:moveTo>
                        <a:pt x="22" y="0"/>
                      </a:moveTo>
                      <a:lnTo>
                        <a:pt x="228" y="67"/>
                      </a:lnTo>
                      <a:lnTo>
                        <a:pt x="206" y="135"/>
                      </a:lnTo>
                      <a:lnTo>
                        <a:pt x="0" y="69"/>
                      </a:lnTo>
                      <a:lnTo>
                        <a:pt x="22" y="0"/>
                      </a:lnTo>
                      <a:moveTo>
                        <a:pt x="990" y="388"/>
                      </a:moveTo>
                      <a:lnTo>
                        <a:pt x="398" y="197"/>
                      </a:lnTo>
                      <a:cubicBezTo>
                        <a:pt x="394" y="167"/>
                        <a:pt x="383" y="139"/>
                        <a:pt x="366" y="111"/>
                      </a:cubicBezTo>
                      <a:lnTo>
                        <a:pt x="1003" y="316"/>
                      </a:lnTo>
                      <a:cubicBezTo>
                        <a:pt x="1000" y="340"/>
                        <a:pt x="996" y="364"/>
                        <a:pt x="990" y="388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6"/>
                <p:cNvSpPr/>
                <p:nvPr/>
              </p:nvSpPr>
              <p:spPr>
                <a:xfrm flipH="1">
                  <a:off x="8491098" y="511207"/>
                  <a:ext cx="112905" cy="44221"/>
                </a:xfrm>
                <a:custGeom>
                  <a:rect b="b" l="l" r="r" t="t"/>
                  <a:pathLst>
                    <a:path extrusionOk="0" h="385" w="983">
                      <a:moveTo>
                        <a:pt x="22" y="0"/>
                      </a:moveTo>
                      <a:lnTo>
                        <a:pt x="983" y="310"/>
                      </a:lnTo>
                      <a:cubicBezTo>
                        <a:pt x="983" y="334"/>
                        <a:pt x="982" y="359"/>
                        <a:pt x="979" y="385"/>
                      </a:cubicBezTo>
                      <a:lnTo>
                        <a:pt x="333" y="177"/>
                      </a:lnTo>
                      <a:cubicBezTo>
                        <a:pt x="308" y="139"/>
                        <a:pt x="271" y="104"/>
                        <a:pt x="228" y="69"/>
                      </a:cubicBezTo>
                      <a:lnTo>
                        <a:pt x="206" y="136"/>
                      </a:lnTo>
                      <a:lnTo>
                        <a:pt x="0" y="69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6"/>
                <p:cNvSpPr/>
                <p:nvPr/>
              </p:nvSpPr>
              <p:spPr>
                <a:xfrm flipH="1">
                  <a:off x="8491098" y="506728"/>
                  <a:ext cx="111527" cy="43991"/>
                </a:xfrm>
                <a:custGeom>
                  <a:rect b="b" l="l" r="r" t="t"/>
                  <a:pathLst>
                    <a:path extrusionOk="0" h="383" w="971">
                      <a:moveTo>
                        <a:pt x="23" y="0"/>
                      </a:moveTo>
                      <a:lnTo>
                        <a:pt x="968" y="305"/>
                      </a:lnTo>
                      <a:cubicBezTo>
                        <a:pt x="971" y="330"/>
                        <a:pt x="971" y="356"/>
                        <a:pt x="970" y="383"/>
                      </a:cubicBezTo>
                      <a:lnTo>
                        <a:pt x="272" y="158"/>
                      </a:lnTo>
                      <a:cubicBezTo>
                        <a:pt x="255" y="141"/>
                        <a:pt x="236" y="124"/>
                        <a:pt x="216" y="108"/>
                      </a:cubicBezTo>
                      <a:lnTo>
                        <a:pt x="206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FDC45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6"/>
                <p:cNvSpPr/>
                <p:nvPr/>
              </p:nvSpPr>
              <p:spPr>
                <a:xfrm flipH="1">
                  <a:off x="8491213" y="499607"/>
                  <a:ext cx="115662" cy="46174"/>
                </a:xfrm>
                <a:custGeom>
                  <a:rect b="b" l="l" r="r" t="t"/>
                  <a:pathLst>
                    <a:path extrusionOk="0" h="402" w="1007">
                      <a:moveTo>
                        <a:pt x="66" y="42"/>
                      </a:moveTo>
                      <a:cubicBezTo>
                        <a:pt x="45" y="28"/>
                        <a:pt x="22" y="14"/>
                        <a:pt x="0" y="0"/>
                      </a:cubicBezTo>
                      <a:lnTo>
                        <a:pt x="999" y="322"/>
                      </a:lnTo>
                      <a:cubicBezTo>
                        <a:pt x="1004" y="348"/>
                        <a:pt x="1007" y="374"/>
                        <a:pt x="1007" y="402"/>
                      </a:cubicBezTo>
                      <a:lnTo>
                        <a:pt x="50" y="93"/>
                      </a:lnTo>
                      <a:lnTo>
                        <a:pt x="66" y="42"/>
                      </a:ln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6"/>
                <p:cNvSpPr/>
                <p:nvPr/>
              </p:nvSpPr>
              <p:spPr>
                <a:xfrm flipH="1">
                  <a:off x="8491557" y="490073"/>
                  <a:ext cx="129674" cy="50653"/>
                </a:xfrm>
                <a:custGeom>
                  <a:rect b="b" l="l" r="r" t="t"/>
                  <a:pathLst>
                    <a:path extrusionOk="0" h="441" w="1129">
                      <a:moveTo>
                        <a:pt x="191" y="125"/>
                      </a:moveTo>
                      <a:cubicBezTo>
                        <a:pt x="129" y="85"/>
                        <a:pt x="63" y="44"/>
                        <a:pt x="0" y="0"/>
                      </a:cubicBezTo>
                      <a:lnTo>
                        <a:pt x="1114" y="359"/>
                      </a:lnTo>
                      <a:cubicBezTo>
                        <a:pt x="1121" y="385"/>
                        <a:pt x="1126" y="412"/>
                        <a:pt x="1129" y="441"/>
                      </a:cubicBezTo>
                      <a:lnTo>
                        <a:pt x="187" y="137"/>
                      </a:lnTo>
                      <a:lnTo>
                        <a:pt x="191" y="125"/>
                      </a:ln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6"/>
                <p:cNvSpPr/>
                <p:nvPr/>
              </p:nvSpPr>
              <p:spPr>
                <a:xfrm flipH="1">
                  <a:off x="8492361" y="481229"/>
                  <a:ext cx="140815" cy="54329"/>
                </a:xfrm>
                <a:custGeom>
                  <a:rect b="b" l="l" r="r" t="t"/>
                  <a:pathLst>
                    <a:path extrusionOk="0" h="473" w="1226">
                      <a:moveTo>
                        <a:pt x="0" y="0"/>
                      </a:moveTo>
                      <a:lnTo>
                        <a:pt x="1202" y="387"/>
                      </a:lnTo>
                      <a:cubicBezTo>
                        <a:pt x="1212" y="414"/>
                        <a:pt x="1221" y="443"/>
                        <a:pt x="1226" y="473"/>
                      </a:cubicBezTo>
                      <a:lnTo>
                        <a:pt x="201" y="142"/>
                      </a:lnTo>
                      <a:cubicBezTo>
                        <a:pt x="133" y="98"/>
                        <a:pt x="64" y="51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6"/>
                <p:cNvSpPr/>
                <p:nvPr/>
              </p:nvSpPr>
              <p:spPr>
                <a:xfrm flipH="1">
                  <a:off x="8493625" y="473419"/>
                  <a:ext cx="148626" cy="56741"/>
                </a:xfrm>
                <a:custGeom>
                  <a:rect b="b" l="l" r="r" t="t"/>
                  <a:pathLst>
                    <a:path extrusionOk="0" h="494" w="1294">
                      <a:moveTo>
                        <a:pt x="0" y="0"/>
                      </a:moveTo>
                      <a:lnTo>
                        <a:pt x="1259" y="406"/>
                      </a:lnTo>
                      <a:cubicBezTo>
                        <a:pt x="1273" y="434"/>
                        <a:pt x="1285" y="463"/>
                        <a:pt x="1294" y="494"/>
                      </a:cubicBezTo>
                      <a:lnTo>
                        <a:pt x="157" y="127"/>
                      </a:lnTo>
                      <a:cubicBezTo>
                        <a:pt x="102" y="88"/>
                        <a:pt x="48" y="4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6"/>
                <p:cNvSpPr/>
                <p:nvPr/>
              </p:nvSpPr>
              <p:spPr>
                <a:xfrm flipH="1">
                  <a:off x="8495577" y="466183"/>
                  <a:ext cx="153679" cy="58349"/>
                </a:xfrm>
                <a:custGeom>
                  <a:rect b="b" l="l" r="r" t="t"/>
                  <a:pathLst>
                    <a:path extrusionOk="0" h="508" w="1338">
                      <a:moveTo>
                        <a:pt x="0" y="0"/>
                      </a:moveTo>
                      <a:lnTo>
                        <a:pt x="1290" y="417"/>
                      </a:lnTo>
                      <a:cubicBezTo>
                        <a:pt x="1309" y="446"/>
                        <a:pt x="1325" y="476"/>
                        <a:pt x="1338" y="508"/>
                      </a:cubicBezTo>
                      <a:lnTo>
                        <a:pt x="122" y="117"/>
                      </a:lnTo>
                      <a:cubicBezTo>
                        <a:pt x="78" y="81"/>
                        <a:pt x="37" y="42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6"/>
                <p:cNvSpPr/>
                <p:nvPr/>
              </p:nvSpPr>
              <p:spPr>
                <a:xfrm flipH="1">
                  <a:off x="8498334" y="459636"/>
                  <a:ext cx="156206" cy="59153"/>
                </a:xfrm>
                <a:custGeom>
                  <a:rect b="b" l="l" r="r" t="t"/>
                  <a:pathLst>
                    <a:path extrusionOk="0" h="515" w="1360">
                      <a:moveTo>
                        <a:pt x="0" y="0"/>
                      </a:moveTo>
                      <a:lnTo>
                        <a:pt x="1297" y="418"/>
                      </a:lnTo>
                      <a:cubicBezTo>
                        <a:pt x="1321" y="449"/>
                        <a:pt x="1342" y="481"/>
                        <a:pt x="1360" y="515"/>
                      </a:cubicBezTo>
                      <a:lnTo>
                        <a:pt x="93" y="106"/>
                      </a:lnTo>
                      <a:cubicBezTo>
                        <a:pt x="59" y="73"/>
                        <a:pt x="27" y="38"/>
                        <a:pt x="0" y="0"/>
                      </a:cubicBezTo>
                      <a:close/>
                    </a:path>
                  </a:pathLst>
                </a:custGeom>
                <a:solidFill>
                  <a:srgbClr val="FDC858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6"/>
                <p:cNvSpPr/>
                <p:nvPr/>
              </p:nvSpPr>
              <p:spPr>
                <a:xfrm flipH="1">
                  <a:off x="8332480" y="237843"/>
                  <a:ext cx="493428" cy="493324"/>
                </a:xfrm>
                <a:custGeom>
                  <a:rect b="b" l="l" r="r" t="t"/>
                  <a:pathLst>
                    <a:path extrusionOk="0" h="4295" w="4296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6"/>
                <p:cNvSpPr txBox="1"/>
                <p:nvPr/>
              </p:nvSpPr>
              <p:spPr>
                <a:xfrm>
                  <a:off x="8316399" y="231845"/>
                  <a:ext cx="517500" cy="5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900" strike="noStrike">
                      <a:solidFill>
                        <a:schemeClr val="dk1"/>
                      </a:solidFill>
                      <a:latin typeface="Be Vietnam Pro"/>
                      <a:ea typeface="Be Vietnam Pro"/>
                      <a:cs typeface="Be Vietnam Pro"/>
                      <a:sym typeface="Be Vietnam Pro"/>
                    </a:rPr>
                    <a:t>$</a:t>
                  </a:r>
                  <a:endParaRPr b="1" sz="1900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endParaRPr>
                </a:p>
              </p:txBody>
            </p:sp>
          </p:grpSp>
          <p:sp>
            <p:nvSpPr>
              <p:cNvPr id="488" name="Google Shape;488;p6"/>
              <p:cNvSpPr/>
              <p:nvPr/>
            </p:nvSpPr>
            <p:spPr>
              <a:xfrm flipH="1">
                <a:off x="94971" y="4646357"/>
                <a:ext cx="751204" cy="66468"/>
              </a:xfrm>
              <a:custGeom>
                <a:rect b="b" l="l" r="r" t="t"/>
                <a:pathLst>
                  <a:path extrusionOk="0" h="227" w="5369">
                    <a:moveTo>
                      <a:pt x="5369" y="114"/>
                    </a:moveTo>
                    <a:cubicBezTo>
                      <a:pt x="5369" y="134"/>
                      <a:pt x="5245" y="154"/>
                      <a:pt x="5010" y="171"/>
                    </a:cubicBezTo>
                    <a:cubicBezTo>
                      <a:pt x="4774" y="189"/>
                      <a:pt x="4435" y="202"/>
                      <a:pt x="4027" y="212"/>
                    </a:cubicBezTo>
                    <a:cubicBezTo>
                      <a:pt x="3619" y="222"/>
                      <a:pt x="3155" y="227"/>
                      <a:pt x="2684" y="227"/>
                    </a:cubicBezTo>
                    <a:cubicBezTo>
                      <a:pt x="2212" y="227"/>
                      <a:pt x="1750" y="222"/>
                      <a:pt x="1342" y="212"/>
                    </a:cubicBezTo>
                    <a:cubicBezTo>
                      <a:pt x="934" y="202"/>
                      <a:pt x="594" y="189"/>
                      <a:pt x="359" y="171"/>
                    </a:cubicBezTo>
                    <a:cubicBezTo>
                      <a:pt x="123" y="154"/>
                      <a:pt x="0" y="134"/>
                      <a:pt x="0" y="114"/>
                    </a:cubicBezTo>
                    <a:cubicBezTo>
                      <a:pt x="0" y="94"/>
                      <a:pt x="124" y="74"/>
                      <a:pt x="359" y="57"/>
                    </a:cubicBezTo>
                    <a:cubicBezTo>
                      <a:pt x="595" y="40"/>
                      <a:pt x="934" y="25"/>
                      <a:pt x="1342" y="15"/>
                    </a:cubicBezTo>
                    <a:cubicBezTo>
                      <a:pt x="1750" y="5"/>
                      <a:pt x="2213" y="0"/>
                      <a:pt x="2684" y="0"/>
                    </a:cubicBezTo>
                    <a:cubicBezTo>
                      <a:pt x="3156" y="0"/>
                      <a:pt x="3619" y="5"/>
                      <a:pt x="4027" y="15"/>
                    </a:cubicBezTo>
                    <a:cubicBezTo>
                      <a:pt x="4435" y="25"/>
                      <a:pt x="4774" y="40"/>
                      <a:pt x="5010" y="57"/>
                    </a:cubicBezTo>
                    <a:cubicBezTo>
                      <a:pt x="5245" y="74"/>
                      <a:pt x="5369" y="94"/>
                      <a:pt x="5369" y="114"/>
                    </a:cubicBezTo>
                    <a:close/>
                  </a:path>
                </a:pathLst>
              </a:custGeom>
              <a:solidFill>
                <a:srgbClr val="61795F">
                  <a:alpha val="20000"/>
                </a:srgbClr>
              </a:solidFill>
              <a:ln>
                <a:noFill/>
              </a:ln>
            </p:spPr>
            <p:txBody>
              <a:bodyPr anchorCtr="1" anchor="ctr" bIns="36700" lIns="90000" spcFirstLastPara="1" rIns="90000" wrap="square" tIns="36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9" name="Google Shape;489;p6"/>
              <p:cNvGrpSpPr/>
              <p:nvPr/>
            </p:nvGrpSpPr>
            <p:grpSpPr>
              <a:xfrm>
                <a:off x="132262" y="4248579"/>
                <a:ext cx="650740" cy="416762"/>
                <a:chOff x="7504675" y="948450"/>
                <a:chExt cx="1903305" cy="1218960"/>
              </a:xfrm>
            </p:grpSpPr>
            <p:sp>
              <p:nvSpPr>
                <p:cNvPr id="490" name="Google Shape;490;p6"/>
                <p:cNvSpPr/>
                <p:nvPr/>
              </p:nvSpPr>
              <p:spPr>
                <a:xfrm>
                  <a:off x="7740108" y="1194690"/>
                  <a:ext cx="1447560" cy="248760"/>
                </a:xfrm>
                <a:custGeom>
                  <a:rect b="b" l="l" r="r" t="t"/>
                  <a:pathLst>
                    <a:path extrusionOk="0" h="691" w="4021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91" name="Google Shape;491;p6"/>
                <p:cNvGrpSpPr/>
                <p:nvPr/>
              </p:nvGrpSpPr>
              <p:grpSpPr>
                <a:xfrm>
                  <a:off x="7849188" y="1194690"/>
                  <a:ext cx="1222560" cy="248760"/>
                  <a:chOff x="7849188" y="1194690"/>
                  <a:chExt cx="1222560" cy="248760"/>
                </a:xfrm>
              </p:grpSpPr>
              <p:sp>
                <p:nvSpPr>
                  <p:cNvPr id="492" name="Google Shape;492;p6"/>
                  <p:cNvSpPr/>
                  <p:nvPr/>
                </p:nvSpPr>
                <p:spPr>
                  <a:xfrm>
                    <a:off x="7849188" y="119469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3" name="Google Shape;493;p6"/>
                  <p:cNvSpPr/>
                  <p:nvPr/>
                </p:nvSpPr>
                <p:spPr>
                  <a:xfrm>
                    <a:off x="8039628" y="119469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4" name="Google Shape;494;p6"/>
                  <p:cNvSpPr/>
                  <p:nvPr/>
                </p:nvSpPr>
                <p:spPr>
                  <a:xfrm>
                    <a:off x="8230428" y="119469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5" name="Google Shape;495;p6"/>
                  <p:cNvSpPr/>
                  <p:nvPr/>
                </p:nvSpPr>
                <p:spPr>
                  <a:xfrm>
                    <a:off x="8421228" y="119469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6" name="Google Shape;496;p6"/>
                  <p:cNvSpPr/>
                  <p:nvPr/>
                </p:nvSpPr>
                <p:spPr>
                  <a:xfrm>
                    <a:off x="8612028" y="119469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7" name="Google Shape;497;p6"/>
                  <p:cNvSpPr/>
                  <p:nvPr/>
                </p:nvSpPr>
                <p:spPr>
                  <a:xfrm>
                    <a:off x="8802828" y="119469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8" name="Google Shape;498;p6"/>
                  <p:cNvSpPr/>
                  <p:nvPr/>
                </p:nvSpPr>
                <p:spPr>
                  <a:xfrm>
                    <a:off x="8993628" y="119469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99" name="Google Shape;499;p6"/>
                <p:cNvSpPr/>
                <p:nvPr/>
              </p:nvSpPr>
              <p:spPr>
                <a:xfrm>
                  <a:off x="7960420" y="948450"/>
                  <a:ext cx="1447560" cy="248760"/>
                </a:xfrm>
                <a:custGeom>
                  <a:rect b="b" l="l" r="r" t="t"/>
                  <a:pathLst>
                    <a:path extrusionOk="0" h="691" w="4021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00" name="Google Shape;500;p6"/>
                <p:cNvGrpSpPr/>
                <p:nvPr/>
              </p:nvGrpSpPr>
              <p:grpSpPr>
                <a:xfrm>
                  <a:off x="8069500" y="948450"/>
                  <a:ext cx="1222920" cy="248760"/>
                  <a:chOff x="8069500" y="948450"/>
                  <a:chExt cx="1222920" cy="248760"/>
                </a:xfrm>
              </p:grpSpPr>
              <p:sp>
                <p:nvSpPr>
                  <p:cNvPr id="501" name="Google Shape;501;p6"/>
                  <p:cNvSpPr/>
                  <p:nvPr/>
                </p:nvSpPr>
                <p:spPr>
                  <a:xfrm>
                    <a:off x="8069500" y="94845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2" name="Google Shape;502;p6"/>
                  <p:cNvSpPr/>
                  <p:nvPr/>
                </p:nvSpPr>
                <p:spPr>
                  <a:xfrm>
                    <a:off x="8260300" y="94845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3" name="Google Shape;503;p6"/>
                  <p:cNvSpPr/>
                  <p:nvPr/>
                </p:nvSpPr>
                <p:spPr>
                  <a:xfrm>
                    <a:off x="8451100" y="94845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4" name="Google Shape;504;p6"/>
                  <p:cNvSpPr/>
                  <p:nvPr/>
                </p:nvSpPr>
                <p:spPr>
                  <a:xfrm>
                    <a:off x="8641900" y="94845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5" name="Google Shape;505;p6"/>
                  <p:cNvSpPr/>
                  <p:nvPr/>
                </p:nvSpPr>
                <p:spPr>
                  <a:xfrm>
                    <a:off x="8832340" y="94845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6" name="Google Shape;506;p6"/>
                  <p:cNvSpPr/>
                  <p:nvPr/>
                </p:nvSpPr>
                <p:spPr>
                  <a:xfrm>
                    <a:off x="9023140" y="94845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7" name="Google Shape;507;p6"/>
                  <p:cNvSpPr/>
                  <p:nvPr/>
                </p:nvSpPr>
                <p:spPr>
                  <a:xfrm>
                    <a:off x="9213940" y="94845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08" name="Google Shape;508;p6"/>
                <p:cNvSpPr/>
                <p:nvPr/>
              </p:nvSpPr>
              <p:spPr>
                <a:xfrm>
                  <a:off x="7778268" y="1442010"/>
                  <a:ext cx="1447560" cy="248400"/>
                </a:xfrm>
                <a:custGeom>
                  <a:rect b="b" l="l" r="r" t="t"/>
                  <a:pathLst>
                    <a:path extrusionOk="0" h="690" w="4021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6"/>
                <p:cNvSpPr/>
                <p:nvPr/>
              </p:nvSpPr>
              <p:spPr>
                <a:xfrm>
                  <a:off x="7504675" y="1678530"/>
                  <a:ext cx="1447560" cy="248760"/>
                </a:xfrm>
                <a:custGeom>
                  <a:rect b="b" l="l" r="r" t="t"/>
                  <a:pathLst>
                    <a:path extrusionOk="0" h="691" w="4021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6"/>
                <p:cNvSpPr/>
                <p:nvPr/>
              </p:nvSpPr>
              <p:spPr>
                <a:xfrm>
                  <a:off x="7778268" y="1919010"/>
                  <a:ext cx="1447560" cy="248400"/>
                </a:xfrm>
                <a:custGeom>
                  <a:rect b="b" l="l" r="r" t="t"/>
                  <a:pathLst>
                    <a:path extrusionOk="0" h="690" w="4021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11" name="Google Shape;511;p6"/>
                <p:cNvGrpSpPr/>
                <p:nvPr/>
              </p:nvGrpSpPr>
              <p:grpSpPr>
                <a:xfrm>
                  <a:off x="7613755" y="1442010"/>
                  <a:ext cx="1496512" cy="725400"/>
                  <a:chOff x="7613755" y="1442010"/>
                  <a:chExt cx="1496512" cy="725400"/>
                </a:xfrm>
              </p:grpSpPr>
              <p:sp>
                <p:nvSpPr>
                  <p:cNvPr id="512" name="Google Shape;512;p6"/>
                  <p:cNvSpPr/>
                  <p:nvPr/>
                </p:nvSpPr>
                <p:spPr>
                  <a:xfrm>
                    <a:off x="7887348" y="1442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3" name="Google Shape;513;p6"/>
                  <p:cNvSpPr/>
                  <p:nvPr/>
                </p:nvSpPr>
                <p:spPr>
                  <a:xfrm>
                    <a:off x="8078148" y="1442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4" name="Google Shape;514;p6"/>
                  <p:cNvSpPr/>
                  <p:nvPr/>
                </p:nvSpPr>
                <p:spPr>
                  <a:xfrm>
                    <a:off x="8268948" y="1442010"/>
                    <a:ext cx="78120" cy="248400"/>
                  </a:xfrm>
                  <a:custGeom>
                    <a:rect b="b" l="l" r="r" t="t"/>
                    <a:pathLst>
                      <a:path extrusionOk="0" h="690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5" name="Google Shape;515;p6"/>
                  <p:cNvSpPr/>
                  <p:nvPr/>
                </p:nvSpPr>
                <p:spPr>
                  <a:xfrm>
                    <a:off x="8459748" y="1442010"/>
                    <a:ext cx="78120" cy="248400"/>
                  </a:xfrm>
                  <a:custGeom>
                    <a:rect b="b" l="l" r="r" t="t"/>
                    <a:pathLst>
                      <a:path extrusionOk="0" h="690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6" name="Google Shape;516;p6"/>
                  <p:cNvSpPr/>
                  <p:nvPr/>
                </p:nvSpPr>
                <p:spPr>
                  <a:xfrm>
                    <a:off x="8650188" y="1442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7" name="Google Shape;517;p6"/>
                  <p:cNvSpPr/>
                  <p:nvPr/>
                </p:nvSpPr>
                <p:spPr>
                  <a:xfrm>
                    <a:off x="8840988" y="1442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8" name="Google Shape;518;p6"/>
                  <p:cNvSpPr/>
                  <p:nvPr/>
                </p:nvSpPr>
                <p:spPr>
                  <a:xfrm>
                    <a:off x="9031788" y="1442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9" name="Google Shape;519;p6"/>
                  <p:cNvSpPr/>
                  <p:nvPr/>
                </p:nvSpPr>
                <p:spPr>
                  <a:xfrm>
                    <a:off x="7613755" y="167853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0" name="Google Shape;520;p6"/>
                  <p:cNvSpPr/>
                  <p:nvPr/>
                </p:nvSpPr>
                <p:spPr>
                  <a:xfrm>
                    <a:off x="7804555" y="167853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1" name="Google Shape;521;p6"/>
                  <p:cNvSpPr/>
                  <p:nvPr/>
                </p:nvSpPr>
                <p:spPr>
                  <a:xfrm>
                    <a:off x="7995355" y="167853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2" name="Google Shape;522;p6"/>
                  <p:cNvSpPr/>
                  <p:nvPr/>
                </p:nvSpPr>
                <p:spPr>
                  <a:xfrm>
                    <a:off x="8185795" y="167853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3" name="Google Shape;523;p6"/>
                  <p:cNvSpPr/>
                  <p:nvPr/>
                </p:nvSpPr>
                <p:spPr>
                  <a:xfrm>
                    <a:off x="8376595" y="167853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4" name="Google Shape;524;p6"/>
                  <p:cNvSpPr/>
                  <p:nvPr/>
                </p:nvSpPr>
                <p:spPr>
                  <a:xfrm>
                    <a:off x="8567395" y="167853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" name="Google Shape;525;p6"/>
                  <p:cNvSpPr/>
                  <p:nvPr/>
                </p:nvSpPr>
                <p:spPr>
                  <a:xfrm>
                    <a:off x="8758195" y="167853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6" name="Google Shape;526;p6"/>
                  <p:cNvSpPr/>
                  <p:nvPr/>
                </p:nvSpPr>
                <p:spPr>
                  <a:xfrm>
                    <a:off x="7887348" y="1919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7" name="Google Shape;527;p6"/>
                  <p:cNvSpPr/>
                  <p:nvPr/>
                </p:nvSpPr>
                <p:spPr>
                  <a:xfrm>
                    <a:off x="8078148" y="1919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8" name="Google Shape;528;p6"/>
                  <p:cNvSpPr/>
                  <p:nvPr/>
                </p:nvSpPr>
                <p:spPr>
                  <a:xfrm>
                    <a:off x="8268948" y="1919010"/>
                    <a:ext cx="78120" cy="248400"/>
                  </a:xfrm>
                  <a:custGeom>
                    <a:rect b="b" l="l" r="r" t="t"/>
                    <a:pathLst>
                      <a:path extrusionOk="0" h="690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9" name="Google Shape;529;p6"/>
                  <p:cNvSpPr/>
                  <p:nvPr/>
                </p:nvSpPr>
                <p:spPr>
                  <a:xfrm>
                    <a:off x="8459748" y="1919010"/>
                    <a:ext cx="78120" cy="248400"/>
                  </a:xfrm>
                  <a:custGeom>
                    <a:rect b="b" l="l" r="r" t="t"/>
                    <a:pathLst>
                      <a:path extrusionOk="0" h="690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0" name="Google Shape;530;p6"/>
                  <p:cNvSpPr/>
                  <p:nvPr/>
                </p:nvSpPr>
                <p:spPr>
                  <a:xfrm>
                    <a:off x="8650188" y="1919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1" name="Google Shape;531;p6"/>
                  <p:cNvSpPr/>
                  <p:nvPr/>
                </p:nvSpPr>
                <p:spPr>
                  <a:xfrm>
                    <a:off x="8840988" y="1919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2" name="Google Shape;532;p6"/>
                  <p:cNvSpPr/>
                  <p:nvPr/>
                </p:nvSpPr>
                <p:spPr>
                  <a:xfrm>
                    <a:off x="9031788" y="1919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33" name="Google Shape;533;p6"/>
                <p:cNvGrpSpPr/>
                <p:nvPr/>
              </p:nvGrpSpPr>
              <p:grpSpPr>
                <a:xfrm>
                  <a:off x="7541395" y="1194690"/>
                  <a:ext cx="1683352" cy="772200"/>
                  <a:chOff x="7541395" y="1194690"/>
                  <a:chExt cx="1683352" cy="772200"/>
                </a:xfrm>
              </p:grpSpPr>
              <p:sp>
                <p:nvSpPr>
                  <p:cNvPr id="534" name="Google Shape;534;p6"/>
                  <p:cNvSpPr/>
                  <p:nvPr/>
                </p:nvSpPr>
                <p:spPr>
                  <a:xfrm>
                    <a:off x="7776828" y="1194690"/>
                    <a:ext cx="1409400" cy="48240"/>
                  </a:xfrm>
                  <a:custGeom>
                    <a:rect b="b" l="l" r="r" t="t"/>
                    <a:pathLst>
                      <a:path extrusionOk="0" h="134" w="3915">
                        <a:moveTo>
                          <a:pt x="0" y="0"/>
                        </a:moveTo>
                        <a:lnTo>
                          <a:pt x="3915" y="0"/>
                        </a:lnTo>
                        <a:lnTo>
                          <a:pt x="3915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1" anchor="ctr" bIns="3225" lIns="90000" spcFirstLastPara="1" rIns="90000" wrap="square" tIns="32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5" name="Google Shape;535;p6"/>
                  <p:cNvSpPr/>
                  <p:nvPr/>
                </p:nvSpPr>
                <p:spPr>
                  <a:xfrm>
                    <a:off x="7814988" y="1442010"/>
                    <a:ext cx="1409760" cy="47880"/>
                  </a:xfrm>
                  <a:custGeom>
                    <a:rect b="b" l="l" r="r" t="t"/>
                    <a:pathLst>
                      <a:path extrusionOk="0" h="133" w="3916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1" anchor="ctr" bIns="2875" lIns="90000" spcFirstLastPara="1" rIns="90000" wrap="square" tIns="28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6" name="Google Shape;536;p6"/>
                  <p:cNvSpPr/>
                  <p:nvPr/>
                </p:nvSpPr>
                <p:spPr>
                  <a:xfrm>
                    <a:off x="7541395" y="1678530"/>
                    <a:ext cx="1409760" cy="48240"/>
                  </a:xfrm>
                  <a:custGeom>
                    <a:rect b="b" l="l" r="r" t="t"/>
                    <a:pathLst>
                      <a:path extrusionOk="0" h="134" w="3916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1" anchor="ctr" bIns="3225" lIns="90000" spcFirstLastPara="1" rIns="90000" wrap="square" tIns="32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7" name="Google Shape;537;p6"/>
                  <p:cNvSpPr/>
                  <p:nvPr/>
                </p:nvSpPr>
                <p:spPr>
                  <a:xfrm>
                    <a:off x="7814988" y="1919010"/>
                    <a:ext cx="1409760" cy="47880"/>
                  </a:xfrm>
                  <a:custGeom>
                    <a:rect b="b" l="l" r="r" t="t"/>
                    <a:pathLst>
                      <a:path extrusionOk="0" h="133" w="3916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1" anchor="ctr" bIns="2875" lIns="90000" spcFirstLastPara="1" rIns="90000" wrap="square" tIns="28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538" name="Google Shape;538;p6"/>
            <p:cNvGrpSpPr/>
            <p:nvPr/>
          </p:nvGrpSpPr>
          <p:grpSpPr>
            <a:xfrm>
              <a:off x="8544017" y="186671"/>
              <a:ext cx="497217" cy="497064"/>
              <a:chOff x="7329443" y="3322343"/>
              <a:chExt cx="777751" cy="777634"/>
            </a:xfrm>
          </p:grpSpPr>
          <p:sp>
            <p:nvSpPr>
              <p:cNvPr id="539" name="Google Shape;539;p6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rect b="b" l="l" r="r" t="t"/>
                <a:pathLst>
                  <a:path extrusionOk="0" h="5392" w="5393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6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rect b="b" l="l" r="r" t="t"/>
                <a:pathLst>
                  <a:path extrusionOk="0" h="4834" w="4836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6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rect b="b" l="l" r="r" t="t"/>
                <a:pathLst>
                  <a:path extrusionOk="0" h="4295" w="4296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6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500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b="1" sz="2500" strike="noStrike">
                  <a:solidFill>
                    <a:schemeClr val="dk1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45" name="Google Shape;545;p7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546" name="Google Shape;546;p7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547" name="Google Shape;547;p7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548" name="Google Shape;548;p7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9" name="Google Shape;549;p7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0" name="Google Shape;550;p7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1" name="Google Shape;551;p7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2" name="Google Shape;552;p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3" name="Google Shape;553;p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4" name="Google Shape;554;p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5" name="Google Shape;555;p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6" name="Google Shape;556;p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57" name="Google Shape;557;p7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558" name="Google Shape;558;p7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9" name="Google Shape;559;p7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0" name="Google Shape;560;p7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1" name="Google Shape;561;p7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2" name="Google Shape;562;p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3" name="Google Shape;563;p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4" name="Google Shape;564;p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5" name="Google Shape;565;p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66" name="Google Shape;566;p7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567" name="Google Shape;567;p7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8" name="Google Shape;568;p7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69" name="Google Shape;569;p7"/>
          <p:cNvGrpSpPr/>
          <p:nvPr/>
        </p:nvGrpSpPr>
        <p:grpSpPr>
          <a:xfrm>
            <a:off x="448615" y="218835"/>
            <a:ext cx="897031" cy="754068"/>
            <a:chOff x="448615" y="218835"/>
            <a:chExt cx="897031" cy="754068"/>
          </a:xfrm>
        </p:grpSpPr>
        <p:grpSp>
          <p:nvGrpSpPr>
            <p:cNvPr id="570" name="Google Shape;570;p7"/>
            <p:cNvGrpSpPr/>
            <p:nvPr/>
          </p:nvGrpSpPr>
          <p:grpSpPr>
            <a:xfrm>
              <a:off x="448615" y="218835"/>
              <a:ext cx="529200" cy="529200"/>
              <a:chOff x="8490215" y="2125885"/>
              <a:chExt cx="529200" cy="529200"/>
            </a:xfrm>
          </p:grpSpPr>
          <p:sp>
            <p:nvSpPr>
              <p:cNvPr id="571" name="Google Shape;571;p7"/>
              <p:cNvSpPr/>
              <p:nvPr/>
            </p:nvSpPr>
            <p:spPr>
              <a:xfrm>
                <a:off x="8490215" y="2125885"/>
                <a:ext cx="395640" cy="249120"/>
              </a:xfrm>
              <a:custGeom>
                <a:rect b="b" l="l" r="r" t="t"/>
                <a:pathLst>
                  <a:path extrusionOk="0" h="692" w="1099">
                    <a:moveTo>
                      <a:pt x="1099" y="95"/>
                    </a:moveTo>
                    <a:lnTo>
                      <a:pt x="711" y="692"/>
                    </a:lnTo>
                    <a:lnTo>
                      <a:pt x="0" y="692"/>
                    </a:lnTo>
                    <a:cubicBezTo>
                      <a:pt x="22" y="305"/>
                      <a:pt x="343" y="0"/>
                      <a:pt x="735" y="0"/>
                    </a:cubicBezTo>
                    <a:cubicBezTo>
                      <a:pt x="867" y="0"/>
                      <a:pt x="992" y="35"/>
                      <a:pt x="1099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7"/>
              <p:cNvSpPr/>
              <p:nvPr/>
            </p:nvSpPr>
            <p:spPr>
              <a:xfrm>
                <a:off x="8775695" y="2177005"/>
                <a:ext cx="243720" cy="350280"/>
              </a:xfrm>
              <a:custGeom>
                <a:rect b="b" l="l" r="r" t="t"/>
                <a:pathLst>
                  <a:path extrusionOk="0" h="973" w="677">
                    <a:moveTo>
                      <a:pt x="677" y="592"/>
                    </a:moveTo>
                    <a:cubicBezTo>
                      <a:pt x="677" y="732"/>
                      <a:pt x="639" y="862"/>
                      <a:pt x="571" y="973"/>
                    </a:cubicBezTo>
                    <a:lnTo>
                      <a:pt x="0" y="581"/>
                    </a:lnTo>
                    <a:lnTo>
                      <a:pt x="378" y="0"/>
                    </a:lnTo>
                    <a:cubicBezTo>
                      <a:pt x="560" y="134"/>
                      <a:pt x="677" y="350"/>
                      <a:pt x="677" y="5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7"/>
              <p:cNvSpPr/>
              <p:nvPr/>
            </p:nvSpPr>
            <p:spPr>
              <a:xfrm>
                <a:off x="8490215" y="2405965"/>
                <a:ext cx="473400" cy="249120"/>
              </a:xfrm>
              <a:custGeom>
                <a:rect b="b" l="l" r="r" t="t"/>
                <a:pathLst>
                  <a:path extrusionOk="0" h="692" w="1315">
                    <a:moveTo>
                      <a:pt x="1315" y="408"/>
                    </a:moveTo>
                    <a:cubicBezTo>
                      <a:pt x="1180" y="581"/>
                      <a:pt x="971" y="692"/>
                      <a:pt x="735" y="692"/>
                    </a:cubicBezTo>
                    <a:cubicBezTo>
                      <a:pt x="343" y="692"/>
                      <a:pt x="22" y="386"/>
                      <a:pt x="0" y="0"/>
                    </a:cubicBezTo>
                    <a:lnTo>
                      <a:pt x="721" y="0"/>
                    </a:lnTo>
                    <a:lnTo>
                      <a:pt x="1315" y="4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4" name="Google Shape;574;p7"/>
            <p:cNvGrpSpPr/>
            <p:nvPr/>
          </p:nvGrpSpPr>
          <p:grpSpPr>
            <a:xfrm>
              <a:off x="833034" y="460460"/>
              <a:ext cx="512612" cy="512443"/>
              <a:chOff x="833034" y="460460"/>
              <a:chExt cx="512612" cy="512443"/>
            </a:xfrm>
          </p:grpSpPr>
          <p:sp>
            <p:nvSpPr>
              <p:cNvPr id="575" name="Google Shape;575;p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rect b="b" l="l" r="r" t="t"/>
                <a:pathLst>
                  <a:path extrusionOk="0" h="3025" w="3026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7"/>
              <p:cNvSpPr/>
              <p:nvPr/>
            </p:nvSpPr>
            <p:spPr>
              <a:xfrm>
                <a:off x="897576" y="524833"/>
                <a:ext cx="383866" cy="383866"/>
              </a:xfrm>
              <a:custGeom>
                <a:rect b="b" l="l" r="r" t="t"/>
                <a:pathLst>
                  <a:path extrusionOk="0" h="2266" w="2266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6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186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578" name="Google Shape;578;p7"/>
          <p:cNvSpPr txBox="1"/>
          <p:nvPr>
            <p:ph type="title"/>
          </p:nvPr>
        </p:nvSpPr>
        <p:spPr>
          <a:xfrm>
            <a:off x="927550" y="1683738"/>
            <a:ext cx="4040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9" name="Google Shape;579;p7"/>
          <p:cNvSpPr txBox="1"/>
          <p:nvPr>
            <p:ph idx="1" type="subTitle"/>
          </p:nvPr>
        </p:nvSpPr>
        <p:spPr>
          <a:xfrm>
            <a:off x="927550" y="2399663"/>
            <a:ext cx="4040700" cy="18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580" name="Google Shape;580;p7"/>
          <p:cNvSpPr/>
          <p:nvPr>
            <p:ph idx="2" type="pic"/>
          </p:nvPr>
        </p:nvSpPr>
        <p:spPr>
          <a:xfrm>
            <a:off x="5491425" y="521075"/>
            <a:ext cx="3244200" cy="4104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"/>
          <p:cNvSpPr txBox="1"/>
          <p:nvPr>
            <p:ph type="title"/>
          </p:nvPr>
        </p:nvSpPr>
        <p:spPr>
          <a:xfrm>
            <a:off x="2945525" y="1740450"/>
            <a:ext cx="5485200" cy="16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grpSp>
        <p:nvGrpSpPr>
          <p:cNvPr id="583" name="Google Shape;583;p8"/>
          <p:cNvGrpSpPr/>
          <p:nvPr/>
        </p:nvGrpSpPr>
        <p:grpSpPr>
          <a:xfrm>
            <a:off x="8307179" y="137398"/>
            <a:ext cx="760653" cy="810305"/>
            <a:chOff x="8307179" y="137398"/>
            <a:chExt cx="760653" cy="810305"/>
          </a:xfrm>
        </p:grpSpPr>
        <p:grpSp>
          <p:nvGrpSpPr>
            <p:cNvPr id="584" name="Google Shape;584;p8"/>
            <p:cNvGrpSpPr/>
            <p:nvPr/>
          </p:nvGrpSpPr>
          <p:grpSpPr>
            <a:xfrm>
              <a:off x="8307179" y="137398"/>
              <a:ext cx="585048" cy="584953"/>
              <a:chOff x="8269423" y="174900"/>
              <a:chExt cx="619426" cy="619325"/>
            </a:xfrm>
          </p:grpSpPr>
          <p:sp>
            <p:nvSpPr>
              <p:cNvPr id="585" name="Google Shape;585;p8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rect b="b" l="l" r="r" t="t"/>
                <a:pathLst>
                  <a:path extrusionOk="0" h="5392" w="5393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rect b="b" l="l" r="r" t="t"/>
                <a:pathLst>
                  <a:path extrusionOk="0" h="4834" w="4836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8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rect b="b" l="l" r="r" t="t"/>
                <a:pathLst>
                  <a:path extrusionOk="0" h="116" w="223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8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rect b="b" l="l" r="r" t="t"/>
                <a:pathLst>
                  <a:path extrusionOk="0" h="146" w="439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anchorCtr="1" anchor="ctr" bIns="7550" lIns="90000" spcFirstLastPara="1" rIns="90000" wrap="square" tIns="7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8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rect b="b" l="l" r="r" t="t"/>
                <a:pathLst>
                  <a:path extrusionOk="0" h="200" w="62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anchorCtr="1" anchor="ctr" bIns="27000" lIns="90000" spcFirstLastPara="1" rIns="90000" wrap="square" tIns="27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8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rect b="b" l="l" r="r" t="t"/>
                <a:pathLst>
                  <a:path extrusionOk="0" h="244" w="756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anchorCtr="1" anchor="ctr" bIns="42825" lIns="90000" spcFirstLastPara="1" rIns="90000" wrap="square" tIns="42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rect b="b" l="l" r="r" t="t"/>
                <a:pathLst>
                  <a:path extrusionOk="0" h="280" w="863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rect b="b" l="l" r="r" t="t"/>
                <a:pathLst>
                  <a:path extrusionOk="0" h="314" w="951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rect b="b" l="l" r="r" t="t"/>
                <a:pathLst>
                  <a:path extrusionOk="0" h="344" w="103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rect b="b" l="l" r="r" t="t"/>
                <a:pathLst>
                  <a:path extrusionOk="0" h="371" w="1097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rect b="b" l="l" r="r" t="t"/>
                <a:pathLst>
                  <a:path extrusionOk="0" h="394" w="116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rect b="b" l="l" r="r" t="t"/>
                <a:pathLst>
                  <a:path extrusionOk="0" h="415" w="1215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rect b="b" l="l" r="r" t="t"/>
                <a:pathLst>
                  <a:path extrusionOk="0" h="435" w="1266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rect b="b" l="l" r="r" t="t"/>
                <a:pathLst>
                  <a:path extrusionOk="0" h="451" w="1311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rect b="b" l="l" r="r" t="t"/>
                <a:pathLst>
                  <a:path extrusionOk="0" h="467" w="1355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rect b="b" l="l" r="r" t="t"/>
                <a:pathLst>
                  <a:path extrusionOk="0" h="481" w="1393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rect b="b" l="l" r="r" t="t"/>
                <a:pathLst>
                  <a:path extrusionOk="0" h="494" w="1429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rect b="b" l="l" r="r" t="t"/>
                <a:pathLst>
                  <a:path extrusionOk="0" h="506" w="1463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rect b="b" l="l" r="r" t="t"/>
                <a:pathLst>
                  <a:path extrusionOk="0" h="517" w="1494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rect b="b" l="l" r="r" t="t"/>
                <a:pathLst>
                  <a:path extrusionOk="0" h="527" w="1522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rect b="b" l="l" r="r" t="t"/>
                <a:pathLst>
                  <a:path extrusionOk="0" h="536" w="1548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rect b="b" l="l" r="r" t="t"/>
                <a:pathLst>
                  <a:path extrusionOk="0" h="544" w="1573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rect b="b" l="l" r="r" t="t"/>
                <a:pathLst>
                  <a:path extrusionOk="0" h="554" w="1594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rect b="b" l="l" r="r" t="t"/>
                <a:pathLst>
                  <a:path extrusionOk="0" h="561" w="1616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rect b="b" l="l" r="r" t="t"/>
                <a:pathLst>
                  <a:path extrusionOk="0" h="567" w="1635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rect b="b" l="l" r="r" t="t"/>
                <a:pathLst>
                  <a:path extrusionOk="0" h="574" w="1653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rect b="b" l="l" r="r" t="t"/>
                <a:pathLst>
                  <a:path extrusionOk="0" h="604" w="1685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rect b="b" l="l" r="r" t="t"/>
                <a:pathLst>
                  <a:path extrusionOk="0" h="613" w="1711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rect b="b" l="l" r="r" t="t"/>
                <a:pathLst>
                  <a:path extrusionOk="0" h="621" w="1733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rect b="b" l="l" r="r" t="t"/>
                <a:pathLst>
                  <a:path extrusionOk="0" h="628" w="1753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rect b="b" l="l" r="r" t="t"/>
                <a:pathLst>
                  <a:path extrusionOk="0" h="633" w="1767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rect b="b" l="l" r="r" t="t"/>
                <a:pathLst>
                  <a:path extrusionOk="0" h="636" w="1778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rect b="b" l="l" r="r" t="t"/>
                <a:pathLst>
                  <a:path extrusionOk="0" h="593" w="1786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rect b="b" l="l" r="r" t="t"/>
                <a:pathLst>
                  <a:path extrusionOk="0" h="390" w="101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rect b="b" l="l" r="r" t="t"/>
                <a:pathLst>
                  <a:path extrusionOk="0" h="388" w="1003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rect b="b" l="l" r="r" t="t"/>
                <a:pathLst>
                  <a:path extrusionOk="0" h="385" w="983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rect b="b" l="l" r="r" t="t"/>
                <a:pathLst>
                  <a:path extrusionOk="0" h="383" w="971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rect b="b" l="l" r="r" t="t"/>
                <a:pathLst>
                  <a:path extrusionOk="0" h="402" w="1007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8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rect b="b" l="l" r="r" t="t"/>
                <a:pathLst>
                  <a:path extrusionOk="0" h="441" w="1129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rect b="b" l="l" r="r" t="t"/>
                <a:pathLst>
                  <a:path extrusionOk="0" h="473" w="1226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8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rect b="b" l="l" r="r" t="t"/>
                <a:pathLst>
                  <a:path extrusionOk="0" h="494" w="1294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8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rect b="b" l="l" r="r" t="t"/>
                <a:pathLst>
                  <a:path extrusionOk="0" h="508" w="1338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rect b="b" l="l" r="r" t="t"/>
                <a:pathLst>
                  <a:path extrusionOk="0" h="515" w="136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rect b="b" l="l" r="r" t="t"/>
                <a:pathLst>
                  <a:path extrusionOk="0" h="4295" w="4296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8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5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630" name="Google Shape;630;p8"/>
            <p:cNvGrpSpPr/>
            <p:nvPr/>
          </p:nvGrpSpPr>
          <p:grpSpPr>
            <a:xfrm>
              <a:off x="8635101" y="515042"/>
              <a:ext cx="432731" cy="432661"/>
              <a:chOff x="8269423" y="174900"/>
              <a:chExt cx="619426" cy="619325"/>
            </a:xfrm>
          </p:grpSpPr>
          <p:sp>
            <p:nvSpPr>
              <p:cNvPr id="631" name="Google Shape;631;p8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rect b="b" l="l" r="r" t="t"/>
                <a:pathLst>
                  <a:path extrusionOk="0" h="5392" w="5393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8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rect b="b" l="l" r="r" t="t"/>
                <a:pathLst>
                  <a:path extrusionOk="0" h="4834" w="4836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8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rect b="b" l="l" r="r" t="t"/>
                <a:pathLst>
                  <a:path extrusionOk="0" h="116" w="223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rect b="b" l="l" r="r" t="t"/>
                <a:pathLst>
                  <a:path extrusionOk="0" h="146" w="439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anchorCtr="1" anchor="ctr" bIns="7550" lIns="90000" spcFirstLastPara="1" rIns="90000" wrap="square" tIns="7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8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rect b="b" l="l" r="r" t="t"/>
                <a:pathLst>
                  <a:path extrusionOk="0" h="200" w="62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anchorCtr="1" anchor="ctr" bIns="27000" lIns="90000" spcFirstLastPara="1" rIns="90000" wrap="square" tIns="27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8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rect b="b" l="l" r="r" t="t"/>
                <a:pathLst>
                  <a:path extrusionOk="0" h="244" w="756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anchorCtr="1" anchor="ctr" bIns="42825" lIns="90000" spcFirstLastPara="1" rIns="90000" wrap="square" tIns="42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8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rect b="b" l="l" r="r" t="t"/>
                <a:pathLst>
                  <a:path extrusionOk="0" h="280" w="863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8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rect b="b" l="l" r="r" t="t"/>
                <a:pathLst>
                  <a:path extrusionOk="0" h="314" w="951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8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rect b="b" l="l" r="r" t="t"/>
                <a:pathLst>
                  <a:path extrusionOk="0" h="344" w="103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8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rect b="b" l="l" r="r" t="t"/>
                <a:pathLst>
                  <a:path extrusionOk="0" h="371" w="1097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8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rect b="b" l="l" r="r" t="t"/>
                <a:pathLst>
                  <a:path extrusionOk="0" h="394" w="116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8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rect b="b" l="l" r="r" t="t"/>
                <a:pathLst>
                  <a:path extrusionOk="0" h="415" w="1215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rect b="b" l="l" r="r" t="t"/>
                <a:pathLst>
                  <a:path extrusionOk="0" h="435" w="1266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rect b="b" l="l" r="r" t="t"/>
                <a:pathLst>
                  <a:path extrusionOk="0" h="451" w="1311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rect b="b" l="l" r="r" t="t"/>
                <a:pathLst>
                  <a:path extrusionOk="0" h="467" w="1355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rect b="b" l="l" r="r" t="t"/>
                <a:pathLst>
                  <a:path extrusionOk="0" h="481" w="1393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8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rect b="b" l="l" r="r" t="t"/>
                <a:pathLst>
                  <a:path extrusionOk="0" h="494" w="1429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8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rect b="b" l="l" r="r" t="t"/>
                <a:pathLst>
                  <a:path extrusionOk="0" h="506" w="1463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8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rect b="b" l="l" r="r" t="t"/>
                <a:pathLst>
                  <a:path extrusionOk="0" h="517" w="1494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8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rect b="b" l="l" r="r" t="t"/>
                <a:pathLst>
                  <a:path extrusionOk="0" h="527" w="1522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rect b="b" l="l" r="r" t="t"/>
                <a:pathLst>
                  <a:path extrusionOk="0" h="536" w="1548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rect b="b" l="l" r="r" t="t"/>
                <a:pathLst>
                  <a:path extrusionOk="0" h="544" w="1573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rect b="b" l="l" r="r" t="t"/>
                <a:pathLst>
                  <a:path extrusionOk="0" h="554" w="1594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rect b="b" l="l" r="r" t="t"/>
                <a:pathLst>
                  <a:path extrusionOk="0" h="561" w="1616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rect b="b" l="l" r="r" t="t"/>
                <a:pathLst>
                  <a:path extrusionOk="0" h="567" w="1635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rect b="b" l="l" r="r" t="t"/>
                <a:pathLst>
                  <a:path extrusionOk="0" h="574" w="1653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rect b="b" l="l" r="r" t="t"/>
                <a:pathLst>
                  <a:path extrusionOk="0" h="604" w="1685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rect b="b" l="l" r="r" t="t"/>
                <a:pathLst>
                  <a:path extrusionOk="0" h="613" w="1711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rect b="b" l="l" r="r" t="t"/>
                <a:pathLst>
                  <a:path extrusionOk="0" h="621" w="1733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rect b="b" l="l" r="r" t="t"/>
                <a:pathLst>
                  <a:path extrusionOk="0" h="628" w="1753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rect b="b" l="l" r="r" t="t"/>
                <a:pathLst>
                  <a:path extrusionOk="0" h="633" w="1767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rect b="b" l="l" r="r" t="t"/>
                <a:pathLst>
                  <a:path extrusionOk="0" h="636" w="1778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rect b="b" l="l" r="r" t="t"/>
                <a:pathLst>
                  <a:path extrusionOk="0" h="593" w="1786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rect b="b" l="l" r="r" t="t"/>
                <a:pathLst>
                  <a:path extrusionOk="0" h="390" w="101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rect b="b" l="l" r="r" t="t"/>
                <a:pathLst>
                  <a:path extrusionOk="0" h="388" w="1003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rect b="b" l="l" r="r" t="t"/>
                <a:pathLst>
                  <a:path extrusionOk="0" h="385" w="983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rect b="b" l="l" r="r" t="t"/>
                <a:pathLst>
                  <a:path extrusionOk="0" h="383" w="971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rect b="b" l="l" r="r" t="t"/>
                <a:pathLst>
                  <a:path extrusionOk="0" h="402" w="1007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rect b="b" l="l" r="r" t="t"/>
                <a:pathLst>
                  <a:path extrusionOk="0" h="441" w="1129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rect b="b" l="l" r="r" t="t"/>
                <a:pathLst>
                  <a:path extrusionOk="0" h="473" w="1226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rect b="b" l="l" r="r" t="t"/>
                <a:pathLst>
                  <a:path extrusionOk="0" h="494" w="1294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rect b="b" l="l" r="r" t="t"/>
                <a:pathLst>
                  <a:path extrusionOk="0" h="508" w="1338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rect b="b" l="l" r="r" t="t"/>
                <a:pathLst>
                  <a:path extrusionOk="0" h="515" w="136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rect b="b" l="l" r="r" t="t"/>
                <a:pathLst>
                  <a:path extrusionOk="0" h="4295" w="4296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8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676" name="Google Shape;676;p8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77" name="Google Shape;677;p8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678" name="Google Shape;678;p8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679" name="Google Shape;679;p8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0" name="Google Shape;680;p8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1" name="Google Shape;681;p8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2" name="Google Shape;682;p8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3" name="Google Shape;683;p8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4" name="Google Shape;684;p8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85" name="Google Shape;685;p8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686" name="Google Shape;686;p8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87" name="Google Shape;687;p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8" name="Google Shape;688;p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9" name="Google Shape;689;p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0" name="Google Shape;690;p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1" name="Google Shape;691;p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2" name="Google Shape;692;p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3" name="Google Shape;693;p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4" name="Google Shape;694;p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95" name="Google Shape;695;p8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96" name="Google Shape;696;p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7" name="Google Shape;697;p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8" name="Google Shape;698;p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9" name="Google Shape;699;p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0" name="Google Shape;700;p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1" name="Google Shape;701;p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2" name="Google Shape;702;p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3" name="Google Shape;703;p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704" name="Google Shape;704;p8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"/>
          <p:cNvSpPr txBox="1"/>
          <p:nvPr>
            <p:ph type="title"/>
          </p:nvPr>
        </p:nvSpPr>
        <p:spPr>
          <a:xfrm>
            <a:off x="1066125" y="1445250"/>
            <a:ext cx="56505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707" name="Google Shape;707;p9"/>
          <p:cNvSpPr txBox="1"/>
          <p:nvPr>
            <p:ph idx="1" type="subTitle"/>
          </p:nvPr>
        </p:nvSpPr>
        <p:spPr>
          <a:xfrm>
            <a:off x="1193825" y="3409650"/>
            <a:ext cx="3336000" cy="288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8" name="Google Shape;708;p9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09" name="Google Shape;709;p9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710" name="Google Shape;710;p9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711" name="Google Shape;711;p9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2" name="Google Shape;712;p9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3" name="Google Shape;713;p9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4" name="Google Shape;714;p9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5" name="Google Shape;715;p9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6" name="Google Shape;716;p9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17" name="Google Shape;717;p9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718" name="Google Shape;718;p9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19" name="Google Shape;719;p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0" name="Google Shape;720;p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1" name="Google Shape;721;p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2" name="Google Shape;722;p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3" name="Google Shape;723;p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4" name="Google Shape;724;p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5" name="Google Shape;725;p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6" name="Google Shape;726;p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27" name="Google Shape;727;p9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28" name="Google Shape;728;p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9" name="Google Shape;729;p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0" name="Google Shape;730;p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1" name="Google Shape;731;p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2" name="Google Shape;732;p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3" name="Google Shape;733;p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4" name="Google Shape;734;p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5" name="Google Shape;735;p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736" name="Google Shape;736;p9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0"/>
          <p:cNvSpPr/>
          <p:nvPr>
            <p:ph idx="2" type="pic"/>
          </p:nvPr>
        </p:nvSpPr>
        <p:spPr>
          <a:xfrm>
            <a:off x="2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9" name="Google Shape;739;p10"/>
          <p:cNvSpPr txBox="1"/>
          <p:nvPr>
            <p:ph type="title"/>
          </p:nvPr>
        </p:nvSpPr>
        <p:spPr>
          <a:xfrm>
            <a:off x="1445475" y="4014450"/>
            <a:ext cx="62532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25"/>
          <p:cNvSpPr txBox="1"/>
          <p:nvPr>
            <p:ph type="ctrTitle"/>
          </p:nvPr>
        </p:nvSpPr>
        <p:spPr>
          <a:xfrm>
            <a:off x="4477400" y="1071500"/>
            <a:ext cx="4161900" cy="22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EconOptics: </a:t>
            </a:r>
            <a:r>
              <a:rPr lang="en" sz="3500"/>
              <a:t>Committed</a:t>
            </a:r>
            <a:r>
              <a:rPr lang="en" sz="3500"/>
              <a:t> to a Better </a:t>
            </a:r>
            <a:r>
              <a:rPr lang="en" sz="3500"/>
              <a:t>Tomorrow</a:t>
            </a:r>
            <a:r>
              <a:rPr lang="en" sz="3500"/>
              <a:t> </a:t>
            </a:r>
            <a:endParaRPr sz="3500"/>
          </a:p>
        </p:txBody>
      </p:sp>
      <p:sp>
        <p:nvSpPr>
          <p:cNvPr id="1568" name="Google Shape;1568;p25"/>
          <p:cNvSpPr txBox="1"/>
          <p:nvPr>
            <p:ph idx="1" type="subTitle"/>
          </p:nvPr>
        </p:nvSpPr>
        <p:spPr>
          <a:xfrm>
            <a:off x="4617250" y="3450000"/>
            <a:ext cx="3712500" cy="4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Founded By: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Madison Souder and Jonathan Colon </a:t>
            </a:r>
            <a:endParaRPr/>
          </a:p>
        </p:txBody>
      </p:sp>
      <p:grpSp>
        <p:nvGrpSpPr>
          <p:cNvPr id="1569" name="Google Shape;1569;p25"/>
          <p:cNvGrpSpPr/>
          <p:nvPr/>
        </p:nvGrpSpPr>
        <p:grpSpPr>
          <a:xfrm>
            <a:off x="591012" y="571439"/>
            <a:ext cx="3640936" cy="4052975"/>
            <a:chOff x="591012" y="571439"/>
            <a:chExt cx="3640936" cy="4052975"/>
          </a:xfrm>
        </p:grpSpPr>
        <p:grpSp>
          <p:nvGrpSpPr>
            <p:cNvPr id="1570" name="Google Shape;1570;p25"/>
            <p:cNvGrpSpPr/>
            <p:nvPr/>
          </p:nvGrpSpPr>
          <p:grpSpPr>
            <a:xfrm>
              <a:off x="1338718" y="571439"/>
              <a:ext cx="2401872" cy="2737875"/>
              <a:chOff x="5430400" y="595400"/>
              <a:chExt cx="2519535" cy="2871997"/>
            </a:xfrm>
          </p:grpSpPr>
          <p:sp>
            <p:nvSpPr>
              <p:cNvPr id="1571" name="Google Shape;1571;p25"/>
              <p:cNvSpPr/>
              <p:nvPr/>
            </p:nvSpPr>
            <p:spPr>
              <a:xfrm>
                <a:off x="5430400" y="985197"/>
                <a:ext cx="2518200" cy="2482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1572" name="Google Shape;1572;p25"/>
              <p:cNvGrpSpPr/>
              <p:nvPr/>
            </p:nvGrpSpPr>
            <p:grpSpPr>
              <a:xfrm>
                <a:off x="5511489" y="1053781"/>
                <a:ext cx="2180885" cy="1575480"/>
                <a:chOff x="6107450" y="864000"/>
                <a:chExt cx="2450983" cy="1770600"/>
              </a:xfrm>
            </p:grpSpPr>
            <p:cxnSp>
              <p:nvCxnSpPr>
                <p:cNvPr id="1573" name="Google Shape;1573;p25"/>
                <p:cNvCxnSpPr/>
                <p:nvPr/>
              </p:nvCxnSpPr>
              <p:spPr>
                <a:xfrm>
                  <a:off x="6282520" y="864000"/>
                  <a:ext cx="0" cy="17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9E7D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74" name="Google Shape;1574;p25"/>
                <p:cNvCxnSpPr/>
                <p:nvPr/>
              </p:nvCxnSpPr>
              <p:spPr>
                <a:xfrm>
                  <a:off x="6107450" y="864000"/>
                  <a:ext cx="0" cy="17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9E7D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75" name="Google Shape;1575;p25"/>
                <p:cNvCxnSpPr/>
                <p:nvPr/>
              </p:nvCxnSpPr>
              <p:spPr>
                <a:xfrm>
                  <a:off x="6457590" y="864000"/>
                  <a:ext cx="0" cy="17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9E7D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76" name="Google Shape;1576;p25"/>
                <p:cNvCxnSpPr/>
                <p:nvPr/>
              </p:nvCxnSpPr>
              <p:spPr>
                <a:xfrm>
                  <a:off x="6632661" y="864000"/>
                  <a:ext cx="0" cy="17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9E7D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77" name="Google Shape;1577;p25"/>
                <p:cNvCxnSpPr/>
                <p:nvPr/>
              </p:nvCxnSpPr>
              <p:spPr>
                <a:xfrm>
                  <a:off x="6807731" y="864000"/>
                  <a:ext cx="0" cy="17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9E7D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78" name="Google Shape;1578;p25"/>
                <p:cNvCxnSpPr/>
                <p:nvPr/>
              </p:nvCxnSpPr>
              <p:spPr>
                <a:xfrm>
                  <a:off x="7157871" y="864000"/>
                  <a:ext cx="0" cy="17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9E7D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79" name="Google Shape;1579;p25"/>
                <p:cNvCxnSpPr/>
                <p:nvPr/>
              </p:nvCxnSpPr>
              <p:spPr>
                <a:xfrm>
                  <a:off x="6982801" y="864000"/>
                  <a:ext cx="0" cy="17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9E7D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80" name="Google Shape;1580;p25"/>
                <p:cNvCxnSpPr/>
                <p:nvPr/>
              </p:nvCxnSpPr>
              <p:spPr>
                <a:xfrm>
                  <a:off x="7332942" y="864000"/>
                  <a:ext cx="0" cy="17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9E7D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81" name="Google Shape;1581;p25"/>
                <p:cNvCxnSpPr/>
                <p:nvPr/>
              </p:nvCxnSpPr>
              <p:spPr>
                <a:xfrm>
                  <a:off x="7508012" y="864000"/>
                  <a:ext cx="0" cy="17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9E7D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82" name="Google Shape;1582;p25"/>
                <p:cNvCxnSpPr/>
                <p:nvPr/>
              </p:nvCxnSpPr>
              <p:spPr>
                <a:xfrm>
                  <a:off x="7683082" y="864000"/>
                  <a:ext cx="0" cy="17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9E7D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83" name="Google Shape;1583;p25"/>
                <p:cNvCxnSpPr/>
                <p:nvPr/>
              </p:nvCxnSpPr>
              <p:spPr>
                <a:xfrm>
                  <a:off x="7858152" y="864000"/>
                  <a:ext cx="0" cy="17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9E7D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84" name="Google Shape;1584;p25"/>
                <p:cNvCxnSpPr/>
                <p:nvPr/>
              </p:nvCxnSpPr>
              <p:spPr>
                <a:xfrm>
                  <a:off x="8208293" y="864000"/>
                  <a:ext cx="0" cy="17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9E7D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85" name="Google Shape;1585;p25"/>
                <p:cNvCxnSpPr/>
                <p:nvPr/>
              </p:nvCxnSpPr>
              <p:spPr>
                <a:xfrm>
                  <a:off x="8033223" y="864000"/>
                  <a:ext cx="0" cy="17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9E7D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86" name="Google Shape;1586;p25"/>
                <p:cNvCxnSpPr/>
                <p:nvPr/>
              </p:nvCxnSpPr>
              <p:spPr>
                <a:xfrm>
                  <a:off x="8383363" y="864000"/>
                  <a:ext cx="0" cy="17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9E7D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87" name="Google Shape;1587;p25"/>
                <p:cNvCxnSpPr/>
                <p:nvPr/>
              </p:nvCxnSpPr>
              <p:spPr>
                <a:xfrm>
                  <a:off x="8558433" y="864000"/>
                  <a:ext cx="0" cy="17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9E7D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88" name="Google Shape;1588;p25"/>
              <p:cNvSpPr/>
              <p:nvPr/>
            </p:nvSpPr>
            <p:spPr>
              <a:xfrm>
                <a:off x="5431735" y="796509"/>
                <a:ext cx="2518200" cy="192000"/>
              </a:xfrm>
              <a:prstGeom prst="rect">
                <a:avLst/>
              </a:prstGeom>
              <a:solidFill>
                <a:srgbClr val="B9D0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89" name="Google Shape;1589;p25"/>
              <p:cNvSpPr/>
              <p:nvPr/>
            </p:nvSpPr>
            <p:spPr>
              <a:xfrm>
                <a:off x="5508531" y="1514447"/>
                <a:ext cx="2324049" cy="1339651"/>
              </a:xfrm>
              <a:custGeom>
                <a:rect b="b" l="l" r="r" t="t"/>
                <a:pathLst>
                  <a:path extrusionOk="0" fill="none" h="4182" w="7255">
                    <a:moveTo>
                      <a:pt x="0" y="3367"/>
                    </a:moveTo>
                    <a:cubicBezTo>
                      <a:pt x="18" y="3367"/>
                      <a:pt x="48" y="3360"/>
                      <a:pt x="65" y="3368"/>
                    </a:cubicBezTo>
                    <a:cubicBezTo>
                      <a:pt x="87" y="3378"/>
                      <a:pt x="92" y="3414"/>
                      <a:pt x="105" y="3432"/>
                    </a:cubicBezTo>
                    <a:cubicBezTo>
                      <a:pt x="113" y="3444"/>
                      <a:pt x="127" y="3451"/>
                      <a:pt x="135" y="3464"/>
                    </a:cubicBezTo>
                    <a:cubicBezTo>
                      <a:pt x="144" y="3477"/>
                      <a:pt x="147" y="3488"/>
                      <a:pt x="158" y="3501"/>
                    </a:cubicBezTo>
                    <a:cubicBezTo>
                      <a:pt x="170" y="3514"/>
                      <a:pt x="174" y="3522"/>
                      <a:pt x="181" y="3540"/>
                    </a:cubicBezTo>
                    <a:cubicBezTo>
                      <a:pt x="191" y="3566"/>
                      <a:pt x="203" y="3572"/>
                      <a:pt x="225" y="3586"/>
                    </a:cubicBezTo>
                    <a:cubicBezTo>
                      <a:pt x="243" y="3597"/>
                      <a:pt x="261" y="3619"/>
                      <a:pt x="281" y="3625"/>
                    </a:cubicBezTo>
                    <a:cubicBezTo>
                      <a:pt x="303" y="3632"/>
                      <a:pt x="325" y="3625"/>
                      <a:pt x="346" y="3637"/>
                    </a:cubicBezTo>
                    <a:cubicBezTo>
                      <a:pt x="369" y="3649"/>
                      <a:pt x="376" y="3660"/>
                      <a:pt x="404" y="3659"/>
                    </a:cubicBezTo>
                    <a:cubicBezTo>
                      <a:pt x="433" y="3659"/>
                      <a:pt x="459" y="3659"/>
                      <a:pt x="487" y="3654"/>
                    </a:cubicBezTo>
                    <a:cubicBezTo>
                      <a:pt x="520" y="3647"/>
                      <a:pt x="527" y="3645"/>
                      <a:pt x="551" y="3621"/>
                    </a:cubicBezTo>
                    <a:cubicBezTo>
                      <a:pt x="564" y="3608"/>
                      <a:pt x="573" y="3587"/>
                      <a:pt x="587" y="3574"/>
                    </a:cubicBezTo>
                    <a:cubicBezTo>
                      <a:pt x="592" y="3570"/>
                      <a:pt x="600" y="3571"/>
                      <a:pt x="605" y="3566"/>
                    </a:cubicBezTo>
                    <a:cubicBezTo>
                      <a:pt x="607" y="3564"/>
                      <a:pt x="612" y="3552"/>
                      <a:pt x="614" y="3549"/>
                    </a:cubicBezTo>
                    <a:cubicBezTo>
                      <a:pt x="625" y="3525"/>
                      <a:pt x="636" y="3518"/>
                      <a:pt x="658" y="3505"/>
                    </a:cubicBezTo>
                    <a:cubicBezTo>
                      <a:pt x="674" y="3495"/>
                      <a:pt x="692" y="3484"/>
                      <a:pt x="709" y="3475"/>
                    </a:cubicBezTo>
                    <a:cubicBezTo>
                      <a:pt x="723" y="3467"/>
                      <a:pt x="740" y="3452"/>
                      <a:pt x="756" y="3451"/>
                    </a:cubicBezTo>
                    <a:cubicBezTo>
                      <a:pt x="757" y="3445"/>
                      <a:pt x="759" y="3440"/>
                      <a:pt x="759" y="3434"/>
                    </a:cubicBezTo>
                    <a:cubicBezTo>
                      <a:pt x="787" y="3420"/>
                      <a:pt x="827" y="3440"/>
                      <a:pt x="856" y="3432"/>
                    </a:cubicBezTo>
                    <a:cubicBezTo>
                      <a:pt x="870" y="3428"/>
                      <a:pt x="872" y="3423"/>
                      <a:pt x="887" y="3421"/>
                    </a:cubicBezTo>
                    <a:cubicBezTo>
                      <a:pt x="902" y="3419"/>
                      <a:pt x="921" y="3419"/>
                      <a:pt x="936" y="3420"/>
                    </a:cubicBezTo>
                    <a:cubicBezTo>
                      <a:pt x="961" y="3421"/>
                      <a:pt x="977" y="3437"/>
                      <a:pt x="1001" y="3442"/>
                    </a:cubicBezTo>
                    <a:cubicBezTo>
                      <a:pt x="1014" y="3445"/>
                      <a:pt x="1026" y="3442"/>
                      <a:pt x="1039" y="3445"/>
                    </a:cubicBezTo>
                    <a:cubicBezTo>
                      <a:pt x="1052" y="3448"/>
                      <a:pt x="1065" y="3455"/>
                      <a:pt x="1077" y="3459"/>
                    </a:cubicBezTo>
                    <a:cubicBezTo>
                      <a:pt x="1100" y="3466"/>
                      <a:pt x="1106" y="3478"/>
                      <a:pt x="1126" y="3489"/>
                    </a:cubicBezTo>
                    <a:cubicBezTo>
                      <a:pt x="1155" y="3506"/>
                      <a:pt x="1176" y="3508"/>
                      <a:pt x="1194" y="3540"/>
                    </a:cubicBezTo>
                    <a:cubicBezTo>
                      <a:pt x="1202" y="3554"/>
                      <a:pt x="1208" y="3568"/>
                      <a:pt x="1211" y="3584"/>
                    </a:cubicBezTo>
                    <a:cubicBezTo>
                      <a:pt x="1216" y="3609"/>
                      <a:pt x="1218" y="3614"/>
                      <a:pt x="1235" y="3632"/>
                    </a:cubicBezTo>
                    <a:cubicBezTo>
                      <a:pt x="1242" y="3640"/>
                      <a:pt x="1250" y="3649"/>
                      <a:pt x="1256" y="3659"/>
                    </a:cubicBezTo>
                    <a:cubicBezTo>
                      <a:pt x="1264" y="3671"/>
                      <a:pt x="1265" y="3685"/>
                      <a:pt x="1273" y="3697"/>
                    </a:cubicBezTo>
                    <a:cubicBezTo>
                      <a:pt x="1292" y="3728"/>
                      <a:pt x="1322" y="3755"/>
                      <a:pt x="1341" y="3785"/>
                    </a:cubicBezTo>
                    <a:cubicBezTo>
                      <a:pt x="1363" y="3819"/>
                      <a:pt x="1379" y="3867"/>
                      <a:pt x="1410" y="3897"/>
                    </a:cubicBezTo>
                    <a:cubicBezTo>
                      <a:pt x="1430" y="3917"/>
                      <a:pt x="1453" y="3921"/>
                      <a:pt x="1472" y="3940"/>
                    </a:cubicBezTo>
                    <a:cubicBezTo>
                      <a:pt x="1484" y="3952"/>
                      <a:pt x="1503" y="3964"/>
                      <a:pt x="1514" y="3976"/>
                    </a:cubicBezTo>
                    <a:cubicBezTo>
                      <a:pt x="1520" y="3982"/>
                      <a:pt x="1523" y="3997"/>
                      <a:pt x="1529" y="4005"/>
                    </a:cubicBezTo>
                    <a:cubicBezTo>
                      <a:pt x="1546" y="4030"/>
                      <a:pt x="1555" y="4057"/>
                      <a:pt x="1572" y="4082"/>
                    </a:cubicBezTo>
                    <a:cubicBezTo>
                      <a:pt x="1592" y="4110"/>
                      <a:pt x="1620" y="4132"/>
                      <a:pt x="1644" y="4158"/>
                    </a:cubicBezTo>
                    <a:cubicBezTo>
                      <a:pt x="1666" y="4182"/>
                      <a:pt x="1685" y="4188"/>
                      <a:pt x="1722" y="4174"/>
                    </a:cubicBezTo>
                    <a:cubicBezTo>
                      <a:pt x="1767" y="4157"/>
                      <a:pt x="1797" y="4128"/>
                      <a:pt x="1837" y="4104"/>
                    </a:cubicBezTo>
                    <a:cubicBezTo>
                      <a:pt x="1875" y="4081"/>
                      <a:pt x="1903" y="4060"/>
                      <a:pt x="1918" y="4018"/>
                    </a:cubicBezTo>
                    <a:cubicBezTo>
                      <a:pt x="1936" y="3969"/>
                      <a:pt x="1968" y="3919"/>
                      <a:pt x="1980" y="3870"/>
                    </a:cubicBezTo>
                    <a:cubicBezTo>
                      <a:pt x="1984" y="3855"/>
                      <a:pt x="1991" y="3837"/>
                      <a:pt x="1993" y="3821"/>
                    </a:cubicBezTo>
                    <a:cubicBezTo>
                      <a:pt x="1995" y="3807"/>
                      <a:pt x="1989" y="3797"/>
                      <a:pt x="1998" y="3784"/>
                    </a:cubicBezTo>
                    <a:cubicBezTo>
                      <a:pt x="2007" y="3773"/>
                      <a:pt x="2018" y="3770"/>
                      <a:pt x="2027" y="3757"/>
                    </a:cubicBezTo>
                    <a:cubicBezTo>
                      <a:pt x="2042" y="3735"/>
                      <a:pt x="2058" y="3712"/>
                      <a:pt x="2071" y="3688"/>
                    </a:cubicBezTo>
                    <a:cubicBezTo>
                      <a:pt x="2115" y="3609"/>
                      <a:pt x="2152" y="3530"/>
                      <a:pt x="2166" y="3443"/>
                    </a:cubicBezTo>
                    <a:cubicBezTo>
                      <a:pt x="2172" y="3399"/>
                      <a:pt x="2206" y="3379"/>
                      <a:pt x="2226" y="3342"/>
                    </a:cubicBezTo>
                    <a:cubicBezTo>
                      <a:pt x="2235" y="3326"/>
                      <a:pt x="2238" y="3300"/>
                      <a:pt x="2244" y="3283"/>
                    </a:cubicBezTo>
                    <a:cubicBezTo>
                      <a:pt x="2253" y="3259"/>
                      <a:pt x="2248" y="3236"/>
                      <a:pt x="2254" y="3213"/>
                    </a:cubicBezTo>
                    <a:cubicBezTo>
                      <a:pt x="2259" y="3193"/>
                      <a:pt x="2270" y="3175"/>
                      <a:pt x="2275" y="3154"/>
                    </a:cubicBezTo>
                    <a:cubicBezTo>
                      <a:pt x="2280" y="3134"/>
                      <a:pt x="2281" y="3114"/>
                      <a:pt x="2284" y="3094"/>
                    </a:cubicBezTo>
                    <a:cubicBezTo>
                      <a:pt x="2292" y="3048"/>
                      <a:pt x="2311" y="2990"/>
                      <a:pt x="2343" y="2956"/>
                    </a:cubicBezTo>
                    <a:cubicBezTo>
                      <a:pt x="2377" y="2921"/>
                      <a:pt x="2404" y="2894"/>
                      <a:pt x="2414" y="2848"/>
                    </a:cubicBezTo>
                    <a:cubicBezTo>
                      <a:pt x="2421" y="2816"/>
                      <a:pt x="2440" y="2788"/>
                      <a:pt x="2447" y="2756"/>
                    </a:cubicBezTo>
                    <a:cubicBezTo>
                      <a:pt x="2455" y="2722"/>
                      <a:pt x="2458" y="2692"/>
                      <a:pt x="2458" y="2657"/>
                    </a:cubicBezTo>
                    <a:cubicBezTo>
                      <a:pt x="2458" y="2626"/>
                      <a:pt x="2452" y="2586"/>
                      <a:pt x="2458" y="2556"/>
                    </a:cubicBezTo>
                    <a:cubicBezTo>
                      <a:pt x="2468" y="2514"/>
                      <a:pt x="2502" y="2470"/>
                      <a:pt x="2527" y="2437"/>
                    </a:cubicBezTo>
                    <a:cubicBezTo>
                      <a:pt x="2559" y="2397"/>
                      <a:pt x="2580" y="2356"/>
                      <a:pt x="2596" y="2306"/>
                    </a:cubicBezTo>
                    <a:cubicBezTo>
                      <a:pt x="2607" y="2273"/>
                      <a:pt x="2605" y="2236"/>
                      <a:pt x="2619" y="2204"/>
                    </a:cubicBezTo>
                    <a:cubicBezTo>
                      <a:pt x="2635" y="2167"/>
                      <a:pt x="2678" y="2143"/>
                      <a:pt x="2708" y="2114"/>
                    </a:cubicBezTo>
                    <a:cubicBezTo>
                      <a:pt x="2751" y="2071"/>
                      <a:pt x="2843" y="1989"/>
                      <a:pt x="2913" y="2015"/>
                    </a:cubicBezTo>
                    <a:cubicBezTo>
                      <a:pt x="2937" y="2024"/>
                      <a:pt x="2949" y="2055"/>
                      <a:pt x="2971" y="2069"/>
                    </a:cubicBezTo>
                    <a:cubicBezTo>
                      <a:pt x="2984" y="2078"/>
                      <a:pt x="2994" y="2085"/>
                      <a:pt x="3006" y="2095"/>
                    </a:cubicBezTo>
                    <a:cubicBezTo>
                      <a:pt x="3013" y="2102"/>
                      <a:pt x="3024" y="2109"/>
                      <a:pt x="3031" y="2117"/>
                    </a:cubicBezTo>
                    <a:cubicBezTo>
                      <a:pt x="3043" y="2130"/>
                      <a:pt x="3037" y="2131"/>
                      <a:pt x="3044" y="2146"/>
                    </a:cubicBezTo>
                    <a:cubicBezTo>
                      <a:pt x="3053" y="2165"/>
                      <a:pt x="3079" y="2189"/>
                      <a:pt x="3095" y="2199"/>
                    </a:cubicBezTo>
                    <a:cubicBezTo>
                      <a:pt x="3106" y="2207"/>
                      <a:pt x="3115" y="2206"/>
                      <a:pt x="3129" y="2214"/>
                    </a:cubicBezTo>
                    <a:cubicBezTo>
                      <a:pt x="3137" y="2218"/>
                      <a:pt x="3138" y="2229"/>
                      <a:pt x="3148" y="2232"/>
                    </a:cubicBezTo>
                    <a:cubicBezTo>
                      <a:pt x="3165" y="2239"/>
                      <a:pt x="3197" y="2230"/>
                      <a:pt x="3213" y="2227"/>
                    </a:cubicBezTo>
                    <a:cubicBezTo>
                      <a:pt x="3255" y="2218"/>
                      <a:pt x="3308" y="2181"/>
                      <a:pt x="3344" y="2160"/>
                    </a:cubicBezTo>
                    <a:cubicBezTo>
                      <a:pt x="3373" y="2142"/>
                      <a:pt x="3400" y="2133"/>
                      <a:pt x="3431" y="2122"/>
                    </a:cubicBezTo>
                    <a:cubicBezTo>
                      <a:pt x="3435" y="2093"/>
                      <a:pt x="3433" y="2067"/>
                      <a:pt x="3449" y="2042"/>
                    </a:cubicBezTo>
                    <a:cubicBezTo>
                      <a:pt x="3466" y="2016"/>
                      <a:pt x="3489" y="1992"/>
                      <a:pt x="3508" y="1968"/>
                    </a:cubicBezTo>
                    <a:cubicBezTo>
                      <a:pt x="3527" y="1943"/>
                      <a:pt x="3545" y="1918"/>
                      <a:pt x="3574" y="1904"/>
                    </a:cubicBezTo>
                    <a:cubicBezTo>
                      <a:pt x="3581" y="1901"/>
                      <a:pt x="3600" y="1899"/>
                      <a:pt x="3605" y="1893"/>
                    </a:cubicBezTo>
                    <a:cubicBezTo>
                      <a:pt x="3609" y="1887"/>
                      <a:pt x="3603" y="1879"/>
                      <a:pt x="3605" y="1874"/>
                    </a:cubicBezTo>
                    <a:cubicBezTo>
                      <a:pt x="3622" y="1831"/>
                      <a:pt x="3616" y="1788"/>
                      <a:pt x="3616" y="1743"/>
                    </a:cubicBezTo>
                    <a:cubicBezTo>
                      <a:pt x="3617" y="1662"/>
                      <a:pt x="3672" y="1623"/>
                      <a:pt x="3730" y="1573"/>
                    </a:cubicBezTo>
                    <a:cubicBezTo>
                      <a:pt x="3785" y="1526"/>
                      <a:pt x="3845" y="1476"/>
                      <a:pt x="3882" y="1413"/>
                    </a:cubicBezTo>
                    <a:cubicBezTo>
                      <a:pt x="3893" y="1393"/>
                      <a:pt x="3899" y="1371"/>
                      <a:pt x="3909" y="1351"/>
                    </a:cubicBezTo>
                    <a:cubicBezTo>
                      <a:pt x="3922" y="1323"/>
                      <a:pt x="3941" y="1296"/>
                      <a:pt x="3950" y="1267"/>
                    </a:cubicBezTo>
                    <a:cubicBezTo>
                      <a:pt x="3967" y="1212"/>
                      <a:pt x="4002" y="1167"/>
                      <a:pt x="4034" y="1120"/>
                    </a:cubicBezTo>
                    <a:cubicBezTo>
                      <a:pt x="4061" y="1081"/>
                      <a:pt x="4061" y="1061"/>
                      <a:pt x="4061" y="1015"/>
                    </a:cubicBezTo>
                    <a:cubicBezTo>
                      <a:pt x="4061" y="940"/>
                      <a:pt x="4046" y="863"/>
                      <a:pt x="4111" y="810"/>
                    </a:cubicBezTo>
                    <a:cubicBezTo>
                      <a:pt x="4126" y="797"/>
                      <a:pt x="4145" y="789"/>
                      <a:pt x="4161" y="777"/>
                    </a:cubicBezTo>
                    <a:cubicBezTo>
                      <a:pt x="4182" y="761"/>
                      <a:pt x="4207" y="756"/>
                      <a:pt x="4228" y="742"/>
                    </a:cubicBezTo>
                    <a:cubicBezTo>
                      <a:pt x="4239" y="735"/>
                      <a:pt x="4248" y="722"/>
                      <a:pt x="4260" y="717"/>
                    </a:cubicBezTo>
                    <a:cubicBezTo>
                      <a:pt x="4275" y="711"/>
                      <a:pt x="4294" y="715"/>
                      <a:pt x="4309" y="710"/>
                    </a:cubicBezTo>
                    <a:cubicBezTo>
                      <a:pt x="4358" y="696"/>
                      <a:pt x="4385" y="689"/>
                      <a:pt x="4438" y="699"/>
                    </a:cubicBezTo>
                    <a:cubicBezTo>
                      <a:pt x="4454" y="701"/>
                      <a:pt x="4472" y="704"/>
                      <a:pt x="4487" y="711"/>
                    </a:cubicBezTo>
                    <a:cubicBezTo>
                      <a:pt x="4511" y="722"/>
                      <a:pt x="4519" y="722"/>
                      <a:pt x="4543" y="725"/>
                    </a:cubicBezTo>
                    <a:cubicBezTo>
                      <a:pt x="4581" y="731"/>
                      <a:pt x="4630" y="773"/>
                      <a:pt x="4652" y="803"/>
                    </a:cubicBezTo>
                    <a:cubicBezTo>
                      <a:pt x="4669" y="827"/>
                      <a:pt x="4688" y="849"/>
                      <a:pt x="4705" y="873"/>
                    </a:cubicBezTo>
                    <a:cubicBezTo>
                      <a:pt x="4721" y="895"/>
                      <a:pt x="4718" y="909"/>
                      <a:pt x="4742" y="919"/>
                    </a:cubicBezTo>
                    <a:cubicBezTo>
                      <a:pt x="4805" y="948"/>
                      <a:pt x="4885" y="965"/>
                      <a:pt x="4955" y="973"/>
                    </a:cubicBezTo>
                    <a:cubicBezTo>
                      <a:pt x="5016" y="980"/>
                      <a:pt x="5068" y="965"/>
                      <a:pt x="5100" y="1023"/>
                    </a:cubicBezTo>
                    <a:cubicBezTo>
                      <a:pt x="5118" y="1056"/>
                      <a:pt x="5137" y="1088"/>
                      <a:pt x="5160" y="1118"/>
                    </a:cubicBezTo>
                    <a:cubicBezTo>
                      <a:pt x="5168" y="1130"/>
                      <a:pt x="5179" y="1140"/>
                      <a:pt x="5187" y="1152"/>
                    </a:cubicBezTo>
                    <a:cubicBezTo>
                      <a:pt x="5197" y="1166"/>
                      <a:pt x="5199" y="1184"/>
                      <a:pt x="5212" y="1196"/>
                    </a:cubicBezTo>
                    <a:cubicBezTo>
                      <a:pt x="5258" y="1237"/>
                      <a:pt x="5329" y="1217"/>
                      <a:pt x="5379" y="1242"/>
                    </a:cubicBezTo>
                    <a:cubicBezTo>
                      <a:pt x="5397" y="1252"/>
                      <a:pt x="5396" y="1266"/>
                      <a:pt x="5408" y="1282"/>
                    </a:cubicBezTo>
                    <a:cubicBezTo>
                      <a:pt x="5413" y="1289"/>
                      <a:pt x="5421" y="1293"/>
                      <a:pt x="5426" y="1300"/>
                    </a:cubicBezTo>
                    <a:cubicBezTo>
                      <a:pt x="5432" y="1309"/>
                      <a:pt x="5432" y="1318"/>
                      <a:pt x="5437" y="1327"/>
                    </a:cubicBezTo>
                    <a:cubicBezTo>
                      <a:pt x="5452" y="1354"/>
                      <a:pt x="5478" y="1360"/>
                      <a:pt x="5508" y="1353"/>
                    </a:cubicBezTo>
                    <a:cubicBezTo>
                      <a:pt x="5535" y="1346"/>
                      <a:pt x="5569" y="1327"/>
                      <a:pt x="5588" y="1306"/>
                    </a:cubicBezTo>
                    <a:cubicBezTo>
                      <a:pt x="5598" y="1294"/>
                      <a:pt x="5601" y="1278"/>
                      <a:pt x="5610" y="1265"/>
                    </a:cubicBezTo>
                    <a:cubicBezTo>
                      <a:pt x="5618" y="1254"/>
                      <a:pt x="5634" y="1249"/>
                      <a:pt x="5641" y="1239"/>
                    </a:cubicBezTo>
                    <a:cubicBezTo>
                      <a:pt x="5644" y="1234"/>
                      <a:pt x="5645" y="1225"/>
                      <a:pt x="5648" y="1219"/>
                    </a:cubicBezTo>
                    <a:cubicBezTo>
                      <a:pt x="5654" y="1207"/>
                      <a:pt x="5666" y="1197"/>
                      <a:pt x="5673" y="1187"/>
                    </a:cubicBezTo>
                    <a:cubicBezTo>
                      <a:pt x="5696" y="1157"/>
                      <a:pt x="5721" y="1125"/>
                      <a:pt x="5740" y="1093"/>
                    </a:cubicBezTo>
                    <a:cubicBezTo>
                      <a:pt x="5755" y="1065"/>
                      <a:pt x="5766" y="1035"/>
                      <a:pt x="5784" y="1008"/>
                    </a:cubicBezTo>
                    <a:cubicBezTo>
                      <a:pt x="5806" y="976"/>
                      <a:pt x="5835" y="936"/>
                      <a:pt x="5869" y="916"/>
                    </a:cubicBezTo>
                    <a:cubicBezTo>
                      <a:pt x="5882" y="908"/>
                      <a:pt x="5895" y="903"/>
                      <a:pt x="5911" y="900"/>
                    </a:cubicBezTo>
                    <a:cubicBezTo>
                      <a:pt x="5913" y="900"/>
                      <a:pt x="5940" y="901"/>
                      <a:pt x="5946" y="897"/>
                    </a:cubicBezTo>
                    <a:cubicBezTo>
                      <a:pt x="5950" y="894"/>
                      <a:pt x="5952" y="887"/>
                      <a:pt x="5957" y="884"/>
                    </a:cubicBezTo>
                    <a:cubicBezTo>
                      <a:pt x="5964" y="879"/>
                      <a:pt x="5974" y="876"/>
                      <a:pt x="5982" y="871"/>
                    </a:cubicBezTo>
                    <a:cubicBezTo>
                      <a:pt x="5997" y="861"/>
                      <a:pt x="5996" y="852"/>
                      <a:pt x="6002" y="836"/>
                    </a:cubicBezTo>
                    <a:cubicBezTo>
                      <a:pt x="6017" y="793"/>
                      <a:pt x="6050" y="754"/>
                      <a:pt x="6074" y="713"/>
                    </a:cubicBezTo>
                    <a:cubicBezTo>
                      <a:pt x="6090" y="686"/>
                      <a:pt x="6107" y="649"/>
                      <a:pt x="6135" y="632"/>
                    </a:cubicBezTo>
                    <a:cubicBezTo>
                      <a:pt x="6181" y="603"/>
                      <a:pt x="6259" y="595"/>
                      <a:pt x="6312" y="584"/>
                    </a:cubicBezTo>
                    <a:cubicBezTo>
                      <a:pt x="6365" y="574"/>
                      <a:pt x="6431" y="552"/>
                      <a:pt x="6485" y="564"/>
                    </a:cubicBezTo>
                    <a:cubicBezTo>
                      <a:pt x="6535" y="575"/>
                      <a:pt x="6569" y="627"/>
                      <a:pt x="6620" y="628"/>
                    </a:cubicBezTo>
                    <a:cubicBezTo>
                      <a:pt x="6678" y="631"/>
                      <a:pt x="6714" y="636"/>
                      <a:pt x="6746" y="582"/>
                    </a:cubicBezTo>
                    <a:cubicBezTo>
                      <a:pt x="6759" y="562"/>
                      <a:pt x="6781" y="535"/>
                      <a:pt x="6788" y="512"/>
                    </a:cubicBezTo>
                    <a:cubicBezTo>
                      <a:pt x="6794" y="491"/>
                      <a:pt x="6789" y="479"/>
                      <a:pt x="6800" y="460"/>
                    </a:cubicBezTo>
                    <a:cubicBezTo>
                      <a:pt x="6818" y="430"/>
                      <a:pt x="6803" y="404"/>
                      <a:pt x="6838" y="380"/>
                    </a:cubicBezTo>
                    <a:cubicBezTo>
                      <a:pt x="6860" y="365"/>
                      <a:pt x="6879" y="370"/>
                      <a:pt x="6906" y="369"/>
                    </a:cubicBezTo>
                    <a:cubicBezTo>
                      <a:pt x="6934" y="368"/>
                      <a:pt x="6963" y="361"/>
                      <a:pt x="6991" y="356"/>
                    </a:cubicBezTo>
                    <a:cubicBezTo>
                      <a:pt x="7081" y="341"/>
                      <a:pt x="7082" y="223"/>
                      <a:pt x="7128" y="163"/>
                    </a:cubicBezTo>
                    <a:cubicBezTo>
                      <a:pt x="7147" y="138"/>
                      <a:pt x="7166" y="117"/>
                      <a:pt x="7185" y="92"/>
                    </a:cubicBezTo>
                    <a:cubicBezTo>
                      <a:pt x="7195" y="78"/>
                      <a:pt x="7212" y="64"/>
                      <a:pt x="7221" y="49"/>
                    </a:cubicBezTo>
                    <a:cubicBezTo>
                      <a:pt x="7230" y="31"/>
                      <a:pt x="7223" y="2"/>
                      <a:pt x="7255" y="0"/>
                    </a:cubicBezTo>
                  </a:path>
                </a:pathLst>
              </a:custGeom>
              <a:noFill/>
              <a:ln cap="flat" cmpd="sng" w="25550">
                <a:solidFill>
                  <a:srgbClr val="839B8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1" anchor="ctr" bIns="57600" lIns="102600" spcFirstLastPara="1" rIns="102600" wrap="square" tIns="576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25"/>
              <p:cNvSpPr/>
              <p:nvPr/>
            </p:nvSpPr>
            <p:spPr>
              <a:xfrm>
                <a:off x="5506289" y="1511564"/>
                <a:ext cx="2326291" cy="1787163"/>
              </a:xfrm>
              <a:custGeom>
                <a:rect b="b" l="l" r="r" t="t"/>
                <a:pathLst>
                  <a:path extrusionOk="0" h="5579" w="7262">
                    <a:moveTo>
                      <a:pt x="7256" y="0"/>
                    </a:moveTo>
                    <a:cubicBezTo>
                      <a:pt x="7279" y="23"/>
                      <a:pt x="7231" y="31"/>
                      <a:pt x="7221" y="49"/>
                    </a:cubicBezTo>
                    <a:cubicBezTo>
                      <a:pt x="7213" y="64"/>
                      <a:pt x="7196" y="78"/>
                      <a:pt x="7185" y="92"/>
                    </a:cubicBezTo>
                    <a:cubicBezTo>
                      <a:pt x="7166" y="117"/>
                      <a:pt x="7147" y="138"/>
                      <a:pt x="7128" y="163"/>
                    </a:cubicBezTo>
                    <a:cubicBezTo>
                      <a:pt x="7082" y="223"/>
                      <a:pt x="7081" y="341"/>
                      <a:pt x="6991" y="356"/>
                    </a:cubicBezTo>
                    <a:cubicBezTo>
                      <a:pt x="6963" y="361"/>
                      <a:pt x="6934" y="367"/>
                      <a:pt x="6906" y="369"/>
                    </a:cubicBezTo>
                    <a:cubicBezTo>
                      <a:pt x="6879" y="370"/>
                      <a:pt x="6860" y="365"/>
                      <a:pt x="6838" y="380"/>
                    </a:cubicBezTo>
                    <a:cubicBezTo>
                      <a:pt x="6804" y="404"/>
                      <a:pt x="6818" y="430"/>
                      <a:pt x="6801" y="460"/>
                    </a:cubicBezTo>
                    <a:cubicBezTo>
                      <a:pt x="6789" y="479"/>
                      <a:pt x="6794" y="491"/>
                      <a:pt x="6788" y="512"/>
                    </a:cubicBezTo>
                    <a:cubicBezTo>
                      <a:pt x="6782" y="535"/>
                      <a:pt x="6759" y="562"/>
                      <a:pt x="6747" y="582"/>
                    </a:cubicBezTo>
                    <a:cubicBezTo>
                      <a:pt x="6714" y="636"/>
                      <a:pt x="6678" y="631"/>
                      <a:pt x="6621" y="628"/>
                    </a:cubicBezTo>
                    <a:cubicBezTo>
                      <a:pt x="6570" y="627"/>
                      <a:pt x="6535" y="575"/>
                      <a:pt x="6486" y="564"/>
                    </a:cubicBezTo>
                    <a:cubicBezTo>
                      <a:pt x="6431" y="552"/>
                      <a:pt x="6365" y="574"/>
                      <a:pt x="6313" y="584"/>
                    </a:cubicBezTo>
                    <a:cubicBezTo>
                      <a:pt x="6259" y="595"/>
                      <a:pt x="6182" y="603"/>
                      <a:pt x="6135" y="632"/>
                    </a:cubicBezTo>
                    <a:cubicBezTo>
                      <a:pt x="6108" y="649"/>
                      <a:pt x="6090" y="686"/>
                      <a:pt x="6075" y="713"/>
                    </a:cubicBezTo>
                    <a:cubicBezTo>
                      <a:pt x="6051" y="754"/>
                      <a:pt x="6017" y="793"/>
                      <a:pt x="6002" y="836"/>
                    </a:cubicBezTo>
                    <a:cubicBezTo>
                      <a:pt x="5996" y="852"/>
                      <a:pt x="5997" y="861"/>
                      <a:pt x="5982" y="871"/>
                    </a:cubicBezTo>
                    <a:cubicBezTo>
                      <a:pt x="5974" y="876"/>
                      <a:pt x="5965" y="879"/>
                      <a:pt x="5957" y="884"/>
                    </a:cubicBezTo>
                    <a:cubicBezTo>
                      <a:pt x="5953" y="887"/>
                      <a:pt x="5951" y="894"/>
                      <a:pt x="5946" y="897"/>
                    </a:cubicBezTo>
                    <a:cubicBezTo>
                      <a:pt x="5940" y="901"/>
                      <a:pt x="5914" y="900"/>
                      <a:pt x="5911" y="900"/>
                    </a:cubicBezTo>
                    <a:cubicBezTo>
                      <a:pt x="5896" y="903"/>
                      <a:pt x="5883" y="908"/>
                      <a:pt x="5869" y="916"/>
                    </a:cubicBezTo>
                    <a:cubicBezTo>
                      <a:pt x="5835" y="936"/>
                      <a:pt x="5806" y="976"/>
                      <a:pt x="5784" y="1008"/>
                    </a:cubicBezTo>
                    <a:cubicBezTo>
                      <a:pt x="5766" y="1035"/>
                      <a:pt x="5756" y="1065"/>
                      <a:pt x="5740" y="1093"/>
                    </a:cubicBezTo>
                    <a:cubicBezTo>
                      <a:pt x="5721" y="1125"/>
                      <a:pt x="5696" y="1157"/>
                      <a:pt x="5674" y="1187"/>
                    </a:cubicBezTo>
                    <a:cubicBezTo>
                      <a:pt x="5666" y="1197"/>
                      <a:pt x="5655" y="1208"/>
                      <a:pt x="5648" y="1219"/>
                    </a:cubicBezTo>
                    <a:cubicBezTo>
                      <a:pt x="5645" y="1225"/>
                      <a:pt x="5645" y="1234"/>
                      <a:pt x="5641" y="1239"/>
                    </a:cubicBezTo>
                    <a:cubicBezTo>
                      <a:pt x="5634" y="1249"/>
                      <a:pt x="5619" y="1254"/>
                      <a:pt x="5610" y="1265"/>
                    </a:cubicBezTo>
                    <a:cubicBezTo>
                      <a:pt x="5601" y="1278"/>
                      <a:pt x="5598" y="1294"/>
                      <a:pt x="5588" y="1306"/>
                    </a:cubicBezTo>
                    <a:cubicBezTo>
                      <a:pt x="5570" y="1327"/>
                      <a:pt x="5536" y="1346"/>
                      <a:pt x="5508" y="1353"/>
                    </a:cubicBezTo>
                    <a:cubicBezTo>
                      <a:pt x="5478" y="1360"/>
                      <a:pt x="5452" y="1354"/>
                      <a:pt x="5437" y="1327"/>
                    </a:cubicBezTo>
                    <a:cubicBezTo>
                      <a:pt x="5432" y="1318"/>
                      <a:pt x="5433" y="1309"/>
                      <a:pt x="5426" y="1300"/>
                    </a:cubicBezTo>
                    <a:cubicBezTo>
                      <a:pt x="5422" y="1293"/>
                      <a:pt x="5414" y="1289"/>
                      <a:pt x="5409" y="1282"/>
                    </a:cubicBezTo>
                    <a:cubicBezTo>
                      <a:pt x="5396" y="1266"/>
                      <a:pt x="5397" y="1252"/>
                      <a:pt x="5379" y="1242"/>
                    </a:cubicBezTo>
                    <a:cubicBezTo>
                      <a:pt x="5330" y="1217"/>
                      <a:pt x="5258" y="1237"/>
                      <a:pt x="5213" y="1196"/>
                    </a:cubicBezTo>
                    <a:cubicBezTo>
                      <a:pt x="5200" y="1184"/>
                      <a:pt x="5198" y="1166"/>
                      <a:pt x="5187" y="1152"/>
                    </a:cubicBezTo>
                    <a:cubicBezTo>
                      <a:pt x="5179" y="1140"/>
                      <a:pt x="5169" y="1130"/>
                      <a:pt x="5160" y="1119"/>
                    </a:cubicBezTo>
                    <a:cubicBezTo>
                      <a:pt x="5137" y="1088"/>
                      <a:pt x="5118" y="1057"/>
                      <a:pt x="5100" y="1023"/>
                    </a:cubicBezTo>
                    <a:cubicBezTo>
                      <a:pt x="5069" y="965"/>
                      <a:pt x="5016" y="980"/>
                      <a:pt x="4955" y="973"/>
                    </a:cubicBezTo>
                    <a:cubicBezTo>
                      <a:pt x="4886" y="965"/>
                      <a:pt x="4806" y="948"/>
                      <a:pt x="4742" y="920"/>
                    </a:cubicBezTo>
                    <a:cubicBezTo>
                      <a:pt x="4718" y="909"/>
                      <a:pt x="4721" y="895"/>
                      <a:pt x="4705" y="873"/>
                    </a:cubicBezTo>
                    <a:cubicBezTo>
                      <a:pt x="4688" y="849"/>
                      <a:pt x="4669" y="827"/>
                      <a:pt x="4652" y="803"/>
                    </a:cubicBezTo>
                    <a:cubicBezTo>
                      <a:pt x="4630" y="773"/>
                      <a:pt x="4582" y="731"/>
                      <a:pt x="4543" y="725"/>
                    </a:cubicBezTo>
                    <a:cubicBezTo>
                      <a:pt x="4519" y="722"/>
                      <a:pt x="4511" y="722"/>
                      <a:pt x="4487" y="711"/>
                    </a:cubicBezTo>
                    <a:cubicBezTo>
                      <a:pt x="4473" y="704"/>
                      <a:pt x="4455" y="702"/>
                      <a:pt x="4438" y="699"/>
                    </a:cubicBezTo>
                    <a:cubicBezTo>
                      <a:pt x="4385" y="689"/>
                      <a:pt x="4359" y="696"/>
                      <a:pt x="4310" y="710"/>
                    </a:cubicBezTo>
                    <a:cubicBezTo>
                      <a:pt x="4294" y="715"/>
                      <a:pt x="4276" y="711"/>
                      <a:pt x="4261" y="717"/>
                    </a:cubicBezTo>
                    <a:cubicBezTo>
                      <a:pt x="4249" y="722"/>
                      <a:pt x="4239" y="735"/>
                      <a:pt x="4229" y="742"/>
                    </a:cubicBezTo>
                    <a:cubicBezTo>
                      <a:pt x="4207" y="756"/>
                      <a:pt x="4182" y="761"/>
                      <a:pt x="4161" y="777"/>
                    </a:cubicBezTo>
                    <a:cubicBezTo>
                      <a:pt x="4145" y="789"/>
                      <a:pt x="4127" y="797"/>
                      <a:pt x="4111" y="810"/>
                    </a:cubicBezTo>
                    <a:cubicBezTo>
                      <a:pt x="4046" y="863"/>
                      <a:pt x="4061" y="940"/>
                      <a:pt x="4061" y="1015"/>
                    </a:cubicBezTo>
                    <a:cubicBezTo>
                      <a:pt x="4061" y="1061"/>
                      <a:pt x="4062" y="1081"/>
                      <a:pt x="4034" y="1120"/>
                    </a:cubicBezTo>
                    <a:cubicBezTo>
                      <a:pt x="4002" y="1167"/>
                      <a:pt x="3967" y="1212"/>
                      <a:pt x="3950" y="1267"/>
                    </a:cubicBezTo>
                    <a:cubicBezTo>
                      <a:pt x="3941" y="1296"/>
                      <a:pt x="3923" y="1324"/>
                      <a:pt x="3909" y="1351"/>
                    </a:cubicBezTo>
                    <a:cubicBezTo>
                      <a:pt x="3899" y="1371"/>
                      <a:pt x="3893" y="1394"/>
                      <a:pt x="3882" y="1413"/>
                    </a:cubicBezTo>
                    <a:cubicBezTo>
                      <a:pt x="3845" y="1476"/>
                      <a:pt x="3785" y="1526"/>
                      <a:pt x="3731" y="1573"/>
                    </a:cubicBezTo>
                    <a:cubicBezTo>
                      <a:pt x="3673" y="1623"/>
                      <a:pt x="3618" y="1662"/>
                      <a:pt x="3617" y="1743"/>
                    </a:cubicBezTo>
                    <a:cubicBezTo>
                      <a:pt x="3616" y="1788"/>
                      <a:pt x="3623" y="1832"/>
                      <a:pt x="3606" y="1874"/>
                    </a:cubicBezTo>
                    <a:cubicBezTo>
                      <a:pt x="3604" y="1879"/>
                      <a:pt x="3610" y="1887"/>
                      <a:pt x="3605" y="1893"/>
                    </a:cubicBezTo>
                    <a:cubicBezTo>
                      <a:pt x="3600" y="1899"/>
                      <a:pt x="3582" y="1901"/>
                      <a:pt x="3575" y="1904"/>
                    </a:cubicBezTo>
                    <a:cubicBezTo>
                      <a:pt x="3546" y="1918"/>
                      <a:pt x="3527" y="1943"/>
                      <a:pt x="3508" y="1968"/>
                    </a:cubicBezTo>
                    <a:cubicBezTo>
                      <a:pt x="3490" y="1992"/>
                      <a:pt x="3466" y="2016"/>
                      <a:pt x="3449" y="2042"/>
                    </a:cubicBezTo>
                    <a:cubicBezTo>
                      <a:pt x="3433" y="2067"/>
                      <a:pt x="3435" y="2093"/>
                      <a:pt x="3432" y="2122"/>
                    </a:cubicBezTo>
                    <a:cubicBezTo>
                      <a:pt x="3400" y="2134"/>
                      <a:pt x="3374" y="2143"/>
                      <a:pt x="3344" y="2160"/>
                    </a:cubicBezTo>
                    <a:cubicBezTo>
                      <a:pt x="3308" y="2182"/>
                      <a:pt x="3256" y="2218"/>
                      <a:pt x="3214" y="2227"/>
                    </a:cubicBezTo>
                    <a:cubicBezTo>
                      <a:pt x="3198" y="2230"/>
                      <a:pt x="3165" y="2239"/>
                      <a:pt x="3148" y="2232"/>
                    </a:cubicBezTo>
                    <a:cubicBezTo>
                      <a:pt x="3139" y="2229"/>
                      <a:pt x="3138" y="2218"/>
                      <a:pt x="3130" y="2214"/>
                    </a:cubicBezTo>
                    <a:cubicBezTo>
                      <a:pt x="3116" y="2207"/>
                      <a:pt x="3107" y="2207"/>
                      <a:pt x="3095" y="2199"/>
                    </a:cubicBezTo>
                    <a:cubicBezTo>
                      <a:pt x="3079" y="2189"/>
                      <a:pt x="3053" y="2165"/>
                      <a:pt x="3045" y="2147"/>
                    </a:cubicBezTo>
                    <a:cubicBezTo>
                      <a:pt x="3037" y="2131"/>
                      <a:pt x="3043" y="2130"/>
                      <a:pt x="3032" y="2117"/>
                    </a:cubicBezTo>
                    <a:cubicBezTo>
                      <a:pt x="3025" y="2109"/>
                      <a:pt x="3014" y="2102"/>
                      <a:pt x="3006" y="2095"/>
                    </a:cubicBezTo>
                    <a:cubicBezTo>
                      <a:pt x="2995" y="2085"/>
                      <a:pt x="2985" y="2078"/>
                      <a:pt x="2972" y="2069"/>
                    </a:cubicBezTo>
                    <a:cubicBezTo>
                      <a:pt x="2950" y="2055"/>
                      <a:pt x="2937" y="2024"/>
                      <a:pt x="2913" y="2015"/>
                    </a:cubicBezTo>
                    <a:cubicBezTo>
                      <a:pt x="2843" y="1990"/>
                      <a:pt x="2751" y="2072"/>
                      <a:pt x="2708" y="2114"/>
                    </a:cubicBezTo>
                    <a:cubicBezTo>
                      <a:pt x="2679" y="2143"/>
                      <a:pt x="2635" y="2167"/>
                      <a:pt x="2619" y="2204"/>
                    </a:cubicBezTo>
                    <a:cubicBezTo>
                      <a:pt x="2605" y="2236"/>
                      <a:pt x="2607" y="2273"/>
                      <a:pt x="2597" y="2306"/>
                    </a:cubicBezTo>
                    <a:cubicBezTo>
                      <a:pt x="2581" y="2356"/>
                      <a:pt x="2559" y="2397"/>
                      <a:pt x="2527" y="2438"/>
                    </a:cubicBezTo>
                    <a:cubicBezTo>
                      <a:pt x="2502" y="2470"/>
                      <a:pt x="2468" y="2515"/>
                      <a:pt x="2459" y="2556"/>
                    </a:cubicBezTo>
                    <a:cubicBezTo>
                      <a:pt x="2452" y="2586"/>
                      <a:pt x="2458" y="2626"/>
                      <a:pt x="2458" y="2657"/>
                    </a:cubicBezTo>
                    <a:cubicBezTo>
                      <a:pt x="2458" y="2693"/>
                      <a:pt x="2455" y="2722"/>
                      <a:pt x="2447" y="2756"/>
                    </a:cubicBezTo>
                    <a:cubicBezTo>
                      <a:pt x="2440" y="2788"/>
                      <a:pt x="2421" y="2817"/>
                      <a:pt x="2415" y="2848"/>
                    </a:cubicBezTo>
                    <a:cubicBezTo>
                      <a:pt x="2405" y="2894"/>
                      <a:pt x="2377" y="2921"/>
                      <a:pt x="2344" y="2956"/>
                    </a:cubicBezTo>
                    <a:cubicBezTo>
                      <a:pt x="2312" y="2990"/>
                      <a:pt x="2292" y="3048"/>
                      <a:pt x="2285" y="3094"/>
                    </a:cubicBezTo>
                    <a:cubicBezTo>
                      <a:pt x="2282" y="3114"/>
                      <a:pt x="2281" y="3134"/>
                      <a:pt x="2276" y="3154"/>
                    </a:cubicBezTo>
                    <a:cubicBezTo>
                      <a:pt x="2271" y="3175"/>
                      <a:pt x="2260" y="3193"/>
                      <a:pt x="2254" y="3213"/>
                    </a:cubicBezTo>
                    <a:cubicBezTo>
                      <a:pt x="2248" y="3237"/>
                      <a:pt x="2253" y="3259"/>
                      <a:pt x="2245" y="3283"/>
                    </a:cubicBezTo>
                    <a:cubicBezTo>
                      <a:pt x="2239" y="3300"/>
                      <a:pt x="2235" y="3326"/>
                      <a:pt x="2227" y="3342"/>
                    </a:cubicBezTo>
                    <a:cubicBezTo>
                      <a:pt x="2207" y="3380"/>
                      <a:pt x="2173" y="3399"/>
                      <a:pt x="2166" y="3443"/>
                    </a:cubicBezTo>
                    <a:cubicBezTo>
                      <a:pt x="2153" y="3530"/>
                      <a:pt x="2116" y="3609"/>
                      <a:pt x="2071" y="3689"/>
                    </a:cubicBezTo>
                    <a:cubicBezTo>
                      <a:pt x="2058" y="3712"/>
                      <a:pt x="2043" y="3735"/>
                      <a:pt x="2027" y="3758"/>
                    </a:cubicBezTo>
                    <a:cubicBezTo>
                      <a:pt x="2019" y="3770"/>
                      <a:pt x="2007" y="3774"/>
                      <a:pt x="1999" y="3785"/>
                    </a:cubicBezTo>
                    <a:cubicBezTo>
                      <a:pt x="1989" y="3797"/>
                      <a:pt x="1995" y="3807"/>
                      <a:pt x="1993" y="3821"/>
                    </a:cubicBezTo>
                    <a:cubicBezTo>
                      <a:pt x="1991" y="3837"/>
                      <a:pt x="1985" y="3855"/>
                      <a:pt x="1981" y="3870"/>
                    </a:cubicBezTo>
                    <a:cubicBezTo>
                      <a:pt x="1968" y="3920"/>
                      <a:pt x="1936" y="3969"/>
                      <a:pt x="1919" y="4018"/>
                    </a:cubicBezTo>
                    <a:cubicBezTo>
                      <a:pt x="1904" y="4060"/>
                      <a:pt x="1875" y="4081"/>
                      <a:pt x="1837" y="4104"/>
                    </a:cubicBezTo>
                    <a:cubicBezTo>
                      <a:pt x="1797" y="4128"/>
                      <a:pt x="1767" y="4157"/>
                      <a:pt x="1722" y="4174"/>
                    </a:cubicBezTo>
                    <a:cubicBezTo>
                      <a:pt x="1686" y="4188"/>
                      <a:pt x="1667" y="4182"/>
                      <a:pt x="1644" y="4158"/>
                    </a:cubicBezTo>
                    <a:cubicBezTo>
                      <a:pt x="1621" y="4132"/>
                      <a:pt x="1592" y="4110"/>
                      <a:pt x="1573" y="4082"/>
                    </a:cubicBezTo>
                    <a:cubicBezTo>
                      <a:pt x="1556" y="4057"/>
                      <a:pt x="1546" y="4030"/>
                      <a:pt x="1529" y="4005"/>
                    </a:cubicBezTo>
                    <a:cubicBezTo>
                      <a:pt x="1524" y="3997"/>
                      <a:pt x="1520" y="3982"/>
                      <a:pt x="1514" y="3976"/>
                    </a:cubicBezTo>
                    <a:cubicBezTo>
                      <a:pt x="1504" y="3964"/>
                      <a:pt x="1485" y="3952"/>
                      <a:pt x="1473" y="3940"/>
                    </a:cubicBezTo>
                    <a:cubicBezTo>
                      <a:pt x="1453" y="3921"/>
                      <a:pt x="1430" y="3917"/>
                      <a:pt x="1410" y="3897"/>
                    </a:cubicBezTo>
                    <a:cubicBezTo>
                      <a:pt x="1379" y="3867"/>
                      <a:pt x="1364" y="3819"/>
                      <a:pt x="1342" y="3785"/>
                    </a:cubicBezTo>
                    <a:cubicBezTo>
                      <a:pt x="1322" y="3755"/>
                      <a:pt x="1293" y="3728"/>
                      <a:pt x="1273" y="3697"/>
                    </a:cubicBezTo>
                    <a:cubicBezTo>
                      <a:pt x="1266" y="3685"/>
                      <a:pt x="1264" y="3672"/>
                      <a:pt x="1257" y="3659"/>
                    </a:cubicBezTo>
                    <a:cubicBezTo>
                      <a:pt x="1251" y="3649"/>
                      <a:pt x="1243" y="3640"/>
                      <a:pt x="1235" y="3632"/>
                    </a:cubicBezTo>
                    <a:cubicBezTo>
                      <a:pt x="1218" y="3615"/>
                      <a:pt x="1217" y="3610"/>
                      <a:pt x="1212" y="3584"/>
                    </a:cubicBezTo>
                    <a:cubicBezTo>
                      <a:pt x="1208" y="3568"/>
                      <a:pt x="1202" y="3555"/>
                      <a:pt x="1194" y="3540"/>
                    </a:cubicBezTo>
                    <a:cubicBezTo>
                      <a:pt x="1176" y="3508"/>
                      <a:pt x="1155" y="3506"/>
                      <a:pt x="1126" y="3489"/>
                    </a:cubicBezTo>
                    <a:cubicBezTo>
                      <a:pt x="1107" y="3478"/>
                      <a:pt x="1100" y="3466"/>
                      <a:pt x="1078" y="3459"/>
                    </a:cubicBezTo>
                    <a:cubicBezTo>
                      <a:pt x="1065" y="3455"/>
                      <a:pt x="1052" y="3448"/>
                      <a:pt x="1040" y="3445"/>
                    </a:cubicBezTo>
                    <a:cubicBezTo>
                      <a:pt x="1027" y="3442"/>
                      <a:pt x="1014" y="3445"/>
                      <a:pt x="1001" y="3442"/>
                    </a:cubicBezTo>
                    <a:cubicBezTo>
                      <a:pt x="977" y="3437"/>
                      <a:pt x="962" y="3421"/>
                      <a:pt x="936" y="3420"/>
                    </a:cubicBezTo>
                    <a:cubicBezTo>
                      <a:pt x="921" y="3420"/>
                      <a:pt x="902" y="3419"/>
                      <a:pt x="888" y="3421"/>
                    </a:cubicBezTo>
                    <a:cubicBezTo>
                      <a:pt x="872" y="3423"/>
                      <a:pt x="870" y="3429"/>
                      <a:pt x="856" y="3432"/>
                    </a:cubicBezTo>
                    <a:cubicBezTo>
                      <a:pt x="827" y="3441"/>
                      <a:pt x="787" y="3420"/>
                      <a:pt x="760" y="3434"/>
                    </a:cubicBezTo>
                    <a:cubicBezTo>
                      <a:pt x="759" y="3440"/>
                      <a:pt x="758" y="3446"/>
                      <a:pt x="756" y="3451"/>
                    </a:cubicBezTo>
                    <a:cubicBezTo>
                      <a:pt x="741" y="3452"/>
                      <a:pt x="723" y="3468"/>
                      <a:pt x="710" y="3475"/>
                    </a:cubicBezTo>
                    <a:cubicBezTo>
                      <a:pt x="692" y="3485"/>
                      <a:pt x="675" y="3495"/>
                      <a:pt x="658" y="3505"/>
                    </a:cubicBezTo>
                    <a:cubicBezTo>
                      <a:pt x="636" y="3518"/>
                      <a:pt x="626" y="3525"/>
                      <a:pt x="614" y="3549"/>
                    </a:cubicBezTo>
                    <a:cubicBezTo>
                      <a:pt x="612" y="3553"/>
                      <a:pt x="608" y="3564"/>
                      <a:pt x="606" y="3566"/>
                    </a:cubicBezTo>
                    <a:cubicBezTo>
                      <a:pt x="601" y="3571"/>
                      <a:pt x="593" y="3570"/>
                      <a:pt x="587" y="3574"/>
                    </a:cubicBezTo>
                    <a:cubicBezTo>
                      <a:pt x="573" y="3587"/>
                      <a:pt x="565" y="3608"/>
                      <a:pt x="551" y="3621"/>
                    </a:cubicBezTo>
                    <a:cubicBezTo>
                      <a:pt x="528" y="3645"/>
                      <a:pt x="521" y="3648"/>
                      <a:pt x="488" y="3654"/>
                    </a:cubicBezTo>
                    <a:cubicBezTo>
                      <a:pt x="459" y="3659"/>
                      <a:pt x="434" y="3659"/>
                      <a:pt x="405" y="3659"/>
                    </a:cubicBezTo>
                    <a:cubicBezTo>
                      <a:pt x="377" y="3660"/>
                      <a:pt x="369" y="3650"/>
                      <a:pt x="347" y="3637"/>
                    </a:cubicBezTo>
                    <a:cubicBezTo>
                      <a:pt x="326" y="3625"/>
                      <a:pt x="303" y="3632"/>
                      <a:pt x="282" y="3625"/>
                    </a:cubicBezTo>
                    <a:cubicBezTo>
                      <a:pt x="261" y="3619"/>
                      <a:pt x="243" y="3598"/>
                      <a:pt x="225" y="3586"/>
                    </a:cubicBezTo>
                    <a:cubicBezTo>
                      <a:pt x="203" y="3572"/>
                      <a:pt x="191" y="3566"/>
                      <a:pt x="181" y="3540"/>
                    </a:cubicBezTo>
                    <a:cubicBezTo>
                      <a:pt x="174" y="3522"/>
                      <a:pt x="170" y="3514"/>
                      <a:pt x="158" y="3501"/>
                    </a:cubicBezTo>
                    <a:cubicBezTo>
                      <a:pt x="147" y="3488"/>
                      <a:pt x="144" y="3477"/>
                      <a:pt x="136" y="3464"/>
                    </a:cubicBezTo>
                    <a:cubicBezTo>
                      <a:pt x="127" y="3451"/>
                      <a:pt x="114" y="3445"/>
                      <a:pt x="105" y="3432"/>
                    </a:cubicBezTo>
                    <a:cubicBezTo>
                      <a:pt x="93" y="3414"/>
                      <a:pt x="87" y="3378"/>
                      <a:pt x="65" y="3368"/>
                    </a:cubicBezTo>
                    <a:cubicBezTo>
                      <a:pt x="49" y="3361"/>
                      <a:pt x="19" y="3367"/>
                      <a:pt x="0" y="3367"/>
                    </a:cubicBezTo>
                    <a:lnTo>
                      <a:pt x="0" y="5579"/>
                    </a:lnTo>
                    <a:lnTo>
                      <a:pt x="7255" y="5579"/>
                    </a:lnTo>
                    <a:cubicBezTo>
                      <a:pt x="7256" y="5579"/>
                      <a:pt x="7237" y="-18"/>
                      <a:pt x="7256" y="0"/>
                    </a:cubicBezTo>
                    <a:close/>
                  </a:path>
                </a:pathLst>
              </a:custGeom>
              <a:solidFill>
                <a:srgbClr val="B9D0B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25"/>
              <p:cNvSpPr/>
              <p:nvPr/>
            </p:nvSpPr>
            <p:spPr>
              <a:xfrm>
                <a:off x="5493725" y="2146475"/>
                <a:ext cx="2339429" cy="1173726"/>
              </a:xfrm>
              <a:custGeom>
                <a:rect b="b" l="l" r="r" t="t"/>
                <a:pathLst>
                  <a:path extrusionOk="0" h="3664" w="7117">
                    <a:moveTo>
                      <a:pt x="0" y="396"/>
                    </a:moveTo>
                    <a:cubicBezTo>
                      <a:pt x="0" y="396"/>
                      <a:pt x="62" y="350"/>
                      <a:pt x="76" y="341"/>
                    </a:cubicBezTo>
                    <a:cubicBezTo>
                      <a:pt x="95" y="330"/>
                      <a:pt x="118" y="314"/>
                      <a:pt x="139" y="309"/>
                    </a:cubicBezTo>
                    <a:cubicBezTo>
                      <a:pt x="182" y="301"/>
                      <a:pt x="218" y="290"/>
                      <a:pt x="258" y="314"/>
                    </a:cubicBezTo>
                    <a:cubicBezTo>
                      <a:pt x="295" y="336"/>
                      <a:pt x="330" y="346"/>
                      <a:pt x="360" y="377"/>
                    </a:cubicBezTo>
                    <a:cubicBezTo>
                      <a:pt x="382" y="399"/>
                      <a:pt x="404" y="416"/>
                      <a:pt x="428" y="438"/>
                    </a:cubicBezTo>
                    <a:cubicBezTo>
                      <a:pt x="443" y="452"/>
                      <a:pt x="446" y="473"/>
                      <a:pt x="460" y="486"/>
                    </a:cubicBezTo>
                    <a:cubicBezTo>
                      <a:pt x="474" y="499"/>
                      <a:pt x="498" y="510"/>
                      <a:pt x="515" y="519"/>
                    </a:cubicBezTo>
                    <a:cubicBezTo>
                      <a:pt x="559" y="541"/>
                      <a:pt x="598" y="537"/>
                      <a:pt x="646" y="537"/>
                    </a:cubicBezTo>
                    <a:cubicBezTo>
                      <a:pt x="708" y="538"/>
                      <a:pt x="757" y="513"/>
                      <a:pt x="816" y="496"/>
                    </a:cubicBezTo>
                    <a:cubicBezTo>
                      <a:pt x="848" y="487"/>
                      <a:pt x="882" y="490"/>
                      <a:pt x="913" y="481"/>
                    </a:cubicBezTo>
                    <a:cubicBezTo>
                      <a:pt x="934" y="475"/>
                      <a:pt x="950" y="463"/>
                      <a:pt x="972" y="461"/>
                    </a:cubicBezTo>
                    <a:cubicBezTo>
                      <a:pt x="1008" y="458"/>
                      <a:pt x="1040" y="462"/>
                      <a:pt x="1071" y="479"/>
                    </a:cubicBezTo>
                    <a:cubicBezTo>
                      <a:pt x="1098" y="495"/>
                      <a:pt x="1105" y="507"/>
                      <a:pt x="1137" y="516"/>
                    </a:cubicBezTo>
                    <a:cubicBezTo>
                      <a:pt x="1151" y="520"/>
                      <a:pt x="1180" y="519"/>
                      <a:pt x="1192" y="528"/>
                    </a:cubicBezTo>
                    <a:cubicBezTo>
                      <a:pt x="1203" y="538"/>
                      <a:pt x="1214" y="568"/>
                      <a:pt x="1224" y="582"/>
                    </a:cubicBezTo>
                    <a:cubicBezTo>
                      <a:pt x="1230" y="590"/>
                      <a:pt x="1237" y="600"/>
                      <a:pt x="1244" y="609"/>
                    </a:cubicBezTo>
                    <a:cubicBezTo>
                      <a:pt x="1259" y="626"/>
                      <a:pt x="1270" y="645"/>
                      <a:pt x="1278" y="665"/>
                    </a:cubicBezTo>
                    <a:cubicBezTo>
                      <a:pt x="1287" y="691"/>
                      <a:pt x="1290" y="701"/>
                      <a:pt x="1310" y="719"/>
                    </a:cubicBezTo>
                    <a:cubicBezTo>
                      <a:pt x="1315" y="723"/>
                      <a:pt x="1327" y="731"/>
                      <a:pt x="1330" y="736"/>
                    </a:cubicBezTo>
                    <a:cubicBezTo>
                      <a:pt x="1333" y="741"/>
                      <a:pt x="1331" y="751"/>
                      <a:pt x="1334" y="755"/>
                    </a:cubicBezTo>
                    <a:cubicBezTo>
                      <a:pt x="1350" y="777"/>
                      <a:pt x="1375" y="780"/>
                      <a:pt x="1397" y="793"/>
                    </a:cubicBezTo>
                    <a:cubicBezTo>
                      <a:pt x="1418" y="805"/>
                      <a:pt x="1444" y="811"/>
                      <a:pt x="1464" y="823"/>
                    </a:cubicBezTo>
                    <a:cubicBezTo>
                      <a:pt x="1487" y="837"/>
                      <a:pt x="1506" y="864"/>
                      <a:pt x="1520" y="886"/>
                    </a:cubicBezTo>
                    <a:cubicBezTo>
                      <a:pt x="1529" y="902"/>
                      <a:pt x="1545" y="914"/>
                      <a:pt x="1553" y="930"/>
                    </a:cubicBezTo>
                    <a:cubicBezTo>
                      <a:pt x="1568" y="955"/>
                      <a:pt x="1562" y="962"/>
                      <a:pt x="1585" y="984"/>
                    </a:cubicBezTo>
                    <a:cubicBezTo>
                      <a:pt x="1625" y="1021"/>
                      <a:pt x="1660" y="1062"/>
                      <a:pt x="1693" y="1103"/>
                    </a:cubicBezTo>
                    <a:cubicBezTo>
                      <a:pt x="1715" y="1130"/>
                      <a:pt x="1744" y="1137"/>
                      <a:pt x="1767" y="1160"/>
                    </a:cubicBezTo>
                    <a:cubicBezTo>
                      <a:pt x="1783" y="1174"/>
                      <a:pt x="1794" y="1197"/>
                      <a:pt x="1806" y="1215"/>
                    </a:cubicBezTo>
                    <a:cubicBezTo>
                      <a:pt x="1830" y="1251"/>
                      <a:pt x="1839" y="1290"/>
                      <a:pt x="1874" y="1313"/>
                    </a:cubicBezTo>
                    <a:cubicBezTo>
                      <a:pt x="1889" y="1322"/>
                      <a:pt x="1903" y="1335"/>
                      <a:pt x="1920" y="1341"/>
                    </a:cubicBezTo>
                    <a:cubicBezTo>
                      <a:pt x="1939" y="1346"/>
                      <a:pt x="1957" y="1342"/>
                      <a:pt x="1975" y="1350"/>
                    </a:cubicBezTo>
                    <a:cubicBezTo>
                      <a:pt x="1996" y="1360"/>
                      <a:pt x="2001" y="1377"/>
                      <a:pt x="2018" y="1389"/>
                    </a:cubicBezTo>
                    <a:cubicBezTo>
                      <a:pt x="2035" y="1402"/>
                      <a:pt x="2059" y="1413"/>
                      <a:pt x="2079" y="1422"/>
                    </a:cubicBezTo>
                    <a:cubicBezTo>
                      <a:pt x="2121" y="1441"/>
                      <a:pt x="2158" y="1458"/>
                      <a:pt x="2204" y="1468"/>
                    </a:cubicBezTo>
                    <a:cubicBezTo>
                      <a:pt x="2233" y="1474"/>
                      <a:pt x="2263" y="1483"/>
                      <a:pt x="2293" y="1485"/>
                    </a:cubicBezTo>
                    <a:cubicBezTo>
                      <a:pt x="2321" y="1487"/>
                      <a:pt x="2344" y="1483"/>
                      <a:pt x="2370" y="1477"/>
                    </a:cubicBezTo>
                    <a:cubicBezTo>
                      <a:pt x="2422" y="1466"/>
                      <a:pt x="2475" y="1454"/>
                      <a:pt x="2526" y="1440"/>
                    </a:cubicBezTo>
                    <a:cubicBezTo>
                      <a:pt x="2587" y="1422"/>
                      <a:pt x="2651" y="1406"/>
                      <a:pt x="2712" y="1386"/>
                    </a:cubicBezTo>
                    <a:cubicBezTo>
                      <a:pt x="2747" y="1374"/>
                      <a:pt x="2761" y="1370"/>
                      <a:pt x="2788" y="1346"/>
                    </a:cubicBezTo>
                    <a:cubicBezTo>
                      <a:pt x="2856" y="1287"/>
                      <a:pt x="2944" y="1254"/>
                      <a:pt x="3010" y="1191"/>
                    </a:cubicBezTo>
                    <a:cubicBezTo>
                      <a:pt x="3032" y="1170"/>
                      <a:pt x="3036" y="1161"/>
                      <a:pt x="3067" y="1158"/>
                    </a:cubicBezTo>
                    <a:cubicBezTo>
                      <a:pt x="3106" y="1155"/>
                      <a:pt x="3130" y="1150"/>
                      <a:pt x="3164" y="1127"/>
                    </a:cubicBezTo>
                    <a:cubicBezTo>
                      <a:pt x="3206" y="1097"/>
                      <a:pt x="3262" y="1082"/>
                      <a:pt x="3299" y="1045"/>
                    </a:cubicBezTo>
                    <a:cubicBezTo>
                      <a:pt x="3332" y="1013"/>
                      <a:pt x="3362" y="965"/>
                      <a:pt x="3372" y="919"/>
                    </a:cubicBezTo>
                    <a:cubicBezTo>
                      <a:pt x="3387" y="852"/>
                      <a:pt x="3434" y="805"/>
                      <a:pt x="3500" y="785"/>
                    </a:cubicBezTo>
                    <a:cubicBezTo>
                      <a:pt x="3534" y="774"/>
                      <a:pt x="3571" y="778"/>
                      <a:pt x="3606" y="770"/>
                    </a:cubicBezTo>
                    <a:cubicBezTo>
                      <a:pt x="3656" y="757"/>
                      <a:pt x="3703" y="730"/>
                      <a:pt x="3750" y="710"/>
                    </a:cubicBezTo>
                    <a:cubicBezTo>
                      <a:pt x="3804" y="687"/>
                      <a:pt x="3848" y="643"/>
                      <a:pt x="3903" y="627"/>
                    </a:cubicBezTo>
                    <a:cubicBezTo>
                      <a:pt x="3932" y="618"/>
                      <a:pt x="3961" y="613"/>
                      <a:pt x="3991" y="613"/>
                    </a:cubicBezTo>
                    <a:cubicBezTo>
                      <a:pt x="4036" y="613"/>
                      <a:pt x="4057" y="628"/>
                      <a:pt x="4094" y="655"/>
                    </a:cubicBezTo>
                    <a:cubicBezTo>
                      <a:pt x="4127" y="678"/>
                      <a:pt x="4158" y="692"/>
                      <a:pt x="4196" y="704"/>
                    </a:cubicBezTo>
                    <a:cubicBezTo>
                      <a:pt x="4215" y="710"/>
                      <a:pt x="4230" y="710"/>
                      <a:pt x="4243" y="722"/>
                    </a:cubicBezTo>
                    <a:cubicBezTo>
                      <a:pt x="4273" y="748"/>
                      <a:pt x="4291" y="778"/>
                      <a:pt x="4333" y="792"/>
                    </a:cubicBezTo>
                    <a:cubicBezTo>
                      <a:pt x="4361" y="801"/>
                      <a:pt x="4389" y="798"/>
                      <a:pt x="4416" y="811"/>
                    </a:cubicBezTo>
                    <a:cubicBezTo>
                      <a:pt x="4436" y="820"/>
                      <a:pt x="4455" y="838"/>
                      <a:pt x="4471" y="853"/>
                    </a:cubicBezTo>
                    <a:cubicBezTo>
                      <a:pt x="4504" y="887"/>
                      <a:pt x="4536" y="936"/>
                      <a:pt x="4578" y="958"/>
                    </a:cubicBezTo>
                    <a:cubicBezTo>
                      <a:pt x="4625" y="982"/>
                      <a:pt x="4664" y="979"/>
                      <a:pt x="4708" y="953"/>
                    </a:cubicBezTo>
                    <a:cubicBezTo>
                      <a:pt x="4779" y="912"/>
                      <a:pt x="4855" y="868"/>
                      <a:pt x="4913" y="809"/>
                    </a:cubicBezTo>
                    <a:cubicBezTo>
                      <a:pt x="4980" y="742"/>
                      <a:pt x="5021" y="660"/>
                      <a:pt x="5108" y="613"/>
                    </a:cubicBezTo>
                    <a:cubicBezTo>
                      <a:pt x="5158" y="586"/>
                      <a:pt x="5217" y="513"/>
                      <a:pt x="5278" y="526"/>
                    </a:cubicBezTo>
                    <a:cubicBezTo>
                      <a:pt x="5308" y="532"/>
                      <a:pt x="5328" y="559"/>
                      <a:pt x="5361" y="560"/>
                    </a:cubicBezTo>
                    <a:cubicBezTo>
                      <a:pt x="5378" y="561"/>
                      <a:pt x="5386" y="556"/>
                      <a:pt x="5401" y="549"/>
                    </a:cubicBezTo>
                    <a:cubicBezTo>
                      <a:pt x="5459" y="522"/>
                      <a:pt x="5511" y="481"/>
                      <a:pt x="5564" y="446"/>
                    </a:cubicBezTo>
                    <a:cubicBezTo>
                      <a:pt x="5608" y="417"/>
                      <a:pt x="5652" y="385"/>
                      <a:pt x="5699" y="360"/>
                    </a:cubicBezTo>
                    <a:cubicBezTo>
                      <a:pt x="5746" y="334"/>
                      <a:pt x="5792" y="312"/>
                      <a:pt x="5834" y="277"/>
                    </a:cubicBezTo>
                    <a:cubicBezTo>
                      <a:pt x="5943" y="187"/>
                      <a:pt x="6063" y="96"/>
                      <a:pt x="6195" y="43"/>
                    </a:cubicBezTo>
                    <a:cubicBezTo>
                      <a:pt x="6262" y="15"/>
                      <a:pt x="6337" y="5"/>
                      <a:pt x="6409" y="3"/>
                    </a:cubicBezTo>
                    <a:cubicBezTo>
                      <a:pt x="6476" y="0"/>
                      <a:pt x="6555" y="-7"/>
                      <a:pt x="6607" y="44"/>
                    </a:cubicBezTo>
                    <a:cubicBezTo>
                      <a:pt x="6666" y="103"/>
                      <a:pt x="6710" y="177"/>
                      <a:pt x="6770" y="235"/>
                    </a:cubicBezTo>
                    <a:cubicBezTo>
                      <a:pt x="6792" y="257"/>
                      <a:pt x="6817" y="261"/>
                      <a:pt x="6848" y="252"/>
                    </a:cubicBezTo>
                    <a:cubicBezTo>
                      <a:pt x="6864" y="248"/>
                      <a:pt x="6879" y="237"/>
                      <a:pt x="6897" y="232"/>
                    </a:cubicBezTo>
                    <a:cubicBezTo>
                      <a:pt x="6913" y="228"/>
                      <a:pt x="6930" y="226"/>
                      <a:pt x="6946" y="222"/>
                    </a:cubicBezTo>
                    <a:cubicBezTo>
                      <a:pt x="6987" y="211"/>
                      <a:pt x="7080" y="174"/>
                      <a:pt x="7117" y="211"/>
                    </a:cubicBezTo>
                    <a:lnTo>
                      <a:pt x="7117" y="3664"/>
                    </a:lnTo>
                    <a:lnTo>
                      <a:pt x="0" y="3664"/>
                    </a:lnTo>
                    <a:lnTo>
                      <a:pt x="0" y="396"/>
                    </a:lnTo>
                    <a:close/>
                  </a:path>
                </a:pathLst>
              </a:custGeom>
              <a:solidFill>
                <a:srgbClr val="F9F3E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25"/>
              <p:cNvSpPr/>
              <p:nvPr/>
            </p:nvSpPr>
            <p:spPr>
              <a:xfrm>
                <a:off x="5497650" y="2132050"/>
                <a:ext cx="2339426" cy="498453"/>
              </a:xfrm>
              <a:custGeom>
                <a:rect b="b" l="l" r="r" t="t"/>
                <a:pathLst>
                  <a:path extrusionOk="0" h="1556" w="7165">
                    <a:moveTo>
                      <a:pt x="2330" y="1556"/>
                    </a:moveTo>
                    <a:cubicBezTo>
                      <a:pt x="2324" y="1556"/>
                      <a:pt x="2319" y="1556"/>
                      <a:pt x="2313" y="1555"/>
                    </a:cubicBezTo>
                    <a:cubicBezTo>
                      <a:pt x="2287" y="1553"/>
                      <a:pt x="2261" y="1547"/>
                      <a:pt x="2237" y="1541"/>
                    </a:cubicBezTo>
                    <a:cubicBezTo>
                      <a:pt x="2231" y="1540"/>
                      <a:pt x="2225" y="1539"/>
                      <a:pt x="2219" y="1537"/>
                    </a:cubicBezTo>
                    <a:cubicBezTo>
                      <a:pt x="2171" y="1527"/>
                      <a:pt x="2132" y="1509"/>
                      <a:pt x="2091" y="1491"/>
                    </a:cubicBezTo>
                    <a:lnTo>
                      <a:pt x="2087" y="1489"/>
                    </a:lnTo>
                    <a:cubicBezTo>
                      <a:pt x="2065" y="1479"/>
                      <a:pt x="2039" y="1467"/>
                      <a:pt x="2019" y="1452"/>
                    </a:cubicBezTo>
                    <a:cubicBezTo>
                      <a:pt x="2009" y="1445"/>
                      <a:pt x="2002" y="1437"/>
                      <a:pt x="1997" y="1430"/>
                    </a:cubicBezTo>
                    <a:cubicBezTo>
                      <a:pt x="1991" y="1423"/>
                      <a:pt x="1988" y="1420"/>
                      <a:pt x="1983" y="1417"/>
                    </a:cubicBezTo>
                    <a:cubicBezTo>
                      <a:pt x="1979" y="1415"/>
                      <a:pt x="1973" y="1415"/>
                      <a:pt x="1964" y="1414"/>
                    </a:cubicBezTo>
                    <a:cubicBezTo>
                      <a:pt x="1955" y="1414"/>
                      <a:pt x="1944" y="1413"/>
                      <a:pt x="1932" y="1409"/>
                    </a:cubicBezTo>
                    <a:cubicBezTo>
                      <a:pt x="1914" y="1404"/>
                      <a:pt x="1900" y="1393"/>
                      <a:pt x="1888" y="1385"/>
                    </a:cubicBezTo>
                    <a:cubicBezTo>
                      <a:pt x="1884" y="1382"/>
                      <a:pt x="1881" y="1379"/>
                      <a:pt x="1877" y="1377"/>
                    </a:cubicBezTo>
                    <a:cubicBezTo>
                      <a:pt x="1845" y="1356"/>
                      <a:pt x="1830" y="1326"/>
                      <a:pt x="1816" y="1300"/>
                    </a:cubicBezTo>
                    <a:cubicBezTo>
                      <a:pt x="1811" y="1289"/>
                      <a:pt x="1805" y="1279"/>
                      <a:pt x="1799" y="1269"/>
                    </a:cubicBezTo>
                    <a:cubicBezTo>
                      <a:pt x="1795" y="1264"/>
                      <a:pt x="1792" y="1259"/>
                      <a:pt x="1789" y="1253"/>
                    </a:cubicBezTo>
                    <a:cubicBezTo>
                      <a:pt x="1781" y="1240"/>
                      <a:pt x="1773" y="1227"/>
                      <a:pt x="1765" y="1220"/>
                    </a:cubicBezTo>
                    <a:cubicBezTo>
                      <a:pt x="1758" y="1213"/>
                      <a:pt x="1749" y="1207"/>
                      <a:pt x="1739" y="1201"/>
                    </a:cubicBezTo>
                    <a:cubicBezTo>
                      <a:pt x="1723" y="1191"/>
                      <a:pt x="1704" y="1180"/>
                      <a:pt x="1688" y="1160"/>
                    </a:cubicBezTo>
                    <a:cubicBezTo>
                      <a:pt x="1659" y="1124"/>
                      <a:pt x="1624" y="1082"/>
                      <a:pt x="1584" y="1045"/>
                    </a:cubicBezTo>
                    <a:cubicBezTo>
                      <a:pt x="1564" y="1027"/>
                      <a:pt x="1558" y="1014"/>
                      <a:pt x="1552" y="998"/>
                    </a:cubicBezTo>
                    <a:cubicBezTo>
                      <a:pt x="1550" y="993"/>
                      <a:pt x="1549" y="988"/>
                      <a:pt x="1545" y="982"/>
                    </a:cubicBezTo>
                    <a:cubicBezTo>
                      <a:pt x="1542" y="977"/>
                      <a:pt x="1537" y="971"/>
                      <a:pt x="1532" y="965"/>
                    </a:cubicBezTo>
                    <a:cubicBezTo>
                      <a:pt x="1526" y="958"/>
                      <a:pt x="1518" y="950"/>
                      <a:pt x="1512" y="939"/>
                    </a:cubicBezTo>
                    <a:cubicBezTo>
                      <a:pt x="1498" y="915"/>
                      <a:pt x="1481" y="897"/>
                      <a:pt x="1468" y="888"/>
                    </a:cubicBezTo>
                    <a:cubicBezTo>
                      <a:pt x="1460" y="884"/>
                      <a:pt x="1450" y="880"/>
                      <a:pt x="1440" y="876"/>
                    </a:cubicBezTo>
                    <a:cubicBezTo>
                      <a:pt x="1428" y="871"/>
                      <a:pt x="1415" y="866"/>
                      <a:pt x="1402" y="859"/>
                    </a:cubicBezTo>
                    <a:cubicBezTo>
                      <a:pt x="1396" y="855"/>
                      <a:pt x="1390" y="853"/>
                      <a:pt x="1383" y="850"/>
                    </a:cubicBezTo>
                    <a:cubicBezTo>
                      <a:pt x="1366" y="843"/>
                      <a:pt x="1344" y="834"/>
                      <a:pt x="1328" y="811"/>
                    </a:cubicBezTo>
                    <a:cubicBezTo>
                      <a:pt x="1322" y="803"/>
                      <a:pt x="1320" y="795"/>
                      <a:pt x="1319" y="788"/>
                    </a:cubicBezTo>
                    <a:cubicBezTo>
                      <a:pt x="1318" y="787"/>
                      <a:pt x="1317" y="787"/>
                      <a:pt x="1316" y="786"/>
                    </a:cubicBezTo>
                    <a:cubicBezTo>
                      <a:pt x="1313" y="784"/>
                      <a:pt x="1311" y="781"/>
                      <a:pt x="1309" y="780"/>
                    </a:cubicBezTo>
                    <a:cubicBezTo>
                      <a:pt x="1283" y="756"/>
                      <a:pt x="1277" y="740"/>
                      <a:pt x="1268" y="715"/>
                    </a:cubicBezTo>
                    <a:lnTo>
                      <a:pt x="1267" y="712"/>
                    </a:lnTo>
                    <a:cubicBezTo>
                      <a:pt x="1261" y="696"/>
                      <a:pt x="1252" y="681"/>
                      <a:pt x="1240" y="667"/>
                    </a:cubicBezTo>
                    <a:cubicBezTo>
                      <a:pt x="1234" y="659"/>
                      <a:pt x="1228" y="652"/>
                      <a:pt x="1223" y="645"/>
                    </a:cubicBezTo>
                    <a:cubicBezTo>
                      <a:pt x="1222" y="643"/>
                      <a:pt x="1220" y="640"/>
                      <a:pt x="1218" y="638"/>
                    </a:cubicBezTo>
                    <a:cubicBezTo>
                      <a:pt x="1212" y="630"/>
                      <a:pt x="1207" y="620"/>
                      <a:pt x="1202" y="610"/>
                    </a:cubicBezTo>
                    <a:cubicBezTo>
                      <a:pt x="1199" y="605"/>
                      <a:pt x="1195" y="596"/>
                      <a:pt x="1192" y="592"/>
                    </a:cubicBezTo>
                    <a:cubicBezTo>
                      <a:pt x="1188" y="591"/>
                      <a:pt x="1179" y="590"/>
                      <a:pt x="1174" y="589"/>
                    </a:cubicBezTo>
                    <a:cubicBezTo>
                      <a:pt x="1166" y="588"/>
                      <a:pt x="1157" y="587"/>
                      <a:pt x="1149" y="585"/>
                    </a:cubicBezTo>
                    <a:cubicBezTo>
                      <a:pt x="1123" y="577"/>
                      <a:pt x="1109" y="567"/>
                      <a:pt x="1095" y="558"/>
                    </a:cubicBezTo>
                    <a:cubicBezTo>
                      <a:pt x="1089" y="554"/>
                      <a:pt x="1083" y="550"/>
                      <a:pt x="1076" y="545"/>
                    </a:cubicBezTo>
                    <a:cubicBezTo>
                      <a:pt x="1054" y="533"/>
                      <a:pt x="1030" y="529"/>
                      <a:pt x="997" y="531"/>
                    </a:cubicBezTo>
                    <a:cubicBezTo>
                      <a:pt x="990" y="532"/>
                      <a:pt x="982" y="535"/>
                      <a:pt x="973" y="539"/>
                    </a:cubicBezTo>
                    <a:cubicBezTo>
                      <a:pt x="965" y="543"/>
                      <a:pt x="956" y="547"/>
                      <a:pt x="945" y="550"/>
                    </a:cubicBezTo>
                    <a:cubicBezTo>
                      <a:pt x="927" y="555"/>
                      <a:pt x="909" y="557"/>
                      <a:pt x="892" y="558"/>
                    </a:cubicBezTo>
                    <a:cubicBezTo>
                      <a:pt x="876" y="560"/>
                      <a:pt x="861" y="561"/>
                      <a:pt x="848" y="565"/>
                    </a:cubicBezTo>
                    <a:cubicBezTo>
                      <a:pt x="833" y="570"/>
                      <a:pt x="818" y="575"/>
                      <a:pt x="804" y="579"/>
                    </a:cubicBezTo>
                    <a:cubicBezTo>
                      <a:pt x="762" y="593"/>
                      <a:pt x="720" y="608"/>
                      <a:pt x="669" y="608"/>
                    </a:cubicBezTo>
                    <a:cubicBezTo>
                      <a:pt x="668" y="608"/>
                      <a:pt x="667" y="608"/>
                      <a:pt x="665" y="608"/>
                    </a:cubicBezTo>
                    <a:cubicBezTo>
                      <a:pt x="660" y="608"/>
                      <a:pt x="656" y="608"/>
                      <a:pt x="651" y="608"/>
                    </a:cubicBezTo>
                    <a:cubicBezTo>
                      <a:pt x="608" y="608"/>
                      <a:pt x="568" y="608"/>
                      <a:pt x="522" y="585"/>
                    </a:cubicBezTo>
                    <a:lnTo>
                      <a:pt x="515" y="582"/>
                    </a:lnTo>
                    <a:cubicBezTo>
                      <a:pt x="497" y="573"/>
                      <a:pt x="475" y="562"/>
                      <a:pt x="459" y="547"/>
                    </a:cubicBezTo>
                    <a:cubicBezTo>
                      <a:pt x="447" y="537"/>
                      <a:pt x="440" y="524"/>
                      <a:pt x="435" y="514"/>
                    </a:cubicBezTo>
                    <a:cubicBezTo>
                      <a:pt x="432" y="508"/>
                      <a:pt x="429" y="502"/>
                      <a:pt x="426" y="499"/>
                    </a:cubicBezTo>
                    <a:cubicBezTo>
                      <a:pt x="417" y="491"/>
                      <a:pt x="408" y="483"/>
                      <a:pt x="400" y="476"/>
                    </a:cubicBezTo>
                    <a:cubicBezTo>
                      <a:pt x="386" y="464"/>
                      <a:pt x="371" y="451"/>
                      <a:pt x="357" y="437"/>
                    </a:cubicBezTo>
                    <a:cubicBezTo>
                      <a:pt x="340" y="420"/>
                      <a:pt x="321" y="410"/>
                      <a:pt x="299" y="399"/>
                    </a:cubicBezTo>
                    <a:cubicBezTo>
                      <a:pt x="287" y="393"/>
                      <a:pt x="275" y="387"/>
                      <a:pt x="263" y="379"/>
                    </a:cubicBezTo>
                    <a:cubicBezTo>
                      <a:pt x="240" y="366"/>
                      <a:pt x="220" y="369"/>
                      <a:pt x="183" y="376"/>
                    </a:cubicBezTo>
                    <a:cubicBezTo>
                      <a:pt x="178" y="377"/>
                      <a:pt x="173" y="378"/>
                      <a:pt x="168" y="379"/>
                    </a:cubicBezTo>
                    <a:cubicBezTo>
                      <a:pt x="156" y="382"/>
                      <a:pt x="138" y="393"/>
                      <a:pt x="124" y="402"/>
                    </a:cubicBezTo>
                    <a:lnTo>
                      <a:pt x="118" y="406"/>
                    </a:lnTo>
                    <a:cubicBezTo>
                      <a:pt x="114" y="408"/>
                      <a:pt x="110" y="411"/>
                      <a:pt x="105" y="413"/>
                    </a:cubicBezTo>
                    <a:cubicBezTo>
                      <a:pt x="97" y="418"/>
                      <a:pt x="74" y="431"/>
                      <a:pt x="69" y="437"/>
                    </a:cubicBezTo>
                    <a:cubicBezTo>
                      <a:pt x="70" y="436"/>
                      <a:pt x="72" y="432"/>
                      <a:pt x="71" y="427"/>
                    </a:cubicBezTo>
                    <a:lnTo>
                      <a:pt x="1" y="435"/>
                    </a:lnTo>
                    <a:cubicBezTo>
                      <a:pt x="-4" y="393"/>
                      <a:pt x="41" y="368"/>
                      <a:pt x="71" y="351"/>
                    </a:cubicBezTo>
                    <a:cubicBezTo>
                      <a:pt x="74" y="349"/>
                      <a:pt x="78" y="348"/>
                      <a:pt x="80" y="346"/>
                    </a:cubicBezTo>
                    <a:lnTo>
                      <a:pt x="86" y="342"/>
                    </a:lnTo>
                    <a:cubicBezTo>
                      <a:pt x="105" y="330"/>
                      <a:pt x="129" y="315"/>
                      <a:pt x="155" y="310"/>
                    </a:cubicBezTo>
                    <a:cubicBezTo>
                      <a:pt x="160" y="309"/>
                      <a:pt x="164" y="308"/>
                      <a:pt x="169" y="307"/>
                    </a:cubicBezTo>
                    <a:cubicBezTo>
                      <a:pt x="208" y="299"/>
                      <a:pt x="252" y="290"/>
                      <a:pt x="299" y="318"/>
                    </a:cubicBezTo>
                    <a:cubicBezTo>
                      <a:pt x="310" y="325"/>
                      <a:pt x="321" y="330"/>
                      <a:pt x="331" y="335"/>
                    </a:cubicBezTo>
                    <a:cubicBezTo>
                      <a:pt x="357" y="348"/>
                      <a:pt x="383" y="362"/>
                      <a:pt x="407" y="387"/>
                    </a:cubicBezTo>
                    <a:cubicBezTo>
                      <a:pt x="420" y="400"/>
                      <a:pt x="433" y="411"/>
                      <a:pt x="446" y="422"/>
                    </a:cubicBezTo>
                    <a:cubicBezTo>
                      <a:pt x="455" y="430"/>
                      <a:pt x="465" y="438"/>
                      <a:pt x="474" y="447"/>
                    </a:cubicBezTo>
                    <a:cubicBezTo>
                      <a:pt x="487" y="458"/>
                      <a:pt x="493" y="471"/>
                      <a:pt x="498" y="481"/>
                    </a:cubicBezTo>
                    <a:cubicBezTo>
                      <a:pt x="501" y="487"/>
                      <a:pt x="504" y="493"/>
                      <a:pt x="506" y="495"/>
                    </a:cubicBezTo>
                    <a:cubicBezTo>
                      <a:pt x="515" y="503"/>
                      <a:pt x="534" y="512"/>
                      <a:pt x="547" y="519"/>
                    </a:cubicBezTo>
                    <a:lnTo>
                      <a:pt x="554" y="522"/>
                    </a:lnTo>
                    <a:cubicBezTo>
                      <a:pt x="584" y="537"/>
                      <a:pt x="612" y="537"/>
                      <a:pt x="651" y="537"/>
                    </a:cubicBezTo>
                    <a:cubicBezTo>
                      <a:pt x="657" y="537"/>
                      <a:pt x="663" y="537"/>
                      <a:pt x="669" y="537"/>
                    </a:cubicBezTo>
                    <a:lnTo>
                      <a:pt x="669" y="537"/>
                    </a:lnTo>
                    <a:cubicBezTo>
                      <a:pt x="708" y="537"/>
                      <a:pt x="742" y="525"/>
                      <a:pt x="781" y="512"/>
                    </a:cubicBezTo>
                    <a:cubicBezTo>
                      <a:pt x="796" y="507"/>
                      <a:pt x="812" y="502"/>
                      <a:pt x="828" y="497"/>
                    </a:cubicBezTo>
                    <a:cubicBezTo>
                      <a:pt x="848" y="491"/>
                      <a:pt x="868" y="489"/>
                      <a:pt x="885" y="488"/>
                    </a:cubicBezTo>
                    <a:cubicBezTo>
                      <a:pt x="900" y="486"/>
                      <a:pt x="914" y="485"/>
                      <a:pt x="926" y="482"/>
                    </a:cubicBezTo>
                    <a:cubicBezTo>
                      <a:pt x="932" y="480"/>
                      <a:pt x="938" y="477"/>
                      <a:pt x="944" y="474"/>
                    </a:cubicBezTo>
                    <a:cubicBezTo>
                      <a:pt x="957" y="469"/>
                      <a:pt x="972" y="462"/>
                      <a:pt x="992" y="460"/>
                    </a:cubicBezTo>
                    <a:cubicBezTo>
                      <a:pt x="1039" y="457"/>
                      <a:pt x="1077" y="464"/>
                      <a:pt x="1111" y="484"/>
                    </a:cubicBezTo>
                    <a:cubicBezTo>
                      <a:pt x="1122" y="490"/>
                      <a:pt x="1130" y="495"/>
                      <a:pt x="1136" y="500"/>
                    </a:cubicBezTo>
                    <a:cubicBezTo>
                      <a:pt x="1148" y="508"/>
                      <a:pt x="1154" y="512"/>
                      <a:pt x="1169" y="517"/>
                    </a:cubicBezTo>
                    <a:cubicBezTo>
                      <a:pt x="1172" y="517"/>
                      <a:pt x="1178" y="518"/>
                      <a:pt x="1183" y="519"/>
                    </a:cubicBezTo>
                    <a:cubicBezTo>
                      <a:pt x="1201" y="521"/>
                      <a:pt x="1221" y="524"/>
                      <a:pt x="1236" y="536"/>
                    </a:cubicBezTo>
                    <a:cubicBezTo>
                      <a:pt x="1249" y="546"/>
                      <a:pt x="1257" y="562"/>
                      <a:pt x="1265" y="578"/>
                    </a:cubicBezTo>
                    <a:cubicBezTo>
                      <a:pt x="1268" y="584"/>
                      <a:pt x="1272" y="592"/>
                      <a:pt x="1275" y="595"/>
                    </a:cubicBezTo>
                    <a:cubicBezTo>
                      <a:pt x="1277" y="598"/>
                      <a:pt x="1279" y="601"/>
                      <a:pt x="1281" y="604"/>
                    </a:cubicBezTo>
                    <a:cubicBezTo>
                      <a:pt x="1285" y="610"/>
                      <a:pt x="1289" y="615"/>
                      <a:pt x="1294" y="621"/>
                    </a:cubicBezTo>
                    <a:cubicBezTo>
                      <a:pt x="1312" y="642"/>
                      <a:pt x="1325" y="664"/>
                      <a:pt x="1334" y="688"/>
                    </a:cubicBezTo>
                    <a:lnTo>
                      <a:pt x="1335" y="691"/>
                    </a:lnTo>
                    <a:cubicBezTo>
                      <a:pt x="1342" y="713"/>
                      <a:pt x="1343" y="716"/>
                      <a:pt x="1356" y="727"/>
                    </a:cubicBezTo>
                    <a:cubicBezTo>
                      <a:pt x="1357" y="728"/>
                      <a:pt x="1359" y="729"/>
                      <a:pt x="1361" y="731"/>
                    </a:cubicBezTo>
                    <a:cubicBezTo>
                      <a:pt x="1370" y="738"/>
                      <a:pt x="1377" y="744"/>
                      <a:pt x="1381" y="750"/>
                    </a:cubicBezTo>
                    <a:cubicBezTo>
                      <a:pt x="1387" y="759"/>
                      <a:pt x="1389" y="768"/>
                      <a:pt x="1390" y="774"/>
                    </a:cubicBezTo>
                    <a:cubicBezTo>
                      <a:pt x="1394" y="778"/>
                      <a:pt x="1401" y="780"/>
                      <a:pt x="1410" y="784"/>
                    </a:cubicBezTo>
                    <a:cubicBezTo>
                      <a:pt x="1419" y="788"/>
                      <a:pt x="1428" y="792"/>
                      <a:pt x="1438" y="798"/>
                    </a:cubicBezTo>
                    <a:cubicBezTo>
                      <a:pt x="1446" y="802"/>
                      <a:pt x="1455" y="806"/>
                      <a:pt x="1465" y="810"/>
                    </a:cubicBezTo>
                    <a:cubicBezTo>
                      <a:pt x="1479" y="815"/>
                      <a:pt x="1492" y="820"/>
                      <a:pt x="1505" y="828"/>
                    </a:cubicBezTo>
                    <a:cubicBezTo>
                      <a:pt x="1535" y="847"/>
                      <a:pt x="1558" y="879"/>
                      <a:pt x="1573" y="903"/>
                    </a:cubicBezTo>
                    <a:cubicBezTo>
                      <a:pt x="1576" y="907"/>
                      <a:pt x="1581" y="913"/>
                      <a:pt x="1585" y="918"/>
                    </a:cubicBezTo>
                    <a:cubicBezTo>
                      <a:pt x="1593" y="927"/>
                      <a:pt x="1601" y="936"/>
                      <a:pt x="1607" y="947"/>
                    </a:cubicBezTo>
                    <a:cubicBezTo>
                      <a:pt x="1613" y="959"/>
                      <a:pt x="1617" y="967"/>
                      <a:pt x="1619" y="974"/>
                    </a:cubicBezTo>
                    <a:cubicBezTo>
                      <a:pt x="1622" y="982"/>
                      <a:pt x="1623" y="985"/>
                      <a:pt x="1632" y="993"/>
                    </a:cubicBezTo>
                    <a:cubicBezTo>
                      <a:pt x="1676" y="1033"/>
                      <a:pt x="1713" y="1078"/>
                      <a:pt x="1744" y="1116"/>
                    </a:cubicBezTo>
                    <a:cubicBezTo>
                      <a:pt x="1752" y="1126"/>
                      <a:pt x="1762" y="1133"/>
                      <a:pt x="1776" y="1140"/>
                    </a:cubicBezTo>
                    <a:cubicBezTo>
                      <a:pt x="1788" y="1148"/>
                      <a:pt x="1802" y="1156"/>
                      <a:pt x="1815" y="1169"/>
                    </a:cubicBezTo>
                    <a:cubicBezTo>
                      <a:pt x="1829" y="1183"/>
                      <a:pt x="1840" y="1201"/>
                      <a:pt x="1849" y="1216"/>
                    </a:cubicBezTo>
                    <a:cubicBezTo>
                      <a:pt x="1852" y="1221"/>
                      <a:pt x="1855" y="1226"/>
                      <a:pt x="1858" y="1231"/>
                    </a:cubicBezTo>
                    <a:cubicBezTo>
                      <a:pt x="1867" y="1244"/>
                      <a:pt x="1873" y="1256"/>
                      <a:pt x="1879" y="1269"/>
                    </a:cubicBezTo>
                    <a:cubicBezTo>
                      <a:pt x="1891" y="1290"/>
                      <a:pt x="1900" y="1307"/>
                      <a:pt x="1916" y="1318"/>
                    </a:cubicBezTo>
                    <a:cubicBezTo>
                      <a:pt x="1921" y="1321"/>
                      <a:pt x="1926" y="1324"/>
                      <a:pt x="1930" y="1328"/>
                    </a:cubicBezTo>
                    <a:cubicBezTo>
                      <a:pt x="1938" y="1334"/>
                      <a:pt x="1946" y="1339"/>
                      <a:pt x="1953" y="1342"/>
                    </a:cubicBezTo>
                    <a:cubicBezTo>
                      <a:pt x="1957" y="1343"/>
                      <a:pt x="1963" y="1343"/>
                      <a:pt x="1969" y="1344"/>
                    </a:cubicBezTo>
                    <a:cubicBezTo>
                      <a:pt x="1981" y="1345"/>
                      <a:pt x="1996" y="1346"/>
                      <a:pt x="2013" y="1353"/>
                    </a:cubicBezTo>
                    <a:cubicBezTo>
                      <a:pt x="2032" y="1362"/>
                      <a:pt x="2043" y="1375"/>
                      <a:pt x="2051" y="1385"/>
                    </a:cubicBezTo>
                    <a:cubicBezTo>
                      <a:pt x="2055" y="1389"/>
                      <a:pt x="2058" y="1393"/>
                      <a:pt x="2062" y="1396"/>
                    </a:cubicBezTo>
                    <a:cubicBezTo>
                      <a:pt x="2076" y="1406"/>
                      <a:pt x="2098" y="1417"/>
                      <a:pt x="2116" y="1425"/>
                    </a:cubicBezTo>
                    <a:lnTo>
                      <a:pt x="2120" y="1426"/>
                    </a:lnTo>
                    <a:cubicBezTo>
                      <a:pt x="2159" y="1444"/>
                      <a:pt x="2193" y="1459"/>
                      <a:pt x="2234" y="1468"/>
                    </a:cubicBezTo>
                    <a:cubicBezTo>
                      <a:pt x="2240" y="1470"/>
                      <a:pt x="2247" y="1471"/>
                      <a:pt x="2253" y="1473"/>
                    </a:cubicBezTo>
                    <a:cubicBezTo>
                      <a:pt x="2275" y="1478"/>
                      <a:pt x="2298" y="1483"/>
                      <a:pt x="2318" y="1485"/>
                    </a:cubicBezTo>
                    <a:cubicBezTo>
                      <a:pt x="2341" y="1486"/>
                      <a:pt x="2359" y="1483"/>
                      <a:pt x="2385" y="1477"/>
                    </a:cubicBezTo>
                    <a:cubicBezTo>
                      <a:pt x="2442" y="1465"/>
                      <a:pt x="2493" y="1453"/>
                      <a:pt x="2539" y="1440"/>
                    </a:cubicBezTo>
                    <a:cubicBezTo>
                      <a:pt x="2554" y="1436"/>
                      <a:pt x="2569" y="1432"/>
                      <a:pt x="2585" y="1428"/>
                    </a:cubicBezTo>
                    <a:cubicBezTo>
                      <a:pt x="2631" y="1415"/>
                      <a:pt x="2678" y="1402"/>
                      <a:pt x="2723" y="1387"/>
                    </a:cubicBezTo>
                    <a:cubicBezTo>
                      <a:pt x="2756" y="1376"/>
                      <a:pt x="2765" y="1373"/>
                      <a:pt x="2787" y="1354"/>
                    </a:cubicBezTo>
                    <a:cubicBezTo>
                      <a:pt x="2821" y="1325"/>
                      <a:pt x="2859" y="1302"/>
                      <a:pt x="2896" y="1280"/>
                    </a:cubicBezTo>
                    <a:cubicBezTo>
                      <a:pt x="2937" y="1255"/>
                      <a:pt x="2976" y="1232"/>
                      <a:pt x="3009" y="1201"/>
                    </a:cubicBezTo>
                    <a:cubicBezTo>
                      <a:pt x="3012" y="1197"/>
                      <a:pt x="3015" y="1194"/>
                      <a:pt x="3018" y="1192"/>
                    </a:cubicBezTo>
                    <a:cubicBezTo>
                      <a:pt x="3036" y="1173"/>
                      <a:pt x="3050" y="1161"/>
                      <a:pt x="3087" y="1158"/>
                    </a:cubicBezTo>
                    <a:cubicBezTo>
                      <a:pt x="3122" y="1155"/>
                      <a:pt x="3139" y="1152"/>
                      <a:pt x="3166" y="1133"/>
                    </a:cubicBezTo>
                    <a:cubicBezTo>
                      <a:pt x="3185" y="1119"/>
                      <a:pt x="3206" y="1109"/>
                      <a:pt x="3227" y="1099"/>
                    </a:cubicBezTo>
                    <a:cubicBezTo>
                      <a:pt x="3254" y="1085"/>
                      <a:pt x="3279" y="1073"/>
                      <a:pt x="3297" y="1055"/>
                    </a:cubicBezTo>
                    <a:cubicBezTo>
                      <a:pt x="3328" y="1025"/>
                      <a:pt x="3353" y="982"/>
                      <a:pt x="3360" y="946"/>
                    </a:cubicBezTo>
                    <a:cubicBezTo>
                      <a:pt x="3377" y="869"/>
                      <a:pt x="3432" y="810"/>
                      <a:pt x="3512" y="786"/>
                    </a:cubicBezTo>
                    <a:cubicBezTo>
                      <a:pt x="3534" y="779"/>
                      <a:pt x="3555" y="777"/>
                      <a:pt x="3576" y="776"/>
                    </a:cubicBezTo>
                    <a:cubicBezTo>
                      <a:pt x="3591" y="775"/>
                      <a:pt x="3606" y="773"/>
                      <a:pt x="3620" y="770"/>
                    </a:cubicBezTo>
                    <a:cubicBezTo>
                      <a:pt x="3651" y="762"/>
                      <a:pt x="3681" y="748"/>
                      <a:pt x="3713" y="733"/>
                    </a:cubicBezTo>
                    <a:cubicBezTo>
                      <a:pt x="3728" y="726"/>
                      <a:pt x="3743" y="719"/>
                      <a:pt x="3759" y="712"/>
                    </a:cubicBezTo>
                    <a:cubicBezTo>
                      <a:pt x="3780" y="703"/>
                      <a:pt x="3800" y="690"/>
                      <a:pt x="3821" y="677"/>
                    </a:cubicBezTo>
                    <a:cubicBezTo>
                      <a:pt x="3850" y="658"/>
                      <a:pt x="3880" y="638"/>
                      <a:pt x="3916" y="628"/>
                    </a:cubicBezTo>
                    <a:cubicBezTo>
                      <a:pt x="3949" y="618"/>
                      <a:pt x="3981" y="613"/>
                      <a:pt x="4013" y="613"/>
                    </a:cubicBezTo>
                    <a:cubicBezTo>
                      <a:pt x="4014" y="613"/>
                      <a:pt x="4014" y="613"/>
                      <a:pt x="4014" y="613"/>
                    </a:cubicBezTo>
                    <a:cubicBezTo>
                      <a:pt x="4069" y="613"/>
                      <a:pt x="4097" y="632"/>
                      <a:pt x="4134" y="659"/>
                    </a:cubicBezTo>
                    <a:lnTo>
                      <a:pt x="4137" y="661"/>
                    </a:lnTo>
                    <a:cubicBezTo>
                      <a:pt x="4164" y="680"/>
                      <a:pt x="4192" y="693"/>
                      <a:pt x="4229" y="705"/>
                    </a:cubicBezTo>
                    <a:cubicBezTo>
                      <a:pt x="4234" y="707"/>
                      <a:pt x="4238" y="708"/>
                      <a:pt x="4243" y="709"/>
                    </a:cubicBezTo>
                    <a:cubicBezTo>
                      <a:pt x="4257" y="712"/>
                      <a:pt x="4274" y="716"/>
                      <a:pt x="4289" y="730"/>
                    </a:cubicBezTo>
                    <a:cubicBezTo>
                      <a:pt x="4299" y="738"/>
                      <a:pt x="4306" y="746"/>
                      <a:pt x="4314" y="754"/>
                    </a:cubicBezTo>
                    <a:cubicBezTo>
                      <a:pt x="4331" y="772"/>
                      <a:pt x="4345" y="786"/>
                      <a:pt x="4367" y="793"/>
                    </a:cubicBezTo>
                    <a:cubicBezTo>
                      <a:pt x="4376" y="796"/>
                      <a:pt x="4386" y="798"/>
                      <a:pt x="4397" y="799"/>
                    </a:cubicBezTo>
                    <a:cubicBezTo>
                      <a:pt x="4414" y="802"/>
                      <a:pt x="4434" y="804"/>
                      <a:pt x="4454" y="814"/>
                    </a:cubicBezTo>
                    <a:cubicBezTo>
                      <a:pt x="4478" y="825"/>
                      <a:pt x="4499" y="844"/>
                      <a:pt x="4518" y="863"/>
                    </a:cubicBezTo>
                    <a:cubicBezTo>
                      <a:pt x="4530" y="875"/>
                      <a:pt x="4542" y="888"/>
                      <a:pt x="4553" y="901"/>
                    </a:cubicBezTo>
                    <a:cubicBezTo>
                      <a:pt x="4573" y="925"/>
                      <a:pt x="4594" y="950"/>
                      <a:pt x="4617" y="961"/>
                    </a:cubicBezTo>
                    <a:cubicBezTo>
                      <a:pt x="4652" y="979"/>
                      <a:pt x="4678" y="978"/>
                      <a:pt x="4712" y="958"/>
                    </a:cubicBezTo>
                    <a:lnTo>
                      <a:pt x="4716" y="955"/>
                    </a:lnTo>
                    <a:cubicBezTo>
                      <a:pt x="4785" y="915"/>
                      <a:pt x="4857" y="873"/>
                      <a:pt x="4911" y="819"/>
                    </a:cubicBezTo>
                    <a:cubicBezTo>
                      <a:pt x="4932" y="797"/>
                      <a:pt x="4952" y="773"/>
                      <a:pt x="4970" y="750"/>
                    </a:cubicBezTo>
                    <a:cubicBezTo>
                      <a:pt x="5009" y="701"/>
                      <a:pt x="5050" y="651"/>
                      <a:pt x="5114" y="617"/>
                    </a:cubicBezTo>
                    <a:cubicBezTo>
                      <a:pt x="5126" y="610"/>
                      <a:pt x="5142" y="598"/>
                      <a:pt x="5157" y="586"/>
                    </a:cubicBezTo>
                    <a:cubicBezTo>
                      <a:pt x="5198" y="554"/>
                      <a:pt x="5249" y="514"/>
                      <a:pt x="5308" y="526"/>
                    </a:cubicBezTo>
                    <a:cubicBezTo>
                      <a:pt x="5328" y="530"/>
                      <a:pt x="5343" y="539"/>
                      <a:pt x="5356" y="547"/>
                    </a:cubicBezTo>
                    <a:cubicBezTo>
                      <a:pt x="5369" y="555"/>
                      <a:pt x="5377" y="559"/>
                      <a:pt x="5385" y="560"/>
                    </a:cubicBezTo>
                    <a:cubicBezTo>
                      <a:pt x="5391" y="560"/>
                      <a:pt x="5393" y="560"/>
                      <a:pt x="5404" y="554"/>
                    </a:cubicBezTo>
                    <a:lnTo>
                      <a:pt x="5409" y="552"/>
                    </a:lnTo>
                    <a:cubicBezTo>
                      <a:pt x="5448" y="533"/>
                      <a:pt x="5486" y="507"/>
                      <a:pt x="5523" y="481"/>
                    </a:cubicBezTo>
                    <a:cubicBezTo>
                      <a:pt x="5537" y="471"/>
                      <a:pt x="5552" y="461"/>
                      <a:pt x="5567" y="451"/>
                    </a:cubicBezTo>
                    <a:cubicBezTo>
                      <a:pt x="5579" y="444"/>
                      <a:pt x="5590" y="436"/>
                      <a:pt x="5601" y="428"/>
                    </a:cubicBezTo>
                    <a:cubicBezTo>
                      <a:pt x="5634" y="406"/>
                      <a:pt x="5668" y="383"/>
                      <a:pt x="5705" y="363"/>
                    </a:cubicBezTo>
                    <a:cubicBezTo>
                      <a:pt x="5711" y="360"/>
                      <a:pt x="5717" y="357"/>
                      <a:pt x="5722" y="354"/>
                    </a:cubicBezTo>
                    <a:cubicBezTo>
                      <a:pt x="5762" y="333"/>
                      <a:pt x="5800" y="313"/>
                      <a:pt x="5834" y="284"/>
                    </a:cubicBezTo>
                    <a:cubicBezTo>
                      <a:pt x="5939" y="197"/>
                      <a:pt x="6066" y="101"/>
                      <a:pt x="6204" y="45"/>
                    </a:cubicBezTo>
                    <a:cubicBezTo>
                      <a:pt x="6267" y="19"/>
                      <a:pt x="6341" y="5"/>
                      <a:pt x="6430" y="2"/>
                    </a:cubicBezTo>
                    <a:lnTo>
                      <a:pt x="6443" y="1"/>
                    </a:lnTo>
                    <a:cubicBezTo>
                      <a:pt x="6511" y="-1"/>
                      <a:pt x="6595" y="-5"/>
                      <a:pt x="6654" y="54"/>
                    </a:cubicBezTo>
                    <a:cubicBezTo>
                      <a:pt x="6686" y="84"/>
                      <a:pt x="6712" y="119"/>
                      <a:pt x="6738" y="152"/>
                    </a:cubicBezTo>
                    <a:cubicBezTo>
                      <a:pt x="6764" y="185"/>
                      <a:pt x="6789" y="217"/>
                      <a:pt x="6817" y="245"/>
                    </a:cubicBezTo>
                    <a:cubicBezTo>
                      <a:pt x="6828" y="255"/>
                      <a:pt x="6838" y="259"/>
                      <a:pt x="6861" y="253"/>
                    </a:cubicBezTo>
                    <a:cubicBezTo>
                      <a:pt x="6866" y="252"/>
                      <a:pt x="6873" y="248"/>
                      <a:pt x="6879" y="245"/>
                    </a:cubicBezTo>
                    <a:cubicBezTo>
                      <a:pt x="6888" y="241"/>
                      <a:pt x="6898" y="236"/>
                      <a:pt x="6909" y="233"/>
                    </a:cubicBezTo>
                    <a:cubicBezTo>
                      <a:pt x="6920" y="230"/>
                      <a:pt x="6930" y="228"/>
                      <a:pt x="6939" y="226"/>
                    </a:cubicBezTo>
                    <a:cubicBezTo>
                      <a:pt x="6947" y="225"/>
                      <a:pt x="6953" y="224"/>
                      <a:pt x="6960" y="222"/>
                    </a:cubicBezTo>
                    <a:cubicBezTo>
                      <a:pt x="6965" y="221"/>
                      <a:pt x="6973" y="218"/>
                      <a:pt x="6981" y="216"/>
                    </a:cubicBezTo>
                    <a:cubicBezTo>
                      <a:pt x="7036" y="199"/>
                      <a:pt x="7118" y="174"/>
                      <a:pt x="7165" y="220"/>
                    </a:cubicBezTo>
                    <a:lnTo>
                      <a:pt x="7115" y="271"/>
                    </a:lnTo>
                    <a:cubicBezTo>
                      <a:pt x="7098" y="254"/>
                      <a:pt x="7028" y="276"/>
                      <a:pt x="7001" y="284"/>
                    </a:cubicBezTo>
                    <a:cubicBezTo>
                      <a:pt x="6993" y="286"/>
                      <a:pt x="6985" y="289"/>
                      <a:pt x="6978" y="291"/>
                    </a:cubicBezTo>
                    <a:cubicBezTo>
                      <a:pt x="6969" y="293"/>
                      <a:pt x="6961" y="295"/>
                      <a:pt x="6952" y="296"/>
                    </a:cubicBezTo>
                    <a:cubicBezTo>
                      <a:pt x="6944" y="298"/>
                      <a:pt x="6936" y="299"/>
                      <a:pt x="6929" y="301"/>
                    </a:cubicBezTo>
                    <a:cubicBezTo>
                      <a:pt x="6923" y="303"/>
                      <a:pt x="6917" y="306"/>
                      <a:pt x="6910" y="309"/>
                    </a:cubicBezTo>
                    <a:cubicBezTo>
                      <a:pt x="6901" y="313"/>
                      <a:pt x="6891" y="318"/>
                      <a:pt x="6880" y="321"/>
                    </a:cubicBezTo>
                    <a:cubicBezTo>
                      <a:pt x="6836" y="334"/>
                      <a:pt x="6799" y="325"/>
                      <a:pt x="6768" y="296"/>
                    </a:cubicBezTo>
                    <a:cubicBezTo>
                      <a:pt x="6736" y="265"/>
                      <a:pt x="6709" y="229"/>
                      <a:pt x="6682" y="195"/>
                    </a:cubicBezTo>
                    <a:cubicBezTo>
                      <a:pt x="6657" y="163"/>
                      <a:pt x="6632" y="132"/>
                      <a:pt x="6605" y="105"/>
                    </a:cubicBezTo>
                    <a:cubicBezTo>
                      <a:pt x="6567" y="68"/>
                      <a:pt x="6505" y="70"/>
                      <a:pt x="6446" y="72"/>
                    </a:cubicBezTo>
                    <a:lnTo>
                      <a:pt x="6433" y="73"/>
                    </a:lnTo>
                    <a:cubicBezTo>
                      <a:pt x="6352" y="76"/>
                      <a:pt x="6286" y="88"/>
                      <a:pt x="6231" y="110"/>
                    </a:cubicBezTo>
                    <a:cubicBezTo>
                      <a:pt x="6101" y="163"/>
                      <a:pt x="5980" y="256"/>
                      <a:pt x="5879" y="339"/>
                    </a:cubicBezTo>
                    <a:cubicBezTo>
                      <a:pt x="5839" y="372"/>
                      <a:pt x="5799" y="393"/>
                      <a:pt x="5756" y="416"/>
                    </a:cubicBezTo>
                    <a:cubicBezTo>
                      <a:pt x="5750" y="419"/>
                      <a:pt x="5744" y="423"/>
                      <a:pt x="5738" y="426"/>
                    </a:cubicBezTo>
                    <a:cubicBezTo>
                      <a:pt x="5705" y="444"/>
                      <a:pt x="5673" y="466"/>
                      <a:pt x="5641" y="487"/>
                    </a:cubicBezTo>
                    <a:cubicBezTo>
                      <a:pt x="5629" y="495"/>
                      <a:pt x="5618" y="503"/>
                      <a:pt x="5606" y="510"/>
                    </a:cubicBezTo>
                    <a:cubicBezTo>
                      <a:pt x="5592" y="520"/>
                      <a:pt x="5578" y="529"/>
                      <a:pt x="5563" y="540"/>
                    </a:cubicBezTo>
                    <a:cubicBezTo>
                      <a:pt x="5524" y="567"/>
                      <a:pt x="5483" y="595"/>
                      <a:pt x="5439" y="616"/>
                    </a:cubicBezTo>
                    <a:lnTo>
                      <a:pt x="5435" y="618"/>
                    </a:lnTo>
                    <a:cubicBezTo>
                      <a:pt x="5420" y="625"/>
                      <a:pt x="5406" y="632"/>
                      <a:pt x="5381" y="631"/>
                    </a:cubicBezTo>
                    <a:cubicBezTo>
                      <a:pt x="5354" y="629"/>
                      <a:pt x="5335" y="617"/>
                      <a:pt x="5319" y="607"/>
                    </a:cubicBezTo>
                    <a:cubicBezTo>
                      <a:pt x="5310" y="602"/>
                      <a:pt x="5302" y="597"/>
                      <a:pt x="5294" y="595"/>
                    </a:cubicBezTo>
                    <a:cubicBezTo>
                      <a:pt x="5267" y="590"/>
                      <a:pt x="5234" y="616"/>
                      <a:pt x="5201" y="642"/>
                    </a:cubicBezTo>
                    <a:cubicBezTo>
                      <a:pt x="5183" y="656"/>
                      <a:pt x="5165" y="670"/>
                      <a:pt x="5147" y="679"/>
                    </a:cubicBezTo>
                    <a:cubicBezTo>
                      <a:pt x="5096" y="707"/>
                      <a:pt x="5062" y="750"/>
                      <a:pt x="5025" y="795"/>
                    </a:cubicBezTo>
                    <a:cubicBezTo>
                      <a:pt x="5006" y="819"/>
                      <a:pt x="4985" y="845"/>
                      <a:pt x="4961" y="869"/>
                    </a:cubicBezTo>
                    <a:cubicBezTo>
                      <a:pt x="4900" y="930"/>
                      <a:pt x="4825" y="974"/>
                      <a:pt x="4752" y="1016"/>
                    </a:cubicBezTo>
                    <a:lnTo>
                      <a:pt x="4748" y="1019"/>
                    </a:lnTo>
                    <a:cubicBezTo>
                      <a:pt x="4693" y="1051"/>
                      <a:pt x="4641" y="1053"/>
                      <a:pt x="4585" y="1025"/>
                    </a:cubicBezTo>
                    <a:cubicBezTo>
                      <a:pt x="4550" y="1007"/>
                      <a:pt x="4523" y="975"/>
                      <a:pt x="4499" y="947"/>
                    </a:cubicBezTo>
                    <a:cubicBezTo>
                      <a:pt x="4488" y="935"/>
                      <a:pt x="4478" y="923"/>
                      <a:pt x="4468" y="914"/>
                    </a:cubicBezTo>
                    <a:cubicBezTo>
                      <a:pt x="4457" y="902"/>
                      <a:pt x="4439" y="885"/>
                      <a:pt x="4424" y="878"/>
                    </a:cubicBezTo>
                    <a:cubicBezTo>
                      <a:pt x="4413" y="873"/>
                      <a:pt x="4401" y="872"/>
                      <a:pt x="4388" y="870"/>
                    </a:cubicBezTo>
                    <a:cubicBezTo>
                      <a:pt x="4374" y="868"/>
                      <a:pt x="4360" y="866"/>
                      <a:pt x="4344" y="861"/>
                    </a:cubicBezTo>
                    <a:cubicBezTo>
                      <a:pt x="4306" y="847"/>
                      <a:pt x="4283" y="824"/>
                      <a:pt x="4263" y="804"/>
                    </a:cubicBezTo>
                    <a:cubicBezTo>
                      <a:pt x="4256" y="796"/>
                      <a:pt x="4249" y="790"/>
                      <a:pt x="4242" y="783"/>
                    </a:cubicBezTo>
                    <a:cubicBezTo>
                      <a:pt x="4240" y="781"/>
                      <a:pt x="4236" y="780"/>
                      <a:pt x="4227" y="778"/>
                    </a:cubicBezTo>
                    <a:cubicBezTo>
                      <a:pt x="4221" y="777"/>
                      <a:pt x="4215" y="775"/>
                      <a:pt x="4208" y="773"/>
                    </a:cubicBezTo>
                    <a:cubicBezTo>
                      <a:pt x="4163" y="759"/>
                      <a:pt x="4129" y="742"/>
                      <a:pt x="4096" y="719"/>
                    </a:cubicBezTo>
                    <a:lnTo>
                      <a:pt x="4093" y="717"/>
                    </a:lnTo>
                    <a:cubicBezTo>
                      <a:pt x="4059" y="693"/>
                      <a:pt x="4046" y="684"/>
                      <a:pt x="4013" y="684"/>
                    </a:cubicBezTo>
                    <a:cubicBezTo>
                      <a:pt x="3988" y="684"/>
                      <a:pt x="3963" y="688"/>
                      <a:pt x="3936" y="696"/>
                    </a:cubicBezTo>
                    <a:cubicBezTo>
                      <a:pt x="3910" y="703"/>
                      <a:pt x="3886" y="719"/>
                      <a:pt x="3859" y="736"/>
                    </a:cubicBezTo>
                    <a:cubicBezTo>
                      <a:pt x="3837" y="751"/>
                      <a:pt x="3813" y="766"/>
                      <a:pt x="3787" y="777"/>
                    </a:cubicBezTo>
                    <a:cubicBezTo>
                      <a:pt x="3772" y="783"/>
                      <a:pt x="3758" y="790"/>
                      <a:pt x="3743" y="797"/>
                    </a:cubicBezTo>
                    <a:cubicBezTo>
                      <a:pt x="3709" y="813"/>
                      <a:pt x="3675" y="829"/>
                      <a:pt x="3637" y="839"/>
                    </a:cubicBezTo>
                    <a:cubicBezTo>
                      <a:pt x="3618" y="844"/>
                      <a:pt x="3599" y="845"/>
                      <a:pt x="3581" y="846"/>
                    </a:cubicBezTo>
                    <a:cubicBezTo>
                      <a:pt x="3564" y="848"/>
                      <a:pt x="3547" y="849"/>
                      <a:pt x="3533" y="853"/>
                    </a:cubicBezTo>
                    <a:cubicBezTo>
                      <a:pt x="3478" y="870"/>
                      <a:pt x="3441" y="909"/>
                      <a:pt x="3430" y="961"/>
                    </a:cubicBezTo>
                    <a:cubicBezTo>
                      <a:pt x="3419" y="1011"/>
                      <a:pt x="3388" y="1065"/>
                      <a:pt x="3347" y="1105"/>
                    </a:cubicBezTo>
                    <a:cubicBezTo>
                      <a:pt x="3321" y="1131"/>
                      <a:pt x="3289" y="1147"/>
                      <a:pt x="3258" y="1162"/>
                    </a:cubicBezTo>
                    <a:cubicBezTo>
                      <a:pt x="3239" y="1171"/>
                      <a:pt x="3221" y="1180"/>
                      <a:pt x="3206" y="1191"/>
                    </a:cubicBezTo>
                    <a:cubicBezTo>
                      <a:pt x="3164" y="1220"/>
                      <a:pt x="3133" y="1225"/>
                      <a:pt x="3093" y="1229"/>
                    </a:cubicBezTo>
                    <a:cubicBezTo>
                      <a:pt x="3080" y="1230"/>
                      <a:pt x="3080" y="1230"/>
                      <a:pt x="3068" y="1242"/>
                    </a:cubicBezTo>
                    <a:cubicBezTo>
                      <a:pt x="3065" y="1245"/>
                      <a:pt x="3061" y="1248"/>
                      <a:pt x="3057" y="1252"/>
                    </a:cubicBezTo>
                    <a:cubicBezTo>
                      <a:pt x="3019" y="1287"/>
                      <a:pt x="2975" y="1314"/>
                      <a:pt x="2933" y="1340"/>
                    </a:cubicBezTo>
                    <a:cubicBezTo>
                      <a:pt x="2897" y="1362"/>
                      <a:pt x="2863" y="1382"/>
                      <a:pt x="2834" y="1408"/>
                    </a:cubicBezTo>
                    <a:cubicBezTo>
                      <a:pt x="2801" y="1436"/>
                      <a:pt x="2781" y="1443"/>
                      <a:pt x="2746" y="1455"/>
                    </a:cubicBezTo>
                    <a:cubicBezTo>
                      <a:pt x="2699" y="1470"/>
                      <a:pt x="2650" y="1484"/>
                      <a:pt x="2603" y="1496"/>
                    </a:cubicBezTo>
                    <a:cubicBezTo>
                      <a:pt x="2588" y="1500"/>
                      <a:pt x="2573" y="1505"/>
                      <a:pt x="2558" y="1509"/>
                    </a:cubicBezTo>
                    <a:cubicBezTo>
                      <a:pt x="2511" y="1522"/>
                      <a:pt x="2458" y="1535"/>
                      <a:pt x="2400" y="1547"/>
                    </a:cubicBezTo>
                    <a:cubicBezTo>
                      <a:pt x="2376" y="1552"/>
                      <a:pt x="2354" y="1556"/>
                      <a:pt x="2330" y="1556"/>
                    </a:cubicBezTo>
                    <a:moveTo>
                      <a:pt x="1195" y="593"/>
                    </a:moveTo>
                    <a:lnTo>
                      <a:pt x="1195" y="593"/>
                    </a:lnTo>
                    <a:moveTo>
                      <a:pt x="1191" y="590"/>
                    </a:moveTo>
                    <a:lnTo>
                      <a:pt x="1191" y="590"/>
                    </a:lnTo>
                    <a:close/>
                  </a:path>
                </a:pathLst>
              </a:custGeom>
              <a:solidFill>
                <a:srgbClr val="E96D5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25"/>
              <p:cNvSpPr/>
              <p:nvPr/>
            </p:nvSpPr>
            <p:spPr>
              <a:xfrm>
                <a:off x="5497640" y="1058607"/>
                <a:ext cx="49012" cy="260434"/>
              </a:xfrm>
              <a:custGeom>
                <a:rect b="b" l="l" r="r" t="t"/>
                <a:pathLst>
                  <a:path extrusionOk="0" h="813" w="153">
                    <a:moveTo>
                      <a:pt x="0" y="0"/>
                    </a:moveTo>
                    <a:lnTo>
                      <a:pt x="153" y="0"/>
                    </a:lnTo>
                    <a:lnTo>
                      <a:pt x="15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6D5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25"/>
              <p:cNvSpPr/>
              <p:nvPr/>
            </p:nvSpPr>
            <p:spPr>
              <a:xfrm>
                <a:off x="5581568" y="1218456"/>
                <a:ext cx="49012" cy="260434"/>
              </a:xfrm>
              <a:custGeom>
                <a:rect b="b" l="l" r="r" t="t"/>
                <a:pathLst>
                  <a:path extrusionOk="0" h="813" w="153">
                    <a:moveTo>
                      <a:pt x="0" y="0"/>
                    </a:moveTo>
                    <a:lnTo>
                      <a:pt x="153" y="0"/>
                    </a:lnTo>
                    <a:lnTo>
                      <a:pt x="15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6D5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25"/>
              <p:cNvSpPr/>
              <p:nvPr/>
            </p:nvSpPr>
            <p:spPr>
              <a:xfrm>
                <a:off x="5665496" y="1325448"/>
                <a:ext cx="48691" cy="260434"/>
              </a:xfrm>
              <a:custGeom>
                <a:rect b="b" l="l" r="r" t="t"/>
                <a:pathLst>
                  <a:path extrusionOk="0" h="813" w="152">
                    <a:moveTo>
                      <a:pt x="0" y="0"/>
                    </a:moveTo>
                    <a:lnTo>
                      <a:pt x="152" y="0"/>
                    </a:lnTo>
                    <a:lnTo>
                      <a:pt x="152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6D5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25"/>
              <p:cNvSpPr/>
              <p:nvPr/>
            </p:nvSpPr>
            <p:spPr>
              <a:xfrm>
                <a:off x="7128155" y="595400"/>
                <a:ext cx="669505" cy="669185"/>
              </a:xfrm>
              <a:custGeom>
                <a:rect b="b" l="l" r="r" t="t"/>
                <a:pathLst>
                  <a:path extrusionOk="0" h="2089" w="2090">
                    <a:moveTo>
                      <a:pt x="1784" y="306"/>
                    </a:moveTo>
                    <a:cubicBezTo>
                      <a:pt x="1914" y="436"/>
                      <a:pt x="2007" y="597"/>
                      <a:pt x="2055" y="774"/>
                    </a:cubicBezTo>
                    <a:cubicBezTo>
                      <a:pt x="2102" y="951"/>
                      <a:pt x="2102" y="1138"/>
                      <a:pt x="2055" y="1315"/>
                    </a:cubicBezTo>
                    <a:cubicBezTo>
                      <a:pt x="2007" y="1492"/>
                      <a:pt x="1913" y="1654"/>
                      <a:pt x="1784" y="1784"/>
                    </a:cubicBezTo>
                    <a:cubicBezTo>
                      <a:pt x="1654" y="1913"/>
                      <a:pt x="1493" y="2007"/>
                      <a:pt x="1316" y="2054"/>
                    </a:cubicBezTo>
                    <a:cubicBezTo>
                      <a:pt x="1139" y="2101"/>
                      <a:pt x="952" y="2101"/>
                      <a:pt x="775" y="2054"/>
                    </a:cubicBezTo>
                    <a:cubicBezTo>
                      <a:pt x="598" y="2007"/>
                      <a:pt x="436" y="1913"/>
                      <a:pt x="307" y="1784"/>
                    </a:cubicBezTo>
                    <a:cubicBezTo>
                      <a:pt x="177" y="1654"/>
                      <a:pt x="84" y="1492"/>
                      <a:pt x="36" y="1315"/>
                    </a:cubicBezTo>
                    <a:cubicBezTo>
                      <a:pt x="-11" y="1138"/>
                      <a:pt x="-11" y="951"/>
                      <a:pt x="36" y="774"/>
                    </a:cubicBezTo>
                    <a:cubicBezTo>
                      <a:pt x="84" y="597"/>
                      <a:pt x="177" y="436"/>
                      <a:pt x="307" y="306"/>
                    </a:cubicBezTo>
                    <a:cubicBezTo>
                      <a:pt x="436" y="176"/>
                      <a:pt x="598" y="83"/>
                      <a:pt x="775" y="35"/>
                    </a:cubicBezTo>
                    <a:cubicBezTo>
                      <a:pt x="952" y="-12"/>
                      <a:pt x="1139" y="-12"/>
                      <a:pt x="1316" y="35"/>
                    </a:cubicBezTo>
                    <a:cubicBezTo>
                      <a:pt x="1493" y="83"/>
                      <a:pt x="1655" y="176"/>
                      <a:pt x="1784" y="306"/>
                    </a:cubicBezTo>
                    <a:close/>
                  </a:path>
                </a:pathLst>
              </a:custGeom>
              <a:solidFill>
                <a:srgbClr val="839B8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25"/>
              <p:cNvSpPr/>
              <p:nvPr/>
            </p:nvSpPr>
            <p:spPr>
              <a:xfrm>
                <a:off x="7148977" y="616222"/>
                <a:ext cx="628182" cy="627861"/>
              </a:xfrm>
              <a:custGeom>
                <a:rect b="b" l="l" r="r" t="t"/>
                <a:pathLst>
                  <a:path extrusionOk="0" h="1960" w="1961">
                    <a:moveTo>
                      <a:pt x="981" y="0"/>
                    </a:moveTo>
                    <a:cubicBezTo>
                      <a:pt x="440" y="0"/>
                      <a:pt x="0" y="439"/>
                      <a:pt x="0" y="980"/>
                    </a:cubicBezTo>
                    <a:cubicBezTo>
                      <a:pt x="0" y="1520"/>
                      <a:pt x="440" y="1960"/>
                      <a:pt x="981" y="1960"/>
                    </a:cubicBezTo>
                    <a:cubicBezTo>
                      <a:pt x="1521" y="1960"/>
                      <a:pt x="1961" y="1520"/>
                      <a:pt x="1961" y="980"/>
                    </a:cubicBezTo>
                    <a:cubicBezTo>
                      <a:pt x="1961" y="439"/>
                      <a:pt x="1521" y="0"/>
                      <a:pt x="981" y="0"/>
                    </a:cubicBezTo>
                    <a:moveTo>
                      <a:pt x="1890" y="965"/>
                    </a:moveTo>
                    <a:lnTo>
                      <a:pt x="1438" y="965"/>
                    </a:lnTo>
                    <a:cubicBezTo>
                      <a:pt x="1437" y="786"/>
                      <a:pt x="1414" y="621"/>
                      <a:pt x="1376" y="479"/>
                    </a:cubicBezTo>
                    <a:cubicBezTo>
                      <a:pt x="1462" y="441"/>
                      <a:pt x="1542" y="391"/>
                      <a:pt x="1615" y="329"/>
                    </a:cubicBezTo>
                    <a:cubicBezTo>
                      <a:pt x="1781" y="491"/>
                      <a:pt x="1886" y="716"/>
                      <a:pt x="1890" y="965"/>
                    </a:cubicBezTo>
                    <a:moveTo>
                      <a:pt x="1002" y="72"/>
                    </a:moveTo>
                    <a:cubicBezTo>
                      <a:pt x="1118" y="88"/>
                      <a:pt x="1221" y="229"/>
                      <a:pt x="1288" y="437"/>
                    </a:cubicBezTo>
                    <a:cubicBezTo>
                      <a:pt x="1197" y="470"/>
                      <a:pt x="1101" y="488"/>
                      <a:pt x="1002" y="491"/>
                    </a:cubicBezTo>
                    <a:lnTo>
                      <a:pt x="1002" y="72"/>
                    </a:lnTo>
                    <a:moveTo>
                      <a:pt x="931" y="78"/>
                    </a:moveTo>
                    <a:lnTo>
                      <a:pt x="931" y="490"/>
                    </a:lnTo>
                    <a:cubicBezTo>
                      <a:pt x="842" y="485"/>
                      <a:pt x="755" y="467"/>
                      <a:pt x="673" y="437"/>
                    </a:cubicBezTo>
                    <a:cubicBezTo>
                      <a:pt x="734" y="246"/>
                      <a:pt x="827" y="111"/>
                      <a:pt x="931" y="78"/>
                    </a:cubicBezTo>
                    <a:moveTo>
                      <a:pt x="931" y="561"/>
                    </a:moveTo>
                    <a:lnTo>
                      <a:pt x="931" y="965"/>
                    </a:lnTo>
                    <a:lnTo>
                      <a:pt x="594" y="965"/>
                    </a:lnTo>
                    <a:cubicBezTo>
                      <a:pt x="595" y="798"/>
                      <a:pt x="617" y="641"/>
                      <a:pt x="653" y="506"/>
                    </a:cubicBezTo>
                    <a:cubicBezTo>
                      <a:pt x="742" y="537"/>
                      <a:pt x="835" y="556"/>
                      <a:pt x="931" y="561"/>
                    </a:cubicBezTo>
                    <a:moveTo>
                      <a:pt x="931" y="1036"/>
                    </a:moveTo>
                    <a:lnTo>
                      <a:pt x="931" y="1468"/>
                    </a:lnTo>
                    <a:cubicBezTo>
                      <a:pt x="842" y="1472"/>
                      <a:pt x="755" y="1489"/>
                      <a:pt x="671" y="1517"/>
                    </a:cubicBezTo>
                    <a:cubicBezTo>
                      <a:pt x="627" y="1380"/>
                      <a:pt x="600" y="1214"/>
                      <a:pt x="595" y="1036"/>
                    </a:cubicBezTo>
                    <a:lnTo>
                      <a:pt x="931" y="1036"/>
                    </a:lnTo>
                    <a:moveTo>
                      <a:pt x="931" y="1539"/>
                    </a:moveTo>
                    <a:lnTo>
                      <a:pt x="931" y="1881"/>
                    </a:lnTo>
                    <a:cubicBezTo>
                      <a:pt x="839" y="1852"/>
                      <a:pt x="755" y="1742"/>
                      <a:pt x="694" y="1583"/>
                    </a:cubicBezTo>
                    <a:cubicBezTo>
                      <a:pt x="770" y="1558"/>
                      <a:pt x="850" y="1543"/>
                      <a:pt x="931" y="1539"/>
                    </a:cubicBezTo>
                    <a:moveTo>
                      <a:pt x="1002" y="1887"/>
                    </a:moveTo>
                    <a:lnTo>
                      <a:pt x="1002" y="1538"/>
                    </a:lnTo>
                    <a:cubicBezTo>
                      <a:pt x="1093" y="1540"/>
                      <a:pt x="1182" y="1556"/>
                      <a:pt x="1267" y="1584"/>
                    </a:cubicBezTo>
                    <a:cubicBezTo>
                      <a:pt x="1200" y="1758"/>
                      <a:pt x="1106" y="1873"/>
                      <a:pt x="1002" y="1887"/>
                    </a:cubicBezTo>
                    <a:moveTo>
                      <a:pt x="1002" y="1467"/>
                    </a:moveTo>
                    <a:lnTo>
                      <a:pt x="1002" y="1036"/>
                    </a:lnTo>
                    <a:lnTo>
                      <a:pt x="1366" y="1036"/>
                    </a:lnTo>
                    <a:cubicBezTo>
                      <a:pt x="1362" y="1214"/>
                      <a:pt x="1334" y="1380"/>
                      <a:pt x="1290" y="1517"/>
                    </a:cubicBezTo>
                    <a:cubicBezTo>
                      <a:pt x="1198" y="1486"/>
                      <a:pt x="1101" y="1469"/>
                      <a:pt x="1002" y="1467"/>
                    </a:cubicBezTo>
                    <a:moveTo>
                      <a:pt x="1002" y="965"/>
                    </a:moveTo>
                    <a:lnTo>
                      <a:pt x="1002" y="562"/>
                    </a:lnTo>
                    <a:cubicBezTo>
                      <a:pt x="1108" y="559"/>
                      <a:pt x="1211" y="540"/>
                      <a:pt x="1308" y="505"/>
                    </a:cubicBezTo>
                    <a:cubicBezTo>
                      <a:pt x="1344" y="641"/>
                      <a:pt x="1366" y="798"/>
                      <a:pt x="1367" y="965"/>
                    </a:cubicBezTo>
                    <a:lnTo>
                      <a:pt x="1002" y="965"/>
                    </a:lnTo>
                    <a:moveTo>
                      <a:pt x="1562" y="281"/>
                    </a:moveTo>
                    <a:cubicBezTo>
                      <a:pt x="1498" y="333"/>
                      <a:pt x="1429" y="377"/>
                      <a:pt x="1355" y="410"/>
                    </a:cubicBezTo>
                    <a:cubicBezTo>
                      <a:pt x="1310" y="274"/>
                      <a:pt x="1250" y="164"/>
                      <a:pt x="1178" y="92"/>
                    </a:cubicBezTo>
                    <a:cubicBezTo>
                      <a:pt x="1321" y="124"/>
                      <a:pt x="1452" y="190"/>
                      <a:pt x="1562" y="281"/>
                    </a:cubicBezTo>
                    <a:moveTo>
                      <a:pt x="606" y="410"/>
                    </a:moveTo>
                    <a:cubicBezTo>
                      <a:pt x="532" y="377"/>
                      <a:pt x="463" y="334"/>
                      <a:pt x="399" y="281"/>
                    </a:cubicBezTo>
                    <a:cubicBezTo>
                      <a:pt x="509" y="190"/>
                      <a:pt x="640" y="124"/>
                      <a:pt x="783" y="92"/>
                    </a:cubicBezTo>
                    <a:cubicBezTo>
                      <a:pt x="712" y="164"/>
                      <a:pt x="651" y="274"/>
                      <a:pt x="606" y="410"/>
                    </a:cubicBezTo>
                    <a:moveTo>
                      <a:pt x="346" y="329"/>
                    </a:moveTo>
                    <a:cubicBezTo>
                      <a:pt x="419" y="391"/>
                      <a:pt x="499" y="441"/>
                      <a:pt x="585" y="479"/>
                    </a:cubicBezTo>
                    <a:cubicBezTo>
                      <a:pt x="547" y="621"/>
                      <a:pt x="524" y="786"/>
                      <a:pt x="523" y="965"/>
                    </a:cubicBezTo>
                    <a:lnTo>
                      <a:pt x="72" y="965"/>
                    </a:lnTo>
                    <a:cubicBezTo>
                      <a:pt x="76" y="716"/>
                      <a:pt x="180" y="491"/>
                      <a:pt x="346" y="329"/>
                    </a:cubicBezTo>
                    <a:moveTo>
                      <a:pt x="73" y="1036"/>
                    </a:moveTo>
                    <a:lnTo>
                      <a:pt x="524" y="1036"/>
                    </a:lnTo>
                    <a:cubicBezTo>
                      <a:pt x="528" y="1225"/>
                      <a:pt x="557" y="1398"/>
                      <a:pt x="604" y="1542"/>
                    </a:cubicBezTo>
                    <a:cubicBezTo>
                      <a:pt x="526" y="1574"/>
                      <a:pt x="453" y="1616"/>
                      <a:pt x="386" y="1667"/>
                    </a:cubicBezTo>
                    <a:cubicBezTo>
                      <a:pt x="207" y="1512"/>
                      <a:pt x="89" y="1288"/>
                      <a:pt x="73" y="1036"/>
                    </a:cubicBezTo>
                    <a:moveTo>
                      <a:pt x="444" y="1713"/>
                    </a:moveTo>
                    <a:cubicBezTo>
                      <a:pt x="501" y="1671"/>
                      <a:pt x="563" y="1636"/>
                      <a:pt x="627" y="1608"/>
                    </a:cubicBezTo>
                    <a:cubicBezTo>
                      <a:pt x="669" y="1718"/>
                      <a:pt x="722" y="1806"/>
                      <a:pt x="783" y="1867"/>
                    </a:cubicBezTo>
                    <a:cubicBezTo>
                      <a:pt x="659" y="1839"/>
                      <a:pt x="543" y="1786"/>
                      <a:pt x="444" y="1713"/>
                    </a:cubicBezTo>
                    <a:moveTo>
                      <a:pt x="1334" y="1609"/>
                    </a:moveTo>
                    <a:cubicBezTo>
                      <a:pt x="1399" y="1636"/>
                      <a:pt x="1460" y="1671"/>
                      <a:pt x="1517" y="1713"/>
                    </a:cubicBezTo>
                    <a:cubicBezTo>
                      <a:pt x="1418" y="1786"/>
                      <a:pt x="1303" y="1839"/>
                      <a:pt x="1178" y="1867"/>
                    </a:cubicBezTo>
                    <a:cubicBezTo>
                      <a:pt x="1239" y="1806"/>
                      <a:pt x="1292" y="1718"/>
                      <a:pt x="1334" y="1609"/>
                    </a:cubicBezTo>
                    <a:moveTo>
                      <a:pt x="1575" y="1667"/>
                    </a:moveTo>
                    <a:cubicBezTo>
                      <a:pt x="1508" y="1616"/>
                      <a:pt x="1435" y="1574"/>
                      <a:pt x="1358" y="1542"/>
                    </a:cubicBezTo>
                    <a:cubicBezTo>
                      <a:pt x="1404" y="1398"/>
                      <a:pt x="1433" y="1225"/>
                      <a:pt x="1437" y="1036"/>
                    </a:cubicBezTo>
                    <a:lnTo>
                      <a:pt x="1888" y="1036"/>
                    </a:lnTo>
                    <a:cubicBezTo>
                      <a:pt x="1873" y="1288"/>
                      <a:pt x="1754" y="1512"/>
                      <a:pt x="1575" y="1667"/>
                    </a:cubicBezTo>
                    <a:close/>
                  </a:path>
                </a:pathLst>
              </a:custGeom>
              <a:solidFill>
                <a:srgbClr val="B9D0B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25"/>
              <p:cNvSpPr/>
              <p:nvPr/>
            </p:nvSpPr>
            <p:spPr>
              <a:xfrm>
                <a:off x="7210201" y="2034677"/>
                <a:ext cx="284780" cy="383124"/>
              </a:xfrm>
              <a:custGeom>
                <a:rect b="b" l="l" r="r" t="t"/>
                <a:pathLst>
                  <a:path extrusionOk="0" h="1196" w="889">
                    <a:moveTo>
                      <a:pt x="889" y="445"/>
                    </a:moveTo>
                    <a:lnTo>
                      <a:pt x="444" y="0"/>
                    </a:lnTo>
                    <a:lnTo>
                      <a:pt x="0" y="445"/>
                    </a:lnTo>
                    <a:lnTo>
                      <a:pt x="164" y="445"/>
                    </a:lnTo>
                    <a:lnTo>
                      <a:pt x="164" y="1196"/>
                    </a:lnTo>
                    <a:lnTo>
                      <a:pt x="724" y="1196"/>
                    </a:lnTo>
                    <a:lnTo>
                      <a:pt x="724" y="445"/>
                    </a:lnTo>
                    <a:lnTo>
                      <a:pt x="889" y="445"/>
                    </a:lnTo>
                    <a:close/>
                  </a:path>
                </a:pathLst>
              </a:custGeom>
              <a:solidFill>
                <a:srgbClr val="E96D5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25"/>
              <p:cNvSpPr/>
              <p:nvPr/>
            </p:nvSpPr>
            <p:spPr>
              <a:xfrm>
                <a:off x="6270292" y="1302704"/>
                <a:ext cx="192523" cy="258833"/>
              </a:xfrm>
              <a:custGeom>
                <a:rect b="b" l="l" r="r" t="t"/>
                <a:pathLst>
                  <a:path extrusionOk="0" h="808" w="601">
                    <a:moveTo>
                      <a:pt x="601" y="300"/>
                    </a:moveTo>
                    <a:lnTo>
                      <a:pt x="301" y="0"/>
                    </a:lnTo>
                    <a:lnTo>
                      <a:pt x="0" y="300"/>
                    </a:lnTo>
                    <a:lnTo>
                      <a:pt x="112" y="300"/>
                    </a:lnTo>
                    <a:lnTo>
                      <a:pt x="112" y="808"/>
                    </a:lnTo>
                    <a:lnTo>
                      <a:pt x="490" y="808"/>
                    </a:lnTo>
                    <a:lnTo>
                      <a:pt x="490" y="300"/>
                    </a:lnTo>
                    <a:lnTo>
                      <a:pt x="601" y="300"/>
                    </a:lnTo>
                    <a:close/>
                  </a:path>
                </a:pathLst>
              </a:custGeom>
              <a:solidFill>
                <a:srgbClr val="E96D5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25"/>
              <p:cNvSpPr/>
              <p:nvPr/>
            </p:nvSpPr>
            <p:spPr>
              <a:xfrm>
                <a:off x="6477230" y="1555130"/>
                <a:ext cx="135503" cy="182592"/>
              </a:xfrm>
              <a:custGeom>
                <a:rect b="b" l="l" r="r" t="t"/>
                <a:pathLst>
                  <a:path extrusionOk="0" h="570" w="423">
                    <a:moveTo>
                      <a:pt x="423" y="212"/>
                    </a:moveTo>
                    <a:lnTo>
                      <a:pt x="211" y="0"/>
                    </a:lnTo>
                    <a:lnTo>
                      <a:pt x="0" y="212"/>
                    </a:lnTo>
                    <a:lnTo>
                      <a:pt x="78" y="212"/>
                    </a:lnTo>
                    <a:lnTo>
                      <a:pt x="78" y="570"/>
                    </a:lnTo>
                    <a:lnTo>
                      <a:pt x="345" y="570"/>
                    </a:lnTo>
                    <a:lnTo>
                      <a:pt x="345" y="212"/>
                    </a:lnTo>
                    <a:lnTo>
                      <a:pt x="423" y="212"/>
                    </a:lnTo>
                    <a:close/>
                  </a:path>
                </a:pathLst>
              </a:custGeom>
              <a:solidFill>
                <a:srgbClr val="E96D5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25"/>
              <p:cNvSpPr/>
              <p:nvPr/>
            </p:nvSpPr>
            <p:spPr>
              <a:xfrm>
                <a:off x="6424054" y="602127"/>
                <a:ext cx="655731" cy="655731"/>
              </a:xfrm>
              <a:custGeom>
                <a:rect b="b" l="l" r="r" t="t"/>
                <a:pathLst>
                  <a:path extrusionOk="0" h="2047" w="2047">
                    <a:moveTo>
                      <a:pt x="2047" y="1024"/>
                    </a:moveTo>
                    <a:cubicBezTo>
                      <a:pt x="2047" y="1203"/>
                      <a:pt x="2000" y="1379"/>
                      <a:pt x="1910" y="1535"/>
                    </a:cubicBezTo>
                    <a:cubicBezTo>
                      <a:pt x="1820" y="1690"/>
                      <a:pt x="1690" y="1820"/>
                      <a:pt x="1535" y="1910"/>
                    </a:cubicBezTo>
                    <a:cubicBezTo>
                      <a:pt x="1379" y="2000"/>
                      <a:pt x="1203" y="2047"/>
                      <a:pt x="1024" y="2047"/>
                    </a:cubicBezTo>
                    <a:cubicBezTo>
                      <a:pt x="844" y="2047"/>
                      <a:pt x="668" y="2000"/>
                      <a:pt x="512" y="1910"/>
                    </a:cubicBezTo>
                    <a:cubicBezTo>
                      <a:pt x="356" y="1820"/>
                      <a:pt x="226" y="1690"/>
                      <a:pt x="137" y="1535"/>
                    </a:cubicBezTo>
                    <a:cubicBezTo>
                      <a:pt x="47" y="1379"/>
                      <a:pt x="0" y="1203"/>
                      <a:pt x="0" y="1024"/>
                    </a:cubicBezTo>
                    <a:cubicBezTo>
                      <a:pt x="0" y="844"/>
                      <a:pt x="48" y="668"/>
                      <a:pt x="137" y="512"/>
                    </a:cubicBezTo>
                    <a:cubicBezTo>
                      <a:pt x="227" y="356"/>
                      <a:pt x="356" y="226"/>
                      <a:pt x="512" y="137"/>
                    </a:cubicBezTo>
                    <a:cubicBezTo>
                      <a:pt x="668" y="47"/>
                      <a:pt x="844" y="0"/>
                      <a:pt x="1024" y="0"/>
                    </a:cubicBezTo>
                    <a:cubicBezTo>
                      <a:pt x="1203" y="0"/>
                      <a:pt x="1379" y="47"/>
                      <a:pt x="1535" y="137"/>
                    </a:cubicBezTo>
                    <a:cubicBezTo>
                      <a:pt x="1690" y="226"/>
                      <a:pt x="1820" y="356"/>
                      <a:pt x="1910" y="512"/>
                    </a:cubicBezTo>
                    <a:cubicBezTo>
                      <a:pt x="2000" y="668"/>
                      <a:pt x="2047" y="844"/>
                      <a:pt x="2047" y="1024"/>
                    </a:cubicBezTo>
                    <a:close/>
                  </a:path>
                </a:pathLst>
              </a:custGeom>
              <a:solidFill>
                <a:srgbClr val="E96D5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25"/>
              <p:cNvSpPr/>
              <p:nvPr/>
            </p:nvSpPr>
            <p:spPr>
              <a:xfrm>
                <a:off x="6752079" y="930152"/>
                <a:ext cx="327705" cy="318095"/>
              </a:xfrm>
              <a:custGeom>
                <a:rect b="b" l="l" r="r" t="t"/>
                <a:pathLst>
                  <a:path extrusionOk="0" h="993" w="1023">
                    <a:moveTo>
                      <a:pt x="0" y="0"/>
                    </a:moveTo>
                    <a:lnTo>
                      <a:pt x="1023" y="0"/>
                    </a:lnTo>
                    <a:cubicBezTo>
                      <a:pt x="1023" y="228"/>
                      <a:pt x="946" y="451"/>
                      <a:pt x="805" y="631"/>
                    </a:cubicBezTo>
                    <a:cubicBezTo>
                      <a:pt x="664" y="811"/>
                      <a:pt x="467" y="938"/>
                      <a:pt x="245" y="99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F3E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3" name="Google Shape;1603;p25"/>
            <p:cNvGrpSpPr/>
            <p:nvPr/>
          </p:nvGrpSpPr>
          <p:grpSpPr>
            <a:xfrm>
              <a:off x="591012" y="2447110"/>
              <a:ext cx="802893" cy="1193184"/>
              <a:chOff x="5563690" y="3218280"/>
              <a:chExt cx="919800" cy="1366920"/>
            </a:xfrm>
          </p:grpSpPr>
          <p:sp>
            <p:nvSpPr>
              <p:cNvPr id="1604" name="Google Shape;1604;p25"/>
              <p:cNvSpPr/>
              <p:nvPr/>
            </p:nvSpPr>
            <p:spPr>
              <a:xfrm>
                <a:off x="5766370" y="3218280"/>
                <a:ext cx="320040" cy="754920"/>
              </a:xfrm>
              <a:custGeom>
                <a:rect b="b" l="l" r="r" t="t"/>
                <a:pathLst>
                  <a:path extrusionOk="0" h="2097" w="889">
                    <a:moveTo>
                      <a:pt x="889" y="444"/>
                    </a:moveTo>
                    <a:lnTo>
                      <a:pt x="444" y="0"/>
                    </a:lnTo>
                    <a:lnTo>
                      <a:pt x="0" y="444"/>
                    </a:lnTo>
                    <a:lnTo>
                      <a:pt x="164" y="444"/>
                    </a:lnTo>
                    <a:lnTo>
                      <a:pt x="164" y="2097"/>
                    </a:lnTo>
                    <a:lnTo>
                      <a:pt x="724" y="2097"/>
                    </a:lnTo>
                    <a:lnTo>
                      <a:pt x="724" y="444"/>
                    </a:lnTo>
                    <a:lnTo>
                      <a:pt x="889" y="444"/>
                    </a:lnTo>
                    <a:close/>
                  </a:path>
                </a:pathLst>
              </a:custGeom>
              <a:solidFill>
                <a:srgbClr val="E96D5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25"/>
              <p:cNvSpPr/>
              <p:nvPr/>
            </p:nvSpPr>
            <p:spPr>
              <a:xfrm>
                <a:off x="5563690" y="4078320"/>
                <a:ext cx="919800" cy="86040"/>
              </a:xfrm>
              <a:custGeom>
                <a:rect b="b" l="l" r="r" t="t"/>
                <a:pathLst>
                  <a:path extrusionOk="0" h="239" w="2555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6D5F"/>
              </a:solidFill>
              <a:ln>
                <a:noFill/>
              </a:ln>
            </p:spPr>
            <p:txBody>
              <a:bodyPr anchorCtr="1" anchor="ctr" bIns="41025" lIns="90000" spcFirstLastPara="1" rIns="90000" wrap="square" tIns="41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25"/>
              <p:cNvSpPr/>
              <p:nvPr/>
            </p:nvSpPr>
            <p:spPr>
              <a:xfrm>
                <a:off x="5563690" y="4218720"/>
                <a:ext cx="919800" cy="85680"/>
              </a:xfrm>
              <a:custGeom>
                <a:rect b="b" l="l" r="r" t="t"/>
                <a:pathLst>
                  <a:path extrusionOk="0" h="238" w="2555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6D5F"/>
              </a:solidFill>
              <a:ln>
                <a:noFill/>
              </a:ln>
            </p:spPr>
            <p:txBody>
              <a:bodyPr anchorCtr="1" anchor="ctr" bIns="40675" lIns="90000" spcFirstLastPara="1" rIns="90000" wrap="square" tIns="406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25"/>
              <p:cNvSpPr/>
              <p:nvPr/>
            </p:nvSpPr>
            <p:spPr>
              <a:xfrm>
                <a:off x="5563690" y="4359120"/>
                <a:ext cx="919800" cy="85680"/>
              </a:xfrm>
              <a:custGeom>
                <a:rect b="b" l="l" r="r" t="t"/>
                <a:pathLst>
                  <a:path extrusionOk="0" h="238" w="2555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6D5F"/>
              </a:solidFill>
              <a:ln>
                <a:noFill/>
              </a:ln>
            </p:spPr>
            <p:txBody>
              <a:bodyPr anchorCtr="1" anchor="ctr" bIns="40675" lIns="90000" spcFirstLastPara="1" rIns="90000" wrap="square" tIns="406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25"/>
              <p:cNvSpPr/>
              <p:nvPr/>
            </p:nvSpPr>
            <p:spPr>
              <a:xfrm>
                <a:off x="5563690" y="4499520"/>
                <a:ext cx="467640" cy="85680"/>
              </a:xfrm>
              <a:custGeom>
                <a:rect b="b" l="l" r="r" t="t"/>
                <a:pathLst>
                  <a:path extrusionOk="0" h="238" w="1299">
                    <a:moveTo>
                      <a:pt x="0" y="0"/>
                    </a:moveTo>
                    <a:lnTo>
                      <a:pt x="1299" y="0"/>
                    </a:lnTo>
                    <a:lnTo>
                      <a:pt x="1299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6D5F"/>
              </a:solidFill>
              <a:ln>
                <a:noFill/>
              </a:ln>
            </p:spPr>
            <p:txBody>
              <a:bodyPr anchorCtr="1" anchor="ctr" bIns="40675" lIns="90000" spcFirstLastPara="1" rIns="90000" wrap="square" tIns="406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09" name="Google Shape;1609;p25"/>
            <p:cNvSpPr/>
            <p:nvPr/>
          </p:nvSpPr>
          <p:spPr>
            <a:xfrm flipH="1">
              <a:off x="1101733" y="4546510"/>
              <a:ext cx="1842574" cy="77904"/>
            </a:xfrm>
            <a:custGeom>
              <a:rect b="b" l="l" r="r" t="t"/>
              <a:pathLst>
                <a:path extrusionOk="0" h="227" w="5369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anchorCtr="1" anchor="ctr" bIns="36700" lIns="90000" spcFirstLastPara="1" rIns="90000" wrap="square" tIns="36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25"/>
            <p:cNvSpPr/>
            <p:nvPr/>
          </p:nvSpPr>
          <p:spPr>
            <a:xfrm flipH="1">
              <a:off x="1101390" y="2725554"/>
              <a:ext cx="1850810" cy="1850467"/>
            </a:xfrm>
            <a:custGeom>
              <a:rect b="b" l="l" r="r" t="t"/>
              <a:pathLst>
                <a:path extrusionOk="0" h="5392" w="5393">
                  <a:moveTo>
                    <a:pt x="4603" y="789"/>
                  </a:moveTo>
                  <a:cubicBezTo>
                    <a:pt x="4938" y="1124"/>
                    <a:pt x="5178" y="1541"/>
                    <a:pt x="5301" y="1998"/>
                  </a:cubicBezTo>
                  <a:cubicBezTo>
                    <a:pt x="5423" y="2455"/>
                    <a:pt x="5423" y="2936"/>
                    <a:pt x="5301" y="3393"/>
                  </a:cubicBezTo>
                  <a:cubicBezTo>
                    <a:pt x="5178" y="3850"/>
                    <a:pt x="4938" y="4267"/>
                    <a:pt x="4603" y="4602"/>
                  </a:cubicBezTo>
                  <a:cubicBezTo>
                    <a:pt x="4268" y="4937"/>
                    <a:pt x="3851" y="5178"/>
                    <a:pt x="3394" y="5300"/>
                  </a:cubicBezTo>
                  <a:cubicBezTo>
                    <a:pt x="2937" y="5423"/>
                    <a:pt x="2456" y="5423"/>
                    <a:pt x="1999" y="5300"/>
                  </a:cubicBezTo>
                  <a:cubicBezTo>
                    <a:pt x="1541" y="5178"/>
                    <a:pt x="1125" y="4937"/>
                    <a:pt x="790" y="4602"/>
                  </a:cubicBezTo>
                  <a:cubicBezTo>
                    <a:pt x="455" y="4267"/>
                    <a:pt x="215" y="3850"/>
                    <a:pt x="92" y="3393"/>
                  </a:cubicBezTo>
                  <a:cubicBezTo>
                    <a:pt x="-30" y="2936"/>
                    <a:pt x="-30" y="2455"/>
                    <a:pt x="92" y="1998"/>
                  </a:cubicBezTo>
                  <a:cubicBezTo>
                    <a:pt x="215" y="1541"/>
                    <a:pt x="455" y="1124"/>
                    <a:pt x="790" y="789"/>
                  </a:cubicBezTo>
                  <a:cubicBezTo>
                    <a:pt x="1125" y="454"/>
                    <a:pt x="1541" y="214"/>
                    <a:pt x="1999" y="91"/>
                  </a:cubicBezTo>
                  <a:cubicBezTo>
                    <a:pt x="2456" y="-31"/>
                    <a:pt x="2937" y="-31"/>
                    <a:pt x="3394" y="91"/>
                  </a:cubicBezTo>
                  <a:cubicBezTo>
                    <a:pt x="3851" y="214"/>
                    <a:pt x="4268" y="454"/>
                    <a:pt x="4603" y="789"/>
                  </a:cubicBezTo>
                  <a:close/>
                </a:path>
              </a:pathLst>
            </a:custGeom>
            <a:solidFill>
              <a:srgbClr val="839B8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25"/>
            <p:cNvSpPr/>
            <p:nvPr/>
          </p:nvSpPr>
          <p:spPr>
            <a:xfrm flipH="1">
              <a:off x="1197139" y="2821304"/>
              <a:ext cx="1659655" cy="1658968"/>
            </a:xfrm>
            <a:custGeom>
              <a:rect b="b" l="l" r="r" t="t"/>
              <a:pathLst>
                <a:path extrusionOk="0" h="4834" w="4836">
                  <a:moveTo>
                    <a:pt x="4128" y="707"/>
                  </a:moveTo>
                  <a:cubicBezTo>
                    <a:pt x="4428" y="1007"/>
                    <a:pt x="4644" y="1381"/>
                    <a:pt x="4754" y="1791"/>
                  </a:cubicBezTo>
                  <a:cubicBezTo>
                    <a:pt x="4864" y="2201"/>
                    <a:pt x="4864" y="2632"/>
                    <a:pt x="4754" y="3042"/>
                  </a:cubicBezTo>
                  <a:cubicBezTo>
                    <a:pt x="4644" y="3452"/>
                    <a:pt x="4428" y="3826"/>
                    <a:pt x="4128" y="4126"/>
                  </a:cubicBezTo>
                  <a:cubicBezTo>
                    <a:pt x="3828" y="4426"/>
                    <a:pt x="3454" y="4643"/>
                    <a:pt x="3044" y="4752"/>
                  </a:cubicBezTo>
                  <a:cubicBezTo>
                    <a:pt x="2634" y="4862"/>
                    <a:pt x="2203" y="4862"/>
                    <a:pt x="1793" y="4752"/>
                  </a:cubicBezTo>
                  <a:cubicBezTo>
                    <a:pt x="1383" y="4643"/>
                    <a:pt x="1009" y="4426"/>
                    <a:pt x="709" y="4126"/>
                  </a:cubicBezTo>
                  <a:cubicBezTo>
                    <a:pt x="409" y="3826"/>
                    <a:pt x="193" y="3452"/>
                    <a:pt x="83" y="3042"/>
                  </a:cubicBezTo>
                  <a:cubicBezTo>
                    <a:pt x="-27" y="2632"/>
                    <a:pt x="-27" y="2201"/>
                    <a:pt x="83" y="1791"/>
                  </a:cubicBezTo>
                  <a:cubicBezTo>
                    <a:pt x="193" y="1381"/>
                    <a:pt x="409" y="1007"/>
                    <a:pt x="709" y="707"/>
                  </a:cubicBezTo>
                  <a:cubicBezTo>
                    <a:pt x="1009" y="407"/>
                    <a:pt x="1383" y="191"/>
                    <a:pt x="1793" y="81"/>
                  </a:cubicBezTo>
                  <a:cubicBezTo>
                    <a:pt x="2203" y="-28"/>
                    <a:pt x="2634" y="-28"/>
                    <a:pt x="3044" y="81"/>
                  </a:cubicBezTo>
                  <a:cubicBezTo>
                    <a:pt x="3454" y="191"/>
                    <a:pt x="3828" y="407"/>
                    <a:pt x="4128" y="707"/>
                  </a:cubicBezTo>
                  <a:close/>
                </a:path>
              </a:pathLst>
            </a:custGeom>
            <a:solidFill>
              <a:srgbClr val="B9D0B8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25"/>
            <p:cNvSpPr/>
            <p:nvPr/>
          </p:nvSpPr>
          <p:spPr>
            <a:xfrm flipH="1">
              <a:off x="2148111" y="4119584"/>
              <a:ext cx="72413" cy="28141"/>
            </a:xfrm>
            <a:custGeom>
              <a:rect b="b" l="l" r="r" t="t"/>
              <a:pathLst>
                <a:path extrusionOk="0" h="82" w="211">
                  <a:moveTo>
                    <a:pt x="206" y="82"/>
                  </a:moveTo>
                  <a:lnTo>
                    <a:pt x="0" y="15"/>
                  </a:lnTo>
                  <a:lnTo>
                    <a:pt x="5" y="0"/>
                  </a:lnTo>
                  <a:lnTo>
                    <a:pt x="211" y="66"/>
                  </a:lnTo>
                  <a:lnTo>
                    <a:pt x="206" y="82"/>
                  </a:lnTo>
                  <a:close/>
                </a:path>
              </a:pathLst>
            </a:custGeom>
            <a:solidFill>
              <a:srgbClr val="FDD568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25"/>
            <p:cNvSpPr/>
            <p:nvPr/>
          </p:nvSpPr>
          <p:spPr>
            <a:xfrm flipH="1">
              <a:off x="2146052" y="4113064"/>
              <a:ext cx="74472" cy="34662"/>
            </a:xfrm>
            <a:custGeom>
              <a:rect b="b" l="l" r="r" t="t"/>
              <a:pathLst>
                <a:path extrusionOk="0" h="101" w="217">
                  <a:moveTo>
                    <a:pt x="206" y="101"/>
                  </a:moveTo>
                  <a:lnTo>
                    <a:pt x="0" y="34"/>
                  </a:lnTo>
                  <a:lnTo>
                    <a:pt x="11" y="0"/>
                  </a:lnTo>
                  <a:lnTo>
                    <a:pt x="217" y="67"/>
                  </a:lnTo>
                  <a:lnTo>
                    <a:pt x="206" y="101"/>
                  </a:lnTo>
                  <a:close/>
                </a:path>
              </a:pathLst>
            </a:custGeom>
            <a:solidFill>
              <a:srgbClr val="FDD467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25"/>
            <p:cNvSpPr/>
            <p:nvPr/>
          </p:nvSpPr>
          <p:spPr>
            <a:xfrm flipH="1">
              <a:off x="2143993" y="4106886"/>
              <a:ext cx="76188" cy="39467"/>
            </a:xfrm>
            <a:custGeom>
              <a:rect b="b" l="l" r="r" t="t"/>
              <a:pathLst>
                <a:path extrusionOk="0" h="115" w="222">
                  <a:moveTo>
                    <a:pt x="206" y="115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366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25"/>
            <p:cNvSpPr/>
            <p:nvPr/>
          </p:nvSpPr>
          <p:spPr>
            <a:xfrm flipH="1">
              <a:off x="2141934" y="4100366"/>
              <a:ext cx="76188" cy="39810"/>
            </a:xfrm>
            <a:custGeom>
              <a:rect b="b" l="l" r="r" t="t"/>
              <a:pathLst>
                <a:path extrusionOk="0" h="116" w="222">
                  <a:moveTo>
                    <a:pt x="206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366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25"/>
            <p:cNvSpPr/>
            <p:nvPr/>
          </p:nvSpPr>
          <p:spPr>
            <a:xfrm flipH="1">
              <a:off x="2139874" y="4094188"/>
              <a:ext cx="76188" cy="39467"/>
            </a:xfrm>
            <a:custGeom>
              <a:rect b="b" l="l" r="r" t="t"/>
              <a:pathLst>
                <a:path extrusionOk="0" h="115" w="222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265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25"/>
            <p:cNvSpPr/>
            <p:nvPr/>
          </p:nvSpPr>
          <p:spPr>
            <a:xfrm flipH="1">
              <a:off x="2137815" y="4087668"/>
              <a:ext cx="76188" cy="39810"/>
            </a:xfrm>
            <a:custGeom>
              <a:rect b="b" l="l" r="r" t="t"/>
              <a:pathLst>
                <a:path extrusionOk="0" h="116" w="222">
                  <a:moveTo>
                    <a:pt x="206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16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25"/>
            <p:cNvSpPr/>
            <p:nvPr/>
          </p:nvSpPr>
          <p:spPr>
            <a:xfrm flipH="1">
              <a:off x="2135756" y="4081490"/>
              <a:ext cx="76188" cy="39467"/>
            </a:xfrm>
            <a:custGeom>
              <a:rect b="b" l="l" r="r" t="t"/>
              <a:pathLst>
                <a:path extrusionOk="0" h="115" w="222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16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25"/>
            <p:cNvSpPr/>
            <p:nvPr/>
          </p:nvSpPr>
          <p:spPr>
            <a:xfrm flipH="1">
              <a:off x="2133697" y="4074970"/>
              <a:ext cx="76188" cy="39810"/>
            </a:xfrm>
            <a:custGeom>
              <a:rect b="b" l="l" r="r" t="t"/>
              <a:pathLst>
                <a:path extrusionOk="0" h="116" w="222">
                  <a:moveTo>
                    <a:pt x="206" y="116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06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25"/>
            <p:cNvSpPr/>
            <p:nvPr/>
          </p:nvSpPr>
          <p:spPr>
            <a:xfrm flipH="1">
              <a:off x="2131638" y="4068449"/>
              <a:ext cx="76188" cy="39810"/>
            </a:xfrm>
            <a:custGeom>
              <a:rect b="b" l="l" r="r" t="t"/>
              <a:pathLst>
                <a:path extrusionOk="0" h="116" w="222">
                  <a:moveTo>
                    <a:pt x="206" y="116"/>
                  </a:moveTo>
                  <a:lnTo>
                    <a:pt x="0" y="50"/>
                  </a:lnTo>
                  <a:lnTo>
                    <a:pt x="15" y="0"/>
                  </a:lnTo>
                  <a:lnTo>
                    <a:pt x="222" y="67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CF6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25"/>
            <p:cNvSpPr/>
            <p:nvPr/>
          </p:nvSpPr>
          <p:spPr>
            <a:xfrm flipH="1">
              <a:off x="2129579" y="4062272"/>
              <a:ext cx="76188" cy="39467"/>
            </a:xfrm>
            <a:custGeom>
              <a:rect b="b" l="l" r="r" t="t"/>
              <a:pathLst>
                <a:path extrusionOk="0" h="115" w="222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CF6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25"/>
            <p:cNvSpPr/>
            <p:nvPr/>
          </p:nvSpPr>
          <p:spPr>
            <a:xfrm flipH="1">
              <a:off x="2127520" y="4055751"/>
              <a:ext cx="76531" cy="39810"/>
            </a:xfrm>
            <a:custGeom>
              <a:rect b="b" l="l" r="r" t="t"/>
              <a:pathLst>
                <a:path extrusionOk="0" h="116" w="223">
                  <a:moveTo>
                    <a:pt x="207" y="116"/>
                  </a:moveTo>
                  <a:lnTo>
                    <a:pt x="0" y="50"/>
                  </a:lnTo>
                  <a:lnTo>
                    <a:pt x="16" y="0"/>
                  </a:lnTo>
                  <a:lnTo>
                    <a:pt x="223" y="67"/>
                  </a:lnTo>
                  <a:lnTo>
                    <a:pt x="207" y="116"/>
                  </a:lnTo>
                  <a:close/>
                </a:path>
              </a:pathLst>
            </a:custGeom>
            <a:solidFill>
              <a:srgbClr val="FDCE60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5"/>
            <p:cNvSpPr/>
            <p:nvPr/>
          </p:nvSpPr>
          <p:spPr>
            <a:xfrm flipH="1">
              <a:off x="2125461" y="4049574"/>
              <a:ext cx="76188" cy="39467"/>
            </a:xfrm>
            <a:custGeom>
              <a:rect b="b" l="l" r="r" t="t"/>
              <a:pathLst>
                <a:path extrusionOk="0" h="115" w="222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CD5F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5"/>
            <p:cNvSpPr/>
            <p:nvPr/>
          </p:nvSpPr>
          <p:spPr>
            <a:xfrm flipH="1">
              <a:off x="2123401" y="4043053"/>
              <a:ext cx="76531" cy="39810"/>
            </a:xfrm>
            <a:custGeom>
              <a:rect b="b" l="l" r="r" t="t"/>
              <a:pathLst>
                <a:path extrusionOk="0" h="116" w="223">
                  <a:moveTo>
                    <a:pt x="207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3" y="67"/>
                  </a:lnTo>
                  <a:lnTo>
                    <a:pt x="207" y="116"/>
                  </a:lnTo>
                  <a:close/>
                </a:path>
              </a:pathLst>
            </a:custGeom>
            <a:solidFill>
              <a:srgbClr val="FDCD5E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5"/>
            <p:cNvSpPr/>
            <p:nvPr/>
          </p:nvSpPr>
          <p:spPr>
            <a:xfrm flipH="1">
              <a:off x="2070894" y="4020060"/>
              <a:ext cx="150659" cy="50105"/>
            </a:xfrm>
            <a:custGeom>
              <a:rect b="b" l="l" r="r" t="t"/>
              <a:pathLst>
                <a:path extrusionOk="0" h="146" w="439">
                  <a:moveTo>
                    <a:pt x="88" y="41"/>
                  </a:moveTo>
                  <a:cubicBezTo>
                    <a:pt x="57" y="28"/>
                    <a:pt x="28" y="15"/>
                    <a:pt x="0" y="0"/>
                  </a:cubicBezTo>
                  <a:lnTo>
                    <a:pt x="439" y="142"/>
                  </a:lnTo>
                  <a:cubicBezTo>
                    <a:pt x="392" y="135"/>
                    <a:pt x="343" y="125"/>
                    <a:pt x="293" y="111"/>
                  </a:cubicBezTo>
                  <a:lnTo>
                    <a:pt x="282" y="146"/>
                  </a:lnTo>
                  <a:lnTo>
                    <a:pt x="75" y="79"/>
                  </a:lnTo>
                  <a:lnTo>
                    <a:pt x="88" y="41"/>
                  </a:lnTo>
                  <a:close/>
                </a:path>
              </a:pathLst>
            </a:custGeom>
            <a:solidFill>
              <a:srgbClr val="FDCB5D"/>
            </a:solidFill>
            <a:ln>
              <a:noFill/>
            </a:ln>
          </p:spPr>
          <p:txBody>
            <a:bodyPr anchorCtr="1" anchor="ctr" bIns="7550" lIns="90000" spcFirstLastPara="1" rIns="90000" wrap="square" tIns="7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5"/>
            <p:cNvSpPr/>
            <p:nvPr/>
          </p:nvSpPr>
          <p:spPr>
            <a:xfrm flipH="1">
              <a:off x="2038634" y="4003587"/>
              <a:ext cx="212776" cy="68638"/>
            </a:xfrm>
            <a:custGeom>
              <a:rect b="b" l="l" r="r" t="t"/>
              <a:pathLst>
                <a:path extrusionOk="0" h="200" w="620">
                  <a:moveTo>
                    <a:pt x="175" y="89"/>
                  </a:moveTo>
                  <a:cubicBezTo>
                    <a:pt x="112" y="63"/>
                    <a:pt x="54" y="33"/>
                    <a:pt x="0" y="0"/>
                  </a:cubicBezTo>
                  <a:lnTo>
                    <a:pt x="620" y="200"/>
                  </a:lnTo>
                  <a:cubicBezTo>
                    <a:pt x="544" y="195"/>
                    <a:pt x="464" y="182"/>
                    <a:pt x="380" y="159"/>
                  </a:cubicBezTo>
                  <a:lnTo>
                    <a:pt x="375" y="175"/>
                  </a:lnTo>
                  <a:lnTo>
                    <a:pt x="168" y="109"/>
                  </a:lnTo>
                  <a:lnTo>
                    <a:pt x="175" y="89"/>
                  </a:lnTo>
                  <a:close/>
                </a:path>
              </a:pathLst>
            </a:custGeom>
            <a:solidFill>
              <a:srgbClr val="FDCB5C"/>
            </a:solidFill>
            <a:ln>
              <a:noFill/>
            </a:ln>
          </p:spPr>
          <p:txBody>
            <a:bodyPr anchorCtr="1" anchor="ctr" bIns="27000" lIns="90000" spcFirstLastPara="1" rIns="9000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5"/>
            <p:cNvSpPr/>
            <p:nvPr/>
          </p:nvSpPr>
          <p:spPr>
            <a:xfrm flipH="1">
              <a:off x="2013925" y="3989516"/>
              <a:ext cx="259450" cy="83738"/>
            </a:xfrm>
            <a:custGeom>
              <a:rect b="b" l="l" r="r" t="t"/>
              <a:pathLst>
                <a:path extrusionOk="0" h="244" w="756">
                  <a:moveTo>
                    <a:pt x="239" y="130"/>
                  </a:moveTo>
                  <a:cubicBezTo>
                    <a:pt x="151" y="93"/>
                    <a:pt x="71" y="49"/>
                    <a:pt x="0" y="0"/>
                  </a:cubicBezTo>
                  <a:lnTo>
                    <a:pt x="756" y="244"/>
                  </a:lnTo>
                  <a:cubicBezTo>
                    <a:pt x="670" y="244"/>
                    <a:pt x="578" y="233"/>
                    <a:pt x="480" y="209"/>
                  </a:cubicBezTo>
                  <a:lnTo>
                    <a:pt x="238" y="131"/>
                  </a:lnTo>
                  <a:lnTo>
                    <a:pt x="239" y="130"/>
                  </a:lnTo>
                  <a:close/>
                </a:path>
              </a:pathLst>
            </a:custGeom>
            <a:solidFill>
              <a:srgbClr val="FDCA5B"/>
            </a:solidFill>
            <a:ln>
              <a:noFill/>
            </a:ln>
          </p:spPr>
          <p:txBody>
            <a:bodyPr anchorCtr="1" anchor="ctr" bIns="42825" lIns="90000" spcFirstLastPara="1" rIns="90000" wrap="square" tIns="42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5"/>
            <p:cNvSpPr/>
            <p:nvPr/>
          </p:nvSpPr>
          <p:spPr>
            <a:xfrm flipH="1">
              <a:off x="1994020" y="3977161"/>
              <a:ext cx="296171" cy="96093"/>
            </a:xfrm>
            <a:custGeom>
              <a:rect b="b" l="l" r="r" t="t"/>
              <a:pathLst>
                <a:path extrusionOk="0" h="280" w="863">
                  <a:moveTo>
                    <a:pt x="0" y="0"/>
                  </a:moveTo>
                  <a:lnTo>
                    <a:pt x="863" y="278"/>
                  </a:lnTo>
                  <a:cubicBezTo>
                    <a:pt x="803" y="282"/>
                    <a:pt x="740" y="280"/>
                    <a:pt x="675" y="272"/>
                  </a:cubicBezTo>
                  <a:lnTo>
                    <a:pt x="166" y="108"/>
                  </a:lnTo>
                  <a:cubicBezTo>
                    <a:pt x="106" y="75"/>
                    <a:pt x="50" y="39"/>
                    <a:pt x="0" y="0"/>
                  </a:cubicBezTo>
                  <a:close/>
                </a:path>
              </a:pathLst>
            </a:custGeom>
            <a:solidFill>
              <a:srgbClr val="FDC95A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5"/>
            <p:cNvSpPr/>
            <p:nvPr/>
          </p:nvSpPr>
          <p:spPr>
            <a:xfrm flipH="1">
              <a:off x="1977547" y="3965493"/>
              <a:ext cx="326371" cy="107761"/>
            </a:xfrm>
            <a:custGeom>
              <a:rect b="b" l="l" r="r" t="t"/>
              <a:pathLst>
                <a:path extrusionOk="0" h="314" w="951">
                  <a:moveTo>
                    <a:pt x="0" y="0"/>
                  </a:moveTo>
                  <a:lnTo>
                    <a:pt x="951" y="307"/>
                  </a:lnTo>
                  <a:cubicBezTo>
                    <a:pt x="903" y="313"/>
                    <a:pt x="853" y="315"/>
                    <a:pt x="801" y="313"/>
                  </a:cubicBezTo>
                  <a:lnTo>
                    <a:pt x="127" y="95"/>
                  </a:lnTo>
                  <a:cubicBezTo>
                    <a:pt x="81" y="66"/>
                    <a:pt x="39" y="34"/>
                    <a:pt x="0" y="0"/>
                  </a:cubicBezTo>
                  <a:close/>
                </a:path>
              </a:pathLst>
            </a:custGeom>
            <a:solidFill>
              <a:srgbClr val="FDC959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5"/>
            <p:cNvSpPr/>
            <p:nvPr/>
          </p:nvSpPr>
          <p:spPr>
            <a:xfrm flipH="1">
              <a:off x="1962103" y="3954854"/>
              <a:ext cx="353483" cy="118057"/>
            </a:xfrm>
            <a:custGeom>
              <a:rect b="b" l="l" r="r" t="t"/>
              <a:pathLst>
                <a:path extrusionOk="0" h="344" w="1030">
                  <a:moveTo>
                    <a:pt x="0" y="0"/>
                  </a:moveTo>
                  <a:lnTo>
                    <a:pt x="1030" y="332"/>
                  </a:lnTo>
                  <a:cubicBezTo>
                    <a:pt x="988" y="339"/>
                    <a:pt x="944" y="343"/>
                    <a:pt x="898" y="344"/>
                  </a:cubicBezTo>
                  <a:lnTo>
                    <a:pt x="106" y="89"/>
                  </a:lnTo>
                  <a:cubicBezTo>
                    <a:pt x="68" y="61"/>
                    <a:pt x="32" y="32"/>
                    <a:pt x="0" y="0"/>
                  </a:cubicBezTo>
                  <a:close/>
                </a:path>
              </a:pathLst>
            </a:custGeom>
            <a:solidFill>
              <a:srgbClr val="FDC859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5"/>
            <p:cNvSpPr/>
            <p:nvPr/>
          </p:nvSpPr>
          <p:spPr>
            <a:xfrm flipH="1">
              <a:off x="1949062" y="3944558"/>
              <a:ext cx="376477" cy="127323"/>
            </a:xfrm>
            <a:custGeom>
              <a:rect b="b" l="l" r="r" t="t"/>
              <a:pathLst>
                <a:path extrusionOk="0" h="371" w="1097">
                  <a:moveTo>
                    <a:pt x="0" y="0"/>
                  </a:moveTo>
                  <a:lnTo>
                    <a:pt x="1097" y="354"/>
                  </a:lnTo>
                  <a:cubicBezTo>
                    <a:pt x="1061" y="362"/>
                    <a:pt x="1023" y="368"/>
                    <a:pt x="983" y="371"/>
                  </a:cubicBezTo>
                  <a:lnTo>
                    <a:pt x="88" y="83"/>
                  </a:lnTo>
                  <a:cubicBezTo>
                    <a:pt x="56" y="56"/>
                    <a:pt x="27" y="29"/>
                    <a:pt x="0" y="0"/>
                  </a:cubicBezTo>
                  <a:close/>
                </a:path>
              </a:pathLst>
            </a:custGeom>
            <a:solidFill>
              <a:srgbClr val="FDC758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5"/>
            <p:cNvSpPr/>
            <p:nvPr/>
          </p:nvSpPr>
          <p:spPr>
            <a:xfrm flipH="1">
              <a:off x="1936364" y="3934949"/>
              <a:ext cx="398097" cy="135216"/>
            </a:xfrm>
            <a:custGeom>
              <a:rect b="b" l="l" r="r" t="t"/>
              <a:pathLst>
                <a:path extrusionOk="0" h="394" w="1160">
                  <a:moveTo>
                    <a:pt x="0" y="0"/>
                  </a:moveTo>
                  <a:lnTo>
                    <a:pt x="1160" y="373"/>
                  </a:lnTo>
                  <a:cubicBezTo>
                    <a:pt x="1126" y="382"/>
                    <a:pt x="1091" y="389"/>
                    <a:pt x="1055" y="394"/>
                  </a:cubicBezTo>
                  <a:lnTo>
                    <a:pt x="77" y="79"/>
                  </a:lnTo>
                  <a:cubicBezTo>
                    <a:pt x="49" y="54"/>
                    <a:pt x="24" y="27"/>
                    <a:pt x="0" y="0"/>
                  </a:cubicBezTo>
                  <a:close/>
                </a:path>
              </a:pathLst>
            </a:custGeom>
            <a:solidFill>
              <a:srgbClr val="FDC757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5"/>
            <p:cNvSpPr/>
            <p:nvPr/>
          </p:nvSpPr>
          <p:spPr>
            <a:xfrm flipH="1">
              <a:off x="1925382" y="3925340"/>
              <a:ext cx="416973" cy="142423"/>
            </a:xfrm>
            <a:custGeom>
              <a:rect b="b" l="l" r="r" t="t"/>
              <a:pathLst>
                <a:path extrusionOk="0" h="415" w="1215">
                  <a:moveTo>
                    <a:pt x="0" y="0"/>
                  </a:moveTo>
                  <a:lnTo>
                    <a:pt x="1215" y="391"/>
                  </a:lnTo>
                  <a:cubicBezTo>
                    <a:pt x="1185" y="401"/>
                    <a:pt x="1154" y="409"/>
                    <a:pt x="1121" y="415"/>
                  </a:cubicBezTo>
                  <a:lnTo>
                    <a:pt x="67" y="75"/>
                  </a:lnTo>
                  <a:cubicBezTo>
                    <a:pt x="43" y="51"/>
                    <a:pt x="21" y="26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5"/>
            <p:cNvSpPr/>
            <p:nvPr/>
          </p:nvSpPr>
          <p:spPr>
            <a:xfrm flipH="1">
              <a:off x="1914744" y="3915730"/>
              <a:ext cx="434475" cy="149287"/>
            </a:xfrm>
            <a:custGeom>
              <a:rect b="b" l="l" r="r" t="t"/>
              <a:pathLst>
                <a:path extrusionOk="0" h="435" w="1266">
                  <a:moveTo>
                    <a:pt x="0" y="0"/>
                  </a:moveTo>
                  <a:lnTo>
                    <a:pt x="1266" y="409"/>
                  </a:lnTo>
                  <a:cubicBezTo>
                    <a:pt x="1239" y="419"/>
                    <a:pt x="1210" y="428"/>
                    <a:pt x="1180" y="435"/>
                  </a:cubicBezTo>
                  <a:lnTo>
                    <a:pt x="59" y="74"/>
                  </a:lnTo>
                  <a:cubicBezTo>
                    <a:pt x="38" y="50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5"/>
            <p:cNvSpPr/>
            <p:nvPr/>
          </p:nvSpPr>
          <p:spPr>
            <a:xfrm flipH="1">
              <a:off x="1905134" y="3907151"/>
              <a:ext cx="449919" cy="154778"/>
            </a:xfrm>
            <a:custGeom>
              <a:rect b="b" l="l" r="r" t="t"/>
              <a:pathLst>
                <a:path extrusionOk="0" h="451" w="1311">
                  <a:moveTo>
                    <a:pt x="0" y="0"/>
                  </a:moveTo>
                  <a:lnTo>
                    <a:pt x="1311" y="423"/>
                  </a:lnTo>
                  <a:cubicBezTo>
                    <a:pt x="1286" y="434"/>
                    <a:pt x="1259" y="443"/>
                    <a:pt x="1231" y="451"/>
                  </a:cubicBezTo>
                  <a:lnTo>
                    <a:pt x="51" y="70"/>
                  </a:lnTo>
                  <a:cubicBezTo>
                    <a:pt x="33" y="47"/>
                    <a:pt x="15" y="24"/>
                    <a:pt x="0" y="0"/>
                  </a:cubicBez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5"/>
            <p:cNvSpPr/>
            <p:nvPr/>
          </p:nvSpPr>
          <p:spPr>
            <a:xfrm flipH="1">
              <a:off x="1895525" y="3898228"/>
              <a:ext cx="465019" cy="160269"/>
            </a:xfrm>
            <a:custGeom>
              <a:rect b="b" l="l" r="r" t="t"/>
              <a:pathLst>
                <a:path extrusionOk="0" h="467" w="1355">
                  <a:moveTo>
                    <a:pt x="0" y="0"/>
                  </a:moveTo>
                  <a:lnTo>
                    <a:pt x="1355" y="437"/>
                  </a:lnTo>
                  <a:cubicBezTo>
                    <a:pt x="1331" y="448"/>
                    <a:pt x="1306" y="458"/>
                    <a:pt x="1280" y="467"/>
                  </a:cubicBezTo>
                  <a:lnTo>
                    <a:pt x="47" y="70"/>
                  </a:lnTo>
                  <a:cubicBezTo>
                    <a:pt x="29" y="47"/>
                    <a:pt x="14" y="24"/>
                    <a:pt x="0" y="0"/>
                  </a:cubicBezTo>
                  <a:close/>
                </a:path>
              </a:pathLst>
            </a:custGeom>
            <a:solidFill>
              <a:srgbClr val="FDC45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5"/>
            <p:cNvSpPr/>
            <p:nvPr/>
          </p:nvSpPr>
          <p:spPr>
            <a:xfrm flipH="1">
              <a:off x="1887289" y="3889648"/>
              <a:ext cx="478060" cy="165073"/>
            </a:xfrm>
            <a:custGeom>
              <a:rect b="b" l="l" r="r" t="t"/>
              <a:pathLst>
                <a:path extrusionOk="0" h="481" w="1393">
                  <a:moveTo>
                    <a:pt x="0" y="0"/>
                  </a:moveTo>
                  <a:lnTo>
                    <a:pt x="1393" y="450"/>
                  </a:lnTo>
                  <a:cubicBezTo>
                    <a:pt x="1371" y="461"/>
                    <a:pt x="1347" y="472"/>
                    <a:pt x="1323" y="481"/>
                  </a:cubicBezTo>
                  <a:lnTo>
                    <a:pt x="41" y="68"/>
                  </a:lnTo>
                  <a:cubicBezTo>
                    <a:pt x="26" y="46"/>
                    <a:pt x="12" y="23"/>
                    <a:pt x="0" y="0"/>
                  </a:cubicBezTo>
                  <a:close/>
                </a:path>
              </a:pathLst>
            </a:custGeom>
            <a:solidFill>
              <a:srgbClr val="FDC35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5"/>
            <p:cNvSpPr/>
            <p:nvPr/>
          </p:nvSpPr>
          <p:spPr>
            <a:xfrm flipH="1">
              <a:off x="1879052" y="3881068"/>
              <a:ext cx="490415" cy="169535"/>
            </a:xfrm>
            <a:custGeom>
              <a:rect b="b" l="l" r="r" t="t"/>
              <a:pathLst>
                <a:path extrusionOk="0" h="494" w="1429">
                  <a:moveTo>
                    <a:pt x="0" y="0"/>
                  </a:moveTo>
                  <a:lnTo>
                    <a:pt x="1429" y="461"/>
                  </a:lnTo>
                  <a:cubicBezTo>
                    <a:pt x="1408" y="473"/>
                    <a:pt x="1386" y="484"/>
                    <a:pt x="1363" y="494"/>
                  </a:cubicBezTo>
                  <a:lnTo>
                    <a:pt x="36" y="67"/>
                  </a:lnTo>
                  <a:cubicBezTo>
                    <a:pt x="23" y="45"/>
                    <a:pt x="10" y="23"/>
                    <a:pt x="0" y="0"/>
                  </a:cubicBezTo>
                  <a:close/>
                </a:path>
              </a:pathLst>
            </a:custGeom>
            <a:solidFill>
              <a:srgbClr val="FDC35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5"/>
            <p:cNvSpPr/>
            <p:nvPr/>
          </p:nvSpPr>
          <p:spPr>
            <a:xfrm flipH="1">
              <a:off x="1871159" y="3873175"/>
              <a:ext cx="502083" cy="173653"/>
            </a:xfrm>
            <a:custGeom>
              <a:rect b="b" l="l" r="r" t="t"/>
              <a:pathLst>
                <a:path extrusionOk="0" h="506" w="1463">
                  <a:moveTo>
                    <a:pt x="0" y="0"/>
                  </a:moveTo>
                  <a:lnTo>
                    <a:pt x="1463" y="471"/>
                  </a:lnTo>
                  <a:cubicBezTo>
                    <a:pt x="1443" y="483"/>
                    <a:pt x="1422" y="495"/>
                    <a:pt x="1400" y="506"/>
                  </a:cubicBezTo>
                  <a:lnTo>
                    <a:pt x="32" y="64"/>
                  </a:lnTo>
                  <a:cubicBezTo>
                    <a:pt x="20" y="43"/>
                    <a:pt x="9" y="22"/>
                    <a:pt x="0" y="0"/>
                  </a:cubicBezTo>
                  <a:close/>
                </a:path>
              </a:pathLst>
            </a:custGeom>
            <a:solidFill>
              <a:srgbClr val="FDC25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5"/>
            <p:cNvSpPr/>
            <p:nvPr/>
          </p:nvSpPr>
          <p:spPr>
            <a:xfrm flipH="1">
              <a:off x="1863952" y="3864939"/>
              <a:ext cx="512722" cy="177428"/>
            </a:xfrm>
            <a:custGeom>
              <a:rect b="b" l="l" r="r" t="t"/>
              <a:pathLst>
                <a:path extrusionOk="0" h="517" w="1494">
                  <a:moveTo>
                    <a:pt x="0" y="0"/>
                  </a:moveTo>
                  <a:lnTo>
                    <a:pt x="1494" y="482"/>
                  </a:lnTo>
                  <a:cubicBezTo>
                    <a:pt x="1475" y="494"/>
                    <a:pt x="1455" y="506"/>
                    <a:pt x="1435" y="517"/>
                  </a:cubicBezTo>
                  <a:lnTo>
                    <a:pt x="28" y="63"/>
                  </a:lnTo>
                  <a:cubicBezTo>
                    <a:pt x="18" y="42"/>
                    <a:pt x="8" y="21"/>
                    <a:pt x="0" y="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5"/>
            <p:cNvSpPr/>
            <p:nvPr/>
          </p:nvSpPr>
          <p:spPr>
            <a:xfrm flipH="1">
              <a:off x="1857088" y="3857045"/>
              <a:ext cx="522331" cy="180860"/>
            </a:xfrm>
            <a:custGeom>
              <a:rect b="b" l="l" r="r" t="t"/>
              <a:pathLst>
                <a:path extrusionOk="0" h="527" w="1522">
                  <a:moveTo>
                    <a:pt x="0" y="0"/>
                  </a:moveTo>
                  <a:lnTo>
                    <a:pt x="1522" y="490"/>
                  </a:lnTo>
                  <a:cubicBezTo>
                    <a:pt x="1504" y="503"/>
                    <a:pt x="1485" y="516"/>
                    <a:pt x="1466" y="527"/>
                  </a:cubicBezTo>
                  <a:lnTo>
                    <a:pt x="25" y="62"/>
                  </a:lnTo>
                  <a:cubicBezTo>
                    <a:pt x="15" y="42"/>
                    <a:pt x="7" y="21"/>
                    <a:pt x="0" y="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5"/>
            <p:cNvSpPr/>
            <p:nvPr/>
          </p:nvSpPr>
          <p:spPr>
            <a:xfrm flipH="1">
              <a:off x="1850911" y="3849152"/>
              <a:ext cx="531254" cy="183949"/>
            </a:xfrm>
            <a:custGeom>
              <a:rect b="b" l="l" r="r" t="t"/>
              <a:pathLst>
                <a:path extrusionOk="0" h="536" w="1548">
                  <a:moveTo>
                    <a:pt x="0" y="0"/>
                  </a:moveTo>
                  <a:lnTo>
                    <a:pt x="1548" y="499"/>
                  </a:lnTo>
                  <a:cubicBezTo>
                    <a:pt x="1532" y="512"/>
                    <a:pt x="1514" y="525"/>
                    <a:pt x="1496" y="536"/>
                  </a:cubicBezTo>
                  <a:lnTo>
                    <a:pt x="22" y="61"/>
                  </a:lnTo>
                  <a:cubicBezTo>
                    <a:pt x="14" y="41"/>
                    <a:pt x="7" y="21"/>
                    <a:pt x="0" y="0"/>
                  </a:cubicBezTo>
                  <a:close/>
                </a:path>
              </a:pathLst>
            </a:custGeom>
            <a:solidFill>
              <a:srgbClr val="FDC04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5"/>
            <p:cNvSpPr/>
            <p:nvPr/>
          </p:nvSpPr>
          <p:spPr>
            <a:xfrm flipH="1">
              <a:off x="1844390" y="3841602"/>
              <a:ext cx="539834" cy="186694"/>
            </a:xfrm>
            <a:custGeom>
              <a:rect b="b" l="l" r="r" t="t"/>
              <a:pathLst>
                <a:path extrusionOk="0" h="544" w="1573">
                  <a:moveTo>
                    <a:pt x="0" y="0"/>
                  </a:moveTo>
                  <a:lnTo>
                    <a:pt x="1573" y="506"/>
                  </a:lnTo>
                  <a:cubicBezTo>
                    <a:pt x="1557" y="520"/>
                    <a:pt x="1540" y="532"/>
                    <a:pt x="1523" y="544"/>
                  </a:cubicBezTo>
                  <a:lnTo>
                    <a:pt x="19" y="60"/>
                  </a:lnTo>
                  <a:cubicBezTo>
                    <a:pt x="12" y="40"/>
                    <a:pt x="5" y="20"/>
                    <a:pt x="0" y="0"/>
                  </a:cubicBezTo>
                  <a:close/>
                </a:path>
              </a:pathLst>
            </a:custGeom>
            <a:solidFill>
              <a:srgbClr val="FDBF4E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5"/>
            <p:cNvSpPr/>
            <p:nvPr/>
          </p:nvSpPr>
          <p:spPr>
            <a:xfrm flipH="1">
              <a:off x="1838899" y="3833709"/>
              <a:ext cx="547041" cy="190126"/>
            </a:xfrm>
            <a:custGeom>
              <a:rect b="b" l="l" r="r" t="t"/>
              <a:pathLst>
                <a:path extrusionOk="0" h="554" w="1594">
                  <a:moveTo>
                    <a:pt x="0" y="0"/>
                  </a:moveTo>
                  <a:lnTo>
                    <a:pt x="1594" y="515"/>
                  </a:lnTo>
                  <a:cubicBezTo>
                    <a:pt x="1579" y="528"/>
                    <a:pt x="1564" y="541"/>
                    <a:pt x="1547" y="554"/>
                  </a:cubicBezTo>
                  <a:lnTo>
                    <a:pt x="16" y="60"/>
                  </a:lnTo>
                  <a:cubicBezTo>
                    <a:pt x="10" y="40"/>
                    <a:pt x="4" y="20"/>
                    <a:pt x="0" y="0"/>
                  </a:cubicBezTo>
                  <a:close/>
                </a:path>
              </a:pathLst>
            </a:custGeom>
            <a:solidFill>
              <a:srgbClr val="FDBF4D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5"/>
            <p:cNvSpPr/>
            <p:nvPr/>
          </p:nvSpPr>
          <p:spPr>
            <a:xfrm flipH="1">
              <a:off x="1833065" y="3826158"/>
              <a:ext cx="554591" cy="192528"/>
            </a:xfrm>
            <a:custGeom>
              <a:rect b="b" l="l" r="r" t="t"/>
              <a:pathLst>
                <a:path extrusionOk="0" h="561" w="1616">
                  <a:moveTo>
                    <a:pt x="0" y="0"/>
                  </a:moveTo>
                  <a:lnTo>
                    <a:pt x="1616" y="521"/>
                  </a:lnTo>
                  <a:cubicBezTo>
                    <a:pt x="1602" y="535"/>
                    <a:pt x="1587" y="548"/>
                    <a:pt x="1571" y="561"/>
                  </a:cubicBezTo>
                  <a:lnTo>
                    <a:pt x="14" y="59"/>
                  </a:lnTo>
                  <a:cubicBezTo>
                    <a:pt x="8" y="40"/>
                    <a:pt x="4" y="20"/>
                    <a:pt x="0" y="0"/>
                  </a:cubicBezTo>
                  <a:close/>
                </a:path>
              </a:pathLst>
            </a:custGeom>
            <a:solidFill>
              <a:srgbClr val="FDBE4C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5"/>
            <p:cNvSpPr/>
            <p:nvPr/>
          </p:nvSpPr>
          <p:spPr>
            <a:xfrm flipH="1">
              <a:off x="1827917" y="3818951"/>
              <a:ext cx="561112" cy="194587"/>
            </a:xfrm>
            <a:custGeom>
              <a:rect b="b" l="l" r="r" t="t"/>
              <a:pathLst>
                <a:path extrusionOk="0" h="567" w="1635">
                  <a:moveTo>
                    <a:pt x="0" y="0"/>
                  </a:moveTo>
                  <a:lnTo>
                    <a:pt x="1635" y="527"/>
                  </a:lnTo>
                  <a:cubicBezTo>
                    <a:pt x="1622" y="541"/>
                    <a:pt x="1607" y="555"/>
                    <a:pt x="1592" y="567"/>
                  </a:cubicBezTo>
                  <a:lnTo>
                    <a:pt x="12" y="58"/>
                  </a:lnTo>
                  <a:cubicBezTo>
                    <a:pt x="7" y="39"/>
                    <a:pt x="3" y="19"/>
                    <a:pt x="0" y="0"/>
                  </a:cubicBezTo>
                  <a:close/>
                </a:path>
              </a:pathLst>
            </a:custGeom>
            <a:solidFill>
              <a:srgbClr val="FDBD4C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5"/>
            <p:cNvSpPr/>
            <p:nvPr/>
          </p:nvSpPr>
          <p:spPr>
            <a:xfrm flipH="1">
              <a:off x="1822769" y="3811401"/>
              <a:ext cx="567289" cy="196990"/>
            </a:xfrm>
            <a:custGeom>
              <a:rect b="b" l="l" r="r" t="t"/>
              <a:pathLst>
                <a:path extrusionOk="0" h="574" w="1653">
                  <a:moveTo>
                    <a:pt x="0" y="0"/>
                  </a:moveTo>
                  <a:lnTo>
                    <a:pt x="1653" y="533"/>
                  </a:lnTo>
                  <a:cubicBezTo>
                    <a:pt x="1640" y="547"/>
                    <a:pt x="1627" y="561"/>
                    <a:pt x="1613" y="574"/>
                  </a:cubicBezTo>
                  <a:lnTo>
                    <a:pt x="10" y="58"/>
                  </a:lnTo>
                  <a:cubicBezTo>
                    <a:pt x="6" y="39"/>
                    <a:pt x="3" y="19"/>
                    <a:pt x="0" y="0"/>
                  </a:cubicBezTo>
                  <a:close/>
                </a:path>
              </a:pathLst>
            </a:custGeom>
            <a:solidFill>
              <a:srgbClr val="FDBD4B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5"/>
            <p:cNvSpPr/>
            <p:nvPr/>
          </p:nvSpPr>
          <p:spPr>
            <a:xfrm flipH="1">
              <a:off x="1812817" y="3795958"/>
              <a:ext cx="578271" cy="207285"/>
            </a:xfrm>
            <a:custGeom>
              <a:rect b="b" l="l" r="r" t="t"/>
              <a:pathLst>
                <a:path extrusionOk="0" h="604" w="1685">
                  <a:moveTo>
                    <a:pt x="0" y="0"/>
                  </a:moveTo>
                  <a:lnTo>
                    <a:pt x="675" y="218"/>
                  </a:lnTo>
                  <a:cubicBezTo>
                    <a:pt x="689" y="233"/>
                    <a:pt x="705" y="246"/>
                    <a:pt x="722" y="259"/>
                  </a:cubicBezTo>
                  <a:lnTo>
                    <a:pt x="730" y="236"/>
                  </a:lnTo>
                  <a:lnTo>
                    <a:pt x="936" y="302"/>
                  </a:lnTo>
                  <a:lnTo>
                    <a:pt x="925" y="335"/>
                  </a:lnTo>
                  <a:cubicBezTo>
                    <a:pt x="963" y="340"/>
                    <a:pt x="998" y="340"/>
                    <a:pt x="1031" y="333"/>
                  </a:cubicBezTo>
                  <a:lnTo>
                    <a:pt x="1685" y="544"/>
                  </a:lnTo>
                  <a:cubicBezTo>
                    <a:pt x="1668" y="565"/>
                    <a:pt x="1650" y="585"/>
                    <a:pt x="1631" y="604"/>
                  </a:cubicBezTo>
                  <a:lnTo>
                    <a:pt x="9" y="81"/>
                  </a:lnTo>
                  <a:cubicBezTo>
                    <a:pt x="4" y="54"/>
                    <a:pt x="1" y="28"/>
                    <a:pt x="0" y="0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5"/>
            <p:cNvSpPr/>
            <p:nvPr/>
          </p:nvSpPr>
          <p:spPr>
            <a:xfrm flipH="1">
              <a:off x="1804237" y="3781544"/>
              <a:ext cx="587194" cy="210374"/>
            </a:xfrm>
            <a:custGeom>
              <a:rect b="b" l="l" r="r" t="t"/>
              <a:pathLst>
                <a:path extrusionOk="0" h="613" w="1711">
                  <a:moveTo>
                    <a:pt x="0" y="0"/>
                  </a:moveTo>
                  <a:lnTo>
                    <a:pt x="637" y="205"/>
                  </a:lnTo>
                  <a:cubicBezTo>
                    <a:pt x="656" y="242"/>
                    <a:pt x="685" y="274"/>
                    <a:pt x="723" y="301"/>
                  </a:cubicBezTo>
                  <a:lnTo>
                    <a:pt x="743" y="239"/>
                  </a:lnTo>
                  <a:lnTo>
                    <a:pt x="949" y="306"/>
                  </a:lnTo>
                  <a:lnTo>
                    <a:pt x="927" y="375"/>
                  </a:lnTo>
                  <a:lnTo>
                    <a:pt x="4" y="77"/>
                  </a:lnTo>
                  <a:cubicBezTo>
                    <a:pt x="1" y="52"/>
                    <a:pt x="0" y="26"/>
                    <a:pt x="0" y="0"/>
                  </a:cubicBezTo>
                  <a:moveTo>
                    <a:pt x="1663" y="613"/>
                  </a:moveTo>
                  <a:lnTo>
                    <a:pt x="936" y="378"/>
                  </a:lnTo>
                  <a:cubicBezTo>
                    <a:pt x="996" y="385"/>
                    <a:pt x="1051" y="376"/>
                    <a:pt x="1096" y="353"/>
                  </a:cubicBezTo>
                  <a:lnTo>
                    <a:pt x="1711" y="551"/>
                  </a:lnTo>
                  <a:cubicBezTo>
                    <a:pt x="1696" y="573"/>
                    <a:pt x="1680" y="593"/>
                    <a:pt x="1663" y="613"/>
                  </a:cubicBezTo>
                  <a:close/>
                </a:path>
              </a:pathLst>
            </a:custGeom>
            <a:solidFill>
              <a:srgbClr val="FDBD4B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5"/>
            <p:cNvSpPr/>
            <p:nvPr/>
          </p:nvSpPr>
          <p:spPr>
            <a:xfrm flipH="1">
              <a:off x="1796687" y="3767130"/>
              <a:ext cx="594744" cy="213119"/>
            </a:xfrm>
            <a:custGeom>
              <a:rect b="b" l="l" r="r" t="t"/>
              <a:pathLst>
                <a:path extrusionOk="0" h="621" w="1733">
                  <a:moveTo>
                    <a:pt x="2" y="0"/>
                  </a:moveTo>
                  <a:lnTo>
                    <a:pt x="617" y="198"/>
                  </a:lnTo>
                  <a:cubicBezTo>
                    <a:pt x="626" y="232"/>
                    <a:pt x="643" y="263"/>
                    <a:pt x="666" y="290"/>
                  </a:cubicBezTo>
                  <a:lnTo>
                    <a:pt x="0" y="76"/>
                  </a:lnTo>
                  <a:cubicBezTo>
                    <a:pt x="0" y="51"/>
                    <a:pt x="0" y="25"/>
                    <a:pt x="2" y="0"/>
                  </a:cubicBezTo>
                  <a:moveTo>
                    <a:pt x="756" y="242"/>
                  </a:moveTo>
                  <a:lnTo>
                    <a:pt x="962" y="309"/>
                  </a:lnTo>
                  <a:lnTo>
                    <a:pt x="939" y="378"/>
                  </a:lnTo>
                  <a:lnTo>
                    <a:pt x="733" y="312"/>
                  </a:lnTo>
                  <a:lnTo>
                    <a:pt x="756" y="242"/>
                  </a:lnTo>
                  <a:moveTo>
                    <a:pt x="1691" y="621"/>
                  </a:moveTo>
                  <a:lnTo>
                    <a:pt x="1048" y="413"/>
                  </a:lnTo>
                  <a:cubicBezTo>
                    <a:pt x="1082" y="404"/>
                    <a:pt x="1113" y="388"/>
                    <a:pt x="1139" y="366"/>
                  </a:cubicBezTo>
                  <a:lnTo>
                    <a:pt x="1733" y="557"/>
                  </a:lnTo>
                  <a:cubicBezTo>
                    <a:pt x="1721" y="579"/>
                    <a:pt x="1706" y="601"/>
                    <a:pt x="1691" y="621"/>
                  </a:cubicBezTo>
                  <a:close/>
                </a:path>
              </a:pathLst>
            </a:custGeom>
            <a:solidFill>
              <a:srgbClr val="FDBD4C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5"/>
            <p:cNvSpPr/>
            <p:nvPr/>
          </p:nvSpPr>
          <p:spPr>
            <a:xfrm flipH="1">
              <a:off x="1789823" y="3752716"/>
              <a:ext cx="601608" cy="215522"/>
            </a:xfrm>
            <a:custGeom>
              <a:rect b="b" l="l" r="r" t="t"/>
              <a:pathLst>
                <a:path extrusionOk="0" h="628" w="1753">
                  <a:moveTo>
                    <a:pt x="6" y="0"/>
                  </a:moveTo>
                  <a:lnTo>
                    <a:pt x="608" y="194"/>
                  </a:lnTo>
                  <a:cubicBezTo>
                    <a:pt x="611" y="224"/>
                    <a:pt x="619" y="252"/>
                    <a:pt x="631" y="278"/>
                  </a:cubicBezTo>
                  <a:lnTo>
                    <a:pt x="0" y="74"/>
                  </a:lnTo>
                  <a:cubicBezTo>
                    <a:pt x="1" y="50"/>
                    <a:pt x="3" y="25"/>
                    <a:pt x="6" y="0"/>
                  </a:cubicBezTo>
                  <a:moveTo>
                    <a:pt x="768" y="246"/>
                  </a:moveTo>
                  <a:lnTo>
                    <a:pt x="974" y="312"/>
                  </a:lnTo>
                  <a:lnTo>
                    <a:pt x="952" y="381"/>
                  </a:lnTo>
                  <a:lnTo>
                    <a:pt x="746" y="315"/>
                  </a:lnTo>
                  <a:lnTo>
                    <a:pt x="768" y="246"/>
                  </a:lnTo>
                  <a:moveTo>
                    <a:pt x="1716" y="628"/>
                  </a:moveTo>
                  <a:lnTo>
                    <a:pt x="1106" y="431"/>
                  </a:lnTo>
                  <a:cubicBezTo>
                    <a:pt x="1131" y="417"/>
                    <a:pt x="1152" y="398"/>
                    <a:pt x="1170" y="376"/>
                  </a:cubicBezTo>
                  <a:lnTo>
                    <a:pt x="1753" y="564"/>
                  </a:lnTo>
                  <a:cubicBezTo>
                    <a:pt x="1742" y="586"/>
                    <a:pt x="1729" y="607"/>
                    <a:pt x="1716" y="628"/>
                  </a:cubicBezTo>
                  <a:close/>
                </a:path>
              </a:pathLst>
            </a:custGeom>
            <a:solidFill>
              <a:srgbClr val="FDBE4C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5"/>
            <p:cNvSpPr/>
            <p:nvPr/>
          </p:nvSpPr>
          <p:spPr>
            <a:xfrm flipH="1">
              <a:off x="1783989" y="3738645"/>
              <a:ext cx="606412" cy="217238"/>
            </a:xfrm>
            <a:custGeom>
              <a:rect b="b" l="l" r="r" t="t"/>
              <a:pathLst>
                <a:path extrusionOk="0" h="633" w="1767">
                  <a:moveTo>
                    <a:pt x="10" y="0"/>
                  </a:moveTo>
                  <a:lnTo>
                    <a:pt x="604" y="192"/>
                  </a:lnTo>
                  <a:cubicBezTo>
                    <a:pt x="603" y="220"/>
                    <a:pt x="605" y="246"/>
                    <a:pt x="611" y="271"/>
                  </a:cubicBezTo>
                  <a:lnTo>
                    <a:pt x="0" y="74"/>
                  </a:lnTo>
                  <a:cubicBezTo>
                    <a:pt x="2" y="50"/>
                    <a:pt x="5" y="25"/>
                    <a:pt x="10" y="0"/>
                  </a:cubicBezTo>
                  <a:moveTo>
                    <a:pt x="778" y="248"/>
                  </a:moveTo>
                  <a:lnTo>
                    <a:pt x="984" y="314"/>
                  </a:lnTo>
                  <a:lnTo>
                    <a:pt x="961" y="384"/>
                  </a:lnTo>
                  <a:lnTo>
                    <a:pt x="755" y="318"/>
                  </a:lnTo>
                  <a:lnTo>
                    <a:pt x="778" y="248"/>
                  </a:lnTo>
                  <a:moveTo>
                    <a:pt x="1735" y="633"/>
                  </a:moveTo>
                  <a:lnTo>
                    <a:pt x="1143" y="443"/>
                  </a:lnTo>
                  <a:cubicBezTo>
                    <a:pt x="1162" y="425"/>
                    <a:pt x="1178" y="405"/>
                    <a:pt x="1190" y="381"/>
                  </a:cubicBezTo>
                  <a:lnTo>
                    <a:pt x="1767" y="567"/>
                  </a:lnTo>
                  <a:cubicBezTo>
                    <a:pt x="1758" y="590"/>
                    <a:pt x="1747" y="612"/>
                    <a:pt x="1735" y="633"/>
                  </a:cubicBezTo>
                  <a:close/>
                </a:path>
              </a:pathLst>
            </a:custGeom>
            <a:solidFill>
              <a:srgbClr val="FDBF4D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5"/>
            <p:cNvSpPr/>
            <p:nvPr/>
          </p:nvSpPr>
          <p:spPr>
            <a:xfrm flipH="1">
              <a:off x="1778841" y="3724918"/>
              <a:ext cx="610187" cy="218267"/>
            </a:xfrm>
            <a:custGeom>
              <a:rect b="b" l="l" r="r" t="t"/>
              <a:pathLst>
                <a:path extrusionOk="0" h="636" w="1778">
                  <a:moveTo>
                    <a:pt x="14" y="0"/>
                  </a:moveTo>
                  <a:lnTo>
                    <a:pt x="603" y="190"/>
                  </a:lnTo>
                  <a:cubicBezTo>
                    <a:pt x="599" y="217"/>
                    <a:pt x="598" y="242"/>
                    <a:pt x="600" y="266"/>
                  </a:cubicBezTo>
                  <a:lnTo>
                    <a:pt x="0" y="73"/>
                  </a:lnTo>
                  <a:cubicBezTo>
                    <a:pt x="4" y="49"/>
                    <a:pt x="8" y="25"/>
                    <a:pt x="14" y="0"/>
                  </a:cubicBezTo>
                  <a:moveTo>
                    <a:pt x="786" y="249"/>
                  </a:moveTo>
                  <a:lnTo>
                    <a:pt x="992" y="316"/>
                  </a:lnTo>
                  <a:lnTo>
                    <a:pt x="970" y="385"/>
                  </a:lnTo>
                  <a:lnTo>
                    <a:pt x="764" y="318"/>
                  </a:lnTo>
                  <a:lnTo>
                    <a:pt x="786" y="249"/>
                  </a:lnTo>
                  <a:moveTo>
                    <a:pt x="1750" y="636"/>
                  </a:moveTo>
                  <a:lnTo>
                    <a:pt x="1169" y="449"/>
                  </a:lnTo>
                  <a:cubicBezTo>
                    <a:pt x="1183" y="430"/>
                    <a:pt x="1194" y="408"/>
                    <a:pt x="1202" y="383"/>
                  </a:cubicBezTo>
                  <a:lnTo>
                    <a:pt x="1778" y="569"/>
                  </a:lnTo>
                  <a:cubicBezTo>
                    <a:pt x="1770" y="592"/>
                    <a:pt x="1761" y="614"/>
                    <a:pt x="1750" y="636"/>
                  </a:cubicBezTo>
                  <a:close/>
                </a:path>
              </a:pathLst>
            </a:custGeom>
            <a:solidFill>
              <a:srgbClr val="FDBF4E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5"/>
            <p:cNvSpPr/>
            <p:nvPr/>
          </p:nvSpPr>
          <p:spPr>
            <a:xfrm flipH="1">
              <a:off x="1770605" y="3713936"/>
              <a:ext cx="612933" cy="203510"/>
            </a:xfrm>
            <a:custGeom>
              <a:rect b="b" l="l" r="r" t="t"/>
              <a:pathLst>
                <a:path extrusionOk="0" h="593" w="1786">
                  <a:moveTo>
                    <a:pt x="7" y="0"/>
                  </a:moveTo>
                  <a:lnTo>
                    <a:pt x="593" y="190"/>
                  </a:lnTo>
                  <a:cubicBezTo>
                    <a:pt x="591" y="198"/>
                    <a:pt x="590" y="206"/>
                    <a:pt x="589" y="213"/>
                  </a:cubicBezTo>
                  <a:lnTo>
                    <a:pt x="0" y="24"/>
                  </a:lnTo>
                  <a:cubicBezTo>
                    <a:pt x="2" y="16"/>
                    <a:pt x="4" y="8"/>
                    <a:pt x="7" y="0"/>
                  </a:cubicBezTo>
                  <a:moveTo>
                    <a:pt x="795" y="204"/>
                  </a:moveTo>
                  <a:lnTo>
                    <a:pt x="1001" y="270"/>
                  </a:lnTo>
                  <a:lnTo>
                    <a:pt x="979" y="339"/>
                  </a:lnTo>
                  <a:lnTo>
                    <a:pt x="773" y="273"/>
                  </a:lnTo>
                  <a:lnTo>
                    <a:pt x="795" y="204"/>
                  </a:lnTo>
                  <a:moveTo>
                    <a:pt x="1770" y="580"/>
                  </a:moveTo>
                  <a:cubicBezTo>
                    <a:pt x="1768" y="584"/>
                    <a:pt x="1767" y="589"/>
                    <a:pt x="1765" y="593"/>
                  </a:cubicBezTo>
                  <a:lnTo>
                    <a:pt x="1188" y="407"/>
                  </a:lnTo>
                  <a:cubicBezTo>
                    <a:pt x="1196" y="381"/>
                    <a:pt x="1199" y="357"/>
                    <a:pt x="1197" y="333"/>
                  </a:cubicBezTo>
                  <a:lnTo>
                    <a:pt x="1786" y="523"/>
                  </a:lnTo>
                  <a:cubicBezTo>
                    <a:pt x="1781" y="541"/>
                    <a:pt x="1776" y="560"/>
                    <a:pt x="1770" y="580"/>
                  </a:cubicBezTo>
                  <a:close/>
                </a:path>
              </a:pathLst>
            </a:custGeom>
            <a:solidFill>
              <a:srgbClr val="FDC04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5"/>
            <p:cNvSpPr/>
            <p:nvPr/>
          </p:nvSpPr>
          <p:spPr>
            <a:xfrm flipH="1">
              <a:off x="1767516" y="3770219"/>
              <a:ext cx="346619" cy="133843"/>
            </a:xfrm>
            <a:custGeom>
              <a:rect b="b" l="l" r="r" t="t"/>
              <a:pathLst>
                <a:path extrusionOk="0" h="390" w="1010">
                  <a:moveTo>
                    <a:pt x="23" y="0"/>
                  </a:moveTo>
                  <a:lnTo>
                    <a:pt x="229" y="67"/>
                  </a:lnTo>
                  <a:lnTo>
                    <a:pt x="207" y="136"/>
                  </a:lnTo>
                  <a:lnTo>
                    <a:pt x="0" y="70"/>
                  </a:lnTo>
                  <a:lnTo>
                    <a:pt x="23" y="0"/>
                  </a:lnTo>
                  <a:moveTo>
                    <a:pt x="992" y="390"/>
                  </a:moveTo>
                  <a:lnTo>
                    <a:pt x="411" y="203"/>
                  </a:lnTo>
                  <a:cubicBezTo>
                    <a:pt x="414" y="175"/>
                    <a:pt x="411" y="148"/>
                    <a:pt x="403" y="123"/>
                  </a:cubicBezTo>
                  <a:lnTo>
                    <a:pt x="1010" y="318"/>
                  </a:lnTo>
                  <a:cubicBezTo>
                    <a:pt x="1005" y="341"/>
                    <a:pt x="1000" y="365"/>
                    <a:pt x="992" y="39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5"/>
            <p:cNvSpPr/>
            <p:nvPr/>
          </p:nvSpPr>
          <p:spPr>
            <a:xfrm flipH="1">
              <a:off x="1765457" y="3757178"/>
              <a:ext cx="344217" cy="133157"/>
            </a:xfrm>
            <a:custGeom>
              <a:rect b="b" l="l" r="r" t="t"/>
              <a:pathLst>
                <a:path extrusionOk="0" h="388" w="1003">
                  <a:moveTo>
                    <a:pt x="22" y="0"/>
                  </a:moveTo>
                  <a:lnTo>
                    <a:pt x="228" y="67"/>
                  </a:lnTo>
                  <a:lnTo>
                    <a:pt x="206" y="135"/>
                  </a:lnTo>
                  <a:lnTo>
                    <a:pt x="0" y="69"/>
                  </a:lnTo>
                  <a:lnTo>
                    <a:pt x="22" y="0"/>
                  </a:lnTo>
                  <a:moveTo>
                    <a:pt x="990" y="388"/>
                  </a:moveTo>
                  <a:lnTo>
                    <a:pt x="398" y="197"/>
                  </a:lnTo>
                  <a:cubicBezTo>
                    <a:pt x="394" y="167"/>
                    <a:pt x="383" y="139"/>
                    <a:pt x="366" y="111"/>
                  </a:cubicBezTo>
                  <a:lnTo>
                    <a:pt x="1003" y="316"/>
                  </a:lnTo>
                  <a:cubicBezTo>
                    <a:pt x="1000" y="340"/>
                    <a:pt x="996" y="364"/>
                    <a:pt x="990" y="388"/>
                  </a:cubicBezTo>
                  <a:close/>
                </a:path>
              </a:pathLst>
            </a:custGeom>
            <a:solidFill>
              <a:srgbClr val="FDC25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5"/>
            <p:cNvSpPr/>
            <p:nvPr/>
          </p:nvSpPr>
          <p:spPr>
            <a:xfrm flipH="1">
              <a:off x="1763741" y="3730409"/>
              <a:ext cx="337353" cy="132127"/>
            </a:xfrm>
            <a:custGeom>
              <a:rect b="b" l="l" r="r" t="t"/>
              <a:pathLst>
                <a:path extrusionOk="0" h="385" w="983">
                  <a:moveTo>
                    <a:pt x="22" y="0"/>
                  </a:moveTo>
                  <a:lnTo>
                    <a:pt x="983" y="310"/>
                  </a:lnTo>
                  <a:cubicBezTo>
                    <a:pt x="983" y="334"/>
                    <a:pt x="982" y="359"/>
                    <a:pt x="979" y="385"/>
                  </a:cubicBezTo>
                  <a:lnTo>
                    <a:pt x="333" y="177"/>
                  </a:lnTo>
                  <a:cubicBezTo>
                    <a:pt x="308" y="139"/>
                    <a:pt x="271" y="104"/>
                    <a:pt x="228" y="69"/>
                  </a:cubicBezTo>
                  <a:lnTo>
                    <a:pt x="206" y="136"/>
                  </a:lnTo>
                  <a:lnTo>
                    <a:pt x="0" y="6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DC35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5"/>
            <p:cNvSpPr/>
            <p:nvPr/>
          </p:nvSpPr>
          <p:spPr>
            <a:xfrm flipH="1">
              <a:off x="1763741" y="3717025"/>
              <a:ext cx="333235" cy="131441"/>
            </a:xfrm>
            <a:custGeom>
              <a:rect b="b" l="l" r="r" t="t"/>
              <a:pathLst>
                <a:path extrusionOk="0" h="383" w="971">
                  <a:moveTo>
                    <a:pt x="23" y="0"/>
                  </a:moveTo>
                  <a:lnTo>
                    <a:pt x="968" y="305"/>
                  </a:lnTo>
                  <a:cubicBezTo>
                    <a:pt x="971" y="330"/>
                    <a:pt x="971" y="356"/>
                    <a:pt x="970" y="383"/>
                  </a:cubicBezTo>
                  <a:lnTo>
                    <a:pt x="272" y="158"/>
                  </a:lnTo>
                  <a:cubicBezTo>
                    <a:pt x="255" y="141"/>
                    <a:pt x="236" y="124"/>
                    <a:pt x="216" y="108"/>
                  </a:cubicBezTo>
                  <a:lnTo>
                    <a:pt x="206" y="136"/>
                  </a:lnTo>
                  <a:lnTo>
                    <a:pt x="0" y="7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DC45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5"/>
            <p:cNvSpPr/>
            <p:nvPr/>
          </p:nvSpPr>
          <p:spPr>
            <a:xfrm flipH="1">
              <a:off x="1764084" y="3695747"/>
              <a:ext cx="345590" cy="137961"/>
            </a:xfrm>
            <a:custGeom>
              <a:rect b="b" l="l" r="r" t="t"/>
              <a:pathLst>
                <a:path extrusionOk="0" h="402" w="1007">
                  <a:moveTo>
                    <a:pt x="66" y="42"/>
                  </a:moveTo>
                  <a:cubicBezTo>
                    <a:pt x="45" y="28"/>
                    <a:pt x="22" y="14"/>
                    <a:pt x="0" y="0"/>
                  </a:cubicBezTo>
                  <a:lnTo>
                    <a:pt x="999" y="322"/>
                  </a:lnTo>
                  <a:cubicBezTo>
                    <a:pt x="1004" y="348"/>
                    <a:pt x="1007" y="374"/>
                    <a:pt x="1007" y="402"/>
                  </a:cubicBezTo>
                  <a:lnTo>
                    <a:pt x="50" y="93"/>
                  </a:lnTo>
                  <a:lnTo>
                    <a:pt x="66" y="42"/>
                  </a:lnTo>
                  <a:close/>
                </a:path>
              </a:pathLst>
            </a:custGeom>
            <a:solidFill>
              <a:srgbClr val="FDC45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5"/>
            <p:cNvSpPr/>
            <p:nvPr/>
          </p:nvSpPr>
          <p:spPr>
            <a:xfrm flipH="1">
              <a:off x="1765114" y="3667262"/>
              <a:ext cx="387459" cy="151346"/>
            </a:xfrm>
            <a:custGeom>
              <a:rect b="b" l="l" r="r" t="t"/>
              <a:pathLst>
                <a:path extrusionOk="0" h="441" w="1129">
                  <a:moveTo>
                    <a:pt x="191" y="125"/>
                  </a:moveTo>
                  <a:cubicBezTo>
                    <a:pt x="129" y="85"/>
                    <a:pt x="63" y="44"/>
                    <a:pt x="0" y="0"/>
                  </a:cubicBezTo>
                  <a:lnTo>
                    <a:pt x="1114" y="359"/>
                  </a:lnTo>
                  <a:cubicBezTo>
                    <a:pt x="1121" y="385"/>
                    <a:pt x="1126" y="412"/>
                    <a:pt x="1129" y="441"/>
                  </a:cubicBezTo>
                  <a:lnTo>
                    <a:pt x="187" y="137"/>
                  </a:lnTo>
                  <a:lnTo>
                    <a:pt x="191" y="125"/>
                  </a:ln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5"/>
            <p:cNvSpPr/>
            <p:nvPr/>
          </p:nvSpPr>
          <p:spPr>
            <a:xfrm flipH="1">
              <a:off x="1767516" y="3640837"/>
              <a:ext cx="420748" cy="162328"/>
            </a:xfrm>
            <a:custGeom>
              <a:rect b="b" l="l" r="r" t="t"/>
              <a:pathLst>
                <a:path extrusionOk="0" h="473" w="1226">
                  <a:moveTo>
                    <a:pt x="0" y="0"/>
                  </a:moveTo>
                  <a:lnTo>
                    <a:pt x="1202" y="387"/>
                  </a:lnTo>
                  <a:cubicBezTo>
                    <a:pt x="1212" y="414"/>
                    <a:pt x="1221" y="443"/>
                    <a:pt x="1226" y="473"/>
                  </a:cubicBezTo>
                  <a:lnTo>
                    <a:pt x="201" y="142"/>
                  </a:lnTo>
                  <a:cubicBezTo>
                    <a:pt x="133" y="98"/>
                    <a:pt x="64" y="51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5"/>
            <p:cNvSpPr/>
            <p:nvPr/>
          </p:nvSpPr>
          <p:spPr>
            <a:xfrm flipH="1">
              <a:off x="1771291" y="3617500"/>
              <a:ext cx="444085" cy="169535"/>
            </a:xfrm>
            <a:custGeom>
              <a:rect b="b" l="l" r="r" t="t"/>
              <a:pathLst>
                <a:path extrusionOk="0" h="494" w="1294">
                  <a:moveTo>
                    <a:pt x="0" y="0"/>
                  </a:moveTo>
                  <a:lnTo>
                    <a:pt x="1259" y="406"/>
                  </a:lnTo>
                  <a:cubicBezTo>
                    <a:pt x="1273" y="434"/>
                    <a:pt x="1285" y="463"/>
                    <a:pt x="1294" y="494"/>
                  </a:cubicBezTo>
                  <a:lnTo>
                    <a:pt x="157" y="127"/>
                  </a:lnTo>
                  <a:cubicBezTo>
                    <a:pt x="102" y="88"/>
                    <a:pt x="48" y="46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5"/>
            <p:cNvSpPr/>
            <p:nvPr/>
          </p:nvSpPr>
          <p:spPr>
            <a:xfrm flipH="1">
              <a:off x="1777125" y="3595879"/>
              <a:ext cx="459185" cy="174339"/>
            </a:xfrm>
            <a:custGeom>
              <a:rect b="b" l="l" r="r" t="t"/>
              <a:pathLst>
                <a:path extrusionOk="0" h="508" w="1338">
                  <a:moveTo>
                    <a:pt x="0" y="0"/>
                  </a:moveTo>
                  <a:lnTo>
                    <a:pt x="1290" y="417"/>
                  </a:lnTo>
                  <a:cubicBezTo>
                    <a:pt x="1309" y="446"/>
                    <a:pt x="1325" y="476"/>
                    <a:pt x="1338" y="508"/>
                  </a:cubicBezTo>
                  <a:lnTo>
                    <a:pt x="122" y="117"/>
                  </a:lnTo>
                  <a:cubicBezTo>
                    <a:pt x="78" y="81"/>
                    <a:pt x="37" y="42"/>
                    <a:pt x="0" y="0"/>
                  </a:cubicBezTo>
                  <a:close/>
                </a:path>
              </a:pathLst>
            </a:custGeom>
            <a:solidFill>
              <a:srgbClr val="FDC757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25"/>
            <p:cNvSpPr/>
            <p:nvPr/>
          </p:nvSpPr>
          <p:spPr>
            <a:xfrm flipH="1">
              <a:off x="1785362" y="3576318"/>
              <a:ext cx="466735" cy="176742"/>
            </a:xfrm>
            <a:custGeom>
              <a:rect b="b" l="l" r="r" t="t"/>
              <a:pathLst>
                <a:path extrusionOk="0" h="515" w="1360">
                  <a:moveTo>
                    <a:pt x="0" y="0"/>
                  </a:moveTo>
                  <a:lnTo>
                    <a:pt x="1297" y="418"/>
                  </a:lnTo>
                  <a:cubicBezTo>
                    <a:pt x="1321" y="449"/>
                    <a:pt x="1342" y="481"/>
                    <a:pt x="1360" y="515"/>
                  </a:cubicBezTo>
                  <a:lnTo>
                    <a:pt x="93" y="106"/>
                  </a:lnTo>
                  <a:cubicBezTo>
                    <a:pt x="59" y="73"/>
                    <a:pt x="27" y="38"/>
                    <a:pt x="0" y="0"/>
                  </a:cubicBezTo>
                  <a:close/>
                </a:path>
              </a:pathLst>
            </a:custGeom>
            <a:solidFill>
              <a:srgbClr val="FDC858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5"/>
            <p:cNvSpPr/>
            <p:nvPr/>
          </p:nvSpPr>
          <p:spPr>
            <a:xfrm flipH="1">
              <a:off x="1289800" y="2913622"/>
              <a:ext cx="1474334" cy="1473990"/>
            </a:xfrm>
            <a:custGeom>
              <a:rect b="b" l="l" r="r" t="t"/>
              <a:pathLst>
                <a:path extrusionOk="0" h="4295" w="4296">
                  <a:moveTo>
                    <a:pt x="3667" y="629"/>
                  </a:moveTo>
                  <a:cubicBezTo>
                    <a:pt x="3934" y="895"/>
                    <a:pt x="4125" y="1228"/>
                    <a:pt x="4223" y="1592"/>
                  </a:cubicBezTo>
                  <a:cubicBezTo>
                    <a:pt x="4320" y="1957"/>
                    <a:pt x="4320" y="2339"/>
                    <a:pt x="4223" y="2703"/>
                  </a:cubicBezTo>
                  <a:cubicBezTo>
                    <a:pt x="4125" y="3068"/>
                    <a:pt x="3933" y="3400"/>
                    <a:pt x="3667" y="3666"/>
                  </a:cubicBezTo>
                  <a:cubicBezTo>
                    <a:pt x="3400" y="3933"/>
                    <a:pt x="3068" y="4125"/>
                    <a:pt x="2704" y="4222"/>
                  </a:cubicBezTo>
                  <a:cubicBezTo>
                    <a:pt x="2339" y="4320"/>
                    <a:pt x="1956" y="4320"/>
                    <a:pt x="1592" y="4222"/>
                  </a:cubicBezTo>
                  <a:cubicBezTo>
                    <a:pt x="1227" y="4125"/>
                    <a:pt x="895" y="3933"/>
                    <a:pt x="629" y="3666"/>
                  </a:cubicBezTo>
                  <a:cubicBezTo>
                    <a:pt x="362" y="3400"/>
                    <a:pt x="171" y="3068"/>
                    <a:pt x="74" y="2703"/>
                  </a:cubicBezTo>
                  <a:cubicBezTo>
                    <a:pt x="-24" y="2339"/>
                    <a:pt x="-24" y="1956"/>
                    <a:pt x="74" y="1592"/>
                  </a:cubicBezTo>
                  <a:cubicBezTo>
                    <a:pt x="171" y="1227"/>
                    <a:pt x="362" y="896"/>
                    <a:pt x="629" y="629"/>
                  </a:cubicBezTo>
                  <a:cubicBezTo>
                    <a:pt x="895" y="363"/>
                    <a:pt x="1228" y="170"/>
                    <a:pt x="1592" y="73"/>
                  </a:cubicBezTo>
                  <a:cubicBezTo>
                    <a:pt x="1957" y="-25"/>
                    <a:pt x="2340" y="-25"/>
                    <a:pt x="2704" y="73"/>
                  </a:cubicBezTo>
                  <a:cubicBezTo>
                    <a:pt x="3069" y="170"/>
                    <a:pt x="3401" y="362"/>
                    <a:pt x="3667" y="629"/>
                  </a:cubicBezTo>
                  <a:close/>
                </a:path>
              </a:pathLst>
            </a:custGeom>
            <a:solidFill>
              <a:srgbClr val="D9E7D8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66" name="Google Shape;1666;p25"/>
            <p:cNvGrpSpPr/>
            <p:nvPr/>
          </p:nvGrpSpPr>
          <p:grpSpPr>
            <a:xfrm>
              <a:off x="2867090" y="3001478"/>
              <a:ext cx="1364859" cy="1565280"/>
              <a:chOff x="7426940" y="3153878"/>
              <a:chExt cx="1364859" cy="1565280"/>
            </a:xfrm>
          </p:grpSpPr>
          <p:sp>
            <p:nvSpPr>
              <p:cNvPr id="1667" name="Google Shape;1667;p25"/>
              <p:cNvSpPr/>
              <p:nvPr/>
            </p:nvSpPr>
            <p:spPr>
              <a:xfrm flipH="1">
                <a:off x="7576571" y="4641254"/>
                <a:ext cx="1215227" cy="77904"/>
              </a:xfrm>
              <a:custGeom>
                <a:rect b="b" l="l" r="r" t="t"/>
                <a:pathLst>
                  <a:path extrusionOk="0" h="227" w="3541">
                    <a:moveTo>
                      <a:pt x="3541" y="114"/>
                    </a:moveTo>
                    <a:cubicBezTo>
                      <a:pt x="3541" y="134"/>
                      <a:pt x="3459" y="153"/>
                      <a:pt x="3304" y="170"/>
                    </a:cubicBezTo>
                    <a:cubicBezTo>
                      <a:pt x="3149" y="188"/>
                      <a:pt x="2925" y="202"/>
                      <a:pt x="2656" y="212"/>
                    </a:cubicBezTo>
                    <a:cubicBezTo>
                      <a:pt x="2387" y="222"/>
                      <a:pt x="2082" y="227"/>
                      <a:pt x="1771" y="227"/>
                    </a:cubicBezTo>
                    <a:cubicBezTo>
                      <a:pt x="1460" y="227"/>
                      <a:pt x="1155" y="222"/>
                      <a:pt x="886" y="212"/>
                    </a:cubicBezTo>
                    <a:cubicBezTo>
                      <a:pt x="616" y="202"/>
                      <a:pt x="393" y="188"/>
                      <a:pt x="238" y="170"/>
                    </a:cubicBezTo>
                    <a:cubicBezTo>
                      <a:pt x="82" y="153"/>
                      <a:pt x="0" y="134"/>
                      <a:pt x="0" y="114"/>
                    </a:cubicBezTo>
                    <a:cubicBezTo>
                      <a:pt x="0" y="94"/>
                      <a:pt x="82" y="74"/>
                      <a:pt x="238" y="57"/>
                    </a:cubicBezTo>
                    <a:cubicBezTo>
                      <a:pt x="393" y="39"/>
                      <a:pt x="616" y="25"/>
                      <a:pt x="886" y="15"/>
                    </a:cubicBezTo>
                    <a:cubicBezTo>
                      <a:pt x="1155" y="5"/>
                      <a:pt x="1460" y="0"/>
                      <a:pt x="1771" y="0"/>
                    </a:cubicBezTo>
                    <a:cubicBezTo>
                      <a:pt x="2082" y="0"/>
                      <a:pt x="2387" y="5"/>
                      <a:pt x="2656" y="15"/>
                    </a:cubicBezTo>
                    <a:cubicBezTo>
                      <a:pt x="2925" y="25"/>
                      <a:pt x="3149" y="39"/>
                      <a:pt x="3304" y="57"/>
                    </a:cubicBezTo>
                    <a:cubicBezTo>
                      <a:pt x="3459" y="74"/>
                      <a:pt x="3541" y="94"/>
                      <a:pt x="3541" y="114"/>
                    </a:cubicBezTo>
                    <a:close/>
                  </a:path>
                </a:pathLst>
              </a:custGeom>
              <a:solidFill>
                <a:srgbClr val="61795F">
                  <a:alpha val="27219"/>
                </a:srgbClr>
              </a:solidFill>
              <a:ln>
                <a:noFill/>
              </a:ln>
            </p:spPr>
            <p:txBody>
              <a:bodyPr anchorCtr="1" anchor="ctr" bIns="36700" lIns="90000" spcFirstLastPara="1" rIns="90000" wrap="square" tIns="36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Google Shape;1668;p25"/>
              <p:cNvSpPr/>
              <p:nvPr/>
            </p:nvSpPr>
            <p:spPr>
              <a:xfrm flipH="1">
                <a:off x="8530632" y="4527659"/>
                <a:ext cx="75844" cy="78933"/>
              </a:xfrm>
              <a:custGeom>
                <a:rect b="b" l="l" r="r" t="t"/>
                <a:pathLst>
                  <a:path extrusionOk="0" h="230" w="221">
                    <a:moveTo>
                      <a:pt x="154" y="230"/>
                    </a:moveTo>
                    <a:cubicBezTo>
                      <a:pt x="145" y="205"/>
                      <a:pt x="138" y="182"/>
                      <a:pt x="138" y="182"/>
                    </a:cubicBezTo>
                    <a:lnTo>
                      <a:pt x="221" y="101"/>
                    </a:lnTo>
                    <a:lnTo>
                      <a:pt x="84" y="0"/>
                    </a:lnTo>
                    <a:lnTo>
                      <a:pt x="3" y="92"/>
                    </a:lnTo>
                    <a:cubicBezTo>
                      <a:pt x="3" y="92"/>
                      <a:pt x="2" y="92"/>
                      <a:pt x="0" y="92"/>
                    </a:cubicBezTo>
                    <a:cubicBezTo>
                      <a:pt x="0" y="105"/>
                      <a:pt x="0" y="117"/>
                      <a:pt x="0" y="129"/>
                    </a:cubicBezTo>
                    <a:cubicBezTo>
                      <a:pt x="42" y="171"/>
                      <a:pt x="95" y="213"/>
                      <a:pt x="154" y="230"/>
                    </a:cubicBezTo>
                    <a:close/>
                  </a:path>
                </a:pathLst>
              </a:custGeom>
              <a:solidFill>
                <a:srgbClr val="61795F"/>
              </a:solidFill>
              <a:ln>
                <a:noFill/>
              </a:ln>
            </p:spPr>
            <p:txBody>
              <a:bodyPr anchorCtr="1" anchor="ctr" bIns="37800" lIns="90000" spcFirstLastPara="1" rIns="90000" wrap="square" tIns="37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25"/>
              <p:cNvSpPr/>
              <p:nvPr/>
            </p:nvSpPr>
            <p:spPr>
              <a:xfrm flipH="1">
                <a:off x="8484645" y="4559576"/>
                <a:ext cx="146198" cy="103643"/>
              </a:xfrm>
              <a:custGeom>
                <a:rect b="b" l="l" r="r" t="t"/>
                <a:pathLst>
                  <a:path extrusionOk="0" h="302" w="426">
                    <a:moveTo>
                      <a:pt x="400" y="232"/>
                    </a:moveTo>
                    <a:cubicBezTo>
                      <a:pt x="373" y="221"/>
                      <a:pt x="275" y="201"/>
                      <a:pt x="256" y="193"/>
                    </a:cubicBezTo>
                    <a:cubicBezTo>
                      <a:pt x="247" y="188"/>
                      <a:pt x="235" y="162"/>
                      <a:pt x="225" y="137"/>
                    </a:cubicBezTo>
                    <a:cubicBezTo>
                      <a:pt x="166" y="120"/>
                      <a:pt x="113" y="78"/>
                      <a:pt x="71" y="36"/>
                    </a:cubicBezTo>
                    <a:cubicBezTo>
                      <a:pt x="71" y="24"/>
                      <a:pt x="71" y="12"/>
                      <a:pt x="71" y="0"/>
                    </a:cubicBezTo>
                    <a:cubicBezTo>
                      <a:pt x="59" y="3"/>
                      <a:pt x="19" y="17"/>
                      <a:pt x="2" y="76"/>
                    </a:cubicBezTo>
                    <a:cubicBezTo>
                      <a:pt x="-19" y="146"/>
                      <a:pt x="132" y="266"/>
                      <a:pt x="132" y="266"/>
                    </a:cubicBezTo>
                    <a:cubicBezTo>
                      <a:pt x="132" y="266"/>
                      <a:pt x="155" y="297"/>
                      <a:pt x="188" y="300"/>
                    </a:cubicBezTo>
                    <a:cubicBezTo>
                      <a:pt x="221" y="304"/>
                      <a:pt x="426" y="300"/>
                      <a:pt x="426" y="300"/>
                    </a:cubicBezTo>
                    <a:cubicBezTo>
                      <a:pt x="426" y="300"/>
                      <a:pt x="427" y="243"/>
                      <a:pt x="400" y="232"/>
                    </a:cubicBezTo>
                    <a:close/>
                  </a:path>
                </a:pathLst>
              </a:custGeom>
              <a:solidFill>
                <a:srgbClr val="243B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25"/>
              <p:cNvSpPr/>
              <p:nvPr/>
            </p:nvSpPr>
            <p:spPr>
              <a:xfrm flipH="1">
                <a:off x="7780080" y="4595267"/>
                <a:ext cx="76874" cy="56283"/>
              </a:xfrm>
              <a:custGeom>
                <a:rect b="b" l="l" r="r" t="t"/>
                <a:pathLst>
                  <a:path extrusionOk="0" h="164" w="224">
                    <a:moveTo>
                      <a:pt x="224" y="69"/>
                    </a:moveTo>
                    <a:cubicBezTo>
                      <a:pt x="223" y="69"/>
                      <a:pt x="222" y="69"/>
                      <a:pt x="221" y="68"/>
                    </a:cubicBezTo>
                    <a:cubicBezTo>
                      <a:pt x="190" y="61"/>
                      <a:pt x="163" y="0"/>
                      <a:pt x="163" y="0"/>
                    </a:cubicBezTo>
                    <a:lnTo>
                      <a:pt x="0" y="57"/>
                    </a:lnTo>
                    <a:lnTo>
                      <a:pt x="18" y="125"/>
                    </a:lnTo>
                    <a:cubicBezTo>
                      <a:pt x="18" y="125"/>
                      <a:pt x="17" y="139"/>
                      <a:pt x="17" y="156"/>
                    </a:cubicBezTo>
                    <a:cubicBezTo>
                      <a:pt x="90" y="180"/>
                      <a:pt x="185" y="146"/>
                      <a:pt x="224" y="69"/>
                    </a:cubicBezTo>
                    <a:close/>
                  </a:path>
                </a:pathLst>
              </a:custGeom>
              <a:solidFill>
                <a:srgbClr val="61795F"/>
              </a:solidFill>
              <a:ln>
                <a:noFill/>
              </a:ln>
            </p:spPr>
            <p:txBody>
              <a:bodyPr anchorCtr="1" anchor="ctr" bIns="14025" lIns="90000" spcFirstLastPara="1" rIns="90000" wrap="square" tIns="14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p25"/>
              <p:cNvSpPr/>
              <p:nvPr/>
            </p:nvSpPr>
            <p:spPr>
              <a:xfrm flipH="1">
                <a:off x="7697715" y="4615172"/>
                <a:ext cx="153405" cy="57999"/>
              </a:xfrm>
              <a:custGeom>
                <a:rect b="b" l="l" r="r" t="t"/>
                <a:pathLst>
                  <a:path extrusionOk="0" h="169" w="447">
                    <a:moveTo>
                      <a:pt x="425" y="0"/>
                    </a:moveTo>
                    <a:cubicBezTo>
                      <a:pt x="405" y="0"/>
                      <a:pt x="243" y="17"/>
                      <a:pt x="207" y="11"/>
                    </a:cubicBezTo>
                    <a:cubicBezTo>
                      <a:pt x="168" y="88"/>
                      <a:pt x="73" y="122"/>
                      <a:pt x="0" y="98"/>
                    </a:cubicBezTo>
                    <a:cubicBezTo>
                      <a:pt x="0" y="117"/>
                      <a:pt x="2" y="140"/>
                      <a:pt x="10" y="154"/>
                    </a:cubicBezTo>
                    <a:cubicBezTo>
                      <a:pt x="25" y="179"/>
                      <a:pt x="165" y="167"/>
                      <a:pt x="212" y="154"/>
                    </a:cubicBezTo>
                    <a:cubicBezTo>
                      <a:pt x="259" y="141"/>
                      <a:pt x="384" y="83"/>
                      <a:pt x="423" y="69"/>
                    </a:cubicBezTo>
                    <a:cubicBezTo>
                      <a:pt x="463" y="54"/>
                      <a:pt x="445" y="0"/>
                      <a:pt x="425" y="0"/>
                    </a:cubicBezTo>
                    <a:close/>
                  </a:path>
                </a:pathLst>
              </a:custGeom>
              <a:solidFill>
                <a:srgbClr val="243B50"/>
              </a:solidFill>
              <a:ln>
                <a:noFill/>
              </a:ln>
            </p:spPr>
            <p:txBody>
              <a:bodyPr anchorCtr="1" anchor="ctr" bIns="15825" lIns="90000" spcFirstLastPara="1" rIns="90000" wrap="square" tIns="15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p25"/>
              <p:cNvSpPr/>
              <p:nvPr/>
            </p:nvSpPr>
            <p:spPr>
              <a:xfrm flipH="1">
                <a:off x="7818174" y="3199865"/>
                <a:ext cx="135216" cy="161298"/>
              </a:xfrm>
              <a:custGeom>
                <a:rect b="b" l="l" r="r" t="t"/>
                <a:pathLst>
                  <a:path extrusionOk="0" h="470" w="394">
                    <a:moveTo>
                      <a:pt x="53" y="340"/>
                    </a:moveTo>
                    <a:lnTo>
                      <a:pt x="0" y="329"/>
                    </a:lnTo>
                    <a:cubicBezTo>
                      <a:pt x="0" y="329"/>
                      <a:pt x="77" y="253"/>
                      <a:pt x="84" y="216"/>
                    </a:cubicBezTo>
                    <a:cubicBezTo>
                      <a:pt x="91" y="178"/>
                      <a:pt x="135" y="12"/>
                      <a:pt x="135" y="12"/>
                    </a:cubicBezTo>
                    <a:cubicBezTo>
                      <a:pt x="135" y="12"/>
                      <a:pt x="305" y="-18"/>
                      <a:pt x="358" y="16"/>
                    </a:cubicBezTo>
                    <a:cubicBezTo>
                      <a:pt x="411" y="49"/>
                      <a:pt x="395" y="239"/>
                      <a:pt x="378" y="313"/>
                    </a:cubicBezTo>
                    <a:cubicBezTo>
                      <a:pt x="360" y="388"/>
                      <a:pt x="255" y="370"/>
                      <a:pt x="255" y="370"/>
                    </a:cubicBezTo>
                    <a:cubicBezTo>
                      <a:pt x="255" y="370"/>
                      <a:pt x="220" y="400"/>
                      <a:pt x="224" y="458"/>
                    </a:cubicBezTo>
                    <a:cubicBezTo>
                      <a:pt x="227" y="517"/>
                      <a:pt x="53" y="340"/>
                      <a:pt x="53" y="340"/>
                    </a:cubicBez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3" name="Google Shape;1673;p25"/>
              <p:cNvSpPr/>
              <p:nvPr/>
            </p:nvSpPr>
            <p:spPr>
              <a:xfrm flipH="1">
                <a:off x="7857984" y="3304194"/>
                <a:ext cx="117713" cy="97465"/>
              </a:xfrm>
              <a:custGeom>
                <a:rect b="b" l="l" r="r" t="t"/>
                <a:pathLst>
                  <a:path extrusionOk="0" h="284" w="343">
                    <a:moveTo>
                      <a:pt x="0" y="41"/>
                    </a:moveTo>
                    <a:cubicBezTo>
                      <a:pt x="0" y="41"/>
                      <a:pt x="44" y="-1"/>
                      <a:pt x="79" y="0"/>
                    </a:cubicBezTo>
                    <a:cubicBezTo>
                      <a:pt x="114" y="1"/>
                      <a:pt x="287" y="110"/>
                      <a:pt x="305" y="139"/>
                    </a:cubicBezTo>
                    <a:cubicBezTo>
                      <a:pt x="323" y="168"/>
                      <a:pt x="343" y="284"/>
                      <a:pt x="343" y="284"/>
                    </a:cubicBezTo>
                    <a:cubicBezTo>
                      <a:pt x="343" y="284"/>
                      <a:pt x="193" y="106"/>
                      <a:pt x="0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25"/>
              <p:cNvSpPr/>
              <p:nvPr/>
            </p:nvSpPr>
            <p:spPr>
              <a:xfrm flipH="1">
                <a:off x="8058063" y="3884182"/>
                <a:ext cx="525420" cy="692896"/>
              </a:xfrm>
              <a:custGeom>
                <a:rect b="b" l="l" r="r" t="t"/>
                <a:pathLst>
                  <a:path extrusionOk="0" h="2019" w="1531">
                    <a:moveTo>
                      <a:pt x="994" y="0"/>
                    </a:moveTo>
                    <a:lnTo>
                      <a:pt x="606" y="1071"/>
                    </a:lnTo>
                    <a:lnTo>
                      <a:pt x="1" y="1856"/>
                    </a:lnTo>
                    <a:cubicBezTo>
                      <a:pt x="-10" y="1936"/>
                      <a:pt x="59" y="1983"/>
                      <a:pt x="154" y="2019"/>
                    </a:cubicBezTo>
                    <a:lnTo>
                      <a:pt x="1003" y="1247"/>
                    </a:lnTo>
                    <a:lnTo>
                      <a:pt x="1531" y="136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rgbClr val="243B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25"/>
              <p:cNvSpPr/>
              <p:nvPr/>
            </p:nvSpPr>
            <p:spPr>
              <a:xfrm flipH="1">
                <a:off x="7791406" y="3771959"/>
                <a:ext cx="460214" cy="848360"/>
              </a:xfrm>
              <a:custGeom>
                <a:rect b="b" l="l" r="r" t="t"/>
                <a:pathLst>
                  <a:path extrusionOk="0" h="2472" w="1341">
                    <a:moveTo>
                      <a:pt x="81" y="0"/>
                    </a:moveTo>
                    <a:cubicBezTo>
                      <a:pt x="81" y="0"/>
                      <a:pt x="16" y="142"/>
                      <a:pt x="2" y="266"/>
                    </a:cubicBezTo>
                    <a:cubicBezTo>
                      <a:pt x="-2" y="297"/>
                      <a:pt x="2" y="330"/>
                      <a:pt x="8" y="363"/>
                    </a:cubicBezTo>
                    <a:cubicBezTo>
                      <a:pt x="30" y="466"/>
                      <a:pt x="86" y="559"/>
                      <a:pt x="164" y="630"/>
                    </a:cubicBezTo>
                    <a:lnTo>
                      <a:pt x="221" y="683"/>
                    </a:lnTo>
                    <a:lnTo>
                      <a:pt x="752" y="1493"/>
                    </a:lnTo>
                    <a:lnTo>
                      <a:pt x="1096" y="2457"/>
                    </a:lnTo>
                    <a:cubicBezTo>
                      <a:pt x="1107" y="2501"/>
                      <a:pt x="1352" y="2439"/>
                      <a:pt x="1341" y="2395"/>
                    </a:cubicBezTo>
                    <a:cubicBezTo>
                      <a:pt x="1341" y="2395"/>
                      <a:pt x="1149" y="1543"/>
                      <a:pt x="1085" y="1335"/>
                    </a:cubicBezTo>
                    <a:cubicBezTo>
                      <a:pt x="1020" y="1128"/>
                      <a:pt x="709" y="432"/>
                      <a:pt x="709" y="432"/>
                    </a:cubicBezTo>
                    <a:lnTo>
                      <a:pt x="689" y="292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243B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25"/>
              <p:cNvSpPr/>
              <p:nvPr/>
            </p:nvSpPr>
            <p:spPr>
              <a:xfrm flipH="1">
                <a:off x="8012419" y="3825840"/>
                <a:ext cx="231995" cy="96436"/>
              </a:xfrm>
              <a:custGeom>
                <a:rect b="b" l="l" r="r" t="t"/>
                <a:pathLst>
                  <a:path extrusionOk="0" h="281" w="676">
                    <a:moveTo>
                      <a:pt x="0" y="0"/>
                    </a:moveTo>
                    <a:cubicBezTo>
                      <a:pt x="0" y="0"/>
                      <a:pt x="89" y="154"/>
                      <a:pt x="294" y="220"/>
                    </a:cubicBezTo>
                    <a:cubicBezTo>
                      <a:pt x="499" y="286"/>
                      <a:pt x="676" y="281"/>
                      <a:pt x="676" y="281"/>
                    </a:cubicBezTo>
                    <a:lnTo>
                      <a:pt x="665" y="1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3B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25"/>
              <p:cNvSpPr/>
              <p:nvPr/>
            </p:nvSpPr>
            <p:spPr>
              <a:xfrm flipH="1">
                <a:off x="7843227" y="3315176"/>
                <a:ext cx="423837" cy="594058"/>
              </a:xfrm>
              <a:custGeom>
                <a:rect b="b" l="l" r="r" t="t"/>
                <a:pathLst>
                  <a:path extrusionOk="0" h="1731" w="1235">
                    <a:moveTo>
                      <a:pt x="842" y="0"/>
                    </a:moveTo>
                    <a:cubicBezTo>
                      <a:pt x="840" y="1"/>
                      <a:pt x="839" y="1"/>
                      <a:pt x="838" y="2"/>
                    </a:cubicBezTo>
                    <a:cubicBezTo>
                      <a:pt x="667" y="71"/>
                      <a:pt x="539" y="216"/>
                      <a:pt x="485" y="392"/>
                    </a:cubicBezTo>
                    <a:cubicBezTo>
                      <a:pt x="426" y="583"/>
                      <a:pt x="358" y="825"/>
                      <a:pt x="358" y="825"/>
                    </a:cubicBezTo>
                    <a:lnTo>
                      <a:pt x="0" y="1441"/>
                    </a:lnTo>
                    <a:cubicBezTo>
                      <a:pt x="0" y="1441"/>
                      <a:pt x="430" y="1786"/>
                      <a:pt x="793" y="1723"/>
                    </a:cubicBezTo>
                    <a:cubicBezTo>
                      <a:pt x="857" y="1552"/>
                      <a:pt x="1027" y="1010"/>
                      <a:pt x="1027" y="1010"/>
                    </a:cubicBezTo>
                    <a:cubicBezTo>
                      <a:pt x="1027" y="1010"/>
                      <a:pt x="1273" y="722"/>
                      <a:pt x="1230" y="344"/>
                    </a:cubicBezTo>
                    <a:cubicBezTo>
                      <a:pt x="1220" y="259"/>
                      <a:pt x="1153" y="181"/>
                      <a:pt x="1098" y="122"/>
                    </a:cubicBezTo>
                    <a:cubicBezTo>
                      <a:pt x="991" y="8"/>
                      <a:pt x="842" y="0"/>
                      <a:pt x="842" y="0"/>
                    </a:cubicBezTo>
                    <a:close/>
                  </a:path>
                </a:pathLst>
              </a:custGeom>
              <a:solidFill>
                <a:srgbClr val="243B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25"/>
              <p:cNvSpPr/>
              <p:nvPr/>
            </p:nvSpPr>
            <p:spPr>
              <a:xfrm flipH="1">
                <a:off x="7987709" y="3523148"/>
                <a:ext cx="146198" cy="329460"/>
              </a:xfrm>
              <a:custGeom>
                <a:rect b="b" l="l" r="r" t="t"/>
                <a:pathLst>
                  <a:path extrusionOk="0" h="960" w="426">
                    <a:moveTo>
                      <a:pt x="4" y="960"/>
                    </a:moveTo>
                    <a:cubicBezTo>
                      <a:pt x="3" y="960"/>
                      <a:pt x="3" y="960"/>
                      <a:pt x="2" y="960"/>
                    </a:cubicBezTo>
                    <a:cubicBezTo>
                      <a:pt x="0" y="959"/>
                      <a:pt x="-1" y="956"/>
                      <a:pt x="0" y="954"/>
                    </a:cubicBezTo>
                    <a:lnTo>
                      <a:pt x="321" y="316"/>
                    </a:lnTo>
                    <a:lnTo>
                      <a:pt x="417" y="3"/>
                    </a:lnTo>
                    <a:cubicBezTo>
                      <a:pt x="418" y="0"/>
                      <a:pt x="421" y="-1"/>
                      <a:pt x="423" y="0"/>
                    </a:cubicBezTo>
                    <a:cubicBezTo>
                      <a:pt x="425" y="0"/>
                      <a:pt x="427" y="3"/>
                      <a:pt x="426" y="5"/>
                    </a:cubicBezTo>
                    <a:lnTo>
                      <a:pt x="329" y="320"/>
                    </a:lnTo>
                    <a:lnTo>
                      <a:pt x="8" y="958"/>
                    </a:lnTo>
                    <a:cubicBezTo>
                      <a:pt x="7" y="959"/>
                      <a:pt x="6" y="960"/>
                      <a:pt x="4" y="960"/>
                    </a:cubicBezTo>
                    <a:close/>
                  </a:path>
                </a:pathLst>
              </a:custGeom>
              <a:solidFill>
                <a:srgbClr val="61795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25"/>
              <p:cNvSpPr/>
              <p:nvPr/>
            </p:nvSpPr>
            <p:spPr>
              <a:xfrm flipH="1">
                <a:off x="7989082" y="3620957"/>
                <a:ext cx="52851" cy="19218"/>
              </a:xfrm>
              <a:custGeom>
                <a:rect b="b" l="l" r="r" t="t"/>
                <a:pathLst>
                  <a:path extrusionOk="0" h="56" w="154">
                    <a:moveTo>
                      <a:pt x="149" y="56"/>
                    </a:moveTo>
                    <a:lnTo>
                      <a:pt x="149" y="56"/>
                    </a:lnTo>
                    <a:cubicBezTo>
                      <a:pt x="67" y="49"/>
                      <a:pt x="5" y="10"/>
                      <a:pt x="2" y="8"/>
                    </a:cubicBezTo>
                    <a:cubicBezTo>
                      <a:pt x="0" y="7"/>
                      <a:pt x="-1" y="4"/>
                      <a:pt x="1" y="2"/>
                    </a:cubicBezTo>
                    <a:cubicBezTo>
                      <a:pt x="2" y="0"/>
                      <a:pt x="5" y="-1"/>
                      <a:pt x="7" y="1"/>
                    </a:cubicBezTo>
                    <a:cubicBezTo>
                      <a:pt x="8" y="1"/>
                      <a:pt x="70" y="40"/>
                      <a:pt x="150" y="47"/>
                    </a:cubicBezTo>
                    <a:cubicBezTo>
                      <a:pt x="152" y="47"/>
                      <a:pt x="154" y="49"/>
                      <a:pt x="154" y="52"/>
                    </a:cubicBezTo>
                    <a:cubicBezTo>
                      <a:pt x="154" y="54"/>
                      <a:pt x="152" y="56"/>
                      <a:pt x="149" y="56"/>
                    </a:cubicBezTo>
                    <a:close/>
                  </a:path>
                </a:pathLst>
              </a:custGeom>
              <a:solidFill>
                <a:srgbClr val="61795F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25"/>
              <p:cNvSpPr/>
              <p:nvPr/>
            </p:nvSpPr>
            <p:spPr>
              <a:xfrm flipH="1">
                <a:off x="7800328" y="3153878"/>
                <a:ext cx="147227" cy="127323"/>
              </a:xfrm>
              <a:custGeom>
                <a:rect b="b" l="l" r="r" t="t"/>
                <a:pathLst>
                  <a:path extrusionOk="0" h="371" w="429">
                    <a:moveTo>
                      <a:pt x="6" y="133"/>
                    </a:moveTo>
                    <a:cubicBezTo>
                      <a:pt x="6" y="133"/>
                      <a:pt x="-6" y="214"/>
                      <a:pt x="4" y="257"/>
                    </a:cubicBezTo>
                    <a:cubicBezTo>
                      <a:pt x="14" y="301"/>
                      <a:pt x="62" y="366"/>
                      <a:pt x="62" y="366"/>
                    </a:cubicBezTo>
                    <a:lnTo>
                      <a:pt x="103" y="371"/>
                    </a:lnTo>
                    <a:cubicBezTo>
                      <a:pt x="103" y="371"/>
                      <a:pt x="158" y="229"/>
                      <a:pt x="197" y="233"/>
                    </a:cubicBezTo>
                    <a:cubicBezTo>
                      <a:pt x="236" y="237"/>
                      <a:pt x="236" y="303"/>
                      <a:pt x="236" y="303"/>
                    </a:cubicBezTo>
                    <a:lnTo>
                      <a:pt x="234" y="320"/>
                    </a:lnTo>
                    <a:lnTo>
                      <a:pt x="261" y="320"/>
                    </a:lnTo>
                    <a:cubicBezTo>
                      <a:pt x="261" y="320"/>
                      <a:pt x="261" y="262"/>
                      <a:pt x="286" y="240"/>
                    </a:cubicBezTo>
                    <a:cubicBezTo>
                      <a:pt x="311" y="218"/>
                      <a:pt x="352" y="205"/>
                      <a:pt x="367" y="199"/>
                    </a:cubicBezTo>
                    <a:cubicBezTo>
                      <a:pt x="419" y="179"/>
                      <a:pt x="423" y="148"/>
                      <a:pt x="423" y="148"/>
                    </a:cubicBezTo>
                    <a:cubicBezTo>
                      <a:pt x="423" y="148"/>
                      <a:pt x="435" y="95"/>
                      <a:pt x="425" y="48"/>
                    </a:cubicBezTo>
                    <a:cubicBezTo>
                      <a:pt x="415" y="0"/>
                      <a:pt x="348" y="-17"/>
                      <a:pt x="280" y="19"/>
                    </a:cubicBezTo>
                    <a:cubicBezTo>
                      <a:pt x="248" y="36"/>
                      <a:pt x="190" y="41"/>
                      <a:pt x="157" y="49"/>
                    </a:cubicBezTo>
                    <a:cubicBezTo>
                      <a:pt x="124" y="58"/>
                      <a:pt x="32" y="29"/>
                      <a:pt x="6" y="133"/>
                    </a:cubicBezTo>
                    <a:close/>
                  </a:path>
                </a:pathLst>
              </a:custGeom>
              <a:solidFill>
                <a:srgbClr val="243B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25"/>
              <p:cNvSpPr/>
              <p:nvPr/>
            </p:nvSpPr>
            <p:spPr>
              <a:xfrm flipH="1">
                <a:off x="7426940" y="3471327"/>
                <a:ext cx="118743" cy="99868"/>
              </a:xfrm>
              <a:custGeom>
                <a:rect b="b" l="l" r="r" t="t"/>
                <a:pathLst>
                  <a:path extrusionOk="0" h="291" w="346">
                    <a:moveTo>
                      <a:pt x="4" y="169"/>
                    </a:moveTo>
                    <a:lnTo>
                      <a:pt x="88" y="152"/>
                    </a:lnTo>
                    <a:cubicBezTo>
                      <a:pt x="88" y="152"/>
                      <a:pt x="141" y="71"/>
                      <a:pt x="164" y="49"/>
                    </a:cubicBezTo>
                    <a:cubicBezTo>
                      <a:pt x="187" y="27"/>
                      <a:pt x="242" y="27"/>
                      <a:pt x="281" y="17"/>
                    </a:cubicBezTo>
                    <a:cubicBezTo>
                      <a:pt x="320" y="7"/>
                      <a:pt x="337" y="-8"/>
                      <a:pt x="346" y="6"/>
                    </a:cubicBezTo>
                    <a:cubicBezTo>
                      <a:pt x="354" y="21"/>
                      <a:pt x="274" y="67"/>
                      <a:pt x="266" y="77"/>
                    </a:cubicBezTo>
                    <a:cubicBezTo>
                      <a:pt x="258" y="87"/>
                      <a:pt x="215" y="176"/>
                      <a:pt x="176" y="211"/>
                    </a:cubicBezTo>
                    <a:cubicBezTo>
                      <a:pt x="137" y="246"/>
                      <a:pt x="0" y="291"/>
                      <a:pt x="0" y="291"/>
                    </a:cubicBezTo>
                    <a:lnTo>
                      <a:pt x="4" y="169"/>
                    </a:ln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25"/>
              <p:cNvSpPr/>
              <p:nvPr/>
            </p:nvSpPr>
            <p:spPr>
              <a:xfrm flipH="1">
                <a:off x="7532299" y="3396168"/>
                <a:ext cx="460214" cy="193215"/>
              </a:xfrm>
              <a:custGeom>
                <a:rect b="b" l="l" r="r" t="t"/>
                <a:pathLst>
                  <a:path extrusionOk="0" h="563" w="1341">
                    <a:moveTo>
                      <a:pt x="116" y="404"/>
                    </a:moveTo>
                    <a:cubicBezTo>
                      <a:pt x="116" y="404"/>
                      <a:pt x="562" y="524"/>
                      <a:pt x="685" y="554"/>
                    </a:cubicBezTo>
                    <a:cubicBezTo>
                      <a:pt x="808" y="585"/>
                      <a:pt x="1337" y="525"/>
                      <a:pt x="1337" y="525"/>
                    </a:cubicBezTo>
                    <a:cubicBezTo>
                      <a:pt x="1346" y="458"/>
                      <a:pt x="1340" y="399"/>
                      <a:pt x="1302" y="354"/>
                    </a:cubicBezTo>
                    <a:cubicBezTo>
                      <a:pt x="1302" y="354"/>
                      <a:pt x="873" y="297"/>
                      <a:pt x="801" y="290"/>
                    </a:cubicBezTo>
                    <a:cubicBezTo>
                      <a:pt x="729" y="284"/>
                      <a:pt x="297" y="12"/>
                      <a:pt x="297" y="12"/>
                    </a:cubicBezTo>
                    <a:cubicBezTo>
                      <a:pt x="297" y="12"/>
                      <a:pt x="127" y="-50"/>
                      <a:pt x="29" y="105"/>
                    </a:cubicBezTo>
                    <a:cubicBezTo>
                      <a:pt x="-69" y="260"/>
                      <a:pt x="116" y="404"/>
                      <a:pt x="116" y="404"/>
                    </a:cubicBezTo>
                    <a:close/>
                  </a:path>
                </a:pathLst>
              </a:custGeom>
              <a:solidFill>
                <a:srgbClr val="243B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25"/>
              <p:cNvSpPr/>
              <p:nvPr/>
            </p:nvSpPr>
            <p:spPr>
              <a:xfrm flipH="1">
                <a:off x="7431745" y="3421907"/>
                <a:ext cx="111879" cy="110163"/>
              </a:xfrm>
              <a:custGeom>
                <a:rect b="b" l="l" r="r" t="t"/>
                <a:pathLst>
                  <a:path extrusionOk="0" h="321" w="326">
                    <a:moveTo>
                      <a:pt x="0" y="199"/>
                    </a:moveTo>
                    <a:lnTo>
                      <a:pt x="82" y="174"/>
                    </a:lnTo>
                    <a:cubicBezTo>
                      <a:pt x="82" y="174"/>
                      <a:pt x="128" y="89"/>
                      <a:pt x="149" y="64"/>
                    </a:cubicBezTo>
                    <a:cubicBezTo>
                      <a:pt x="169" y="40"/>
                      <a:pt x="224" y="36"/>
                      <a:pt x="262" y="22"/>
                    </a:cubicBezTo>
                    <a:cubicBezTo>
                      <a:pt x="299" y="8"/>
                      <a:pt x="315" y="-8"/>
                      <a:pt x="325" y="5"/>
                    </a:cubicBezTo>
                    <a:cubicBezTo>
                      <a:pt x="335" y="19"/>
                      <a:pt x="259" y="73"/>
                      <a:pt x="252" y="83"/>
                    </a:cubicBezTo>
                    <a:cubicBezTo>
                      <a:pt x="244" y="94"/>
                      <a:pt x="210" y="187"/>
                      <a:pt x="175" y="225"/>
                    </a:cubicBezTo>
                    <a:cubicBezTo>
                      <a:pt x="139" y="263"/>
                      <a:pt x="7" y="321"/>
                      <a:pt x="7" y="321"/>
                    </a:cubicBez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25"/>
              <p:cNvSpPr/>
              <p:nvPr/>
            </p:nvSpPr>
            <p:spPr>
              <a:xfrm flipH="1">
                <a:off x="7500726" y="3392393"/>
                <a:ext cx="491101" cy="184635"/>
              </a:xfrm>
              <a:custGeom>
                <a:rect b="b" l="l" r="r" t="t"/>
                <a:pathLst>
                  <a:path extrusionOk="0" h="538" w="1431">
                    <a:moveTo>
                      <a:pt x="143" y="433"/>
                    </a:moveTo>
                    <a:cubicBezTo>
                      <a:pt x="143" y="433"/>
                      <a:pt x="622" y="516"/>
                      <a:pt x="754" y="536"/>
                    </a:cubicBezTo>
                    <a:cubicBezTo>
                      <a:pt x="886" y="556"/>
                      <a:pt x="1430" y="420"/>
                      <a:pt x="1430" y="420"/>
                    </a:cubicBezTo>
                    <a:cubicBezTo>
                      <a:pt x="1434" y="348"/>
                      <a:pt x="1421" y="286"/>
                      <a:pt x="1377" y="243"/>
                    </a:cubicBezTo>
                    <a:cubicBezTo>
                      <a:pt x="1377" y="243"/>
                      <a:pt x="926" y="249"/>
                      <a:pt x="850" y="249"/>
                    </a:cubicBezTo>
                    <a:cubicBezTo>
                      <a:pt x="774" y="249"/>
                      <a:pt x="295" y="6"/>
                      <a:pt x="295" y="6"/>
                    </a:cubicBezTo>
                    <a:cubicBezTo>
                      <a:pt x="295" y="6"/>
                      <a:pt x="110" y="-43"/>
                      <a:pt x="22" y="129"/>
                    </a:cubicBezTo>
                    <a:cubicBezTo>
                      <a:pt x="-66" y="301"/>
                      <a:pt x="143" y="433"/>
                      <a:pt x="143" y="433"/>
                    </a:cubicBezTo>
                    <a:close/>
                  </a:path>
                </a:pathLst>
              </a:custGeom>
              <a:solidFill>
                <a:srgbClr val="243B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25"/>
              <p:cNvSpPr/>
              <p:nvPr/>
            </p:nvSpPr>
            <p:spPr>
              <a:xfrm flipH="1">
                <a:off x="7892646" y="3365281"/>
                <a:ext cx="107074" cy="149630"/>
              </a:xfrm>
              <a:custGeom>
                <a:rect b="b" l="l" r="r" t="t"/>
                <a:pathLst>
                  <a:path extrusionOk="0" h="436" w="312">
                    <a:moveTo>
                      <a:pt x="129" y="436"/>
                    </a:moveTo>
                    <a:cubicBezTo>
                      <a:pt x="128" y="436"/>
                      <a:pt x="127" y="435"/>
                      <a:pt x="127" y="435"/>
                    </a:cubicBezTo>
                    <a:cubicBezTo>
                      <a:pt x="59" y="397"/>
                      <a:pt x="9" y="319"/>
                      <a:pt x="1" y="236"/>
                    </a:cubicBezTo>
                    <a:cubicBezTo>
                      <a:pt x="-6" y="164"/>
                      <a:pt x="19" y="100"/>
                      <a:pt x="70" y="56"/>
                    </a:cubicBezTo>
                    <a:cubicBezTo>
                      <a:pt x="195" y="-52"/>
                      <a:pt x="309" y="28"/>
                      <a:pt x="310" y="28"/>
                    </a:cubicBezTo>
                    <a:cubicBezTo>
                      <a:pt x="312" y="30"/>
                      <a:pt x="312" y="33"/>
                      <a:pt x="311" y="34"/>
                    </a:cubicBezTo>
                    <a:cubicBezTo>
                      <a:pt x="309" y="36"/>
                      <a:pt x="307" y="37"/>
                      <a:pt x="305" y="36"/>
                    </a:cubicBezTo>
                    <a:cubicBezTo>
                      <a:pt x="301" y="32"/>
                      <a:pt x="196" y="-41"/>
                      <a:pt x="76" y="62"/>
                    </a:cubicBezTo>
                    <a:cubicBezTo>
                      <a:pt x="27" y="105"/>
                      <a:pt x="3" y="166"/>
                      <a:pt x="10" y="236"/>
                    </a:cubicBezTo>
                    <a:cubicBezTo>
                      <a:pt x="18" y="315"/>
                      <a:pt x="65" y="390"/>
                      <a:pt x="131" y="427"/>
                    </a:cubicBezTo>
                    <a:cubicBezTo>
                      <a:pt x="133" y="429"/>
                      <a:pt x="134" y="431"/>
                      <a:pt x="133" y="433"/>
                    </a:cubicBezTo>
                    <a:cubicBezTo>
                      <a:pt x="132" y="435"/>
                      <a:pt x="130" y="436"/>
                      <a:pt x="129" y="436"/>
                    </a:cubicBezTo>
                    <a:close/>
                  </a:path>
                </a:pathLst>
              </a:custGeom>
              <a:solidFill>
                <a:srgbClr val="61795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86" name="Google Shape;1686;p25"/>
            <p:cNvSpPr txBox="1"/>
            <p:nvPr/>
          </p:nvSpPr>
          <p:spPr>
            <a:xfrm>
              <a:off x="1241750" y="2895700"/>
              <a:ext cx="15465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0" strike="noStrike">
                  <a:solidFill>
                    <a:srgbClr val="61795F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rPr>
                <a:t>$</a:t>
              </a:r>
              <a:endParaRPr sz="9000" strike="noStrike">
                <a:solidFill>
                  <a:srgbClr val="61795F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86" name="Google Shape;1786;p34"/>
          <p:cNvSpPr txBox="1"/>
          <p:nvPr>
            <p:ph idx="1" type="body"/>
          </p:nvPr>
        </p:nvSpPr>
        <p:spPr>
          <a:xfrm>
            <a:off x="286400" y="1215725"/>
            <a:ext cx="3656700" cy="32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Optimization of societal structures can be possible as we analyze this data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/>
              <a:t>Higher overall happiness = happier and less stressed citizens of the world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/>
              <a:t>What factors dictate the highest return of happiness?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</a:pPr>
            <a:r>
              <a:rPr lang="en"/>
              <a:t>i.e Housting_cost_percentage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7" name="Google Shape;1787;p34" title="Screenshot 2025-05-01 1117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925" y="1017725"/>
            <a:ext cx="33645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35"/>
          <p:cNvSpPr txBox="1"/>
          <p:nvPr>
            <p:ph type="title"/>
          </p:nvPr>
        </p:nvSpPr>
        <p:spPr>
          <a:xfrm>
            <a:off x="927550" y="1683738"/>
            <a:ext cx="4040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1793" name="Google Shape;1793;p35" title="qr-code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725" y="935176"/>
            <a:ext cx="3273148" cy="3273148"/>
          </a:xfrm>
          <a:prstGeom prst="rect">
            <a:avLst/>
          </a:prstGeom>
          <a:noFill/>
          <a:ln>
            <a:noFill/>
          </a:ln>
        </p:spPr>
      </p:pic>
      <p:sp>
        <p:nvSpPr>
          <p:cNvPr id="1794" name="Google Shape;1794;p35"/>
          <p:cNvSpPr txBox="1"/>
          <p:nvPr>
            <p:ph idx="1" type="subTitle"/>
          </p:nvPr>
        </p:nvSpPr>
        <p:spPr>
          <a:xfrm>
            <a:off x="927550" y="2399663"/>
            <a:ext cx="4040700" cy="18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</a:t>
            </a:r>
            <a:r>
              <a:rPr lang="en"/>
              <a:t> Colon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Madison Souder: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madison-souder  		madisonsouder</a:t>
            </a:r>
            <a:endParaRPr/>
          </a:p>
        </p:txBody>
      </p:sp>
      <p:grpSp>
        <p:nvGrpSpPr>
          <p:cNvPr id="1795" name="Google Shape;1795;p35"/>
          <p:cNvGrpSpPr/>
          <p:nvPr/>
        </p:nvGrpSpPr>
        <p:grpSpPr>
          <a:xfrm>
            <a:off x="1023557" y="3679037"/>
            <a:ext cx="387661" cy="387661"/>
            <a:chOff x="1379798" y="1723250"/>
            <a:chExt cx="397887" cy="397887"/>
          </a:xfrm>
        </p:grpSpPr>
        <p:sp>
          <p:nvSpPr>
            <p:cNvPr id="1796" name="Google Shape;1796;p35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00" name="Google Shape;18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3788" y="3679025"/>
            <a:ext cx="387675" cy="38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1" name="Google Shape;1801;p35"/>
          <p:cNvSpPr txBox="1"/>
          <p:nvPr/>
        </p:nvSpPr>
        <p:spPr>
          <a:xfrm>
            <a:off x="5298950" y="77725"/>
            <a:ext cx="33330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Check out our github repository </a:t>
            </a:r>
            <a:endParaRPr b="1" sz="2500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02" name="Google Shape;1802;p35"/>
          <p:cNvGrpSpPr/>
          <p:nvPr/>
        </p:nvGrpSpPr>
        <p:grpSpPr>
          <a:xfrm>
            <a:off x="974132" y="2773912"/>
            <a:ext cx="387661" cy="387661"/>
            <a:chOff x="1379798" y="1723250"/>
            <a:chExt cx="397887" cy="397887"/>
          </a:xfrm>
        </p:grpSpPr>
        <p:sp>
          <p:nvSpPr>
            <p:cNvPr id="1803" name="Google Shape;1803;p35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7" name="Google Shape;1807;p35"/>
          <p:cNvSpPr txBox="1"/>
          <p:nvPr/>
        </p:nvSpPr>
        <p:spPr>
          <a:xfrm>
            <a:off x="1472775" y="2840838"/>
            <a:ext cx="1332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Jonathan Colon                           </a:t>
            </a:r>
            <a:endParaRPr/>
          </a:p>
        </p:txBody>
      </p:sp>
      <p:pic>
        <p:nvPicPr>
          <p:cNvPr id="1808" name="Google Shape;180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9088" y="2840850"/>
            <a:ext cx="387675" cy="38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9" name="Google Shape;1809;p35"/>
          <p:cNvSpPr txBox="1"/>
          <p:nvPr/>
        </p:nvSpPr>
        <p:spPr>
          <a:xfrm>
            <a:off x="3474900" y="2907788"/>
            <a:ext cx="1440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Jonathan-Colon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we?</a:t>
            </a:r>
            <a:endParaRPr/>
          </a:p>
        </p:txBody>
      </p:sp>
      <p:sp>
        <p:nvSpPr>
          <p:cNvPr id="1692" name="Google Shape;1692;p26"/>
          <p:cNvSpPr txBox="1"/>
          <p:nvPr>
            <p:ph idx="1" type="body"/>
          </p:nvPr>
        </p:nvSpPr>
        <p:spPr>
          <a:xfrm>
            <a:off x="720000" y="1215734"/>
            <a:ext cx="7704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sz="1400"/>
              <a:t>Economic analytics and </a:t>
            </a:r>
            <a:r>
              <a:rPr lang="en" sz="1400"/>
              <a:t>consulting</a:t>
            </a:r>
            <a:r>
              <a:rPr lang="en" sz="1400"/>
              <a:t> company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sz="1400"/>
              <a:t>Goals: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○"/>
            </a:pPr>
            <a:r>
              <a:rPr lang="en" sz="1400"/>
              <a:t>To find the most effective economic spending breakdowns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○"/>
            </a:pPr>
            <a:r>
              <a:rPr lang="en" sz="1400"/>
              <a:t>To identify the optimal economy for optimal citizen happiness</a:t>
            </a:r>
            <a:endParaRPr sz="1400"/>
          </a:p>
        </p:txBody>
      </p:sp>
      <p:sp>
        <p:nvSpPr>
          <p:cNvPr id="1693" name="Google Shape;1693;p26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Statement:</a:t>
            </a:r>
            <a:endParaRPr/>
          </a:p>
        </p:txBody>
      </p:sp>
      <p:sp>
        <p:nvSpPr>
          <p:cNvPr id="1694" name="Google Shape;1694;p26"/>
          <p:cNvSpPr txBox="1"/>
          <p:nvPr>
            <p:ph idx="1" type="body"/>
          </p:nvPr>
        </p:nvSpPr>
        <p:spPr>
          <a:xfrm>
            <a:off x="759325" y="3051501"/>
            <a:ext cx="7704000" cy="16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sz="1400"/>
              <a:t>This company was founded on the belief that everyone should be able to live financially stress-free. Economic household spending breakdowns should be optimized to promote </a:t>
            </a:r>
            <a:r>
              <a:rPr lang="en" sz="1400"/>
              <a:t>overall</a:t>
            </a:r>
            <a:r>
              <a:rPr lang="en" sz="1400"/>
              <a:t> well-being and peace of mind. No one should be forced to live above their means to survive in this </a:t>
            </a:r>
            <a:r>
              <a:rPr lang="en" sz="1400"/>
              <a:t>global</a:t>
            </a:r>
            <a:r>
              <a:rPr lang="en" sz="1400"/>
              <a:t> economy. These beliefs should not </a:t>
            </a:r>
            <a:r>
              <a:rPr lang="en" sz="1400"/>
              <a:t>infringe</a:t>
            </a:r>
            <a:r>
              <a:rPr lang="en" sz="1400"/>
              <a:t> on </a:t>
            </a:r>
            <a:r>
              <a:rPr lang="en" sz="1400"/>
              <a:t>individual</a:t>
            </a:r>
            <a:r>
              <a:rPr lang="en" sz="1400"/>
              <a:t> countries economic growth and the freedom of their citizens.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700" name="Google Shape;1700;p27"/>
          <p:cNvSpPr txBox="1"/>
          <p:nvPr>
            <p:ph idx="1" type="subTitle"/>
          </p:nvPr>
        </p:nvSpPr>
        <p:spPr>
          <a:xfrm>
            <a:off x="1160350" y="1503400"/>
            <a:ext cx="3570900" cy="16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Publicly Available Data</a:t>
            </a:r>
            <a:endParaRPr sz="1300"/>
          </a:p>
          <a:p>
            <a:pPr indent="-254000" lvl="1" marL="171450" rtl="0" algn="ctr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World Happiness Report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Government Economic Reports</a:t>
            </a:r>
            <a:endParaRPr sz="1300"/>
          </a:p>
          <a:p>
            <a:pPr indent="-254000" lvl="1" marL="400050" rtl="0" algn="ctr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International Monetary Fund</a:t>
            </a:r>
            <a:endParaRPr sz="1300"/>
          </a:p>
          <a:p>
            <a:pPr indent="-254000" lvl="1" marL="800100" rtl="0" algn="ctr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Regional Cost of Living Analysis Data</a:t>
            </a:r>
            <a:r>
              <a:rPr lang="en" sz="1300"/>
              <a:t> – Kaggle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Future: Surveys </a:t>
            </a:r>
            <a:endParaRPr sz="1300"/>
          </a:p>
        </p:txBody>
      </p:sp>
      <p:sp>
        <p:nvSpPr>
          <p:cNvPr id="1701" name="Google Shape;1701;p27"/>
          <p:cNvSpPr txBox="1"/>
          <p:nvPr>
            <p:ph idx="2" type="subTitle"/>
          </p:nvPr>
        </p:nvSpPr>
        <p:spPr>
          <a:xfrm>
            <a:off x="4997150" y="1592825"/>
            <a:ext cx="3285300" cy="15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Python through Jupyter Notebook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ETL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Removed NaNs, columns with extra information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Matching entries by county and year</a:t>
            </a:r>
            <a:endParaRPr sz="1300"/>
          </a:p>
        </p:txBody>
      </p:sp>
      <p:sp>
        <p:nvSpPr>
          <p:cNvPr id="1702" name="Google Shape;1702;p27"/>
          <p:cNvSpPr txBox="1"/>
          <p:nvPr>
            <p:ph idx="3" type="subTitle"/>
          </p:nvPr>
        </p:nvSpPr>
        <p:spPr>
          <a:xfrm>
            <a:off x="1160350" y="3668750"/>
            <a:ext cx="29865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Before entered into the database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Checks on NaN values, Nulls, typos</a:t>
            </a:r>
            <a:endParaRPr sz="1300"/>
          </a:p>
        </p:txBody>
      </p:sp>
      <p:sp>
        <p:nvSpPr>
          <p:cNvPr id="1703" name="Google Shape;1703;p27"/>
          <p:cNvSpPr txBox="1"/>
          <p:nvPr>
            <p:ph idx="4" type="subTitle"/>
          </p:nvPr>
        </p:nvSpPr>
        <p:spPr>
          <a:xfrm>
            <a:off x="4997147" y="3668750"/>
            <a:ext cx="29865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Public Access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No personal or private information will be on the database</a:t>
            </a:r>
            <a:endParaRPr sz="1300"/>
          </a:p>
        </p:txBody>
      </p:sp>
      <p:sp>
        <p:nvSpPr>
          <p:cNvPr id="1704" name="Google Shape;1704;p27"/>
          <p:cNvSpPr txBox="1"/>
          <p:nvPr>
            <p:ph idx="5" type="subTitle"/>
          </p:nvPr>
        </p:nvSpPr>
        <p:spPr>
          <a:xfrm>
            <a:off x="917350" y="1215725"/>
            <a:ext cx="3472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&amp; Collection</a:t>
            </a:r>
            <a:endParaRPr/>
          </a:p>
        </p:txBody>
      </p:sp>
      <p:sp>
        <p:nvSpPr>
          <p:cNvPr id="1705" name="Google Shape;1705;p27"/>
          <p:cNvSpPr txBox="1"/>
          <p:nvPr>
            <p:ph idx="6" type="subTitle"/>
          </p:nvPr>
        </p:nvSpPr>
        <p:spPr>
          <a:xfrm>
            <a:off x="1160350" y="3201825"/>
            <a:ext cx="2986500" cy="46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Checks</a:t>
            </a:r>
            <a:endParaRPr/>
          </a:p>
        </p:txBody>
      </p:sp>
      <p:sp>
        <p:nvSpPr>
          <p:cNvPr id="1706" name="Google Shape;1706;p27"/>
          <p:cNvSpPr txBox="1"/>
          <p:nvPr>
            <p:ph idx="7" type="subTitle"/>
          </p:nvPr>
        </p:nvSpPr>
        <p:spPr>
          <a:xfrm>
            <a:off x="4997143" y="1204300"/>
            <a:ext cx="2986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  <p:sp>
        <p:nvSpPr>
          <p:cNvPr id="1707" name="Google Shape;1707;p27"/>
          <p:cNvSpPr txBox="1"/>
          <p:nvPr>
            <p:ph idx="8" type="subTitle"/>
          </p:nvPr>
        </p:nvSpPr>
        <p:spPr>
          <a:xfrm>
            <a:off x="4997150" y="3201825"/>
            <a:ext cx="2986500" cy="46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Agreements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storage</a:t>
            </a:r>
            <a:endParaRPr/>
          </a:p>
        </p:txBody>
      </p:sp>
      <p:sp>
        <p:nvSpPr>
          <p:cNvPr id="1713" name="Google Shape;1713;p28"/>
          <p:cNvSpPr txBox="1"/>
          <p:nvPr>
            <p:ph idx="1" type="body"/>
          </p:nvPr>
        </p:nvSpPr>
        <p:spPr>
          <a:xfrm>
            <a:off x="720000" y="1215750"/>
            <a:ext cx="7704000" cy="12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warehouse stored on a server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Accessible</a:t>
            </a:r>
            <a:r>
              <a:rPr lang="en" sz="1400"/>
              <a:t> to the </a:t>
            </a:r>
            <a:r>
              <a:rPr lang="en" sz="1400"/>
              <a:t>public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Company: MySQL to store and manage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Public: Goog</a:t>
            </a:r>
            <a:r>
              <a:rPr lang="en" sz="1400"/>
              <a:t>le cloud platform to access the data warehouse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4" name="Google Shape;1714;p28"/>
          <p:cNvGrpSpPr/>
          <p:nvPr/>
        </p:nvGrpSpPr>
        <p:grpSpPr>
          <a:xfrm>
            <a:off x="719845" y="2755959"/>
            <a:ext cx="512662" cy="533814"/>
            <a:chOff x="5651375" y="3806450"/>
            <a:chExt cx="481825" cy="481825"/>
          </a:xfrm>
        </p:grpSpPr>
        <p:sp>
          <p:nvSpPr>
            <p:cNvPr id="1715" name="Google Shape;1715;p28"/>
            <p:cNvSpPr/>
            <p:nvPr/>
          </p:nvSpPr>
          <p:spPr>
            <a:xfrm>
              <a:off x="5793425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FDC3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8761D"/>
                </a:solidFill>
              </a:endParaRPr>
            </a:p>
          </p:txBody>
        </p:sp>
        <p:sp>
          <p:nvSpPr>
            <p:cNvPr id="1716" name="Google Shape;1716;p28"/>
            <p:cNvSpPr/>
            <p:nvPr/>
          </p:nvSpPr>
          <p:spPr>
            <a:xfrm>
              <a:off x="5794475" y="4089725"/>
              <a:ext cx="195600" cy="84725"/>
            </a:xfrm>
            <a:custGeom>
              <a:rect b="b" l="l" r="r" t="t"/>
              <a:pathLst>
                <a:path extrusionOk="0" h="3389" w="7824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rgbClr val="FDC3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8761D"/>
                </a:solidFill>
              </a:endParaRPr>
            </a:p>
          </p:txBody>
        </p:sp>
        <p:sp>
          <p:nvSpPr>
            <p:cNvPr id="1717" name="Google Shape;1717;p28"/>
            <p:cNvSpPr/>
            <p:nvPr/>
          </p:nvSpPr>
          <p:spPr>
            <a:xfrm>
              <a:off x="5651375" y="380645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rgbClr val="FDC3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8761D"/>
                </a:solidFill>
              </a:endParaRPr>
            </a:p>
          </p:txBody>
        </p:sp>
        <p:sp>
          <p:nvSpPr>
            <p:cNvPr id="1718" name="Google Shape;1718;p28"/>
            <p:cNvSpPr/>
            <p:nvPr/>
          </p:nvSpPr>
          <p:spPr>
            <a:xfrm>
              <a:off x="5962800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FDC3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8761D"/>
                </a:solidFill>
              </a:endParaRPr>
            </a:p>
          </p:txBody>
        </p:sp>
      </p:grpSp>
      <p:sp>
        <p:nvSpPr>
          <p:cNvPr id="1719" name="Google Shape;1719;p28"/>
          <p:cNvSpPr/>
          <p:nvPr/>
        </p:nvSpPr>
        <p:spPr>
          <a:xfrm>
            <a:off x="719998" y="3743728"/>
            <a:ext cx="529655" cy="533840"/>
          </a:xfrm>
          <a:custGeom>
            <a:rect b="b" l="l" r="r" t="t"/>
            <a:pathLst>
              <a:path extrusionOk="0" h="12666" w="12697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28"/>
          <p:cNvSpPr txBox="1"/>
          <p:nvPr/>
        </p:nvSpPr>
        <p:spPr>
          <a:xfrm>
            <a:off x="523600" y="3339433"/>
            <a:ext cx="10074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Sources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21" name="Google Shape;1721;p28"/>
          <p:cNvSpPr/>
          <p:nvPr/>
        </p:nvSpPr>
        <p:spPr>
          <a:xfrm>
            <a:off x="2060970" y="3011444"/>
            <a:ext cx="1142100" cy="1010400"/>
          </a:xfrm>
          <a:prstGeom prst="stripedRightArrow">
            <a:avLst>
              <a:gd fmla="val 38967" name="adj1"/>
              <a:gd fmla="val 3695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ETL</a:t>
            </a:r>
            <a:endParaRPr b="1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722" name="Google Shape;1722;p28"/>
          <p:cNvGrpSpPr/>
          <p:nvPr/>
        </p:nvGrpSpPr>
        <p:grpSpPr>
          <a:xfrm rot="-1883620">
            <a:off x="1351717" y="3643548"/>
            <a:ext cx="590775" cy="335291"/>
            <a:chOff x="4662475" y="1976500"/>
            <a:chExt cx="68725" cy="36625"/>
          </a:xfrm>
        </p:grpSpPr>
        <p:sp>
          <p:nvSpPr>
            <p:cNvPr id="1723" name="Google Shape;1723;p28"/>
            <p:cNvSpPr/>
            <p:nvPr/>
          </p:nvSpPr>
          <p:spPr>
            <a:xfrm>
              <a:off x="4690800" y="1976500"/>
              <a:ext cx="40400" cy="36625"/>
            </a:xfrm>
            <a:custGeom>
              <a:rect b="b" l="l" r="r" t="t"/>
              <a:pathLst>
                <a:path extrusionOk="0" h="1465" w="1616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8"/>
            <p:cNvSpPr/>
            <p:nvPr/>
          </p:nvSpPr>
          <p:spPr>
            <a:xfrm>
              <a:off x="4674375" y="1991450"/>
              <a:ext cx="10675" cy="6700"/>
            </a:xfrm>
            <a:custGeom>
              <a:rect b="b" l="l" r="r" t="t"/>
              <a:pathLst>
                <a:path extrusionOk="0" h="268" w="427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8"/>
            <p:cNvSpPr/>
            <p:nvPr/>
          </p:nvSpPr>
          <p:spPr>
            <a:xfrm>
              <a:off x="4662475" y="1991450"/>
              <a:ext cx="5625" cy="6700"/>
            </a:xfrm>
            <a:custGeom>
              <a:rect b="b" l="l" r="r" t="t"/>
              <a:pathLst>
                <a:path extrusionOk="0" h="268" w="225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6" name="Google Shape;1726;p28"/>
          <p:cNvGrpSpPr/>
          <p:nvPr/>
        </p:nvGrpSpPr>
        <p:grpSpPr>
          <a:xfrm rot="1781434">
            <a:off x="1316930" y="3084686"/>
            <a:ext cx="659978" cy="311239"/>
            <a:chOff x="4662475" y="1976500"/>
            <a:chExt cx="68725" cy="36625"/>
          </a:xfrm>
        </p:grpSpPr>
        <p:sp>
          <p:nvSpPr>
            <p:cNvPr id="1727" name="Google Shape;1727;p28"/>
            <p:cNvSpPr/>
            <p:nvPr/>
          </p:nvSpPr>
          <p:spPr>
            <a:xfrm>
              <a:off x="4690800" y="1976500"/>
              <a:ext cx="40400" cy="36625"/>
            </a:xfrm>
            <a:custGeom>
              <a:rect b="b" l="l" r="r" t="t"/>
              <a:pathLst>
                <a:path extrusionOk="0" h="1465" w="1616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8"/>
            <p:cNvSpPr/>
            <p:nvPr/>
          </p:nvSpPr>
          <p:spPr>
            <a:xfrm>
              <a:off x="4674375" y="1991450"/>
              <a:ext cx="10675" cy="6700"/>
            </a:xfrm>
            <a:custGeom>
              <a:rect b="b" l="l" r="r" t="t"/>
              <a:pathLst>
                <a:path extrusionOk="0" h="268" w="427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4662475" y="1991450"/>
              <a:ext cx="5625" cy="6700"/>
            </a:xfrm>
            <a:custGeom>
              <a:rect b="b" l="l" r="r" t="t"/>
              <a:pathLst>
                <a:path extrusionOk="0" h="268" w="225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File:Microsoft Office Excel (2019–present).svg - Wikipedia" id="1730" name="Google Shape;17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182" y="3166222"/>
            <a:ext cx="775342" cy="7011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1" name="Google Shape;1731;p28"/>
          <p:cNvGrpSpPr/>
          <p:nvPr/>
        </p:nvGrpSpPr>
        <p:grpSpPr>
          <a:xfrm>
            <a:off x="6684695" y="3249787"/>
            <a:ext cx="606670" cy="533802"/>
            <a:chOff x="4662475" y="1976500"/>
            <a:chExt cx="68725" cy="36625"/>
          </a:xfrm>
        </p:grpSpPr>
        <p:sp>
          <p:nvSpPr>
            <p:cNvPr id="1732" name="Google Shape;1732;p28"/>
            <p:cNvSpPr/>
            <p:nvPr/>
          </p:nvSpPr>
          <p:spPr>
            <a:xfrm>
              <a:off x="4690800" y="1976500"/>
              <a:ext cx="40400" cy="36625"/>
            </a:xfrm>
            <a:custGeom>
              <a:rect b="b" l="l" r="r" t="t"/>
              <a:pathLst>
                <a:path extrusionOk="0" h="1465" w="1616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8"/>
            <p:cNvSpPr/>
            <p:nvPr/>
          </p:nvSpPr>
          <p:spPr>
            <a:xfrm>
              <a:off x="4674375" y="1991450"/>
              <a:ext cx="10675" cy="6700"/>
            </a:xfrm>
            <a:custGeom>
              <a:rect b="b" l="l" r="r" t="t"/>
              <a:pathLst>
                <a:path extrusionOk="0" h="268" w="427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8"/>
            <p:cNvSpPr/>
            <p:nvPr/>
          </p:nvSpPr>
          <p:spPr>
            <a:xfrm>
              <a:off x="4662475" y="1991450"/>
              <a:ext cx="5625" cy="6700"/>
            </a:xfrm>
            <a:custGeom>
              <a:rect b="b" l="l" r="r" t="t"/>
              <a:pathLst>
                <a:path extrusionOk="0" h="268" w="225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5" name="Google Shape;1735;p28"/>
          <p:cNvGrpSpPr/>
          <p:nvPr/>
        </p:nvGrpSpPr>
        <p:grpSpPr>
          <a:xfrm>
            <a:off x="4795678" y="3249939"/>
            <a:ext cx="606670" cy="533802"/>
            <a:chOff x="4662475" y="1976500"/>
            <a:chExt cx="68725" cy="36625"/>
          </a:xfrm>
        </p:grpSpPr>
        <p:sp>
          <p:nvSpPr>
            <p:cNvPr id="1736" name="Google Shape;1736;p28"/>
            <p:cNvSpPr/>
            <p:nvPr/>
          </p:nvSpPr>
          <p:spPr>
            <a:xfrm>
              <a:off x="4690800" y="1976500"/>
              <a:ext cx="40400" cy="36625"/>
            </a:xfrm>
            <a:custGeom>
              <a:rect b="b" l="l" r="r" t="t"/>
              <a:pathLst>
                <a:path extrusionOk="0" h="1465" w="1616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8"/>
            <p:cNvSpPr/>
            <p:nvPr/>
          </p:nvSpPr>
          <p:spPr>
            <a:xfrm>
              <a:off x="4674375" y="1991450"/>
              <a:ext cx="10675" cy="6700"/>
            </a:xfrm>
            <a:custGeom>
              <a:rect b="b" l="l" r="r" t="t"/>
              <a:pathLst>
                <a:path extrusionOk="0" h="268" w="427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8"/>
            <p:cNvSpPr/>
            <p:nvPr/>
          </p:nvSpPr>
          <p:spPr>
            <a:xfrm>
              <a:off x="4662475" y="1991450"/>
              <a:ext cx="5625" cy="6700"/>
            </a:xfrm>
            <a:custGeom>
              <a:rect b="b" l="l" r="r" t="t"/>
              <a:pathLst>
                <a:path extrusionOk="0" h="268" w="225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9" name="Google Shape;1739;p28"/>
          <p:cNvGrpSpPr/>
          <p:nvPr/>
        </p:nvGrpSpPr>
        <p:grpSpPr>
          <a:xfrm>
            <a:off x="7503765" y="2921348"/>
            <a:ext cx="1066699" cy="1191009"/>
            <a:chOff x="-61783350" y="3743950"/>
            <a:chExt cx="316650" cy="317450"/>
          </a:xfrm>
        </p:grpSpPr>
        <p:sp>
          <p:nvSpPr>
            <p:cNvPr id="1740" name="Google Shape;1740;p28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8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2" name="Google Shape;1742;p28"/>
          <p:cNvGrpSpPr/>
          <p:nvPr/>
        </p:nvGrpSpPr>
        <p:grpSpPr>
          <a:xfrm>
            <a:off x="3273255" y="3249786"/>
            <a:ext cx="606670" cy="533802"/>
            <a:chOff x="4662475" y="1976500"/>
            <a:chExt cx="68725" cy="36625"/>
          </a:xfrm>
        </p:grpSpPr>
        <p:sp>
          <p:nvSpPr>
            <p:cNvPr id="1743" name="Google Shape;1743;p28"/>
            <p:cNvSpPr/>
            <p:nvPr/>
          </p:nvSpPr>
          <p:spPr>
            <a:xfrm>
              <a:off x="4690800" y="1976500"/>
              <a:ext cx="40400" cy="36625"/>
            </a:xfrm>
            <a:custGeom>
              <a:rect b="b" l="l" r="r" t="t"/>
              <a:pathLst>
                <a:path extrusionOk="0" h="1465" w="1616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8"/>
            <p:cNvSpPr/>
            <p:nvPr/>
          </p:nvSpPr>
          <p:spPr>
            <a:xfrm>
              <a:off x="4674375" y="1991450"/>
              <a:ext cx="10675" cy="6700"/>
            </a:xfrm>
            <a:custGeom>
              <a:rect b="b" l="l" r="r" t="t"/>
              <a:pathLst>
                <a:path extrusionOk="0" h="268" w="427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8"/>
            <p:cNvSpPr/>
            <p:nvPr/>
          </p:nvSpPr>
          <p:spPr>
            <a:xfrm>
              <a:off x="4662475" y="1991450"/>
              <a:ext cx="5625" cy="6700"/>
            </a:xfrm>
            <a:custGeom>
              <a:rect b="b" l="l" r="r" t="t"/>
              <a:pathLst>
                <a:path extrusionOk="0" h="268" w="225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6" name="Google Shape;1746;p28"/>
          <p:cNvGrpSpPr/>
          <p:nvPr/>
        </p:nvGrpSpPr>
        <p:grpSpPr>
          <a:xfrm>
            <a:off x="5472636" y="3089532"/>
            <a:ext cx="1141954" cy="854232"/>
            <a:chOff x="-3771675" y="3971775"/>
            <a:chExt cx="291300" cy="292025"/>
          </a:xfrm>
        </p:grpSpPr>
        <p:sp>
          <p:nvSpPr>
            <p:cNvPr id="1747" name="Google Shape;1747;p28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8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8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8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8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2" name="Google Shape;1752;p28"/>
          <p:cNvSpPr txBox="1"/>
          <p:nvPr/>
        </p:nvSpPr>
        <p:spPr>
          <a:xfrm>
            <a:off x="5435042" y="4021900"/>
            <a:ext cx="114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MySQL Warehouse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53" name="Google Shape;1753;p28"/>
          <p:cNvSpPr txBox="1"/>
          <p:nvPr/>
        </p:nvSpPr>
        <p:spPr>
          <a:xfrm>
            <a:off x="7466075" y="4175075"/>
            <a:ext cx="1142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Google cloud platform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54" name="Google Shape;1754;p28"/>
          <p:cNvSpPr txBox="1"/>
          <p:nvPr/>
        </p:nvSpPr>
        <p:spPr>
          <a:xfrm>
            <a:off x="2044575" y="3955150"/>
            <a:ext cx="13287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Jupyter Notebook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29"/>
          <p:cNvSpPr txBox="1"/>
          <p:nvPr>
            <p:ph type="title"/>
          </p:nvPr>
        </p:nvSpPr>
        <p:spPr>
          <a:xfrm>
            <a:off x="720000" y="2506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pic>
        <p:nvPicPr>
          <p:cNvPr id="1760" name="Google Shape;1760;p29" title="Painful Schem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300" y="823350"/>
            <a:ext cx="4497388" cy="390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30"/>
          <p:cNvSpPr txBox="1"/>
          <p:nvPr>
            <p:ph type="title"/>
          </p:nvPr>
        </p:nvSpPr>
        <p:spPr>
          <a:xfrm>
            <a:off x="1829400" y="1316250"/>
            <a:ext cx="5485200" cy="25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Countries have the highest happiness score?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1" title="happiness_trends_labeled_with_legend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00" y="152400"/>
            <a:ext cx="8099077" cy="448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32"/>
          <p:cNvSpPr txBox="1"/>
          <p:nvPr>
            <p:ph type="title"/>
          </p:nvPr>
        </p:nvSpPr>
        <p:spPr>
          <a:xfrm>
            <a:off x="1829400" y="737400"/>
            <a:ext cx="5485200" cy="36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average economic breakdowns for the happiest countries?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0" name="Google Shape;1780;p33" title="cost_breakdown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150" y="115450"/>
            <a:ext cx="7009700" cy="46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onomic Activity Meeting by Slidesgo">
  <a:themeElements>
    <a:clrScheme name="Simple Light">
      <a:dk1>
        <a:srgbClr val="243B50"/>
      </a:dk1>
      <a:lt1>
        <a:srgbClr val="EFEEEA"/>
      </a:lt1>
      <a:dk2>
        <a:srgbClr val="D9E7D8"/>
      </a:dk2>
      <a:lt2>
        <a:srgbClr val="B9D0B8"/>
      </a:lt2>
      <a:accent1>
        <a:srgbClr val="839B82"/>
      </a:accent1>
      <a:accent2>
        <a:srgbClr val="61795F"/>
      </a:accent2>
      <a:accent3>
        <a:srgbClr val="E96D5F"/>
      </a:accent3>
      <a:accent4>
        <a:srgbClr val="F9F3E7"/>
      </a:accent4>
      <a:accent5>
        <a:srgbClr val="FFFFFF"/>
      </a:accent5>
      <a:accent6>
        <a:srgbClr val="FFFFFF"/>
      </a:accent6>
      <a:hlink>
        <a:srgbClr val="243B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