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6"/>
  </p:notesMasterIdLst>
  <p:sldIdLst>
    <p:sldId id="256" r:id="rId2"/>
    <p:sldId id="313" r:id="rId3"/>
    <p:sldId id="316" r:id="rId4"/>
    <p:sldId id="318" r:id="rId5"/>
    <p:sldId id="317" r:id="rId6"/>
    <p:sldId id="319" r:id="rId7"/>
    <p:sldId id="321" r:id="rId8"/>
    <p:sldId id="322" r:id="rId9"/>
    <p:sldId id="328" r:id="rId10"/>
    <p:sldId id="325" r:id="rId11"/>
    <p:sldId id="323" r:id="rId12"/>
    <p:sldId id="324" r:id="rId13"/>
    <p:sldId id="326" r:id="rId14"/>
    <p:sldId id="334" r:id="rId15"/>
    <p:sldId id="327" r:id="rId16"/>
    <p:sldId id="331" r:id="rId17"/>
    <p:sldId id="335" r:id="rId18"/>
    <p:sldId id="336" r:id="rId19"/>
    <p:sldId id="337" r:id="rId20"/>
    <p:sldId id="338" r:id="rId21"/>
    <p:sldId id="339" r:id="rId22"/>
    <p:sldId id="332" r:id="rId23"/>
    <p:sldId id="292" r:id="rId24"/>
    <p:sldId id="333" r:id="rId25"/>
  </p:sldIdLst>
  <p:sldSz cx="9144000" cy="5143500" type="screen16x9"/>
  <p:notesSz cx="6858000" cy="9144000"/>
  <p:embeddedFontLst>
    <p:embeddedFont>
      <p:font typeface="Francois One" panose="020B0604020202020204" charset="0"/>
      <p:regular r:id="rId27"/>
    </p:embeddedFont>
    <p:embeddedFont>
      <p:font typeface="Henny Penny" panose="020B0604020202020204" charset="0"/>
      <p:regular r:id="rId28"/>
    </p:embeddedFont>
    <p:embeddedFont>
      <p:font typeface="Nerko One" panose="020B0604020202020204" charset="0"/>
      <p:regular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3A419-0E75-4298-AB99-D540CACA84BB}" v="949" dt="2025-08-07T23:11:07.485"/>
  </p1510:revLst>
</p1510:revInfo>
</file>

<file path=ppt/tableStyles.xml><?xml version="1.0" encoding="utf-8"?>
<a:tblStyleLst xmlns:a="http://schemas.openxmlformats.org/drawingml/2006/main" def="{CAB6CA39-2C33-4E40-9009-DB6191F93441}">
  <a:tblStyle styleId="{CAB6CA39-2C33-4E40-9009-DB6191F934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ison Souder" userId="6e4affa0941fe3ad" providerId="LiveId" clId="{E113A419-0E75-4298-AB99-D540CACA84BB}"/>
    <pc:docChg chg="undo custSel addSld delSld modSld sldOrd delMainMaster">
      <pc:chgData name="Madison Souder" userId="6e4affa0941fe3ad" providerId="LiveId" clId="{E113A419-0E75-4298-AB99-D540CACA84BB}" dt="2025-08-07T23:11:07.486" v="9749" actId="47"/>
      <pc:docMkLst>
        <pc:docMk/>
      </pc:docMkLst>
      <pc:sldChg chg="addSp delSp modSp mod modNotes">
        <pc:chgData name="Madison Souder" userId="6e4affa0941fe3ad" providerId="LiveId" clId="{E113A419-0E75-4298-AB99-D540CACA84BB}" dt="2025-08-04T15:09:59.756" v="123" actId="1076"/>
        <pc:sldMkLst>
          <pc:docMk/>
          <pc:sldMk cId="0" sldId="256"/>
        </pc:sldMkLst>
        <pc:spChg chg="mod">
          <ac:chgData name="Madison Souder" userId="6e4affa0941fe3ad" providerId="LiveId" clId="{E113A419-0E75-4298-AB99-D540CACA84BB}" dt="2025-08-04T15:07:29.573" v="78" actId="12788"/>
          <ac:spMkLst>
            <pc:docMk/>
            <pc:sldMk cId="0" sldId="256"/>
            <ac:spMk id="414" creationId="{00000000-0000-0000-0000-000000000000}"/>
          </ac:spMkLst>
        </pc:spChg>
        <pc:spChg chg="mod">
          <ac:chgData name="Madison Souder" userId="6e4affa0941fe3ad" providerId="LiveId" clId="{E113A419-0E75-4298-AB99-D540CACA84BB}" dt="2025-08-04T15:08:11.255" v="113" actId="1076"/>
          <ac:spMkLst>
            <pc:docMk/>
            <pc:sldMk cId="0" sldId="256"/>
            <ac:spMk id="415" creationId="{00000000-0000-0000-0000-000000000000}"/>
          </ac:spMkLst>
        </pc:spChg>
        <pc:grpChg chg="mod">
          <ac:chgData name="Madison Souder" userId="6e4affa0941fe3ad" providerId="LiveId" clId="{E113A419-0E75-4298-AB99-D540CACA84BB}" dt="2025-08-04T15:06:58.470" v="73" actId="1076"/>
          <ac:grpSpMkLst>
            <pc:docMk/>
            <pc:sldMk cId="0" sldId="256"/>
            <ac:grpSpMk id="416" creationId="{00000000-0000-0000-0000-000000000000}"/>
          </ac:grpSpMkLst>
        </pc:grpChg>
        <pc:grpChg chg="mod">
          <ac:chgData name="Madison Souder" userId="6e4affa0941fe3ad" providerId="LiveId" clId="{E113A419-0E75-4298-AB99-D540CACA84BB}" dt="2025-08-04T15:06:48.815" v="72" actId="1076"/>
          <ac:grpSpMkLst>
            <pc:docMk/>
            <pc:sldMk cId="0" sldId="256"/>
            <ac:grpSpMk id="427" creationId="{00000000-0000-0000-0000-000000000000}"/>
          </ac:grpSpMkLst>
        </pc:grpChg>
        <pc:picChg chg="add mod">
          <ac:chgData name="Madison Souder" userId="6e4affa0941fe3ad" providerId="LiveId" clId="{E113A419-0E75-4298-AB99-D540CACA84BB}" dt="2025-08-04T15:09:36.681" v="117" actId="1076"/>
          <ac:picMkLst>
            <pc:docMk/>
            <pc:sldMk cId="0" sldId="256"/>
            <ac:picMk id="2" creationId="{A1F22CDE-AADA-1429-B4A3-0FB96CA8872F}"/>
          </ac:picMkLst>
        </pc:picChg>
        <pc:picChg chg="add mod">
          <ac:chgData name="Madison Souder" userId="6e4affa0941fe3ad" providerId="LiveId" clId="{E113A419-0E75-4298-AB99-D540CACA84BB}" dt="2025-08-04T15:09:59.756" v="123" actId="1076"/>
          <ac:picMkLst>
            <pc:docMk/>
            <pc:sldMk cId="0" sldId="256"/>
            <ac:picMk id="3" creationId="{7764975A-F88B-79C8-05C2-78CCCE3DED95}"/>
          </ac:picMkLst>
        </pc:picChg>
      </pc:sldChg>
      <pc:sldChg chg="add del">
        <pc:chgData name="Madison Souder" userId="6e4affa0941fe3ad" providerId="LiveId" clId="{E113A419-0E75-4298-AB99-D540CACA84BB}" dt="2025-08-07T21:49:46.882" v="9647" actId="47"/>
        <pc:sldMkLst>
          <pc:docMk/>
          <pc:sldMk cId="0" sldId="257"/>
        </pc:sldMkLst>
      </pc:sldChg>
      <pc:sldChg chg="add del">
        <pc:chgData name="Madison Souder" userId="6e4affa0941fe3ad" providerId="LiveId" clId="{E113A419-0E75-4298-AB99-D540CACA84BB}" dt="2025-08-07T21:49:09.107" v="9593" actId="47"/>
        <pc:sldMkLst>
          <pc:docMk/>
          <pc:sldMk cId="0" sldId="258"/>
        </pc:sldMkLst>
      </pc:sldChg>
      <pc:sldChg chg="addSp delSp add del mod modNotes">
        <pc:chgData name="Madison Souder" userId="6e4affa0941fe3ad" providerId="LiveId" clId="{E113A419-0E75-4298-AB99-D540CACA84BB}" dt="2025-08-07T21:49:09.872" v="9594" actId="47"/>
        <pc:sldMkLst>
          <pc:docMk/>
          <pc:sldMk cId="0" sldId="259"/>
        </pc:sldMkLst>
      </pc:sldChg>
      <pc:sldChg chg="add del">
        <pc:chgData name="Madison Souder" userId="6e4affa0941fe3ad" providerId="LiveId" clId="{E113A419-0E75-4298-AB99-D540CACA84BB}" dt="2025-08-07T21:49:10.645" v="9595" actId="47"/>
        <pc:sldMkLst>
          <pc:docMk/>
          <pc:sldMk cId="0" sldId="260"/>
        </pc:sldMkLst>
      </pc:sldChg>
      <pc:sldChg chg="del">
        <pc:chgData name="Madison Souder" userId="6e4affa0941fe3ad" providerId="LiveId" clId="{E113A419-0E75-4298-AB99-D540CACA84BB}" dt="2025-08-07T21:49:11.178" v="9596" actId="47"/>
        <pc:sldMkLst>
          <pc:docMk/>
          <pc:sldMk cId="0" sldId="261"/>
        </pc:sldMkLst>
      </pc:sldChg>
      <pc:sldChg chg="del">
        <pc:chgData name="Madison Souder" userId="6e4affa0941fe3ad" providerId="LiveId" clId="{E113A419-0E75-4298-AB99-D540CACA84BB}" dt="2025-08-07T21:49:11.669" v="9597" actId="47"/>
        <pc:sldMkLst>
          <pc:docMk/>
          <pc:sldMk cId="0" sldId="262"/>
        </pc:sldMkLst>
      </pc:sldChg>
      <pc:sldChg chg="del">
        <pc:chgData name="Madison Souder" userId="6e4affa0941fe3ad" providerId="LiveId" clId="{E113A419-0E75-4298-AB99-D540CACA84BB}" dt="2025-08-07T21:49:12.142" v="9598" actId="47"/>
        <pc:sldMkLst>
          <pc:docMk/>
          <pc:sldMk cId="0" sldId="263"/>
        </pc:sldMkLst>
      </pc:sldChg>
      <pc:sldChg chg="del">
        <pc:chgData name="Madison Souder" userId="6e4affa0941fe3ad" providerId="LiveId" clId="{E113A419-0E75-4298-AB99-D540CACA84BB}" dt="2025-08-07T21:49:12.569" v="9599" actId="47"/>
        <pc:sldMkLst>
          <pc:docMk/>
          <pc:sldMk cId="0" sldId="264"/>
        </pc:sldMkLst>
      </pc:sldChg>
      <pc:sldChg chg="del">
        <pc:chgData name="Madison Souder" userId="6e4affa0941fe3ad" providerId="LiveId" clId="{E113A419-0E75-4298-AB99-D540CACA84BB}" dt="2025-08-07T21:49:13.246" v="9600" actId="47"/>
        <pc:sldMkLst>
          <pc:docMk/>
          <pc:sldMk cId="0" sldId="265"/>
        </pc:sldMkLst>
      </pc:sldChg>
      <pc:sldChg chg="del">
        <pc:chgData name="Madison Souder" userId="6e4affa0941fe3ad" providerId="LiveId" clId="{E113A419-0E75-4298-AB99-D540CACA84BB}" dt="2025-08-07T21:49:14.444" v="9601" actId="47"/>
        <pc:sldMkLst>
          <pc:docMk/>
          <pc:sldMk cId="0" sldId="266"/>
        </pc:sldMkLst>
      </pc:sldChg>
      <pc:sldChg chg="del">
        <pc:chgData name="Madison Souder" userId="6e4affa0941fe3ad" providerId="LiveId" clId="{E113A419-0E75-4298-AB99-D540CACA84BB}" dt="2025-08-07T21:49:15.225" v="9602" actId="47"/>
        <pc:sldMkLst>
          <pc:docMk/>
          <pc:sldMk cId="0" sldId="267"/>
        </pc:sldMkLst>
      </pc:sldChg>
      <pc:sldChg chg="del">
        <pc:chgData name="Madison Souder" userId="6e4affa0941fe3ad" providerId="LiveId" clId="{E113A419-0E75-4298-AB99-D540CACA84BB}" dt="2025-08-07T21:49:15.654" v="9603" actId="47"/>
        <pc:sldMkLst>
          <pc:docMk/>
          <pc:sldMk cId="0" sldId="268"/>
        </pc:sldMkLst>
      </pc:sldChg>
      <pc:sldChg chg="del">
        <pc:chgData name="Madison Souder" userId="6e4affa0941fe3ad" providerId="LiveId" clId="{E113A419-0E75-4298-AB99-D540CACA84BB}" dt="2025-08-07T21:49:16.178" v="9604" actId="47"/>
        <pc:sldMkLst>
          <pc:docMk/>
          <pc:sldMk cId="0" sldId="269"/>
        </pc:sldMkLst>
      </pc:sldChg>
      <pc:sldChg chg="del">
        <pc:chgData name="Madison Souder" userId="6e4affa0941fe3ad" providerId="LiveId" clId="{E113A419-0E75-4298-AB99-D540CACA84BB}" dt="2025-08-07T21:49:16.712" v="9605" actId="47"/>
        <pc:sldMkLst>
          <pc:docMk/>
          <pc:sldMk cId="0" sldId="270"/>
        </pc:sldMkLst>
      </pc:sldChg>
      <pc:sldChg chg="del">
        <pc:chgData name="Madison Souder" userId="6e4affa0941fe3ad" providerId="LiveId" clId="{E113A419-0E75-4298-AB99-D540CACA84BB}" dt="2025-08-07T21:49:17.093" v="9606" actId="47"/>
        <pc:sldMkLst>
          <pc:docMk/>
          <pc:sldMk cId="0" sldId="271"/>
        </pc:sldMkLst>
      </pc:sldChg>
      <pc:sldChg chg="del">
        <pc:chgData name="Madison Souder" userId="6e4affa0941fe3ad" providerId="LiveId" clId="{E113A419-0E75-4298-AB99-D540CACA84BB}" dt="2025-08-07T21:49:17.423" v="9607" actId="47"/>
        <pc:sldMkLst>
          <pc:docMk/>
          <pc:sldMk cId="0" sldId="272"/>
        </pc:sldMkLst>
      </pc:sldChg>
      <pc:sldChg chg="del">
        <pc:chgData name="Madison Souder" userId="6e4affa0941fe3ad" providerId="LiveId" clId="{E113A419-0E75-4298-AB99-D540CACA84BB}" dt="2025-08-07T21:49:18.248" v="9608" actId="47"/>
        <pc:sldMkLst>
          <pc:docMk/>
          <pc:sldMk cId="0" sldId="273"/>
        </pc:sldMkLst>
      </pc:sldChg>
      <pc:sldChg chg="del">
        <pc:chgData name="Madison Souder" userId="6e4affa0941fe3ad" providerId="LiveId" clId="{E113A419-0E75-4298-AB99-D540CACA84BB}" dt="2025-08-07T21:49:18.778" v="9609" actId="47"/>
        <pc:sldMkLst>
          <pc:docMk/>
          <pc:sldMk cId="0" sldId="274"/>
        </pc:sldMkLst>
      </pc:sldChg>
      <pc:sldChg chg="del">
        <pc:chgData name="Madison Souder" userId="6e4affa0941fe3ad" providerId="LiveId" clId="{E113A419-0E75-4298-AB99-D540CACA84BB}" dt="2025-08-07T21:49:19.169" v="9610" actId="47"/>
        <pc:sldMkLst>
          <pc:docMk/>
          <pc:sldMk cId="0" sldId="275"/>
        </pc:sldMkLst>
      </pc:sldChg>
      <pc:sldChg chg="del">
        <pc:chgData name="Madison Souder" userId="6e4affa0941fe3ad" providerId="LiveId" clId="{E113A419-0E75-4298-AB99-D540CACA84BB}" dt="2025-08-07T21:49:19.603" v="9611" actId="47"/>
        <pc:sldMkLst>
          <pc:docMk/>
          <pc:sldMk cId="0" sldId="276"/>
        </pc:sldMkLst>
      </pc:sldChg>
      <pc:sldChg chg="del">
        <pc:chgData name="Madison Souder" userId="6e4affa0941fe3ad" providerId="LiveId" clId="{E113A419-0E75-4298-AB99-D540CACA84BB}" dt="2025-08-07T21:49:20.220" v="9612" actId="47"/>
        <pc:sldMkLst>
          <pc:docMk/>
          <pc:sldMk cId="0" sldId="277"/>
        </pc:sldMkLst>
      </pc:sldChg>
      <pc:sldChg chg="del">
        <pc:chgData name="Madison Souder" userId="6e4affa0941fe3ad" providerId="LiveId" clId="{E113A419-0E75-4298-AB99-D540CACA84BB}" dt="2025-08-07T21:49:20.509" v="9613" actId="47"/>
        <pc:sldMkLst>
          <pc:docMk/>
          <pc:sldMk cId="0" sldId="278"/>
        </pc:sldMkLst>
      </pc:sldChg>
      <pc:sldChg chg="del">
        <pc:chgData name="Madison Souder" userId="6e4affa0941fe3ad" providerId="LiveId" clId="{E113A419-0E75-4298-AB99-D540CACA84BB}" dt="2025-08-07T21:49:20.938" v="9614" actId="47"/>
        <pc:sldMkLst>
          <pc:docMk/>
          <pc:sldMk cId="0" sldId="279"/>
        </pc:sldMkLst>
      </pc:sldChg>
      <pc:sldChg chg="del">
        <pc:chgData name="Madison Souder" userId="6e4affa0941fe3ad" providerId="LiveId" clId="{E113A419-0E75-4298-AB99-D540CACA84BB}" dt="2025-08-07T21:49:21.358" v="9615" actId="47"/>
        <pc:sldMkLst>
          <pc:docMk/>
          <pc:sldMk cId="0" sldId="280"/>
        </pc:sldMkLst>
      </pc:sldChg>
      <pc:sldChg chg="del">
        <pc:chgData name="Madison Souder" userId="6e4affa0941fe3ad" providerId="LiveId" clId="{E113A419-0E75-4298-AB99-D540CACA84BB}" dt="2025-08-07T21:49:21.819" v="9616" actId="47"/>
        <pc:sldMkLst>
          <pc:docMk/>
          <pc:sldMk cId="0" sldId="281"/>
        </pc:sldMkLst>
      </pc:sldChg>
      <pc:sldChg chg="del">
        <pc:chgData name="Madison Souder" userId="6e4affa0941fe3ad" providerId="LiveId" clId="{E113A419-0E75-4298-AB99-D540CACA84BB}" dt="2025-08-07T21:49:22.363" v="9617" actId="47"/>
        <pc:sldMkLst>
          <pc:docMk/>
          <pc:sldMk cId="0" sldId="282"/>
        </pc:sldMkLst>
      </pc:sldChg>
      <pc:sldChg chg="del">
        <pc:chgData name="Madison Souder" userId="6e4affa0941fe3ad" providerId="LiveId" clId="{E113A419-0E75-4298-AB99-D540CACA84BB}" dt="2025-08-07T21:49:22.874" v="9618" actId="47"/>
        <pc:sldMkLst>
          <pc:docMk/>
          <pc:sldMk cId="0" sldId="283"/>
        </pc:sldMkLst>
      </pc:sldChg>
      <pc:sldChg chg="del">
        <pc:chgData name="Madison Souder" userId="6e4affa0941fe3ad" providerId="LiveId" clId="{E113A419-0E75-4298-AB99-D540CACA84BB}" dt="2025-08-07T21:49:23.420" v="9619" actId="47"/>
        <pc:sldMkLst>
          <pc:docMk/>
          <pc:sldMk cId="0" sldId="284"/>
        </pc:sldMkLst>
      </pc:sldChg>
      <pc:sldChg chg="del">
        <pc:chgData name="Madison Souder" userId="6e4affa0941fe3ad" providerId="LiveId" clId="{E113A419-0E75-4298-AB99-D540CACA84BB}" dt="2025-08-07T21:49:23.836" v="9620" actId="47"/>
        <pc:sldMkLst>
          <pc:docMk/>
          <pc:sldMk cId="0" sldId="285"/>
        </pc:sldMkLst>
      </pc:sldChg>
      <pc:sldChg chg="del">
        <pc:chgData name="Madison Souder" userId="6e4affa0941fe3ad" providerId="LiveId" clId="{E113A419-0E75-4298-AB99-D540CACA84BB}" dt="2025-08-07T21:49:24.316" v="9621" actId="47"/>
        <pc:sldMkLst>
          <pc:docMk/>
          <pc:sldMk cId="0" sldId="286"/>
        </pc:sldMkLst>
      </pc:sldChg>
      <pc:sldChg chg="del">
        <pc:chgData name="Madison Souder" userId="6e4affa0941fe3ad" providerId="LiveId" clId="{E113A419-0E75-4298-AB99-D540CACA84BB}" dt="2025-08-07T21:49:24.500" v="9622" actId="47"/>
        <pc:sldMkLst>
          <pc:docMk/>
          <pc:sldMk cId="0" sldId="287"/>
        </pc:sldMkLst>
      </pc:sldChg>
      <pc:sldChg chg="del">
        <pc:chgData name="Madison Souder" userId="6e4affa0941fe3ad" providerId="LiveId" clId="{E113A419-0E75-4298-AB99-D540CACA84BB}" dt="2025-08-07T21:49:25.281" v="9623" actId="47"/>
        <pc:sldMkLst>
          <pc:docMk/>
          <pc:sldMk cId="0" sldId="288"/>
        </pc:sldMkLst>
      </pc:sldChg>
      <pc:sldChg chg="del">
        <pc:chgData name="Madison Souder" userId="6e4affa0941fe3ad" providerId="LiveId" clId="{E113A419-0E75-4298-AB99-D540CACA84BB}" dt="2025-08-07T21:49:25.415" v="9624" actId="47"/>
        <pc:sldMkLst>
          <pc:docMk/>
          <pc:sldMk cId="0" sldId="289"/>
        </pc:sldMkLst>
      </pc:sldChg>
      <pc:sldChg chg="del">
        <pc:chgData name="Madison Souder" userId="6e4affa0941fe3ad" providerId="LiveId" clId="{E113A419-0E75-4298-AB99-D540CACA84BB}" dt="2025-08-07T21:49:26.133" v="9625" actId="47"/>
        <pc:sldMkLst>
          <pc:docMk/>
          <pc:sldMk cId="0" sldId="290"/>
        </pc:sldMkLst>
      </pc:sldChg>
      <pc:sldChg chg="del">
        <pc:chgData name="Madison Souder" userId="6e4affa0941fe3ad" providerId="LiveId" clId="{E113A419-0E75-4298-AB99-D540CACA84BB}" dt="2025-08-07T21:49:26.625" v="9626" actId="47"/>
        <pc:sldMkLst>
          <pc:docMk/>
          <pc:sldMk cId="0" sldId="291"/>
        </pc:sldMkLst>
      </pc:sldChg>
      <pc:sldChg chg="addSp delSp modSp mod ord">
        <pc:chgData name="Madison Souder" userId="6e4affa0941fe3ad" providerId="LiveId" clId="{E113A419-0E75-4298-AB99-D540CACA84BB}" dt="2025-08-07T21:46:19.555" v="9592" actId="1076"/>
        <pc:sldMkLst>
          <pc:docMk/>
          <pc:sldMk cId="0" sldId="292"/>
        </pc:sldMkLst>
        <pc:spChg chg="mod">
          <ac:chgData name="Madison Souder" userId="6e4affa0941fe3ad" providerId="LiveId" clId="{E113A419-0E75-4298-AB99-D540CACA84BB}" dt="2025-08-05T21:51:42.285" v="5873"/>
          <ac:spMkLst>
            <pc:docMk/>
            <pc:sldMk cId="0" sldId="292"/>
            <ac:spMk id="7" creationId="{4712D1E3-A603-C0F4-B367-0C0A90CF0DA6}"/>
          </ac:spMkLst>
        </pc:spChg>
        <pc:spChg chg="mod">
          <ac:chgData name="Madison Souder" userId="6e4affa0941fe3ad" providerId="LiveId" clId="{E113A419-0E75-4298-AB99-D540CACA84BB}" dt="2025-08-05T21:51:42.285" v="5873"/>
          <ac:spMkLst>
            <pc:docMk/>
            <pc:sldMk cId="0" sldId="292"/>
            <ac:spMk id="8" creationId="{8358D2CE-FB3B-3B2D-CEB3-F507FF772BA6}"/>
          </ac:spMkLst>
        </pc:spChg>
        <pc:spChg chg="mod">
          <ac:chgData name="Madison Souder" userId="6e4affa0941fe3ad" providerId="LiveId" clId="{E113A419-0E75-4298-AB99-D540CACA84BB}" dt="2025-08-05T21:51:42.285" v="5873"/>
          <ac:spMkLst>
            <pc:docMk/>
            <pc:sldMk cId="0" sldId="292"/>
            <ac:spMk id="9" creationId="{86A3B8CD-55AA-14CE-398B-A6D38DE7CC5F}"/>
          </ac:spMkLst>
        </pc:spChg>
        <pc:spChg chg="mod">
          <ac:chgData name="Madison Souder" userId="6e4affa0941fe3ad" providerId="LiveId" clId="{E113A419-0E75-4298-AB99-D540CACA84BB}" dt="2025-08-05T21:51:42.285" v="5873"/>
          <ac:spMkLst>
            <pc:docMk/>
            <pc:sldMk cId="0" sldId="292"/>
            <ac:spMk id="10" creationId="{24217E67-7FE9-E565-9EFF-65576751D630}"/>
          </ac:spMkLst>
        </pc:spChg>
        <pc:spChg chg="add mod">
          <ac:chgData name="Madison Souder" userId="6e4affa0941fe3ad" providerId="LiveId" clId="{E113A419-0E75-4298-AB99-D540CACA84BB}" dt="2025-08-05T21:56:18.405" v="5923" actId="1076"/>
          <ac:spMkLst>
            <pc:docMk/>
            <pc:sldMk cId="0" sldId="292"/>
            <ac:spMk id="11" creationId="{F6C5510B-D8BE-BC22-9AEB-A635EAF8EFDD}"/>
          </ac:spMkLst>
        </pc:spChg>
        <pc:spChg chg="add mod">
          <ac:chgData name="Madison Souder" userId="6e4affa0941fe3ad" providerId="LiveId" clId="{E113A419-0E75-4298-AB99-D540CACA84BB}" dt="2025-08-05T21:56:39.233" v="5928" actId="1076"/>
          <ac:spMkLst>
            <pc:docMk/>
            <pc:sldMk cId="0" sldId="292"/>
            <ac:spMk id="12" creationId="{A749773A-5997-594C-041D-630C20858307}"/>
          </ac:spMkLst>
        </pc:spChg>
        <pc:spChg chg="mod">
          <ac:chgData name="Madison Souder" userId="6e4affa0941fe3ad" providerId="LiveId" clId="{E113A419-0E75-4298-AB99-D540CACA84BB}" dt="2025-08-05T21:50:23.026" v="5865" actId="14100"/>
          <ac:spMkLst>
            <pc:docMk/>
            <pc:sldMk cId="0" sldId="292"/>
            <ac:spMk id="3757" creationId="{00000000-0000-0000-0000-000000000000}"/>
          </ac:spMkLst>
        </pc:spChg>
        <pc:grpChg chg="add del mod">
          <ac:chgData name="Madison Souder" userId="6e4affa0941fe3ad" providerId="LiveId" clId="{E113A419-0E75-4298-AB99-D540CACA84BB}" dt="2025-08-05T21:55:40.126" v="5915" actId="1076"/>
          <ac:grpSpMkLst>
            <pc:docMk/>
            <pc:sldMk cId="0" sldId="292"/>
            <ac:grpSpMk id="6" creationId="{53CECE34-4127-2F8C-C49A-19C39968D7B0}"/>
          </ac:grpSpMkLst>
        </pc:grpChg>
        <pc:grpChg chg="del">
          <ac:chgData name="Madison Souder" userId="6e4affa0941fe3ad" providerId="LiveId" clId="{E113A419-0E75-4298-AB99-D540CACA84BB}" dt="2025-08-07T21:40:03.107" v="9577" actId="478"/>
          <ac:grpSpMkLst>
            <pc:docMk/>
            <pc:sldMk cId="0" sldId="292"/>
            <ac:grpSpMk id="3820" creationId="{00000000-0000-0000-0000-000000000000}"/>
          </ac:grpSpMkLst>
        </pc:grpChg>
        <pc:picChg chg="add mod">
          <ac:chgData name="Madison Souder" userId="6e4affa0941fe3ad" providerId="LiveId" clId="{E113A419-0E75-4298-AB99-D540CACA84BB}" dt="2025-08-07T21:46:19.555" v="9592" actId="1076"/>
          <ac:picMkLst>
            <pc:docMk/>
            <pc:sldMk cId="0" sldId="292"/>
            <ac:picMk id="3" creationId="{9B01A1F7-0574-5229-33C2-417DA822321C}"/>
          </ac:picMkLst>
        </pc:picChg>
        <pc:picChg chg="add mod">
          <ac:chgData name="Madison Souder" userId="6e4affa0941fe3ad" providerId="LiveId" clId="{E113A419-0E75-4298-AB99-D540CACA84BB}" dt="2025-08-05T21:55:31.018" v="5914" actId="14100"/>
          <ac:picMkLst>
            <pc:docMk/>
            <pc:sldMk cId="0" sldId="292"/>
            <ac:picMk id="1032" creationId="{8CE18C8F-63B0-1E20-8791-482EBC13F127}"/>
          </ac:picMkLst>
        </pc:picChg>
      </pc:sldChg>
      <pc:sldChg chg="del">
        <pc:chgData name="Madison Souder" userId="6e4affa0941fe3ad" providerId="LiveId" clId="{E113A419-0E75-4298-AB99-D540CACA84BB}" dt="2025-08-07T21:49:26.954" v="9627" actId="47"/>
        <pc:sldMkLst>
          <pc:docMk/>
          <pc:sldMk cId="0" sldId="293"/>
        </pc:sldMkLst>
      </pc:sldChg>
      <pc:sldChg chg="del ord">
        <pc:chgData name="Madison Souder" userId="6e4affa0941fe3ad" providerId="LiveId" clId="{E113A419-0E75-4298-AB99-D540CACA84BB}" dt="2025-08-07T21:49:27.334" v="9628" actId="47"/>
        <pc:sldMkLst>
          <pc:docMk/>
          <pc:sldMk cId="0" sldId="294"/>
        </pc:sldMkLst>
      </pc:sldChg>
      <pc:sldChg chg="del">
        <pc:chgData name="Madison Souder" userId="6e4affa0941fe3ad" providerId="LiveId" clId="{E113A419-0E75-4298-AB99-D540CACA84BB}" dt="2025-08-07T21:49:27.967" v="9629" actId="47"/>
        <pc:sldMkLst>
          <pc:docMk/>
          <pc:sldMk cId="0" sldId="295"/>
        </pc:sldMkLst>
      </pc:sldChg>
      <pc:sldChg chg="del">
        <pc:chgData name="Madison Souder" userId="6e4affa0941fe3ad" providerId="LiveId" clId="{E113A419-0E75-4298-AB99-D540CACA84BB}" dt="2025-08-07T21:49:28.634" v="9630" actId="47"/>
        <pc:sldMkLst>
          <pc:docMk/>
          <pc:sldMk cId="0" sldId="296"/>
        </pc:sldMkLst>
      </pc:sldChg>
      <pc:sldChg chg="del">
        <pc:chgData name="Madison Souder" userId="6e4affa0941fe3ad" providerId="LiveId" clId="{E113A419-0E75-4298-AB99-D540CACA84BB}" dt="2025-08-07T21:49:29.018" v="9631" actId="47"/>
        <pc:sldMkLst>
          <pc:docMk/>
          <pc:sldMk cId="0" sldId="297"/>
        </pc:sldMkLst>
      </pc:sldChg>
      <pc:sldChg chg="del">
        <pc:chgData name="Madison Souder" userId="6e4affa0941fe3ad" providerId="LiveId" clId="{E113A419-0E75-4298-AB99-D540CACA84BB}" dt="2025-08-07T21:49:29.345" v="9632" actId="47"/>
        <pc:sldMkLst>
          <pc:docMk/>
          <pc:sldMk cId="0" sldId="298"/>
        </pc:sldMkLst>
      </pc:sldChg>
      <pc:sldChg chg="del">
        <pc:chgData name="Madison Souder" userId="6e4affa0941fe3ad" providerId="LiveId" clId="{E113A419-0E75-4298-AB99-D540CACA84BB}" dt="2025-08-07T21:49:30.133" v="9633" actId="47"/>
        <pc:sldMkLst>
          <pc:docMk/>
          <pc:sldMk cId="0" sldId="299"/>
        </pc:sldMkLst>
      </pc:sldChg>
      <pc:sldChg chg="del">
        <pc:chgData name="Madison Souder" userId="6e4affa0941fe3ad" providerId="LiveId" clId="{E113A419-0E75-4298-AB99-D540CACA84BB}" dt="2025-08-07T21:49:30.728" v="9634" actId="47"/>
        <pc:sldMkLst>
          <pc:docMk/>
          <pc:sldMk cId="0" sldId="300"/>
        </pc:sldMkLst>
      </pc:sldChg>
      <pc:sldChg chg="del">
        <pc:chgData name="Madison Souder" userId="6e4affa0941fe3ad" providerId="LiveId" clId="{E113A419-0E75-4298-AB99-D540CACA84BB}" dt="2025-08-07T21:49:31.024" v="9635" actId="47"/>
        <pc:sldMkLst>
          <pc:docMk/>
          <pc:sldMk cId="0" sldId="301"/>
        </pc:sldMkLst>
      </pc:sldChg>
      <pc:sldChg chg="del">
        <pc:chgData name="Madison Souder" userId="6e4affa0941fe3ad" providerId="LiveId" clId="{E113A419-0E75-4298-AB99-D540CACA84BB}" dt="2025-08-07T21:49:31.657" v="9636" actId="47"/>
        <pc:sldMkLst>
          <pc:docMk/>
          <pc:sldMk cId="0" sldId="302"/>
        </pc:sldMkLst>
      </pc:sldChg>
      <pc:sldChg chg="del">
        <pc:chgData name="Madison Souder" userId="6e4affa0941fe3ad" providerId="LiveId" clId="{E113A419-0E75-4298-AB99-D540CACA84BB}" dt="2025-08-07T21:49:32.167" v="9637" actId="47"/>
        <pc:sldMkLst>
          <pc:docMk/>
          <pc:sldMk cId="0" sldId="303"/>
        </pc:sldMkLst>
      </pc:sldChg>
      <pc:sldChg chg="del">
        <pc:chgData name="Madison Souder" userId="6e4affa0941fe3ad" providerId="LiveId" clId="{E113A419-0E75-4298-AB99-D540CACA84BB}" dt="2025-08-07T21:49:32.653" v="9638" actId="47"/>
        <pc:sldMkLst>
          <pc:docMk/>
          <pc:sldMk cId="0" sldId="304"/>
        </pc:sldMkLst>
      </pc:sldChg>
      <pc:sldChg chg="del">
        <pc:chgData name="Madison Souder" userId="6e4affa0941fe3ad" providerId="LiveId" clId="{E113A419-0E75-4298-AB99-D540CACA84BB}" dt="2025-08-07T21:49:33.066" v="9639" actId="47"/>
        <pc:sldMkLst>
          <pc:docMk/>
          <pc:sldMk cId="0" sldId="305"/>
        </pc:sldMkLst>
      </pc:sldChg>
      <pc:sldChg chg="del">
        <pc:chgData name="Madison Souder" userId="6e4affa0941fe3ad" providerId="LiveId" clId="{E113A419-0E75-4298-AB99-D540CACA84BB}" dt="2025-08-07T21:49:33.597" v="9640" actId="47"/>
        <pc:sldMkLst>
          <pc:docMk/>
          <pc:sldMk cId="0" sldId="306"/>
        </pc:sldMkLst>
      </pc:sldChg>
      <pc:sldChg chg="del">
        <pc:chgData name="Madison Souder" userId="6e4affa0941fe3ad" providerId="LiveId" clId="{E113A419-0E75-4298-AB99-D540CACA84BB}" dt="2025-08-07T21:49:34.347" v="9641" actId="47"/>
        <pc:sldMkLst>
          <pc:docMk/>
          <pc:sldMk cId="0" sldId="307"/>
        </pc:sldMkLst>
      </pc:sldChg>
      <pc:sldChg chg="del">
        <pc:chgData name="Madison Souder" userId="6e4affa0941fe3ad" providerId="LiveId" clId="{E113A419-0E75-4298-AB99-D540CACA84BB}" dt="2025-08-07T21:49:34.766" v="9642" actId="47"/>
        <pc:sldMkLst>
          <pc:docMk/>
          <pc:sldMk cId="0" sldId="308"/>
        </pc:sldMkLst>
      </pc:sldChg>
      <pc:sldChg chg="del">
        <pc:chgData name="Madison Souder" userId="6e4affa0941fe3ad" providerId="LiveId" clId="{E113A419-0E75-4298-AB99-D540CACA84BB}" dt="2025-08-07T21:49:35.227" v="9643" actId="47"/>
        <pc:sldMkLst>
          <pc:docMk/>
          <pc:sldMk cId="0" sldId="309"/>
        </pc:sldMkLst>
      </pc:sldChg>
      <pc:sldChg chg="del">
        <pc:chgData name="Madison Souder" userId="6e4affa0941fe3ad" providerId="LiveId" clId="{E113A419-0E75-4298-AB99-D540CACA84BB}" dt="2025-08-07T21:49:35.832" v="9644" actId="47"/>
        <pc:sldMkLst>
          <pc:docMk/>
          <pc:sldMk cId="0" sldId="310"/>
        </pc:sldMkLst>
      </pc:sldChg>
      <pc:sldChg chg="del">
        <pc:chgData name="Madison Souder" userId="6e4affa0941fe3ad" providerId="LiveId" clId="{E113A419-0E75-4298-AB99-D540CACA84BB}" dt="2025-08-07T21:49:36.209" v="9645" actId="47"/>
        <pc:sldMkLst>
          <pc:docMk/>
          <pc:sldMk cId="0" sldId="311"/>
        </pc:sldMkLst>
      </pc:sldChg>
      <pc:sldChg chg="del">
        <pc:chgData name="Madison Souder" userId="6e4affa0941fe3ad" providerId="LiveId" clId="{E113A419-0E75-4298-AB99-D540CACA84BB}" dt="2025-08-07T21:49:37.040" v="9646" actId="47"/>
        <pc:sldMkLst>
          <pc:docMk/>
          <pc:sldMk cId="0" sldId="312"/>
        </pc:sldMkLst>
      </pc:sldChg>
      <pc:sldChg chg="addSp modSp new mod modClrScheme modAnim chgLayout modNotesTx">
        <pc:chgData name="Madison Souder" userId="6e4affa0941fe3ad" providerId="LiveId" clId="{E113A419-0E75-4298-AB99-D540CACA84BB}" dt="2025-08-07T21:16:17.936" v="9464"/>
        <pc:sldMkLst>
          <pc:docMk/>
          <pc:sldMk cId="652154994" sldId="313"/>
        </pc:sldMkLst>
        <pc:spChg chg="mod ord">
          <ac:chgData name="Madison Souder" userId="6e4affa0941fe3ad" providerId="LiveId" clId="{E113A419-0E75-4298-AB99-D540CACA84BB}" dt="2025-08-07T19:11:03.190" v="6769" actId="700"/>
          <ac:spMkLst>
            <pc:docMk/>
            <pc:sldMk cId="652154994" sldId="313"/>
            <ac:spMk id="2" creationId="{5CA5C7F6-7B44-B1D2-D6B2-CBBB29DCA949}"/>
          </ac:spMkLst>
        </pc:spChg>
        <pc:spChg chg="mod ord">
          <ac:chgData name="Madison Souder" userId="6e4affa0941fe3ad" providerId="LiveId" clId="{E113A419-0E75-4298-AB99-D540CACA84BB}" dt="2025-08-07T19:15:54.338" v="6835" actId="14100"/>
          <ac:spMkLst>
            <pc:docMk/>
            <pc:sldMk cId="652154994" sldId="313"/>
            <ac:spMk id="3" creationId="{85B3514F-5B25-D87B-C7F8-BA3457B13DDF}"/>
          </ac:spMkLst>
        </pc:spChg>
        <pc:spChg chg="add mod ord">
          <ac:chgData name="Madison Souder" userId="6e4affa0941fe3ad" providerId="LiveId" clId="{E113A419-0E75-4298-AB99-D540CACA84BB}" dt="2025-08-07T19:11:37.471" v="6784" actId="20577"/>
          <ac:spMkLst>
            <pc:docMk/>
            <pc:sldMk cId="652154994" sldId="313"/>
            <ac:spMk id="5" creationId="{66BAC58C-1AC0-B271-AD5B-AD3F3CD90DED}"/>
          </ac:spMkLst>
        </pc:spChg>
        <pc:spChg chg="add mod ord">
          <ac:chgData name="Madison Souder" userId="6e4affa0941fe3ad" providerId="LiveId" clId="{E113A419-0E75-4298-AB99-D540CACA84BB}" dt="2025-08-07T19:16:07.415" v="6841" actId="20577"/>
          <ac:spMkLst>
            <pc:docMk/>
            <pc:sldMk cId="652154994" sldId="313"/>
            <ac:spMk id="6" creationId="{CE337EC5-931D-CE1B-575D-6AE0D01FE00E}"/>
          </ac:spMkLst>
        </pc:spChg>
        <pc:spChg chg="add mod ord">
          <ac:chgData name="Madison Souder" userId="6e4affa0941fe3ad" providerId="LiveId" clId="{E113A419-0E75-4298-AB99-D540CACA84BB}" dt="2025-08-07T19:12:48.124" v="6794" actId="1076"/>
          <ac:spMkLst>
            <pc:docMk/>
            <pc:sldMk cId="652154994" sldId="313"/>
            <ac:spMk id="7" creationId="{C5EA1666-E81C-0CD2-EE65-7743DC73AB62}"/>
          </ac:spMkLst>
        </pc:spChg>
        <pc:picChg chg="add mod">
          <ac:chgData name="Madison Souder" userId="6e4affa0941fe3ad" providerId="LiveId" clId="{E113A419-0E75-4298-AB99-D540CACA84BB}" dt="2025-08-07T19:16:15.347" v="6842" actId="1076"/>
          <ac:picMkLst>
            <pc:docMk/>
            <pc:sldMk cId="652154994" sldId="313"/>
            <ac:picMk id="4" creationId="{56FB514A-E4E2-3D40-FF8B-83E90D06D24D}"/>
          </ac:picMkLst>
        </pc:picChg>
        <pc:picChg chg="add mod">
          <ac:chgData name="Madison Souder" userId="6e4affa0941fe3ad" providerId="LiveId" clId="{E113A419-0E75-4298-AB99-D540CACA84BB}" dt="2025-08-07T19:16:30.019" v="6846" actId="1076"/>
          <ac:picMkLst>
            <pc:docMk/>
            <pc:sldMk cId="652154994" sldId="313"/>
            <ac:picMk id="8" creationId="{6C145F28-94FC-C88C-56B5-6A51ED0040B7}"/>
          </ac:picMkLst>
        </pc:picChg>
      </pc:sldChg>
      <pc:sldChg chg="addSp delSp modSp new del mod modAnim modNotesTx">
        <pc:chgData name="Madison Souder" userId="6e4affa0941fe3ad" providerId="LiveId" clId="{E113A419-0E75-4298-AB99-D540CACA84BB}" dt="2025-08-07T19:19:37.428" v="6875" actId="47"/>
        <pc:sldMkLst>
          <pc:docMk/>
          <pc:sldMk cId="399423352" sldId="314"/>
        </pc:sldMkLst>
        <pc:picChg chg="add del mod">
          <ac:chgData name="Madison Souder" userId="6e4affa0941fe3ad" providerId="LiveId" clId="{E113A419-0E75-4298-AB99-D540CACA84BB}" dt="2025-08-07T19:16:20.768" v="6843" actId="21"/>
          <ac:picMkLst>
            <pc:docMk/>
            <pc:sldMk cId="399423352" sldId="314"/>
            <ac:picMk id="4" creationId="{E063B280-BEA6-BB8A-6E20-537C2F1CBC71}"/>
          </ac:picMkLst>
        </pc:picChg>
      </pc:sldChg>
      <pc:sldChg chg="modSp new del mod ord modClrScheme chgLayout">
        <pc:chgData name="Madison Souder" userId="6e4affa0941fe3ad" providerId="LiveId" clId="{E113A419-0E75-4298-AB99-D540CACA84BB}" dt="2025-08-05T21:02:48.969" v="4511" actId="2696"/>
        <pc:sldMkLst>
          <pc:docMk/>
          <pc:sldMk cId="752372220" sldId="315"/>
        </pc:sldMkLst>
      </pc:sldChg>
      <pc:sldChg chg="modSp new del mod modClrScheme chgLayout">
        <pc:chgData name="Madison Souder" userId="6e4affa0941fe3ad" providerId="LiveId" clId="{E113A419-0E75-4298-AB99-D540CACA84BB}" dt="2025-08-04T15:20:30.046" v="257" actId="47"/>
        <pc:sldMkLst>
          <pc:docMk/>
          <pc:sldMk cId="1205894508" sldId="315"/>
        </pc:sldMkLst>
      </pc:sldChg>
      <pc:sldChg chg="new del">
        <pc:chgData name="Madison Souder" userId="6e4affa0941fe3ad" providerId="LiveId" clId="{E113A419-0E75-4298-AB99-D540CACA84BB}" dt="2025-08-04T15:20:41.733" v="259" actId="47"/>
        <pc:sldMkLst>
          <pc:docMk/>
          <pc:sldMk cId="1488814701" sldId="315"/>
        </pc:sldMkLst>
      </pc:sldChg>
      <pc:sldChg chg="modSp new mod modAnim modNotesTx">
        <pc:chgData name="Madison Souder" userId="6e4affa0941fe3ad" providerId="LiveId" clId="{E113A419-0E75-4298-AB99-D540CACA84BB}" dt="2025-08-05T22:33:56.611" v="6024"/>
        <pc:sldMkLst>
          <pc:docMk/>
          <pc:sldMk cId="2109132056" sldId="316"/>
        </pc:sldMkLst>
        <pc:spChg chg="mod">
          <ac:chgData name="Madison Souder" userId="6e4affa0941fe3ad" providerId="LiveId" clId="{E113A419-0E75-4298-AB99-D540CACA84BB}" dt="2025-08-05T20:24:23.242" v="3177" actId="12789"/>
          <ac:spMkLst>
            <pc:docMk/>
            <pc:sldMk cId="2109132056" sldId="316"/>
            <ac:spMk id="2" creationId="{89C40F6D-55ED-B95C-5F67-8BD002348565}"/>
          </ac:spMkLst>
        </pc:spChg>
      </pc:sldChg>
      <pc:sldChg chg="addSp modSp new mod modShow modNotesTx">
        <pc:chgData name="Madison Souder" userId="6e4affa0941fe3ad" providerId="LiveId" clId="{E113A419-0E75-4298-AB99-D540CACA84BB}" dt="2025-08-07T21:44:43.221" v="9587" actId="12788"/>
        <pc:sldMkLst>
          <pc:docMk/>
          <pc:sldMk cId="4222186787" sldId="317"/>
        </pc:sldMkLst>
        <pc:spChg chg="mod">
          <ac:chgData name="Madison Souder" userId="6e4affa0941fe3ad" providerId="LiveId" clId="{E113A419-0E75-4298-AB99-D540CACA84BB}" dt="2025-08-07T21:44:43.221" v="9587" actId="12788"/>
          <ac:spMkLst>
            <pc:docMk/>
            <pc:sldMk cId="4222186787" sldId="317"/>
            <ac:spMk id="2" creationId="{A2C84539-D77E-12C9-6D10-CA1161DB8CB0}"/>
          </ac:spMkLst>
        </pc:spChg>
        <pc:picChg chg="add mod">
          <ac:chgData name="Madison Souder" userId="6e4affa0941fe3ad" providerId="LiveId" clId="{E113A419-0E75-4298-AB99-D540CACA84BB}" dt="2025-08-07T21:44:08.931" v="9582" actId="1076"/>
          <ac:picMkLst>
            <pc:docMk/>
            <pc:sldMk cId="4222186787" sldId="317"/>
            <ac:picMk id="4" creationId="{7F3547D0-0661-66FC-3EE9-8184AE6C8397}"/>
          </ac:picMkLst>
        </pc:picChg>
      </pc:sldChg>
      <pc:sldChg chg="addSp delSp modSp new mod ord modClrScheme modAnim chgLayout modNotesTx">
        <pc:chgData name="Madison Souder" userId="6e4affa0941fe3ad" providerId="LiveId" clId="{E113A419-0E75-4298-AB99-D540CACA84BB}" dt="2025-08-07T19:20:13.032" v="6878"/>
        <pc:sldMkLst>
          <pc:docMk/>
          <pc:sldMk cId="1478821935" sldId="318"/>
        </pc:sldMkLst>
        <pc:spChg chg="mod ord">
          <ac:chgData name="Madison Souder" userId="6e4affa0941fe3ad" providerId="LiveId" clId="{E113A419-0E75-4298-AB99-D540CACA84BB}" dt="2025-08-04T20:22:24.742" v="571" actId="700"/>
          <ac:spMkLst>
            <pc:docMk/>
            <pc:sldMk cId="1478821935" sldId="318"/>
            <ac:spMk id="2" creationId="{C70D7248-030E-0B32-8584-BF911CFB7169}"/>
          </ac:spMkLst>
        </pc:spChg>
        <pc:spChg chg="add mod ord">
          <ac:chgData name="Madison Souder" userId="6e4affa0941fe3ad" providerId="LiveId" clId="{E113A419-0E75-4298-AB99-D540CACA84BB}" dt="2025-08-04T20:29:15.142" v="902" actId="1076"/>
          <ac:spMkLst>
            <pc:docMk/>
            <pc:sldMk cId="1478821935" sldId="318"/>
            <ac:spMk id="5" creationId="{5331A9E3-3A7A-9EBC-F654-D675742C6986}"/>
          </ac:spMkLst>
        </pc:spChg>
        <pc:spChg chg="add mod ord">
          <ac:chgData name="Madison Souder" userId="6e4affa0941fe3ad" providerId="LiveId" clId="{E113A419-0E75-4298-AB99-D540CACA84BB}" dt="2025-08-05T22:40:42.862" v="6079" actId="120"/>
          <ac:spMkLst>
            <pc:docMk/>
            <pc:sldMk cId="1478821935" sldId="318"/>
            <ac:spMk id="7" creationId="{574CDBC2-AC56-2C2F-DF33-F1A20032A189}"/>
          </ac:spMkLst>
        </pc:spChg>
        <pc:spChg chg="add mod ord">
          <ac:chgData name="Madison Souder" userId="6e4affa0941fe3ad" providerId="LiveId" clId="{E113A419-0E75-4298-AB99-D540CACA84BB}" dt="2025-08-04T20:30:23.756" v="914" actId="404"/>
          <ac:spMkLst>
            <pc:docMk/>
            <pc:sldMk cId="1478821935" sldId="318"/>
            <ac:spMk id="12" creationId="{FB3A2B69-580C-09E9-ACC0-7AD73913E8CA}"/>
          </ac:spMkLst>
        </pc:spChg>
        <pc:spChg chg="add mod ord">
          <ac:chgData name="Madison Souder" userId="6e4affa0941fe3ad" providerId="LiveId" clId="{E113A419-0E75-4298-AB99-D540CACA84BB}" dt="2025-08-04T20:31:30.073" v="982" actId="20577"/>
          <ac:spMkLst>
            <pc:docMk/>
            <pc:sldMk cId="1478821935" sldId="318"/>
            <ac:spMk id="13" creationId="{3C585D0D-2681-855B-8A9E-458FCAB8B801}"/>
          </ac:spMkLst>
        </pc:spChg>
        <pc:spChg chg="add mod ord">
          <ac:chgData name="Madison Souder" userId="6e4affa0941fe3ad" providerId="LiveId" clId="{E113A419-0E75-4298-AB99-D540CACA84BB}" dt="2025-08-04T20:35:58.410" v="1197" actId="20577"/>
          <ac:spMkLst>
            <pc:docMk/>
            <pc:sldMk cId="1478821935" sldId="318"/>
            <ac:spMk id="14" creationId="{2268BCAF-000F-4AB4-C72F-05FD5F8FA25F}"/>
          </ac:spMkLst>
        </pc:spChg>
        <pc:spChg chg="add mod ord">
          <ac:chgData name="Madison Souder" userId="6e4affa0941fe3ad" providerId="LiveId" clId="{E113A419-0E75-4298-AB99-D540CACA84BB}" dt="2025-08-04T20:24:14.847" v="603" actId="14100"/>
          <ac:spMkLst>
            <pc:docMk/>
            <pc:sldMk cId="1478821935" sldId="318"/>
            <ac:spMk id="15" creationId="{72D1FE46-4FDB-147F-0D2F-45132F91B892}"/>
          </ac:spMkLst>
        </pc:spChg>
      </pc:sldChg>
      <pc:sldChg chg="addSp delSp modSp new mod modClrScheme chgLayout modNotesTx">
        <pc:chgData name="Madison Souder" userId="6e4affa0941fe3ad" providerId="LiveId" clId="{E113A419-0E75-4298-AB99-D540CACA84BB}" dt="2025-08-05T22:42:26.536" v="6175" actId="20577"/>
        <pc:sldMkLst>
          <pc:docMk/>
          <pc:sldMk cId="2691044897" sldId="319"/>
        </pc:sldMkLst>
        <pc:picChg chg="add mod">
          <ac:chgData name="Madison Souder" userId="6e4affa0941fe3ad" providerId="LiveId" clId="{E113A419-0E75-4298-AB99-D540CACA84BB}" dt="2025-08-04T20:47:13.035" v="1725" actId="12789"/>
          <ac:picMkLst>
            <pc:docMk/>
            <pc:sldMk cId="2691044897" sldId="319"/>
            <ac:picMk id="7" creationId="{C7640E75-2E10-43A1-988C-740DAE949C69}"/>
          </ac:picMkLst>
        </pc:picChg>
      </pc:sldChg>
      <pc:sldChg chg="addSp delSp modSp new del mod modClrScheme chgLayout modNotesTx">
        <pc:chgData name="Madison Souder" userId="6e4affa0941fe3ad" providerId="LiveId" clId="{E113A419-0E75-4298-AB99-D540CACA84BB}" dt="2025-08-07T23:11:07.486" v="9749" actId="47"/>
        <pc:sldMkLst>
          <pc:docMk/>
          <pc:sldMk cId="1253298034" sldId="320"/>
        </pc:sldMkLst>
      </pc:sldChg>
      <pc:sldChg chg="addSp modSp new mod modClrScheme chgLayout modNotesTx">
        <pc:chgData name="Madison Souder" userId="6e4affa0941fe3ad" providerId="LiveId" clId="{E113A419-0E75-4298-AB99-D540CACA84BB}" dt="2025-08-07T19:26:06.066" v="7141" actId="20577"/>
        <pc:sldMkLst>
          <pc:docMk/>
          <pc:sldMk cId="2595526829" sldId="321"/>
        </pc:sldMkLst>
        <pc:picChg chg="add mod">
          <ac:chgData name="Madison Souder" userId="6e4affa0941fe3ad" providerId="LiveId" clId="{E113A419-0E75-4298-AB99-D540CACA84BB}" dt="2025-08-05T15:45:04.927" v="2954" actId="12789"/>
          <ac:picMkLst>
            <pc:docMk/>
            <pc:sldMk cId="2595526829" sldId="321"/>
            <ac:picMk id="3" creationId="{B2612B72-C2B4-3363-25A9-64D3600C7528}"/>
          </ac:picMkLst>
        </pc:picChg>
      </pc:sldChg>
      <pc:sldChg chg="addSp modSp new mod modNotesTx">
        <pc:chgData name="Madison Souder" userId="6e4affa0941fe3ad" providerId="LiveId" clId="{E113A419-0E75-4298-AB99-D540CACA84BB}" dt="2025-08-07T19:29:00.262" v="7303" actId="20577"/>
        <pc:sldMkLst>
          <pc:docMk/>
          <pc:sldMk cId="3089309757" sldId="322"/>
        </pc:sldMkLst>
        <pc:picChg chg="add mod">
          <ac:chgData name="Madison Souder" userId="6e4affa0941fe3ad" providerId="LiveId" clId="{E113A419-0E75-4298-AB99-D540CACA84BB}" dt="2025-08-05T15:44:51.038" v="2951" actId="12789"/>
          <ac:picMkLst>
            <pc:docMk/>
            <pc:sldMk cId="3089309757" sldId="322"/>
            <ac:picMk id="3" creationId="{900442D5-B04E-BADB-E5B8-AEFD7066A9CC}"/>
          </ac:picMkLst>
        </pc:picChg>
      </pc:sldChg>
      <pc:sldChg chg="addSp delSp modSp new mod modAnim modNotes modNotesTx">
        <pc:chgData name="Madison Souder" userId="6e4affa0941fe3ad" providerId="LiveId" clId="{E113A419-0E75-4298-AB99-D540CACA84BB}" dt="2025-08-05T22:44:43.468" v="6271"/>
        <pc:sldMkLst>
          <pc:docMk/>
          <pc:sldMk cId="1144123087" sldId="323"/>
        </pc:sldMkLst>
        <pc:spChg chg="add mod">
          <ac:chgData name="Madison Souder" userId="6e4affa0941fe3ad" providerId="LiveId" clId="{E113A419-0E75-4298-AB99-D540CACA84BB}" dt="2025-08-04T21:09:55.994" v="1805" actId="14100"/>
          <ac:spMkLst>
            <pc:docMk/>
            <pc:sldMk cId="1144123087" sldId="323"/>
            <ac:spMk id="4" creationId="{B94765C4-1430-427A-1E50-0C7B041DC61C}"/>
          </ac:spMkLst>
        </pc:spChg>
        <pc:spChg chg="add mod">
          <ac:chgData name="Madison Souder" userId="6e4affa0941fe3ad" providerId="LiveId" clId="{E113A419-0E75-4298-AB99-D540CACA84BB}" dt="2025-08-05T15:28:32.474" v="2675" actId="20577"/>
          <ac:spMkLst>
            <pc:docMk/>
            <pc:sldMk cId="1144123087" sldId="323"/>
            <ac:spMk id="5" creationId="{AE4AA45C-6DCC-18A7-AF77-57D05A35C336}"/>
          </ac:spMkLst>
        </pc:spChg>
        <pc:spChg chg="add mod">
          <ac:chgData name="Madison Souder" userId="6e4affa0941fe3ad" providerId="LiveId" clId="{E113A419-0E75-4298-AB99-D540CACA84BB}" dt="2025-08-05T15:43:29.476" v="2945" actId="14100"/>
          <ac:spMkLst>
            <pc:docMk/>
            <pc:sldMk cId="1144123087" sldId="323"/>
            <ac:spMk id="8" creationId="{E324DDEC-B082-739C-83DE-3941004333BB}"/>
          </ac:spMkLst>
        </pc:spChg>
        <pc:picChg chg="add mod modCrop">
          <ac:chgData name="Madison Souder" userId="6e4affa0941fe3ad" providerId="LiveId" clId="{E113A419-0E75-4298-AB99-D540CACA84BB}" dt="2025-08-05T15:20:03.190" v="2403" actId="12789"/>
          <ac:picMkLst>
            <pc:docMk/>
            <pc:sldMk cId="1144123087" sldId="323"/>
            <ac:picMk id="3" creationId="{9BA6AD96-EF94-5F85-DF96-F60B43252925}"/>
          </ac:picMkLst>
        </pc:picChg>
      </pc:sldChg>
      <pc:sldChg chg="addSp modSp new mod modAnim modNotesTx">
        <pc:chgData name="Madison Souder" userId="6e4affa0941fe3ad" providerId="LiveId" clId="{E113A419-0E75-4298-AB99-D540CACA84BB}" dt="2025-08-05T22:44:55.173" v="6273"/>
        <pc:sldMkLst>
          <pc:docMk/>
          <pc:sldMk cId="2385798711" sldId="324"/>
        </pc:sldMkLst>
        <pc:spChg chg="add mod">
          <ac:chgData name="Madison Souder" userId="6e4affa0941fe3ad" providerId="LiveId" clId="{E113A419-0E75-4298-AB99-D540CACA84BB}" dt="2025-08-04T21:34:11.492" v="2190" actId="1076"/>
          <ac:spMkLst>
            <pc:docMk/>
            <pc:sldMk cId="2385798711" sldId="324"/>
            <ac:spMk id="4" creationId="{00F4C0C8-21BF-1AF7-814F-BF7A971BCAE9}"/>
          </ac:spMkLst>
        </pc:spChg>
        <pc:picChg chg="add mod">
          <ac:chgData name="Madison Souder" userId="6e4affa0941fe3ad" providerId="LiveId" clId="{E113A419-0E75-4298-AB99-D540CACA84BB}" dt="2025-08-04T21:25:15.784" v="1847" actId="1076"/>
          <ac:picMkLst>
            <pc:docMk/>
            <pc:sldMk cId="2385798711" sldId="324"/>
            <ac:picMk id="3" creationId="{63B89905-E217-5D75-BA37-6DD4F942E50B}"/>
          </ac:picMkLst>
        </pc:picChg>
      </pc:sldChg>
      <pc:sldChg chg="addSp delSp modSp new mod modAnim">
        <pc:chgData name="Madison Souder" userId="6e4affa0941fe3ad" providerId="LiveId" clId="{E113A419-0E75-4298-AB99-D540CACA84BB}" dt="2025-08-05T22:44:25.538" v="6264"/>
        <pc:sldMkLst>
          <pc:docMk/>
          <pc:sldMk cId="1138472528" sldId="325"/>
        </pc:sldMkLst>
        <pc:spChg chg="mod">
          <ac:chgData name="Madison Souder" userId="6e4affa0941fe3ad" providerId="LiveId" clId="{E113A419-0E75-4298-AB99-D540CACA84BB}" dt="2025-08-05T20:25:31.060" v="3190" actId="12788"/>
          <ac:spMkLst>
            <pc:docMk/>
            <pc:sldMk cId="1138472528" sldId="325"/>
            <ac:spMk id="2" creationId="{191D087E-D9B0-47F1-DE58-BDE94CBB8245}"/>
          </ac:spMkLst>
        </pc:spChg>
        <pc:picChg chg="add mod">
          <ac:chgData name="Madison Souder" userId="6e4affa0941fe3ad" providerId="LiveId" clId="{E113A419-0E75-4298-AB99-D540CACA84BB}" dt="2025-08-05T21:59:28.010" v="5941" actId="1076"/>
          <ac:picMkLst>
            <pc:docMk/>
            <pc:sldMk cId="1138472528" sldId="325"/>
            <ac:picMk id="3" creationId="{8734CF95-CC14-156A-59F2-FF73D7D73078}"/>
          </ac:picMkLst>
        </pc:picChg>
      </pc:sldChg>
      <pc:sldChg chg="addSp delSp modSp new mod modClrScheme modAnim chgLayout modNotesTx">
        <pc:chgData name="Madison Souder" userId="6e4affa0941fe3ad" providerId="LiveId" clId="{E113A419-0E75-4298-AB99-D540CACA84BB}" dt="2025-08-07T21:17:19.736" v="9465"/>
        <pc:sldMkLst>
          <pc:docMk/>
          <pc:sldMk cId="346291348" sldId="326"/>
        </pc:sldMkLst>
        <pc:spChg chg="mod ord">
          <ac:chgData name="Madison Souder" userId="6e4affa0941fe3ad" providerId="LiveId" clId="{E113A419-0E75-4298-AB99-D540CACA84BB}" dt="2025-08-05T22:45:56.213" v="6337" actId="700"/>
          <ac:spMkLst>
            <pc:docMk/>
            <pc:sldMk cId="346291348" sldId="326"/>
            <ac:spMk id="2" creationId="{B4A8BE28-1C6A-1D45-3D5E-E6C298BC38B8}"/>
          </ac:spMkLst>
        </pc:spChg>
        <pc:picChg chg="add mod">
          <ac:chgData name="Madison Souder" userId="6e4affa0941fe3ad" providerId="LiveId" clId="{E113A419-0E75-4298-AB99-D540CACA84BB}" dt="2025-08-05T21:58:34.539" v="5933" actId="1076"/>
          <ac:picMkLst>
            <pc:docMk/>
            <pc:sldMk cId="346291348" sldId="326"/>
            <ac:picMk id="4" creationId="{FAA3453A-CA09-20FC-0832-5AA1CB5822E8}"/>
          </ac:picMkLst>
        </pc:picChg>
        <pc:picChg chg="add mod">
          <ac:chgData name="Madison Souder" userId="6e4affa0941fe3ad" providerId="LiveId" clId="{E113A419-0E75-4298-AB99-D540CACA84BB}" dt="2025-08-05T21:58:57.693" v="5936" actId="1076"/>
          <ac:picMkLst>
            <pc:docMk/>
            <pc:sldMk cId="346291348" sldId="326"/>
            <ac:picMk id="5" creationId="{29E99DB9-4FCE-73D8-D616-955DE884E2A9}"/>
          </ac:picMkLst>
        </pc:picChg>
      </pc:sldChg>
      <pc:sldChg chg="addSp delSp modSp new mod modClrScheme delAnim modAnim chgLayout modNotesTx">
        <pc:chgData name="Madison Souder" userId="6e4affa0941fe3ad" providerId="LiveId" clId="{E113A419-0E75-4298-AB99-D540CACA84BB}" dt="2025-08-07T21:31:41.797" v="9484"/>
        <pc:sldMkLst>
          <pc:docMk/>
          <pc:sldMk cId="1989660208" sldId="327"/>
        </pc:sldMkLst>
        <pc:spChg chg="add mod">
          <ac:chgData name="Madison Souder" userId="6e4affa0941fe3ad" providerId="LiveId" clId="{E113A419-0E75-4298-AB99-D540CACA84BB}" dt="2025-08-07T19:36:07.756" v="7380" actId="1076"/>
          <ac:spMkLst>
            <pc:docMk/>
            <pc:sldMk cId="1989660208" sldId="327"/>
            <ac:spMk id="2" creationId="{9A3263C6-B2B9-6A89-72BF-4EA9963676BD}"/>
          </ac:spMkLst>
        </pc:spChg>
        <pc:spChg chg="add mod">
          <ac:chgData name="Madison Souder" userId="6e4affa0941fe3ad" providerId="LiveId" clId="{E113A419-0E75-4298-AB99-D540CACA84BB}" dt="2025-08-07T21:18:58.640" v="9480"/>
          <ac:spMkLst>
            <pc:docMk/>
            <pc:sldMk cId="1989660208" sldId="327"/>
            <ac:spMk id="3" creationId="{97461935-3318-398A-7476-51BF0410E8DD}"/>
          </ac:spMkLst>
        </pc:spChg>
        <pc:spChg chg="add del mod">
          <ac:chgData name="Madison Souder" userId="6e4affa0941fe3ad" providerId="LiveId" clId="{E113A419-0E75-4298-AB99-D540CACA84BB}" dt="2025-08-07T19:36:50.347" v="7392" actId="478"/>
          <ac:spMkLst>
            <pc:docMk/>
            <pc:sldMk cId="1989660208" sldId="327"/>
            <ac:spMk id="4" creationId="{113D18FF-76DD-42C2-56DF-E21A186A44E9}"/>
          </ac:spMkLst>
        </pc:spChg>
        <pc:spChg chg="add mod">
          <ac:chgData name="Madison Souder" userId="6e4affa0941fe3ad" providerId="LiveId" clId="{E113A419-0E75-4298-AB99-D540CACA84BB}" dt="2025-08-05T19:41:49.157" v="2990" actId="1076"/>
          <ac:spMkLst>
            <pc:docMk/>
            <pc:sldMk cId="1989660208" sldId="327"/>
            <ac:spMk id="10" creationId="{C5EDFECB-C557-C435-EF4D-73927A44247D}"/>
          </ac:spMkLst>
        </pc:spChg>
        <pc:spChg chg="add mod">
          <ac:chgData name="Madison Souder" userId="6e4affa0941fe3ad" providerId="LiveId" clId="{E113A419-0E75-4298-AB99-D540CACA84BB}" dt="2025-08-05T19:42:05.177" v="2992" actId="1076"/>
          <ac:spMkLst>
            <pc:docMk/>
            <pc:sldMk cId="1989660208" sldId="327"/>
            <ac:spMk id="11" creationId="{47CCB517-FD2F-1300-895B-372BAE2080C6}"/>
          </ac:spMkLst>
        </pc:spChg>
        <pc:spChg chg="add mod">
          <ac:chgData name="Madison Souder" userId="6e4affa0941fe3ad" providerId="LiveId" clId="{E113A419-0E75-4298-AB99-D540CACA84BB}" dt="2025-08-05T19:43:04.353" v="2998" actId="13822"/>
          <ac:spMkLst>
            <pc:docMk/>
            <pc:sldMk cId="1989660208" sldId="327"/>
            <ac:spMk id="12" creationId="{D6FA31A5-ED31-E83A-4942-0BEB100BD83E}"/>
          </ac:spMkLst>
        </pc:spChg>
        <pc:spChg chg="add mod">
          <ac:chgData name="Madison Souder" userId="6e4affa0941fe3ad" providerId="LiveId" clId="{E113A419-0E75-4298-AB99-D540CACA84BB}" dt="2025-08-05T19:43:11.003" v="2999" actId="13822"/>
          <ac:spMkLst>
            <pc:docMk/>
            <pc:sldMk cId="1989660208" sldId="327"/>
            <ac:spMk id="13" creationId="{024B7BB4-F4A0-A6F6-AB7E-E815E43417C0}"/>
          </ac:spMkLst>
        </pc:spChg>
        <pc:spChg chg="add mod">
          <ac:chgData name="Madison Souder" userId="6e4affa0941fe3ad" providerId="LiveId" clId="{E113A419-0E75-4298-AB99-D540CACA84BB}" dt="2025-08-05T19:44:15.265" v="3007" actId="1076"/>
          <ac:spMkLst>
            <pc:docMk/>
            <pc:sldMk cId="1989660208" sldId="327"/>
            <ac:spMk id="14" creationId="{86FF471F-7CD1-D6F5-4727-1DD3E04EA04F}"/>
          </ac:spMkLst>
        </pc:spChg>
        <pc:spChg chg="add mod">
          <ac:chgData name="Madison Souder" userId="6e4affa0941fe3ad" providerId="LiveId" clId="{E113A419-0E75-4298-AB99-D540CACA84BB}" dt="2025-08-05T19:45:00.573" v="3022" actId="1076"/>
          <ac:spMkLst>
            <pc:docMk/>
            <pc:sldMk cId="1989660208" sldId="327"/>
            <ac:spMk id="16" creationId="{503B4203-0776-A522-3024-BD60C5FA8428}"/>
          </ac:spMkLst>
        </pc:spChg>
        <pc:spChg chg="add mod">
          <ac:chgData name="Madison Souder" userId="6e4affa0941fe3ad" providerId="LiveId" clId="{E113A419-0E75-4298-AB99-D540CACA84BB}" dt="2025-08-05T19:45:47.746" v="3040" actId="1076"/>
          <ac:spMkLst>
            <pc:docMk/>
            <pc:sldMk cId="1989660208" sldId="327"/>
            <ac:spMk id="17" creationId="{8903688A-1538-E3B9-27C2-69D57639343E}"/>
          </ac:spMkLst>
        </pc:spChg>
        <pc:spChg chg="add mod">
          <ac:chgData name="Madison Souder" userId="6e4affa0941fe3ad" providerId="LiveId" clId="{E113A419-0E75-4298-AB99-D540CACA84BB}" dt="2025-08-05T19:45:26.721" v="3030" actId="1076"/>
          <ac:spMkLst>
            <pc:docMk/>
            <pc:sldMk cId="1989660208" sldId="327"/>
            <ac:spMk id="18" creationId="{5B91C2AD-F8A7-8AC5-A81C-00084021E966}"/>
          </ac:spMkLst>
        </pc:spChg>
        <pc:picChg chg="add mod ord">
          <ac:chgData name="Madison Souder" userId="6e4affa0941fe3ad" providerId="LiveId" clId="{E113A419-0E75-4298-AB99-D540CACA84BB}" dt="2025-08-07T21:18:38.132" v="9476"/>
          <ac:picMkLst>
            <pc:docMk/>
            <pc:sldMk cId="1989660208" sldId="327"/>
            <ac:picMk id="5" creationId="{2A04080B-570B-C03D-3C99-2FC07F2DC6FA}"/>
          </ac:picMkLst>
        </pc:picChg>
        <pc:picChg chg="add del mod modCrop">
          <ac:chgData name="Madison Souder" userId="6e4affa0941fe3ad" providerId="LiveId" clId="{E113A419-0E75-4298-AB99-D540CACA84BB}" dt="2025-08-07T21:17:58.194" v="9470" actId="478"/>
          <ac:picMkLst>
            <pc:docMk/>
            <pc:sldMk cId="1989660208" sldId="327"/>
            <ac:picMk id="7" creationId="{8E62A5A8-28A1-A3C6-C716-2AB652F5E5A7}"/>
          </ac:picMkLst>
        </pc:picChg>
        <pc:picChg chg="add del mod modCrop">
          <ac:chgData name="Madison Souder" userId="6e4affa0941fe3ad" providerId="LiveId" clId="{E113A419-0E75-4298-AB99-D540CACA84BB}" dt="2025-08-07T21:18:02.567" v="9471" actId="478"/>
          <ac:picMkLst>
            <pc:docMk/>
            <pc:sldMk cId="1989660208" sldId="327"/>
            <ac:picMk id="9" creationId="{37D30A5E-0CA5-E06E-BB01-1530FD2C536F}"/>
          </ac:picMkLst>
        </pc:picChg>
      </pc:sldChg>
      <pc:sldChg chg="addSp delSp modSp new mod modNotesTx">
        <pc:chgData name="Madison Souder" userId="6e4affa0941fe3ad" providerId="LiveId" clId="{E113A419-0E75-4298-AB99-D540CACA84BB}" dt="2025-08-05T21:30:57.592" v="4960" actId="20577"/>
        <pc:sldMkLst>
          <pc:docMk/>
          <pc:sldMk cId="3088137966" sldId="328"/>
        </pc:sldMkLst>
        <pc:picChg chg="add mod modCrop">
          <ac:chgData name="Madison Souder" userId="6e4affa0941fe3ad" providerId="LiveId" clId="{E113A419-0E75-4298-AB99-D540CACA84BB}" dt="2025-08-05T21:30:21.176" v="4873" actId="1076"/>
          <ac:picMkLst>
            <pc:docMk/>
            <pc:sldMk cId="3088137966" sldId="328"/>
            <ac:picMk id="4" creationId="{FFC06958-3A22-1B25-4240-1733DCCCBFA9}"/>
          </ac:picMkLst>
        </pc:picChg>
      </pc:sldChg>
      <pc:sldChg chg="addSp delSp modSp add del mod modAnim modNotesTx">
        <pc:chgData name="Madison Souder" userId="6e4affa0941fe3ad" providerId="LiveId" clId="{E113A419-0E75-4298-AB99-D540CACA84BB}" dt="2025-08-07T21:06:54.010" v="9351" actId="47"/>
        <pc:sldMkLst>
          <pc:docMk/>
          <pc:sldMk cId="2348874522" sldId="329"/>
        </pc:sldMkLst>
        <pc:spChg chg="add mod">
          <ac:chgData name="Madison Souder" userId="6e4affa0941fe3ad" providerId="LiveId" clId="{E113A419-0E75-4298-AB99-D540CACA84BB}" dt="2025-08-07T20:28:59.613" v="7758"/>
          <ac:spMkLst>
            <pc:docMk/>
            <pc:sldMk cId="2348874522" sldId="329"/>
            <ac:spMk id="2" creationId="{3AEA34BE-58F7-A0BF-6CBF-32979F917971}"/>
          </ac:spMkLst>
        </pc:spChg>
        <pc:spChg chg="add mod">
          <ac:chgData name="Madison Souder" userId="6e4affa0941fe3ad" providerId="LiveId" clId="{E113A419-0E75-4298-AB99-D540CACA84BB}" dt="2025-08-07T20:29:00.219" v="7759"/>
          <ac:spMkLst>
            <pc:docMk/>
            <pc:sldMk cId="2348874522" sldId="329"/>
            <ac:spMk id="4" creationId="{C7994371-7B76-4080-1ADE-2E9E62A176D3}"/>
          </ac:spMkLst>
        </pc:spChg>
      </pc:sldChg>
      <pc:sldChg chg="addSp delSp modSp add del mod modAnim modNotesTx">
        <pc:chgData name="Madison Souder" userId="6e4affa0941fe3ad" providerId="LiveId" clId="{E113A419-0E75-4298-AB99-D540CACA84BB}" dt="2025-08-07T21:06:58.939" v="9352" actId="47"/>
        <pc:sldMkLst>
          <pc:docMk/>
          <pc:sldMk cId="3397585222" sldId="330"/>
        </pc:sldMkLst>
      </pc:sldChg>
      <pc:sldChg chg="addSp delSp modSp new mod ord modClrScheme delAnim modAnim chgLayout modNotesTx">
        <pc:chgData name="Madison Souder" userId="6e4affa0941fe3ad" providerId="LiveId" clId="{E113A419-0E75-4298-AB99-D540CACA84BB}" dt="2025-08-07T21:32:00.481" v="9490" actId="478"/>
        <pc:sldMkLst>
          <pc:docMk/>
          <pc:sldMk cId="290345924" sldId="331"/>
        </pc:sldMkLst>
        <pc:spChg chg="add mod">
          <ac:chgData name="Madison Souder" userId="6e4affa0941fe3ad" providerId="LiveId" clId="{E113A419-0E75-4298-AB99-D540CACA84BB}" dt="2025-08-07T19:41:40.342" v="7532" actId="1076"/>
          <ac:spMkLst>
            <pc:docMk/>
            <pc:sldMk cId="290345924" sldId="331"/>
            <ac:spMk id="2" creationId="{153204B1-4136-86EF-54BA-3AE77932F4EB}"/>
          </ac:spMkLst>
        </pc:spChg>
        <pc:spChg chg="add mod">
          <ac:chgData name="Madison Souder" userId="6e4affa0941fe3ad" providerId="LiveId" clId="{E113A419-0E75-4298-AB99-D540CACA84BB}" dt="2025-08-07T19:40:11.951" v="7440" actId="20577"/>
          <ac:spMkLst>
            <pc:docMk/>
            <pc:sldMk cId="290345924" sldId="331"/>
            <ac:spMk id="4" creationId="{70C9818E-93E6-C2F6-E6E0-A5E7DA13B813}"/>
          </ac:spMkLst>
        </pc:spChg>
        <pc:spChg chg="add mod">
          <ac:chgData name="Madison Souder" userId="6e4affa0941fe3ad" providerId="LiveId" clId="{E113A419-0E75-4298-AB99-D540CACA84BB}" dt="2025-08-07T20:14:28.921" v="7547"/>
          <ac:spMkLst>
            <pc:docMk/>
            <pc:sldMk cId="290345924" sldId="331"/>
            <ac:spMk id="6" creationId="{B9CD8B85-5301-FDEB-ED7D-4EA9A85359B6}"/>
          </ac:spMkLst>
        </pc:spChg>
        <pc:spChg chg="add mod">
          <ac:chgData name="Madison Souder" userId="6e4affa0941fe3ad" providerId="LiveId" clId="{E113A419-0E75-4298-AB99-D540CACA84BB}" dt="2025-08-05T20:18:49.935" v="3096" actId="1076"/>
          <ac:spMkLst>
            <pc:docMk/>
            <pc:sldMk cId="290345924" sldId="331"/>
            <ac:spMk id="8" creationId="{9DC93AC0-8129-BFC2-98DA-3965DB0162F7}"/>
          </ac:spMkLst>
        </pc:spChg>
        <pc:spChg chg="add mod">
          <ac:chgData name="Madison Souder" userId="6e4affa0941fe3ad" providerId="LiveId" clId="{E113A419-0E75-4298-AB99-D540CACA84BB}" dt="2025-08-05T20:18:41.652" v="3095" actId="1076"/>
          <ac:spMkLst>
            <pc:docMk/>
            <pc:sldMk cId="290345924" sldId="331"/>
            <ac:spMk id="9" creationId="{7836DD6E-4F15-1503-0B4E-17171B475F37}"/>
          </ac:spMkLst>
        </pc:spChg>
        <pc:spChg chg="add mod">
          <ac:chgData name="Madison Souder" userId="6e4affa0941fe3ad" providerId="LiveId" clId="{E113A419-0E75-4298-AB99-D540CACA84BB}" dt="2025-08-05T20:19:38.650" v="3107" actId="20577"/>
          <ac:spMkLst>
            <pc:docMk/>
            <pc:sldMk cId="290345924" sldId="331"/>
            <ac:spMk id="10" creationId="{526688C8-E097-7365-D751-BA09145EF421}"/>
          </ac:spMkLst>
        </pc:spChg>
        <pc:spChg chg="add mod">
          <ac:chgData name="Madison Souder" userId="6e4affa0941fe3ad" providerId="LiveId" clId="{E113A419-0E75-4298-AB99-D540CACA84BB}" dt="2025-08-05T20:20:20.592" v="3123" actId="1076"/>
          <ac:spMkLst>
            <pc:docMk/>
            <pc:sldMk cId="290345924" sldId="331"/>
            <ac:spMk id="11" creationId="{C159714E-AC48-5B5E-F9F1-1518F48D0265}"/>
          </ac:spMkLst>
        </pc:spChg>
        <pc:spChg chg="add mod">
          <ac:chgData name="Madison Souder" userId="6e4affa0941fe3ad" providerId="LiveId" clId="{E113A419-0E75-4298-AB99-D540CACA84BB}" dt="2025-08-05T20:20:48.518" v="3129" actId="1076"/>
          <ac:spMkLst>
            <pc:docMk/>
            <pc:sldMk cId="290345924" sldId="331"/>
            <ac:spMk id="12" creationId="{AA0377B6-54D2-012C-15BE-E3D7F45CC9B9}"/>
          </ac:spMkLst>
        </pc:spChg>
        <pc:spChg chg="add mod">
          <ac:chgData name="Madison Souder" userId="6e4affa0941fe3ad" providerId="LiveId" clId="{E113A419-0E75-4298-AB99-D540CACA84BB}" dt="2025-08-05T20:20:42.157" v="3128" actId="1076"/>
          <ac:spMkLst>
            <pc:docMk/>
            <pc:sldMk cId="290345924" sldId="331"/>
            <ac:spMk id="13" creationId="{487918DC-8459-60A6-7C8D-0DD4FD39F926}"/>
          </ac:spMkLst>
        </pc:spChg>
        <pc:spChg chg="add mod">
          <ac:chgData name="Madison Souder" userId="6e4affa0941fe3ad" providerId="LiveId" clId="{E113A419-0E75-4298-AB99-D540CACA84BB}" dt="2025-08-05T20:21:43.608" v="3145" actId="1076"/>
          <ac:spMkLst>
            <pc:docMk/>
            <pc:sldMk cId="290345924" sldId="331"/>
            <ac:spMk id="14" creationId="{CB478284-CD86-62A5-825A-75B8D5483D32}"/>
          </ac:spMkLst>
        </pc:spChg>
        <pc:spChg chg="add mod">
          <ac:chgData name="Madison Souder" userId="6e4affa0941fe3ad" providerId="LiveId" clId="{E113A419-0E75-4298-AB99-D540CACA84BB}" dt="2025-08-05T20:21:18.897" v="3137" actId="1076"/>
          <ac:spMkLst>
            <pc:docMk/>
            <pc:sldMk cId="290345924" sldId="331"/>
            <ac:spMk id="15" creationId="{BE66D708-5054-FBD2-794B-04A5BA7FBBE5}"/>
          </ac:spMkLst>
        </pc:spChg>
        <pc:picChg chg="add mod">
          <ac:chgData name="Madison Souder" userId="6e4affa0941fe3ad" providerId="LiveId" clId="{E113A419-0E75-4298-AB99-D540CACA84BB}" dt="2025-08-05T20:17:51.738" v="3088" actId="14100"/>
          <ac:picMkLst>
            <pc:docMk/>
            <pc:sldMk cId="290345924" sldId="331"/>
            <ac:picMk id="3" creationId="{EAAF21B5-9DB1-0EAE-4EF9-0410D427976F}"/>
          </ac:picMkLst>
        </pc:picChg>
        <pc:picChg chg="add del mod">
          <ac:chgData name="Madison Souder" userId="6e4affa0941fe3ad" providerId="LiveId" clId="{E113A419-0E75-4298-AB99-D540CACA84BB}" dt="2025-08-07T21:31:59.109" v="9489" actId="478"/>
          <ac:picMkLst>
            <pc:docMk/>
            <pc:sldMk cId="290345924" sldId="331"/>
            <ac:picMk id="5" creationId="{28BF528D-51BB-565A-3630-290033EEC900}"/>
          </ac:picMkLst>
        </pc:picChg>
        <pc:picChg chg="add del mod">
          <ac:chgData name="Madison Souder" userId="6e4affa0941fe3ad" providerId="LiveId" clId="{E113A419-0E75-4298-AB99-D540CACA84BB}" dt="2025-08-07T21:32:00.481" v="9490" actId="478"/>
          <ac:picMkLst>
            <pc:docMk/>
            <pc:sldMk cId="290345924" sldId="331"/>
            <ac:picMk id="7" creationId="{E6521E3F-A5EB-566C-EFDF-5FDD7A4400E2}"/>
          </ac:picMkLst>
        </pc:picChg>
      </pc:sldChg>
      <pc:sldChg chg="addSp modSp new mod modAnim modNotesTx">
        <pc:chgData name="Madison Souder" userId="6e4affa0941fe3ad" providerId="LiveId" clId="{E113A419-0E75-4298-AB99-D540CACA84BB}" dt="2025-08-07T22:41:38.695" v="9748" actId="207"/>
        <pc:sldMkLst>
          <pc:docMk/>
          <pc:sldMk cId="3572311898" sldId="332"/>
        </pc:sldMkLst>
        <pc:spChg chg="mod">
          <ac:chgData name="Madison Souder" userId="6e4affa0941fe3ad" providerId="LiveId" clId="{E113A419-0E75-4298-AB99-D540CACA84BB}" dt="2025-08-05T21:31:57.829" v="4971" actId="20577"/>
          <ac:spMkLst>
            <pc:docMk/>
            <pc:sldMk cId="3572311898" sldId="332"/>
            <ac:spMk id="2" creationId="{992B421F-8047-8C6B-EE08-AAB70DBD4C42}"/>
          </ac:spMkLst>
        </pc:spChg>
        <pc:spChg chg="mod">
          <ac:chgData name="Madison Souder" userId="6e4affa0941fe3ad" providerId="LiveId" clId="{E113A419-0E75-4298-AB99-D540CACA84BB}" dt="2025-08-07T22:41:38.695" v="9748" actId="207"/>
          <ac:spMkLst>
            <pc:docMk/>
            <pc:sldMk cId="3572311898" sldId="332"/>
            <ac:spMk id="3" creationId="{61E09F5F-C30A-58A1-69B9-0B337DBC015A}"/>
          </ac:spMkLst>
        </pc:spChg>
        <pc:picChg chg="add mod">
          <ac:chgData name="Madison Souder" userId="6e4affa0941fe3ad" providerId="LiveId" clId="{E113A419-0E75-4298-AB99-D540CACA84BB}" dt="2025-08-05T21:57:56.168" v="5930" actId="1076"/>
          <ac:picMkLst>
            <pc:docMk/>
            <pc:sldMk cId="3572311898" sldId="332"/>
            <ac:picMk id="4" creationId="{15D44F7D-E70B-F3E0-2613-7A0AD0F5CE75}"/>
          </ac:picMkLst>
        </pc:picChg>
      </pc:sldChg>
      <pc:sldChg chg="addSp delSp modSp new mod modClrScheme chgLayout">
        <pc:chgData name="Madison Souder" userId="6e4affa0941fe3ad" providerId="LiveId" clId="{E113A419-0E75-4298-AB99-D540CACA84BB}" dt="2025-08-07T19:17:23.080" v="6850" actId="20577"/>
        <pc:sldMkLst>
          <pc:docMk/>
          <pc:sldMk cId="1314625237" sldId="333"/>
        </pc:sldMkLst>
        <pc:spChg chg="add mod ord">
          <ac:chgData name="Madison Souder" userId="6e4affa0941fe3ad" providerId="LiveId" clId="{E113A419-0E75-4298-AB99-D540CACA84BB}" dt="2025-08-05T22:01:55.518" v="5962" actId="20577"/>
          <ac:spMkLst>
            <pc:docMk/>
            <pc:sldMk cId="1314625237" sldId="333"/>
            <ac:spMk id="5" creationId="{6B452B7E-25E1-7C3D-2857-5E715B3EC2C0}"/>
          </ac:spMkLst>
        </pc:spChg>
        <pc:spChg chg="add mod ord">
          <ac:chgData name="Madison Souder" userId="6e4affa0941fe3ad" providerId="LiveId" clId="{E113A419-0E75-4298-AB99-D540CACA84BB}" dt="2025-08-07T19:17:23.080" v="6850" actId="20577"/>
          <ac:spMkLst>
            <pc:docMk/>
            <pc:sldMk cId="1314625237" sldId="333"/>
            <ac:spMk id="6" creationId="{B81C1003-3203-98FF-EAE6-FA5E37C94B05}"/>
          </ac:spMkLst>
        </pc:spChg>
      </pc:sldChg>
      <pc:sldChg chg="addSp delSp modSp new mod modAnim modNotesTx">
        <pc:chgData name="Madison Souder" userId="6e4affa0941fe3ad" providerId="LiveId" clId="{E113A419-0E75-4298-AB99-D540CACA84BB}" dt="2025-08-07T21:17:41.723" v="9469"/>
        <pc:sldMkLst>
          <pc:docMk/>
          <pc:sldMk cId="2473406846" sldId="334"/>
        </pc:sldMkLst>
        <pc:spChg chg="add mod">
          <ac:chgData name="Madison Souder" userId="6e4affa0941fe3ad" providerId="LiveId" clId="{E113A419-0E75-4298-AB99-D540CACA84BB}" dt="2025-08-07T19:32:59.892" v="7339" actId="1076"/>
          <ac:spMkLst>
            <pc:docMk/>
            <pc:sldMk cId="2473406846" sldId="334"/>
            <ac:spMk id="2" creationId="{3427B6AC-D812-27D5-9726-61FD1F334C45}"/>
          </ac:spMkLst>
        </pc:spChg>
        <pc:spChg chg="add mod">
          <ac:chgData name="Madison Souder" userId="6e4affa0941fe3ad" providerId="LiveId" clId="{E113A419-0E75-4298-AB99-D540CACA84BB}" dt="2025-08-05T22:50:52.512" v="6397" actId="1076"/>
          <ac:spMkLst>
            <pc:docMk/>
            <pc:sldMk cId="2473406846" sldId="334"/>
            <ac:spMk id="4" creationId="{E107681D-6266-2AF3-4213-0DEF522E5881}"/>
          </ac:spMkLst>
        </pc:spChg>
        <pc:spChg chg="add mod">
          <ac:chgData name="Madison Souder" userId="6e4affa0941fe3ad" providerId="LiveId" clId="{E113A419-0E75-4298-AB99-D540CACA84BB}" dt="2025-08-07T19:31:19.260" v="7307" actId="20577"/>
          <ac:spMkLst>
            <pc:docMk/>
            <pc:sldMk cId="2473406846" sldId="334"/>
            <ac:spMk id="5" creationId="{6684383C-3E23-881C-6C67-079E10FCF478}"/>
          </ac:spMkLst>
        </pc:spChg>
        <pc:spChg chg="add mod">
          <ac:chgData name="Madison Souder" userId="6e4affa0941fe3ad" providerId="LiveId" clId="{E113A419-0E75-4298-AB99-D540CACA84BB}" dt="2025-08-05T22:53:08.424" v="6403" actId="1076"/>
          <ac:spMkLst>
            <pc:docMk/>
            <pc:sldMk cId="2473406846" sldId="334"/>
            <ac:spMk id="6" creationId="{472E09E0-CF1F-79A5-5632-7DDBE55218EB}"/>
          </ac:spMkLst>
        </pc:spChg>
        <pc:spChg chg="add mod">
          <ac:chgData name="Madison Souder" userId="6e4affa0941fe3ad" providerId="LiveId" clId="{E113A419-0E75-4298-AB99-D540CACA84BB}" dt="2025-08-05T22:53:13.392" v="6405" actId="1076"/>
          <ac:spMkLst>
            <pc:docMk/>
            <pc:sldMk cId="2473406846" sldId="334"/>
            <ac:spMk id="7" creationId="{79FF0E76-21BC-58F1-0AB7-756F5AA28E83}"/>
          </ac:spMkLst>
        </pc:spChg>
        <pc:spChg chg="add mod">
          <ac:chgData name="Madison Souder" userId="6e4affa0941fe3ad" providerId="LiveId" clId="{E113A419-0E75-4298-AB99-D540CACA84BB}" dt="2025-08-05T22:54:20.068" v="6426" actId="1076"/>
          <ac:spMkLst>
            <pc:docMk/>
            <pc:sldMk cId="2473406846" sldId="334"/>
            <ac:spMk id="10" creationId="{ABDF695A-2488-62F9-E180-11D5BD7E5C40}"/>
          </ac:spMkLst>
        </pc:spChg>
        <pc:spChg chg="add mod">
          <ac:chgData name="Madison Souder" userId="6e4affa0941fe3ad" providerId="LiveId" clId="{E113A419-0E75-4298-AB99-D540CACA84BB}" dt="2025-08-05T22:54:04.860" v="6420" actId="20577"/>
          <ac:spMkLst>
            <pc:docMk/>
            <pc:sldMk cId="2473406846" sldId="334"/>
            <ac:spMk id="11" creationId="{0C7AB101-5EB8-E3F1-61A3-1E89B610CEA9}"/>
          </ac:spMkLst>
        </pc:spChg>
        <pc:picChg chg="add mod">
          <ac:chgData name="Madison Souder" userId="6e4affa0941fe3ad" providerId="LiveId" clId="{E113A419-0E75-4298-AB99-D540CACA84BB}" dt="2025-08-05T22:48:53.309" v="6345" actId="1076"/>
          <ac:picMkLst>
            <pc:docMk/>
            <pc:sldMk cId="2473406846" sldId="334"/>
            <ac:picMk id="3" creationId="{E44F5FA3-7DDD-D535-9FD9-B1FDA18DB7EB}"/>
          </ac:picMkLst>
        </pc:picChg>
      </pc:sldChg>
      <pc:sldChg chg="addSp delSp modSp new mod delAnim modAnim modNotesTx">
        <pc:chgData name="Madison Souder" userId="6e4affa0941fe3ad" providerId="LiveId" clId="{E113A419-0E75-4298-AB99-D540CACA84BB}" dt="2025-08-07T21:33:34.738" v="9499"/>
        <pc:sldMkLst>
          <pc:docMk/>
          <pc:sldMk cId="342093590" sldId="335"/>
        </pc:sldMkLst>
        <pc:spChg chg="add mod">
          <ac:chgData name="Madison Souder" userId="6e4affa0941fe3ad" providerId="LiveId" clId="{E113A419-0E75-4298-AB99-D540CACA84BB}" dt="2025-08-07T20:17:14.273" v="7590" actId="1076"/>
          <ac:spMkLst>
            <pc:docMk/>
            <pc:sldMk cId="342093590" sldId="335"/>
            <ac:spMk id="4" creationId="{495ECBF0-507E-6A8E-4F68-2A52AB0CEB65}"/>
          </ac:spMkLst>
        </pc:spChg>
        <pc:spChg chg="add del mod">
          <ac:chgData name="Madison Souder" userId="6e4affa0941fe3ad" providerId="LiveId" clId="{E113A419-0E75-4298-AB99-D540CACA84BB}" dt="2025-08-07T20:14:12.871" v="7544" actId="478"/>
          <ac:spMkLst>
            <pc:docMk/>
            <pc:sldMk cId="342093590" sldId="335"/>
            <ac:spMk id="5" creationId="{5E38059A-C515-3C70-B6BC-59153E1A6B32}"/>
          </ac:spMkLst>
        </pc:spChg>
        <pc:spChg chg="add mod">
          <ac:chgData name="Madison Souder" userId="6e4affa0941fe3ad" providerId="LiveId" clId="{E113A419-0E75-4298-AB99-D540CACA84BB}" dt="2025-08-07T20:17:16.770" v="7591" actId="1076"/>
          <ac:spMkLst>
            <pc:docMk/>
            <pc:sldMk cId="342093590" sldId="335"/>
            <ac:spMk id="6" creationId="{FDFC204D-7D12-A30C-1F24-2E37C20296A1}"/>
          </ac:spMkLst>
        </pc:spChg>
        <pc:spChg chg="add mod">
          <ac:chgData name="Madison Souder" userId="6e4affa0941fe3ad" providerId="LiveId" clId="{E113A419-0E75-4298-AB99-D540CACA84BB}" dt="2025-08-07T20:17:04.008" v="7588" actId="1076"/>
          <ac:spMkLst>
            <pc:docMk/>
            <pc:sldMk cId="342093590" sldId="335"/>
            <ac:spMk id="7" creationId="{087C23D3-A51F-BE4D-937C-6690A5A5AB97}"/>
          </ac:spMkLst>
        </pc:spChg>
        <pc:spChg chg="add mod">
          <ac:chgData name="Madison Souder" userId="6e4affa0941fe3ad" providerId="LiveId" clId="{E113A419-0E75-4298-AB99-D540CACA84BB}" dt="2025-08-07T20:17:09.185" v="7589" actId="1076"/>
          <ac:spMkLst>
            <pc:docMk/>
            <pc:sldMk cId="342093590" sldId="335"/>
            <ac:spMk id="8" creationId="{AB09F707-9224-3BC4-B7DF-6E80A83A38EE}"/>
          </ac:spMkLst>
        </pc:spChg>
        <pc:spChg chg="add mod">
          <ac:chgData name="Madison Souder" userId="6e4affa0941fe3ad" providerId="LiveId" clId="{E113A419-0E75-4298-AB99-D540CACA84BB}" dt="2025-08-07T20:16:57.124" v="7586" actId="1076"/>
          <ac:spMkLst>
            <pc:docMk/>
            <pc:sldMk cId="342093590" sldId="335"/>
            <ac:spMk id="9" creationId="{C55C7ADE-96BD-0ECB-481D-0E672964216C}"/>
          </ac:spMkLst>
        </pc:spChg>
        <pc:spChg chg="add mod">
          <ac:chgData name="Madison Souder" userId="6e4affa0941fe3ad" providerId="LiveId" clId="{E113A419-0E75-4298-AB99-D540CACA84BB}" dt="2025-08-07T20:17:00.326" v="7587" actId="1076"/>
          <ac:spMkLst>
            <pc:docMk/>
            <pc:sldMk cId="342093590" sldId="335"/>
            <ac:spMk id="10" creationId="{2053A151-7A03-EF5F-F676-8D7BA5117232}"/>
          </ac:spMkLst>
        </pc:spChg>
        <pc:spChg chg="add mod">
          <ac:chgData name="Madison Souder" userId="6e4affa0941fe3ad" providerId="LiveId" clId="{E113A419-0E75-4298-AB99-D540CACA84BB}" dt="2025-08-07T20:18:04.160" v="7611" actId="1076"/>
          <ac:spMkLst>
            <pc:docMk/>
            <pc:sldMk cId="342093590" sldId="335"/>
            <ac:spMk id="11" creationId="{750724CB-82F9-132B-7178-A23C78141252}"/>
          </ac:spMkLst>
        </pc:spChg>
        <pc:spChg chg="add mod">
          <ac:chgData name="Madison Souder" userId="6e4affa0941fe3ad" providerId="LiveId" clId="{E113A419-0E75-4298-AB99-D540CACA84BB}" dt="2025-08-07T20:23:13.997" v="7636"/>
          <ac:spMkLst>
            <pc:docMk/>
            <pc:sldMk cId="342093590" sldId="335"/>
            <ac:spMk id="12" creationId="{B23A21EB-90CF-FD93-43D5-5D99B2834F0C}"/>
          </ac:spMkLst>
        </pc:spChg>
        <pc:picChg chg="add mod">
          <ac:chgData name="Madison Souder" userId="6e4affa0941fe3ad" providerId="LiveId" clId="{E113A419-0E75-4298-AB99-D540CACA84BB}" dt="2025-08-07T20:16:50.460" v="7585" actId="1076"/>
          <ac:picMkLst>
            <pc:docMk/>
            <pc:sldMk cId="342093590" sldId="335"/>
            <ac:picMk id="3" creationId="{185F0F89-15BB-677C-2637-8869A3BF3442}"/>
          </ac:picMkLst>
        </pc:picChg>
      </pc:sldChg>
      <pc:sldChg chg="addSp delSp modSp new mod delAnim modAnim modNotesTx">
        <pc:chgData name="Madison Souder" userId="6e4affa0941fe3ad" providerId="LiveId" clId="{E113A419-0E75-4298-AB99-D540CACA84BB}" dt="2025-08-07T21:35:44.976" v="9523"/>
        <pc:sldMkLst>
          <pc:docMk/>
          <pc:sldMk cId="3296717953" sldId="336"/>
        </pc:sldMkLst>
        <pc:spChg chg="add del mod">
          <ac:chgData name="Madison Souder" userId="6e4affa0941fe3ad" providerId="LiveId" clId="{E113A419-0E75-4298-AB99-D540CACA84BB}" dt="2025-08-07T20:22:58.735" v="7631" actId="478"/>
          <ac:spMkLst>
            <pc:docMk/>
            <pc:sldMk cId="3296717953" sldId="336"/>
            <ac:spMk id="6" creationId="{63DBC2C2-2DD4-3DB1-F4AC-29F1739BB428}"/>
          </ac:spMkLst>
        </pc:spChg>
        <pc:spChg chg="add del mod">
          <ac:chgData name="Madison Souder" userId="6e4affa0941fe3ad" providerId="LiveId" clId="{E113A419-0E75-4298-AB99-D540CACA84BB}" dt="2025-08-07T20:22:57.056" v="7630" actId="478"/>
          <ac:spMkLst>
            <pc:docMk/>
            <pc:sldMk cId="3296717953" sldId="336"/>
            <ac:spMk id="7" creationId="{F012BF3F-275F-8EED-CA1F-06AE579088FA}"/>
          </ac:spMkLst>
        </pc:spChg>
        <pc:spChg chg="add mod">
          <ac:chgData name="Madison Souder" userId="6e4affa0941fe3ad" providerId="LiveId" clId="{E113A419-0E75-4298-AB99-D540CACA84BB}" dt="2025-08-07T20:22:54.666" v="7629" actId="1076"/>
          <ac:spMkLst>
            <pc:docMk/>
            <pc:sldMk cId="3296717953" sldId="336"/>
            <ac:spMk id="8" creationId="{17C533D0-8855-9AB0-C1EC-BD7568ABBD44}"/>
          </ac:spMkLst>
        </pc:spChg>
        <pc:spChg chg="add mod">
          <ac:chgData name="Madison Souder" userId="6e4affa0941fe3ad" providerId="LiveId" clId="{E113A419-0E75-4298-AB99-D540CACA84BB}" dt="2025-08-07T20:22:36.252" v="7628" actId="1076"/>
          <ac:spMkLst>
            <pc:docMk/>
            <pc:sldMk cId="3296717953" sldId="336"/>
            <ac:spMk id="9" creationId="{DF4DD5D5-C8A7-5FCD-EAA3-8D8213A67B87}"/>
          </ac:spMkLst>
        </pc:spChg>
        <pc:spChg chg="add mod">
          <ac:chgData name="Madison Souder" userId="6e4affa0941fe3ad" providerId="LiveId" clId="{E113A419-0E75-4298-AB99-D540CACA84BB}" dt="2025-08-07T20:23:06.556" v="7633" actId="1076"/>
          <ac:spMkLst>
            <pc:docMk/>
            <pc:sldMk cId="3296717953" sldId="336"/>
            <ac:spMk id="10" creationId="{C619B91A-1C11-25AE-A055-EE048F6062E8}"/>
          </ac:spMkLst>
        </pc:spChg>
        <pc:spChg chg="add mod">
          <ac:chgData name="Madison Souder" userId="6e4affa0941fe3ad" providerId="LiveId" clId="{E113A419-0E75-4298-AB99-D540CACA84BB}" dt="2025-08-07T20:23:11.278" v="7635" actId="1076"/>
          <ac:spMkLst>
            <pc:docMk/>
            <pc:sldMk cId="3296717953" sldId="336"/>
            <ac:spMk id="11" creationId="{6B4400E1-44A3-AF53-5B99-2740A9040966}"/>
          </ac:spMkLst>
        </pc:spChg>
        <pc:spChg chg="add mod">
          <ac:chgData name="Madison Souder" userId="6e4affa0941fe3ad" providerId="LiveId" clId="{E113A419-0E75-4298-AB99-D540CACA84BB}" dt="2025-08-07T20:24:03.532" v="7659" actId="20577"/>
          <ac:spMkLst>
            <pc:docMk/>
            <pc:sldMk cId="3296717953" sldId="336"/>
            <ac:spMk id="12" creationId="{D8993024-5828-9767-244C-2A0A052DA6B5}"/>
          </ac:spMkLst>
        </pc:spChg>
        <pc:spChg chg="add mod">
          <ac:chgData name="Madison Souder" userId="6e4affa0941fe3ad" providerId="LiveId" clId="{E113A419-0E75-4298-AB99-D540CACA84BB}" dt="2025-08-07T20:23:52.455" v="7646" actId="20577"/>
          <ac:spMkLst>
            <pc:docMk/>
            <pc:sldMk cId="3296717953" sldId="336"/>
            <ac:spMk id="13" creationId="{BD5DEED2-43D5-0C4B-3045-65985C6569FE}"/>
          </ac:spMkLst>
        </pc:spChg>
        <pc:spChg chg="add mod">
          <ac:chgData name="Madison Souder" userId="6e4affa0941fe3ad" providerId="LiveId" clId="{E113A419-0E75-4298-AB99-D540CACA84BB}" dt="2025-08-07T20:24:46.181" v="7683" actId="20577"/>
          <ac:spMkLst>
            <pc:docMk/>
            <pc:sldMk cId="3296717953" sldId="336"/>
            <ac:spMk id="14" creationId="{63FD3D69-9E43-4E1D-482B-6944F46AFA56}"/>
          </ac:spMkLst>
        </pc:spChg>
        <pc:spChg chg="add mod">
          <ac:chgData name="Madison Souder" userId="6e4affa0941fe3ad" providerId="LiveId" clId="{E113A419-0E75-4298-AB99-D540CACA84BB}" dt="2025-08-07T20:24:36.693" v="7675" actId="20577"/>
          <ac:spMkLst>
            <pc:docMk/>
            <pc:sldMk cId="3296717953" sldId="336"/>
            <ac:spMk id="15" creationId="{B7BF1DAB-83A6-0B11-4EE6-351A301894F7}"/>
          </ac:spMkLst>
        </pc:spChg>
        <pc:spChg chg="add mod">
          <ac:chgData name="Madison Souder" userId="6e4affa0941fe3ad" providerId="LiveId" clId="{E113A419-0E75-4298-AB99-D540CACA84BB}" dt="2025-08-07T20:24:56.862" v="7684"/>
          <ac:spMkLst>
            <pc:docMk/>
            <pc:sldMk cId="3296717953" sldId="336"/>
            <ac:spMk id="16" creationId="{1F910618-D349-931A-D3CE-522B375451A0}"/>
          </ac:spMkLst>
        </pc:spChg>
        <pc:spChg chg="add mod">
          <ac:chgData name="Madison Souder" userId="6e4affa0941fe3ad" providerId="LiveId" clId="{E113A419-0E75-4298-AB99-D540CACA84BB}" dt="2025-08-07T20:25:40.179" v="7713" actId="20577"/>
          <ac:spMkLst>
            <pc:docMk/>
            <pc:sldMk cId="3296717953" sldId="336"/>
            <ac:spMk id="17" creationId="{A20F09E9-D34F-4CA2-D22B-9B74A8225638}"/>
          </ac:spMkLst>
        </pc:spChg>
        <pc:spChg chg="add mod">
          <ac:chgData name="Madison Souder" userId="6e4affa0941fe3ad" providerId="LiveId" clId="{E113A419-0E75-4298-AB99-D540CACA84BB}" dt="2025-08-07T20:26:17.470" v="7741" actId="20577"/>
          <ac:spMkLst>
            <pc:docMk/>
            <pc:sldMk cId="3296717953" sldId="336"/>
            <ac:spMk id="18" creationId="{D0CBAF64-0741-0E4E-012F-B6FF28E6BDEE}"/>
          </ac:spMkLst>
        </pc:spChg>
        <pc:picChg chg="add del mod">
          <ac:chgData name="Madison Souder" userId="6e4affa0941fe3ad" providerId="LiveId" clId="{E113A419-0E75-4298-AB99-D540CACA84BB}" dt="2025-08-07T20:19:37.326" v="7616" actId="478"/>
          <ac:picMkLst>
            <pc:docMk/>
            <pc:sldMk cId="3296717953" sldId="336"/>
            <ac:picMk id="3" creationId="{A5CF4D47-0C3B-9CE6-23D2-4D19C030920E}"/>
          </ac:picMkLst>
        </pc:picChg>
        <pc:picChg chg="add mod">
          <ac:chgData name="Madison Souder" userId="6e4affa0941fe3ad" providerId="LiveId" clId="{E113A419-0E75-4298-AB99-D540CACA84BB}" dt="2025-08-07T20:22:03.353" v="7623" actId="1076"/>
          <ac:picMkLst>
            <pc:docMk/>
            <pc:sldMk cId="3296717953" sldId="336"/>
            <ac:picMk id="5" creationId="{3266BB93-094E-5602-FD68-9D48075E774F}"/>
          </ac:picMkLst>
        </pc:picChg>
      </pc:sldChg>
      <pc:sldChg chg="addSp delSp modSp new mod modAnim modNotesTx">
        <pc:chgData name="Madison Souder" userId="6e4affa0941fe3ad" providerId="LiveId" clId="{E113A419-0E75-4298-AB99-D540CACA84BB}" dt="2025-08-07T21:37:49.484" v="9555"/>
        <pc:sldMkLst>
          <pc:docMk/>
          <pc:sldMk cId="2557396380" sldId="337"/>
        </pc:sldMkLst>
        <pc:spChg chg="add mod">
          <ac:chgData name="Madison Souder" userId="6e4affa0941fe3ad" providerId="LiveId" clId="{E113A419-0E75-4298-AB99-D540CACA84BB}" dt="2025-08-07T20:28:38.191" v="7753" actId="1076"/>
          <ac:spMkLst>
            <pc:docMk/>
            <pc:sldMk cId="2557396380" sldId="337"/>
            <ac:spMk id="4" creationId="{721317F8-16D7-1B84-3076-B0D3715A2263}"/>
          </ac:spMkLst>
        </pc:spChg>
        <pc:spChg chg="add mod">
          <ac:chgData name="Madison Souder" userId="6e4affa0941fe3ad" providerId="LiveId" clId="{E113A419-0E75-4298-AB99-D540CACA84BB}" dt="2025-08-07T20:28:30.370" v="7752" actId="1076"/>
          <ac:spMkLst>
            <pc:docMk/>
            <pc:sldMk cId="2557396380" sldId="337"/>
            <ac:spMk id="5" creationId="{B9A34A8A-EA37-4C91-0104-91E5B98A6A4F}"/>
          </ac:spMkLst>
        </pc:spChg>
        <pc:spChg chg="add mod">
          <ac:chgData name="Madison Souder" userId="6e4affa0941fe3ad" providerId="LiveId" clId="{E113A419-0E75-4298-AB99-D540CACA84BB}" dt="2025-08-07T20:31:12.744" v="7809" actId="20577"/>
          <ac:spMkLst>
            <pc:docMk/>
            <pc:sldMk cId="2557396380" sldId="337"/>
            <ac:spMk id="6" creationId="{222641A2-C732-D136-3F80-1BECC88AC613}"/>
          </ac:spMkLst>
        </pc:spChg>
        <pc:spChg chg="add mod">
          <ac:chgData name="Madison Souder" userId="6e4affa0941fe3ad" providerId="LiveId" clId="{E113A419-0E75-4298-AB99-D540CACA84BB}" dt="2025-08-07T20:30:43.350" v="7791" actId="20577"/>
          <ac:spMkLst>
            <pc:docMk/>
            <pc:sldMk cId="2557396380" sldId="337"/>
            <ac:spMk id="7" creationId="{0C4C1EF4-B872-8121-6235-8BDBD170892D}"/>
          </ac:spMkLst>
        </pc:spChg>
        <pc:spChg chg="add mod">
          <ac:chgData name="Madison Souder" userId="6e4affa0941fe3ad" providerId="LiveId" clId="{E113A419-0E75-4298-AB99-D540CACA84BB}" dt="2025-08-07T20:29:20.778" v="7763" actId="1076"/>
          <ac:spMkLst>
            <pc:docMk/>
            <pc:sldMk cId="2557396380" sldId="337"/>
            <ac:spMk id="8" creationId="{9DB3F524-8319-4CC1-4BB4-68AA6057E9B8}"/>
          </ac:spMkLst>
        </pc:spChg>
        <pc:spChg chg="add mod">
          <ac:chgData name="Madison Souder" userId="6e4affa0941fe3ad" providerId="LiveId" clId="{E113A419-0E75-4298-AB99-D540CACA84BB}" dt="2025-08-07T20:29:15.790" v="7762" actId="1076"/>
          <ac:spMkLst>
            <pc:docMk/>
            <pc:sldMk cId="2557396380" sldId="337"/>
            <ac:spMk id="9" creationId="{FB33414A-24F6-74BA-E1C9-DFF5D3157C5B}"/>
          </ac:spMkLst>
        </pc:spChg>
        <pc:spChg chg="add del mod">
          <ac:chgData name="Madison Souder" userId="6e4affa0941fe3ad" providerId="LiveId" clId="{E113A419-0E75-4298-AB99-D540CACA84BB}" dt="2025-08-07T20:29:33.989" v="7768" actId="478"/>
          <ac:spMkLst>
            <pc:docMk/>
            <pc:sldMk cId="2557396380" sldId="337"/>
            <ac:spMk id="10" creationId="{B1040C8D-31CC-8329-9886-9D8A8DCF9661}"/>
          </ac:spMkLst>
        </pc:spChg>
        <pc:spChg chg="add mod">
          <ac:chgData name="Madison Souder" userId="6e4affa0941fe3ad" providerId="LiveId" clId="{E113A419-0E75-4298-AB99-D540CACA84BB}" dt="2025-08-07T20:29:26.690" v="7766" actId="1076"/>
          <ac:spMkLst>
            <pc:docMk/>
            <pc:sldMk cId="2557396380" sldId="337"/>
            <ac:spMk id="11" creationId="{4BF3FFC3-2A52-5030-D97F-0DA9EB6A338D}"/>
          </ac:spMkLst>
        </pc:spChg>
        <pc:spChg chg="add mod">
          <ac:chgData name="Madison Souder" userId="6e4affa0941fe3ad" providerId="LiveId" clId="{E113A419-0E75-4298-AB99-D540CACA84BB}" dt="2025-08-07T20:30:32.350" v="7786" actId="20577"/>
          <ac:spMkLst>
            <pc:docMk/>
            <pc:sldMk cId="2557396380" sldId="337"/>
            <ac:spMk id="12" creationId="{EEA49E16-061B-32C7-F148-98BC834A4AB8}"/>
          </ac:spMkLst>
        </pc:spChg>
        <pc:spChg chg="add mod">
          <ac:chgData name="Madison Souder" userId="6e4affa0941fe3ad" providerId="LiveId" clId="{E113A419-0E75-4298-AB99-D540CACA84BB}" dt="2025-08-07T20:30:22.900" v="7779" actId="20577"/>
          <ac:spMkLst>
            <pc:docMk/>
            <pc:sldMk cId="2557396380" sldId="337"/>
            <ac:spMk id="13" creationId="{F2F4A6FC-C5C3-D507-6EB5-CC7E25FF745A}"/>
          </ac:spMkLst>
        </pc:spChg>
        <pc:spChg chg="add mod">
          <ac:chgData name="Madison Souder" userId="6e4affa0941fe3ad" providerId="LiveId" clId="{E113A419-0E75-4298-AB99-D540CACA84BB}" dt="2025-08-07T20:31:03.367" v="7802" actId="20577"/>
          <ac:spMkLst>
            <pc:docMk/>
            <pc:sldMk cId="2557396380" sldId="337"/>
            <ac:spMk id="14" creationId="{AF77DEC2-7C5D-A55D-BCA4-867B4BE7AE8D}"/>
          </ac:spMkLst>
        </pc:spChg>
        <pc:spChg chg="add mod">
          <ac:chgData name="Madison Souder" userId="6e4affa0941fe3ad" providerId="LiveId" clId="{E113A419-0E75-4298-AB99-D540CACA84BB}" dt="2025-08-07T20:32:23.059" v="7864" actId="20577"/>
          <ac:spMkLst>
            <pc:docMk/>
            <pc:sldMk cId="2557396380" sldId="337"/>
            <ac:spMk id="15" creationId="{A074A475-5978-1807-A1A4-AB7AE2001A13}"/>
          </ac:spMkLst>
        </pc:spChg>
        <pc:spChg chg="add mod">
          <ac:chgData name="Madison Souder" userId="6e4affa0941fe3ad" providerId="LiveId" clId="{E113A419-0E75-4298-AB99-D540CACA84BB}" dt="2025-08-07T20:32:44.969" v="7888" actId="20577"/>
          <ac:spMkLst>
            <pc:docMk/>
            <pc:sldMk cId="2557396380" sldId="337"/>
            <ac:spMk id="16" creationId="{50F6ED51-A9AC-4F2C-3392-46487B0B1AF3}"/>
          </ac:spMkLst>
        </pc:spChg>
        <pc:picChg chg="add mod">
          <ac:chgData name="Madison Souder" userId="6e4affa0941fe3ad" providerId="LiveId" clId="{E113A419-0E75-4298-AB99-D540CACA84BB}" dt="2025-08-07T20:28:10.235" v="7749" actId="1076"/>
          <ac:picMkLst>
            <pc:docMk/>
            <pc:sldMk cId="2557396380" sldId="337"/>
            <ac:picMk id="3" creationId="{F63F6E20-C6D8-CF96-7A05-4B65211496C6}"/>
          </ac:picMkLst>
        </pc:picChg>
      </pc:sldChg>
      <pc:sldChg chg="addSp delSp modSp new mod modClrScheme modAnim chgLayout">
        <pc:chgData name="Madison Souder" userId="6e4affa0941fe3ad" providerId="LiveId" clId="{E113A419-0E75-4298-AB99-D540CACA84BB}" dt="2025-08-07T21:39:20.182" v="9571"/>
        <pc:sldMkLst>
          <pc:docMk/>
          <pc:sldMk cId="2309672009" sldId="338"/>
        </pc:sldMkLst>
        <pc:spChg chg="mod ord modVis">
          <ac:chgData name="Madison Souder" userId="6e4affa0941fe3ad" providerId="LiveId" clId="{E113A419-0E75-4298-AB99-D540CACA84BB}" dt="2025-08-07T21:03:45.598" v="9229" actId="700"/>
          <ac:spMkLst>
            <pc:docMk/>
            <pc:sldMk cId="2309672009" sldId="338"/>
            <ac:spMk id="2" creationId="{0C34F47C-1037-A0DE-8695-57FA006A5BB9}"/>
          </ac:spMkLst>
        </pc:spChg>
        <pc:spChg chg="del mod ord modVis">
          <ac:chgData name="Madison Souder" userId="6e4affa0941fe3ad" providerId="LiveId" clId="{E113A419-0E75-4298-AB99-D540CACA84BB}" dt="2025-08-07T21:03:48.618" v="9230" actId="478"/>
          <ac:spMkLst>
            <pc:docMk/>
            <pc:sldMk cId="2309672009" sldId="338"/>
            <ac:spMk id="3" creationId="{006FC600-8A4C-CC04-A7D1-3B1C10A48B39}"/>
          </ac:spMkLst>
        </pc:spChg>
        <pc:spChg chg="add del mod">
          <ac:chgData name="Madison Souder" userId="6e4affa0941fe3ad" providerId="LiveId" clId="{E113A419-0E75-4298-AB99-D540CACA84BB}" dt="2025-08-07T20:48:41.579" v="8599" actId="478"/>
          <ac:spMkLst>
            <pc:docMk/>
            <pc:sldMk cId="2309672009" sldId="338"/>
            <ac:spMk id="4" creationId="{90EF6D7E-4387-7D79-B652-4C807985683C}"/>
          </ac:spMkLst>
        </pc:spChg>
        <pc:spChg chg="add del mod">
          <ac:chgData name="Madison Souder" userId="6e4affa0941fe3ad" providerId="LiveId" clId="{E113A419-0E75-4298-AB99-D540CACA84BB}" dt="2025-08-07T20:40:55.140" v="8310" actId="478"/>
          <ac:spMkLst>
            <pc:docMk/>
            <pc:sldMk cId="2309672009" sldId="338"/>
            <ac:spMk id="5" creationId="{534E7602-0983-37E2-0E26-ACD82B956E1B}"/>
          </ac:spMkLst>
        </pc:spChg>
        <pc:spChg chg="add del mod">
          <ac:chgData name="Madison Souder" userId="6e4affa0941fe3ad" providerId="LiveId" clId="{E113A419-0E75-4298-AB99-D540CACA84BB}" dt="2025-08-07T20:48:44.124" v="8600" actId="478"/>
          <ac:spMkLst>
            <pc:docMk/>
            <pc:sldMk cId="2309672009" sldId="338"/>
            <ac:spMk id="6" creationId="{3B1F00CD-65F1-5C97-25B6-C4B1B2B23EB7}"/>
          </ac:spMkLst>
        </pc:spChg>
        <pc:graphicFrameChg chg="add mod modVis modGraphic">
          <ac:chgData name="Madison Souder" userId="6e4affa0941fe3ad" providerId="LiveId" clId="{E113A419-0E75-4298-AB99-D540CACA84BB}" dt="2025-08-07T21:04:10.851" v="9245" actId="313"/>
          <ac:graphicFrameMkLst>
            <pc:docMk/>
            <pc:sldMk cId="2309672009" sldId="338"/>
            <ac:graphicFrameMk id="7" creationId="{96FF798D-CC6F-C1A5-E5B0-85C5C4AD52E9}"/>
          </ac:graphicFrameMkLst>
        </pc:graphicFrameChg>
        <pc:graphicFrameChg chg="add mod modGraphic">
          <ac:chgData name="Madison Souder" userId="6e4affa0941fe3ad" providerId="LiveId" clId="{E113A419-0E75-4298-AB99-D540CACA84BB}" dt="2025-08-07T21:04:59.304" v="9280" actId="1076"/>
          <ac:graphicFrameMkLst>
            <pc:docMk/>
            <pc:sldMk cId="2309672009" sldId="338"/>
            <ac:graphicFrameMk id="8" creationId="{868930CB-C86A-1414-C7E3-E937FFCDB55A}"/>
          </ac:graphicFrameMkLst>
        </pc:graphicFrameChg>
        <pc:graphicFrameChg chg="add mod modGraphic">
          <ac:chgData name="Madison Souder" userId="6e4affa0941fe3ad" providerId="LiveId" clId="{E113A419-0E75-4298-AB99-D540CACA84BB}" dt="2025-08-07T21:04:54.050" v="9279" actId="1076"/>
          <ac:graphicFrameMkLst>
            <pc:docMk/>
            <pc:sldMk cId="2309672009" sldId="338"/>
            <ac:graphicFrameMk id="9" creationId="{0F713F99-ABCF-A6C8-91AB-43C221B30C8B}"/>
          </ac:graphicFrameMkLst>
        </pc:graphicFrameChg>
      </pc:sldChg>
      <pc:sldChg chg="delSp modSp add mod modClrScheme modAnim chgLayout">
        <pc:chgData name="Madison Souder" userId="6e4affa0941fe3ad" providerId="LiveId" clId="{E113A419-0E75-4298-AB99-D540CACA84BB}" dt="2025-08-07T21:39:31.857" v="9575"/>
        <pc:sldMkLst>
          <pc:docMk/>
          <pc:sldMk cId="2212339564" sldId="339"/>
        </pc:sldMkLst>
        <pc:spChg chg="mod ord">
          <ac:chgData name="Madison Souder" userId="6e4affa0941fe3ad" providerId="LiveId" clId="{E113A419-0E75-4298-AB99-D540CACA84BB}" dt="2025-08-07T21:05:27.539" v="9282" actId="700"/>
          <ac:spMkLst>
            <pc:docMk/>
            <pc:sldMk cId="2212339564" sldId="339"/>
            <ac:spMk id="2" creationId="{B34F82AB-2181-D632-8B20-6B4A4020B129}"/>
          </ac:spMkLst>
        </pc:spChg>
        <pc:graphicFrameChg chg="mod modGraphic">
          <ac:chgData name="Madison Souder" userId="6e4affa0941fe3ad" providerId="LiveId" clId="{E113A419-0E75-4298-AB99-D540CACA84BB}" dt="2025-08-07T21:11:43.147" v="9459" actId="1076"/>
          <ac:graphicFrameMkLst>
            <pc:docMk/>
            <pc:sldMk cId="2212339564" sldId="339"/>
            <ac:graphicFrameMk id="7" creationId="{142E4832-A830-E0BF-2B28-DD9963FCFF41}"/>
          </ac:graphicFrameMkLst>
        </pc:graphicFrameChg>
        <pc:graphicFrameChg chg="mod modGraphic">
          <ac:chgData name="Madison Souder" userId="6e4affa0941fe3ad" providerId="LiveId" clId="{E113A419-0E75-4298-AB99-D540CACA84BB}" dt="2025-08-07T21:11:34.891" v="9458" actId="1076"/>
          <ac:graphicFrameMkLst>
            <pc:docMk/>
            <pc:sldMk cId="2212339564" sldId="339"/>
            <ac:graphicFrameMk id="8" creationId="{A08A3E9A-214D-39C5-EC56-03B98DAB9FFF}"/>
          </ac:graphicFrameMkLst>
        </pc:graphicFrameChg>
        <pc:graphicFrameChg chg="del">
          <ac:chgData name="Madison Souder" userId="6e4affa0941fe3ad" providerId="LiveId" clId="{E113A419-0E75-4298-AB99-D540CACA84BB}" dt="2025-08-07T21:06:15.303" v="9321" actId="478"/>
          <ac:graphicFrameMkLst>
            <pc:docMk/>
            <pc:sldMk cId="2212339564" sldId="339"/>
            <ac:graphicFrameMk id="9" creationId="{A145B994-549C-2D41-CC9F-80FC182BE61D}"/>
          </ac:graphicFrameMkLst>
        </pc:graphicFrameChg>
      </pc:sldChg>
      <pc:sldMasterChg chg="addSldLayout delSldLayout">
        <pc:chgData name="Madison Souder" userId="6e4affa0941fe3ad" providerId="LiveId" clId="{E113A419-0E75-4298-AB99-D540CACA84BB}" dt="2025-08-07T21:49:27.334" v="9628" actId="47"/>
        <pc:sldMasterMkLst>
          <pc:docMk/>
          <pc:sldMasterMk cId="0" sldId="2147483671"/>
        </pc:sldMasterMkLst>
        <pc:sldLayoutChg chg="add del">
          <pc:chgData name="Madison Souder" userId="6e4affa0941fe3ad" providerId="LiveId" clId="{E113A419-0E75-4298-AB99-D540CACA84BB}" dt="2025-08-07T21:49:09.872" v="9594" actId="47"/>
          <pc:sldLayoutMkLst>
            <pc:docMk/>
            <pc:sldMasterMk cId="0" sldId="2147483671"/>
            <pc:sldLayoutMk cId="0" sldId="2147483649"/>
          </pc:sldLayoutMkLst>
        </pc:sldLayoutChg>
        <pc:sldLayoutChg chg="add del">
          <pc:chgData name="Madison Souder" userId="6e4affa0941fe3ad" providerId="LiveId" clId="{E113A419-0E75-4298-AB99-D540CACA84BB}" dt="2025-08-07T21:49:10.645" v="9595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Madison Souder" userId="6e4affa0941fe3ad" providerId="LiveId" clId="{E113A419-0E75-4298-AB99-D540CACA84BB}" dt="2025-08-07T21:49:13.246" v="9600" actId="47"/>
          <pc:sldLayoutMkLst>
            <pc:docMk/>
            <pc:sldMasterMk cId="0" sldId="2147483671"/>
            <pc:sldLayoutMk cId="0" sldId="2147483657"/>
          </pc:sldLayoutMkLst>
        </pc:sldLayoutChg>
        <pc:sldLayoutChg chg="add del">
          <pc:chgData name="Madison Souder" userId="6e4affa0941fe3ad" providerId="LiveId" clId="{E113A419-0E75-4298-AB99-D540CACA84BB}" dt="2025-08-07T21:49:09.107" v="9593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Madison Souder" userId="6e4affa0941fe3ad" providerId="LiveId" clId="{E113A419-0E75-4298-AB99-D540CACA84BB}" dt="2025-08-07T21:49:26.625" v="9626" actId="47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Madison Souder" userId="6e4affa0941fe3ad" providerId="LiveId" clId="{E113A419-0E75-4298-AB99-D540CACA84BB}" dt="2025-08-07T21:49:18.778" v="9609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Madison Souder" userId="6e4affa0941fe3ad" providerId="LiveId" clId="{E113A419-0E75-4298-AB99-D540CACA84BB}" dt="2025-08-07T21:49:27.334" v="9628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Madison Souder" userId="6e4affa0941fe3ad" providerId="LiveId" clId="{E113A419-0E75-4298-AB99-D540CACA84BB}" dt="2025-08-07T21:49:12.569" v="9599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Madison Souder" userId="6e4affa0941fe3ad" providerId="LiveId" clId="{E113A419-0E75-4298-AB99-D540CACA84BB}" dt="2025-08-07T21:49:12.142" v="9598" actId="47"/>
          <pc:sldLayoutMkLst>
            <pc:docMk/>
            <pc:sldMasterMk cId="0" sldId="2147483671"/>
            <pc:sldLayoutMk cId="0" sldId="2147483666"/>
          </pc:sldLayoutMkLst>
        </pc:sldLayoutChg>
      </pc:sldMasterChg>
      <pc:sldMasterChg chg="del delSldLayout">
        <pc:chgData name="Madison Souder" userId="6e4affa0941fe3ad" providerId="LiveId" clId="{E113A419-0E75-4298-AB99-D540CACA84BB}" dt="2025-08-07T21:49:37.040" v="9646" actId="47"/>
        <pc:sldMasterMkLst>
          <pc:docMk/>
          <pc:sldMasterMk cId="0" sldId="2147483672"/>
        </pc:sldMasterMkLst>
        <pc:sldLayoutChg chg="del">
          <pc:chgData name="Madison Souder" userId="6e4affa0941fe3ad" providerId="LiveId" clId="{E113A419-0E75-4298-AB99-D540CACA84BB}" dt="2025-08-07T21:49:37.040" v="9646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Compounding</a:t>
            </a:r>
          </a:p>
          <a:p>
            <a:r>
              <a:rPr lang="en-US"/>
              <a:t> Newborns are extremely susceptible to pertussis, but do not get the first dose of the DTP vaccine until 2 months old </a:t>
            </a:r>
          </a:p>
          <a:p>
            <a:pPr lvl="1"/>
            <a:r>
              <a:rPr lang="en-US"/>
              <a:t>2012 pertussis cases </a:t>
            </a:r>
            <a:r>
              <a:rPr lang="en-US">
                <a:sym typeface="Wingdings" panose="05000000000000000000" pitchFamily="2" charset="2"/>
              </a:rPr>
              <a:t> 48,277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The DTP vaccine requires boosters every ten years and is especially important for pregnant women and those around infants </a:t>
            </a:r>
            <a:r>
              <a:rPr lang="en-US"/>
              <a:t>(</a:t>
            </a:r>
            <a:r>
              <a:rPr lang="en-US" i="1"/>
              <a:t>Pertussis vaccination recommendations</a:t>
            </a:r>
            <a:r>
              <a:rPr lang="en-US"/>
              <a:t> 2024)</a:t>
            </a:r>
          </a:p>
          <a:p>
            <a:r>
              <a:rPr lang="en-US"/>
              <a:t>1990 measles cases </a:t>
            </a:r>
            <a:r>
              <a:rPr lang="en-US">
                <a:sym typeface="Wingdings" panose="05000000000000000000" pitchFamily="2" charset="2"/>
              </a:rPr>
              <a:t> 27,786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8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Shapiro Test for Normality showed both sets of data were not normal</a:t>
            </a:r>
          </a:p>
          <a:p>
            <a:pPr lvl="0"/>
            <a:r>
              <a:rPr lang="en-US"/>
              <a:t>Spearman’s Rank Correlation</a:t>
            </a:r>
          </a:p>
          <a:p>
            <a:pPr lvl="1"/>
            <a:r>
              <a:rPr lang="en-US"/>
              <a:t>0.4216704 </a:t>
            </a:r>
            <a:r>
              <a:rPr lang="en-US">
                <a:sym typeface="Wingdings" panose="05000000000000000000" pitchFamily="2" charset="2"/>
              </a:rPr>
              <a:t> Moderate negative correlation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P-value = 5.689e-08  statistically significant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866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trends continue the way they are going?</a:t>
            </a:r>
          </a:p>
        </p:txBody>
      </p:sp>
    </p:spTree>
    <p:extLst>
      <p:ext uri="{BB962C8B-B14F-4D97-AF65-F5344CB8AC3E}">
        <p14:creationId xmlns:p14="http://schemas.microsoft.com/office/powerpoint/2010/main" val="2936488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68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Dose -&gt; ANN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Dose -&gt; ANN</a:t>
            </a:r>
          </a:p>
          <a:p>
            <a:r>
              <a:rPr lang="en-US"/>
              <a:t>Herd immunity threshold: 75% - 80%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Plans-</a:t>
            </a:r>
            <a:r>
              <a:rPr lang="en-US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Rubió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P. (2012). Evaluation of the establishment of herd immunity in the population by means of serological surveys and vaccination coverage. </a:t>
            </a:r>
            <a:r>
              <a:rPr lang="en-US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Human Vaccines &amp; Immunotherapeutics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(2), 184–188. https://doi.org/10.4161/hv.18444</a:t>
            </a:r>
          </a:p>
          <a:p>
            <a:pPr marL="615950" lvl="1" indent="0">
              <a:buNone/>
            </a:pPr>
            <a:endParaRPr lang="en-US"/>
          </a:p>
          <a:p>
            <a:r>
              <a:rPr lang="en-US"/>
              <a:t>Not easily spread</a:t>
            </a:r>
          </a:p>
        </p:txBody>
      </p:sp>
    </p:spTree>
    <p:extLst>
      <p:ext uri="{BB962C8B-B14F-4D97-AF65-F5344CB8AC3E}">
        <p14:creationId xmlns:p14="http://schemas.microsoft.com/office/powerpoint/2010/main" val="130526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Dose -&gt; MNN</a:t>
            </a:r>
          </a:p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Dose -&gt; AAN</a:t>
            </a:r>
          </a:p>
          <a:p>
            <a:r>
              <a:rPr lang="en-US"/>
              <a:t>Herd immunity threshold:  91 – 94%</a:t>
            </a:r>
          </a:p>
          <a:p>
            <a:pPr marL="914400" marR="0" lvl="1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tabLst/>
              <a:defRPr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Plans-</a:t>
            </a:r>
            <a:r>
              <a:rPr lang="en-US" sz="1100" b="0" i="0" u="none" strike="noStrike" cap="none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Rubió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P. (2012). Evaluation of the establishment of herd immunity in the population by means of serological surveys and vaccination coverage. </a:t>
            </a:r>
            <a:r>
              <a:rPr lang="en-US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Human Vaccines &amp; Immunotherapeutics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sz="1100" b="0" i="1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(2), 184–188. https://doi.org/10.4161/hv.18444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91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MNN</a:t>
            </a:r>
          </a:p>
        </p:txBody>
      </p:sp>
    </p:spTree>
    <p:extLst>
      <p:ext uri="{BB962C8B-B14F-4D97-AF65-F5344CB8AC3E}">
        <p14:creationId xmlns:p14="http://schemas.microsoft.com/office/powerpoint/2010/main" val="2236094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dose -&gt; A, Ad, N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dose -&gt; MAN</a:t>
            </a:r>
          </a:p>
        </p:txBody>
      </p:sp>
    </p:spTree>
    <p:extLst>
      <p:ext uri="{BB962C8B-B14F-4D97-AF65-F5344CB8AC3E}">
        <p14:creationId xmlns:p14="http://schemas.microsoft.com/office/powerpoint/2010/main" val="274987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dose -&gt; MNN</a:t>
            </a:r>
          </a:p>
          <a:p>
            <a:r>
              <a:rPr lang="en-US"/>
              <a:t>3</a:t>
            </a:r>
            <a:r>
              <a:rPr lang="en-US" baseline="30000"/>
              <a:t>rd</a:t>
            </a:r>
            <a:r>
              <a:rPr lang="en-US"/>
              <a:t> -&gt; MNN</a:t>
            </a:r>
          </a:p>
        </p:txBody>
      </p:sp>
    </p:spTree>
    <p:extLst>
      <p:ext uri="{BB962C8B-B14F-4D97-AF65-F5344CB8AC3E}">
        <p14:creationId xmlns:p14="http://schemas.microsoft.com/office/powerpoint/2010/main" val="334567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Nothing in the future is certain</a:t>
            </a:r>
          </a:p>
          <a:p>
            <a:r>
              <a:rPr lang="en-US"/>
              <a:t>Our path can be changed if we can acknowledge the problems we have</a:t>
            </a:r>
          </a:p>
        </p:txBody>
      </p:sp>
    </p:spTree>
    <p:extLst>
      <p:ext uri="{BB962C8B-B14F-4D97-AF65-F5344CB8AC3E}">
        <p14:creationId xmlns:p14="http://schemas.microsoft.com/office/powerpoint/2010/main" val="185822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2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Vaccinations have been the foundation for preventive health since the 19</a:t>
            </a:r>
            <a:r>
              <a:rPr lang="en-US" sz="1200" b="1" i="0" u="none" strike="noStrike" cap="none" baseline="3000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200" b="1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century, and Vaccines have successfully prevented contagious, dangerous, deadly diseases.</a:t>
            </a:r>
            <a:endParaRPr lang="en-US" sz="1200" b="1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/>
              <a:t>(</a:t>
            </a:r>
            <a:r>
              <a:rPr lang="en-US" i="1"/>
              <a:t>A Brief History of Vaccination</a:t>
            </a:r>
            <a:r>
              <a:rPr lang="en-US"/>
              <a:t>)</a:t>
            </a:r>
          </a:p>
          <a:p>
            <a:pPr lvl="1"/>
            <a:r>
              <a:rPr lang="en-US"/>
              <a:t>Preventive medicine has been around since at least the 15</a:t>
            </a:r>
            <a:r>
              <a:rPr lang="en-US" baseline="30000"/>
              <a:t>th</a:t>
            </a:r>
            <a:r>
              <a:rPr lang="en-US"/>
              <a:t> century</a:t>
            </a:r>
          </a:p>
          <a:p>
            <a:pPr lvl="1"/>
            <a:r>
              <a:rPr lang="en-US"/>
              <a:t>Cowpox – which makes people mildly ill – protects against smallpox</a:t>
            </a:r>
          </a:p>
          <a:p>
            <a:pPr lvl="1"/>
            <a:r>
              <a:rPr lang="en-US"/>
              <a:t>The following year, it is approved for civilian use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/>
              <a:t>(</a:t>
            </a:r>
            <a:r>
              <a:rPr lang="en-US" i="1"/>
              <a:t>Vaccines and immunization: Vaccine safety</a:t>
            </a:r>
            <a:r>
              <a:rPr lang="en-US"/>
              <a:t> 2025)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6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4" name="Google Shape;3754;ge0cba89d1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5" name="Google Shape;3755;ge0cba89d1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 vaccination rates are declining rapidly as parents no longer believe that vaccinations are safe and effective</a:t>
            </a:r>
          </a:p>
          <a:p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Therefore, I investigated declining vaccination rates, and the number of reported cases of vaccine-preventable diseases to develop models to predict the future of vaccination compliance and reported cases.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48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CDC was the source for the original project data</a:t>
            </a:r>
          </a:p>
          <a:p>
            <a:r>
              <a:rPr lang="en-US"/>
              <a:t>WHO was the source for the additional data collected </a:t>
            </a:r>
          </a:p>
          <a:p>
            <a:r>
              <a:rPr lang="en-US"/>
              <a:t>Only used R and RStudio for both projects</a:t>
            </a:r>
          </a:p>
        </p:txBody>
      </p:sp>
    </p:spTree>
    <p:extLst>
      <p:ext uri="{BB962C8B-B14F-4D97-AF65-F5344CB8AC3E}">
        <p14:creationId xmlns:p14="http://schemas.microsoft.com/office/powerpoint/2010/main" val="230601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Introduce my Shiny App - the layout follows my presentation and adds an interactive element. </a:t>
            </a:r>
          </a:p>
          <a:p>
            <a:r>
              <a:rPr lang="en-US"/>
              <a:t>Started to introduce my data exploration project on Kindergarten Vaccination Rates – it inspired this project</a:t>
            </a:r>
          </a:p>
        </p:txBody>
      </p:sp>
    </p:spTree>
    <p:extLst>
      <p:ext uri="{BB962C8B-B14F-4D97-AF65-F5344CB8AC3E}">
        <p14:creationId xmlns:p14="http://schemas.microsoft.com/office/powerpoint/2010/main" val="792289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this is from the old project</a:t>
            </a:r>
          </a:p>
          <a:p>
            <a:r>
              <a:rPr lang="en-US"/>
              <a:t>The decline starts during the 2020-2021 school year, the first full pandemic school year</a:t>
            </a:r>
          </a:p>
        </p:txBody>
      </p:sp>
    </p:spTree>
    <p:extLst>
      <p:ext uri="{BB962C8B-B14F-4D97-AF65-F5344CB8AC3E}">
        <p14:creationId xmlns:p14="http://schemas.microsoft.com/office/powerpoint/2010/main" val="295009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Compounding, which can make it deceiving</a:t>
            </a:r>
          </a:p>
          <a:p>
            <a:r>
              <a:rPr lang="en-US"/>
              <a:t>DTP -&gt; 0% change</a:t>
            </a:r>
          </a:p>
          <a:p>
            <a:r>
              <a:rPr lang="en-US" err="1"/>
              <a:t>HepB</a:t>
            </a:r>
            <a:r>
              <a:rPr lang="en-US"/>
              <a:t> -&gt; 263.48% increase</a:t>
            </a:r>
          </a:p>
          <a:p>
            <a:pPr lvl="1"/>
            <a:r>
              <a:rPr lang="en-US"/>
              <a:t> Birth dose was first officially recommended in 1991</a:t>
            </a:r>
          </a:p>
          <a:p>
            <a:pPr lvl="1"/>
            <a:r>
              <a:rPr lang="en-US"/>
              <a:t>Advised to vaccinate before leaving the hospital in 2005</a:t>
            </a:r>
          </a:p>
          <a:p>
            <a:pPr lvl="0"/>
            <a:r>
              <a:rPr lang="en-US"/>
              <a:t>MR </a:t>
            </a:r>
          </a:p>
          <a:p>
            <a:pPr lvl="1"/>
            <a:r>
              <a:rPr lang="en-US"/>
              <a:t>Low in 1987 -&gt; 82%</a:t>
            </a:r>
          </a:p>
          <a:p>
            <a:pPr lvl="1"/>
            <a:r>
              <a:rPr lang="en-US"/>
              <a:t>High in 1983 -&gt; 98%</a:t>
            </a:r>
          </a:p>
        </p:txBody>
      </p:sp>
    </p:spTree>
    <p:extLst>
      <p:ext uri="{BB962C8B-B14F-4D97-AF65-F5344CB8AC3E}">
        <p14:creationId xmlns:p14="http://schemas.microsoft.com/office/powerpoint/2010/main" val="409310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Compounding also deceiving </a:t>
            </a:r>
          </a:p>
          <a:p>
            <a:r>
              <a:rPr lang="en-US"/>
              <a:t>Measles -&gt; 39.71% increase</a:t>
            </a:r>
          </a:p>
          <a:p>
            <a:r>
              <a:rPr lang="en-US"/>
              <a:t>DTP -&gt; 2.08% decrease</a:t>
            </a:r>
          </a:p>
          <a:p>
            <a:r>
              <a:rPr lang="en-US"/>
              <a:t>Hep -&gt; 481.25% increase</a:t>
            </a:r>
          </a:p>
          <a:p>
            <a:r>
              <a:rPr lang="en-US"/>
              <a:t>Polio </a:t>
            </a:r>
          </a:p>
          <a:p>
            <a:pPr lvl="1"/>
            <a:r>
              <a:rPr lang="en-US"/>
              <a:t>Low in 1987 -&gt; 48.33%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2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Parents are more reluctant to vaccinate their children </a:t>
            </a:r>
          </a:p>
        </p:txBody>
      </p:sp>
    </p:spTree>
    <p:extLst>
      <p:ext uri="{BB962C8B-B14F-4D97-AF65-F5344CB8AC3E}">
        <p14:creationId xmlns:p14="http://schemas.microsoft.com/office/powerpoint/2010/main" val="306061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108702">
            <a:off x="5920486" y="23793"/>
            <a:ext cx="4661767" cy="3602507"/>
          </a:xfrm>
          <a:custGeom>
            <a:avLst/>
            <a:gdLst/>
            <a:ahLst/>
            <a:cxnLst/>
            <a:rect l="l" t="t" r="r" b="b"/>
            <a:pathLst>
              <a:path w="240209" h="185628" extrusionOk="0">
                <a:moveTo>
                  <a:pt x="220788" y="1"/>
                </a:moveTo>
                <a:cubicBezTo>
                  <a:pt x="213773" y="1"/>
                  <a:pt x="206748" y="2204"/>
                  <a:pt x="201109" y="6379"/>
                </a:cubicBezTo>
                <a:cubicBezTo>
                  <a:pt x="195156" y="10785"/>
                  <a:pt x="191393" y="16250"/>
                  <a:pt x="190512" y="23453"/>
                </a:cubicBezTo>
                <a:cubicBezTo>
                  <a:pt x="189607" y="30930"/>
                  <a:pt x="192524" y="37669"/>
                  <a:pt x="187500" y="44336"/>
                </a:cubicBezTo>
                <a:cubicBezTo>
                  <a:pt x="183999" y="48980"/>
                  <a:pt x="178451" y="50528"/>
                  <a:pt x="173308" y="52742"/>
                </a:cubicBezTo>
                <a:cubicBezTo>
                  <a:pt x="165449" y="56147"/>
                  <a:pt x="157925" y="61969"/>
                  <a:pt x="155496" y="70411"/>
                </a:cubicBezTo>
                <a:cubicBezTo>
                  <a:pt x="153722" y="76543"/>
                  <a:pt x="154781" y="83055"/>
                  <a:pt x="152448" y="89044"/>
                </a:cubicBezTo>
                <a:cubicBezTo>
                  <a:pt x="148620" y="98847"/>
                  <a:pt x="140559" y="101747"/>
                  <a:pt x="131086" y="101747"/>
                </a:cubicBezTo>
                <a:cubicBezTo>
                  <a:pt x="129950" y="101747"/>
                  <a:pt x="128795" y="101706"/>
                  <a:pt x="127623" y="101629"/>
                </a:cubicBezTo>
                <a:cubicBezTo>
                  <a:pt x="125871" y="101515"/>
                  <a:pt x="124142" y="101452"/>
                  <a:pt x="122435" y="101452"/>
                </a:cubicBezTo>
                <a:cubicBezTo>
                  <a:pt x="113055" y="101452"/>
                  <a:pt x="104375" y="103368"/>
                  <a:pt x="96548" y="109392"/>
                </a:cubicBezTo>
                <a:cubicBezTo>
                  <a:pt x="90654" y="113916"/>
                  <a:pt x="86535" y="120369"/>
                  <a:pt x="81118" y="125418"/>
                </a:cubicBezTo>
                <a:cubicBezTo>
                  <a:pt x="72509" y="133395"/>
                  <a:pt x="60853" y="137991"/>
                  <a:pt x="49125" y="138003"/>
                </a:cubicBezTo>
                <a:cubicBezTo>
                  <a:pt x="49086" y="138003"/>
                  <a:pt x="49047" y="138003"/>
                  <a:pt x="49007" y="138003"/>
                </a:cubicBezTo>
                <a:cubicBezTo>
                  <a:pt x="40502" y="138003"/>
                  <a:pt x="32073" y="135709"/>
                  <a:pt x="23591" y="135709"/>
                </a:cubicBezTo>
                <a:cubicBezTo>
                  <a:pt x="22649" y="135709"/>
                  <a:pt x="21708" y="135737"/>
                  <a:pt x="20765" y="135800"/>
                </a:cubicBezTo>
                <a:cubicBezTo>
                  <a:pt x="11287" y="136431"/>
                  <a:pt x="988" y="166804"/>
                  <a:pt x="0" y="176257"/>
                </a:cubicBezTo>
                <a:lnTo>
                  <a:pt x="240209" y="185627"/>
                </a:lnTo>
                <a:lnTo>
                  <a:pt x="230898" y="1605"/>
                </a:lnTo>
                <a:cubicBezTo>
                  <a:pt x="227639" y="526"/>
                  <a:pt x="224215" y="1"/>
                  <a:pt x="2207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415825" y="539488"/>
            <a:ext cx="1493588" cy="217350"/>
            <a:chOff x="7683975" y="539488"/>
            <a:chExt cx="1493588" cy="217350"/>
          </a:xfrm>
        </p:grpSpPr>
        <p:sp>
          <p:nvSpPr>
            <p:cNvPr id="11" name="Google Shape;11;p2"/>
            <p:cNvSpPr/>
            <p:nvPr/>
          </p:nvSpPr>
          <p:spPr>
            <a:xfrm>
              <a:off x="7684363" y="541563"/>
              <a:ext cx="223425" cy="214875"/>
            </a:xfrm>
            <a:custGeom>
              <a:avLst/>
              <a:gdLst/>
              <a:ahLst/>
              <a:cxnLst/>
              <a:rect l="l" t="t" r="r" b="b"/>
              <a:pathLst>
                <a:path w="8937" h="8595" extrusionOk="0">
                  <a:moveTo>
                    <a:pt x="1904" y="1"/>
                  </a:moveTo>
                  <a:cubicBezTo>
                    <a:pt x="1467" y="1"/>
                    <a:pt x="1034" y="175"/>
                    <a:pt x="699" y="525"/>
                  </a:cubicBezTo>
                  <a:cubicBezTo>
                    <a:pt x="0" y="1163"/>
                    <a:pt x="0" y="2258"/>
                    <a:pt x="669" y="2896"/>
                  </a:cubicBezTo>
                  <a:lnTo>
                    <a:pt x="5836" y="8093"/>
                  </a:lnTo>
                  <a:cubicBezTo>
                    <a:pt x="6170" y="8428"/>
                    <a:pt x="6604" y="8595"/>
                    <a:pt x="7040" y="8595"/>
                  </a:cubicBezTo>
                  <a:cubicBezTo>
                    <a:pt x="7477" y="8595"/>
                    <a:pt x="7918" y="8428"/>
                    <a:pt x="8268" y="8093"/>
                  </a:cubicBezTo>
                  <a:cubicBezTo>
                    <a:pt x="8936" y="7394"/>
                    <a:pt x="8936" y="6331"/>
                    <a:pt x="8268" y="5662"/>
                  </a:cubicBezTo>
                  <a:lnTo>
                    <a:pt x="3131" y="525"/>
                  </a:lnTo>
                  <a:cubicBezTo>
                    <a:pt x="2781" y="175"/>
                    <a:pt x="2341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83975" y="541175"/>
              <a:ext cx="224200" cy="215650"/>
            </a:xfrm>
            <a:custGeom>
              <a:avLst/>
              <a:gdLst/>
              <a:ahLst/>
              <a:cxnLst/>
              <a:rect l="l" t="t" r="r" b="b"/>
              <a:pathLst>
                <a:path w="8968" h="8626" extrusionOk="0">
                  <a:moveTo>
                    <a:pt x="7071" y="1"/>
                  </a:moveTo>
                  <a:cubicBezTo>
                    <a:pt x="6635" y="1"/>
                    <a:pt x="6201" y="175"/>
                    <a:pt x="5867" y="525"/>
                  </a:cubicBezTo>
                  <a:lnTo>
                    <a:pt x="700" y="5692"/>
                  </a:lnTo>
                  <a:cubicBezTo>
                    <a:pt x="1" y="6361"/>
                    <a:pt x="1" y="7425"/>
                    <a:pt x="700" y="8124"/>
                  </a:cubicBezTo>
                  <a:cubicBezTo>
                    <a:pt x="1034" y="8458"/>
                    <a:pt x="1467" y="8625"/>
                    <a:pt x="1904" y="8625"/>
                  </a:cubicBezTo>
                  <a:cubicBezTo>
                    <a:pt x="2341" y="8625"/>
                    <a:pt x="2782" y="8458"/>
                    <a:pt x="3131" y="8124"/>
                  </a:cubicBezTo>
                  <a:lnTo>
                    <a:pt x="8299" y="2957"/>
                  </a:lnTo>
                  <a:cubicBezTo>
                    <a:pt x="8967" y="2258"/>
                    <a:pt x="8967" y="1194"/>
                    <a:pt x="8299" y="525"/>
                  </a:cubicBezTo>
                  <a:cubicBezTo>
                    <a:pt x="7949" y="175"/>
                    <a:pt x="7508" y="1"/>
                    <a:pt x="7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4848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3" y="1885"/>
                    <a:pt x="2433" y="1216"/>
                  </a:cubicBezTo>
                  <a:cubicBezTo>
                    <a:pt x="2433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47738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cubicBezTo>
                    <a:pt x="517" y="1"/>
                    <a:pt x="1" y="578"/>
                    <a:pt x="1" y="1216"/>
                  </a:cubicBezTo>
                  <a:cubicBezTo>
                    <a:pt x="1" y="1915"/>
                    <a:pt x="548" y="2432"/>
                    <a:pt x="1216" y="2432"/>
                  </a:cubicBezTo>
                  <a:cubicBezTo>
                    <a:pt x="1885" y="2432"/>
                    <a:pt x="2432" y="1855"/>
                    <a:pt x="2432" y="1216"/>
                  </a:cubicBezTo>
                  <a:cubicBezTo>
                    <a:pt x="243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500488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00488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039988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038463" y="696013"/>
              <a:ext cx="61575" cy="60825"/>
            </a:xfrm>
            <a:custGeom>
              <a:avLst/>
              <a:gdLst/>
              <a:ahLst/>
              <a:cxnLst/>
              <a:rect l="l" t="t" r="r" b="b"/>
              <a:pathLst>
                <a:path w="2463" h="2433" extrusionOk="0">
                  <a:moveTo>
                    <a:pt x="1216" y="1"/>
                  </a:moveTo>
                  <a:cubicBezTo>
                    <a:pt x="548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63" y="1855"/>
                    <a:pt x="2463" y="1216"/>
                  </a:cubicBezTo>
                  <a:cubicBezTo>
                    <a:pt x="2463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191963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6" y="0"/>
                  </a:moveTo>
                  <a:cubicBezTo>
                    <a:pt x="548" y="0"/>
                    <a:pt x="0" y="54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191963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48" y="2432"/>
                    <a:pt x="1216" y="2432"/>
                  </a:cubicBezTo>
                  <a:cubicBezTo>
                    <a:pt x="1885" y="2432"/>
                    <a:pt x="2432" y="1855"/>
                    <a:pt x="2432" y="1216"/>
                  </a:cubicBezTo>
                  <a:cubicBezTo>
                    <a:pt x="243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964763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964763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cubicBezTo>
                    <a:pt x="548" y="1"/>
                    <a:pt x="1" y="578"/>
                    <a:pt x="1" y="1216"/>
                  </a:cubicBezTo>
                  <a:cubicBezTo>
                    <a:pt x="1" y="1915"/>
                    <a:pt x="578" y="2432"/>
                    <a:pt x="1217" y="2432"/>
                  </a:cubicBezTo>
                  <a:cubicBezTo>
                    <a:pt x="1916" y="2432"/>
                    <a:pt x="2432" y="1855"/>
                    <a:pt x="2432" y="1216"/>
                  </a:cubicBezTo>
                  <a:cubicBezTo>
                    <a:pt x="2432" y="548"/>
                    <a:pt x="1916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1673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78"/>
                    <a:pt x="1" y="1216"/>
                  </a:cubicBezTo>
                  <a:cubicBezTo>
                    <a:pt x="1" y="1885"/>
                    <a:pt x="579" y="2432"/>
                    <a:pt x="1217" y="2432"/>
                  </a:cubicBezTo>
                  <a:cubicBezTo>
                    <a:pt x="1916" y="2432"/>
                    <a:pt x="2433" y="1854"/>
                    <a:pt x="2433" y="1216"/>
                  </a:cubicBezTo>
                  <a:cubicBezTo>
                    <a:pt x="2433" y="517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16738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cubicBezTo>
                    <a:pt x="548" y="1"/>
                    <a:pt x="1" y="578"/>
                    <a:pt x="1" y="1216"/>
                  </a:cubicBezTo>
                  <a:cubicBezTo>
                    <a:pt x="1" y="1915"/>
                    <a:pt x="579" y="2432"/>
                    <a:pt x="1217" y="2432"/>
                  </a:cubicBezTo>
                  <a:cubicBezTo>
                    <a:pt x="1916" y="2432"/>
                    <a:pt x="2433" y="1855"/>
                    <a:pt x="2433" y="1216"/>
                  </a:cubicBezTo>
                  <a:cubicBezTo>
                    <a:pt x="2433" y="548"/>
                    <a:pt x="1916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656263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656263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0898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08238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581038" y="398187"/>
            <a:ext cx="785762" cy="596538"/>
            <a:chOff x="581038" y="398187"/>
            <a:chExt cx="785762" cy="596538"/>
          </a:xfrm>
        </p:grpSpPr>
        <p:sp>
          <p:nvSpPr>
            <p:cNvPr id="30" name="Google Shape;30;p2"/>
            <p:cNvSpPr/>
            <p:nvPr/>
          </p:nvSpPr>
          <p:spPr>
            <a:xfrm rot="-10679036">
              <a:off x="588509" y="406698"/>
              <a:ext cx="491520" cy="433385"/>
            </a:xfrm>
            <a:custGeom>
              <a:avLst/>
              <a:gdLst/>
              <a:ahLst/>
              <a:cxnLst/>
              <a:rect l="l" t="t" r="r" b="b"/>
              <a:pathLst>
                <a:path w="15168" h="13374" extrusionOk="0">
                  <a:moveTo>
                    <a:pt x="7584" y="0"/>
                  </a:moveTo>
                  <a:cubicBezTo>
                    <a:pt x="6729" y="0"/>
                    <a:pt x="5859" y="166"/>
                    <a:pt x="5015" y="517"/>
                  </a:cubicBezTo>
                  <a:cubicBezTo>
                    <a:pt x="1611" y="1915"/>
                    <a:pt x="0" y="5836"/>
                    <a:pt x="1398" y="9240"/>
                  </a:cubicBezTo>
                  <a:cubicBezTo>
                    <a:pt x="2476" y="11809"/>
                    <a:pt x="4956" y="13374"/>
                    <a:pt x="7583" y="13374"/>
                  </a:cubicBezTo>
                  <a:cubicBezTo>
                    <a:pt x="8438" y="13374"/>
                    <a:pt x="9309" y="13208"/>
                    <a:pt x="10152" y="12857"/>
                  </a:cubicBezTo>
                  <a:cubicBezTo>
                    <a:pt x="13557" y="11459"/>
                    <a:pt x="15168" y="7538"/>
                    <a:pt x="13769" y="4134"/>
                  </a:cubicBezTo>
                  <a:cubicBezTo>
                    <a:pt x="12691" y="1565"/>
                    <a:pt x="10212" y="0"/>
                    <a:pt x="7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>
              <a:off x="788725" y="600300"/>
              <a:ext cx="578075" cy="394425"/>
              <a:chOff x="4752400" y="1152025"/>
              <a:chExt cx="578075" cy="3944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752400" y="1152025"/>
                <a:ext cx="64925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597" extrusionOk="0">
                    <a:moveTo>
                      <a:pt x="1120" y="1"/>
                    </a:moveTo>
                    <a:lnTo>
                      <a:pt x="1120" y="1120"/>
                    </a:lnTo>
                    <a:lnTo>
                      <a:pt x="1" y="1120"/>
                    </a:lnTo>
                    <a:lnTo>
                      <a:pt x="1" y="1477"/>
                    </a:lnTo>
                    <a:lnTo>
                      <a:pt x="1120" y="1477"/>
                    </a:lnTo>
                    <a:lnTo>
                      <a:pt x="1120" y="2596"/>
                    </a:lnTo>
                    <a:lnTo>
                      <a:pt x="1477" y="2596"/>
                    </a:lnTo>
                    <a:lnTo>
                      <a:pt x="1477" y="1477"/>
                    </a:lnTo>
                    <a:lnTo>
                      <a:pt x="2597" y="1477"/>
                    </a:lnTo>
                    <a:lnTo>
                      <a:pt x="2597" y="1120"/>
                    </a:lnTo>
                    <a:lnTo>
                      <a:pt x="1477" y="1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923575" y="1152025"/>
                <a:ext cx="646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97" extrusionOk="0">
                    <a:moveTo>
                      <a:pt x="1119" y="1"/>
                    </a:moveTo>
                    <a:lnTo>
                      <a:pt x="1119" y="1120"/>
                    </a:lnTo>
                    <a:lnTo>
                      <a:pt x="0" y="1120"/>
                    </a:lnTo>
                    <a:lnTo>
                      <a:pt x="0" y="1477"/>
                    </a:lnTo>
                    <a:lnTo>
                      <a:pt x="1119" y="1477"/>
                    </a:lnTo>
                    <a:lnTo>
                      <a:pt x="1119" y="2596"/>
                    </a:lnTo>
                    <a:lnTo>
                      <a:pt x="1465" y="2596"/>
                    </a:lnTo>
                    <a:lnTo>
                      <a:pt x="1465" y="1477"/>
                    </a:lnTo>
                    <a:lnTo>
                      <a:pt x="2584" y="1477"/>
                    </a:lnTo>
                    <a:lnTo>
                      <a:pt x="2584" y="1120"/>
                    </a:lnTo>
                    <a:lnTo>
                      <a:pt x="1465" y="1120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094425" y="1152025"/>
                <a:ext cx="649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597" extrusionOk="0">
                    <a:moveTo>
                      <a:pt x="1119" y="1"/>
                    </a:moveTo>
                    <a:lnTo>
                      <a:pt x="1119" y="1120"/>
                    </a:lnTo>
                    <a:lnTo>
                      <a:pt x="0" y="1120"/>
                    </a:lnTo>
                    <a:lnTo>
                      <a:pt x="0" y="1477"/>
                    </a:lnTo>
                    <a:lnTo>
                      <a:pt x="1119" y="1477"/>
                    </a:lnTo>
                    <a:lnTo>
                      <a:pt x="1119" y="2596"/>
                    </a:lnTo>
                    <a:lnTo>
                      <a:pt x="1477" y="2596"/>
                    </a:lnTo>
                    <a:lnTo>
                      <a:pt x="1477" y="1477"/>
                    </a:lnTo>
                    <a:lnTo>
                      <a:pt x="2596" y="1477"/>
                    </a:lnTo>
                    <a:lnTo>
                      <a:pt x="2596" y="1120"/>
                    </a:lnTo>
                    <a:lnTo>
                      <a:pt x="1477" y="1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265575" y="1152025"/>
                <a:ext cx="64900" cy="649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597" extrusionOk="0">
                    <a:moveTo>
                      <a:pt x="1120" y="1"/>
                    </a:moveTo>
                    <a:lnTo>
                      <a:pt x="1120" y="1120"/>
                    </a:lnTo>
                    <a:lnTo>
                      <a:pt x="0" y="1120"/>
                    </a:lnTo>
                    <a:lnTo>
                      <a:pt x="0" y="1477"/>
                    </a:lnTo>
                    <a:lnTo>
                      <a:pt x="1120" y="1477"/>
                    </a:lnTo>
                    <a:lnTo>
                      <a:pt x="1120" y="2596"/>
                    </a:lnTo>
                    <a:lnTo>
                      <a:pt x="1477" y="2596"/>
                    </a:lnTo>
                    <a:lnTo>
                      <a:pt x="1477" y="1477"/>
                    </a:lnTo>
                    <a:lnTo>
                      <a:pt x="2596" y="1477"/>
                    </a:lnTo>
                    <a:lnTo>
                      <a:pt x="2596" y="1120"/>
                    </a:lnTo>
                    <a:lnTo>
                      <a:pt x="1477" y="1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752400" y="1316925"/>
                <a:ext cx="649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585" extrusionOk="0">
                    <a:moveTo>
                      <a:pt x="1120" y="1"/>
                    </a:moveTo>
                    <a:lnTo>
                      <a:pt x="1120" y="1120"/>
                    </a:lnTo>
                    <a:lnTo>
                      <a:pt x="1" y="1120"/>
                    </a:lnTo>
                    <a:lnTo>
                      <a:pt x="1" y="1477"/>
                    </a:lnTo>
                    <a:lnTo>
                      <a:pt x="1120" y="1477"/>
                    </a:lnTo>
                    <a:lnTo>
                      <a:pt x="1120" y="2584"/>
                    </a:lnTo>
                    <a:lnTo>
                      <a:pt x="1477" y="2584"/>
                    </a:lnTo>
                    <a:lnTo>
                      <a:pt x="1477" y="1477"/>
                    </a:lnTo>
                    <a:lnTo>
                      <a:pt x="2597" y="1477"/>
                    </a:lnTo>
                    <a:lnTo>
                      <a:pt x="2597" y="1120"/>
                    </a:lnTo>
                    <a:lnTo>
                      <a:pt x="1477" y="1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923575" y="1316925"/>
                <a:ext cx="646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85" extrusionOk="0">
                    <a:moveTo>
                      <a:pt x="1119" y="1"/>
                    </a:moveTo>
                    <a:lnTo>
                      <a:pt x="1119" y="1120"/>
                    </a:lnTo>
                    <a:lnTo>
                      <a:pt x="0" y="1120"/>
                    </a:lnTo>
                    <a:lnTo>
                      <a:pt x="0" y="1477"/>
                    </a:lnTo>
                    <a:lnTo>
                      <a:pt x="1119" y="1477"/>
                    </a:lnTo>
                    <a:lnTo>
                      <a:pt x="1119" y="2584"/>
                    </a:lnTo>
                    <a:lnTo>
                      <a:pt x="1465" y="2584"/>
                    </a:lnTo>
                    <a:lnTo>
                      <a:pt x="1465" y="1477"/>
                    </a:lnTo>
                    <a:lnTo>
                      <a:pt x="2584" y="1477"/>
                    </a:lnTo>
                    <a:lnTo>
                      <a:pt x="2584" y="1120"/>
                    </a:lnTo>
                    <a:lnTo>
                      <a:pt x="1465" y="1120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094425" y="1316925"/>
                <a:ext cx="64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585" extrusionOk="0">
                    <a:moveTo>
                      <a:pt x="1119" y="1"/>
                    </a:moveTo>
                    <a:lnTo>
                      <a:pt x="1119" y="1120"/>
                    </a:lnTo>
                    <a:lnTo>
                      <a:pt x="0" y="1120"/>
                    </a:lnTo>
                    <a:lnTo>
                      <a:pt x="0" y="1477"/>
                    </a:lnTo>
                    <a:lnTo>
                      <a:pt x="1119" y="1477"/>
                    </a:lnTo>
                    <a:lnTo>
                      <a:pt x="1119" y="2584"/>
                    </a:lnTo>
                    <a:lnTo>
                      <a:pt x="1477" y="2584"/>
                    </a:lnTo>
                    <a:lnTo>
                      <a:pt x="1477" y="1477"/>
                    </a:lnTo>
                    <a:lnTo>
                      <a:pt x="2596" y="1477"/>
                    </a:lnTo>
                    <a:lnTo>
                      <a:pt x="2596" y="1120"/>
                    </a:lnTo>
                    <a:lnTo>
                      <a:pt x="1477" y="1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5575" y="1316925"/>
                <a:ext cx="64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585" extrusionOk="0">
                    <a:moveTo>
                      <a:pt x="1120" y="1"/>
                    </a:moveTo>
                    <a:lnTo>
                      <a:pt x="1120" y="1120"/>
                    </a:lnTo>
                    <a:lnTo>
                      <a:pt x="0" y="1120"/>
                    </a:lnTo>
                    <a:lnTo>
                      <a:pt x="0" y="1477"/>
                    </a:lnTo>
                    <a:lnTo>
                      <a:pt x="1120" y="1477"/>
                    </a:lnTo>
                    <a:lnTo>
                      <a:pt x="1120" y="2584"/>
                    </a:lnTo>
                    <a:lnTo>
                      <a:pt x="1477" y="2584"/>
                    </a:lnTo>
                    <a:lnTo>
                      <a:pt x="1477" y="1477"/>
                    </a:lnTo>
                    <a:lnTo>
                      <a:pt x="2596" y="1477"/>
                    </a:lnTo>
                    <a:lnTo>
                      <a:pt x="2596" y="1120"/>
                    </a:lnTo>
                    <a:lnTo>
                      <a:pt x="1477" y="1120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752400" y="1481825"/>
                <a:ext cx="64925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2585" extrusionOk="0">
                    <a:moveTo>
                      <a:pt x="1120" y="1"/>
                    </a:moveTo>
                    <a:lnTo>
                      <a:pt x="1120" y="1108"/>
                    </a:lnTo>
                    <a:lnTo>
                      <a:pt x="1" y="1108"/>
                    </a:lnTo>
                    <a:lnTo>
                      <a:pt x="1" y="1453"/>
                    </a:lnTo>
                    <a:lnTo>
                      <a:pt x="1120" y="1453"/>
                    </a:lnTo>
                    <a:lnTo>
                      <a:pt x="1120" y="2584"/>
                    </a:lnTo>
                    <a:lnTo>
                      <a:pt x="1477" y="2584"/>
                    </a:lnTo>
                    <a:lnTo>
                      <a:pt x="1477" y="1453"/>
                    </a:lnTo>
                    <a:lnTo>
                      <a:pt x="2597" y="1453"/>
                    </a:lnTo>
                    <a:lnTo>
                      <a:pt x="2597" y="1108"/>
                    </a:lnTo>
                    <a:lnTo>
                      <a:pt x="1477" y="1108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923575" y="1481825"/>
                <a:ext cx="646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2585" extrusionOk="0">
                    <a:moveTo>
                      <a:pt x="1119" y="1"/>
                    </a:moveTo>
                    <a:lnTo>
                      <a:pt x="1119" y="1108"/>
                    </a:lnTo>
                    <a:lnTo>
                      <a:pt x="0" y="1108"/>
                    </a:lnTo>
                    <a:lnTo>
                      <a:pt x="0" y="1453"/>
                    </a:lnTo>
                    <a:lnTo>
                      <a:pt x="1119" y="1453"/>
                    </a:lnTo>
                    <a:lnTo>
                      <a:pt x="1119" y="2584"/>
                    </a:lnTo>
                    <a:lnTo>
                      <a:pt x="1465" y="2584"/>
                    </a:lnTo>
                    <a:lnTo>
                      <a:pt x="1465" y="1453"/>
                    </a:lnTo>
                    <a:lnTo>
                      <a:pt x="2584" y="1453"/>
                    </a:lnTo>
                    <a:lnTo>
                      <a:pt x="2584" y="1108"/>
                    </a:lnTo>
                    <a:lnTo>
                      <a:pt x="1465" y="1108"/>
                    </a:lnTo>
                    <a:lnTo>
                      <a:pt x="1465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094425" y="1481825"/>
                <a:ext cx="64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585" extrusionOk="0">
                    <a:moveTo>
                      <a:pt x="1119" y="1"/>
                    </a:moveTo>
                    <a:lnTo>
                      <a:pt x="1119" y="1108"/>
                    </a:lnTo>
                    <a:lnTo>
                      <a:pt x="0" y="1108"/>
                    </a:lnTo>
                    <a:lnTo>
                      <a:pt x="0" y="1453"/>
                    </a:lnTo>
                    <a:lnTo>
                      <a:pt x="1119" y="1453"/>
                    </a:lnTo>
                    <a:lnTo>
                      <a:pt x="1119" y="2584"/>
                    </a:lnTo>
                    <a:lnTo>
                      <a:pt x="1477" y="2584"/>
                    </a:lnTo>
                    <a:lnTo>
                      <a:pt x="1477" y="1453"/>
                    </a:lnTo>
                    <a:lnTo>
                      <a:pt x="2596" y="1453"/>
                    </a:lnTo>
                    <a:lnTo>
                      <a:pt x="2596" y="1108"/>
                    </a:lnTo>
                    <a:lnTo>
                      <a:pt x="1477" y="1108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65575" y="1481825"/>
                <a:ext cx="64900" cy="6462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585" extrusionOk="0">
                    <a:moveTo>
                      <a:pt x="1120" y="1"/>
                    </a:moveTo>
                    <a:lnTo>
                      <a:pt x="1120" y="1108"/>
                    </a:lnTo>
                    <a:lnTo>
                      <a:pt x="0" y="1108"/>
                    </a:lnTo>
                    <a:lnTo>
                      <a:pt x="0" y="1453"/>
                    </a:lnTo>
                    <a:lnTo>
                      <a:pt x="1120" y="1453"/>
                    </a:lnTo>
                    <a:lnTo>
                      <a:pt x="1120" y="2584"/>
                    </a:lnTo>
                    <a:lnTo>
                      <a:pt x="1477" y="2584"/>
                    </a:lnTo>
                    <a:lnTo>
                      <a:pt x="1477" y="1453"/>
                    </a:lnTo>
                    <a:lnTo>
                      <a:pt x="2596" y="1453"/>
                    </a:lnTo>
                    <a:lnTo>
                      <a:pt x="2596" y="1108"/>
                    </a:lnTo>
                    <a:lnTo>
                      <a:pt x="1477" y="1108"/>
                    </a:lnTo>
                    <a:lnTo>
                      <a:pt x="1477" y="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44;p2"/>
          <p:cNvSpPr/>
          <p:nvPr/>
        </p:nvSpPr>
        <p:spPr>
          <a:xfrm>
            <a:off x="-1371025" y="1684525"/>
            <a:ext cx="5114950" cy="396122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-150650" y="1964325"/>
            <a:ext cx="3419500" cy="3170050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accent1"/>
          </a:solidFill>
          <a:ln w="28575" cap="flat" cmpd="sng">
            <a:solidFill>
              <a:srgbClr val="8AC6C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1204500" y="1082738"/>
            <a:ext cx="4454400" cy="186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1204500" y="2979763"/>
            <a:ext cx="4453200" cy="31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>
            <a:spLocks noGrp="1"/>
          </p:cNvSpPr>
          <p:nvPr>
            <p:ph type="subTitle" idx="1"/>
          </p:nvPr>
        </p:nvSpPr>
        <p:spPr>
          <a:xfrm>
            <a:off x="720000" y="3551148"/>
            <a:ext cx="2293800" cy="79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subTitle" idx="2"/>
          </p:nvPr>
        </p:nvSpPr>
        <p:spPr>
          <a:xfrm>
            <a:off x="720000" y="2985275"/>
            <a:ext cx="2293800" cy="51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300">
                <a:solidFill>
                  <a:schemeClr val="accent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subTitle" idx="3"/>
          </p:nvPr>
        </p:nvSpPr>
        <p:spPr>
          <a:xfrm>
            <a:off x="3425100" y="3551148"/>
            <a:ext cx="2293800" cy="79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subTitle" idx="4"/>
          </p:nvPr>
        </p:nvSpPr>
        <p:spPr>
          <a:xfrm>
            <a:off x="3425100" y="2985275"/>
            <a:ext cx="2293800" cy="51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300">
                <a:solidFill>
                  <a:schemeClr val="accent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subTitle" idx="5"/>
          </p:nvPr>
        </p:nvSpPr>
        <p:spPr>
          <a:xfrm>
            <a:off x="6130200" y="3551148"/>
            <a:ext cx="2293800" cy="79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subTitle" idx="6"/>
          </p:nvPr>
        </p:nvSpPr>
        <p:spPr>
          <a:xfrm>
            <a:off x="6130200" y="2985275"/>
            <a:ext cx="2293800" cy="51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300">
                <a:solidFill>
                  <a:schemeClr val="accent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Henny Penny"/>
              <a:buNone/>
              <a:defRPr sz="2000">
                <a:latin typeface="Henny Penny"/>
                <a:ea typeface="Henny Penny"/>
                <a:cs typeface="Henny Penny"/>
                <a:sym typeface="Henny Penny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8"/>
          <p:cNvSpPr/>
          <p:nvPr/>
        </p:nvSpPr>
        <p:spPr>
          <a:xfrm rot="-5108702">
            <a:off x="5920486" y="23793"/>
            <a:ext cx="4661767" cy="3602507"/>
          </a:xfrm>
          <a:custGeom>
            <a:avLst/>
            <a:gdLst/>
            <a:ahLst/>
            <a:cxnLst/>
            <a:rect l="l" t="t" r="r" b="b"/>
            <a:pathLst>
              <a:path w="240209" h="185628" extrusionOk="0">
                <a:moveTo>
                  <a:pt x="220788" y="1"/>
                </a:moveTo>
                <a:cubicBezTo>
                  <a:pt x="213773" y="1"/>
                  <a:pt x="206748" y="2204"/>
                  <a:pt x="201109" y="6379"/>
                </a:cubicBezTo>
                <a:cubicBezTo>
                  <a:pt x="195156" y="10785"/>
                  <a:pt x="191393" y="16250"/>
                  <a:pt x="190512" y="23453"/>
                </a:cubicBezTo>
                <a:cubicBezTo>
                  <a:pt x="189607" y="30930"/>
                  <a:pt x="192524" y="37669"/>
                  <a:pt x="187500" y="44336"/>
                </a:cubicBezTo>
                <a:cubicBezTo>
                  <a:pt x="183999" y="48980"/>
                  <a:pt x="178451" y="50528"/>
                  <a:pt x="173308" y="52742"/>
                </a:cubicBezTo>
                <a:cubicBezTo>
                  <a:pt x="165449" y="56147"/>
                  <a:pt x="157925" y="61969"/>
                  <a:pt x="155496" y="70411"/>
                </a:cubicBezTo>
                <a:cubicBezTo>
                  <a:pt x="153722" y="76543"/>
                  <a:pt x="154781" y="83055"/>
                  <a:pt x="152448" y="89044"/>
                </a:cubicBezTo>
                <a:cubicBezTo>
                  <a:pt x="148620" y="98847"/>
                  <a:pt x="140559" y="101747"/>
                  <a:pt x="131086" y="101747"/>
                </a:cubicBezTo>
                <a:cubicBezTo>
                  <a:pt x="129950" y="101747"/>
                  <a:pt x="128795" y="101706"/>
                  <a:pt x="127623" y="101629"/>
                </a:cubicBezTo>
                <a:cubicBezTo>
                  <a:pt x="125871" y="101515"/>
                  <a:pt x="124142" y="101452"/>
                  <a:pt x="122435" y="101452"/>
                </a:cubicBezTo>
                <a:cubicBezTo>
                  <a:pt x="113055" y="101452"/>
                  <a:pt x="104375" y="103368"/>
                  <a:pt x="96548" y="109392"/>
                </a:cubicBezTo>
                <a:cubicBezTo>
                  <a:pt x="90654" y="113916"/>
                  <a:pt x="86535" y="120369"/>
                  <a:pt x="81118" y="125418"/>
                </a:cubicBezTo>
                <a:cubicBezTo>
                  <a:pt x="72509" y="133395"/>
                  <a:pt x="60853" y="137991"/>
                  <a:pt x="49125" y="138003"/>
                </a:cubicBezTo>
                <a:cubicBezTo>
                  <a:pt x="49086" y="138003"/>
                  <a:pt x="49047" y="138003"/>
                  <a:pt x="49007" y="138003"/>
                </a:cubicBezTo>
                <a:cubicBezTo>
                  <a:pt x="40502" y="138003"/>
                  <a:pt x="32073" y="135709"/>
                  <a:pt x="23591" y="135709"/>
                </a:cubicBezTo>
                <a:cubicBezTo>
                  <a:pt x="22649" y="135709"/>
                  <a:pt x="21708" y="135737"/>
                  <a:pt x="20765" y="135800"/>
                </a:cubicBezTo>
                <a:cubicBezTo>
                  <a:pt x="11287" y="136431"/>
                  <a:pt x="988" y="166804"/>
                  <a:pt x="0" y="176257"/>
                </a:cubicBezTo>
                <a:lnTo>
                  <a:pt x="240209" y="185627"/>
                </a:lnTo>
                <a:lnTo>
                  <a:pt x="230898" y="1605"/>
                </a:lnTo>
                <a:cubicBezTo>
                  <a:pt x="227639" y="526"/>
                  <a:pt x="224215" y="1"/>
                  <a:pt x="2207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18"/>
          <p:cNvGrpSpPr/>
          <p:nvPr/>
        </p:nvGrpSpPr>
        <p:grpSpPr>
          <a:xfrm>
            <a:off x="8660500" y="3882038"/>
            <a:ext cx="1493588" cy="217350"/>
            <a:chOff x="7683975" y="539488"/>
            <a:chExt cx="1493588" cy="217350"/>
          </a:xfrm>
        </p:grpSpPr>
        <p:sp>
          <p:nvSpPr>
            <p:cNvPr id="288" name="Google Shape;288;p18"/>
            <p:cNvSpPr/>
            <p:nvPr/>
          </p:nvSpPr>
          <p:spPr>
            <a:xfrm>
              <a:off x="7684363" y="541563"/>
              <a:ext cx="223425" cy="214875"/>
            </a:xfrm>
            <a:custGeom>
              <a:avLst/>
              <a:gdLst/>
              <a:ahLst/>
              <a:cxnLst/>
              <a:rect l="l" t="t" r="r" b="b"/>
              <a:pathLst>
                <a:path w="8937" h="8595" extrusionOk="0">
                  <a:moveTo>
                    <a:pt x="1904" y="1"/>
                  </a:moveTo>
                  <a:cubicBezTo>
                    <a:pt x="1467" y="1"/>
                    <a:pt x="1034" y="175"/>
                    <a:pt x="699" y="525"/>
                  </a:cubicBezTo>
                  <a:cubicBezTo>
                    <a:pt x="0" y="1163"/>
                    <a:pt x="0" y="2258"/>
                    <a:pt x="669" y="2896"/>
                  </a:cubicBezTo>
                  <a:lnTo>
                    <a:pt x="5836" y="8093"/>
                  </a:lnTo>
                  <a:cubicBezTo>
                    <a:pt x="6170" y="8428"/>
                    <a:pt x="6604" y="8595"/>
                    <a:pt x="7040" y="8595"/>
                  </a:cubicBezTo>
                  <a:cubicBezTo>
                    <a:pt x="7477" y="8595"/>
                    <a:pt x="7918" y="8428"/>
                    <a:pt x="8268" y="8093"/>
                  </a:cubicBezTo>
                  <a:cubicBezTo>
                    <a:pt x="8936" y="7394"/>
                    <a:pt x="8936" y="6331"/>
                    <a:pt x="8268" y="5662"/>
                  </a:cubicBezTo>
                  <a:lnTo>
                    <a:pt x="3131" y="525"/>
                  </a:lnTo>
                  <a:cubicBezTo>
                    <a:pt x="2781" y="175"/>
                    <a:pt x="2341" y="1"/>
                    <a:pt x="19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7683975" y="541175"/>
              <a:ext cx="224200" cy="215650"/>
            </a:xfrm>
            <a:custGeom>
              <a:avLst/>
              <a:gdLst/>
              <a:ahLst/>
              <a:cxnLst/>
              <a:rect l="l" t="t" r="r" b="b"/>
              <a:pathLst>
                <a:path w="8968" h="8626" extrusionOk="0">
                  <a:moveTo>
                    <a:pt x="7071" y="1"/>
                  </a:moveTo>
                  <a:cubicBezTo>
                    <a:pt x="6635" y="1"/>
                    <a:pt x="6201" y="175"/>
                    <a:pt x="5867" y="525"/>
                  </a:cubicBezTo>
                  <a:lnTo>
                    <a:pt x="700" y="5692"/>
                  </a:lnTo>
                  <a:cubicBezTo>
                    <a:pt x="1" y="6361"/>
                    <a:pt x="1" y="7425"/>
                    <a:pt x="700" y="8124"/>
                  </a:cubicBezTo>
                  <a:cubicBezTo>
                    <a:pt x="1034" y="8458"/>
                    <a:pt x="1467" y="8625"/>
                    <a:pt x="1904" y="8625"/>
                  </a:cubicBezTo>
                  <a:cubicBezTo>
                    <a:pt x="2341" y="8625"/>
                    <a:pt x="2782" y="8458"/>
                    <a:pt x="3131" y="8124"/>
                  </a:cubicBezTo>
                  <a:lnTo>
                    <a:pt x="8299" y="2957"/>
                  </a:lnTo>
                  <a:cubicBezTo>
                    <a:pt x="8967" y="2258"/>
                    <a:pt x="8967" y="1194"/>
                    <a:pt x="8299" y="525"/>
                  </a:cubicBezTo>
                  <a:cubicBezTo>
                    <a:pt x="7949" y="175"/>
                    <a:pt x="7508" y="1"/>
                    <a:pt x="7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834848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3" y="1885"/>
                    <a:pt x="2433" y="1216"/>
                  </a:cubicBezTo>
                  <a:cubicBezTo>
                    <a:pt x="2433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8347738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cubicBezTo>
                    <a:pt x="517" y="1"/>
                    <a:pt x="1" y="578"/>
                    <a:pt x="1" y="1216"/>
                  </a:cubicBezTo>
                  <a:cubicBezTo>
                    <a:pt x="1" y="1915"/>
                    <a:pt x="548" y="2432"/>
                    <a:pt x="1216" y="2432"/>
                  </a:cubicBezTo>
                  <a:cubicBezTo>
                    <a:pt x="1885" y="2432"/>
                    <a:pt x="2432" y="1855"/>
                    <a:pt x="2432" y="1216"/>
                  </a:cubicBezTo>
                  <a:cubicBezTo>
                    <a:pt x="243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8500488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8500488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8039988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8038463" y="696013"/>
              <a:ext cx="61575" cy="60825"/>
            </a:xfrm>
            <a:custGeom>
              <a:avLst/>
              <a:gdLst/>
              <a:ahLst/>
              <a:cxnLst/>
              <a:rect l="l" t="t" r="r" b="b"/>
              <a:pathLst>
                <a:path w="2463" h="2433" extrusionOk="0">
                  <a:moveTo>
                    <a:pt x="1216" y="1"/>
                  </a:moveTo>
                  <a:cubicBezTo>
                    <a:pt x="548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63" y="1855"/>
                    <a:pt x="2463" y="1216"/>
                  </a:cubicBezTo>
                  <a:cubicBezTo>
                    <a:pt x="2463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8191963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6" y="0"/>
                  </a:moveTo>
                  <a:cubicBezTo>
                    <a:pt x="548" y="0"/>
                    <a:pt x="0" y="54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191963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48" y="2432"/>
                    <a:pt x="1216" y="2432"/>
                  </a:cubicBezTo>
                  <a:cubicBezTo>
                    <a:pt x="1885" y="2432"/>
                    <a:pt x="2432" y="1855"/>
                    <a:pt x="2432" y="1216"/>
                  </a:cubicBezTo>
                  <a:cubicBezTo>
                    <a:pt x="243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964763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964763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cubicBezTo>
                    <a:pt x="548" y="1"/>
                    <a:pt x="1" y="578"/>
                    <a:pt x="1" y="1216"/>
                  </a:cubicBezTo>
                  <a:cubicBezTo>
                    <a:pt x="1" y="1915"/>
                    <a:pt x="578" y="2432"/>
                    <a:pt x="1217" y="2432"/>
                  </a:cubicBezTo>
                  <a:cubicBezTo>
                    <a:pt x="1916" y="2432"/>
                    <a:pt x="2432" y="1855"/>
                    <a:pt x="2432" y="1216"/>
                  </a:cubicBezTo>
                  <a:cubicBezTo>
                    <a:pt x="2432" y="548"/>
                    <a:pt x="1916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911673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78"/>
                    <a:pt x="1" y="1216"/>
                  </a:cubicBezTo>
                  <a:cubicBezTo>
                    <a:pt x="1" y="1885"/>
                    <a:pt x="579" y="2432"/>
                    <a:pt x="1217" y="2432"/>
                  </a:cubicBezTo>
                  <a:cubicBezTo>
                    <a:pt x="1916" y="2432"/>
                    <a:pt x="2433" y="1854"/>
                    <a:pt x="2433" y="1216"/>
                  </a:cubicBezTo>
                  <a:cubicBezTo>
                    <a:pt x="2433" y="517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9116738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cubicBezTo>
                    <a:pt x="548" y="1"/>
                    <a:pt x="1" y="578"/>
                    <a:pt x="1" y="1216"/>
                  </a:cubicBezTo>
                  <a:cubicBezTo>
                    <a:pt x="1" y="1915"/>
                    <a:pt x="579" y="2432"/>
                    <a:pt x="1217" y="2432"/>
                  </a:cubicBezTo>
                  <a:cubicBezTo>
                    <a:pt x="1916" y="2432"/>
                    <a:pt x="2433" y="1855"/>
                    <a:pt x="2433" y="1216"/>
                  </a:cubicBezTo>
                  <a:cubicBezTo>
                    <a:pt x="2433" y="548"/>
                    <a:pt x="1916" y="1"/>
                    <a:pt x="1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8656263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8656263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880898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8808238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18"/>
          <p:cNvSpPr/>
          <p:nvPr/>
        </p:nvSpPr>
        <p:spPr>
          <a:xfrm>
            <a:off x="-1932325" y="1556900"/>
            <a:ext cx="5114950" cy="396122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-897512" y="1907150"/>
            <a:ext cx="3619883" cy="3355815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/>
          <p:nvPr/>
        </p:nvSpPr>
        <p:spPr>
          <a:xfrm rot="5400000" flipH="1">
            <a:off x="-2521592" y="995039"/>
            <a:ext cx="8311282" cy="643659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rgbClr val="8AC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1"/>
          <p:cNvGrpSpPr/>
          <p:nvPr/>
        </p:nvGrpSpPr>
        <p:grpSpPr>
          <a:xfrm rot="2882403">
            <a:off x="-72066" y="3218896"/>
            <a:ext cx="1212695" cy="1094869"/>
            <a:chOff x="2857377" y="3791371"/>
            <a:chExt cx="1212715" cy="1094887"/>
          </a:xfrm>
        </p:grpSpPr>
        <p:sp>
          <p:nvSpPr>
            <p:cNvPr id="363" name="Google Shape;363;p21"/>
            <p:cNvSpPr/>
            <p:nvPr/>
          </p:nvSpPr>
          <p:spPr>
            <a:xfrm rot="-9547900" flipH="1">
              <a:off x="3725975" y="4402746"/>
              <a:ext cx="98513" cy="98761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1"/>
            <p:cNvGrpSpPr/>
            <p:nvPr/>
          </p:nvGrpSpPr>
          <p:grpSpPr>
            <a:xfrm rot="-9548284" flipH="1">
              <a:off x="3378094" y="4237872"/>
              <a:ext cx="103520" cy="99577"/>
              <a:chOff x="7483850" y="1849650"/>
              <a:chExt cx="144400" cy="138900"/>
            </a:xfrm>
          </p:grpSpPr>
          <p:sp>
            <p:nvSpPr>
              <p:cNvPr id="365" name="Google Shape;365;p21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1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7" name="Google Shape;367;p21"/>
            <p:cNvSpPr/>
            <p:nvPr/>
          </p:nvSpPr>
          <p:spPr>
            <a:xfrm rot="-9548284" flipH="1">
              <a:off x="3448600" y="4720898"/>
              <a:ext cx="144383" cy="14438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 rot="-9548284" flipH="1">
              <a:off x="3083261" y="4187605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 rot="-9548284" flipH="1">
              <a:off x="2878299" y="3812338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21"/>
            <p:cNvGrpSpPr/>
            <p:nvPr/>
          </p:nvGrpSpPr>
          <p:grpSpPr>
            <a:xfrm rot="-9548284" flipH="1">
              <a:off x="3952235" y="4712060"/>
              <a:ext cx="103520" cy="99577"/>
              <a:chOff x="7483850" y="1849650"/>
              <a:chExt cx="144400" cy="138900"/>
            </a:xfrm>
          </p:grpSpPr>
          <p:sp>
            <p:nvSpPr>
              <p:cNvPr id="371" name="Google Shape;371;p21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3" name="Google Shape;373;p21"/>
          <p:cNvSpPr/>
          <p:nvPr/>
        </p:nvSpPr>
        <p:spPr>
          <a:xfrm rot="-5400000">
            <a:off x="3312363" y="-305000"/>
            <a:ext cx="6005225" cy="4640700"/>
          </a:xfrm>
          <a:custGeom>
            <a:avLst/>
            <a:gdLst/>
            <a:ahLst/>
            <a:cxnLst/>
            <a:rect l="l" t="t" r="r" b="b"/>
            <a:pathLst>
              <a:path w="240209" h="185628" extrusionOk="0">
                <a:moveTo>
                  <a:pt x="220788" y="1"/>
                </a:moveTo>
                <a:cubicBezTo>
                  <a:pt x="213773" y="1"/>
                  <a:pt x="206748" y="2204"/>
                  <a:pt x="201109" y="6379"/>
                </a:cubicBezTo>
                <a:cubicBezTo>
                  <a:pt x="195156" y="10785"/>
                  <a:pt x="191393" y="16250"/>
                  <a:pt x="190512" y="23453"/>
                </a:cubicBezTo>
                <a:cubicBezTo>
                  <a:pt x="189607" y="30930"/>
                  <a:pt x="192524" y="37669"/>
                  <a:pt x="187500" y="44336"/>
                </a:cubicBezTo>
                <a:cubicBezTo>
                  <a:pt x="183999" y="48980"/>
                  <a:pt x="178451" y="50528"/>
                  <a:pt x="173308" y="52742"/>
                </a:cubicBezTo>
                <a:cubicBezTo>
                  <a:pt x="165449" y="56147"/>
                  <a:pt x="157925" y="61969"/>
                  <a:pt x="155496" y="70411"/>
                </a:cubicBezTo>
                <a:cubicBezTo>
                  <a:pt x="153722" y="76543"/>
                  <a:pt x="154781" y="83055"/>
                  <a:pt x="152448" y="89044"/>
                </a:cubicBezTo>
                <a:cubicBezTo>
                  <a:pt x="148620" y="98847"/>
                  <a:pt x="140559" y="101747"/>
                  <a:pt x="131086" y="101747"/>
                </a:cubicBezTo>
                <a:cubicBezTo>
                  <a:pt x="129950" y="101747"/>
                  <a:pt x="128795" y="101706"/>
                  <a:pt x="127623" y="101629"/>
                </a:cubicBezTo>
                <a:cubicBezTo>
                  <a:pt x="125871" y="101515"/>
                  <a:pt x="124142" y="101452"/>
                  <a:pt x="122435" y="101452"/>
                </a:cubicBezTo>
                <a:cubicBezTo>
                  <a:pt x="113055" y="101452"/>
                  <a:pt x="104375" y="103368"/>
                  <a:pt x="96548" y="109392"/>
                </a:cubicBezTo>
                <a:cubicBezTo>
                  <a:pt x="90654" y="113916"/>
                  <a:pt x="86535" y="120369"/>
                  <a:pt x="81118" y="125418"/>
                </a:cubicBezTo>
                <a:cubicBezTo>
                  <a:pt x="72509" y="133395"/>
                  <a:pt x="60853" y="137991"/>
                  <a:pt x="49125" y="138003"/>
                </a:cubicBezTo>
                <a:cubicBezTo>
                  <a:pt x="49086" y="138003"/>
                  <a:pt x="49047" y="138003"/>
                  <a:pt x="49007" y="138003"/>
                </a:cubicBezTo>
                <a:cubicBezTo>
                  <a:pt x="40502" y="138003"/>
                  <a:pt x="32073" y="135709"/>
                  <a:pt x="23591" y="135709"/>
                </a:cubicBezTo>
                <a:cubicBezTo>
                  <a:pt x="22649" y="135709"/>
                  <a:pt x="21708" y="135737"/>
                  <a:pt x="20765" y="135800"/>
                </a:cubicBezTo>
                <a:cubicBezTo>
                  <a:pt x="11287" y="136431"/>
                  <a:pt x="988" y="166804"/>
                  <a:pt x="0" y="176257"/>
                </a:cubicBezTo>
                <a:lnTo>
                  <a:pt x="240209" y="185627"/>
                </a:lnTo>
                <a:lnTo>
                  <a:pt x="230898" y="1605"/>
                </a:lnTo>
                <a:cubicBezTo>
                  <a:pt x="227639" y="526"/>
                  <a:pt x="224215" y="1"/>
                  <a:pt x="2207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21"/>
          <p:cNvGrpSpPr/>
          <p:nvPr/>
        </p:nvGrpSpPr>
        <p:grpSpPr>
          <a:xfrm>
            <a:off x="3667886" y="-436545"/>
            <a:ext cx="5475989" cy="6465808"/>
            <a:chOff x="3667886" y="-436545"/>
            <a:chExt cx="5475989" cy="6465808"/>
          </a:xfrm>
        </p:grpSpPr>
        <p:sp>
          <p:nvSpPr>
            <p:cNvPr id="375" name="Google Shape;375;p21"/>
            <p:cNvSpPr/>
            <p:nvPr/>
          </p:nvSpPr>
          <p:spPr>
            <a:xfrm rot="-5400000">
              <a:off x="2938674" y="292667"/>
              <a:ext cx="6465808" cy="5007385"/>
            </a:xfrm>
            <a:custGeom>
              <a:avLst/>
              <a:gdLst/>
              <a:ahLst/>
              <a:cxnLst/>
              <a:rect l="l" t="t" r="r" b="b"/>
              <a:pathLst>
                <a:path w="204598" h="158449" extrusionOk="0">
                  <a:moveTo>
                    <a:pt x="345" y="1"/>
                  </a:moveTo>
                  <a:lnTo>
                    <a:pt x="0" y="158449"/>
                  </a:lnTo>
                  <a:lnTo>
                    <a:pt x="204597" y="158449"/>
                  </a:lnTo>
                  <a:lnTo>
                    <a:pt x="204597" y="153555"/>
                  </a:lnTo>
                  <a:cubicBezTo>
                    <a:pt x="204597" y="153708"/>
                    <a:pt x="204343" y="153772"/>
                    <a:pt x="203917" y="153772"/>
                  </a:cubicBezTo>
                  <a:cubicBezTo>
                    <a:pt x="201849" y="153772"/>
                    <a:pt x="195728" y="152252"/>
                    <a:pt x="195036" y="151936"/>
                  </a:cubicBezTo>
                  <a:cubicBezTo>
                    <a:pt x="192036" y="150543"/>
                    <a:pt x="189702" y="148269"/>
                    <a:pt x="187690" y="145709"/>
                  </a:cubicBezTo>
                  <a:cubicBezTo>
                    <a:pt x="185166" y="142470"/>
                    <a:pt x="182916" y="138958"/>
                    <a:pt x="180713" y="135398"/>
                  </a:cubicBezTo>
                  <a:cubicBezTo>
                    <a:pt x="176594" y="128790"/>
                    <a:pt x="172557" y="122075"/>
                    <a:pt x="166854" y="116848"/>
                  </a:cubicBezTo>
                  <a:cubicBezTo>
                    <a:pt x="159827" y="110421"/>
                    <a:pt x="150333" y="108528"/>
                    <a:pt x="141065" y="108528"/>
                  </a:cubicBezTo>
                  <a:cubicBezTo>
                    <a:pt x="139483" y="108528"/>
                    <a:pt x="137906" y="108583"/>
                    <a:pt x="136350" y="108681"/>
                  </a:cubicBezTo>
                  <a:cubicBezTo>
                    <a:pt x="131590" y="108984"/>
                    <a:pt x="126741" y="109442"/>
                    <a:pt x="121954" y="109442"/>
                  </a:cubicBezTo>
                  <a:cubicBezTo>
                    <a:pt x="116972" y="109442"/>
                    <a:pt x="112058" y="108946"/>
                    <a:pt x="107383" y="107264"/>
                  </a:cubicBezTo>
                  <a:cubicBezTo>
                    <a:pt x="99310" y="104382"/>
                    <a:pt x="92666" y="98072"/>
                    <a:pt x="88547" y="90524"/>
                  </a:cubicBezTo>
                  <a:cubicBezTo>
                    <a:pt x="81415" y="77486"/>
                    <a:pt x="83725" y="63425"/>
                    <a:pt x="81784" y="49304"/>
                  </a:cubicBezTo>
                  <a:cubicBezTo>
                    <a:pt x="79365" y="31619"/>
                    <a:pt x="63902" y="17390"/>
                    <a:pt x="45911" y="17390"/>
                  </a:cubicBezTo>
                  <a:cubicBezTo>
                    <a:pt x="44777" y="17390"/>
                    <a:pt x="43633" y="17446"/>
                    <a:pt x="42482" y="17562"/>
                  </a:cubicBezTo>
                  <a:cubicBezTo>
                    <a:pt x="36149" y="18192"/>
                    <a:pt x="29997" y="20480"/>
                    <a:pt x="23674" y="20480"/>
                  </a:cubicBezTo>
                  <a:cubicBezTo>
                    <a:pt x="23304" y="20480"/>
                    <a:pt x="22934" y="20472"/>
                    <a:pt x="22562" y="20455"/>
                  </a:cubicBezTo>
                  <a:cubicBezTo>
                    <a:pt x="11644" y="19955"/>
                    <a:pt x="2227" y="10597"/>
                    <a:pt x="345" y="1"/>
                  </a:cubicBezTo>
                  <a:close/>
                </a:path>
              </a:pathLst>
            </a:custGeom>
            <a:solidFill>
              <a:srgbClr val="8AC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8613475" y="-46575"/>
              <a:ext cx="530400" cy="5190000"/>
            </a:xfrm>
            <a:prstGeom prst="rect">
              <a:avLst/>
            </a:prstGeom>
            <a:solidFill>
              <a:srgbClr val="8AC6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21"/>
          <p:cNvSpPr txBox="1">
            <a:spLocks noGrp="1"/>
          </p:cNvSpPr>
          <p:nvPr>
            <p:ph type="title"/>
          </p:nvPr>
        </p:nvSpPr>
        <p:spPr>
          <a:xfrm>
            <a:off x="1028700" y="658375"/>
            <a:ext cx="3858900" cy="101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rancois One"/>
              <a:buNone/>
              <a:defRPr>
                <a:solidFill>
                  <a:schemeClr val="dk2"/>
                </a:solidFill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1"/>
          </p:nvPr>
        </p:nvSpPr>
        <p:spPr>
          <a:xfrm>
            <a:off x="1028700" y="1801025"/>
            <a:ext cx="3858900" cy="2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subTitle" idx="2"/>
          </p:nvPr>
        </p:nvSpPr>
        <p:spPr>
          <a:xfrm>
            <a:off x="1028700" y="2157974"/>
            <a:ext cx="3858900" cy="7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0" name="Google Shape;380;p21"/>
          <p:cNvSpPr txBox="1"/>
          <p:nvPr/>
        </p:nvSpPr>
        <p:spPr>
          <a:xfrm>
            <a:off x="1005840" y="3596650"/>
            <a:ext cx="3358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81" name="Google Shape;381;p21"/>
          <p:cNvGrpSpPr/>
          <p:nvPr/>
        </p:nvGrpSpPr>
        <p:grpSpPr>
          <a:xfrm>
            <a:off x="7683975" y="4490738"/>
            <a:ext cx="1493588" cy="217350"/>
            <a:chOff x="7683975" y="539488"/>
            <a:chExt cx="1493588" cy="217350"/>
          </a:xfrm>
        </p:grpSpPr>
        <p:sp>
          <p:nvSpPr>
            <p:cNvPr id="382" name="Google Shape;382;p21"/>
            <p:cNvSpPr/>
            <p:nvPr/>
          </p:nvSpPr>
          <p:spPr>
            <a:xfrm>
              <a:off x="7684363" y="541563"/>
              <a:ext cx="223425" cy="214875"/>
            </a:xfrm>
            <a:custGeom>
              <a:avLst/>
              <a:gdLst/>
              <a:ahLst/>
              <a:cxnLst/>
              <a:rect l="l" t="t" r="r" b="b"/>
              <a:pathLst>
                <a:path w="8937" h="8595" extrusionOk="0">
                  <a:moveTo>
                    <a:pt x="1904" y="1"/>
                  </a:moveTo>
                  <a:cubicBezTo>
                    <a:pt x="1467" y="1"/>
                    <a:pt x="1034" y="175"/>
                    <a:pt x="699" y="525"/>
                  </a:cubicBezTo>
                  <a:cubicBezTo>
                    <a:pt x="0" y="1163"/>
                    <a:pt x="0" y="2258"/>
                    <a:pt x="669" y="2896"/>
                  </a:cubicBezTo>
                  <a:lnTo>
                    <a:pt x="5836" y="8093"/>
                  </a:lnTo>
                  <a:cubicBezTo>
                    <a:pt x="6170" y="8428"/>
                    <a:pt x="6604" y="8595"/>
                    <a:pt x="7040" y="8595"/>
                  </a:cubicBezTo>
                  <a:cubicBezTo>
                    <a:pt x="7477" y="8595"/>
                    <a:pt x="7918" y="8428"/>
                    <a:pt x="8268" y="8093"/>
                  </a:cubicBezTo>
                  <a:cubicBezTo>
                    <a:pt x="8936" y="7394"/>
                    <a:pt x="8936" y="6331"/>
                    <a:pt x="8268" y="5662"/>
                  </a:cubicBezTo>
                  <a:lnTo>
                    <a:pt x="3131" y="525"/>
                  </a:lnTo>
                  <a:cubicBezTo>
                    <a:pt x="2781" y="175"/>
                    <a:pt x="2341" y="1"/>
                    <a:pt x="19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7683975" y="541175"/>
              <a:ext cx="224200" cy="215650"/>
            </a:xfrm>
            <a:custGeom>
              <a:avLst/>
              <a:gdLst/>
              <a:ahLst/>
              <a:cxnLst/>
              <a:rect l="l" t="t" r="r" b="b"/>
              <a:pathLst>
                <a:path w="8968" h="8626" extrusionOk="0">
                  <a:moveTo>
                    <a:pt x="7071" y="1"/>
                  </a:moveTo>
                  <a:cubicBezTo>
                    <a:pt x="6635" y="1"/>
                    <a:pt x="6201" y="175"/>
                    <a:pt x="5867" y="525"/>
                  </a:cubicBezTo>
                  <a:lnTo>
                    <a:pt x="700" y="5692"/>
                  </a:lnTo>
                  <a:cubicBezTo>
                    <a:pt x="1" y="6361"/>
                    <a:pt x="1" y="7425"/>
                    <a:pt x="700" y="8124"/>
                  </a:cubicBezTo>
                  <a:cubicBezTo>
                    <a:pt x="1034" y="8458"/>
                    <a:pt x="1467" y="8625"/>
                    <a:pt x="1904" y="8625"/>
                  </a:cubicBezTo>
                  <a:cubicBezTo>
                    <a:pt x="2341" y="8625"/>
                    <a:pt x="2782" y="8458"/>
                    <a:pt x="3131" y="8124"/>
                  </a:cubicBezTo>
                  <a:lnTo>
                    <a:pt x="8299" y="2957"/>
                  </a:lnTo>
                  <a:cubicBezTo>
                    <a:pt x="8967" y="2258"/>
                    <a:pt x="8967" y="1194"/>
                    <a:pt x="8299" y="525"/>
                  </a:cubicBezTo>
                  <a:cubicBezTo>
                    <a:pt x="7949" y="175"/>
                    <a:pt x="7508" y="1"/>
                    <a:pt x="70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1"/>
            <p:cNvSpPr/>
            <p:nvPr/>
          </p:nvSpPr>
          <p:spPr>
            <a:xfrm>
              <a:off x="834848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3" y="1885"/>
                    <a:pt x="2433" y="1216"/>
                  </a:cubicBezTo>
                  <a:cubicBezTo>
                    <a:pt x="2433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>
              <a:off x="8347738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cubicBezTo>
                    <a:pt x="517" y="1"/>
                    <a:pt x="1" y="578"/>
                    <a:pt x="1" y="1216"/>
                  </a:cubicBezTo>
                  <a:cubicBezTo>
                    <a:pt x="1" y="1915"/>
                    <a:pt x="548" y="2432"/>
                    <a:pt x="1216" y="2432"/>
                  </a:cubicBezTo>
                  <a:cubicBezTo>
                    <a:pt x="1885" y="2432"/>
                    <a:pt x="2432" y="1855"/>
                    <a:pt x="2432" y="1216"/>
                  </a:cubicBezTo>
                  <a:cubicBezTo>
                    <a:pt x="243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8500488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8500488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8039988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8038463" y="696013"/>
              <a:ext cx="61575" cy="60825"/>
            </a:xfrm>
            <a:custGeom>
              <a:avLst/>
              <a:gdLst/>
              <a:ahLst/>
              <a:cxnLst/>
              <a:rect l="l" t="t" r="r" b="b"/>
              <a:pathLst>
                <a:path w="2463" h="2433" extrusionOk="0">
                  <a:moveTo>
                    <a:pt x="1216" y="1"/>
                  </a:moveTo>
                  <a:cubicBezTo>
                    <a:pt x="548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63" y="1855"/>
                    <a:pt x="2463" y="1216"/>
                  </a:cubicBezTo>
                  <a:cubicBezTo>
                    <a:pt x="2463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8191963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6" y="0"/>
                  </a:moveTo>
                  <a:cubicBezTo>
                    <a:pt x="548" y="0"/>
                    <a:pt x="0" y="547"/>
                    <a:pt x="0" y="1216"/>
                  </a:cubicBezTo>
                  <a:cubicBezTo>
                    <a:pt x="0" y="1885"/>
                    <a:pt x="548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8191963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48" y="2432"/>
                    <a:pt x="1216" y="2432"/>
                  </a:cubicBezTo>
                  <a:cubicBezTo>
                    <a:pt x="1885" y="2432"/>
                    <a:pt x="2432" y="1855"/>
                    <a:pt x="2432" y="1216"/>
                  </a:cubicBezTo>
                  <a:cubicBezTo>
                    <a:pt x="2432" y="548"/>
                    <a:pt x="1885" y="1"/>
                    <a:pt x="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8964763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8964763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cubicBezTo>
                    <a:pt x="548" y="1"/>
                    <a:pt x="1" y="578"/>
                    <a:pt x="1" y="1216"/>
                  </a:cubicBezTo>
                  <a:cubicBezTo>
                    <a:pt x="1" y="1915"/>
                    <a:pt x="578" y="2432"/>
                    <a:pt x="1217" y="2432"/>
                  </a:cubicBezTo>
                  <a:cubicBezTo>
                    <a:pt x="1916" y="2432"/>
                    <a:pt x="2432" y="1855"/>
                    <a:pt x="2432" y="1216"/>
                  </a:cubicBezTo>
                  <a:cubicBezTo>
                    <a:pt x="2432" y="548"/>
                    <a:pt x="1916" y="1"/>
                    <a:pt x="1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911673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78"/>
                    <a:pt x="1" y="1216"/>
                  </a:cubicBezTo>
                  <a:cubicBezTo>
                    <a:pt x="1" y="1885"/>
                    <a:pt x="579" y="2432"/>
                    <a:pt x="1217" y="2432"/>
                  </a:cubicBezTo>
                  <a:cubicBezTo>
                    <a:pt x="1916" y="2432"/>
                    <a:pt x="2433" y="1854"/>
                    <a:pt x="2433" y="1216"/>
                  </a:cubicBezTo>
                  <a:cubicBezTo>
                    <a:pt x="2433" y="517"/>
                    <a:pt x="1916" y="0"/>
                    <a:pt x="1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9116738" y="696013"/>
              <a:ext cx="60825" cy="60825"/>
            </a:xfrm>
            <a:custGeom>
              <a:avLst/>
              <a:gdLst/>
              <a:ahLst/>
              <a:cxnLst/>
              <a:rect l="l" t="t" r="r" b="b"/>
              <a:pathLst>
                <a:path w="2433" h="2433" extrusionOk="0">
                  <a:moveTo>
                    <a:pt x="1217" y="1"/>
                  </a:moveTo>
                  <a:cubicBezTo>
                    <a:pt x="548" y="1"/>
                    <a:pt x="1" y="578"/>
                    <a:pt x="1" y="1216"/>
                  </a:cubicBezTo>
                  <a:cubicBezTo>
                    <a:pt x="1" y="1915"/>
                    <a:pt x="579" y="2432"/>
                    <a:pt x="1217" y="2432"/>
                  </a:cubicBezTo>
                  <a:cubicBezTo>
                    <a:pt x="1916" y="2432"/>
                    <a:pt x="2433" y="1855"/>
                    <a:pt x="2433" y="1216"/>
                  </a:cubicBezTo>
                  <a:cubicBezTo>
                    <a:pt x="2433" y="548"/>
                    <a:pt x="1916" y="1"/>
                    <a:pt x="12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8656263" y="539488"/>
              <a:ext cx="60800" cy="60800"/>
            </a:xfrm>
            <a:custGeom>
              <a:avLst/>
              <a:gdLst/>
              <a:ahLst/>
              <a:cxnLst/>
              <a:rect l="l" t="t" r="r" b="b"/>
              <a:pathLst>
                <a:path w="2432" h="2432" extrusionOk="0">
                  <a:moveTo>
                    <a:pt x="1216" y="0"/>
                  </a:moveTo>
                  <a:cubicBezTo>
                    <a:pt x="547" y="0"/>
                    <a:pt x="0" y="547"/>
                    <a:pt x="0" y="1216"/>
                  </a:cubicBezTo>
                  <a:cubicBezTo>
                    <a:pt x="0" y="1885"/>
                    <a:pt x="547" y="2432"/>
                    <a:pt x="1216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8656263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8808988" y="539488"/>
              <a:ext cx="60825" cy="60800"/>
            </a:xfrm>
            <a:custGeom>
              <a:avLst/>
              <a:gdLst/>
              <a:ahLst/>
              <a:cxnLst/>
              <a:rect l="l" t="t" r="r" b="b"/>
              <a:pathLst>
                <a:path w="2433" h="2432" extrusionOk="0">
                  <a:moveTo>
                    <a:pt x="1217" y="0"/>
                  </a:moveTo>
                  <a:cubicBezTo>
                    <a:pt x="548" y="0"/>
                    <a:pt x="1" y="547"/>
                    <a:pt x="1" y="1216"/>
                  </a:cubicBezTo>
                  <a:cubicBezTo>
                    <a:pt x="1" y="1885"/>
                    <a:pt x="548" y="2432"/>
                    <a:pt x="1217" y="2432"/>
                  </a:cubicBezTo>
                  <a:cubicBezTo>
                    <a:pt x="1885" y="2432"/>
                    <a:pt x="2432" y="1885"/>
                    <a:pt x="2432" y="1216"/>
                  </a:cubicBezTo>
                  <a:cubicBezTo>
                    <a:pt x="2432" y="547"/>
                    <a:pt x="1885" y="0"/>
                    <a:pt x="12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8808238" y="696013"/>
              <a:ext cx="60800" cy="60825"/>
            </a:xfrm>
            <a:custGeom>
              <a:avLst/>
              <a:gdLst/>
              <a:ahLst/>
              <a:cxnLst/>
              <a:rect l="l" t="t" r="r" b="b"/>
              <a:pathLst>
                <a:path w="2432" h="2433" extrusionOk="0">
                  <a:moveTo>
                    <a:pt x="1216" y="1"/>
                  </a:moveTo>
                  <a:cubicBezTo>
                    <a:pt x="517" y="1"/>
                    <a:pt x="0" y="578"/>
                    <a:pt x="0" y="1216"/>
                  </a:cubicBezTo>
                  <a:cubicBezTo>
                    <a:pt x="0" y="1915"/>
                    <a:pt x="578" y="2432"/>
                    <a:pt x="1216" y="2432"/>
                  </a:cubicBezTo>
                  <a:cubicBezTo>
                    <a:pt x="1915" y="2432"/>
                    <a:pt x="2432" y="1855"/>
                    <a:pt x="2432" y="1216"/>
                  </a:cubicBezTo>
                  <a:cubicBezTo>
                    <a:pt x="2432" y="548"/>
                    <a:pt x="1915" y="1"/>
                    <a:pt x="12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/>
          <p:nvPr/>
        </p:nvSpPr>
        <p:spPr>
          <a:xfrm rot="-5400000">
            <a:off x="3921438" y="292025"/>
            <a:ext cx="6005225" cy="4640700"/>
          </a:xfrm>
          <a:custGeom>
            <a:avLst/>
            <a:gdLst/>
            <a:ahLst/>
            <a:cxnLst/>
            <a:rect l="l" t="t" r="r" b="b"/>
            <a:pathLst>
              <a:path w="240209" h="185628" extrusionOk="0">
                <a:moveTo>
                  <a:pt x="220788" y="1"/>
                </a:moveTo>
                <a:cubicBezTo>
                  <a:pt x="213773" y="1"/>
                  <a:pt x="206748" y="2204"/>
                  <a:pt x="201109" y="6379"/>
                </a:cubicBezTo>
                <a:cubicBezTo>
                  <a:pt x="195156" y="10785"/>
                  <a:pt x="191393" y="16250"/>
                  <a:pt x="190512" y="23453"/>
                </a:cubicBezTo>
                <a:cubicBezTo>
                  <a:pt x="189607" y="30930"/>
                  <a:pt x="192524" y="37669"/>
                  <a:pt x="187500" y="44336"/>
                </a:cubicBezTo>
                <a:cubicBezTo>
                  <a:pt x="183999" y="48980"/>
                  <a:pt x="178451" y="50528"/>
                  <a:pt x="173308" y="52742"/>
                </a:cubicBezTo>
                <a:cubicBezTo>
                  <a:pt x="165449" y="56147"/>
                  <a:pt x="157925" y="61969"/>
                  <a:pt x="155496" y="70411"/>
                </a:cubicBezTo>
                <a:cubicBezTo>
                  <a:pt x="153722" y="76543"/>
                  <a:pt x="154781" y="83055"/>
                  <a:pt x="152448" y="89044"/>
                </a:cubicBezTo>
                <a:cubicBezTo>
                  <a:pt x="148620" y="98847"/>
                  <a:pt x="140559" y="101747"/>
                  <a:pt x="131086" y="101747"/>
                </a:cubicBezTo>
                <a:cubicBezTo>
                  <a:pt x="129950" y="101747"/>
                  <a:pt x="128795" y="101706"/>
                  <a:pt x="127623" y="101629"/>
                </a:cubicBezTo>
                <a:cubicBezTo>
                  <a:pt x="125871" y="101515"/>
                  <a:pt x="124142" y="101452"/>
                  <a:pt x="122435" y="101452"/>
                </a:cubicBezTo>
                <a:cubicBezTo>
                  <a:pt x="113055" y="101452"/>
                  <a:pt x="104375" y="103368"/>
                  <a:pt x="96548" y="109392"/>
                </a:cubicBezTo>
                <a:cubicBezTo>
                  <a:pt x="90654" y="113916"/>
                  <a:pt x="86535" y="120369"/>
                  <a:pt x="81118" y="125418"/>
                </a:cubicBezTo>
                <a:cubicBezTo>
                  <a:pt x="72509" y="133395"/>
                  <a:pt x="60853" y="137991"/>
                  <a:pt x="49125" y="138003"/>
                </a:cubicBezTo>
                <a:cubicBezTo>
                  <a:pt x="49086" y="138003"/>
                  <a:pt x="49047" y="138003"/>
                  <a:pt x="49007" y="138003"/>
                </a:cubicBezTo>
                <a:cubicBezTo>
                  <a:pt x="40502" y="138003"/>
                  <a:pt x="32073" y="135709"/>
                  <a:pt x="23591" y="135709"/>
                </a:cubicBezTo>
                <a:cubicBezTo>
                  <a:pt x="22649" y="135709"/>
                  <a:pt x="21708" y="135737"/>
                  <a:pt x="20765" y="135800"/>
                </a:cubicBezTo>
                <a:cubicBezTo>
                  <a:pt x="11287" y="136431"/>
                  <a:pt x="988" y="166804"/>
                  <a:pt x="0" y="176257"/>
                </a:cubicBezTo>
                <a:lnTo>
                  <a:pt x="240209" y="185627"/>
                </a:lnTo>
                <a:lnTo>
                  <a:pt x="230898" y="1605"/>
                </a:lnTo>
                <a:cubicBezTo>
                  <a:pt x="227639" y="526"/>
                  <a:pt x="224215" y="1"/>
                  <a:pt x="2207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23"/>
          <p:cNvGrpSpPr/>
          <p:nvPr/>
        </p:nvGrpSpPr>
        <p:grpSpPr>
          <a:xfrm rot="5400000">
            <a:off x="-546364" y="-150370"/>
            <a:ext cx="5475989" cy="6465808"/>
            <a:chOff x="3667886" y="-436545"/>
            <a:chExt cx="5475989" cy="6465808"/>
          </a:xfrm>
        </p:grpSpPr>
        <p:sp>
          <p:nvSpPr>
            <p:cNvPr id="404" name="Google Shape;404;p23"/>
            <p:cNvSpPr/>
            <p:nvPr/>
          </p:nvSpPr>
          <p:spPr>
            <a:xfrm rot="-5400000">
              <a:off x="2938674" y="292667"/>
              <a:ext cx="6465808" cy="5007385"/>
            </a:xfrm>
            <a:custGeom>
              <a:avLst/>
              <a:gdLst/>
              <a:ahLst/>
              <a:cxnLst/>
              <a:rect l="l" t="t" r="r" b="b"/>
              <a:pathLst>
                <a:path w="204598" h="158449" extrusionOk="0">
                  <a:moveTo>
                    <a:pt x="345" y="1"/>
                  </a:moveTo>
                  <a:lnTo>
                    <a:pt x="0" y="158449"/>
                  </a:lnTo>
                  <a:lnTo>
                    <a:pt x="204597" y="158449"/>
                  </a:lnTo>
                  <a:lnTo>
                    <a:pt x="204597" y="153555"/>
                  </a:lnTo>
                  <a:cubicBezTo>
                    <a:pt x="204597" y="153708"/>
                    <a:pt x="204343" y="153772"/>
                    <a:pt x="203917" y="153772"/>
                  </a:cubicBezTo>
                  <a:cubicBezTo>
                    <a:pt x="201849" y="153772"/>
                    <a:pt x="195728" y="152252"/>
                    <a:pt x="195036" y="151936"/>
                  </a:cubicBezTo>
                  <a:cubicBezTo>
                    <a:pt x="192036" y="150543"/>
                    <a:pt x="189702" y="148269"/>
                    <a:pt x="187690" y="145709"/>
                  </a:cubicBezTo>
                  <a:cubicBezTo>
                    <a:pt x="185166" y="142470"/>
                    <a:pt x="182916" y="138958"/>
                    <a:pt x="180713" y="135398"/>
                  </a:cubicBezTo>
                  <a:cubicBezTo>
                    <a:pt x="176594" y="128790"/>
                    <a:pt x="172557" y="122075"/>
                    <a:pt x="166854" y="116848"/>
                  </a:cubicBezTo>
                  <a:cubicBezTo>
                    <a:pt x="159827" y="110421"/>
                    <a:pt x="150333" y="108528"/>
                    <a:pt x="141065" y="108528"/>
                  </a:cubicBezTo>
                  <a:cubicBezTo>
                    <a:pt x="139483" y="108528"/>
                    <a:pt x="137906" y="108583"/>
                    <a:pt x="136350" y="108681"/>
                  </a:cubicBezTo>
                  <a:cubicBezTo>
                    <a:pt x="131590" y="108984"/>
                    <a:pt x="126741" y="109442"/>
                    <a:pt x="121954" y="109442"/>
                  </a:cubicBezTo>
                  <a:cubicBezTo>
                    <a:pt x="116972" y="109442"/>
                    <a:pt x="112058" y="108946"/>
                    <a:pt x="107383" y="107264"/>
                  </a:cubicBezTo>
                  <a:cubicBezTo>
                    <a:pt x="99310" y="104382"/>
                    <a:pt x="92666" y="98072"/>
                    <a:pt x="88547" y="90524"/>
                  </a:cubicBezTo>
                  <a:cubicBezTo>
                    <a:pt x="81415" y="77486"/>
                    <a:pt x="83725" y="63425"/>
                    <a:pt x="81784" y="49304"/>
                  </a:cubicBezTo>
                  <a:cubicBezTo>
                    <a:pt x="79365" y="31619"/>
                    <a:pt x="63902" y="17390"/>
                    <a:pt x="45911" y="17390"/>
                  </a:cubicBezTo>
                  <a:cubicBezTo>
                    <a:pt x="44777" y="17390"/>
                    <a:pt x="43633" y="17446"/>
                    <a:pt x="42482" y="17562"/>
                  </a:cubicBezTo>
                  <a:cubicBezTo>
                    <a:pt x="36149" y="18192"/>
                    <a:pt x="29997" y="20480"/>
                    <a:pt x="23674" y="20480"/>
                  </a:cubicBezTo>
                  <a:cubicBezTo>
                    <a:pt x="23304" y="20480"/>
                    <a:pt x="22934" y="20472"/>
                    <a:pt x="22562" y="20455"/>
                  </a:cubicBezTo>
                  <a:cubicBezTo>
                    <a:pt x="11644" y="19955"/>
                    <a:pt x="2227" y="10597"/>
                    <a:pt x="3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8613475" y="-46575"/>
              <a:ext cx="530400" cy="519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/>
          <p:nvPr/>
        </p:nvSpPr>
        <p:spPr>
          <a:xfrm>
            <a:off x="-732600" y="-437200"/>
            <a:ext cx="3442183" cy="1021685"/>
          </a:xfrm>
          <a:custGeom>
            <a:avLst/>
            <a:gdLst/>
            <a:ahLst/>
            <a:cxnLst/>
            <a:rect l="l" t="t" r="r" b="b"/>
            <a:pathLst>
              <a:path w="114749" h="34059" extrusionOk="0">
                <a:moveTo>
                  <a:pt x="114549" y="14411"/>
                </a:moveTo>
                <a:cubicBezTo>
                  <a:pt x="105042" y="20115"/>
                  <a:pt x="93200" y="20048"/>
                  <a:pt x="82192" y="18714"/>
                </a:cubicBezTo>
                <a:cubicBezTo>
                  <a:pt x="73686" y="17713"/>
                  <a:pt x="64346" y="16279"/>
                  <a:pt x="57174" y="20949"/>
                </a:cubicBezTo>
                <a:cubicBezTo>
                  <a:pt x="54139" y="22950"/>
                  <a:pt x="51837" y="25919"/>
                  <a:pt x="49469" y="28721"/>
                </a:cubicBezTo>
                <a:cubicBezTo>
                  <a:pt x="47301" y="31290"/>
                  <a:pt x="44198" y="34058"/>
                  <a:pt x="40996" y="33058"/>
                </a:cubicBezTo>
                <a:cubicBezTo>
                  <a:pt x="38394" y="32257"/>
                  <a:pt x="37193" y="29388"/>
                  <a:pt x="36026" y="26920"/>
                </a:cubicBezTo>
                <a:cubicBezTo>
                  <a:pt x="34291" y="23217"/>
                  <a:pt x="31823" y="19515"/>
                  <a:pt x="28020" y="17947"/>
                </a:cubicBezTo>
                <a:cubicBezTo>
                  <a:pt x="22816" y="15845"/>
                  <a:pt x="16679" y="18280"/>
                  <a:pt x="11275" y="16713"/>
                </a:cubicBezTo>
                <a:cubicBezTo>
                  <a:pt x="5471" y="15011"/>
                  <a:pt x="1968" y="9074"/>
                  <a:pt x="0" y="3336"/>
                </a:cubicBezTo>
                <a:cubicBezTo>
                  <a:pt x="21282" y="4871"/>
                  <a:pt x="42897" y="1435"/>
                  <a:pt x="64213" y="2669"/>
                </a:cubicBezTo>
                <a:cubicBezTo>
                  <a:pt x="69016" y="2903"/>
                  <a:pt x="73753" y="3403"/>
                  <a:pt x="78556" y="3370"/>
                </a:cubicBezTo>
                <a:cubicBezTo>
                  <a:pt x="90698" y="3270"/>
                  <a:pt x="103007" y="1"/>
                  <a:pt x="114749" y="2936"/>
                </a:cubicBezTo>
                <a:cubicBezTo>
                  <a:pt x="114449" y="6539"/>
                  <a:pt x="114248" y="10775"/>
                  <a:pt x="114549" y="1441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7398738" y="4402975"/>
            <a:ext cx="2064077" cy="845950"/>
          </a:xfrm>
          <a:custGeom>
            <a:avLst/>
            <a:gdLst/>
            <a:ahLst/>
            <a:cxnLst/>
            <a:rect l="l" t="t" r="r" b="b"/>
            <a:pathLst>
              <a:path w="69050" h="32757" extrusionOk="0">
                <a:moveTo>
                  <a:pt x="4937" y="11608"/>
                </a:moveTo>
                <a:cubicBezTo>
                  <a:pt x="10441" y="7605"/>
                  <a:pt x="18314" y="10107"/>
                  <a:pt x="24818" y="8072"/>
                </a:cubicBezTo>
                <a:cubicBezTo>
                  <a:pt x="31023" y="6104"/>
                  <a:pt x="35926" y="0"/>
                  <a:pt x="42464" y="100"/>
                </a:cubicBezTo>
                <a:cubicBezTo>
                  <a:pt x="47268" y="200"/>
                  <a:pt x="51370" y="3869"/>
                  <a:pt x="53505" y="8206"/>
                </a:cubicBezTo>
                <a:cubicBezTo>
                  <a:pt x="55540" y="12275"/>
                  <a:pt x="56541" y="17412"/>
                  <a:pt x="60544" y="19547"/>
                </a:cubicBezTo>
                <a:cubicBezTo>
                  <a:pt x="62445" y="20548"/>
                  <a:pt x="64713" y="20715"/>
                  <a:pt x="66381" y="22049"/>
                </a:cubicBezTo>
                <a:cubicBezTo>
                  <a:pt x="69050" y="24217"/>
                  <a:pt x="68883" y="28254"/>
                  <a:pt x="68449" y="31623"/>
                </a:cubicBezTo>
                <a:cubicBezTo>
                  <a:pt x="49703" y="32757"/>
                  <a:pt x="30856" y="32290"/>
                  <a:pt x="12243" y="30222"/>
                </a:cubicBezTo>
                <a:cubicBezTo>
                  <a:pt x="7239" y="29688"/>
                  <a:pt x="2502" y="29588"/>
                  <a:pt x="1135" y="24184"/>
                </a:cubicBezTo>
                <a:cubicBezTo>
                  <a:pt x="0" y="19714"/>
                  <a:pt x="1001" y="14410"/>
                  <a:pt x="4937" y="116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 rot="800524">
            <a:off x="7461674" y="2350405"/>
            <a:ext cx="1938227" cy="1094857"/>
            <a:chOff x="5913720" y="338987"/>
            <a:chExt cx="2574977" cy="1454542"/>
          </a:xfrm>
        </p:grpSpPr>
        <p:sp>
          <p:nvSpPr>
            <p:cNvPr id="59" name="Google Shape;59;p4"/>
            <p:cNvSpPr/>
            <p:nvPr/>
          </p:nvSpPr>
          <p:spPr>
            <a:xfrm>
              <a:off x="6513338" y="338987"/>
              <a:ext cx="115824" cy="116115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4"/>
            <p:cNvGrpSpPr/>
            <p:nvPr/>
          </p:nvGrpSpPr>
          <p:grpSpPr>
            <a:xfrm>
              <a:off x="7139184" y="679702"/>
              <a:ext cx="115823" cy="111412"/>
              <a:chOff x="7483850" y="1849650"/>
              <a:chExt cx="144400" cy="138900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" name="Google Shape;63;p4"/>
            <p:cNvSpPr/>
            <p:nvPr/>
          </p:nvSpPr>
          <p:spPr>
            <a:xfrm>
              <a:off x="7380591" y="1229942"/>
              <a:ext cx="161543" cy="1615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490529" y="911725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950905" y="1169184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" name="Google Shape;66;p4"/>
            <p:cNvGrpSpPr/>
            <p:nvPr/>
          </p:nvGrpSpPr>
          <p:grpSpPr>
            <a:xfrm>
              <a:off x="5913720" y="815996"/>
              <a:ext cx="115823" cy="111412"/>
              <a:chOff x="7483850" y="1849650"/>
              <a:chExt cx="144400" cy="138900"/>
            </a:xfrm>
          </p:grpSpPr>
          <p:sp>
            <p:nvSpPr>
              <p:cNvPr id="67" name="Google Shape;67;p4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4"/>
            <p:cNvSpPr/>
            <p:nvPr/>
          </p:nvSpPr>
          <p:spPr>
            <a:xfrm>
              <a:off x="7472651" y="1632347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 rot="10800000" flipH="1">
              <a:off x="7975336" y="1047146"/>
              <a:ext cx="89847" cy="90043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4"/>
            <p:cNvGrpSpPr/>
            <p:nvPr/>
          </p:nvGrpSpPr>
          <p:grpSpPr>
            <a:xfrm rot="10800000" flipH="1">
              <a:off x="8372874" y="1255009"/>
              <a:ext cx="115823" cy="111412"/>
              <a:chOff x="7483850" y="1849650"/>
              <a:chExt cx="144400" cy="138900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74;p4"/>
            <p:cNvSpPr/>
            <p:nvPr/>
          </p:nvSpPr>
          <p:spPr>
            <a:xfrm rot="10800000" flipH="1">
              <a:off x="7542141" y="941562"/>
              <a:ext cx="101143" cy="1011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4"/>
            <p:cNvGrpSpPr/>
            <p:nvPr/>
          </p:nvGrpSpPr>
          <p:grpSpPr>
            <a:xfrm rot="10800000" flipH="1">
              <a:off x="8074625" y="1520906"/>
              <a:ext cx="115823" cy="111412"/>
              <a:chOff x="7483850" y="1849650"/>
              <a:chExt cx="144400" cy="1389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ubTitle" idx="1"/>
          </p:nvPr>
        </p:nvSpPr>
        <p:spPr>
          <a:xfrm>
            <a:off x="713225" y="1349325"/>
            <a:ext cx="7717500" cy="31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romanLcPeriod"/>
              <a:defRPr sz="12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romanLcPeriod"/>
              <a:defRPr sz="12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romanLcPeriod"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1"/>
          </p:nvPr>
        </p:nvSpPr>
        <p:spPr>
          <a:xfrm>
            <a:off x="1458800" y="3659375"/>
            <a:ext cx="2608200" cy="79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2"/>
          </p:nvPr>
        </p:nvSpPr>
        <p:spPr>
          <a:xfrm>
            <a:off x="1458800" y="3061475"/>
            <a:ext cx="2608200" cy="51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300">
                <a:solidFill>
                  <a:schemeClr val="accent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3"/>
          </p:nvPr>
        </p:nvSpPr>
        <p:spPr>
          <a:xfrm>
            <a:off x="5077000" y="3659375"/>
            <a:ext cx="2608200" cy="79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4"/>
          </p:nvPr>
        </p:nvSpPr>
        <p:spPr>
          <a:xfrm>
            <a:off x="5077000" y="3061475"/>
            <a:ext cx="2608200" cy="513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300">
                <a:solidFill>
                  <a:schemeClr val="accent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erko One"/>
              <a:buNone/>
              <a:defRPr sz="2000">
                <a:solidFill>
                  <a:schemeClr val="dk2"/>
                </a:solidFill>
                <a:latin typeface="Nerko One"/>
                <a:ea typeface="Nerko One"/>
                <a:cs typeface="Nerko One"/>
                <a:sym typeface="Nerko One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/>
          <p:nvPr/>
        </p:nvSpPr>
        <p:spPr>
          <a:xfrm rot="-806703">
            <a:off x="-1339180" y="1723451"/>
            <a:ext cx="2145052" cy="3113435"/>
          </a:xfrm>
          <a:custGeom>
            <a:avLst/>
            <a:gdLst/>
            <a:ahLst/>
            <a:cxnLst/>
            <a:rect l="l" t="t" r="r" b="b"/>
            <a:pathLst>
              <a:path w="54974" h="79792" extrusionOk="0">
                <a:moveTo>
                  <a:pt x="19281" y="5505"/>
                </a:moveTo>
                <a:cubicBezTo>
                  <a:pt x="21750" y="9307"/>
                  <a:pt x="20549" y="15312"/>
                  <a:pt x="24352" y="17747"/>
                </a:cubicBezTo>
                <a:cubicBezTo>
                  <a:pt x="26153" y="18914"/>
                  <a:pt x="28521" y="18814"/>
                  <a:pt x="30623" y="18214"/>
                </a:cubicBezTo>
                <a:cubicBezTo>
                  <a:pt x="32691" y="17647"/>
                  <a:pt x="34626" y="16646"/>
                  <a:pt x="36760" y="16179"/>
                </a:cubicBezTo>
                <a:cubicBezTo>
                  <a:pt x="42998" y="14811"/>
                  <a:pt x="49803" y="18814"/>
                  <a:pt x="52372" y="24652"/>
                </a:cubicBezTo>
                <a:cubicBezTo>
                  <a:pt x="54973" y="30523"/>
                  <a:pt x="53673" y="37694"/>
                  <a:pt x="49836" y="42865"/>
                </a:cubicBezTo>
                <a:cubicBezTo>
                  <a:pt x="46000" y="48035"/>
                  <a:pt x="39663" y="51871"/>
                  <a:pt x="38662" y="58242"/>
                </a:cubicBezTo>
                <a:cubicBezTo>
                  <a:pt x="38095" y="62079"/>
                  <a:pt x="39629" y="66115"/>
                  <a:pt x="38528" y="69851"/>
                </a:cubicBezTo>
                <a:cubicBezTo>
                  <a:pt x="37328" y="73787"/>
                  <a:pt x="33358" y="76289"/>
                  <a:pt x="29455" y="77590"/>
                </a:cubicBezTo>
                <a:cubicBezTo>
                  <a:pt x="22584" y="79791"/>
                  <a:pt x="15078" y="79291"/>
                  <a:pt x="7940" y="77957"/>
                </a:cubicBezTo>
                <a:cubicBezTo>
                  <a:pt x="7239" y="77857"/>
                  <a:pt x="6439" y="77690"/>
                  <a:pt x="5972" y="77089"/>
                </a:cubicBezTo>
                <a:cubicBezTo>
                  <a:pt x="5638" y="76722"/>
                  <a:pt x="5505" y="76222"/>
                  <a:pt x="5405" y="75755"/>
                </a:cubicBezTo>
                <a:cubicBezTo>
                  <a:pt x="2002" y="62879"/>
                  <a:pt x="268" y="49570"/>
                  <a:pt x="101" y="36227"/>
                </a:cubicBezTo>
                <a:cubicBezTo>
                  <a:pt x="1" y="29489"/>
                  <a:pt x="334" y="22684"/>
                  <a:pt x="1102" y="15946"/>
                </a:cubicBezTo>
                <a:cubicBezTo>
                  <a:pt x="1569" y="11909"/>
                  <a:pt x="1268" y="4838"/>
                  <a:pt x="5305" y="2403"/>
                </a:cubicBezTo>
                <a:cubicBezTo>
                  <a:pt x="9308" y="1"/>
                  <a:pt x="16780" y="1635"/>
                  <a:pt x="19281" y="55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-1892950" y="2236889"/>
            <a:ext cx="3971247" cy="3075099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-1089572" y="2508805"/>
            <a:ext cx="2810145" cy="2605147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"/>
          <p:cNvSpPr/>
          <p:nvPr/>
        </p:nvSpPr>
        <p:spPr>
          <a:xfrm rot="10800000">
            <a:off x="5954775" y="-984350"/>
            <a:ext cx="5114950" cy="396122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/>
          <p:nvPr/>
        </p:nvSpPr>
        <p:spPr>
          <a:xfrm rot="-5400000">
            <a:off x="5671163" y="-184050"/>
            <a:ext cx="6005225" cy="4640700"/>
          </a:xfrm>
          <a:custGeom>
            <a:avLst/>
            <a:gdLst/>
            <a:ahLst/>
            <a:cxnLst/>
            <a:rect l="l" t="t" r="r" b="b"/>
            <a:pathLst>
              <a:path w="240209" h="185628" extrusionOk="0">
                <a:moveTo>
                  <a:pt x="220788" y="1"/>
                </a:moveTo>
                <a:cubicBezTo>
                  <a:pt x="213773" y="1"/>
                  <a:pt x="206748" y="2204"/>
                  <a:pt x="201109" y="6379"/>
                </a:cubicBezTo>
                <a:cubicBezTo>
                  <a:pt x="195156" y="10785"/>
                  <a:pt x="191393" y="16250"/>
                  <a:pt x="190512" y="23453"/>
                </a:cubicBezTo>
                <a:cubicBezTo>
                  <a:pt x="189607" y="30930"/>
                  <a:pt x="192524" y="37669"/>
                  <a:pt x="187500" y="44336"/>
                </a:cubicBezTo>
                <a:cubicBezTo>
                  <a:pt x="183999" y="48980"/>
                  <a:pt x="178451" y="50528"/>
                  <a:pt x="173308" y="52742"/>
                </a:cubicBezTo>
                <a:cubicBezTo>
                  <a:pt x="165449" y="56147"/>
                  <a:pt x="157925" y="61969"/>
                  <a:pt x="155496" y="70411"/>
                </a:cubicBezTo>
                <a:cubicBezTo>
                  <a:pt x="153722" y="76543"/>
                  <a:pt x="154781" y="83055"/>
                  <a:pt x="152448" y="89044"/>
                </a:cubicBezTo>
                <a:cubicBezTo>
                  <a:pt x="148620" y="98847"/>
                  <a:pt x="140559" y="101747"/>
                  <a:pt x="131086" y="101747"/>
                </a:cubicBezTo>
                <a:cubicBezTo>
                  <a:pt x="129950" y="101747"/>
                  <a:pt x="128795" y="101706"/>
                  <a:pt x="127623" y="101629"/>
                </a:cubicBezTo>
                <a:cubicBezTo>
                  <a:pt x="125871" y="101515"/>
                  <a:pt x="124142" y="101452"/>
                  <a:pt x="122435" y="101452"/>
                </a:cubicBezTo>
                <a:cubicBezTo>
                  <a:pt x="113055" y="101452"/>
                  <a:pt x="104375" y="103368"/>
                  <a:pt x="96548" y="109392"/>
                </a:cubicBezTo>
                <a:cubicBezTo>
                  <a:pt x="90654" y="113916"/>
                  <a:pt x="86535" y="120369"/>
                  <a:pt x="81118" y="125418"/>
                </a:cubicBezTo>
                <a:cubicBezTo>
                  <a:pt x="72509" y="133395"/>
                  <a:pt x="60853" y="137991"/>
                  <a:pt x="49125" y="138003"/>
                </a:cubicBezTo>
                <a:cubicBezTo>
                  <a:pt x="49086" y="138003"/>
                  <a:pt x="49047" y="138003"/>
                  <a:pt x="49007" y="138003"/>
                </a:cubicBezTo>
                <a:cubicBezTo>
                  <a:pt x="40502" y="138003"/>
                  <a:pt x="32073" y="135709"/>
                  <a:pt x="23591" y="135709"/>
                </a:cubicBezTo>
                <a:cubicBezTo>
                  <a:pt x="22649" y="135709"/>
                  <a:pt x="21708" y="135737"/>
                  <a:pt x="20765" y="135800"/>
                </a:cubicBezTo>
                <a:cubicBezTo>
                  <a:pt x="11287" y="136431"/>
                  <a:pt x="988" y="166804"/>
                  <a:pt x="0" y="176257"/>
                </a:cubicBezTo>
                <a:lnTo>
                  <a:pt x="240209" y="185627"/>
                </a:lnTo>
                <a:lnTo>
                  <a:pt x="230898" y="1605"/>
                </a:lnTo>
                <a:cubicBezTo>
                  <a:pt x="227639" y="526"/>
                  <a:pt x="224215" y="1"/>
                  <a:pt x="2207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 rot="800524">
            <a:off x="7650824" y="684830"/>
            <a:ext cx="1938227" cy="1094857"/>
            <a:chOff x="5913720" y="338987"/>
            <a:chExt cx="2574977" cy="1454542"/>
          </a:xfrm>
        </p:grpSpPr>
        <p:sp>
          <p:nvSpPr>
            <p:cNvPr id="93" name="Google Shape;93;p6"/>
            <p:cNvSpPr/>
            <p:nvPr/>
          </p:nvSpPr>
          <p:spPr>
            <a:xfrm>
              <a:off x="6513338" y="338987"/>
              <a:ext cx="115824" cy="116115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94;p6"/>
            <p:cNvGrpSpPr/>
            <p:nvPr/>
          </p:nvGrpSpPr>
          <p:grpSpPr>
            <a:xfrm>
              <a:off x="7139184" y="679702"/>
              <a:ext cx="115823" cy="111412"/>
              <a:chOff x="7483850" y="1849650"/>
              <a:chExt cx="144400" cy="138900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" name="Google Shape;97;p6"/>
            <p:cNvSpPr/>
            <p:nvPr/>
          </p:nvSpPr>
          <p:spPr>
            <a:xfrm>
              <a:off x="7380591" y="1229942"/>
              <a:ext cx="161543" cy="1615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6490529" y="911725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6950905" y="1169184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6"/>
            <p:cNvGrpSpPr/>
            <p:nvPr/>
          </p:nvGrpSpPr>
          <p:grpSpPr>
            <a:xfrm>
              <a:off x="5913720" y="815996"/>
              <a:ext cx="115823" cy="111412"/>
              <a:chOff x="7483850" y="1849650"/>
              <a:chExt cx="144400" cy="138900"/>
            </a:xfrm>
          </p:grpSpPr>
          <p:sp>
            <p:nvSpPr>
              <p:cNvPr id="101" name="Google Shape;101;p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03;p6"/>
            <p:cNvSpPr/>
            <p:nvPr/>
          </p:nvSpPr>
          <p:spPr>
            <a:xfrm>
              <a:off x="7472651" y="1632347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 flipH="1">
              <a:off x="7975336" y="1047146"/>
              <a:ext cx="89847" cy="90043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6"/>
            <p:cNvGrpSpPr/>
            <p:nvPr/>
          </p:nvGrpSpPr>
          <p:grpSpPr>
            <a:xfrm rot="10800000" flipH="1">
              <a:off x="8372874" y="1255009"/>
              <a:ext cx="115823" cy="111412"/>
              <a:chOff x="7483850" y="1849650"/>
              <a:chExt cx="144400" cy="138900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6"/>
            <p:cNvSpPr/>
            <p:nvPr/>
          </p:nvSpPr>
          <p:spPr>
            <a:xfrm rot="10800000" flipH="1">
              <a:off x="7542141" y="941562"/>
              <a:ext cx="101143" cy="1011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6"/>
            <p:cNvGrpSpPr/>
            <p:nvPr/>
          </p:nvGrpSpPr>
          <p:grpSpPr>
            <a:xfrm rot="10800000" flipH="1">
              <a:off x="8074625" y="1520906"/>
              <a:ext cx="115823" cy="111412"/>
              <a:chOff x="7483850" y="1849650"/>
              <a:chExt cx="144400" cy="138900"/>
            </a:xfrm>
          </p:grpSpPr>
          <p:sp>
            <p:nvSpPr>
              <p:cNvPr id="110" name="Google Shape;110;p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927650" y="1357950"/>
            <a:ext cx="5288700" cy="242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1" name="Google Shape;141;p8"/>
          <p:cNvSpPr/>
          <p:nvPr/>
        </p:nvSpPr>
        <p:spPr>
          <a:xfrm rot="10800000" flipH="1">
            <a:off x="-274950" y="-24300"/>
            <a:ext cx="5114950" cy="396122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"/>
          <p:cNvSpPr/>
          <p:nvPr/>
        </p:nvSpPr>
        <p:spPr>
          <a:xfrm rot="10800000" flipH="1">
            <a:off x="1495750" y="-95025"/>
            <a:ext cx="3419500" cy="3170050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"/>
          <p:cNvSpPr/>
          <p:nvPr/>
        </p:nvSpPr>
        <p:spPr>
          <a:xfrm rot="806798" flipH="1">
            <a:off x="6117494" y="2444351"/>
            <a:ext cx="2763009" cy="4010369"/>
          </a:xfrm>
          <a:custGeom>
            <a:avLst/>
            <a:gdLst/>
            <a:ahLst/>
            <a:cxnLst/>
            <a:rect l="l" t="t" r="r" b="b"/>
            <a:pathLst>
              <a:path w="54974" h="79792" extrusionOk="0">
                <a:moveTo>
                  <a:pt x="19281" y="5505"/>
                </a:moveTo>
                <a:cubicBezTo>
                  <a:pt x="21750" y="9307"/>
                  <a:pt x="20549" y="15312"/>
                  <a:pt x="24352" y="17747"/>
                </a:cubicBezTo>
                <a:cubicBezTo>
                  <a:pt x="26153" y="18914"/>
                  <a:pt x="28521" y="18814"/>
                  <a:pt x="30623" y="18214"/>
                </a:cubicBezTo>
                <a:cubicBezTo>
                  <a:pt x="32691" y="17647"/>
                  <a:pt x="34626" y="16646"/>
                  <a:pt x="36760" y="16179"/>
                </a:cubicBezTo>
                <a:cubicBezTo>
                  <a:pt x="42998" y="14811"/>
                  <a:pt x="49803" y="18814"/>
                  <a:pt x="52372" y="24652"/>
                </a:cubicBezTo>
                <a:cubicBezTo>
                  <a:pt x="54973" y="30523"/>
                  <a:pt x="53673" y="37694"/>
                  <a:pt x="49836" y="42865"/>
                </a:cubicBezTo>
                <a:cubicBezTo>
                  <a:pt x="46000" y="48035"/>
                  <a:pt x="39663" y="51871"/>
                  <a:pt x="38662" y="58242"/>
                </a:cubicBezTo>
                <a:cubicBezTo>
                  <a:pt x="38095" y="62079"/>
                  <a:pt x="39629" y="66115"/>
                  <a:pt x="38528" y="69851"/>
                </a:cubicBezTo>
                <a:cubicBezTo>
                  <a:pt x="37328" y="73787"/>
                  <a:pt x="33358" y="76289"/>
                  <a:pt x="29455" y="77590"/>
                </a:cubicBezTo>
                <a:cubicBezTo>
                  <a:pt x="22584" y="79791"/>
                  <a:pt x="15078" y="79291"/>
                  <a:pt x="7940" y="77957"/>
                </a:cubicBezTo>
                <a:cubicBezTo>
                  <a:pt x="7239" y="77857"/>
                  <a:pt x="6439" y="77690"/>
                  <a:pt x="5972" y="77089"/>
                </a:cubicBezTo>
                <a:cubicBezTo>
                  <a:pt x="5638" y="76722"/>
                  <a:pt x="5505" y="76222"/>
                  <a:pt x="5405" y="75755"/>
                </a:cubicBezTo>
                <a:cubicBezTo>
                  <a:pt x="2002" y="62879"/>
                  <a:pt x="268" y="49570"/>
                  <a:pt x="101" y="36227"/>
                </a:cubicBezTo>
                <a:cubicBezTo>
                  <a:pt x="1" y="29489"/>
                  <a:pt x="334" y="22684"/>
                  <a:pt x="1102" y="15946"/>
                </a:cubicBezTo>
                <a:cubicBezTo>
                  <a:pt x="1569" y="11909"/>
                  <a:pt x="1268" y="4838"/>
                  <a:pt x="5305" y="2403"/>
                </a:cubicBezTo>
                <a:cubicBezTo>
                  <a:pt x="9308" y="1"/>
                  <a:pt x="16780" y="1635"/>
                  <a:pt x="19281" y="55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"/>
          <p:cNvSpPr/>
          <p:nvPr/>
        </p:nvSpPr>
        <p:spPr>
          <a:xfrm flipH="1">
            <a:off x="5496125" y="1407450"/>
            <a:ext cx="5114950" cy="396122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"/>
          <p:cNvSpPr/>
          <p:nvPr/>
        </p:nvSpPr>
        <p:spPr>
          <a:xfrm flipH="1">
            <a:off x="5956380" y="1757700"/>
            <a:ext cx="3619883" cy="3355815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941825" y="1575450"/>
            <a:ext cx="4045200" cy="14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ubTitle" idx="1"/>
          </p:nvPr>
        </p:nvSpPr>
        <p:spPr>
          <a:xfrm>
            <a:off x="941825" y="3145350"/>
            <a:ext cx="4548600" cy="42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9"/>
          <p:cNvSpPr/>
          <p:nvPr/>
        </p:nvSpPr>
        <p:spPr>
          <a:xfrm rot="-9993297" flipH="1">
            <a:off x="-1339180" y="-509248"/>
            <a:ext cx="2145052" cy="3113435"/>
          </a:xfrm>
          <a:custGeom>
            <a:avLst/>
            <a:gdLst/>
            <a:ahLst/>
            <a:cxnLst/>
            <a:rect l="l" t="t" r="r" b="b"/>
            <a:pathLst>
              <a:path w="54974" h="79792" extrusionOk="0">
                <a:moveTo>
                  <a:pt x="19281" y="5505"/>
                </a:moveTo>
                <a:cubicBezTo>
                  <a:pt x="21750" y="9307"/>
                  <a:pt x="20549" y="15312"/>
                  <a:pt x="24352" y="17747"/>
                </a:cubicBezTo>
                <a:cubicBezTo>
                  <a:pt x="26153" y="18914"/>
                  <a:pt x="28521" y="18814"/>
                  <a:pt x="30623" y="18214"/>
                </a:cubicBezTo>
                <a:cubicBezTo>
                  <a:pt x="32691" y="17647"/>
                  <a:pt x="34626" y="16646"/>
                  <a:pt x="36760" y="16179"/>
                </a:cubicBezTo>
                <a:cubicBezTo>
                  <a:pt x="42998" y="14811"/>
                  <a:pt x="49803" y="18814"/>
                  <a:pt x="52372" y="24652"/>
                </a:cubicBezTo>
                <a:cubicBezTo>
                  <a:pt x="54973" y="30523"/>
                  <a:pt x="53673" y="37694"/>
                  <a:pt x="49836" y="42865"/>
                </a:cubicBezTo>
                <a:cubicBezTo>
                  <a:pt x="46000" y="48035"/>
                  <a:pt x="39663" y="51871"/>
                  <a:pt x="38662" y="58242"/>
                </a:cubicBezTo>
                <a:cubicBezTo>
                  <a:pt x="38095" y="62079"/>
                  <a:pt x="39629" y="66115"/>
                  <a:pt x="38528" y="69851"/>
                </a:cubicBezTo>
                <a:cubicBezTo>
                  <a:pt x="37328" y="73787"/>
                  <a:pt x="33358" y="76289"/>
                  <a:pt x="29455" y="77590"/>
                </a:cubicBezTo>
                <a:cubicBezTo>
                  <a:pt x="22584" y="79791"/>
                  <a:pt x="15078" y="79291"/>
                  <a:pt x="7940" y="77957"/>
                </a:cubicBezTo>
                <a:cubicBezTo>
                  <a:pt x="7239" y="77857"/>
                  <a:pt x="6439" y="77690"/>
                  <a:pt x="5972" y="77089"/>
                </a:cubicBezTo>
                <a:cubicBezTo>
                  <a:pt x="5638" y="76722"/>
                  <a:pt x="5505" y="76222"/>
                  <a:pt x="5405" y="75755"/>
                </a:cubicBezTo>
                <a:cubicBezTo>
                  <a:pt x="2002" y="62879"/>
                  <a:pt x="268" y="49570"/>
                  <a:pt x="101" y="36227"/>
                </a:cubicBezTo>
                <a:cubicBezTo>
                  <a:pt x="1" y="29489"/>
                  <a:pt x="334" y="22684"/>
                  <a:pt x="1102" y="15946"/>
                </a:cubicBezTo>
                <a:cubicBezTo>
                  <a:pt x="1569" y="11909"/>
                  <a:pt x="1268" y="4838"/>
                  <a:pt x="5305" y="2403"/>
                </a:cubicBezTo>
                <a:cubicBezTo>
                  <a:pt x="9308" y="1"/>
                  <a:pt x="16780" y="1635"/>
                  <a:pt x="19281" y="550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 rot="10800000" flipH="1">
            <a:off x="-1892950" y="-984350"/>
            <a:ext cx="3971247" cy="3075099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 rot="10800000" flipH="1">
            <a:off x="-1089572" y="-786314"/>
            <a:ext cx="2810145" cy="2605147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 flipH="1">
            <a:off x="5954775" y="1350763"/>
            <a:ext cx="5114950" cy="396122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-20601" y="1230325"/>
            <a:ext cx="5114950" cy="3961225"/>
          </a:xfrm>
          <a:custGeom>
            <a:avLst/>
            <a:gdLst/>
            <a:ahLst/>
            <a:cxnLst/>
            <a:rect l="l" t="t" r="r" b="b"/>
            <a:pathLst>
              <a:path w="204598" h="158449" extrusionOk="0">
                <a:moveTo>
                  <a:pt x="345" y="1"/>
                </a:moveTo>
                <a:lnTo>
                  <a:pt x="0" y="158449"/>
                </a:lnTo>
                <a:lnTo>
                  <a:pt x="204597" y="158449"/>
                </a:lnTo>
                <a:lnTo>
                  <a:pt x="204597" y="153555"/>
                </a:lnTo>
                <a:cubicBezTo>
                  <a:pt x="204597" y="153708"/>
                  <a:pt x="204343" y="153772"/>
                  <a:pt x="203917" y="153772"/>
                </a:cubicBezTo>
                <a:cubicBezTo>
                  <a:pt x="201849" y="153772"/>
                  <a:pt x="195728" y="152252"/>
                  <a:pt x="195036" y="151936"/>
                </a:cubicBezTo>
                <a:cubicBezTo>
                  <a:pt x="192036" y="150543"/>
                  <a:pt x="189702" y="148269"/>
                  <a:pt x="187690" y="145709"/>
                </a:cubicBezTo>
                <a:cubicBezTo>
                  <a:pt x="185166" y="142470"/>
                  <a:pt x="182916" y="138958"/>
                  <a:pt x="180713" y="135398"/>
                </a:cubicBezTo>
                <a:cubicBezTo>
                  <a:pt x="176594" y="128790"/>
                  <a:pt x="172557" y="122075"/>
                  <a:pt x="166854" y="116848"/>
                </a:cubicBezTo>
                <a:cubicBezTo>
                  <a:pt x="159827" y="110421"/>
                  <a:pt x="150333" y="108528"/>
                  <a:pt x="141065" y="108528"/>
                </a:cubicBezTo>
                <a:cubicBezTo>
                  <a:pt x="139483" y="108528"/>
                  <a:pt x="137906" y="108583"/>
                  <a:pt x="136350" y="108681"/>
                </a:cubicBezTo>
                <a:cubicBezTo>
                  <a:pt x="131590" y="108984"/>
                  <a:pt x="126741" y="109442"/>
                  <a:pt x="121954" y="109442"/>
                </a:cubicBezTo>
                <a:cubicBezTo>
                  <a:pt x="116972" y="109442"/>
                  <a:pt x="112058" y="108946"/>
                  <a:pt x="107383" y="107264"/>
                </a:cubicBezTo>
                <a:cubicBezTo>
                  <a:pt x="99310" y="104382"/>
                  <a:pt x="92666" y="98072"/>
                  <a:pt x="88547" y="90524"/>
                </a:cubicBezTo>
                <a:cubicBezTo>
                  <a:pt x="81415" y="77486"/>
                  <a:pt x="83725" y="63425"/>
                  <a:pt x="81784" y="49304"/>
                </a:cubicBezTo>
                <a:cubicBezTo>
                  <a:pt x="79365" y="31619"/>
                  <a:pt x="63902" y="17390"/>
                  <a:pt x="45911" y="17390"/>
                </a:cubicBezTo>
                <a:cubicBezTo>
                  <a:pt x="44777" y="17390"/>
                  <a:pt x="43633" y="17446"/>
                  <a:pt x="42482" y="17562"/>
                </a:cubicBezTo>
                <a:cubicBezTo>
                  <a:pt x="36149" y="18192"/>
                  <a:pt x="29997" y="20480"/>
                  <a:pt x="23674" y="20480"/>
                </a:cubicBezTo>
                <a:cubicBezTo>
                  <a:pt x="23304" y="20480"/>
                  <a:pt x="22934" y="20472"/>
                  <a:pt x="22562" y="20455"/>
                </a:cubicBezTo>
                <a:cubicBezTo>
                  <a:pt x="11644" y="19955"/>
                  <a:pt x="2227" y="10597"/>
                  <a:pt x="3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-474850" y="2991825"/>
            <a:ext cx="3419500" cy="3170050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xfrm>
            <a:off x="821450" y="4203700"/>
            <a:ext cx="3230400" cy="73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 rot="7019733">
            <a:off x="45495" y="-160553"/>
            <a:ext cx="1212659" cy="1094835"/>
            <a:chOff x="2857377" y="3791371"/>
            <a:chExt cx="1212715" cy="1094887"/>
          </a:xfrm>
        </p:grpSpPr>
        <p:sp>
          <p:nvSpPr>
            <p:cNvPr id="220" name="Google Shape;220;p15"/>
            <p:cNvSpPr/>
            <p:nvPr/>
          </p:nvSpPr>
          <p:spPr>
            <a:xfrm rot="-9547900" flipH="1">
              <a:off x="3725975" y="4402746"/>
              <a:ext cx="98513" cy="98761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" name="Google Shape;221;p15"/>
            <p:cNvGrpSpPr/>
            <p:nvPr/>
          </p:nvGrpSpPr>
          <p:grpSpPr>
            <a:xfrm rot="-9548284" flipH="1">
              <a:off x="3378094" y="4237872"/>
              <a:ext cx="103520" cy="99577"/>
              <a:chOff x="7483850" y="1849650"/>
              <a:chExt cx="144400" cy="138900"/>
            </a:xfrm>
          </p:grpSpPr>
          <p:sp>
            <p:nvSpPr>
              <p:cNvPr id="222" name="Google Shape;222;p15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15"/>
            <p:cNvSpPr/>
            <p:nvPr/>
          </p:nvSpPr>
          <p:spPr>
            <a:xfrm rot="-9548284" flipH="1">
              <a:off x="3448600" y="4720898"/>
              <a:ext cx="144383" cy="14438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rot="-9548284" flipH="1">
              <a:off x="3083261" y="4187605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 rot="-9548284" flipH="1">
              <a:off x="2878299" y="3812338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15"/>
            <p:cNvGrpSpPr/>
            <p:nvPr/>
          </p:nvGrpSpPr>
          <p:grpSpPr>
            <a:xfrm rot="-9548284" flipH="1">
              <a:off x="3952235" y="4712060"/>
              <a:ext cx="103520" cy="99577"/>
              <a:chOff x="7483850" y="1849650"/>
              <a:chExt cx="144400" cy="138900"/>
            </a:xfrm>
          </p:grpSpPr>
          <p:sp>
            <p:nvSpPr>
              <p:cNvPr id="228" name="Google Shape;228;p15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5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-111175" y="2444850"/>
            <a:ext cx="3419500" cy="3170050"/>
          </a:xfrm>
          <a:custGeom>
            <a:avLst/>
            <a:gdLst/>
            <a:ahLst/>
            <a:cxnLst/>
            <a:rect l="l" t="t" r="r" b="b"/>
            <a:pathLst>
              <a:path w="136780" h="126802" fill="none" extrusionOk="0">
                <a:moveTo>
                  <a:pt x="136780" y="126802"/>
                </a:moveTo>
                <a:cubicBezTo>
                  <a:pt x="136780" y="126802"/>
                  <a:pt x="130088" y="101644"/>
                  <a:pt x="113265" y="95691"/>
                </a:cubicBezTo>
                <a:cubicBezTo>
                  <a:pt x="96453" y="89738"/>
                  <a:pt x="67354" y="94119"/>
                  <a:pt x="52841" y="82892"/>
                </a:cubicBezTo>
                <a:cubicBezTo>
                  <a:pt x="33195" y="67711"/>
                  <a:pt x="58353" y="9966"/>
                  <a:pt x="1" y="0"/>
                </a:cubicBezTo>
              </a:path>
            </a:pathLst>
          </a:custGeom>
          <a:solidFill>
            <a:schemeClr val="lt1"/>
          </a:solidFill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 rot="10800000" flipH="1">
            <a:off x="5259600" y="4213169"/>
            <a:ext cx="3988388" cy="1183806"/>
          </a:xfrm>
          <a:custGeom>
            <a:avLst/>
            <a:gdLst/>
            <a:ahLst/>
            <a:cxnLst/>
            <a:rect l="l" t="t" r="r" b="b"/>
            <a:pathLst>
              <a:path w="114749" h="34059" extrusionOk="0">
                <a:moveTo>
                  <a:pt x="114549" y="14411"/>
                </a:moveTo>
                <a:cubicBezTo>
                  <a:pt x="105042" y="20115"/>
                  <a:pt x="93200" y="20048"/>
                  <a:pt x="82192" y="18714"/>
                </a:cubicBezTo>
                <a:cubicBezTo>
                  <a:pt x="73686" y="17713"/>
                  <a:pt x="64346" y="16279"/>
                  <a:pt x="57174" y="20949"/>
                </a:cubicBezTo>
                <a:cubicBezTo>
                  <a:pt x="54139" y="22950"/>
                  <a:pt x="51837" y="25919"/>
                  <a:pt x="49469" y="28721"/>
                </a:cubicBezTo>
                <a:cubicBezTo>
                  <a:pt x="47301" y="31290"/>
                  <a:pt x="44198" y="34058"/>
                  <a:pt x="40996" y="33058"/>
                </a:cubicBezTo>
                <a:cubicBezTo>
                  <a:pt x="38394" y="32257"/>
                  <a:pt x="37193" y="29388"/>
                  <a:pt x="36026" y="26920"/>
                </a:cubicBezTo>
                <a:cubicBezTo>
                  <a:pt x="34291" y="23217"/>
                  <a:pt x="31823" y="19515"/>
                  <a:pt x="28020" y="17947"/>
                </a:cubicBezTo>
                <a:cubicBezTo>
                  <a:pt x="22816" y="15845"/>
                  <a:pt x="16679" y="18280"/>
                  <a:pt x="11275" y="16713"/>
                </a:cubicBezTo>
                <a:cubicBezTo>
                  <a:pt x="5471" y="15011"/>
                  <a:pt x="1968" y="9074"/>
                  <a:pt x="0" y="3336"/>
                </a:cubicBezTo>
                <a:cubicBezTo>
                  <a:pt x="21282" y="4871"/>
                  <a:pt x="42897" y="1435"/>
                  <a:pt x="64213" y="2669"/>
                </a:cubicBezTo>
                <a:cubicBezTo>
                  <a:pt x="69016" y="2903"/>
                  <a:pt x="73753" y="3403"/>
                  <a:pt x="78556" y="3370"/>
                </a:cubicBezTo>
                <a:cubicBezTo>
                  <a:pt x="90698" y="3270"/>
                  <a:pt x="103007" y="1"/>
                  <a:pt x="114749" y="2936"/>
                </a:cubicBezTo>
                <a:cubicBezTo>
                  <a:pt x="114449" y="6539"/>
                  <a:pt x="114248" y="10775"/>
                  <a:pt x="114549" y="1441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5"/>
          <p:cNvGrpSpPr/>
          <p:nvPr/>
        </p:nvGrpSpPr>
        <p:grpSpPr>
          <a:xfrm>
            <a:off x="7931277" y="3978958"/>
            <a:ext cx="1212715" cy="1094887"/>
            <a:chOff x="2857377" y="3791371"/>
            <a:chExt cx="1212715" cy="1094887"/>
          </a:xfrm>
        </p:grpSpPr>
        <p:sp>
          <p:nvSpPr>
            <p:cNvPr id="234" name="Google Shape;234;p15"/>
            <p:cNvSpPr/>
            <p:nvPr/>
          </p:nvSpPr>
          <p:spPr>
            <a:xfrm rot="-9547900" flipH="1">
              <a:off x="3725975" y="4402746"/>
              <a:ext cx="98513" cy="98761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15"/>
            <p:cNvGrpSpPr/>
            <p:nvPr/>
          </p:nvGrpSpPr>
          <p:grpSpPr>
            <a:xfrm rot="-9548284" flipH="1">
              <a:off x="3378094" y="4237872"/>
              <a:ext cx="103520" cy="99577"/>
              <a:chOff x="7483850" y="1849650"/>
              <a:chExt cx="144400" cy="138900"/>
            </a:xfrm>
          </p:grpSpPr>
          <p:sp>
            <p:nvSpPr>
              <p:cNvPr id="236" name="Google Shape;236;p15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15"/>
            <p:cNvSpPr/>
            <p:nvPr/>
          </p:nvSpPr>
          <p:spPr>
            <a:xfrm rot="-9548284" flipH="1">
              <a:off x="3448600" y="4720898"/>
              <a:ext cx="144383" cy="14438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 rot="-9548284" flipH="1">
              <a:off x="3083261" y="4187605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 rot="-9548284" flipH="1">
              <a:off x="2878299" y="3812338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15"/>
            <p:cNvGrpSpPr/>
            <p:nvPr/>
          </p:nvGrpSpPr>
          <p:grpSpPr>
            <a:xfrm rot="-9548284" flipH="1">
              <a:off x="3952235" y="4712060"/>
              <a:ext cx="103520" cy="99577"/>
              <a:chOff x="7483850" y="1849650"/>
              <a:chExt cx="144400" cy="138900"/>
            </a:xfrm>
          </p:grpSpPr>
          <p:sp>
            <p:nvSpPr>
              <p:cNvPr id="242" name="Google Shape;242;p15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" name="Google Shape;244;p15"/>
          <p:cNvSpPr/>
          <p:nvPr/>
        </p:nvSpPr>
        <p:spPr>
          <a:xfrm rot="10800000" flipH="1">
            <a:off x="8234850" y="-228184"/>
            <a:ext cx="984138" cy="1431561"/>
          </a:xfrm>
          <a:custGeom>
            <a:avLst/>
            <a:gdLst/>
            <a:ahLst/>
            <a:cxnLst/>
            <a:rect l="l" t="t" r="r" b="b"/>
            <a:pathLst>
              <a:path w="33825" h="49203" extrusionOk="0">
                <a:moveTo>
                  <a:pt x="19548" y="8306"/>
                </a:moveTo>
                <a:cubicBezTo>
                  <a:pt x="16145" y="12176"/>
                  <a:pt x="13510" y="17013"/>
                  <a:pt x="9607" y="20248"/>
                </a:cubicBezTo>
                <a:cubicBezTo>
                  <a:pt x="7206" y="22283"/>
                  <a:pt x="4337" y="23651"/>
                  <a:pt x="2602" y="26319"/>
                </a:cubicBezTo>
                <a:cubicBezTo>
                  <a:pt x="0" y="30189"/>
                  <a:pt x="601" y="35993"/>
                  <a:pt x="3103" y="39896"/>
                </a:cubicBezTo>
                <a:cubicBezTo>
                  <a:pt x="5604" y="43832"/>
                  <a:pt x="9674" y="46167"/>
                  <a:pt x="13844" y="47401"/>
                </a:cubicBezTo>
                <a:cubicBezTo>
                  <a:pt x="19781" y="49202"/>
                  <a:pt x="26153" y="49036"/>
                  <a:pt x="32023" y="46967"/>
                </a:cubicBezTo>
                <a:cubicBezTo>
                  <a:pt x="32691" y="41964"/>
                  <a:pt x="33324" y="36960"/>
                  <a:pt x="33291" y="31923"/>
                </a:cubicBezTo>
                <a:cubicBezTo>
                  <a:pt x="33224" y="28154"/>
                  <a:pt x="32824" y="24385"/>
                  <a:pt x="32624" y="20649"/>
                </a:cubicBezTo>
                <a:cubicBezTo>
                  <a:pt x="32457" y="17279"/>
                  <a:pt x="32457" y="13844"/>
                  <a:pt x="32657" y="10475"/>
                </a:cubicBezTo>
                <a:cubicBezTo>
                  <a:pt x="32791" y="8306"/>
                  <a:pt x="33825" y="4837"/>
                  <a:pt x="32057" y="3203"/>
                </a:cubicBezTo>
                <a:cubicBezTo>
                  <a:pt x="28554" y="0"/>
                  <a:pt x="21883" y="5638"/>
                  <a:pt x="19548" y="83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erko One"/>
              <a:buNone/>
              <a:defRPr sz="2800">
                <a:solidFill>
                  <a:schemeClr val="accent2"/>
                </a:solidFill>
                <a:latin typeface="Nerko One"/>
                <a:ea typeface="Nerko One"/>
                <a:cs typeface="Nerko One"/>
                <a:sym typeface="Nerk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erko One"/>
              <a:buNone/>
              <a:defRPr sz="2800">
                <a:solidFill>
                  <a:schemeClr val="lt1"/>
                </a:solidFill>
                <a:latin typeface="Nerko One"/>
                <a:ea typeface="Nerko One"/>
                <a:cs typeface="Nerko One"/>
                <a:sym typeface="Nerk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4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>
            <a:spLocks noGrp="1"/>
          </p:cNvSpPr>
          <p:nvPr>
            <p:ph type="ctrTitle"/>
          </p:nvPr>
        </p:nvSpPr>
        <p:spPr>
          <a:xfrm>
            <a:off x="1988733" y="638890"/>
            <a:ext cx="5166535" cy="386572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Prevention and Protection: </a:t>
            </a:r>
            <a:br>
              <a:rPr lang="en-US" sz="7200"/>
            </a:br>
            <a:r>
              <a:rPr lang="en-US" sz="5400"/>
              <a:t>The Impact of Vaccines</a:t>
            </a:r>
            <a:endParaRPr sz="7200"/>
          </a:p>
        </p:txBody>
      </p:sp>
      <p:sp>
        <p:nvSpPr>
          <p:cNvPr id="415" name="Google Shape;415;p26"/>
          <p:cNvSpPr txBox="1">
            <a:spLocks noGrp="1"/>
          </p:cNvSpPr>
          <p:nvPr>
            <p:ph type="subTitle" idx="1"/>
          </p:nvPr>
        </p:nvSpPr>
        <p:spPr>
          <a:xfrm>
            <a:off x="2345400" y="4590977"/>
            <a:ext cx="4453200" cy="313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Madison Souder</a:t>
            </a:r>
            <a:endParaRPr/>
          </a:p>
        </p:txBody>
      </p:sp>
      <p:grpSp>
        <p:nvGrpSpPr>
          <p:cNvPr id="416" name="Google Shape;416;p26"/>
          <p:cNvGrpSpPr/>
          <p:nvPr/>
        </p:nvGrpSpPr>
        <p:grpSpPr>
          <a:xfrm>
            <a:off x="1330953" y="2982168"/>
            <a:ext cx="1212715" cy="1094887"/>
            <a:chOff x="2857377" y="3791371"/>
            <a:chExt cx="1212715" cy="1094887"/>
          </a:xfrm>
        </p:grpSpPr>
        <p:sp>
          <p:nvSpPr>
            <p:cNvPr id="417" name="Google Shape;417;p26"/>
            <p:cNvSpPr/>
            <p:nvPr/>
          </p:nvSpPr>
          <p:spPr>
            <a:xfrm rot="-9547900" flipH="1">
              <a:off x="3725975" y="4402746"/>
              <a:ext cx="98513" cy="98761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6"/>
            <p:cNvGrpSpPr/>
            <p:nvPr/>
          </p:nvGrpSpPr>
          <p:grpSpPr>
            <a:xfrm rot="-9548284" flipH="1">
              <a:off x="3378094" y="4237872"/>
              <a:ext cx="103520" cy="99577"/>
              <a:chOff x="7483850" y="1849650"/>
              <a:chExt cx="144400" cy="138900"/>
            </a:xfrm>
          </p:grpSpPr>
          <p:sp>
            <p:nvSpPr>
              <p:cNvPr id="419" name="Google Shape;419;p2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1" name="Google Shape;421;p26"/>
            <p:cNvSpPr/>
            <p:nvPr/>
          </p:nvSpPr>
          <p:spPr>
            <a:xfrm rot="-9548284" flipH="1">
              <a:off x="3448600" y="4720898"/>
              <a:ext cx="144383" cy="14438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6"/>
            <p:cNvSpPr/>
            <p:nvPr/>
          </p:nvSpPr>
          <p:spPr>
            <a:xfrm rot="-9548284" flipH="1">
              <a:off x="3083261" y="4187605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6"/>
            <p:cNvSpPr/>
            <p:nvPr/>
          </p:nvSpPr>
          <p:spPr>
            <a:xfrm rot="-9548284" flipH="1">
              <a:off x="2878299" y="3812338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4" name="Google Shape;424;p26"/>
            <p:cNvGrpSpPr/>
            <p:nvPr/>
          </p:nvGrpSpPr>
          <p:grpSpPr>
            <a:xfrm rot="-9548284" flipH="1">
              <a:off x="3952235" y="4712060"/>
              <a:ext cx="103520" cy="99577"/>
              <a:chOff x="7483850" y="1849650"/>
              <a:chExt cx="144400" cy="138900"/>
            </a:xfrm>
          </p:grpSpPr>
          <p:sp>
            <p:nvSpPr>
              <p:cNvPr id="425" name="Google Shape;425;p2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26"/>
          <p:cNvGrpSpPr/>
          <p:nvPr/>
        </p:nvGrpSpPr>
        <p:grpSpPr>
          <a:xfrm rot="800524">
            <a:off x="5983786" y="1341725"/>
            <a:ext cx="1938227" cy="1094857"/>
            <a:chOff x="5913720" y="338987"/>
            <a:chExt cx="2574977" cy="1454542"/>
          </a:xfrm>
        </p:grpSpPr>
        <p:sp>
          <p:nvSpPr>
            <p:cNvPr id="428" name="Google Shape;428;p26"/>
            <p:cNvSpPr/>
            <p:nvPr/>
          </p:nvSpPr>
          <p:spPr>
            <a:xfrm>
              <a:off x="6513338" y="338987"/>
              <a:ext cx="115824" cy="116115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26"/>
            <p:cNvGrpSpPr/>
            <p:nvPr/>
          </p:nvGrpSpPr>
          <p:grpSpPr>
            <a:xfrm>
              <a:off x="7139184" y="679702"/>
              <a:ext cx="115823" cy="111412"/>
              <a:chOff x="7483850" y="1849650"/>
              <a:chExt cx="144400" cy="138900"/>
            </a:xfrm>
          </p:grpSpPr>
          <p:sp>
            <p:nvSpPr>
              <p:cNvPr id="430" name="Google Shape;430;p2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" name="Google Shape;432;p26"/>
            <p:cNvSpPr/>
            <p:nvPr/>
          </p:nvSpPr>
          <p:spPr>
            <a:xfrm>
              <a:off x="7380591" y="1229942"/>
              <a:ext cx="161543" cy="1615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490529" y="911725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6950905" y="1169184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26"/>
            <p:cNvGrpSpPr/>
            <p:nvPr/>
          </p:nvGrpSpPr>
          <p:grpSpPr>
            <a:xfrm>
              <a:off x="5913720" y="815996"/>
              <a:ext cx="115823" cy="111412"/>
              <a:chOff x="7483850" y="1849650"/>
              <a:chExt cx="144400" cy="138900"/>
            </a:xfrm>
          </p:grpSpPr>
          <p:sp>
            <p:nvSpPr>
              <p:cNvPr id="436" name="Google Shape;436;p2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8" name="Google Shape;438;p26"/>
            <p:cNvSpPr/>
            <p:nvPr/>
          </p:nvSpPr>
          <p:spPr>
            <a:xfrm>
              <a:off x="7472651" y="1632347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 rot="10800000" flipH="1">
              <a:off x="7975336" y="1047146"/>
              <a:ext cx="89847" cy="90043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26"/>
            <p:cNvGrpSpPr/>
            <p:nvPr/>
          </p:nvGrpSpPr>
          <p:grpSpPr>
            <a:xfrm rot="10800000" flipH="1">
              <a:off x="8372874" y="1255009"/>
              <a:ext cx="115823" cy="111412"/>
              <a:chOff x="7483850" y="1849650"/>
              <a:chExt cx="144400" cy="138900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3" name="Google Shape;443;p26"/>
            <p:cNvSpPr/>
            <p:nvPr/>
          </p:nvSpPr>
          <p:spPr>
            <a:xfrm rot="10800000" flipH="1">
              <a:off x="7542141" y="941562"/>
              <a:ext cx="101143" cy="1011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26"/>
            <p:cNvGrpSpPr/>
            <p:nvPr/>
          </p:nvGrpSpPr>
          <p:grpSpPr>
            <a:xfrm rot="10800000" flipH="1">
              <a:off x="8074625" y="1520906"/>
              <a:ext cx="115823" cy="111412"/>
              <a:chOff x="7483850" y="1849650"/>
              <a:chExt cx="144400" cy="138900"/>
            </a:xfrm>
          </p:grpSpPr>
          <p:sp>
            <p:nvSpPr>
              <p:cNvPr id="445" name="Google Shape;445;p26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6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1F22CDE-AADA-1429-B4A3-0FB96CA8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095" y="2753847"/>
            <a:ext cx="1258602" cy="1992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64975A-F88B-79C8-05C2-78CCCE3DE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09" y="1199468"/>
            <a:ext cx="1492582" cy="14068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87E-D9B0-47F1-DE58-BDE94CBB8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33" y="998445"/>
            <a:ext cx="6380134" cy="3146611"/>
          </a:xfrm>
        </p:spPr>
        <p:txBody>
          <a:bodyPr/>
          <a:lstStyle/>
          <a:p>
            <a:pPr algn="ctr"/>
            <a:r>
              <a:rPr lang="en-US" sz="7200"/>
              <a:t>What Do These</a:t>
            </a:r>
            <a:br>
              <a:rPr lang="en-US" sz="7200"/>
            </a:br>
            <a:r>
              <a:rPr lang="en-US" sz="7200"/>
              <a:t>Vaccination Rates Mean?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4CF95-CC14-156A-59F2-FF73D7D73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5" y="1935332"/>
            <a:ext cx="1850461" cy="171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B94765C4-1430-427A-1E50-0C7B041DC6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2872353" cy="28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BA6AD96-EF94-5F85-DF96-F60B4325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0" t="5404" r="2078" b="2396"/>
          <a:stretch>
            <a:fillRect/>
          </a:stretch>
        </p:blipFill>
        <p:spPr>
          <a:xfrm>
            <a:off x="119530" y="67236"/>
            <a:ext cx="8904940" cy="500902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4AA45C-6DCC-18A7-AF77-57D05A35C336}"/>
              </a:ext>
            </a:extLst>
          </p:cNvPr>
          <p:cNvSpPr/>
          <p:nvPr/>
        </p:nvSpPr>
        <p:spPr>
          <a:xfrm>
            <a:off x="6166882" y="1244972"/>
            <a:ext cx="1658470" cy="1174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Measles-containing Vaccine Compliance was 90% in 1990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24DDEC-B082-739C-83DE-3941004333BB}"/>
              </a:ext>
            </a:extLst>
          </p:cNvPr>
          <p:cNvSpPr/>
          <p:nvPr/>
        </p:nvSpPr>
        <p:spPr>
          <a:xfrm>
            <a:off x="671517" y="595592"/>
            <a:ext cx="2017896" cy="11743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DTP Vaccine: the 1</a:t>
            </a:r>
            <a:r>
              <a:rPr lang="en-US" baseline="30000"/>
              <a:t>st</a:t>
            </a:r>
            <a:r>
              <a:rPr lang="en-US"/>
              <a:t> Dose Compliance was 97% in 2012, but only 94% for the 3</a:t>
            </a:r>
            <a:r>
              <a:rPr lang="en-US" baseline="30000"/>
              <a:t>rd</a:t>
            </a:r>
            <a:r>
              <a:rPr lang="en-US"/>
              <a:t> dose</a:t>
            </a:r>
          </a:p>
        </p:txBody>
      </p:sp>
    </p:spTree>
    <p:extLst>
      <p:ext uri="{BB962C8B-B14F-4D97-AF65-F5344CB8AC3E}">
        <p14:creationId xmlns:p14="http://schemas.microsoft.com/office/powerpoint/2010/main" val="11441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disease&#10;&#10;AI-generated content may be incorrect.">
            <a:extLst>
              <a:ext uri="{FF2B5EF4-FFF2-40B4-BE49-F238E27FC236}">
                <a16:creationId xmlns:a16="http://schemas.microsoft.com/office/drawing/2014/main" id="{63B89905-E217-5D75-BA37-6DD4F942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54" y="128515"/>
            <a:ext cx="7917891" cy="488646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F4C0C8-21BF-1AF7-814F-BF7A971BCAE9}"/>
              </a:ext>
            </a:extLst>
          </p:cNvPr>
          <p:cNvSpPr/>
          <p:nvPr/>
        </p:nvSpPr>
        <p:spPr>
          <a:xfrm>
            <a:off x="4045059" y="991892"/>
            <a:ext cx="2665708" cy="767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Spearman’s Rank Correlation: -0.4216704</a:t>
            </a:r>
          </a:p>
          <a:p>
            <a:pPr algn="ctr"/>
            <a:r>
              <a:rPr lang="en-US"/>
              <a:t>p-value = 5.689 x 10</a:t>
            </a:r>
            <a:r>
              <a:rPr lang="en-US" baseline="30000"/>
              <a:t>-8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BE28-1C6A-1D45-3D5E-E6C298BC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113" y="1074252"/>
            <a:ext cx="4239775" cy="2994997"/>
          </a:xfrm>
        </p:spPr>
        <p:txBody>
          <a:bodyPr anchor="ctr"/>
          <a:lstStyle/>
          <a:p>
            <a:pPr algn="ctr"/>
            <a:r>
              <a:rPr lang="en-US" sz="7200"/>
              <a:t>What Does the Future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3453A-CA09-20FC-0832-5AA1CB58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93204">
            <a:off x="873450" y="1028676"/>
            <a:ext cx="1182727" cy="140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E99DB9-4FCE-73D8-D616-955DE884E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94910">
            <a:off x="7486137" y="2853070"/>
            <a:ext cx="1060796" cy="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1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vaccinations&#10;&#10;AI-generated content may be incorrect.">
            <a:extLst>
              <a:ext uri="{FF2B5EF4-FFF2-40B4-BE49-F238E27FC236}">
                <a16:creationId xmlns:a16="http://schemas.microsoft.com/office/drawing/2014/main" id="{E44F5FA3-7DDD-D535-9FD9-B1FDA18D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48" y="124685"/>
            <a:ext cx="7930304" cy="4894130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107681D-6266-2AF3-4213-0DEF522E5881}"/>
              </a:ext>
            </a:extLst>
          </p:cNvPr>
          <p:cNvSpPr/>
          <p:nvPr/>
        </p:nvSpPr>
        <p:spPr>
          <a:xfrm>
            <a:off x="7156097" y="2904078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84383C-3E23-881C-6C67-079E10FCF478}"/>
              </a:ext>
            </a:extLst>
          </p:cNvPr>
          <p:cNvSpPr/>
          <p:nvPr/>
        </p:nvSpPr>
        <p:spPr>
          <a:xfrm>
            <a:off x="7612301" y="3172174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90.82%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472E09E0-CF1F-79A5-5632-7DDBE55218EB}"/>
              </a:ext>
            </a:extLst>
          </p:cNvPr>
          <p:cNvSpPr/>
          <p:nvPr/>
        </p:nvSpPr>
        <p:spPr>
          <a:xfrm>
            <a:off x="7156096" y="1832108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9FF0E76-21BC-58F1-0AB7-756F5AA28E83}"/>
              </a:ext>
            </a:extLst>
          </p:cNvPr>
          <p:cNvSpPr/>
          <p:nvPr/>
        </p:nvSpPr>
        <p:spPr>
          <a:xfrm>
            <a:off x="7156096" y="3976048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DF695A-2488-62F9-E180-11D5BD7E5C40}"/>
              </a:ext>
            </a:extLst>
          </p:cNvPr>
          <p:cNvSpPr/>
          <p:nvPr/>
        </p:nvSpPr>
        <p:spPr>
          <a:xfrm>
            <a:off x="6207081" y="4025354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88.57%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7AB101-5EB8-E3F1-61A3-1E89B610CEA9}"/>
              </a:ext>
            </a:extLst>
          </p:cNvPr>
          <p:cNvSpPr/>
          <p:nvPr/>
        </p:nvSpPr>
        <p:spPr>
          <a:xfrm>
            <a:off x="6614975" y="1070007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93.06%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27B6AC-D812-27D5-9726-61FD1F334C45}"/>
              </a:ext>
            </a:extLst>
          </p:cNvPr>
          <p:cNvSpPr/>
          <p:nvPr/>
        </p:nvSpPr>
        <p:spPr>
          <a:xfrm>
            <a:off x="1642533" y="3002690"/>
            <a:ext cx="1879600" cy="736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27.39</a:t>
            </a:r>
          </a:p>
          <a:p>
            <a:pPr algn="ctr"/>
            <a:r>
              <a:rPr lang="en-US"/>
              <a:t>BIC = 21.65</a:t>
            </a:r>
          </a:p>
        </p:txBody>
      </p:sp>
    </p:spTree>
    <p:extLst>
      <p:ext uri="{BB962C8B-B14F-4D97-AF65-F5344CB8AC3E}">
        <p14:creationId xmlns:p14="http://schemas.microsoft.com/office/powerpoint/2010/main" val="24734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5EDFECB-C557-C435-EF4D-73927A44247D}"/>
              </a:ext>
            </a:extLst>
          </p:cNvPr>
          <p:cNvSpPr/>
          <p:nvPr/>
        </p:nvSpPr>
        <p:spPr>
          <a:xfrm>
            <a:off x="7386917" y="3783106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graph showing a number of different types of drugs&#10;&#10;AI-generated content may be incorrect.">
            <a:extLst>
              <a:ext uri="{FF2B5EF4-FFF2-40B4-BE49-F238E27FC236}">
                <a16:creationId xmlns:a16="http://schemas.microsoft.com/office/drawing/2014/main" id="{2A04080B-570B-C03D-3C99-2FC07F2D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8" y="203948"/>
            <a:ext cx="8659905" cy="4292819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7CCB517-FD2F-1300-895B-372BAE2080C6}"/>
              </a:ext>
            </a:extLst>
          </p:cNvPr>
          <p:cNvSpPr/>
          <p:nvPr/>
        </p:nvSpPr>
        <p:spPr>
          <a:xfrm>
            <a:off x="7386917" y="2169459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6FA31A5-ED31-E83A-4942-0BEB100BD83E}"/>
              </a:ext>
            </a:extLst>
          </p:cNvPr>
          <p:cNvSpPr/>
          <p:nvPr/>
        </p:nvSpPr>
        <p:spPr>
          <a:xfrm>
            <a:off x="7386917" y="1581305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24B7BB4-F4A0-A6F6-AB7E-E815E43417C0}"/>
              </a:ext>
            </a:extLst>
          </p:cNvPr>
          <p:cNvSpPr/>
          <p:nvPr/>
        </p:nvSpPr>
        <p:spPr>
          <a:xfrm>
            <a:off x="7360022" y="3257706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FF471F-7CD1-D6F5-4727-1DD3E04EA04F}"/>
              </a:ext>
            </a:extLst>
          </p:cNvPr>
          <p:cNvSpPr/>
          <p:nvPr/>
        </p:nvSpPr>
        <p:spPr>
          <a:xfrm>
            <a:off x="6009814" y="2024265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94.5%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3B4203-0776-A522-3024-BD60C5FA8428}"/>
              </a:ext>
            </a:extLst>
          </p:cNvPr>
          <p:cNvSpPr/>
          <p:nvPr/>
        </p:nvSpPr>
        <p:spPr>
          <a:xfrm>
            <a:off x="6009814" y="3637912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81.27%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03688A-1538-E3B9-27C2-69D57639343E}"/>
              </a:ext>
            </a:extLst>
          </p:cNvPr>
          <p:cNvSpPr/>
          <p:nvPr/>
        </p:nvSpPr>
        <p:spPr>
          <a:xfrm>
            <a:off x="7949652" y="1485417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98%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91C2AD-F8A7-8AC5-A81C-00084021E966}"/>
              </a:ext>
            </a:extLst>
          </p:cNvPr>
          <p:cNvSpPr/>
          <p:nvPr/>
        </p:nvSpPr>
        <p:spPr>
          <a:xfrm>
            <a:off x="7955156" y="3161818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94%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A3263C6-B2B9-6A89-72BF-4EA9963676BD}"/>
              </a:ext>
            </a:extLst>
          </p:cNvPr>
          <p:cNvSpPr/>
          <p:nvPr/>
        </p:nvSpPr>
        <p:spPr>
          <a:xfrm>
            <a:off x="3134187" y="3452205"/>
            <a:ext cx="1678417" cy="48159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256.85</a:t>
            </a:r>
          </a:p>
          <a:p>
            <a:pPr algn="ctr"/>
            <a:r>
              <a:rPr lang="en-US"/>
              <a:t>BIC = 261.60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461935-3318-398A-7476-51BF0410E8DD}"/>
              </a:ext>
            </a:extLst>
          </p:cNvPr>
          <p:cNvSpPr>
            <a:spLocks/>
          </p:cNvSpPr>
          <p:nvPr/>
        </p:nvSpPr>
        <p:spPr>
          <a:xfrm>
            <a:off x="1296857" y="1085694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98.57</a:t>
            </a:r>
          </a:p>
          <a:p>
            <a:pPr algn="ctr"/>
            <a:r>
              <a:rPr lang="en-US"/>
              <a:t>BIC = 102.59</a:t>
            </a:r>
          </a:p>
        </p:txBody>
      </p:sp>
    </p:spTree>
    <p:extLst>
      <p:ext uri="{BB962C8B-B14F-4D97-AF65-F5344CB8AC3E}">
        <p14:creationId xmlns:p14="http://schemas.microsoft.com/office/powerpoint/2010/main" val="19896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vaccine&#10;&#10;AI-generated content may be incorrect.">
            <a:extLst>
              <a:ext uri="{FF2B5EF4-FFF2-40B4-BE49-F238E27FC236}">
                <a16:creationId xmlns:a16="http://schemas.microsoft.com/office/drawing/2014/main" id="{EAAF21B5-9DB1-0EAE-4EF9-0410D427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19" y="117983"/>
            <a:ext cx="8032376" cy="4391264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DC93AC0-8129-BFC2-98DA-3965DB0162F7}"/>
              </a:ext>
            </a:extLst>
          </p:cNvPr>
          <p:cNvSpPr/>
          <p:nvPr/>
        </p:nvSpPr>
        <p:spPr>
          <a:xfrm>
            <a:off x="7135905" y="2151529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836DD6E-4F15-1503-0B4E-17171B475F37}"/>
              </a:ext>
            </a:extLst>
          </p:cNvPr>
          <p:cNvSpPr/>
          <p:nvPr/>
        </p:nvSpPr>
        <p:spPr>
          <a:xfrm>
            <a:off x="7135905" y="3603812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6688C8-E097-7365-D751-BA09145EF421}"/>
              </a:ext>
            </a:extLst>
          </p:cNvPr>
          <p:cNvSpPr/>
          <p:nvPr/>
        </p:nvSpPr>
        <p:spPr>
          <a:xfrm>
            <a:off x="5588473" y="1910448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82.68%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59714E-AC48-5B5E-F9F1-1518F48D0265}"/>
              </a:ext>
            </a:extLst>
          </p:cNvPr>
          <p:cNvSpPr/>
          <p:nvPr/>
        </p:nvSpPr>
        <p:spPr>
          <a:xfrm>
            <a:off x="5588473" y="3507924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78.35%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A0377B6-54D2-012C-15BE-E3D7F45CC9B9}"/>
              </a:ext>
            </a:extLst>
          </p:cNvPr>
          <p:cNvSpPr/>
          <p:nvPr/>
        </p:nvSpPr>
        <p:spPr>
          <a:xfrm>
            <a:off x="7135904" y="3143960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87918DC-8459-60A6-7C8D-0DD4FD39F926}"/>
              </a:ext>
            </a:extLst>
          </p:cNvPr>
          <p:cNvSpPr/>
          <p:nvPr/>
        </p:nvSpPr>
        <p:spPr>
          <a:xfrm>
            <a:off x="7153832" y="1543255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478284-CD86-62A5-825A-75B8D5483D32}"/>
              </a:ext>
            </a:extLst>
          </p:cNvPr>
          <p:cNvSpPr/>
          <p:nvPr/>
        </p:nvSpPr>
        <p:spPr>
          <a:xfrm>
            <a:off x="7691720" y="1447367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91.65%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66D708-5054-FBD2-794B-04A5BA7FBBE5}"/>
              </a:ext>
            </a:extLst>
          </p:cNvPr>
          <p:cNvSpPr/>
          <p:nvPr/>
        </p:nvSpPr>
        <p:spPr>
          <a:xfrm>
            <a:off x="7691720" y="3048072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95%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53204B1-4136-86EF-54BA-3AE77932F4EB}"/>
              </a:ext>
            </a:extLst>
          </p:cNvPr>
          <p:cNvSpPr/>
          <p:nvPr/>
        </p:nvSpPr>
        <p:spPr>
          <a:xfrm>
            <a:off x="2818739" y="951756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284.30</a:t>
            </a:r>
          </a:p>
          <a:p>
            <a:pPr algn="ctr"/>
            <a:r>
              <a:rPr lang="en-US"/>
              <a:t>BIC = 289.06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C9818E-93E6-C2F6-E6E0-A5E7DA13B813}"/>
              </a:ext>
            </a:extLst>
          </p:cNvPr>
          <p:cNvSpPr/>
          <p:nvPr/>
        </p:nvSpPr>
        <p:spPr>
          <a:xfrm>
            <a:off x="1380279" y="3193265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98.57</a:t>
            </a:r>
          </a:p>
          <a:p>
            <a:pPr algn="ctr"/>
            <a:r>
              <a:rPr lang="en-US"/>
              <a:t>BIC = 102.50</a:t>
            </a:r>
          </a:p>
        </p:txBody>
      </p:sp>
    </p:spTree>
    <p:extLst>
      <p:ext uri="{BB962C8B-B14F-4D97-AF65-F5344CB8AC3E}">
        <p14:creationId xmlns:p14="http://schemas.microsoft.com/office/powerpoint/2010/main" val="29034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graph showing a vaccine&#10;&#10;AI-generated content may be incorrect.">
            <a:extLst>
              <a:ext uri="{FF2B5EF4-FFF2-40B4-BE49-F238E27FC236}">
                <a16:creationId xmlns:a16="http://schemas.microsoft.com/office/drawing/2014/main" id="{185F0F89-15BB-677C-2637-8869A3BF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7" y="165251"/>
            <a:ext cx="8568266" cy="4812997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95ECBF0-507E-6A8E-4F68-2A52AB0CEB65}"/>
              </a:ext>
            </a:extLst>
          </p:cNvPr>
          <p:cNvSpPr/>
          <p:nvPr/>
        </p:nvSpPr>
        <p:spPr>
          <a:xfrm>
            <a:off x="7351051" y="2473137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FC204D-7D12-A30C-1F24-2E37C20296A1}"/>
              </a:ext>
            </a:extLst>
          </p:cNvPr>
          <p:cNvSpPr/>
          <p:nvPr/>
        </p:nvSpPr>
        <p:spPr>
          <a:xfrm>
            <a:off x="7852587" y="1904567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91.62%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7C23D3-A51F-BE4D-937C-6690A5A5AB97}"/>
              </a:ext>
            </a:extLst>
          </p:cNvPr>
          <p:cNvSpPr/>
          <p:nvPr/>
        </p:nvSpPr>
        <p:spPr>
          <a:xfrm>
            <a:off x="5867874" y="4018210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83.09%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09F707-9224-3BC4-B7DF-6E80A83A38EE}"/>
              </a:ext>
            </a:extLst>
          </p:cNvPr>
          <p:cNvSpPr/>
          <p:nvPr/>
        </p:nvSpPr>
        <p:spPr>
          <a:xfrm>
            <a:off x="5769735" y="946273"/>
            <a:ext cx="913927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100.16%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55C7ADE-96BD-0ECB-481D-0E672964216C}"/>
              </a:ext>
            </a:extLst>
          </p:cNvPr>
          <p:cNvSpPr/>
          <p:nvPr/>
        </p:nvSpPr>
        <p:spPr>
          <a:xfrm>
            <a:off x="7351053" y="896967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053A151-7A03-EF5F-F676-8D7BA5117232}"/>
              </a:ext>
            </a:extLst>
          </p:cNvPr>
          <p:cNvSpPr/>
          <p:nvPr/>
        </p:nvSpPr>
        <p:spPr>
          <a:xfrm>
            <a:off x="7351052" y="4018210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0724CB-82F9-132B-7178-A23C78141252}"/>
              </a:ext>
            </a:extLst>
          </p:cNvPr>
          <p:cNvSpPr/>
          <p:nvPr/>
        </p:nvSpPr>
        <p:spPr>
          <a:xfrm>
            <a:off x="3047339" y="1408956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282.63</a:t>
            </a:r>
          </a:p>
          <a:p>
            <a:pPr algn="ctr"/>
            <a:r>
              <a:rPr lang="en-US"/>
              <a:t>BIC = 287.28</a:t>
            </a:r>
          </a:p>
        </p:txBody>
      </p:sp>
    </p:spTree>
    <p:extLst>
      <p:ext uri="{BB962C8B-B14F-4D97-AF65-F5344CB8AC3E}">
        <p14:creationId xmlns:p14="http://schemas.microsoft.com/office/powerpoint/2010/main" val="3420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vaccine&#10;&#10;AI-generated content may be incorrect.">
            <a:extLst>
              <a:ext uri="{FF2B5EF4-FFF2-40B4-BE49-F238E27FC236}">
                <a16:creationId xmlns:a16="http://schemas.microsoft.com/office/drawing/2014/main" id="{3266BB93-094E-5602-FD68-9D48075E7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3" y="130557"/>
            <a:ext cx="7911274" cy="4882385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7C533D0-8855-9AB0-C1EC-BD7568ABBD44}"/>
              </a:ext>
            </a:extLst>
          </p:cNvPr>
          <p:cNvSpPr/>
          <p:nvPr/>
        </p:nvSpPr>
        <p:spPr>
          <a:xfrm>
            <a:off x="7139385" y="2293967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F4DD5D5-C8A7-5FCD-EAA3-8D8213A67B87}"/>
              </a:ext>
            </a:extLst>
          </p:cNvPr>
          <p:cNvSpPr/>
          <p:nvPr/>
        </p:nvSpPr>
        <p:spPr>
          <a:xfrm>
            <a:off x="7139386" y="4232833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619B91A-1C11-25AE-A055-EE048F6062E8}"/>
              </a:ext>
            </a:extLst>
          </p:cNvPr>
          <p:cNvSpPr/>
          <p:nvPr/>
        </p:nvSpPr>
        <p:spPr>
          <a:xfrm>
            <a:off x="7139385" y="1694204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B4400E1-44A3-AF53-5B99-2740A9040966}"/>
              </a:ext>
            </a:extLst>
          </p:cNvPr>
          <p:cNvSpPr/>
          <p:nvPr/>
        </p:nvSpPr>
        <p:spPr>
          <a:xfrm>
            <a:off x="7139384" y="3604148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993024-5828-9767-244C-2A0A052DA6B5}"/>
              </a:ext>
            </a:extLst>
          </p:cNvPr>
          <p:cNvSpPr/>
          <p:nvPr/>
        </p:nvSpPr>
        <p:spPr>
          <a:xfrm>
            <a:off x="5312770" y="4041058"/>
            <a:ext cx="913927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31.61%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D5DEED2-43D5-0C4B-3045-65985C6569FE}"/>
              </a:ext>
            </a:extLst>
          </p:cNvPr>
          <p:cNvSpPr/>
          <p:nvPr/>
        </p:nvSpPr>
        <p:spPr>
          <a:xfrm>
            <a:off x="5312771" y="2148773"/>
            <a:ext cx="913927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29.57%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3FD3D69-9E43-4E1D-482B-6944F46AFA56}"/>
              </a:ext>
            </a:extLst>
          </p:cNvPr>
          <p:cNvSpPr/>
          <p:nvPr/>
        </p:nvSpPr>
        <p:spPr>
          <a:xfrm>
            <a:off x="7654286" y="3412373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94.63%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BF1DAB-83A6-0B11-4EE6-351A301894F7}"/>
              </a:ext>
            </a:extLst>
          </p:cNvPr>
          <p:cNvSpPr/>
          <p:nvPr/>
        </p:nvSpPr>
        <p:spPr>
          <a:xfrm>
            <a:off x="7654286" y="1549010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72.12%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0F09E9-D34F-4CA2-D22B-9B74A8225638}"/>
              </a:ext>
            </a:extLst>
          </p:cNvPr>
          <p:cNvSpPr/>
          <p:nvPr/>
        </p:nvSpPr>
        <p:spPr>
          <a:xfrm>
            <a:off x="1617699" y="1343786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133.75</a:t>
            </a:r>
          </a:p>
          <a:p>
            <a:pPr algn="ctr"/>
            <a:r>
              <a:rPr lang="en-US"/>
              <a:t>BIC = 134.69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CBAF64-0741-0E4E-012F-B6FF28E6BDEE}"/>
              </a:ext>
            </a:extLst>
          </p:cNvPr>
          <p:cNvSpPr/>
          <p:nvPr/>
        </p:nvSpPr>
        <p:spPr>
          <a:xfrm>
            <a:off x="1617699" y="3036165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191.35</a:t>
            </a:r>
          </a:p>
          <a:p>
            <a:pPr algn="ctr"/>
            <a:r>
              <a:rPr lang="en-US"/>
              <a:t>BIC = 196.12</a:t>
            </a:r>
          </a:p>
        </p:txBody>
      </p:sp>
    </p:spTree>
    <p:extLst>
      <p:ext uri="{BB962C8B-B14F-4D97-AF65-F5344CB8AC3E}">
        <p14:creationId xmlns:p14="http://schemas.microsoft.com/office/powerpoint/2010/main" val="32967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 with a number of tablets&#10;&#10;AI-generated content may be incorrect.">
            <a:extLst>
              <a:ext uri="{FF2B5EF4-FFF2-40B4-BE49-F238E27FC236}">
                <a16:creationId xmlns:a16="http://schemas.microsoft.com/office/drawing/2014/main" id="{F63F6E20-C6D8-CF96-7A05-4B652114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9" y="127944"/>
            <a:ext cx="7919741" cy="4887611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21317F8-16D7-1B84-3076-B0D3715A2263}"/>
              </a:ext>
            </a:extLst>
          </p:cNvPr>
          <p:cNvSpPr/>
          <p:nvPr/>
        </p:nvSpPr>
        <p:spPr>
          <a:xfrm>
            <a:off x="7325652" y="2092137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9A34A8A-EA37-4C91-0104-91E5B98A6A4F}"/>
              </a:ext>
            </a:extLst>
          </p:cNvPr>
          <p:cNvSpPr/>
          <p:nvPr/>
        </p:nvSpPr>
        <p:spPr>
          <a:xfrm>
            <a:off x="3981319" y="2718670"/>
            <a:ext cx="107577" cy="98612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2641A2-C732-D136-3F80-1BECC88AC613}"/>
              </a:ext>
            </a:extLst>
          </p:cNvPr>
          <p:cNvSpPr/>
          <p:nvPr/>
        </p:nvSpPr>
        <p:spPr>
          <a:xfrm>
            <a:off x="7716082" y="2045555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92.86%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4C1EF4-B872-8121-6235-8BDBD170892D}"/>
              </a:ext>
            </a:extLst>
          </p:cNvPr>
          <p:cNvSpPr/>
          <p:nvPr/>
        </p:nvSpPr>
        <p:spPr>
          <a:xfrm>
            <a:off x="3165531" y="2933217"/>
            <a:ext cx="815788" cy="2903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96.81%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DB3F524-8319-4CC1-4BB4-68AA6057E9B8}"/>
              </a:ext>
            </a:extLst>
          </p:cNvPr>
          <p:cNvSpPr/>
          <p:nvPr/>
        </p:nvSpPr>
        <p:spPr>
          <a:xfrm>
            <a:off x="3981318" y="4296074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B33414A-24F6-74BA-E1C9-DFF5D3157C5B}"/>
              </a:ext>
            </a:extLst>
          </p:cNvPr>
          <p:cNvSpPr/>
          <p:nvPr/>
        </p:nvSpPr>
        <p:spPr>
          <a:xfrm>
            <a:off x="3981319" y="1141266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BF3FFC3-2A52-5030-D97F-0DA9EB6A338D}"/>
              </a:ext>
            </a:extLst>
          </p:cNvPr>
          <p:cNvSpPr/>
          <p:nvPr/>
        </p:nvSpPr>
        <p:spPr>
          <a:xfrm>
            <a:off x="7325651" y="3029104"/>
            <a:ext cx="107577" cy="9861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A49E16-061B-32C7-F148-98BC834A4AB8}"/>
              </a:ext>
            </a:extLst>
          </p:cNvPr>
          <p:cNvSpPr/>
          <p:nvPr/>
        </p:nvSpPr>
        <p:spPr>
          <a:xfrm>
            <a:off x="1700281" y="4150880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95.99%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F4A6FC-C5C3-D507-6EB5-CC7E25FF745A}"/>
              </a:ext>
            </a:extLst>
          </p:cNvPr>
          <p:cNvSpPr/>
          <p:nvPr/>
        </p:nvSpPr>
        <p:spPr>
          <a:xfrm>
            <a:off x="1784948" y="1293930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97.63%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F77DEC2-7C5D-A55D-BCA4-867B4BE7AE8D}"/>
              </a:ext>
            </a:extLst>
          </p:cNvPr>
          <p:cNvSpPr/>
          <p:nvPr/>
        </p:nvSpPr>
        <p:spPr>
          <a:xfrm>
            <a:off x="6617440" y="3312764"/>
            <a:ext cx="815788" cy="2903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73.44%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74A475-5978-1807-A1A4-AB7AE2001A13}"/>
              </a:ext>
            </a:extLst>
          </p:cNvPr>
          <p:cNvSpPr/>
          <p:nvPr/>
        </p:nvSpPr>
        <p:spPr>
          <a:xfrm>
            <a:off x="106531" y="694961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12.69</a:t>
            </a:r>
          </a:p>
          <a:p>
            <a:pPr algn="ctr"/>
            <a:r>
              <a:rPr lang="en-US"/>
              <a:t>BIC = 8.48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F6ED51-A9AC-4F2C-3392-46487B0B1AF3}"/>
              </a:ext>
            </a:extLst>
          </p:cNvPr>
          <p:cNvSpPr/>
          <p:nvPr/>
        </p:nvSpPr>
        <p:spPr>
          <a:xfrm>
            <a:off x="5173699" y="1304527"/>
            <a:ext cx="1678417" cy="495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AICc = 361.31</a:t>
            </a:r>
          </a:p>
          <a:p>
            <a:pPr algn="ctr"/>
            <a:r>
              <a:rPr lang="en-US"/>
              <a:t>BIC = 366.06</a:t>
            </a:r>
          </a:p>
        </p:txBody>
      </p:sp>
    </p:spTree>
    <p:extLst>
      <p:ext uri="{BB962C8B-B14F-4D97-AF65-F5344CB8AC3E}">
        <p14:creationId xmlns:p14="http://schemas.microsoft.com/office/powerpoint/2010/main" val="255739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7F6-7B44-B1D2-D6B2-CBBB29DC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3514F-5B25-D87B-C7F8-BA3457B13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799" y="1780653"/>
            <a:ext cx="2753103" cy="2917822"/>
          </a:xfrm>
        </p:spPr>
        <p:txBody>
          <a:bodyPr anchor="t"/>
          <a:lstStyle/>
          <a:p>
            <a:pPr marL="469900" indent="-3429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/>
              <a:t>15</a:t>
            </a:r>
            <a:r>
              <a:rPr lang="en-US" baseline="30000"/>
              <a:t>th</a:t>
            </a:r>
            <a:r>
              <a:rPr lang="en-US"/>
              <a:t> Century – Intentionally exposing people to smallpox </a:t>
            </a:r>
          </a:p>
          <a:p>
            <a:pPr marL="469900" indent="-3429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/>
              <a:t>1796 – Physician Edward Jenner creates the first successful vaccine</a:t>
            </a:r>
          </a:p>
          <a:p>
            <a:pPr marL="469900" indent="-3429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/>
              <a:t>1945 – Influenza vaccine is approved for United States military use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BAC58C-1AC0-B271-AD5B-AD3F3CD90DE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458800" y="1142539"/>
            <a:ext cx="2608200" cy="513300"/>
          </a:xfrm>
        </p:spPr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E337EC5-931D-CE1B-575D-6AE0D01FE00E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077001" y="1780653"/>
            <a:ext cx="2753103" cy="2917822"/>
          </a:xfrm>
        </p:spPr>
        <p:txBody>
          <a:bodyPr anchor="t"/>
          <a:lstStyle/>
          <a:p>
            <a:pPr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/>
              <a:t>Vaccines go through rigorous tests and clinical trials before they are declared safe</a:t>
            </a:r>
          </a:p>
          <a:p>
            <a:pPr marL="469900" indent="-3429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2292F"/>
                </a:solidFill>
              </a:rPr>
              <a:t>The safety of vaccines is continuously monitored </a:t>
            </a:r>
          </a:p>
          <a:p>
            <a:pPr marL="469900" indent="-3429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2292F"/>
                </a:solidFill>
              </a:rPr>
              <a:t>Vaccines have saved over 154 million lives</a:t>
            </a:r>
          </a:p>
          <a:p>
            <a:pPr marL="469900" indent="-3429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2292F"/>
                </a:solidFill>
              </a:rPr>
              <a:t>Vaccines have reduced infant deaths by 40%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5EA1666-E81C-0CD2-EE65-7743DC73AB6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24500" y="1142539"/>
            <a:ext cx="3113200" cy="513300"/>
          </a:xfrm>
        </p:spPr>
        <p:txBody>
          <a:bodyPr/>
          <a:lstStyle/>
          <a:p>
            <a:r>
              <a:rPr lang="en-US"/>
              <a:t>Safety and Effectiveness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FB514A-E4E2-3D40-FF8B-83E90D06D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09" y="318130"/>
            <a:ext cx="1529882" cy="1399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145F28-94FC-C88C-56B5-6A51ED004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201" y="3350201"/>
            <a:ext cx="1289668" cy="14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47C-1037-A0DE-8695-57FA006A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F798D-CC6F-C1A5-E5B0-85C5C4AD5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47728"/>
              </p:ext>
            </p:extLst>
          </p:nvPr>
        </p:nvGraphicFramePr>
        <p:xfrm>
          <a:off x="1071616" y="999563"/>
          <a:ext cx="7000718" cy="1219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05989">
                  <a:extLst>
                    <a:ext uri="{9D8B030D-6E8A-4147-A177-3AD203B41FA5}">
                      <a16:colId xmlns:a16="http://schemas.microsoft.com/office/drawing/2014/main" val="212684957"/>
                    </a:ext>
                  </a:extLst>
                </a:gridCol>
                <a:gridCol w="1547852">
                  <a:extLst>
                    <a:ext uri="{9D8B030D-6E8A-4147-A177-3AD203B41FA5}">
                      <a16:colId xmlns:a16="http://schemas.microsoft.com/office/drawing/2014/main" val="3652926218"/>
                    </a:ext>
                  </a:extLst>
                </a:gridCol>
                <a:gridCol w="929931">
                  <a:extLst>
                    <a:ext uri="{9D8B030D-6E8A-4147-A177-3AD203B41FA5}">
                      <a16:colId xmlns:a16="http://schemas.microsoft.com/office/drawing/2014/main" val="900037328"/>
                    </a:ext>
                  </a:extLst>
                </a:gridCol>
                <a:gridCol w="1146521">
                  <a:extLst>
                    <a:ext uri="{9D8B030D-6E8A-4147-A177-3AD203B41FA5}">
                      <a16:colId xmlns:a16="http://schemas.microsoft.com/office/drawing/2014/main" val="2312853481"/>
                    </a:ext>
                  </a:extLst>
                </a:gridCol>
                <a:gridCol w="1570425">
                  <a:extLst>
                    <a:ext uri="{9D8B030D-6E8A-4147-A177-3AD203B41FA5}">
                      <a16:colId xmlns:a16="http://schemas.microsoft.com/office/drawing/2014/main" val="1822962760"/>
                    </a:ext>
                  </a:extLst>
                </a:gridCol>
              </a:tblGrid>
              <a:tr h="27146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Diphtheria =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</a:rPr>
                        <a:t>lm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(case ~ year + 1</a:t>
                      </a:r>
                      <a:r>
                        <a:rPr lang="en-US" sz="1400" baseline="3000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dose coverage + 3</a:t>
                      </a:r>
                      <a:r>
                        <a:rPr lang="en-US" sz="1400" baseline="3000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dose coverage)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36842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r>
                        <a:rPr lang="en-US"/>
                        <a:t>p-value = 0.0012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MAE = 1.029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RMSE = 1.46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22718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94.55%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1.62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98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= 94%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= 81.27%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910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30CB-C86A-1414-C7E3-E937FFCDB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14000"/>
              </p:ext>
            </p:extLst>
          </p:nvPr>
        </p:nvGraphicFramePr>
        <p:xfrm>
          <a:off x="1071616" y="2315138"/>
          <a:ext cx="7000719" cy="1219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50179">
                  <a:extLst>
                    <a:ext uri="{9D8B030D-6E8A-4147-A177-3AD203B41FA5}">
                      <a16:colId xmlns:a16="http://schemas.microsoft.com/office/drawing/2014/main" val="1885199787"/>
                    </a:ext>
                  </a:extLst>
                </a:gridCol>
                <a:gridCol w="583393">
                  <a:extLst>
                    <a:ext uri="{9D8B030D-6E8A-4147-A177-3AD203B41FA5}">
                      <a16:colId xmlns:a16="http://schemas.microsoft.com/office/drawing/2014/main" val="3712413390"/>
                    </a:ext>
                  </a:extLst>
                </a:gridCol>
                <a:gridCol w="1166787">
                  <a:extLst>
                    <a:ext uri="{9D8B030D-6E8A-4147-A177-3AD203B41FA5}">
                      <a16:colId xmlns:a16="http://schemas.microsoft.com/office/drawing/2014/main" val="2536980829"/>
                    </a:ext>
                  </a:extLst>
                </a:gridCol>
                <a:gridCol w="1166787">
                  <a:extLst>
                    <a:ext uri="{9D8B030D-6E8A-4147-A177-3AD203B41FA5}">
                      <a16:colId xmlns:a16="http://schemas.microsoft.com/office/drawing/2014/main" val="307795003"/>
                    </a:ext>
                  </a:extLst>
                </a:gridCol>
                <a:gridCol w="913983">
                  <a:extLst>
                    <a:ext uri="{9D8B030D-6E8A-4147-A177-3AD203B41FA5}">
                      <a16:colId xmlns:a16="http://schemas.microsoft.com/office/drawing/2014/main" val="4155682151"/>
                    </a:ext>
                  </a:extLst>
                </a:gridCol>
                <a:gridCol w="1419590">
                  <a:extLst>
                    <a:ext uri="{9D8B030D-6E8A-4147-A177-3AD203B41FA5}">
                      <a16:colId xmlns:a16="http://schemas.microsoft.com/office/drawing/2014/main" val="2727577647"/>
                    </a:ext>
                  </a:extLst>
                </a:gridCol>
              </a:tblGrid>
              <a:tr h="267478">
                <a:tc gridSpan="6">
                  <a:txBody>
                    <a:bodyPr/>
                    <a:lstStyle/>
                    <a:p>
                      <a:pPr algn="ctr"/>
                      <a:r>
                        <a:rPr lang="en-US"/>
                        <a:t>Total Tetanus = </a:t>
                      </a:r>
                      <a:r>
                        <a:rPr lang="en-US" err="1"/>
                        <a:t>lm</a:t>
                      </a:r>
                      <a:r>
                        <a:rPr lang="en-US"/>
                        <a:t>(cases ~ year + 1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Coverage + 3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Coverage)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97600"/>
                  </a:ext>
                </a:extLst>
              </a:tr>
              <a:tr h="267478">
                <a:tc gridSpan="2">
                  <a:txBody>
                    <a:bodyPr/>
                    <a:lstStyle/>
                    <a:p>
                      <a:r>
                        <a:rPr lang="en-US"/>
                        <a:t>p-value = 1.586e-08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MAE = 9.59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RMSE = 11.29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31522"/>
                  </a:ext>
                </a:extLst>
              </a:tr>
              <a:tr h="26747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98%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8.57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94.55%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7.66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334470"/>
                  </a:ext>
                </a:extLst>
              </a:tr>
              <a:tr h="267478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= 94%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= 81.27%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40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F713F99-ABCF-A6C8-91AB-43C221B3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197894"/>
              </p:ext>
            </p:extLst>
          </p:nvPr>
        </p:nvGraphicFramePr>
        <p:xfrm>
          <a:off x="1071616" y="3660138"/>
          <a:ext cx="7000717" cy="13411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50180">
                  <a:extLst>
                    <a:ext uri="{9D8B030D-6E8A-4147-A177-3AD203B41FA5}">
                      <a16:colId xmlns:a16="http://schemas.microsoft.com/office/drawing/2014/main" val="3220597142"/>
                    </a:ext>
                  </a:extLst>
                </a:gridCol>
                <a:gridCol w="583393">
                  <a:extLst>
                    <a:ext uri="{9D8B030D-6E8A-4147-A177-3AD203B41FA5}">
                      <a16:colId xmlns:a16="http://schemas.microsoft.com/office/drawing/2014/main" val="1605210154"/>
                    </a:ext>
                  </a:extLst>
                </a:gridCol>
                <a:gridCol w="1166786">
                  <a:extLst>
                    <a:ext uri="{9D8B030D-6E8A-4147-A177-3AD203B41FA5}">
                      <a16:colId xmlns:a16="http://schemas.microsoft.com/office/drawing/2014/main" val="2552269807"/>
                    </a:ext>
                  </a:extLst>
                </a:gridCol>
                <a:gridCol w="1166786">
                  <a:extLst>
                    <a:ext uri="{9D8B030D-6E8A-4147-A177-3AD203B41FA5}">
                      <a16:colId xmlns:a16="http://schemas.microsoft.com/office/drawing/2014/main" val="1558943746"/>
                    </a:ext>
                  </a:extLst>
                </a:gridCol>
                <a:gridCol w="816750">
                  <a:extLst>
                    <a:ext uri="{9D8B030D-6E8A-4147-A177-3AD203B41FA5}">
                      <a16:colId xmlns:a16="http://schemas.microsoft.com/office/drawing/2014/main" val="2283562714"/>
                    </a:ext>
                  </a:extLst>
                </a:gridCol>
                <a:gridCol w="1516822">
                  <a:extLst>
                    <a:ext uri="{9D8B030D-6E8A-4147-A177-3AD203B41FA5}">
                      <a16:colId xmlns:a16="http://schemas.microsoft.com/office/drawing/2014/main" val="2797817444"/>
                    </a:ext>
                  </a:extLst>
                </a:gridCol>
              </a:tblGrid>
              <a:tr h="277091">
                <a:tc gridSpan="6">
                  <a:txBody>
                    <a:bodyPr/>
                    <a:lstStyle/>
                    <a:p>
                      <a:pPr algn="ctr"/>
                      <a:r>
                        <a:rPr lang="en-US"/>
                        <a:t>Pertussis = </a:t>
                      </a:r>
                      <a:r>
                        <a:rPr lang="en-US" err="1"/>
                        <a:t>lm</a:t>
                      </a:r>
                      <a:r>
                        <a:rPr lang="en-US"/>
                        <a:t>(cases ~ year + 3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Coverage + Under Herd Immunity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793740"/>
                  </a:ext>
                </a:extLst>
              </a:tr>
              <a:tr h="277091">
                <a:tc gridSpan="2">
                  <a:txBody>
                    <a:bodyPr/>
                    <a:lstStyle/>
                    <a:p>
                      <a:r>
                        <a:rPr lang="en-US"/>
                        <a:t>p-value = 0.0095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MAE = 9174.499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RMSE = 14481.07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36202"/>
                  </a:ext>
                </a:extLst>
              </a:tr>
              <a:tr h="27709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98%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</a:t>
                      </a:r>
                    </a:p>
                    <a:p>
                      <a:pPr algn="ctr"/>
                      <a:r>
                        <a:rPr lang="en-US"/>
                        <a:t>20,766.46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94.55%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18,623.25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9746"/>
                  </a:ext>
                </a:extLst>
              </a:tr>
              <a:tr h="38792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= 94%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= 81.27%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96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7473-A602-348C-A15C-C40758220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82AB-2181-D632-8B20-6B4A4020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2E4832-A830-E0BF-2B28-DD9963FCF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03979"/>
              </p:ext>
            </p:extLst>
          </p:nvPr>
        </p:nvGraphicFramePr>
        <p:xfrm>
          <a:off x="1071616" y="1352550"/>
          <a:ext cx="7000718" cy="1219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05989">
                  <a:extLst>
                    <a:ext uri="{9D8B030D-6E8A-4147-A177-3AD203B41FA5}">
                      <a16:colId xmlns:a16="http://schemas.microsoft.com/office/drawing/2014/main" val="212684957"/>
                    </a:ext>
                  </a:extLst>
                </a:gridCol>
                <a:gridCol w="1547852">
                  <a:extLst>
                    <a:ext uri="{9D8B030D-6E8A-4147-A177-3AD203B41FA5}">
                      <a16:colId xmlns:a16="http://schemas.microsoft.com/office/drawing/2014/main" val="3652926218"/>
                    </a:ext>
                  </a:extLst>
                </a:gridCol>
                <a:gridCol w="929931">
                  <a:extLst>
                    <a:ext uri="{9D8B030D-6E8A-4147-A177-3AD203B41FA5}">
                      <a16:colId xmlns:a16="http://schemas.microsoft.com/office/drawing/2014/main" val="900037328"/>
                    </a:ext>
                  </a:extLst>
                </a:gridCol>
                <a:gridCol w="1146521">
                  <a:extLst>
                    <a:ext uri="{9D8B030D-6E8A-4147-A177-3AD203B41FA5}">
                      <a16:colId xmlns:a16="http://schemas.microsoft.com/office/drawing/2014/main" val="2312853481"/>
                    </a:ext>
                  </a:extLst>
                </a:gridCol>
                <a:gridCol w="1570425">
                  <a:extLst>
                    <a:ext uri="{9D8B030D-6E8A-4147-A177-3AD203B41FA5}">
                      <a16:colId xmlns:a16="http://schemas.microsoft.com/office/drawing/2014/main" val="1822962760"/>
                    </a:ext>
                  </a:extLst>
                </a:gridCol>
              </a:tblGrid>
              <a:tr h="271463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Measles = </a:t>
                      </a:r>
                      <a:r>
                        <a:rPr lang="en-US" sz="1400" err="1">
                          <a:solidFill>
                            <a:schemeClr val="bg1"/>
                          </a:solidFill>
                        </a:rPr>
                        <a:t>lm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(case ~ 1</a:t>
                      </a:r>
                      <a:r>
                        <a:rPr lang="en-US" sz="1400" baseline="3000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 dose coverage)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254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36842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r>
                        <a:rPr lang="en-US"/>
                        <a:t>p-value = 0.1917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MAE = 173.73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/>
                        <a:t>RMSE = 229.82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5400" cap="flat" cmpd="sng" algn="ctr">
                      <a:noFill/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22718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91.65%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327.48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82.68%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1123.45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5598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r>
                        <a:rPr lang="en-US" baseline="30000"/>
                        <a:t>nd</a:t>
                      </a:r>
                      <a:r>
                        <a:rPr lang="en-US"/>
                        <a:t> Dose = 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Dose = 78.35%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29106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8A3E9A-214D-39C5-EC56-03B98DAB9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69694"/>
              </p:ext>
            </p:extLst>
          </p:nvPr>
        </p:nvGraphicFramePr>
        <p:xfrm>
          <a:off x="1071616" y="3178738"/>
          <a:ext cx="7000719" cy="114455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50179">
                  <a:extLst>
                    <a:ext uri="{9D8B030D-6E8A-4147-A177-3AD203B41FA5}">
                      <a16:colId xmlns:a16="http://schemas.microsoft.com/office/drawing/2014/main" val="1885199787"/>
                    </a:ext>
                  </a:extLst>
                </a:gridCol>
                <a:gridCol w="583393">
                  <a:extLst>
                    <a:ext uri="{9D8B030D-6E8A-4147-A177-3AD203B41FA5}">
                      <a16:colId xmlns:a16="http://schemas.microsoft.com/office/drawing/2014/main" val="3712413390"/>
                    </a:ext>
                  </a:extLst>
                </a:gridCol>
                <a:gridCol w="1166787">
                  <a:extLst>
                    <a:ext uri="{9D8B030D-6E8A-4147-A177-3AD203B41FA5}">
                      <a16:colId xmlns:a16="http://schemas.microsoft.com/office/drawing/2014/main" val="2536980829"/>
                    </a:ext>
                  </a:extLst>
                </a:gridCol>
                <a:gridCol w="1166787">
                  <a:extLst>
                    <a:ext uri="{9D8B030D-6E8A-4147-A177-3AD203B41FA5}">
                      <a16:colId xmlns:a16="http://schemas.microsoft.com/office/drawing/2014/main" val="307795003"/>
                    </a:ext>
                  </a:extLst>
                </a:gridCol>
                <a:gridCol w="913983">
                  <a:extLst>
                    <a:ext uri="{9D8B030D-6E8A-4147-A177-3AD203B41FA5}">
                      <a16:colId xmlns:a16="http://schemas.microsoft.com/office/drawing/2014/main" val="4155682151"/>
                    </a:ext>
                  </a:extLst>
                </a:gridCol>
                <a:gridCol w="1419590">
                  <a:extLst>
                    <a:ext uri="{9D8B030D-6E8A-4147-A177-3AD203B41FA5}">
                      <a16:colId xmlns:a16="http://schemas.microsoft.com/office/drawing/2014/main" val="2727577647"/>
                    </a:ext>
                  </a:extLst>
                </a:gridCol>
              </a:tblGrid>
              <a:tr h="267478">
                <a:tc gridSpan="6">
                  <a:txBody>
                    <a:bodyPr/>
                    <a:lstStyle/>
                    <a:p>
                      <a:pPr algn="ctr"/>
                      <a:r>
                        <a:rPr lang="en-US"/>
                        <a:t>Rubella = </a:t>
                      </a:r>
                      <a:r>
                        <a:rPr lang="en-US" err="1"/>
                        <a:t>lm</a:t>
                      </a:r>
                      <a:r>
                        <a:rPr lang="en-US"/>
                        <a:t>(cases ~ year + 1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Coverage)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297600"/>
                  </a:ext>
                </a:extLst>
              </a:tr>
              <a:tr h="267478">
                <a:tc gridSpan="2">
                  <a:txBody>
                    <a:bodyPr/>
                    <a:lstStyle/>
                    <a:p>
                      <a:r>
                        <a:rPr lang="en-US"/>
                        <a:t>p-value = 0.01255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MAE = 60.07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/>
                        <a:t>RMSE = 100.69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931522"/>
                  </a:ext>
                </a:extLst>
              </a:tr>
              <a:tr h="5349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91.62%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r>
                        <a:rPr lang="en-US" baseline="30000"/>
                        <a:t>st</a:t>
                      </a:r>
                      <a:r>
                        <a:rPr lang="en-US"/>
                        <a:t> Dose = 83.09%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Predicted Cases: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334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33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421F-8047-8C6B-EE08-AAB70DBD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09F5F-C30A-58A1-69B9-0B337DBC01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98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Parents are reluctant to vaccinate their children</a:t>
            </a:r>
          </a:p>
          <a:p>
            <a:pPr marL="298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fall in vaccination rates will only lead to more vaccine-preventable diseases cases</a:t>
            </a:r>
          </a:p>
          <a:p>
            <a:pPr marL="298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/>
              <a:t>More accurate models can be made with additional data</a:t>
            </a:r>
          </a:p>
          <a:p>
            <a:pPr marL="755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2292F"/>
                </a:solidFill>
              </a:rPr>
              <a:t>Location</a:t>
            </a:r>
          </a:p>
          <a:p>
            <a:pPr marL="755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2292F"/>
                </a:solidFill>
              </a:rPr>
              <a:t>Population density</a:t>
            </a:r>
          </a:p>
          <a:p>
            <a:pPr marL="755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2292F"/>
                </a:solidFill>
              </a:rPr>
              <a:t>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44F7D-E70B-F3E0-2613-7A0AD0F5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084" y="3388306"/>
            <a:ext cx="1286367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Google Shape;3757;p62"/>
          <p:cNvSpPr txBox="1">
            <a:spLocks noGrp="1"/>
          </p:cNvSpPr>
          <p:nvPr>
            <p:ph type="title"/>
          </p:nvPr>
        </p:nvSpPr>
        <p:spPr>
          <a:xfrm>
            <a:off x="1028699" y="658374"/>
            <a:ext cx="4493211" cy="10563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3760" name="Google Shape;3760;p62"/>
          <p:cNvSpPr txBox="1">
            <a:spLocks noGrp="1"/>
          </p:cNvSpPr>
          <p:nvPr>
            <p:ph type="subTitle" idx="4294967295"/>
          </p:nvPr>
        </p:nvSpPr>
        <p:spPr>
          <a:xfrm>
            <a:off x="1028700" y="4337300"/>
            <a:ext cx="3858900" cy="2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Please keep this slide for attribution</a:t>
            </a:r>
            <a:endParaRPr sz="1200"/>
          </a:p>
        </p:txBody>
      </p:sp>
      <p:grpSp>
        <p:nvGrpSpPr>
          <p:cNvPr id="3769" name="Google Shape;3769;p62"/>
          <p:cNvGrpSpPr/>
          <p:nvPr/>
        </p:nvGrpSpPr>
        <p:grpSpPr>
          <a:xfrm rot="1004521">
            <a:off x="3794647" y="-85442"/>
            <a:ext cx="2213282" cy="1250090"/>
            <a:chOff x="5913720" y="338987"/>
            <a:chExt cx="2574977" cy="1454542"/>
          </a:xfrm>
        </p:grpSpPr>
        <p:sp>
          <p:nvSpPr>
            <p:cNvPr id="3770" name="Google Shape;3770;p62"/>
            <p:cNvSpPr/>
            <p:nvPr/>
          </p:nvSpPr>
          <p:spPr>
            <a:xfrm>
              <a:off x="6513338" y="338987"/>
              <a:ext cx="115824" cy="116115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1" name="Google Shape;3771;p62"/>
            <p:cNvGrpSpPr/>
            <p:nvPr/>
          </p:nvGrpSpPr>
          <p:grpSpPr>
            <a:xfrm>
              <a:off x="7139184" y="679702"/>
              <a:ext cx="115823" cy="111412"/>
              <a:chOff x="7483850" y="1849650"/>
              <a:chExt cx="144400" cy="138900"/>
            </a:xfrm>
          </p:grpSpPr>
          <p:sp>
            <p:nvSpPr>
              <p:cNvPr id="3772" name="Google Shape;3772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4" name="Google Shape;3774;p62"/>
            <p:cNvSpPr/>
            <p:nvPr/>
          </p:nvSpPr>
          <p:spPr>
            <a:xfrm>
              <a:off x="7380591" y="1229942"/>
              <a:ext cx="161543" cy="1615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2"/>
            <p:cNvSpPr/>
            <p:nvPr/>
          </p:nvSpPr>
          <p:spPr>
            <a:xfrm>
              <a:off x="6490529" y="911725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2"/>
            <p:cNvSpPr/>
            <p:nvPr/>
          </p:nvSpPr>
          <p:spPr>
            <a:xfrm>
              <a:off x="6950905" y="1169184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77" name="Google Shape;3777;p62"/>
            <p:cNvGrpSpPr/>
            <p:nvPr/>
          </p:nvGrpSpPr>
          <p:grpSpPr>
            <a:xfrm>
              <a:off x="5913720" y="815996"/>
              <a:ext cx="115823" cy="111412"/>
              <a:chOff x="7483850" y="1849650"/>
              <a:chExt cx="144400" cy="138900"/>
            </a:xfrm>
          </p:grpSpPr>
          <p:sp>
            <p:nvSpPr>
              <p:cNvPr id="3778" name="Google Shape;3778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0" name="Google Shape;3780;p62"/>
            <p:cNvSpPr/>
            <p:nvPr/>
          </p:nvSpPr>
          <p:spPr>
            <a:xfrm>
              <a:off x="7472651" y="1632347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2"/>
            <p:cNvSpPr/>
            <p:nvPr/>
          </p:nvSpPr>
          <p:spPr>
            <a:xfrm rot="10800000" flipH="1">
              <a:off x="7975336" y="1047146"/>
              <a:ext cx="89847" cy="90043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2" name="Google Shape;3782;p62"/>
            <p:cNvGrpSpPr/>
            <p:nvPr/>
          </p:nvGrpSpPr>
          <p:grpSpPr>
            <a:xfrm rot="10800000" flipH="1">
              <a:off x="8372874" y="1255009"/>
              <a:ext cx="115823" cy="111412"/>
              <a:chOff x="7483850" y="1849650"/>
              <a:chExt cx="144400" cy="138900"/>
            </a:xfrm>
          </p:grpSpPr>
          <p:sp>
            <p:nvSpPr>
              <p:cNvPr id="3783" name="Google Shape;3783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5" name="Google Shape;3785;p62"/>
            <p:cNvSpPr/>
            <p:nvPr/>
          </p:nvSpPr>
          <p:spPr>
            <a:xfrm rot="10800000" flipH="1">
              <a:off x="7542141" y="941562"/>
              <a:ext cx="101143" cy="1011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6" name="Google Shape;3786;p62"/>
            <p:cNvGrpSpPr/>
            <p:nvPr/>
          </p:nvGrpSpPr>
          <p:grpSpPr>
            <a:xfrm rot="10800000" flipH="1">
              <a:off x="8074625" y="1520906"/>
              <a:ext cx="115823" cy="111412"/>
              <a:chOff x="7483850" y="1849650"/>
              <a:chExt cx="144400" cy="138900"/>
            </a:xfrm>
          </p:grpSpPr>
          <p:sp>
            <p:nvSpPr>
              <p:cNvPr id="3787" name="Google Shape;3787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89" name="Google Shape;3789;p62"/>
          <p:cNvGrpSpPr/>
          <p:nvPr/>
        </p:nvGrpSpPr>
        <p:grpSpPr>
          <a:xfrm rot="9578104">
            <a:off x="4522465" y="1847078"/>
            <a:ext cx="1212722" cy="1094892"/>
            <a:chOff x="2857377" y="3791371"/>
            <a:chExt cx="1212715" cy="1094887"/>
          </a:xfrm>
        </p:grpSpPr>
        <p:sp>
          <p:nvSpPr>
            <p:cNvPr id="3790" name="Google Shape;3790;p62"/>
            <p:cNvSpPr/>
            <p:nvPr/>
          </p:nvSpPr>
          <p:spPr>
            <a:xfrm rot="-9547900" flipH="1">
              <a:off x="3725975" y="4402746"/>
              <a:ext cx="98513" cy="98761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1" name="Google Shape;3791;p62"/>
            <p:cNvGrpSpPr/>
            <p:nvPr/>
          </p:nvGrpSpPr>
          <p:grpSpPr>
            <a:xfrm rot="-9548284" flipH="1">
              <a:off x="3378094" y="4237872"/>
              <a:ext cx="103520" cy="99577"/>
              <a:chOff x="7483850" y="1849650"/>
              <a:chExt cx="144400" cy="138900"/>
            </a:xfrm>
          </p:grpSpPr>
          <p:sp>
            <p:nvSpPr>
              <p:cNvPr id="3792" name="Google Shape;3792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94" name="Google Shape;3794;p62"/>
            <p:cNvSpPr/>
            <p:nvPr/>
          </p:nvSpPr>
          <p:spPr>
            <a:xfrm rot="-9548284" flipH="1">
              <a:off x="3448600" y="4720898"/>
              <a:ext cx="144383" cy="14438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2"/>
            <p:cNvSpPr/>
            <p:nvPr/>
          </p:nvSpPr>
          <p:spPr>
            <a:xfrm rot="-9548284" flipH="1">
              <a:off x="3083261" y="4187605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2"/>
            <p:cNvSpPr/>
            <p:nvPr/>
          </p:nvSpPr>
          <p:spPr>
            <a:xfrm rot="-9548284" flipH="1">
              <a:off x="2878299" y="3812338"/>
              <a:ext cx="144276" cy="144061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97" name="Google Shape;3797;p62"/>
            <p:cNvGrpSpPr/>
            <p:nvPr/>
          </p:nvGrpSpPr>
          <p:grpSpPr>
            <a:xfrm rot="-9548284" flipH="1">
              <a:off x="3952235" y="4712060"/>
              <a:ext cx="103520" cy="99577"/>
              <a:chOff x="7483850" y="1849650"/>
              <a:chExt cx="144400" cy="138900"/>
            </a:xfrm>
          </p:grpSpPr>
          <p:sp>
            <p:nvSpPr>
              <p:cNvPr id="3798" name="Google Shape;3798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0" name="Google Shape;3800;p62"/>
          <p:cNvGrpSpPr/>
          <p:nvPr/>
        </p:nvGrpSpPr>
        <p:grpSpPr>
          <a:xfrm rot="-3056343">
            <a:off x="6955692" y="2219576"/>
            <a:ext cx="1935687" cy="1093422"/>
            <a:chOff x="5913720" y="338987"/>
            <a:chExt cx="2574977" cy="1454542"/>
          </a:xfrm>
        </p:grpSpPr>
        <p:sp>
          <p:nvSpPr>
            <p:cNvPr id="3801" name="Google Shape;3801;p62"/>
            <p:cNvSpPr/>
            <p:nvPr/>
          </p:nvSpPr>
          <p:spPr>
            <a:xfrm>
              <a:off x="6513338" y="338987"/>
              <a:ext cx="115824" cy="116115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2" name="Google Shape;3802;p62"/>
            <p:cNvGrpSpPr/>
            <p:nvPr/>
          </p:nvGrpSpPr>
          <p:grpSpPr>
            <a:xfrm>
              <a:off x="7139184" y="679702"/>
              <a:ext cx="115823" cy="111412"/>
              <a:chOff x="7483850" y="1849650"/>
              <a:chExt cx="144400" cy="138900"/>
            </a:xfrm>
          </p:grpSpPr>
          <p:sp>
            <p:nvSpPr>
              <p:cNvPr id="3803" name="Google Shape;3803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5" name="Google Shape;3805;p62"/>
            <p:cNvSpPr/>
            <p:nvPr/>
          </p:nvSpPr>
          <p:spPr>
            <a:xfrm>
              <a:off x="7380591" y="1229942"/>
              <a:ext cx="161543" cy="1615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2"/>
            <p:cNvSpPr/>
            <p:nvPr/>
          </p:nvSpPr>
          <p:spPr>
            <a:xfrm>
              <a:off x="6490529" y="911725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2"/>
            <p:cNvSpPr/>
            <p:nvPr/>
          </p:nvSpPr>
          <p:spPr>
            <a:xfrm>
              <a:off x="6950905" y="1169184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8" name="Google Shape;3808;p62"/>
            <p:cNvGrpSpPr/>
            <p:nvPr/>
          </p:nvGrpSpPr>
          <p:grpSpPr>
            <a:xfrm>
              <a:off x="5913720" y="815996"/>
              <a:ext cx="115823" cy="111412"/>
              <a:chOff x="7483850" y="1849650"/>
              <a:chExt cx="144400" cy="138900"/>
            </a:xfrm>
          </p:grpSpPr>
          <p:sp>
            <p:nvSpPr>
              <p:cNvPr id="3809" name="Google Shape;3809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1" name="Google Shape;3811;p62"/>
            <p:cNvSpPr/>
            <p:nvPr/>
          </p:nvSpPr>
          <p:spPr>
            <a:xfrm>
              <a:off x="7472651" y="1632347"/>
              <a:ext cx="161423" cy="161182"/>
            </a:xfrm>
            <a:custGeom>
              <a:avLst/>
              <a:gdLst/>
              <a:ahLst/>
              <a:cxnLst/>
              <a:rect l="l" t="t" r="r" b="b"/>
              <a:pathLst>
                <a:path w="8050" h="8038" extrusionOk="0">
                  <a:moveTo>
                    <a:pt x="4025" y="1"/>
                  </a:moveTo>
                  <a:lnTo>
                    <a:pt x="1" y="4013"/>
                  </a:lnTo>
                  <a:lnTo>
                    <a:pt x="4025" y="8038"/>
                  </a:lnTo>
                  <a:lnTo>
                    <a:pt x="8049" y="4013"/>
                  </a:lnTo>
                  <a:lnTo>
                    <a:pt x="4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2"/>
            <p:cNvSpPr/>
            <p:nvPr/>
          </p:nvSpPr>
          <p:spPr>
            <a:xfrm rot="10800000" flipH="1">
              <a:off x="7975336" y="1047146"/>
              <a:ext cx="89847" cy="90043"/>
            </a:xfrm>
            <a:custGeom>
              <a:avLst/>
              <a:gdLst/>
              <a:ahLst/>
              <a:cxnLst/>
              <a:rect l="l" t="t" r="r" b="b"/>
              <a:pathLst>
                <a:path w="11916" h="11946" extrusionOk="0">
                  <a:moveTo>
                    <a:pt x="5958" y="0"/>
                  </a:moveTo>
                  <a:cubicBezTo>
                    <a:pt x="2675" y="0"/>
                    <a:pt x="1" y="2675"/>
                    <a:pt x="1" y="5958"/>
                  </a:cubicBezTo>
                  <a:cubicBezTo>
                    <a:pt x="1" y="9271"/>
                    <a:pt x="2675" y="11946"/>
                    <a:pt x="5958" y="11946"/>
                  </a:cubicBezTo>
                  <a:cubicBezTo>
                    <a:pt x="9241" y="11946"/>
                    <a:pt x="11916" y="9271"/>
                    <a:pt x="11916" y="5958"/>
                  </a:cubicBezTo>
                  <a:cubicBezTo>
                    <a:pt x="11916" y="2675"/>
                    <a:pt x="9241" y="0"/>
                    <a:pt x="5958" y="0"/>
                  </a:cubicBezTo>
                  <a:close/>
                </a:path>
              </a:pathLst>
            </a:custGeom>
            <a:solidFill>
              <a:srgbClr val="CEF0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3" name="Google Shape;3813;p62"/>
            <p:cNvGrpSpPr/>
            <p:nvPr/>
          </p:nvGrpSpPr>
          <p:grpSpPr>
            <a:xfrm rot="10800000" flipH="1">
              <a:off x="8372874" y="1255009"/>
              <a:ext cx="115823" cy="111412"/>
              <a:chOff x="7483850" y="1849650"/>
              <a:chExt cx="144400" cy="138900"/>
            </a:xfrm>
          </p:grpSpPr>
          <p:sp>
            <p:nvSpPr>
              <p:cNvPr id="3814" name="Google Shape;3814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16" name="Google Shape;3816;p62"/>
            <p:cNvSpPr/>
            <p:nvPr/>
          </p:nvSpPr>
          <p:spPr>
            <a:xfrm rot="10800000" flipH="1">
              <a:off x="7542141" y="941562"/>
              <a:ext cx="101143" cy="101143"/>
            </a:xfrm>
            <a:custGeom>
              <a:avLst/>
              <a:gdLst/>
              <a:ahLst/>
              <a:cxnLst/>
              <a:rect l="l" t="t" r="r" b="b"/>
              <a:pathLst>
                <a:path w="8056" h="8056" extrusionOk="0">
                  <a:moveTo>
                    <a:pt x="4013" y="0"/>
                  </a:moveTo>
                  <a:cubicBezTo>
                    <a:pt x="1794" y="0"/>
                    <a:pt x="1" y="1824"/>
                    <a:pt x="1" y="4043"/>
                  </a:cubicBezTo>
                  <a:cubicBezTo>
                    <a:pt x="1" y="6262"/>
                    <a:pt x="1794" y="8055"/>
                    <a:pt x="4013" y="8055"/>
                  </a:cubicBezTo>
                  <a:cubicBezTo>
                    <a:pt x="6232" y="8055"/>
                    <a:pt x="8056" y="6262"/>
                    <a:pt x="8056" y="4043"/>
                  </a:cubicBezTo>
                  <a:cubicBezTo>
                    <a:pt x="8056" y="1824"/>
                    <a:pt x="6232" y="0"/>
                    <a:pt x="40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7" name="Google Shape;3817;p62"/>
            <p:cNvGrpSpPr/>
            <p:nvPr/>
          </p:nvGrpSpPr>
          <p:grpSpPr>
            <a:xfrm rot="10800000" flipH="1">
              <a:off x="8074625" y="1520906"/>
              <a:ext cx="115823" cy="111412"/>
              <a:chOff x="7483850" y="1849650"/>
              <a:chExt cx="144400" cy="138900"/>
            </a:xfrm>
          </p:grpSpPr>
          <p:sp>
            <p:nvSpPr>
              <p:cNvPr id="3818" name="Google Shape;3818;p62"/>
              <p:cNvSpPr/>
              <p:nvPr/>
            </p:nvSpPr>
            <p:spPr>
              <a:xfrm>
                <a:off x="7483850" y="1850225"/>
                <a:ext cx="1436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33" extrusionOk="0">
                    <a:moveTo>
                      <a:pt x="1190" y="0"/>
                    </a:moveTo>
                    <a:cubicBezTo>
                      <a:pt x="905" y="0"/>
                      <a:pt x="624" y="107"/>
                      <a:pt x="426" y="319"/>
                    </a:cubicBezTo>
                    <a:cubicBezTo>
                      <a:pt x="1" y="715"/>
                      <a:pt x="1" y="1444"/>
                      <a:pt x="426" y="1870"/>
                    </a:cubicBezTo>
                    <a:lnTo>
                      <a:pt x="3770" y="5213"/>
                    </a:lnTo>
                    <a:cubicBezTo>
                      <a:pt x="3967" y="5426"/>
                      <a:pt x="4248" y="5532"/>
                      <a:pt x="4533" y="5532"/>
                    </a:cubicBezTo>
                    <a:cubicBezTo>
                      <a:pt x="4818" y="5532"/>
                      <a:pt x="5107" y="5426"/>
                      <a:pt x="5320" y="5213"/>
                    </a:cubicBezTo>
                    <a:cubicBezTo>
                      <a:pt x="5745" y="4788"/>
                      <a:pt x="5745" y="4058"/>
                      <a:pt x="5320" y="3663"/>
                    </a:cubicBezTo>
                    <a:lnTo>
                      <a:pt x="1976" y="319"/>
                    </a:lnTo>
                    <a:cubicBezTo>
                      <a:pt x="1763" y="107"/>
                      <a:pt x="1475" y="0"/>
                      <a:pt x="1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62"/>
              <p:cNvSpPr/>
              <p:nvPr/>
            </p:nvSpPr>
            <p:spPr>
              <a:xfrm>
                <a:off x="7484600" y="1849650"/>
                <a:ext cx="143650" cy="13890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5556" extrusionOk="0">
                    <a:moveTo>
                      <a:pt x="4534" y="1"/>
                    </a:moveTo>
                    <a:cubicBezTo>
                      <a:pt x="4256" y="1"/>
                      <a:pt x="3983" y="114"/>
                      <a:pt x="3770" y="342"/>
                    </a:cubicBezTo>
                    <a:lnTo>
                      <a:pt x="426" y="3686"/>
                    </a:lnTo>
                    <a:cubicBezTo>
                      <a:pt x="1" y="4081"/>
                      <a:pt x="1" y="4811"/>
                      <a:pt x="426" y="5236"/>
                    </a:cubicBezTo>
                    <a:cubicBezTo>
                      <a:pt x="639" y="5449"/>
                      <a:pt x="920" y="5555"/>
                      <a:pt x="1202" y="5555"/>
                    </a:cubicBezTo>
                    <a:cubicBezTo>
                      <a:pt x="1483" y="5555"/>
                      <a:pt x="1764" y="5449"/>
                      <a:pt x="1977" y="5236"/>
                    </a:cubicBezTo>
                    <a:lnTo>
                      <a:pt x="5320" y="1893"/>
                    </a:lnTo>
                    <a:cubicBezTo>
                      <a:pt x="5746" y="1467"/>
                      <a:pt x="5746" y="738"/>
                      <a:pt x="5320" y="342"/>
                    </a:cubicBezTo>
                    <a:cubicBezTo>
                      <a:pt x="5092" y="114"/>
                      <a:pt x="4811" y="1"/>
                      <a:pt x="4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oogle Shape;11971;p81">
            <a:extLst>
              <a:ext uri="{FF2B5EF4-FFF2-40B4-BE49-F238E27FC236}">
                <a16:creationId xmlns:a16="http://schemas.microsoft.com/office/drawing/2014/main" id="{53CECE34-4127-2F8C-C49A-19C39968D7B0}"/>
              </a:ext>
            </a:extLst>
          </p:cNvPr>
          <p:cNvGrpSpPr/>
          <p:nvPr/>
        </p:nvGrpSpPr>
        <p:grpSpPr>
          <a:xfrm>
            <a:off x="1081948" y="1958046"/>
            <a:ext cx="613703" cy="613702"/>
            <a:chOff x="1379798" y="1723250"/>
            <a:chExt cx="397887" cy="397887"/>
          </a:xfrm>
        </p:grpSpPr>
        <p:sp>
          <p:nvSpPr>
            <p:cNvPr id="7" name="Google Shape;11972;p81">
              <a:extLst>
                <a:ext uri="{FF2B5EF4-FFF2-40B4-BE49-F238E27FC236}">
                  <a16:creationId xmlns:a16="http://schemas.microsoft.com/office/drawing/2014/main" id="{4712D1E3-A603-C0F4-B367-0C0A90CF0DA6}"/>
                </a:ext>
              </a:extLst>
            </p:cNvPr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73;p81">
              <a:extLst>
                <a:ext uri="{FF2B5EF4-FFF2-40B4-BE49-F238E27FC236}">
                  <a16:creationId xmlns:a16="http://schemas.microsoft.com/office/drawing/2014/main" id="{8358D2CE-FB3B-3B2D-CEB3-F507FF772BA6}"/>
                </a:ext>
              </a:extLst>
            </p:cNvPr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74;p81">
              <a:extLst>
                <a:ext uri="{FF2B5EF4-FFF2-40B4-BE49-F238E27FC236}">
                  <a16:creationId xmlns:a16="http://schemas.microsoft.com/office/drawing/2014/main" id="{86A3B8CD-55AA-14CE-398B-A6D38DE7CC5F}"/>
                </a:ext>
              </a:extLst>
            </p:cNvPr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975;p81">
              <a:extLst>
                <a:ext uri="{FF2B5EF4-FFF2-40B4-BE49-F238E27FC236}">
                  <a16:creationId xmlns:a16="http://schemas.microsoft.com/office/drawing/2014/main" id="{24217E67-7FE9-E565-9EFF-65576751D630}"/>
                </a:ext>
              </a:extLst>
            </p:cNvPr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E18C8F-63B0-1E20-8791-482EBC13F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8699" y="2815123"/>
            <a:ext cx="720202" cy="61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C5510B-D8BE-BC22-9AEB-A635EAF8EFDD}"/>
              </a:ext>
            </a:extLst>
          </p:cNvPr>
          <p:cNvSpPr txBox="1"/>
          <p:nvPr/>
        </p:nvSpPr>
        <p:spPr>
          <a:xfrm>
            <a:off x="2006351" y="2095622"/>
            <a:ext cx="1686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madison-souder</a:t>
            </a:r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9773A-5997-594C-041D-630C20858307}"/>
              </a:ext>
            </a:extLst>
          </p:cNvPr>
          <p:cNvSpPr txBox="1"/>
          <p:nvPr/>
        </p:nvSpPr>
        <p:spPr>
          <a:xfrm>
            <a:off x="2006351" y="2952697"/>
            <a:ext cx="1686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/>
              <a:t>madisonsouder</a:t>
            </a:r>
            <a:endParaRPr lang="en-US" sz="1600"/>
          </a:p>
        </p:txBody>
      </p:sp>
      <p:pic>
        <p:nvPicPr>
          <p:cNvPr id="3" name="Picture 2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9B01A1F7-0574-5229-33C2-417DA822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341" y="1644619"/>
            <a:ext cx="2139950" cy="2139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452B7E-25E1-7C3D-2857-5E715B3E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81C1003-3203-98FF-EAE6-FA5E37C94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233915"/>
            <a:ext cx="7717500" cy="3147600"/>
          </a:xfrm>
        </p:spPr>
        <p:txBody>
          <a:bodyPr/>
          <a:lstStyle/>
          <a:p>
            <a:pPr marL="127000" indent="-457200">
              <a:spcAft>
                <a:spcPts val="600"/>
              </a:spcAft>
              <a:buNone/>
            </a:pPr>
            <a:r>
              <a:rPr lang="en-US"/>
              <a:t>Health Care Providers. (2024, October 31). </a:t>
            </a:r>
            <a:r>
              <a:rPr lang="en-US" i="1"/>
              <a:t>Pertussis vaccination recommendations</a:t>
            </a:r>
            <a:r>
              <a:rPr lang="en-US"/>
              <a:t>. Centers for Disease Control and Prevention. https://www.cdc.gov/pertussis/hcp/vaccine-recommendations/index.html </a:t>
            </a:r>
          </a:p>
          <a:p>
            <a:pPr marL="127000" indent="-457200">
              <a:spcAft>
                <a:spcPts val="600"/>
              </a:spcAft>
              <a:buNone/>
            </a:pPr>
            <a:r>
              <a:rPr lang="en-US"/>
              <a:t>Plans-</a:t>
            </a:r>
            <a:r>
              <a:rPr lang="en-US" err="1"/>
              <a:t>Rubió</a:t>
            </a:r>
            <a:r>
              <a:rPr lang="en-US"/>
              <a:t>, P. (2012). Evaluation of the establishment of herd immunity in the population by means of serological surveys and vaccination coverage. </a:t>
            </a:r>
            <a:r>
              <a:rPr lang="en-US" i="1"/>
              <a:t>Human Vaccines &amp; Immunotherapeutics</a:t>
            </a:r>
            <a:r>
              <a:rPr lang="en-US"/>
              <a:t>, </a:t>
            </a:r>
            <a:r>
              <a:rPr lang="en-US" i="1"/>
              <a:t>8</a:t>
            </a:r>
            <a:r>
              <a:rPr lang="en-US"/>
              <a:t>(2), 184–188. https://doi.org/10.4161/hv.18444</a:t>
            </a:r>
          </a:p>
          <a:p>
            <a:pPr marL="127000" indent="-457200">
              <a:spcAft>
                <a:spcPts val="600"/>
              </a:spcAft>
              <a:buNone/>
            </a:pPr>
            <a:r>
              <a:rPr lang="en-US"/>
              <a:t>World Health Organization. (2025, March 25). </a:t>
            </a:r>
            <a:r>
              <a:rPr lang="en-US" i="1"/>
              <a:t>Vaccines and immunization: Vaccine safety</a:t>
            </a:r>
            <a:r>
              <a:rPr lang="en-US"/>
              <a:t>. World Health Organization. https://www.who.int/news-room/questions-and-answers/item/vaccines-and-immunization-vaccine safety </a:t>
            </a:r>
          </a:p>
          <a:p>
            <a:pPr marL="127000" indent="-457200">
              <a:spcAft>
                <a:spcPts val="600"/>
              </a:spcAft>
              <a:buNone/>
            </a:pPr>
            <a:r>
              <a:rPr lang="en-US"/>
              <a:t>World Health Organization. (n.d.). </a:t>
            </a:r>
            <a:r>
              <a:rPr lang="en-US" i="1"/>
              <a:t>A Brief History of Vaccination</a:t>
            </a:r>
            <a:r>
              <a:rPr lang="en-US"/>
              <a:t>. World Health Organization. https://www.who.int/news-room/spotlight/history-of-vaccination/a-brief-history-of-vaccination </a:t>
            </a:r>
          </a:p>
          <a:p>
            <a:pPr marL="12700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1462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0F6D-55ED-B95C-5F67-8BD00234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841562"/>
            <a:ext cx="8086164" cy="3460376"/>
          </a:xfrm>
        </p:spPr>
        <p:txBody>
          <a:bodyPr anchor="ctr"/>
          <a:lstStyle/>
          <a:p>
            <a:r>
              <a:rPr lang="en-US" sz="7200"/>
              <a:t>A Look Into Vaccination Rates and Reported Cases</a:t>
            </a:r>
          </a:p>
        </p:txBody>
      </p:sp>
    </p:spTree>
    <p:extLst>
      <p:ext uri="{BB962C8B-B14F-4D97-AF65-F5344CB8AC3E}">
        <p14:creationId xmlns:p14="http://schemas.microsoft.com/office/powerpoint/2010/main" val="21091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1">
            <a:extLst>
              <a:ext uri="{FF2B5EF4-FFF2-40B4-BE49-F238E27FC236}">
                <a16:creationId xmlns:a16="http://schemas.microsoft.com/office/drawing/2014/main" id="{FB3A2B69-580C-09E9-ACC0-7AD73913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4" y="2028821"/>
            <a:ext cx="2503647" cy="266965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/>
              <a:t>Kindergarten Vaccination Rates for School-Mandated Vaccines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Polio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MMR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Varicella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Hepatitis B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Tdap, and DTP, DTaP, or DT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31A9E3-3A7A-9EBC-F654-D675742C698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10104" y="1021280"/>
            <a:ext cx="2503646" cy="956853"/>
          </a:xfrm>
        </p:spPr>
        <p:txBody>
          <a:bodyPr anchor="ctr"/>
          <a:lstStyle/>
          <a:p>
            <a:pPr algn="ctr"/>
            <a:r>
              <a:rPr lang="en-US"/>
              <a:t>Centers for</a:t>
            </a:r>
          </a:p>
          <a:p>
            <a:pPr algn="ctr"/>
            <a:r>
              <a:rPr lang="en-US"/>
              <a:t>Disease Control</a:t>
            </a:r>
          </a:p>
          <a:p>
            <a:pPr algn="ctr"/>
            <a:r>
              <a:rPr lang="en-US"/>
              <a:t>and Prevention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C585D0D-2681-855B-8A9E-458FCAB8B80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320176" y="2004606"/>
            <a:ext cx="2708665" cy="26938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/>
              <a:t>National Vaccination Rates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Polio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Measles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Rubella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Hepatitis B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DTP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/>
              <a:t>Reported Cases of Vaccine-Preventable Diseases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Diphtheria, Tetanus, and  Pertussis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400"/>
              <a:t>Measles, Mumps, and  Rubella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74CDBC2-AC56-2C2F-DF33-F1A20032A18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25100" y="1017724"/>
            <a:ext cx="2293800" cy="926825"/>
          </a:xfrm>
        </p:spPr>
        <p:txBody>
          <a:bodyPr anchor="ctr"/>
          <a:lstStyle/>
          <a:p>
            <a:pPr indent="0" algn="l"/>
            <a:r>
              <a:rPr lang="en-US"/>
              <a:t>World Health Organization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2268BCAF-000F-4AB4-C72F-05FD5F8FA25F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6340096" y="1954397"/>
            <a:ext cx="2293800" cy="2693867"/>
          </a:xfrm>
        </p:spPr>
        <p:txBody>
          <a:bodyPr/>
          <a:lstStyle/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-US" sz="1400"/>
              <a:t>Not applicable entries were omitted</a:t>
            </a:r>
          </a:p>
          <a:p>
            <a:pPr marL="869950" lvl="1" indent="-285750" algn="l">
              <a:buFont typeface="Arial" panose="020B0604020202020204" pitchFamily="34" charset="0"/>
              <a:buChar char="•"/>
            </a:pPr>
            <a:r>
              <a:rPr lang="en-US" sz="1400"/>
              <a:t>Columns with no entries</a:t>
            </a:r>
          </a:p>
          <a:p>
            <a:pPr marL="869950" lvl="1" indent="-285750" algn="l">
              <a:buFont typeface="Arial" panose="020B0604020202020204" pitchFamily="34" charset="0"/>
              <a:buChar char="•"/>
            </a:pPr>
            <a:r>
              <a:rPr lang="en-US" sz="1400"/>
              <a:t>Coverage column</a:t>
            </a:r>
          </a:p>
          <a:p>
            <a:pPr marL="412750" indent="-285750" algn="l">
              <a:buFont typeface="Arial" panose="020B0604020202020204" pitchFamily="34" charset="0"/>
              <a:buChar char="•"/>
            </a:pPr>
            <a:r>
              <a:rPr lang="en-US" sz="1400"/>
              <a:t>Averaged </a:t>
            </a:r>
            <a:r>
              <a:rPr lang="en-US" sz="1400" err="1"/>
              <a:t>HepB</a:t>
            </a:r>
            <a:r>
              <a:rPr lang="en-US" sz="1400"/>
              <a:t> birth dose total and  </a:t>
            </a:r>
            <a:r>
              <a:rPr lang="en-US" sz="1400" err="1"/>
              <a:t>HepB</a:t>
            </a:r>
            <a:r>
              <a:rPr lang="en-US" sz="1400"/>
              <a:t> birth dose (given within 24 hours of birth)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2D1FE46-4FDB-147F-0D2F-45132F91B892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30150" y="1017725"/>
            <a:ext cx="2293800" cy="926825"/>
          </a:xfrm>
        </p:spPr>
        <p:txBody>
          <a:bodyPr anchor="ctr"/>
          <a:lstStyle/>
          <a:p>
            <a:r>
              <a:rPr lang="en-US"/>
              <a:t>R and RStudio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D7248-030E-0B32-8584-BF911CFB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47882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75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7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7" grpId="0" build="p"/>
      <p:bldP spid="14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4539-D77E-12C9-6D10-CA1161DB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159" y="4403700"/>
            <a:ext cx="8669683" cy="739800"/>
          </a:xfrm>
        </p:spPr>
        <p:txBody>
          <a:bodyPr/>
          <a:lstStyle/>
          <a:p>
            <a:r>
              <a:rPr lang="en-US"/>
              <a:t>https://madisonsouder.shinyapps.io/Data_practicum/</a:t>
            </a:r>
          </a:p>
        </p:txBody>
      </p:sp>
      <p:pic>
        <p:nvPicPr>
          <p:cNvPr id="4" name="Picture 3" descr="A qr code with green and black squares&#10;&#10;AI-generated content may be incorrect.">
            <a:extLst>
              <a:ext uri="{FF2B5EF4-FFF2-40B4-BE49-F238E27FC236}">
                <a16:creationId xmlns:a16="http://schemas.microsoft.com/office/drawing/2014/main" id="{7F3547D0-0661-66FC-3EE9-8184AE6C8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049" y="1025799"/>
            <a:ext cx="3091902" cy="30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8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7640E75-2E10-43A1-988C-740DAE94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25" y="181137"/>
            <a:ext cx="8694550" cy="47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vaccination&#10;&#10;AI-generated content may be incorrect.">
            <a:extLst>
              <a:ext uri="{FF2B5EF4-FFF2-40B4-BE49-F238E27FC236}">
                <a16:creationId xmlns:a16="http://schemas.microsoft.com/office/drawing/2014/main" id="{B2612B72-C2B4-3363-25A9-64D3600C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0" y="92506"/>
            <a:ext cx="7971161" cy="49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2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vaccination compliance by vaccine&#10;&#10;AI-generated content may be incorrect.">
            <a:extLst>
              <a:ext uri="{FF2B5EF4-FFF2-40B4-BE49-F238E27FC236}">
                <a16:creationId xmlns:a16="http://schemas.microsoft.com/office/drawing/2014/main" id="{900442D5-B04E-BADB-E5B8-AEFD7066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9" y="85947"/>
            <a:ext cx="8612622" cy="497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0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vaccination&#10;&#10;AI-generated content may be incorrect.">
            <a:extLst>
              <a:ext uri="{FF2B5EF4-FFF2-40B4-BE49-F238E27FC236}">
                <a16:creationId xmlns:a16="http://schemas.microsoft.com/office/drawing/2014/main" id="{FFC06958-3A22-1B25-4240-1733DCCC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0" t="5582" r="1873" b="2326"/>
          <a:stretch>
            <a:fillRect/>
          </a:stretch>
        </p:blipFill>
        <p:spPr>
          <a:xfrm>
            <a:off x="96116" y="203347"/>
            <a:ext cx="8951768" cy="473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37966"/>
      </p:ext>
    </p:extLst>
  </p:cSld>
  <p:clrMapOvr>
    <a:masterClrMapping/>
  </p:clrMapOvr>
</p:sld>
</file>

<file path=ppt/theme/theme1.xml><?xml version="1.0" encoding="utf-8"?>
<a:theme xmlns:a="http://schemas.openxmlformats.org/drawingml/2006/main" name=" Time to Vaccinate! by Slidesgo ">
  <a:themeElements>
    <a:clrScheme name="Simple Light">
      <a:dk1>
        <a:srgbClr val="32292F"/>
      </a:dk1>
      <a:lt1>
        <a:srgbClr val="FFFFFF"/>
      </a:lt1>
      <a:dk2>
        <a:srgbClr val="28587B"/>
      </a:dk2>
      <a:lt2>
        <a:srgbClr val="6B9AC4"/>
      </a:lt2>
      <a:accent1>
        <a:srgbClr val="97D8C4"/>
      </a:accent1>
      <a:accent2>
        <a:srgbClr val="1A3A5C"/>
      </a:accent2>
      <a:accent3>
        <a:srgbClr val="78909C"/>
      </a:accent3>
      <a:accent4>
        <a:srgbClr val="FFAB40"/>
      </a:accent4>
      <a:accent5>
        <a:srgbClr val="E0F7F0"/>
      </a:accent5>
      <a:accent6>
        <a:srgbClr val="CEF0E6"/>
      </a:accent6>
      <a:hlink>
        <a:srgbClr val="3229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 Time to Vaccinate! by Slidesgo </vt:lpstr>
      <vt:lpstr>Prevention and Protection:  The Impact of Vaccines</vt:lpstr>
      <vt:lpstr>Background</vt:lpstr>
      <vt:lpstr>A Look Into Vaccination Rates and Reported Cases</vt:lpstr>
      <vt:lpstr>Methodology</vt:lpstr>
      <vt:lpstr>https://madisonsouder.shinyapps.io/Data_practicum/</vt:lpstr>
      <vt:lpstr>PowerPoint Presentation</vt:lpstr>
      <vt:lpstr>PowerPoint Presentation</vt:lpstr>
      <vt:lpstr>PowerPoint Presentation</vt:lpstr>
      <vt:lpstr>PowerPoint Presentation</vt:lpstr>
      <vt:lpstr>What Do These Vaccination Rates Mean?</vt:lpstr>
      <vt:lpstr>PowerPoint Presentation</vt:lpstr>
      <vt:lpstr>PowerPoint Presentation</vt:lpstr>
      <vt:lpstr>What Does the Future Hold?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Models</vt:lpstr>
      <vt:lpstr>Prediction Models</vt:lpstr>
      <vt:lpstr>Conclusion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2025-08-07T23:11:08Z</dcterms:modified>
</cp:coreProperties>
</file>