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Shoshana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Birchell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Madison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Eric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11700" y="744575"/>
            <a:ext cx="8520600" cy="208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DeepReader </a:t>
            </a:r>
          </a:p>
          <a:p>
            <a:pPr lvl="0">
              <a:spcBef>
                <a:spcPts val="0"/>
              </a:spcBef>
              <a:buNone/>
            </a:pPr>
            <a:r>
              <a:rPr lang="en" sz="4800"/>
              <a:t>Progress Update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100"/>
              <a:t>Eric Lawson, Madison Wheeler, Shoshana Malfatto, Birchell Eversole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We’ve Done So Far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Made Github repository and Observatory page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Write blog posts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Learn how to use Qt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 a pdf viewer using Poppler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 a text editor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Begun to integrate with Qt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 Issues and Solutions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Issue : Poppler (library for PDF viewing) not working on our Mac computers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Solution : Switching to a PC/Linux system to work on the project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Issue : School commitments make it difficult to try and find a time to meet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Solution : Using a WhenIsGood to find a regular time each week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Issue: Smaller details such as figuring out pdf page dimensions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Divided Work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Eric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Working on improving the text editor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Madison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Working on PDF Editor (zoom)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Shoshana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Working on notes limit before turning to next page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Birchell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Working on timer per page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Still Need to Do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Make sure the user can’t turn to the next page without having a certain number of words written in notes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 zoom on PDF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</a:t>
            </a:r>
            <a:r>
              <a:rPr lang="en"/>
              <a:t> any secondary features (if time permits)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