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92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27583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Madison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Eric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 really a stand-alone executable yet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Maybe divide this up so we can all talk a little bit about what we did individually?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Shoshana (me) - pdf viewer using pdf rendering library, I tested this and Maddie tested some others, Poppler had most documentation, debugging because I can run the program on my machine (other people commented out code, I uncommented it and debugged), also made a lot of starter code, dealt with merge conflicts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Birchell - talk about determining relevant notes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Eric - text editor features, user interface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Maddie - talk about documentation, also talk about timer and secondary features maybe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Birchell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Tracy: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Maybe have a countdown to the number of words you still need to type, since it's kind of ambiguous how much you need to write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Adam: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Matt: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would be nice if the UI looked a bit smoother/cleaner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Lauren: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Having some kind of start up screen explaining the application would make it easier to use but looks good otherwise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Jacky: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Looks good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Reached out to another classmate (Casey) who was also working with Qt for his project (EGG) even though he never responded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Madison - ReadMe, License (Started off with LGPL -&gt; now GNU, images were creative commons, why we chose the license)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Birchell - Wiki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Eric - Style Guide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Madison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Shoshana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 lang="en"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2700" y="1628300"/>
            <a:ext cx="8118600" cy="152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DeepReader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2700" y="3575639"/>
            <a:ext cx="8118600" cy="78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chemeClr val="accent1"/>
                </a:solidFill>
                <a:latin typeface="Average"/>
                <a:ea typeface="Average"/>
                <a:cs typeface="Average"/>
                <a:sym typeface="Average"/>
              </a:rPr>
              <a:t>Eric Lawson, Madison Wheeler, Shoshana Malfatto, Birchell Eversole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Recap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DeepReader is an application that increases comprehension of textbooks by requiring the user to take quality notes as they read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Requires notes to be taken before skipping to next page of textbook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Checks quality of notes based on textbook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Technology Used: C++, QMake, QML, Qt Creator, Poppler Qt5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New tools: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Qt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Poppler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QMake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QML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Initial Goals: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Integrated PDF viewer and text editor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Prevents skipping ahead in textbook by requiring notes be taken first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Implemented with C++ &amp; Qt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We met our goals and started implementing secondary features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Progress Made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Make a pdf viewer and text editor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Old Standard TT"/>
            </a:pPr>
            <a:r>
              <a:rPr lang="en">
                <a:solidFill>
                  <a:srgbClr val="000000"/>
                </a:solidFill>
              </a:rPr>
              <a:t>Found a way to discern whether notes were acceptable for the passage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Old Standard TT"/>
            </a:pPr>
            <a:r>
              <a:rPr lang="en">
                <a:solidFill>
                  <a:srgbClr val="000000"/>
                </a:solidFill>
              </a:rPr>
              <a:t>Created a counter to let the user know how many more notes they need to take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Old Standard TT"/>
            </a:pPr>
            <a:r>
              <a:rPr lang="en">
                <a:solidFill>
                  <a:srgbClr val="000000"/>
                </a:solidFill>
              </a:rPr>
              <a:t>Created a preliminary search function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Proxima Nova"/>
            </a:pPr>
            <a:r>
              <a:rPr lang="en">
                <a:solidFill>
                  <a:srgbClr val="000000"/>
                </a:solidFill>
              </a:rPr>
              <a:t>Created a preliminary timer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Community Involvement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32103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Team Forum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Slack Channel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Weekly meetings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Observatory Blog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/>
              <a:t>Testers &amp; Feedback</a:t>
            </a:r>
          </a:p>
        </p:txBody>
      </p:sp>
      <p:pic>
        <p:nvPicPr>
          <p:cNvPr id="85" name="Shape 85" descr="Screen Shot 2017-04-30 at 3.55.07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4175" y="1108525"/>
            <a:ext cx="4765473" cy="35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Documentation and Style Guide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Documentation for both users and future developers and the style guide can be found on the github documentation page.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ReadMe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Description of DeepReader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How to run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How to contribute / Contributors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License (</a:t>
            </a:r>
            <a:r>
              <a:rPr lang="en">
                <a:solidFill>
                  <a:srgbClr val="24292E"/>
                </a:solidFill>
              </a:rPr>
              <a:t>GNU General Public License v3.0)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Wiki</a:t>
            </a:r>
          </a:p>
          <a:p>
            <a:pPr marL="914400" lvl="1" indent="-317500" rtl="0">
              <a:spcBef>
                <a:spcPts val="0"/>
              </a:spcBef>
              <a:buSzPct val="100000"/>
            </a:pPr>
            <a:r>
              <a:rPr lang="en" sz="1400"/>
              <a:t>Guide for </a:t>
            </a:r>
            <a:r>
              <a:rPr lang="en"/>
              <a:t>developers (Installation, Guidelines for contributions and Functionality overview)</a:t>
            </a:r>
          </a:p>
          <a:p>
            <a:pPr marL="914400" lvl="1" indent="-317500" rtl="0">
              <a:spcBef>
                <a:spcPts val="0"/>
              </a:spcBef>
              <a:buSzPct val="100000"/>
            </a:pPr>
            <a:r>
              <a:rPr lang="en" sz="1400"/>
              <a:t>Guide for </a:t>
            </a:r>
            <a:r>
              <a:rPr lang="en"/>
              <a:t>u</a:t>
            </a:r>
            <a:r>
              <a:rPr lang="en" sz="1400"/>
              <a:t>sers (</a:t>
            </a:r>
            <a:r>
              <a:rPr lang="en"/>
              <a:t>I</a:t>
            </a:r>
            <a:r>
              <a:rPr lang="en" sz="1400"/>
              <a:t>nstallation, </a:t>
            </a:r>
            <a:r>
              <a:rPr lang="en"/>
              <a:t>How to u</a:t>
            </a:r>
            <a:r>
              <a:rPr lang="en" sz="1400"/>
              <a:t>s</a:t>
            </a:r>
            <a:r>
              <a:rPr lang="en"/>
              <a:t>e</a:t>
            </a:r>
            <a:r>
              <a:rPr lang="en" sz="1400"/>
              <a:t> th</a:t>
            </a:r>
            <a:r>
              <a:rPr lang="en"/>
              <a:t>e application)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Style Guide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Future of DeepReader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Support for other Operating Systems (MacOS &amp; Windows)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Create a stand alone executable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Features for future contributors to work on: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Line spacing and other formatting features such as bullets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Chapter question viewer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Chapter question answer checker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Timer display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468500" y="1225125"/>
            <a:ext cx="62070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/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Microsoft Macintosh PowerPoint</Application>
  <PresentationFormat>On-screen Show (16:9)</PresentationFormat>
  <Paragraphs>71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Average</vt:lpstr>
      <vt:lpstr>Old Standard TT</vt:lpstr>
      <vt:lpstr>paperback</vt:lpstr>
      <vt:lpstr>DeepReader</vt:lpstr>
      <vt:lpstr>Recap</vt:lpstr>
      <vt:lpstr>Goals</vt:lpstr>
      <vt:lpstr>Progress Made</vt:lpstr>
      <vt:lpstr>Community Involvement</vt:lpstr>
      <vt:lpstr>Documentation and Style Guide</vt:lpstr>
      <vt:lpstr>The Future of DeepReader</vt:lpstr>
      <vt:lpstr>Demo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DeepReader</dc:title>
  <cp:lastModifiedBy>Eric  Lawson</cp:lastModifiedBy>
  <cp:revision>1</cp:revision>
  <dcterms:modified xsi:type="dcterms:W3CDTF">2017-05-02T16:20:06Z</dcterms:modified>
</cp:coreProperties>
</file>