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DeepReader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174875"/>
            <a:ext cx="8118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Eric Lawson, Madison Wheeler, Shoshana Malfatto, Birchell Eversole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Details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Integrated PDF viewer and text editor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Prevents skipping ahead in textbook, requires notes to be taken first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Implemented with C++ and Qt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Other features may include: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- Chapter question viewer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- Timer per page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- More advanced text editor features such as formatting, fonts, line spacing, etc.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- Answer checker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Details (cont.)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Users would be primarily teachers and students, within a school </a:t>
            </a:r>
            <a:r>
              <a:rPr lang="en"/>
              <a:t>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Benefits of using the software: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	- Greater reading comprehension of material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	- Notes created will be an important study aid for testing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	- Digital notes can be more easily organized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- Reduces paper waste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- Simplifies note taking from a pdf, allowing it all to be done on a computer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Week 1: Setup Git repository and research Qt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Week 2: Continuing researching Qt &amp; assign tasks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Week 3: Create a pdf viewer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Week 4-5: Create text editor and combine with PDF viewer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Week 6-7: Implement secondary features &amp; tests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Week 8: Final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