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0F24043-B8BC-4D37-9DF4-8C487C093890}" type="datetimeFigureOut">
              <a:rPr lang="en-US" smtClean="0"/>
              <a:t>2/9/2022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10BF699-2780-4B01-877B-192FF86E0EF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27146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24043-B8BC-4D37-9DF4-8C487C09389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379987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24043-B8BC-4D37-9DF4-8C487C09389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22140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24043-B8BC-4D37-9DF4-8C487C09389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24969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0F24043-B8BC-4D37-9DF4-8C487C093890}" type="datetimeFigureOut">
              <a:rPr lang="en-US" smtClean="0"/>
              <a:t>2/9/2022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10BF699-2780-4B01-877B-192FF86E0EF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094425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24043-B8BC-4D37-9DF4-8C487C09389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374996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24043-B8BC-4D37-9DF4-8C487C09389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69168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24043-B8BC-4D37-9DF4-8C487C09389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90605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24043-B8BC-4D37-9DF4-8C487C093890}"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BF699-2780-4B01-877B-192FF86E0EF5}" type="slidenum">
              <a:rPr lang="en-US" smtClean="0"/>
              <a:t>‹#›</a:t>
            </a:fld>
            <a:endParaRPr lang="en-US"/>
          </a:p>
        </p:txBody>
      </p:sp>
    </p:spTree>
    <p:extLst>
      <p:ext uri="{BB962C8B-B14F-4D97-AF65-F5344CB8AC3E}">
        <p14:creationId xmlns:p14="http://schemas.microsoft.com/office/powerpoint/2010/main" val="271344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0F24043-B8BC-4D37-9DF4-8C487C093890}" type="datetimeFigureOut">
              <a:rPr lang="en-US" smtClean="0"/>
              <a:t>2/9/2022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0BF699-2780-4B01-877B-192FF86E0E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73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0F24043-B8BC-4D37-9DF4-8C487C093890}" type="datetimeFigureOut">
              <a:rPr lang="en-US" smtClean="0"/>
              <a:t>2/9/2022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0BF699-2780-4B01-877B-192FF86E0E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04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0F24043-B8BC-4D37-9DF4-8C487C093890}" type="datetimeFigureOut">
              <a:rPr lang="en-US" smtClean="0"/>
              <a:t>2/9/2022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10BF699-2780-4B01-877B-192FF86E0EF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66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A371-75A1-444F-B5FC-87F0DF167E2C}"/>
              </a:ext>
            </a:extLst>
          </p:cNvPr>
          <p:cNvSpPr>
            <a:spLocks noGrp="1"/>
          </p:cNvSpPr>
          <p:nvPr>
            <p:ph type="ctrTitle"/>
          </p:nvPr>
        </p:nvSpPr>
        <p:spPr>
          <a:xfrm>
            <a:off x="1155063" y="1129897"/>
            <a:ext cx="4004125" cy="648375"/>
          </a:xfrm>
        </p:spPr>
        <p:txBody>
          <a:bodyPr/>
          <a:lstStyle/>
          <a:p>
            <a:pPr algn="l"/>
            <a:r>
              <a:rPr lang="en-US" sz="3600" dirty="0"/>
              <a:t>The Pet MATCHER</a:t>
            </a:r>
          </a:p>
        </p:txBody>
      </p:sp>
      <p:sp>
        <p:nvSpPr>
          <p:cNvPr id="3" name="Subtitle 2">
            <a:extLst>
              <a:ext uri="{FF2B5EF4-FFF2-40B4-BE49-F238E27FC236}">
                <a16:creationId xmlns:a16="http://schemas.microsoft.com/office/drawing/2014/main" id="{E13B2F7D-4EAE-4A4F-87FC-0782E7805671}"/>
              </a:ext>
            </a:extLst>
          </p:cNvPr>
          <p:cNvSpPr>
            <a:spLocks noGrp="1"/>
          </p:cNvSpPr>
          <p:nvPr>
            <p:ph type="subTitle" idx="1"/>
          </p:nvPr>
        </p:nvSpPr>
        <p:spPr>
          <a:xfrm>
            <a:off x="1155063" y="1778272"/>
            <a:ext cx="3522931" cy="347057"/>
          </a:xfrm>
        </p:spPr>
        <p:txBody>
          <a:bodyPr>
            <a:normAutofit/>
          </a:bodyPr>
          <a:lstStyle/>
          <a:p>
            <a:r>
              <a:rPr lang="en-US" sz="1400" dirty="0"/>
              <a:t>Madison Wikoff, </a:t>
            </a:r>
            <a:r>
              <a:rPr lang="en-US" sz="1400" dirty="0" err="1"/>
              <a:t>Najja</a:t>
            </a:r>
            <a:r>
              <a:rPr lang="en-US" sz="1400" dirty="0"/>
              <a:t> Price, Devin Mason</a:t>
            </a:r>
          </a:p>
        </p:txBody>
      </p:sp>
      <p:pic>
        <p:nvPicPr>
          <p:cNvPr id="5" name="Picture 4" descr="Two dogs lying on a couch&#10;&#10;Description automatically generated with low confidence">
            <a:extLst>
              <a:ext uri="{FF2B5EF4-FFF2-40B4-BE49-F238E27FC236}">
                <a16:creationId xmlns:a16="http://schemas.microsoft.com/office/drawing/2014/main" id="{679782D2-88F4-409B-A2A5-5762636A1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873" y="2909047"/>
            <a:ext cx="4324350" cy="2819837"/>
          </a:xfrm>
          <a:prstGeom prst="rect">
            <a:avLst/>
          </a:prstGeom>
        </p:spPr>
      </p:pic>
      <p:sp>
        <p:nvSpPr>
          <p:cNvPr id="7" name="TextBox 6">
            <a:extLst>
              <a:ext uri="{FF2B5EF4-FFF2-40B4-BE49-F238E27FC236}">
                <a16:creationId xmlns:a16="http://schemas.microsoft.com/office/drawing/2014/main" id="{7BFC1CE7-4E3D-4F88-BC94-A37626F7DF7B}"/>
              </a:ext>
            </a:extLst>
          </p:cNvPr>
          <p:cNvSpPr txBox="1"/>
          <p:nvPr/>
        </p:nvSpPr>
        <p:spPr>
          <a:xfrm>
            <a:off x="1155063" y="2125329"/>
            <a:ext cx="5563984" cy="4031873"/>
          </a:xfrm>
          <a:prstGeom prst="rect">
            <a:avLst/>
          </a:prstGeom>
          <a:noFill/>
          <a:ln>
            <a:solidFill>
              <a:schemeClr val="tx1"/>
            </a:solidFill>
          </a:ln>
        </p:spPr>
        <p:txBody>
          <a:bodyPr wrap="square" rtlCol="0">
            <a:spAutoFit/>
          </a:bodyPr>
          <a:lstStyle/>
          <a:p>
            <a:r>
              <a:rPr lang="en-US" sz="1600" dirty="0"/>
              <a:t>A program that will match you to a pet that best fits your needs by analyzing your current lifestyle. The first phase involves the user answering quiz questions on a user interface, which will lead the machine to its conclusion of which kind of pet would fit you best.</a:t>
            </a:r>
          </a:p>
          <a:p>
            <a:r>
              <a:rPr lang="en-US" sz="1600" dirty="0"/>
              <a:t>Once the match has been made, the program will help the user compare essential items such as food, equipment, toys, and more, and will show details such as ingredients and cost to compare at the user’s request.</a:t>
            </a:r>
          </a:p>
          <a:p>
            <a:r>
              <a:rPr lang="en-US" sz="1600" dirty="0"/>
              <a:t>Lastly the program will help the user design a routine for the new family addition, such as when and how much to feed the pet, when to play with the pet, and more. In this part of the program, we hope to incorporate GPIO, utilizing different colored LEDs as signals that will blink to signify that it’s time for a certain activity with the pet. For example, a blinking blue LED will be the signal that it’s time to feed the pet.</a:t>
            </a:r>
          </a:p>
        </p:txBody>
      </p:sp>
      <p:pic>
        <p:nvPicPr>
          <p:cNvPr id="9" name="Graphic 8" descr="Paw prints with solid fill">
            <a:extLst>
              <a:ext uri="{FF2B5EF4-FFF2-40B4-BE49-F238E27FC236}">
                <a16:creationId xmlns:a16="http://schemas.microsoft.com/office/drawing/2014/main" id="{CED70A59-8EB0-4D14-831F-DBEFDD491F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0048" y="1454084"/>
            <a:ext cx="1037341" cy="1037341"/>
          </a:xfrm>
          <a:prstGeom prst="rect">
            <a:avLst/>
          </a:prstGeom>
        </p:spPr>
      </p:pic>
      <p:pic>
        <p:nvPicPr>
          <p:cNvPr id="11" name="Graphic 10" descr="Sparrow with solid fill">
            <a:extLst>
              <a:ext uri="{FF2B5EF4-FFF2-40B4-BE49-F238E27FC236}">
                <a16:creationId xmlns:a16="http://schemas.microsoft.com/office/drawing/2014/main" id="{0544B62B-79AE-4FD4-BB50-508416BE16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3176" y="705071"/>
            <a:ext cx="1037341" cy="1037341"/>
          </a:xfrm>
          <a:prstGeom prst="rect">
            <a:avLst/>
          </a:prstGeom>
        </p:spPr>
      </p:pic>
      <p:pic>
        <p:nvPicPr>
          <p:cNvPr id="13" name="Graphic 12" descr="Snake with solid fill">
            <a:extLst>
              <a:ext uri="{FF2B5EF4-FFF2-40B4-BE49-F238E27FC236}">
                <a16:creationId xmlns:a16="http://schemas.microsoft.com/office/drawing/2014/main" id="{6FB520EE-DDE5-4541-AB8A-5F2C858603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27158" y="1778271"/>
            <a:ext cx="1037341" cy="1037341"/>
          </a:xfrm>
          <a:prstGeom prst="rect">
            <a:avLst/>
          </a:prstGeom>
        </p:spPr>
      </p:pic>
      <p:pic>
        <p:nvPicPr>
          <p:cNvPr id="16" name="Graphic 15" descr="Koi with solid fill">
            <a:extLst>
              <a:ext uri="{FF2B5EF4-FFF2-40B4-BE49-F238E27FC236}">
                <a16:creationId xmlns:a16="http://schemas.microsoft.com/office/drawing/2014/main" id="{2DFA635A-B94D-4E46-84A4-467CC59E10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18053" y="575777"/>
            <a:ext cx="1037341" cy="1037341"/>
          </a:xfrm>
          <a:prstGeom prst="rect">
            <a:avLst/>
          </a:prstGeom>
        </p:spPr>
      </p:pic>
      <p:sp>
        <p:nvSpPr>
          <p:cNvPr id="4" name="TextBox 3">
            <a:extLst>
              <a:ext uri="{FF2B5EF4-FFF2-40B4-BE49-F238E27FC236}">
                <a16:creationId xmlns:a16="http://schemas.microsoft.com/office/drawing/2014/main" id="{76F0C441-B8DB-49F8-A8CD-238E8A13C886}"/>
              </a:ext>
            </a:extLst>
          </p:cNvPr>
          <p:cNvSpPr txBox="1"/>
          <p:nvPr/>
        </p:nvSpPr>
        <p:spPr>
          <a:xfrm>
            <a:off x="721658" y="376519"/>
            <a:ext cx="5647765" cy="369332"/>
          </a:xfrm>
          <a:prstGeom prst="rect">
            <a:avLst/>
          </a:prstGeom>
          <a:noFill/>
        </p:spPr>
        <p:txBody>
          <a:bodyPr wrap="square" rtlCol="0">
            <a:spAutoFit/>
          </a:bodyPr>
          <a:lstStyle/>
          <a:p>
            <a:r>
              <a:rPr lang="en-US" dirty="0"/>
              <a:t>https://github.com/madisonwikoff/CSC102Project.git</a:t>
            </a:r>
          </a:p>
        </p:txBody>
      </p:sp>
    </p:spTree>
    <p:extLst>
      <p:ext uri="{BB962C8B-B14F-4D97-AF65-F5344CB8AC3E}">
        <p14:creationId xmlns:p14="http://schemas.microsoft.com/office/powerpoint/2010/main" val="12890796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36</TotalTime>
  <Words>208</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The Pet MATCHER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Pet Tracker</dc:title>
  <dc:creator>Madison Wikoff</dc:creator>
  <cp:lastModifiedBy>Madison Wikoff</cp:lastModifiedBy>
  <cp:revision>4</cp:revision>
  <dcterms:created xsi:type="dcterms:W3CDTF">2022-02-08T17:50:54Z</dcterms:created>
  <dcterms:modified xsi:type="dcterms:W3CDTF">2022-02-09T15:06:35Z</dcterms:modified>
</cp:coreProperties>
</file>