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9"/>
  </p:notesMasterIdLst>
  <p:sldIdLst>
    <p:sldId id="256" r:id="rId2"/>
    <p:sldId id="257" r:id="rId3"/>
    <p:sldId id="265" r:id="rId4"/>
    <p:sldId id="294" r:id="rId5"/>
    <p:sldId id="264" r:id="rId6"/>
    <p:sldId id="258" r:id="rId7"/>
    <p:sldId id="278"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Didact Gothic" panose="00000500000000000000" pitchFamily="2" charset="0"/>
      <p:regular r:id="rId14"/>
    </p:embeddedFont>
    <p:embeddedFont>
      <p:font typeface="Varela Round" panose="00000500000000000000" pitchFamily="2" charset="-79"/>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BB39A4-D847-4006-8895-CBFFF2CF0A0C}">
  <a:tblStyle styleId="{6DBB39A4-D847-4006-8895-CBFFF2CF0A0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6E58F70-66DC-416F-A908-DE91E2DBD6A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7" d="100"/>
          <a:sy n="117" d="100"/>
        </p:scale>
        <p:origin x="84" y="1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811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 y="4253100"/>
            <a:ext cx="9144000" cy="89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388375" y="557031"/>
            <a:ext cx="7205283" cy="4029437"/>
            <a:chOff x="388375" y="548150"/>
            <a:chExt cx="7205283" cy="4029437"/>
          </a:xfrm>
        </p:grpSpPr>
        <p:sp>
          <p:nvSpPr>
            <p:cNvPr id="12" name="Google Shape;12;p2"/>
            <p:cNvSpPr/>
            <p:nvPr/>
          </p:nvSpPr>
          <p:spPr>
            <a:xfrm>
              <a:off x="428433" y="583382"/>
              <a:ext cx="7165225" cy="3994205"/>
            </a:xfrm>
            <a:custGeom>
              <a:avLst/>
              <a:gdLst/>
              <a:ahLst/>
              <a:cxnLst/>
              <a:rect l="l" t="t" r="r" b="b"/>
              <a:pathLst>
                <a:path w="286609" h="181658" extrusionOk="0">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540"/>
              </a:srgbClr>
            </a:solidFill>
            <a:ln>
              <a:noFill/>
            </a:ln>
          </p:spPr>
        </p:sp>
        <p:sp>
          <p:nvSpPr>
            <p:cNvPr id="13" name="Google Shape;13;p2"/>
            <p:cNvSpPr/>
            <p:nvPr/>
          </p:nvSpPr>
          <p:spPr>
            <a:xfrm>
              <a:off x="388375" y="548150"/>
              <a:ext cx="7165225" cy="3994205"/>
            </a:xfrm>
            <a:custGeom>
              <a:avLst/>
              <a:gdLst/>
              <a:ahLst/>
              <a:cxnLst/>
              <a:rect l="l" t="t" r="r" b="b"/>
              <a:pathLst>
                <a:path w="286609" h="181658" extrusionOk="0">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grpSp>
        <p:nvGrpSpPr>
          <p:cNvPr id="14" name="Google Shape;14;p2"/>
          <p:cNvGrpSpPr/>
          <p:nvPr/>
        </p:nvGrpSpPr>
        <p:grpSpPr>
          <a:xfrm>
            <a:off x="7590820" y="3227709"/>
            <a:ext cx="1171804" cy="1387410"/>
            <a:chOff x="1384300" y="1439863"/>
            <a:chExt cx="1433400" cy="1697138"/>
          </a:xfrm>
        </p:grpSpPr>
        <p:sp>
          <p:nvSpPr>
            <p:cNvPr id="15" name="Google Shape;15;p2"/>
            <p:cNvSpPr/>
            <p:nvPr/>
          </p:nvSpPr>
          <p:spPr>
            <a:xfrm>
              <a:off x="2805113" y="2438401"/>
              <a:ext cx="0" cy="25500"/>
            </a:xfrm>
            <a:custGeom>
              <a:avLst/>
              <a:gdLst/>
              <a:ahLst/>
              <a:cxnLst/>
              <a:rect l="l" t="t" r="r" b="b"/>
              <a:pathLst>
                <a:path w="120000" h="120000" extrusionOk="0">
                  <a:moveTo>
                    <a:pt x="0" y="120000"/>
                  </a:moveTo>
                  <a:cubicBezTo>
                    <a:pt x="0" y="60000"/>
                    <a:pt x="0" y="30000"/>
                    <a:pt x="0" y="0"/>
                  </a:cubicBezTo>
                  <a:cubicBezTo>
                    <a:pt x="0" y="30000"/>
                    <a:pt x="0" y="60000"/>
                    <a:pt x="0" y="12000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2805113" y="2463801"/>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84300" y="1439863"/>
              <a:ext cx="1427100" cy="1671600"/>
            </a:xfrm>
            <a:custGeom>
              <a:avLst/>
              <a:gdLst/>
              <a:ahLst/>
              <a:cxnLst/>
              <a:rect l="l" t="t" r="r" b="b"/>
              <a:pathLst>
                <a:path w="120000" h="120000" extrusionOk="0">
                  <a:moveTo>
                    <a:pt x="115656" y="53488"/>
                  </a:moveTo>
                  <a:cubicBezTo>
                    <a:pt x="114570" y="51627"/>
                    <a:pt x="115113" y="52093"/>
                    <a:pt x="116199" y="50232"/>
                  </a:cubicBezTo>
                  <a:cubicBezTo>
                    <a:pt x="116742" y="49302"/>
                    <a:pt x="116742" y="47906"/>
                    <a:pt x="117285" y="46976"/>
                  </a:cubicBezTo>
                  <a:cubicBezTo>
                    <a:pt x="117828" y="44186"/>
                    <a:pt x="118371" y="41395"/>
                    <a:pt x="118371" y="38604"/>
                  </a:cubicBezTo>
                  <a:cubicBezTo>
                    <a:pt x="118371" y="36744"/>
                    <a:pt x="118371" y="33953"/>
                    <a:pt x="116199" y="33488"/>
                  </a:cubicBezTo>
                  <a:cubicBezTo>
                    <a:pt x="112941" y="33023"/>
                    <a:pt x="112398" y="35813"/>
                    <a:pt x="111855" y="37674"/>
                  </a:cubicBezTo>
                  <a:cubicBezTo>
                    <a:pt x="110769" y="40000"/>
                    <a:pt x="109683" y="42325"/>
                    <a:pt x="106968" y="43720"/>
                  </a:cubicBezTo>
                  <a:cubicBezTo>
                    <a:pt x="105882" y="44651"/>
                    <a:pt x="104796" y="45581"/>
                    <a:pt x="103710" y="45581"/>
                  </a:cubicBezTo>
                  <a:cubicBezTo>
                    <a:pt x="103167" y="45581"/>
                    <a:pt x="99366" y="45116"/>
                    <a:pt x="99366" y="45116"/>
                  </a:cubicBezTo>
                  <a:cubicBezTo>
                    <a:pt x="98823" y="44651"/>
                    <a:pt x="99366" y="41860"/>
                    <a:pt x="98823" y="40930"/>
                  </a:cubicBezTo>
                  <a:cubicBezTo>
                    <a:pt x="98823" y="39534"/>
                    <a:pt x="98280" y="38139"/>
                    <a:pt x="98280" y="36744"/>
                  </a:cubicBezTo>
                  <a:cubicBezTo>
                    <a:pt x="97194" y="33953"/>
                    <a:pt x="96108" y="30697"/>
                    <a:pt x="95565" y="27906"/>
                  </a:cubicBezTo>
                  <a:cubicBezTo>
                    <a:pt x="95022" y="26511"/>
                    <a:pt x="93393" y="23255"/>
                    <a:pt x="95565" y="22790"/>
                  </a:cubicBezTo>
                  <a:cubicBezTo>
                    <a:pt x="96651" y="22325"/>
                    <a:pt x="97737" y="23255"/>
                    <a:pt x="98280" y="23720"/>
                  </a:cubicBezTo>
                  <a:cubicBezTo>
                    <a:pt x="99909" y="24186"/>
                    <a:pt x="101538" y="25116"/>
                    <a:pt x="103167" y="25116"/>
                  </a:cubicBezTo>
                  <a:cubicBezTo>
                    <a:pt x="108597" y="26046"/>
                    <a:pt x="114570" y="23255"/>
                    <a:pt x="115656" y="18604"/>
                  </a:cubicBezTo>
                  <a:cubicBezTo>
                    <a:pt x="117285" y="12558"/>
                    <a:pt x="110226" y="7906"/>
                    <a:pt x="104253" y="6046"/>
                  </a:cubicBezTo>
                  <a:cubicBezTo>
                    <a:pt x="98280" y="3720"/>
                    <a:pt x="90678" y="3720"/>
                    <a:pt x="85248" y="6976"/>
                  </a:cubicBezTo>
                  <a:cubicBezTo>
                    <a:pt x="84705" y="7441"/>
                    <a:pt x="83619" y="7906"/>
                    <a:pt x="83076" y="8372"/>
                  </a:cubicBezTo>
                  <a:cubicBezTo>
                    <a:pt x="82533" y="8372"/>
                    <a:pt x="82533" y="8837"/>
                    <a:pt x="82533" y="8837"/>
                  </a:cubicBezTo>
                  <a:cubicBezTo>
                    <a:pt x="82533" y="8837"/>
                    <a:pt x="82533" y="8372"/>
                    <a:pt x="81447" y="8372"/>
                  </a:cubicBezTo>
                  <a:cubicBezTo>
                    <a:pt x="79819" y="7906"/>
                    <a:pt x="78733" y="6511"/>
                    <a:pt x="77104" y="6046"/>
                  </a:cubicBezTo>
                  <a:cubicBezTo>
                    <a:pt x="74932" y="4651"/>
                    <a:pt x="72217" y="3255"/>
                    <a:pt x="69502" y="2790"/>
                  </a:cubicBezTo>
                  <a:cubicBezTo>
                    <a:pt x="62986" y="465"/>
                    <a:pt x="55927" y="0"/>
                    <a:pt x="48868" y="1395"/>
                  </a:cubicBezTo>
                  <a:cubicBezTo>
                    <a:pt x="46153" y="1860"/>
                    <a:pt x="43438" y="2325"/>
                    <a:pt x="40723" y="3255"/>
                  </a:cubicBezTo>
                  <a:cubicBezTo>
                    <a:pt x="39638" y="3720"/>
                    <a:pt x="38009" y="5116"/>
                    <a:pt x="36380" y="5581"/>
                  </a:cubicBezTo>
                  <a:cubicBezTo>
                    <a:pt x="35837" y="5581"/>
                    <a:pt x="35837" y="5581"/>
                    <a:pt x="35837" y="5581"/>
                  </a:cubicBezTo>
                  <a:cubicBezTo>
                    <a:pt x="35837" y="5581"/>
                    <a:pt x="35294" y="5581"/>
                    <a:pt x="34751" y="5116"/>
                  </a:cubicBezTo>
                  <a:cubicBezTo>
                    <a:pt x="33665" y="5116"/>
                    <a:pt x="32579" y="4186"/>
                    <a:pt x="32036" y="3720"/>
                  </a:cubicBezTo>
                  <a:cubicBezTo>
                    <a:pt x="26063" y="465"/>
                    <a:pt x="19004" y="0"/>
                    <a:pt x="12488" y="1860"/>
                  </a:cubicBezTo>
                  <a:cubicBezTo>
                    <a:pt x="6515" y="3720"/>
                    <a:pt x="0" y="7906"/>
                    <a:pt x="542" y="13953"/>
                  </a:cubicBezTo>
                  <a:cubicBezTo>
                    <a:pt x="542" y="19534"/>
                    <a:pt x="7058" y="22790"/>
                    <a:pt x="13031" y="21860"/>
                  </a:cubicBezTo>
                  <a:cubicBezTo>
                    <a:pt x="14660" y="21395"/>
                    <a:pt x="16289" y="20930"/>
                    <a:pt x="17375" y="20000"/>
                  </a:cubicBezTo>
                  <a:cubicBezTo>
                    <a:pt x="18461" y="19534"/>
                    <a:pt x="19004" y="19069"/>
                    <a:pt x="19547" y="19069"/>
                  </a:cubicBezTo>
                  <a:cubicBezTo>
                    <a:pt x="22262" y="19534"/>
                    <a:pt x="21176" y="22325"/>
                    <a:pt x="20090" y="23720"/>
                  </a:cubicBezTo>
                  <a:cubicBezTo>
                    <a:pt x="17375" y="28372"/>
                    <a:pt x="14660" y="33488"/>
                    <a:pt x="14117" y="39069"/>
                  </a:cubicBezTo>
                  <a:cubicBezTo>
                    <a:pt x="10859" y="52558"/>
                    <a:pt x="22262" y="64186"/>
                    <a:pt x="35837" y="70232"/>
                  </a:cubicBezTo>
                  <a:cubicBezTo>
                    <a:pt x="31493" y="76744"/>
                    <a:pt x="31493" y="85116"/>
                    <a:pt x="32036" y="92558"/>
                  </a:cubicBezTo>
                  <a:cubicBezTo>
                    <a:pt x="32579" y="94883"/>
                    <a:pt x="33122" y="97674"/>
                    <a:pt x="33122" y="100000"/>
                  </a:cubicBezTo>
                  <a:cubicBezTo>
                    <a:pt x="33665" y="101395"/>
                    <a:pt x="34208" y="103255"/>
                    <a:pt x="33665" y="104186"/>
                  </a:cubicBezTo>
                  <a:cubicBezTo>
                    <a:pt x="33122" y="105581"/>
                    <a:pt x="32036" y="105581"/>
                    <a:pt x="30950" y="106976"/>
                  </a:cubicBezTo>
                  <a:cubicBezTo>
                    <a:pt x="28778" y="109302"/>
                    <a:pt x="29321" y="112558"/>
                    <a:pt x="32036" y="114418"/>
                  </a:cubicBezTo>
                  <a:cubicBezTo>
                    <a:pt x="34751" y="116279"/>
                    <a:pt x="39095" y="116279"/>
                    <a:pt x="42352" y="115813"/>
                  </a:cubicBezTo>
                  <a:cubicBezTo>
                    <a:pt x="49954" y="114883"/>
                    <a:pt x="47782" y="109302"/>
                    <a:pt x="48325" y="104186"/>
                  </a:cubicBezTo>
                  <a:cubicBezTo>
                    <a:pt x="48868" y="101860"/>
                    <a:pt x="48868" y="94883"/>
                    <a:pt x="52126" y="93488"/>
                  </a:cubicBezTo>
                  <a:cubicBezTo>
                    <a:pt x="54298" y="92093"/>
                    <a:pt x="57556" y="94883"/>
                    <a:pt x="58642" y="96744"/>
                  </a:cubicBezTo>
                  <a:cubicBezTo>
                    <a:pt x="60814" y="99069"/>
                    <a:pt x="61900" y="100930"/>
                    <a:pt x="61900" y="103720"/>
                  </a:cubicBezTo>
                  <a:cubicBezTo>
                    <a:pt x="62443" y="107441"/>
                    <a:pt x="61357" y="111627"/>
                    <a:pt x="61900" y="115348"/>
                  </a:cubicBezTo>
                  <a:cubicBezTo>
                    <a:pt x="61900" y="119069"/>
                    <a:pt x="65701" y="120000"/>
                    <a:pt x="69502" y="120000"/>
                  </a:cubicBezTo>
                  <a:cubicBezTo>
                    <a:pt x="74932" y="120000"/>
                    <a:pt x="85248" y="115813"/>
                    <a:pt x="78733" y="110232"/>
                  </a:cubicBezTo>
                  <a:cubicBezTo>
                    <a:pt x="77647" y="109767"/>
                    <a:pt x="76561" y="109302"/>
                    <a:pt x="76018" y="108372"/>
                  </a:cubicBezTo>
                  <a:cubicBezTo>
                    <a:pt x="75475" y="107441"/>
                    <a:pt x="76018" y="106046"/>
                    <a:pt x="76018" y="105116"/>
                  </a:cubicBezTo>
                  <a:cubicBezTo>
                    <a:pt x="76018" y="103720"/>
                    <a:pt x="75475" y="99069"/>
                    <a:pt x="77104" y="97674"/>
                  </a:cubicBezTo>
                  <a:cubicBezTo>
                    <a:pt x="77647" y="96744"/>
                    <a:pt x="80904" y="96279"/>
                    <a:pt x="81990" y="95813"/>
                  </a:cubicBezTo>
                  <a:cubicBezTo>
                    <a:pt x="84162" y="94883"/>
                    <a:pt x="86334" y="93953"/>
                    <a:pt x="89049" y="93023"/>
                  </a:cubicBezTo>
                  <a:cubicBezTo>
                    <a:pt x="93393" y="91162"/>
                    <a:pt x="97194" y="88372"/>
                    <a:pt x="100995" y="85581"/>
                  </a:cubicBezTo>
                  <a:cubicBezTo>
                    <a:pt x="100995" y="90232"/>
                    <a:pt x="100452" y="94418"/>
                    <a:pt x="100452" y="99069"/>
                  </a:cubicBezTo>
                  <a:cubicBezTo>
                    <a:pt x="100452" y="104651"/>
                    <a:pt x="111312" y="105116"/>
                    <a:pt x="115656" y="102790"/>
                  </a:cubicBezTo>
                  <a:cubicBezTo>
                    <a:pt x="117828" y="101860"/>
                    <a:pt x="119457" y="100000"/>
                    <a:pt x="118914" y="97674"/>
                  </a:cubicBezTo>
                  <a:cubicBezTo>
                    <a:pt x="118914" y="95813"/>
                    <a:pt x="117828" y="94883"/>
                    <a:pt x="116742" y="93953"/>
                  </a:cubicBezTo>
                  <a:cubicBezTo>
                    <a:pt x="116199" y="93488"/>
                    <a:pt x="115656" y="93488"/>
                    <a:pt x="115113" y="93023"/>
                  </a:cubicBezTo>
                  <a:cubicBezTo>
                    <a:pt x="114027" y="91162"/>
                    <a:pt x="116199" y="86976"/>
                    <a:pt x="116742" y="85581"/>
                  </a:cubicBezTo>
                  <a:cubicBezTo>
                    <a:pt x="117828" y="82325"/>
                    <a:pt x="118914" y="79534"/>
                    <a:pt x="118914" y="76744"/>
                  </a:cubicBezTo>
                  <a:cubicBezTo>
                    <a:pt x="120000" y="67906"/>
                    <a:pt x="119457" y="60930"/>
                    <a:pt x="115656" y="5348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2805113" y="2438401"/>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2798763" y="2509838"/>
              <a:ext cx="1500" cy="1500"/>
            </a:xfrm>
            <a:prstGeom prst="rect">
              <a:avLst/>
            </a:pr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798763" y="2463801"/>
              <a:ext cx="6300" cy="45900"/>
            </a:xfrm>
            <a:custGeom>
              <a:avLst/>
              <a:gdLst/>
              <a:ahLst/>
              <a:cxnLst/>
              <a:rect l="l" t="t" r="r" b="b"/>
              <a:pathLst>
                <a:path w="120000" h="120000" extrusionOk="0">
                  <a:moveTo>
                    <a:pt x="120000" y="0"/>
                  </a:moveTo>
                  <a:cubicBezTo>
                    <a:pt x="120000" y="17142"/>
                    <a:pt x="120000" y="68571"/>
                    <a:pt x="0" y="119999"/>
                  </a:cubicBezTo>
                  <a:cubicBezTo>
                    <a:pt x="0" y="119999"/>
                    <a:pt x="0" y="119999"/>
                    <a:pt x="0" y="119999"/>
                  </a:cubicBezTo>
                  <a:cubicBezTo>
                    <a:pt x="0" y="119999"/>
                    <a:pt x="120000" y="51428"/>
                    <a:pt x="12000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2805113" y="2438401"/>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2798763" y="2509838"/>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2805113" y="2438401"/>
              <a:ext cx="1500" cy="1500"/>
            </a:xfrm>
            <a:prstGeom prst="rect">
              <a:avLst/>
            </a:pr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1733550" y="2768601"/>
              <a:ext cx="1077900" cy="368400"/>
            </a:xfrm>
            <a:custGeom>
              <a:avLst/>
              <a:gdLst/>
              <a:ahLst/>
              <a:cxnLst/>
              <a:rect l="l" t="t" r="r" b="b"/>
              <a:pathLst>
                <a:path w="120000" h="120000" extrusionOk="0">
                  <a:moveTo>
                    <a:pt x="113532" y="12631"/>
                  </a:moveTo>
                  <a:cubicBezTo>
                    <a:pt x="113532" y="16842"/>
                    <a:pt x="112814" y="18947"/>
                    <a:pt x="112095" y="21052"/>
                  </a:cubicBezTo>
                  <a:cubicBezTo>
                    <a:pt x="112095" y="21052"/>
                    <a:pt x="112095" y="21052"/>
                    <a:pt x="111377" y="21052"/>
                  </a:cubicBezTo>
                  <a:cubicBezTo>
                    <a:pt x="109940" y="23157"/>
                    <a:pt x="107784" y="23157"/>
                    <a:pt x="105628" y="23157"/>
                  </a:cubicBezTo>
                  <a:cubicBezTo>
                    <a:pt x="105628" y="23157"/>
                    <a:pt x="105628" y="23157"/>
                    <a:pt x="105628" y="23157"/>
                  </a:cubicBezTo>
                  <a:cubicBezTo>
                    <a:pt x="103473" y="23157"/>
                    <a:pt x="101317" y="23157"/>
                    <a:pt x="99880" y="21052"/>
                  </a:cubicBezTo>
                  <a:cubicBezTo>
                    <a:pt x="99880" y="21052"/>
                    <a:pt x="99880" y="18947"/>
                    <a:pt x="99880" y="18947"/>
                  </a:cubicBezTo>
                  <a:cubicBezTo>
                    <a:pt x="99880" y="14736"/>
                    <a:pt x="99880" y="14736"/>
                    <a:pt x="99880" y="14736"/>
                  </a:cubicBezTo>
                  <a:cubicBezTo>
                    <a:pt x="89820" y="16842"/>
                    <a:pt x="78323" y="21052"/>
                    <a:pt x="73293" y="12631"/>
                  </a:cubicBezTo>
                  <a:cubicBezTo>
                    <a:pt x="68263" y="4210"/>
                    <a:pt x="63233" y="0"/>
                    <a:pt x="58203" y="2105"/>
                  </a:cubicBezTo>
                  <a:cubicBezTo>
                    <a:pt x="58203" y="6315"/>
                    <a:pt x="58203" y="10526"/>
                    <a:pt x="58203" y="16842"/>
                  </a:cubicBezTo>
                  <a:cubicBezTo>
                    <a:pt x="57485" y="33684"/>
                    <a:pt x="56766" y="61052"/>
                    <a:pt x="56766" y="65263"/>
                  </a:cubicBezTo>
                  <a:cubicBezTo>
                    <a:pt x="57485" y="69473"/>
                    <a:pt x="58922" y="71578"/>
                    <a:pt x="59640" y="73684"/>
                  </a:cubicBezTo>
                  <a:cubicBezTo>
                    <a:pt x="61077" y="75789"/>
                    <a:pt x="61796" y="77894"/>
                    <a:pt x="62514" y="82105"/>
                  </a:cubicBezTo>
                  <a:cubicBezTo>
                    <a:pt x="62514" y="84210"/>
                    <a:pt x="62514" y="88421"/>
                    <a:pt x="61796" y="90526"/>
                  </a:cubicBezTo>
                  <a:cubicBezTo>
                    <a:pt x="60359" y="96842"/>
                    <a:pt x="57485" y="96842"/>
                    <a:pt x="55329" y="96842"/>
                  </a:cubicBezTo>
                  <a:cubicBezTo>
                    <a:pt x="53173" y="96842"/>
                    <a:pt x="49580" y="94736"/>
                    <a:pt x="48862" y="92631"/>
                  </a:cubicBezTo>
                  <a:cubicBezTo>
                    <a:pt x="48143" y="90526"/>
                    <a:pt x="48143" y="90526"/>
                    <a:pt x="48143" y="90526"/>
                  </a:cubicBezTo>
                  <a:cubicBezTo>
                    <a:pt x="48143" y="86315"/>
                    <a:pt x="48862" y="84210"/>
                    <a:pt x="48862" y="80000"/>
                  </a:cubicBezTo>
                  <a:cubicBezTo>
                    <a:pt x="48862" y="69473"/>
                    <a:pt x="48862" y="58947"/>
                    <a:pt x="48862" y="48421"/>
                  </a:cubicBezTo>
                  <a:cubicBezTo>
                    <a:pt x="48862" y="48421"/>
                    <a:pt x="48862" y="48421"/>
                    <a:pt x="48862" y="48421"/>
                  </a:cubicBezTo>
                  <a:cubicBezTo>
                    <a:pt x="48143" y="35789"/>
                    <a:pt x="47425" y="23157"/>
                    <a:pt x="46706" y="16842"/>
                  </a:cubicBezTo>
                  <a:cubicBezTo>
                    <a:pt x="45988" y="18947"/>
                    <a:pt x="44550" y="23157"/>
                    <a:pt x="43832" y="25263"/>
                  </a:cubicBezTo>
                  <a:cubicBezTo>
                    <a:pt x="38083" y="37894"/>
                    <a:pt x="28742" y="42105"/>
                    <a:pt x="20119" y="48421"/>
                  </a:cubicBezTo>
                  <a:cubicBezTo>
                    <a:pt x="20119" y="50526"/>
                    <a:pt x="19401" y="52631"/>
                    <a:pt x="19401" y="54736"/>
                  </a:cubicBezTo>
                  <a:cubicBezTo>
                    <a:pt x="19401" y="61052"/>
                    <a:pt x="19401" y="67368"/>
                    <a:pt x="19401" y="73684"/>
                  </a:cubicBezTo>
                  <a:cubicBezTo>
                    <a:pt x="19401" y="73684"/>
                    <a:pt x="19401" y="75789"/>
                    <a:pt x="19401" y="75789"/>
                  </a:cubicBezTo>
                  <a:cubicBezTo>
                    <a:pt x="17245" y="77894"/>
                    <a:pt x="15808" y="80000"/>
                    <a:pt x="12934" y="80000"/>
                  </a:cubicBezTo>
                  <a:cubicBezTo>
                    <a:pt x="12215" y="80000"/>
                    <a:pt x="11497" y="80000"/>
                    <a:pt x="10778" y="77894"/>
                  </a:cubicBezTo>
                  <a:cubicBezTo>
                    <a:pt x="8622" y="77894"/>
                    <a:pt x="5748" y="77894"/>
                    <a:pt x="5748" y="67368"/>
                  </a:cubicBezTo>
                  <a:cubicBezTo>
                    <a:pt x="5029" y="61052"/>
                    <a:pt x="6467" y="58947"/>
                    <a:pt x="7904" y="58947"/>
                  </a:cubicBezTo>
                  <a:cubicBezTo>
                    <a:pt x="7904" y="56842"/>
                    <a:pt x="8622" y="56842"/>
                    <a:pt x="8622" y="54736"/>
                  </a:cubicBezTo>
                  <a:cubicBezTo>
                    <a:pt x="4311" y="61052"/>
                    <a:pt x="718" y="67368"/>
                    <a:pt x="0" y="80000"/>
                  </a:cubicBezTo>
                  <a:cubicBezTo>
                    <a:pt x="0" y="80000"/>
                    <a:pt x="718" y="101052"/>
                    <a:pt x="17964" y="94736"/>
                  </a:cubicBezTo>
                  <a:cubicBezTo>
                    <a:pt x="28023" y="90526"/>
                    <a:pt x="36646" y="94736"/>
                    <a:pt x="43113" y="105263"/>
                  </a:cubicBezTo>
                  <a:cubicBezTo>
                    <a:pt x="48862" y="115789"/>
                    <a:pt x="63233" y="119999"/>
                    <a:pt x="66826" y="101052"/>
                  </a:cubicBezTo>
                  <a:cubicBezTo>
                    <a:pt x="70419" y="82105"/>
                    <a:pt x="85508" y="52631"/>
                    <a:pt x="97724" y="46315"/>
                  </a:cubicBezTo>
                  <a:cubicBezTo>
                    <a:pt x="108502" y="37894"/>
                    <a:pt x="117844" y="48421"/>
                    <a:pt x="119281" y="23157"/>
                  </a:cubicBezTo>
                  <a:cubicBezTo>
                    <a:pt x="120000" y="16842"/>
                    <a:pt x="117125" y="12631"/>
                    <a:pt x="113532" y="12631"/>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1693863" y="2152651"/>
              <a:ext cx="155700" cy="84000"/>
            </a:xfrm>
            <a:custGeom>
              <a:avLst/>
              <a:gdLst/>
              <a:ahLst/>
              <a:cxnLst/>
              <a:rect l="l" t="t" r="r" b="b"/>
              <a:pathLst>
                <a:path w="120000" h="120000" extrusionOk="0">
                  <a:moveTo>
                    <a:pt x="100000" y="18461"/>
                  </a:moveTo>
                  <a:cubicBezTo>
                    <a:pt x="85000" y="9230"/>
                    <a:pt x="70000" y="9230"/>
                    <a:pt x="55000" y="9230"/>
                  </a:cubicBezTo>
                  <a:cubicBezTo>
                    <a:pt x="40000" y="9230"/>
                    <a:pt x="20000" y="0"/>
                    <a:pt x="10000" y="18461"/>
                  </a:cubicBezTo>
                  <a:cubicBezTo>
                    <a:pt x="0" y="36923"/>
                    <a:pt x="0" y="55384"/>
                    <a:pt x="5000" y="73846"/>
                  </a:cubicBezTo>
                  <a:cubicBezTo>
                    <a:pt x="15000" y="92307"/>
                    <a:pt x="35000" y="92307"/>
                    <a:pt x="45000" y="101538"/>
                  </a:cubicBezTo>
                  <a:cubicBezTo>
                    <a:pt x="60000" y="110769"/>
                    <a:pt x="80000" y="120000"/>
                    <a:pt x="95000" y="110769"/>
                  </a:cubicBezTo>
                  <a:cubicBezTo>
                    <a:pt x="120000" y="101538"/>
                    <a:pt x="120000" y="36923"/>
                    <a:pt x="100000" y="18461"/>
                  </a:cubicBezTo>
                  <a:close/>
                </a:path>
              </a:pathLst>
            </a:custGeom>
            <a:solidFill>
              <a:srgbClr val="FCE5C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1655763" y="1874838"/>
              <a:ext cx="265200" cy="277800"/>
            </a:xfrm>
            <a:custGeom>
              <a:avLst/>
              <a:gdLst/>
              <a:ahLst/>
              <a:cxnLst/>
              <a:rect l="l" t="t" r="r" b="b"/>
              <a:pathLst>
                <a:path w="120000" h="120000" extrusionOk="0">
                  <a:moveTo>
                    <a:pt x="0" y="66976"/>
                  </a:moveTo>
                  <a:cubicBezTo>
                    <a:pt x="0" y="33488"/>
                    <a:pt x="32195" y="0"/>
                    <a:pt x="61463" y="0"/>
                  </a:cubicBezTo>
                  <a:cubicBezTo>
                    <a:pt x="93658" y="0"/>
                    <a:pt x="120000" y="33488"/>
                    <a:pt x="120000" y="66976"/>
                  </a:cubicBezTo>
                  <a:cubicBezTo>
                    <a:pt x="120000" y="97674"/>
                    <a:pt x="93658" y="120000"/>
                    <a:pt x="64390" y="120000"/>
                  </a:cubicBezTo>
                  <a:cubicBezTo>
                    <a:pt x="35121" y="120000"/>
                    <a:pt x="0" y="97674"/>
                    <a:pt x="0" y="66976"/>
                  </a:cubicBezTo>
                  <a:close/>
                </a:path>
              </a:pathLst>
            </a:custGeom>
            <a:solidFill>
              <a:srgbClr val="ACBCD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2178050" y="2198688"/>
              <a:ext cx="168300" cy="84000"/>
            </a:xfrm>
            <a:custGeom>
              <a:avLst/>
              <a:gdLst/>
              <a:ahLst/>
              <a:cxnLst/>
              <a:rect l="l" t="t" r="r" b="b"/>
              <a:pathLst>
                <a:path w="120000" h="120000" extrusionOk="0">
                  <a:moveTo>
                    <a:pt x="78461" y="9230"/>
                  </a:moveTo>
                  <a:cubicBezTo>
                    <a:pt x="50769" y="18461"/>
                    <a:pt x="23076" y="0"/>
                    <a:pt x="4615" y="46153"/>
                  </a:cubicBezTo>
                  <a:cubicBezTo>
                    <a:pt x="0" y="55384"/>
                    <a:pt x="4615" y="73846"/>
                    <a:pt x="9230" y="92307"/>
                  </a:cubicBezTo>
                  <a:cubicBezTo>
                    <a:pt x="18461" y="110769"/>
                    <a:pt x="32307" y="110769"/>
                    <a:pt x="41538" y="110769"/>
                  </a:cubicBezTo>
                  <a:cubicBezTo>
                    <a:pt x="60000" y="120000"/>
                    <a:pt x="73846" y="120000"/>
                    <a:pt x="87692" y="110769"/>
                  </a:cubicBezTo>
                  <a:cubicBezTo>
                    <a:pt x="120000" y="92307"/>
                    <a:pt x="110769" y="9230"/>
                    <a:pt x="78461" y="9230"/>
                  </a:cubicBezTo>
                  <a:close/>
                </a:path>
              </a:pathLst>
            </a:custGeom>
            <a:solidFill>
              <a:srgbClr val="FCE5C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2055813" y="1498601"/>
              <a:ext cx="690600" cy="511200"/>
            </a:xfrm>
            <a:custGeom>
              <a:avLst/>
              <a:gdLst/>
              <a:ahLst/>
              <a:cxnLst/>
              <a:rect l="l" t="t" r="r" b="b"/>
              <a:pathLst>
                <a:path w="120000" h="120000" extrusionOk="0">
                  <a:moveTo>
                    <a:pt x="14579" y="0"/>
                  </a:moveTo>
                  <a:cubicBezTo>
                    <a:pt x="14579" y="0"/>
                    <a:pt x="0" y="36455"/>
                    <a:pt x="26915" y="77468"/>
                  </a:cubicBezTo>
                  <a:cubicBezTo>
                    <a:pt x="54953" y="120000"/>
                    <a:pt x="77383" y="97215"/>
                    <a:pt x="77383" y="97215"/>
                  </a:cubicBezTo>
                  <a:cubicBezTo>
                    <a:pt x="77383" y="97215"/>
                    <a:pt x="68411" y="57721"/>
                    <a:pt x="77383" y="53164"/>
                  </a:cubicBezTo>
                  <a:cubicBezTo>
                    <a:pt x="86355" y="48607"/>
                    <a:pt x="94205" y="59240"/>
                    <a:pt x="94205" y="59240"/>
                  </a:cubicBezTo>
                  <a:cubicBezTo>
                    <a:pt x="94205" y="59240"/>
                    <a:pt x="111028" y="66835"/>
                    <a:pt x="115514" y="47088"/>
                  </a:cubicBezTo>
                  <a:cubicBezTo>
                    <a:pt x="120000" y="28860"/>
                    <a:pt x="102056" y="13670"/>
                    <a:pt x="93084" y="10632"/>
                  </a:cubicBezTo>
                  <a:cubicBezTo>
                    <a:pt x="84112" y="7594"/>
                    <a:pt x="65046" y="4556"/>
                    <a:pt x="56074" y="28860"/>
                  </a:cubicBezTo>
                  <a:cubicBezTo>
                    <a:pt x="56074" y="28860"/>
                    <a:pt x="33644" y="0"/>
                    <a:pt x="14579" y="0"/>
                  </a:cubicBezTo>
                  <a:close/>
                </a:path>
              </a:pathLst>
            </a:custGeom>
            <a:solidFill>
              <a:srgbClr val="ACBCD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1984375" y="2120901"/>
              <a:ext cx="77700" cy="31800"/>
            </a:xfrm>
            <a:custGeom>
              <a:avLst/>
              <a:gdLst/>
              <a:ahLst/>
              <a:cxnLst/>
              <a:rect l="l" t="t" r="r" b="b"/>
              <a:pathLst>
                <a:path w="120000" h="120000" extrusionOk="0">
                  <a:moveTo>
                    <a:pt x="100000" y="24000"/>
                  </a:moveTo>
                  <a:cubicBezTo>
                    <a:pt x="80000" y="0"/>
                    <a:pt x="70000" y="0"/>
                    <a:pt x="60000" y="0"/>
                  </a:cubicBezTo>
                  <a:cubicBezTo>
                    <a:pt x="40000" y="24000"/>
                    <a:pt x="30000" y="0"/>
                    <a:pt x="20000" y="24000"/>
                  </a:cubicBezTo>
                  <a:cubicBezTo>
                    <a:pt x="0" y="24000"/>
                    <a:pt x="0" y="96000"/>
                    <a:pt x="20000" y="96000"/>
                  </a:cubicBezTo>
                  <a:cubicBezTo>
                    <a:pt x="30000" y="120000"/>
                    <a:pt x="40000" y="120000"/>
                    <a:pt x="50000" y="120000"/>
                  </a:cubicBezTo>
                  <a:cubicBezTo>
                    <a:pt x="60000" y="120000"/>
                    <a:pt x="80000" y="120000"/>
                    <a:pt x="90000" y="120000"/>
                  </a:cubicBezTo>
                  <a:cubicBezTo>
                    <a:pt x="120000" y="120000"/>
                    <a:pt x="120000" y="48000"/>
                    <a:pt x="100000" y="24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2449513" y="2100263"/>
              <a:ext cx="297000" cy="246000"/>
            </a:xfrm>
            <a:custGeom>
              <a:avLst/>
              <a:gdLst/>
              <a:ahLst/>
              <a:cxnLst/>
              <a:rect l="l" t="t" r="r" b="b"/>
              <a:pathLst>
                <a:path w="120000" h="120000" extrusionOk="0">
                  <a:moveTo>
                    <a:pt x="31304" y="0"/>
                  </a:moveTo>
                  <a:cubicBezTo>
                    <a:pt x="31304" y="0"/>
                    <a:pt x="101739" y="0"/>
                    <a:pt x="120000" y="60000"/>
                  </a:cubicBezTo>
                  <a:cubicBezTo>
                    <a:pt x="120000" y="60000"/>
                    <a:pt x="112173" y="120000"/>
                    <a:pt x="31304" y="107368"/>
                  </a:cubicBezTo>
                  <a:cubicBezTo>
                    <a:pt x="31304" y="107368"/>
                    <a:pt x="2608" y="101052"/>
                    <a:pt x="0" y="88421"/>
                  </a:cubicBezTo>
                  <a:cubicBezTo>
                    <a:pt x="0" y="88421"/>
                    <a:pt x="39130" y="31578"/>
                    <a:pt x="31304" y="0"/>
                  </a:cubicBezTo>
                  <a:close/>
                </a:path>
              </a:pathLst>
            </a:custGeom>
            <a:solidFill>
              <a:srgbClr val="ACBCD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2255838" y="2457451"/>
              <a:ext cx="355500" cy="298500"/>
            </a:xfrm>
            <a:custGeom>
              <a:avLst/>
              <a:gdLst/>
              <a:ahLst/>
              <a:cxnLst/>
              <a:rect l="l" t="t" r="r" b="b"/>
              <a:pathLst>
                <a:path w="120000" h="120000" extrusionOk="0">
                  <a:moveTo>
                    <a:pt x="98181" y="13043"/>
                  </a:moveTo>
                  <a:cubicBezTo>
                    <a:pt x="91636" y="41739"/>
                    <a:pt x="80727" y="60000"/>
                    <a:pt x="61090" y="75652"/>
                  </a:cubicBezTo>
                  <a:cubicBezTo>
                    <a:pt x="52363" y="83478"/>
                    <a:pt x="43636" y="88695"/>
                    <a:pt x="34909" y="91304"/>
                  </a:cubicBezTo>
                  <a:cubicBezTo>
                    <a:pt x="26181" y="96521"/>
                    <a:pt x="15272" y="96521"/>
                    <a:pt x="4363" y="101739"/>
                  </a:cubicBezTo>
                  <a:cubicBezTo>
                    <a:pt x="2181" y="101739"/>
                    <a:pt x="2181" y="106956"/>
                    <a:pt x="4363" y="109565"/>
                  </a:cubicBezTo>
                  <a:cubicBezTo>
                    <a:pt x="4363" y="109565"/>
                    <a:pt x="4363" y="109565"/>
                    <a:pt x="4363" y="109565"/>
                  </a:cubicBezTo>
                  <a:cubicBezTo>
                    <a:pt x="4363" y="109565"/>
                    <a:pt x="4363" y="109565"/>
                    <a:pt x="4363" y="109565"/>
                  </a:cubicBezTo>
                  <a:cubicBezTo>
                    <a:pt x="0" y="112173"/>
                    <a:pt x="2181" y="120000"/>
                    <a:pt x="6545" y="120000"/>
                  </a:cubicBezTo>
                  <a:cubicBezTo>
                    <a:pt x="8727" y="120000"/>
                    <a:pt x="10909" y="120000"/>
                    <a:pt x="10909" y="120000"/>
                  </a:cubicBezTo>
                  <a:cubicBezTo>
                    <a:pt x="15272" y="117391"/>
                    <a:pt x="19636" y="117391"/>
                    <a:pt x="24000" y="117391"/>
                  </a:cubicBezTo>
                  <a:cubicBezTo>
                    <a:pt x="24000" y="117391"/>
                    <a:pt x="24000" y="117391"/>
                    <a:pt x="24000" y="114782"/>
                  </a:cubicBezTo>
                  <a:cubicBezTo>
                    <a:pt x="43636" y="114782"/>
                    <a:pt x="63272" y="101739"/>
                    <a:pt x="74181" y="93913"/>
                  </a:cubicBezTo>
                  <a:cubicBezTo>
                    <a:pt x="93818" y="75652"/>
                    <a:pt x="115636" y="46956"/>
                    <a:pt x="120000" y="18260"/>
                  </a:cubicBezTo>
                  <a:cubicBezTo>
                    <a:pt x="120000" y="2608"/>
                    <a:pt x="100363" y="0"/>
                    <a:pt x="98181" y="13043"/>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2649538" y="2087563"/>
              <a:ext cx="71400" cy="58800"/>
            </a:xfrm>
            <a:custGeom>
              <a:avLst/>
              <a:gdLst/>
              <a:ahLst/>
              <a:cxnLst/>
              <a:rect l="l" t="t" r="r" b="b"/>
              <a:pathLst>
                <a:path w="120000" h="120000" extrusionOk="0">
                  <a:moveTo>
                    <a:pt x="109090" y="53333"/>
                  </a:moveTo>
                  <a:cubicBezTo>
                    <a:pt x="109090" y="40000"/>
                    <a:pt x="87272" y="26666"/>
                    <a:pt x="76363" y="26666"/>
                  </a:cubicBezTo>
                  <a:cubicBezTo>
                    <a:pt x="65454" y="13333"/>
                    <a:pt x="54545" y="13333"/>
                    <a:pt x="54545" y="13333"/>
                  </a:cubicBezTo>
                  <a:cubicBezTo>
                    <a:pt x="43636" y="0"/>
                    <a:pt x="43636" y="0"/>
                    <a:pt x="32727" y="0"/>
                  </a:cubicBezTo>
                  <a:cubicBezTo>
                    <a:pt x="32727" y="0"/>
                    <a:pt x="32727" y="0"/>
                    <a:pt x="32727" y="0"/>
                  </a:cubicBezTo>
                  <a:cubicBezTo>
                    <a:pt x="32727" y="0"/>
                    <a:pt x="32727" y="0"/>
                    <a:pt x="32727" y="0"/>
                  </a:cubicBezTo>
                  <a:cubicBezTo>
                    <a:pt x="10909" y="0"/>
                    <a:pt x="0" y="13333"/>
                    <a:pt x="0" y="40000"/>
                  </a:cubicBezTo>
                  <a:cubicBezTo>
                    <a:pt x="0" y="53333"/>
                    <a:pt x="10909" y="53333"/>
                    <a:pt x="10909" y="66666"/>
                  </a:cubicBezTo>
                  <a:cubicBezTo>
                    <a:pt x="21818" y="80000"/>
                    <a:pt x="21818" y="80000"/>
                    <a:pt x="32727" y="93333"/>
                  </a:cubicBezTo>
                  <a:cubicBezTo>
                    <a:pt x="43636" y="106666"/>
                    <a:pt x="65454" y="120000"/>
                    <a:pt x="87272" y="120000"/>
                  </a:cubicBezTo>
                  <a:cubicBezTo>
                    <a:pt x="98181" y="120000"/>
                    <a:pt x="109090" y="120000"/>
                    <a:pt x="109090" y="106666"/>
                  </a:cubicBezTo>
                  <a:cubicBezTo>
                    <a:pt x="120000" y="93333"/>
                    <a:pt x="120000" y="80000"/>
                    <a:pt x="109090" y="53333"/>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1765300" y="2684463"/>
              <a:ext cx="200100" cy="336600"/>
            </a:xfrm>
            <a:custGeom>
              <a:avLst/>
              <a:gdLst/>
              <a:ahLst/>
              <a:cxnLst/>
              <a:rect l="l" t="t" r="r" b="b"/>
              <a:pathLst>
                <a:path w="120000" h="120000" extrusionOk="0">
                  <a:moveTo>
                    <a:pt x="112258" y="9230"/>
                  </a:moveTo>
                  <a:cubicBezTo>
                    <a:pt x="85161" y="0"/>
                    <a:pt x="73548" y="43846"/>
                    <a:pt x="73548" y="50769"/>
                  </a:cubicBezTo>
                  <a:cubicBezTo>
                    <a:pt x="69677" y="62307"/>
                    <a:pt x="69677" y="76153"/>
                    <a:pt x="61935" y="87692"/>
                  </a:cubicBezTo>
                  <a:cubicBezTo>
                    <a:pt x="58064" y="103846"/>
                    <a:pt x="38709" y="96923"/>
                    <a:pt x="19354" y="94615"/>
                  </a:cubicBezTo>
                  <a:cubicBezTo>
                    <a:pt x="3870" y="94615"/>
                    <a:pt x="0" y="108461"/>
                    <a:pt x="11612" y="113076"/>
                  </a:cubicBezTo>
                  <a:cubicBezTo>
                    <a:pt x="27096" y="120000"/>
                    <a:pt x="42580" y="120000"/>
                    <a:pt x="58064" y="117692"/>
                  </a:cubicBezTo>
                  <a:cubicBezTo>
                    <a:pt x="65806" y="117692"/>
                    <a:pt x="73548" y="115384"/>
                    <a:pt x="81290" y="113076"/>
                  </a:cubicBezTo>
                  <a:cubicBezTo>
                    <a:pt x="89032" y="110769"/>
                    <a:pt x="89032" y="103846"/>
                    <a:pt x="85161" y="101538"/>
                  </a:cubicBezTo>
                  <a:cubicBezTo>
                    <a:pt x="89032" y="94615"/>
                    <a:pt x="92903" y="87692"/>
                    <a:pt x="96774" y="80769"/>
                  </a:cubicBezTo>
                  <a:cubicBezTo>
                    <a:pt x="96774" y="66923"/>
                    <a:pt x="96774" y="50769"/>
                    <a:pt x="100645" y="36923"/>
                  </a:cubicBezTo>
                  <a:cubicBezTo>
                    <a:pt x="104516" y="32307"/>
                    <a:pt x="120000" y="11538"/>
                    <a:pt x="112258" y="923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2139950" y="2787651"/>
              <a:ext cx="135000" cy="292200"/>
            </a:xfrm>
            <a:custGeom>
              <a:avLst/>
              <a:gdLst/>
              <a:ahLst/>
              <a:cxnLst/>
              <a:rect l="l" t="t" r="r" b="b"/>
              <a:pathLst>
                <a:path w="120000" h="120000" extrusionOk="0">
                  <a:moveTo>
                    <a:pt x="91428" y="101333"/>
                  </a:moveTo>
                  <a:cubicBezTo>
                    <a:pt x="57142" y="98666"/>
                    <a:pt x="51428" y="80000"/>
                    <a:pt x="45714" y="66666"/>
                  </a:cubicBezTo>
                  <a:cubicBezTo>
                    <a:pt x="40000" y="42666"/>
                    <a:pt x="40000" y="18666"/>
                    <a:pt x="0" y="0"/>
                  </a:cubicBezTo>
                  <a:cubicBezTo>
                    <a:pt x="0" y="0"/>
                    <a:pt x="0" y="0"/>
                    <a:pt x="0" y="0"/>
                  </a:cubicBezTo>
                  <a:cubicBezTo>
                    <a:pt x="5714" y="8000"/>
                    <a:pt x="11428" y="16000"/>
                    <a:pt x="17142" y="24000"/>
                  </a:cubicBezTo>
                  <a:cubicBezTo>
                    <a:pt x="17142" y="24000"/>
                    <a:pt x="17142" y="24000"/>
                    <a:pt x="17142" y="21333"/>
                  </a:cubicBezTo>
                  <a:cubicBezTo>
                    <a:pt x="17142" y="21333"/>
                    <a:pt x="17142" y="21333"/>
                    <a:pt x="17142" y="24000"/>
                  </a:cubicBezTo>
                  <a:cubicBezTo>
                    <a:pt x="28571" y="40000"/>
                    <a:pt x="11428" y="74666"/>
                    <a:pt x="22857" y="96000"/>
                  </a:cubicBezTo>
                  <a:cubicBezTo>
                    <a:pt x="22857" y="101333"/>
                    <a:pt x="28571" y="106666"/>
                    <a:pt x="34285" y="112000"/>
                  </a:cubicBezTo>
                  <a:cubicBezTo>
                    <a:pt x="40000" y="114666"/>
                    <a:pt x="45714" y="117333"/>
                    <a:pt x="51428" y="114666"/>
                  </a:cubicBezTo>
                  <a:cubicBezTo>
                    <a:pt x="57142" y="117333"/>
                    <a:pt x="68571" y="120000"/>
                    <a:pt x="80000" y="120000"/>
                  </a:cubicBezTo>
                  <a:cubicBezTo>
                    <a:pt x="108571" y="120000"/>
                    <a:pt x="120000" y="101333"/>
                    <a:pt x="91428" y="101333"/>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2605088" y="2547938"/>
              <a:ext cx="128700" cy="324000"/>
            </a:xfrm>
            <a:custGeom>
              <a:avLst/>
              <a:gdLst/>
              <a:ahLst/>
              <a:cxnLst/>
              <a:rect l="l" t="t" r="r" b="b"/>
              <a:pathLst>
                <a:path w="120000" h="120000" extrusionOk="0">
                  <a:moveTo>
                    <a:pt x="108000" y="96000"/>
                  </a:moveTo>
                  <a:cubicBezTo>
                    <a:pt x="96000" y="91200"/>
                    <a:pt x="72000" y="91200"/>
                    <a:pt x="60000" y="86400"/>
                  </a:cubicBezTo>
                  <a:cubicBezTo>
                    <a:pt x="48000" y="76800"/>
                    <a:pt x="54000" y="67200"/>
                    <a:pt x="54000" y="60000"/>
                  </a:cubicBezTo>
                  <a:cubicBezTo>
                    <a:pt x="54000" y="43200"/>
                    <a:pt x="60000" y="9600"/>
                    <a:pt x="24000" y="0"/>
                  </a:cubicBezTo>
                  <a:cubicBezTo>
                    <a:pt x="24000" y="0"/>
                    <a:pt x="24000" y="0"/>
                    <a:pt x="24000" y="0"/>
                  </a:cubicBezTo>
                  <a:cubicBezTo>
                    <a:pt x="0" y="9600"/>
                    <a:pt x="12000" y="24000"/>
                    <a:pt x="12000" y="36000"/>
                  </a:cubicBezTo>
                  <a:cubicBezTo>
                    <a:pt x="18000" y="50400"/>
                    <a:pt x="18000" y="64800"/>
                    <a:pt x="18000" y="79200"/>
                  </a:cubicBezTo>
                  <a:cubicBezTo>
                    <a:pt x="18000" y="84000"/>
                    <a:pt x="18000" y="91200"/>
                    <a:pt x="24000" y="96000"/>
                  </a:cubicBezTo>
                  <a:cubicBezTo>
                    <a:pt x="24000" y="96000"/>
                    <a:pt x="24000" y="98400"/>
                    <a:pt x="18000" y="98400"/>
                  </a:cubicBezTo>
                  <a:cubicBezTo>
                    <a:pt x="18000" y="100800"/>
                    <a:pt x="18000" y="100800"/>
                    <a:pt x="24000" y="103200"/>
                  </a:cubicBezTo>
                  <a:cubicBezTo>
                    <a:pt x="24000" y="105600"/>
                    <a:pt x="30000" y="105600"/>
                    <a:pt x="36000" y="105600"/>
                  </a:cubicBezTo>
                  <a:cubicBezTo>
                    <a:pt x="36000" y="105600"/>
                    <a:pt x="36000" y="105600"/>
                    <a:pt x="36000" y="105600"/>
                  </a:cubicBezTo>
                  <a:cubicBezTo>
                    <a:pt x="54000" y="115200"/>
                    <a:pt x="78000" y="120000"/>
                    <a:pt x="102000" y="110400"/>
                  </a:cubicBezTo>
                  <a:cubicBezTo>
                    <a:pt x="114000" y="108000"/>
                    <a:pt x="120000" y="100800"/>
                    <a:pt x="108000" y="960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1403350" y="1620838"/>
              <a:ext cx="271500" cy="104700"/>
            </a:xfrm>
            <a:custGeom>
              <a:avLst/>
              <a:gdLst/>
              <a:ahLst/>
              <a:cxnLst/>
              <a:rect l="l" t="t" r="r" b="b"/>
              <a:pathLst>
                <a:path w="120000" h="120000" extrusionOk="0">
                  <a:moveTo>
                    <a:pt x="80000" y="22500"/>
                  </a:moveTo>
                  <a:cubicBezTo>
                    <a:pt x="68571" y="30000"/>
                    <a:pt x="60000" y="45000"/>
                    <a:pt x="45714" y="45000"/>
                  </a:cubicBezTo>
                  <a:cubicBezTo>
                    <a:pt x="31428" y="37500"/>
                    <a:pt x="25714" y="30000"/>
                    <a:pt x="17142" y="0"/>
                  </a:cubicBezTo>
                  <a:cubicBezTo>
                    <a:pt x="17142" y="0"/>
                    <a:pt x="17142" y="0"/>
                    <a:pt x="17142" y="0"/>
                  </a:cubicBezTo>
                  <a:cubicBezTo>
                    <a:pt x="0" y="37500"/>
                    <a:pt x="22857" y="82500"/>
                    <a:pt x="34285" y="97500"/>
                  </a:cubicBezTo>
                  <a:cubicBezTo>
                    <a:pt x="62857" y="120000"/>
                    <a:pt x="91428" y="37500"/>
                    <a:pt x="117142" y="90000"/>
                  </a:cubicBezTo>
                  <a:cubicBezTo>
                    <a:pt x="117142" y="90000"/>
                    <a:pt x="120000" y="90000"/>
                    <a:pt x="120000" y="82500"/>
                  </a:cubicBezTo>
                  <a:cubicBezTo>
                    <a:pt x="117142" y="30000"/>
                    <a:pt x="100000" y="15000"/>
                    <a:pt x="80000" y="225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2424113" y="1633538"/>
              <a:ext cx="303300" cy="201600"/>
            </a:xfrm>
            <a:custGeom>
              <a:avLst/>
              <a:gdLst/>
              <a:ahLst/>
              <a:cxnLst/>
              <a:rect l="l" t="t" r="r" b="b"/>
              <a:pathLst>
                <a:path w="120000" h="120000" extrusionOk="0">
                  <a:moveTo>
                    <a:pt x="112340" y="7741"/>
                  </a:moveTo>
                  <a:cubicBezTo>
                    <a:pt x="102127" y="34838"/>
                    <a:pt x="97021" y="38709"/>
                    <a:pt x="79148" y="38709"/>
                  </a:cubicBezTo>
                  <a:cubicBezTo>
                    <a:pt x="66382" y="38709"/>
                    <a:pt x="56170" y="34838"/>
                    <a:pt x="43404" y="30967"/>
                  </a:cubicBezTo>
                  <a:cubicBezTo>
                    <a:pt x="17872" y="27096"/>
                    <a:pt x="0" y="61935"/>
                    <a:pt x="10212" y="92903"/>
                  </a:cubicBezTo>
                  <a:cubicBezTo>
                    <a:pt x="12765" y="92903"/>
                    <a:pt x="20425" y="120000"/>
                    <a:pt x="20425" y="120000"/>
                  </a:cubicBezTo>
                  <a:cubicBezTo>
                    <a:pt x="20425" y="89032"/>
                    <a:pt x="22978" y="58064"/>
                    <a:pt x="38297" y="54193"/>
                  </a:cubicBezTo>
                  <a:cubicBezTo>
                    <a:pt x="48510" y="54193"/>
                    <a:pt x="61276" y="61935"/>
                    <a:pt x="74042" y="61935"/>
                  </a:cubicBezTo>
                  <a:cubicBezTo>
                    <a:pt x="94468" y="65806"/>
                    <a:pt x="120000" y="54193"/>
                    <a:pt x="120000" y="15483"/>
                  </a:cubicBezTo>
                  <a:cubicBezTo>
                    <a:pt x="120000" y="7741"/>
                    <a:pt x="114893" y="0"/>
                    <a:pt x="112340" y="7741"/>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1720850" y="2055813"/>
              <a:ext cx="877800" cy="439800"/>
            </a:xfrm>
            <a:custGeom>
              <a:avLst/>
              <a:gdLst/>
              <a:ahLst/>
              <a:cxnLst/>
              <a:rect l="l" t="t" r="r" b="b"/>
              <a:pathLst>
                <a:path w="120000" h="120000" extrusionOk="0">
                  <a:moveTo>
                    <a:pt x="111176" y="15882"/>
                  </a:moveTo>
                  <a:cubicBezTo>
                    <a:pt x="111176" y="15882"/>
                    <a:pt x="111176" y="15882"/>
                    <a:pt x="111176" y="15882"/>
                  </a:cubicBezTo>
                  <a:cubicBezTo>
                    <a:pt x="111176" y="15882"/>
                    <a:pt x="111176" y="14117"/>
                    <a:pt x="111176" y="14117"/>
                  </a:cubicBezTo>
                  <a:cubicBezTo>
                    <a:pt x="112941" y="5294"/>
                    <a:pt x="110294" y="0"/>
                    <a:pt x="108529" y="7058"/>
                  </a:cubicBezTo>
                  <a:cubicBezTo>
                    <a:pt x="100588" y="47647"/>
                    <a:pt x="79411" y="74117"/>
                    <a:pt x="60000" y="84705"/>
                  </a:cubicBezTo>
                  <a:cubicBezTo>
                    <a:pt x="50294" y="88235"/>
                    <a:pt x="37941" y="90000"/>
                    <a:pt x="28235" y="86470"/>
                  </a:cubicBezTo>
                  <a:cubicBezTo>
                    <a:pt x="17647" y="84705"/>
                    <a:pt x="8823" y="74117"/>
                    <a:pt x="0" y="67058"/>
                  </a:cubicBezTo>
                  <a:cubicBezTo>
                    <a:pt x="0" y="67058"/>
                    <a:pt x="0" y="68823"/>
                    <a:pt x="0" y="68823"/>
                  </a:cubicBezTo>
                  <a:cubicBezTo>
                    <a:pt x="5294" y="86470"/>
                    <a:pt x="16764" y="93529"/>
                    <a:pt x="26470" y="97058"/>
                  </a:cubicBezTo>
                  <a:cubicBezTo>
                    <a:pt x="37941" y="104117"/>
                    <a:pt x="51176" y="105882"/>
                    <a:pt x="62647" y="100588"/>
                  </a:cubicBezTo>
                  <a:cubicBezTo>
                    <a:pt x="75882" y="93529"/>
                    <a:pt x="89117" y="81176"/>
                    <a:pt x="97941" y="61764"/>
                  </a:cubicBezTo>
                  <a:cubicBezTo>
                    <a:pt x="91764" y="77647"/>
                    <a:pt x="82941" y="90000"/>
                    <a:pt x="71470" y="98823"/>
                  </a:cubicBezTo>
                  <a:cubicBezTo>
                    <a:pt x="62647" y="104117"/>
                    <a:pt x="53823" y="105882"/>
                    <a:pt x="45000" y="105882"/>
                  </a:cubicBezTo>
                  <a:cubicBezTo>
                    <a:pt x="36176" y="105882"/>
                    <a:pt x="28235" y="98823"/>
                    <a:pt x="19411" y="98823"/>
                  </a:cubicBezTo>
                  <a:cubicBezTo>
                    <a:pt x="18529" y="98823"/>
                    <a:pt x="17647" y="100588"/>
                    <a:pt x="18529" y="102352"/>
                  </a:cubicBezTo>
                  <a:cubicBezTo>
                    <a:pt x="25588" y="114705"/>
                    <a:pt x="36176" y="116470"/>
                    <a:pt x="45000" y="118235"/>
                  </a:cubicBezTo>
                  <a:cubicBezTo>
                    <a:pt x="55588" y="120000"/>
                    <a:pt x="65294" y="116470"/>
                    <a:pt x="75000" y="109411"/>
                  </a:cubicBezTo>
                  <a:cubicBezTo>
                    <a:pt x="83823" y="104117"/>
                    <a:pt x="92647" y="93529"/>
                    <a:pt x="99705" y="79411"/>
                  </a:cubicBezTo>
                  <a:cubicBezTo>
                    <a:pt x="109411" y="63529"/>
                    <a:pt x="113823" y="42352"/>
                    <a:pt x="118235" y="19411"/>
                  </a:cubicBezTo>
                  <a:cubicBezTo>
                    <a:pt x="120000" y="10588"/>
                    <a:pt x="112941" y="7058"/>
                    <a:pt x="111176" y="15882"/>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1933575" y="2438401"/>
              <a:ext cx="141300" cy="155700"/>
            </a:xfrm>
            <a:custGeom>
              <a:avLst/>
              <a:gdLst/>
              <a:ahLst/>
              <a:cxnLst/>
              <a:rect l="l" t="t" r="r" b="b"/>
              <a:pathLst>
                <a:path w="120000" h="120000" extrusionOk="0">
                  <a:moveTo>
                    <a:pt x="87272" y="110000"/>
                  </a:moveTo>
                  <a:cubicBezTo>
                    <a:pt x="70909" y="110000"/>
                    <a:pt x="16363" y="120000"/>
                    <a:pt x="16363" y="90000"/>
                  </a:cubicBezTo>
                  <a:cubicBezTo>
                    <a:pt x="16363" y="70000"/>
                    <a:pt x="0" y="10000"/>
                    <a:pt x="38181" y="10000"/>
                  </a:cubicBezTo>
                  <a:cubicBezTo>
                    <a:pt x="54545" y="5000"/>
                    <a:pt x="109090" y="0"/>
                    <a:pt x="109090" y="30000"/>
                  </a:cubicBezTo>
                  <a:cubicBezTo>
                    <a:pt x="109090" y="45000"/>
                    <a:pt x="120000" y="110000"/>
                    <a:pt x="87272" y="110000"/>
                  </a:cubicBezTo>
                  <a:close/>
                  <a:moveTo>
                    <a:pt x="38181" y="25000"/>
                  </a:moveTo>
                  <a:cubicBezTo>
                    <a:pt x="27272" y="25000"/>
                    <a:pt x="32727" y="80000"/>
                    <a:pt x="32727" y="90000"/>
                  </a:cubicBezTo>
                  <a:cubicBezTo>
                    <a:pt x="32727" y="95000"/>
                    <a:pt x="87272" y="95000"/>
                    <a:pt x="87272" y="95000"/>
                  </a:cubicBezTo>
                  <a:cubicBezTo>
                    <a:pt x="98181" y="95000"/>
                    <a:pt x="92727" y="35000"/>
                    <a:pt x="92727" y="30000"/>
                  </a:cubicBezTo>
                  <a:cubicBezTo>
                    <a:pt x="92727" y="20000"/>
                    <a:pt x="43636" y="25000"/>
                    <a:pt x="38181" y="25000"/>
                  </a:cubicBezTo>
                  <a:cubicBezTo>
                    <a:pt x="38181" y="25000"/>
                    <a:pt x="38181" y="25000"/>
                    <a:pt x="38181" y="25000"/>
                  </a:cubicBezTo>
                  <a:cubicBezTo>
                    <a:pt x="32727" y="25000"/>
                    <a:pt x="38181" y="25000"/>
                    <a:pt x="38181" y="25000"/>
                  </a:cubicBezTo>
                  <a:close/>
                </a:path>
              </a:pathLst>
            </a:custGeom>
            <a:solidFill>
              <a:srgbClr val="E691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1965325" y="2463801"/>
              <a:ext cx="84000" cy="96900"/>
            </a:xfrm>
            <a:custGeom>
              <a:avLst/>
              <a:gdLst/>
              <a:ahLst/>
              <a:cxnLst/>
              <a:rect l="l" t="t" r="r" b="b"/>
              <a:pathLst>
                <a:path w="120000" h="120000" extrusionOk="0">
                  <a:moveTo>
                    <a:pt x="18461" y="8000"/>
                  </a:moveTo>
                  <a:cubicBezTo>
                    <a:pt x="0" y="8000"/>
                    <a:pt x="9230" y="96000"/>
                    <a:pt x="9230" y="112000"/>
                  </a:cubicBezTo>
                  <a:cubicBezTo>
                    <a:pt x="9230" y="120000"/>
                    <a:pt x="101538" y="120000"/>
                    <a:pt x="101538" y="120000"/>
                  </a:cubicBezTo>
                  <a:cubicBezTo>
                    <a:pt x="120000" y="120000"/>
                    <a:pt x="110769" y="24000"/>
                    <a:pt x="110769" y="16000"/>
                  </a:cubicBezTo>
                  <a:cubicBezTo>
                    <a:pt x="110769" y="0"/>
                    <a:pt x="27692" y="8000"/>
                    <a:pt x="18461" y="8000"/>
                  </a:cubicBezTo>
                  <a:cubicBezTo>
                    <a:pt x="18461" y="8000"/>
                    <a:pt x="18461" y="8000"/>
                    <a:pt x="18461" y="8000"/>
                  </a:cubicBezTo>
                  <a:cubicBezTo>
                    <a:pt x="9230" y="8000"/>
                    <a:pt x="18461" y="8000"/>
                    <a:pt x="18461" y="8000"/>
                  </a:cubicBezTo>
                  <a:close/>
                </a:path>
              </a:pathLst>
            </a:custGeom>
            <a:solidFill>
              <a:srgbClr val="FFE5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1384300" y="1439863"/>
              <a:ext cx="1433400" cy="1671600"/>
            </a:xfrm>
            <a:custGeom>
              <a:avLst/>
              <a:gdLst/>
              <a:ahLst/>
              <a:cxnLst/>
              <a:rect l="l" t="t" r="r" b="b"/>
              <a:pathLst>
                <a:path w="120000" h="120000" extrusionOk="0">
                  <a:moveTo>
                    <a:pt x="118378" y="76744"/>
                  </a:moveTo>
                  <a:cubicBezTo>
                    <a:pt x="119459" y="67906"/>
                    <a:pt x="118918" y="60930"/>
                    <a:pt x="115135" y="53488"/>
                  </a:cubicBezTo>
                  <a:cubicBezTo>
                    <a:pt x="114054" y="51627"/>
                    <a:pt x="114594" y="52093"/>
                    <a:pt x="115675" y="50232"/>
                  </a:cubicBezTo>
                  <a:cubicBezTo>
                    <a:pt x="116216" y="49302"/>
                    <a:pt x="116216" y="47906"/>
                    <a:pt x="116756" y="46976"/>
                  </a:cubicBezTo>
                  <a:cubicBezTo>
                    <a:pt x="117297" y="44186"/>
                    <a:pt x="117837" y="41395"/>
                    <a:pt x="117837" y="38604"/>
                  </a:cubicBezTo>
                  <a:cubicBezTo>
                    <a:pt x="117837" y="36744"/>
                    <a:pt x="117837" y="33953"/>
                    <a:pt x="115675" y="33488"/>
                  </a:cubicBezTo>
                  <a:cubicBezTo>
                    <a:pt x="112432" y="33023"/>
                    <a:pt x="111891" y="35813"/>
                    <a:pt x="111351" y="37674"/>
                  </a:cubicBezTo>
                  <a:cubicBezTo>
                    <a:pt x="110270" y="40000"/>
                    <a:pt x="109189" y="42325"/>
                    <a:pt x="106486" y="43720"/>
                  </a:cubicBezTo>
                  <a:cubicBezTo>
                    <a:pt x="105405" y="44651"/>
                    <a:pt x="104324" y="45581"/>
                    <a:pt x="103243" y="45581"/>
                  </a:cubicBezTo>
                  <a:cubicBezTo>
                    <a:pt x="102702" y="45581"/>
                    <a:pt x="98918" y="45116"/>
                    <a:pt x="98918" y="45116"/>
                  </a:cubicBezTo>
                  <a:cubicBezTo>
                    <a:pt x="98378" y="44651"/>
                    <a:pt x="98918" y="41860"/>
                    <a:pt x="98378" y="40930"/>
                  </a:cubicBezTo>
                  <a:cubicBezTo>
                    <a:pt x="98378" y="39534"/>
                    <a:pt x="97837" y="38139"/>
                    <a:pt x="97837" y="36744"/>
                  </a:cubicBezTo>
                  <a:cubicBezTo>
                    <a:pt x="96756" y="33953"/>
                    <a:pt x="95675" y="30697"/>
                    <a:pt x="95135" y="27906"/>
                  </a:cubicBezTo>
                  <a:cubicBezTo>
                    <a:pt x="94594" y="26511"/>
                    <a:pt x="92972" y="23255"/>
                    <a:pt x="95135" y="22790"/>
                  </a:cubicBezTo>
                  <a:cubicBezTo>
                    <a:pt x="96216" y="22325"/>
                    <a:pt x="97297" y="23255"/>
                    <a:pt x="97837" y="23720"/>
                  </a:cubicBezTo>
                  <a:cubicBezTo>
                    <a:pt x="99459" y="24186"/>
                    <a:pt x="101081" y="25116"/>
                    <a:pt x="102702" y="25116"/>
                  </a:cubicBezTo>
                  <a:cubicBezTo>
                    <a:pt x="108108" y="26046"/>
                    <a:pt x="114054" y="23255"/>
                    <a:pt x="115135" y="18604"/>
                  </a:cubicBezTo>
                  <a:cubicBezTo>
                    <a:pt x="116756" y="12558"/>
                    <a:pt x="109729" y="7906"/>
                    <a:pt x="103783" y="6046"/>
                  </a:cubicBezTo>
                  <a:cubicBezTo>
                    <a:pt x="97837" y="3720"/>
                    <a:pt x="90270" y="3720"/>
                    <a:pt x="84864" y="6976"/>
                  </a:cubicBezTo>
                  <a:cubicBezTo>
                    <a:pt x="84324" y="7441"/>
                    <a:pt x="83243" y="7906"/>
                    <a:pt x="82702" y="8372"/>
                  </a:cubicBezTo>
                  <a:cubicBezTo>
                    <a:pt x="81081" y="8837"/>
                    <a:pt x="83243" y="8837"/>
                    <a:pt x="81081" y="8372"/>
                  </a:cubicBezTo>
                  <a:cubicBezTo>
                    <a:pt x="79459" y="7906"/>
                    <a:pt x="78378" y="6511"/>
                    <a:pt x="76756" y="6046"/>
                  </a:cubicBezTo>
                  <a:cubicBezTo>
                    <a:pt x="74594" y="4651"/>
                    <a:pt x="71891" y="3255"/>
                    <a:pt x="69189" y="2790"/>
                  </a:cubicBezTo>
                  <a:cubicBezTo>
                    <a:pt x="62702" y="465"/>
                    <a:pt x="55675" y="0"/>
                    <a:pt x="48648" y="1395"/>
                  </a:cubicBezTo>
                  <a:cubicBezTo>
                    <a:pt x="45945" y="1860"/>
                    <a:pt x="43243" y="2325"/>
                    <a:pt x="40540" y="3255"/>
                  </a:cubicBezTo>
                  <a:cubicBezTo>
                    <a:pt x="39459" y="3720"/>
                    <a:pt x="37837" y="5116"/>
                    <a:pt x="36216" y="5581"/>
                  </a:cubicBezTo>
                  <a:cubicBezTo>
                    <a:pt x="34594" y="6046"/>
                    <a:pt x="36756" y="6046"/>
                    <a:pt x="34594" y="5116"/>
                  </a:cubicBezTo>
                  <a:cubicBezTo>
                    <a:pt x="33513" y="5116"/>
                    <a:pt x="32432" y="4186"/>
                    <a:pt x="31891" y="3720"/>
                  </a:cubicBezTo>
                  <a:cubicBezTo>
                    <a:pt x="25945" y="465"/>
                    <a:pt x="18918" y="0"/>
                    <a:pt x="12432" y="1860"/>
                  </a:cubicBezTo>
                  <a:cubicBezTo>
                    <a:pt x="6486" y="3720"/>
                    <a:pt x="0" y="7906"/>
                    <a:pt x="540" y="13953"/>
                  </a:cubicBezTo>
                  <a:cubicBezTo>
                    <a:pt x="540" y="19534"/>
                    <a:pt x="7027" y="22790"/>
                    <a:pt x="12972" y="21860"/>
                  </a:cubicBezTo>
                  <a:cubicBezTo>
                    <a:pt x="14594" y="21395"/>
                    <a:pt x="16216" y="20930"/>
                    <a:pt x="17297" y="20000"/>
                  </a:cubicBezTo>
                  <a:cubicBezTo>
                    <a:pt x="18378" y="19534"/>
                    <a:pt x="18918" y="19069"/>
                    <a:pt x="19459" y="19069"/>
                  </a:cubicBezTo>
                  <a:cubicBezTo>
                    <a:pt x="22162" y="19534"/>
                    <a:pt x="21081" y="22325"/>
                    <a:pt x="20000" y="23720"/>
                  </a:cubicBezTo>
                  <a:cubicBezTo>
                    <a:pt x="17297" y="28372"/>
                    <a:pt x="14594" y="33488"/>
                    <a:pt x="14054" y="39069"/>
                  </a:cubicBezTo>
                  <a:cubicBezTo>
                    <a:pt x="10810" y="52558"/>
                    <a:pt x="22162" y="64186"/>
                    <a:pt x="35675" y="70232"/>
                  </a:cubicBezTo>
                  <a:cubicBezTo>
                    <a:pt x="31351" y="76744"/>
                    <a:pt x="31351" y="85116"/>
                    <a:pt x="31891" y="92558"/>
                  </a:cubicBezTo>
                  <a:cubicBezTo>
                    <a:pt x="32432" y="94883"/>
                    <a:pt x="32972" y="97674"/>
                    <a:pt x="32972" y="100000"/>
                  </a:cubicBezTo>
                  <a:cubicBezTo>
                    <a:pt x="33513" y="101395"/>
                    <a:pt x="34054" y="103255"/>
                    <a:pt x="33513" y="104186"/>
                  </a:cubicBezTo>
                  <a:cubicBezTo>
                    <a:pt x="32972" y="105581"/>
                    <a:pt x="31891" y="105581"/>
                    <a:pt x="30810" y="106976"/>
                  </a:cubicBezTo>
                  <a:cubicBezTo>
                    <a:pt x="28648" y="109302"/>
                    <a:pt x="29189" y="112558"/>
                    <a:pt x="31891" y="114418"/>
                  </a:cubicBezTo>
                  <a:cubicBezTo>
                    <a:pt x="34594" y="116279"/>
                    <a:pt x="38918" y="116279"/>
                    <a:pt x="42162" y="115813"/>
                  </a:cubicBezTo>
                  <a:cubicBezTo>
                    <a:pt x="49729" y="114883"/>
                    <a:pt x="47567" y="109302"/>
                    <a:pt x="48108" y="104186"/>
                  </a:cubicBezTo>
                  <a:cubicBezTo>
                    <a:pt x="48648" y="101860"/>
                    <a:pt x="48648" y="94883"/>
                    <a:pt x="51891" y="93488"/>
                  </a:cubicBezTo>
                  <a:cubicBezTo>
                    <a:pt x="54054" y="92093"/>
                    <a:pt x="57297" y="94883"/>
                    <a:pt x="58378" y="96744"/>
                  </a:cubicBezTo>
                  <a:cubicBezTo>
                    <a:pt x="60540" y="99069"/>
                    <a:pt x="61621" y="100930"/>
                    <a:pt x="61621" y="103720"/>
                  </a:cubicBezTo>
                  <a:cubicBezTo>
                    <a:pt x="62162" y="107441"/>
                    <a:pt x="61081" y="111627"/>
                    <a:pt x="61621" y="115348"/>
                  </a:cubicBezTo>
                  <a:cubicBezTo>
                    <a:pt x="61621" y="119069"/>
                    <a:pt x="65405" y="120000"/>
                    <a:pt x="69189" y="120000"/>
                  </a:cubicBezTo>
                  <a:cubicBezTo>
                    <a:pt x="74594" y="120000"/>
                    <a:pt x="84864" y="115813"/>
                    <a:pt x="78378" y="110232"/>
                  </a:cubicBezTo>
                  <a:cubicBezTo>
                    <a:pt x="77297" y="109767"/>
                    <a:pt x="76216" y="109302"/>
                    <a:pt x="75675" y="108372"/>
                  </a:cubicBezTo>
                  <a:cubicBezTo>
                    <a:pt x="75135" y="107441"/>
                    <a:pt x="75675" y="106046"/>
                    <a:pt x="75675" y="105116"/>
                  </a:cubicBezTo>
                  <a:cubicBezTo>
                    <a:pt x="75675" y="103720"/>
                    <a:pt x="75135" y="99069"/>
                    <a:pt x="76756" y="97674"/>
                  </a:cubicBezTo>
                  <a:cubicBezTo>
                    <a:pt x="77297" y="96744"/>
                    <a:pt x="80540" y="96279"/>
                    <a:pt x="81621" y="95813"/>
                  </a:cubicBezTo>
                  <a:cubicBezTo>
                    <a:pt x="83783" y="94883"/>
                    <a:pt x="85945" y="93953"/>
                    <a:pt x="88648" y="93023"/>
                  </a:cubicBezTo>
                  <a:cubicBezTo>
                    <a:pt x="92972" y="91162"/>
                    <a:pt x="96756" y="88372"/>
                    <a:pt x="100540" y="85581"/>
                  </a:cubicBezTo>
                  <a:cubicBezTo>
                    <a:pt x="100540" y="90232"/>
                    <a:pt x="100000" y="94418"/>
                    <a:pt x="100000" y="99069"/>
                  </a:cubicBezTo>
                  <a:cubicBezTo>
                    <a:pt x="100000" y="104651"/>
                    <a:pt x="110810" y="105116"/>
                    <a:pt x="115135" y="102790"/>
                  </a:cubicBezTo>
                  <a:cubicBezTo>
                    <a:pt x="117297" y="101860"/>
                    <a:pt x="118918" y="100000"/>
                    <a:pt x="118378" y="97674"/>
                  </a:cubicBezTo>
                  <a:cubicBezTo>
                    <a:pt x="118378" y="95813"/>
                    <a:pt x="117297" y="94883"/>
                    <a:pt x="116216" y="93953"/>
                  </a:cubicBezTo>
                  <a:cubicBezTo>
                    <a:pt x="115675" y="93488"/>
                    <a:pt x="115135" y="93488"/>
                    <a:pt x="114594" y="93023"/>
                  </a:cubicBezTo>
                  <a:cubicBezTo>
                    <a:pt x="113513" y="91162"/>
                    <a:pt x="115675" y="86976"/>
                    <a:pt x="116216" y="85581"/>
                  </a:cubicBezTo>
                  <a:cubicBezTo>
                    <a:pt x="117297" y="82325"/>
                    <a:pt x="118378" y="79534"/>
                    <a:pt x="118378" y="76744"/>
                  </a:cubicBezTo>
                  <a:cubicBezTo>
                    <a:pt x="120000" y="64651"/>
                    <a:pt x="118378" y="78604"/>
                    <a:pt x="118378" y="76744"/>
                  </a:cubicBezTo>
                  <a:close/>
                  <a:moveTo>
                    <a:pt x="111351" y="48372"/>
                  </a:moveTo>
                  <a:cubicBezTo>
                    <a:pt x="109729" y="50697"/>
                    <a:pt x="109189" y="49302"/>
                    <a:pt x="106486" y="48372"/>
                  </a:cubicBezTo>
                  <a:cubicBezTo>
                    <a:pt x="109189" y="46976"/>
                    <a:pt x="111351" y="45116"/>
                    <a:pt x="112972" y="43255"/>
                  </a:cubicBezTo>
                  <a:cubicBezTo>
                    <a:pt x="112432" y="45116"/>
                    <a:pt x="112432" y="46511"/>
                    <a:pt x="111351" y="48372"/>
                  </a:cubicBezTo>
                  <a:close/>
                  <a:moveTo>
                    <a:pt x="18378" y="37209"/>
                  </a:moveTo>
                  <a:cubicBezTo>
                    <a:pt x="20000" y="33023"/>
                    <a:pt x="22702" y="28837"/>
                    <a:pt x="24324" y="24186"/>
                  </a:cubicBezTo>
                  <a:cubicBezTo>
                    <a:pt x="25945" y="20465"/>
                    <a:pt x="24864" y="14418"/>
                    <a:pt x="18918" y="15348"/>
                  </a:cubicBezTo>
                  <a:cubicBezTo>
                    <a:pt x="14054" y="15813"/>
                    <a:pt x="10810" y="20465"/>
                    <a:pt x="5945" y="16279"/>
                  </a:cubicBezTo>
                  <a:cubicBezTo>
                    <a:pt x="1081" y="11627"/>
                    <a:pt x="9189" y="6976"/>
                    <a:pt x="13513" y="5581"/>
                  </a:cubicBezTo>
                  <a:cubicBezTo>
                    <a:pt x="20000" y="3255"/>
                    <a:pt x="27027" y="4651"/>
                    <a:pt x="31891" y="8837"/>
                  </a:cubicBezTo>
                  <a:cubicBezTo>
                    <a:pt x="33513" y="9767"/>
                    <a:pt x="34054" y="10697"/>
                    <a:pt x="36216" y="10232"/>
                  </a:cubicBezTo>
                  <a:cubicBezTo>
                    <a:pt x="37297" y="9767"/>
                    <a:pt x="38378" y="8837"/>
                    <a:pt x="39459" y="8372"/>
                  </a:cubicBezTo>
                  <a:cubicBezTo>
                    <a:pt x="41081" y="7441"/>
                    <a:pt x="42702" y="6511"/>
                    <a:pt x="44864" y="6046"/>
                  </a:cubicBezTo>
                  <a:cubicBezTo>
                    <a:pt x="51351" y="3720"/>
                    <a:pt x="58378" y="4186"/>
                    <a:pt x="65405" y="5581"/>
                  </a:cubicBezTo>
                  <a:cubicBezTo>
                    <a:pt x="68108" y="6046"/>
                    <a:pt x="71351" y="6976"/>
                    <a:pt x="74054" y="8372"/>
                  </a:cubicBezTo>
                  <a:cubicBezTo>
                    <a:pt x="75675" y="8837"/>
                    <a:pt x="76756" y="9767"/>
                    <a:pt x="77837" y="10697"/>
                  </a:cubicBezTo>
                  <a:cubicBezTo>
                    <a:pt x="78918" y="11162"/>
                    <a:pt x="80540" y="13488"/>
                    <a:pt x="81621" y="13488"/>
                  </a:cubicBezTo>
                  <a:cubicBezTo>
                    <a:pt x="83243" y="13953"/>
                    <a:pt x="84324" y="12093"/>
                    <a:pt x="85405" y="11627"/>
                  </a:cubicBezTo>
                  <a:cubicBezTo>
                    <a:pt x="87567" y="9767"/>
                    <a:pt x="89729" y="8837"/>
                    <a:pt x="92972" y="8372"/>
                  </a:cubicBezTo>
                  <a:cubicBezTo>
                    <a:pt x="98918" y="7906"/>
                    <a:pt x="106486" y="9767"/>
                    <a:pt x="109729" y="13953"/>
                  </a:cubicBezTo>
                  <a:cubicBezTo>
                    <a:pt x="112972" y="18604"/>
                    <a:pt x="108108" y="22325"/>
                    <a:pt x="103243" y="21395"/>
                  </a:cubicBezTo>
                  <a:cubicBezTo>
                    <a:pt x="98918" y="20930"/>
                    <a:pt x="92972" y="16279"/>
                    <a:pt x="90270" y="21860"/>
                  </a:cubicBezTo>
                  <a:cubicBezTo>
                    <a:pt x="89189" y="25116"/>
                    <a:pt x="90810" y="28837"/>
                    <a:pt x="91891" y="31627"/>
                  </a:cubicBezTo>
                  <a:cubicBezTo>
                    <a:pt x="95675" y="42325"/>
                    <a:pt x="96216" y="53023"/>
                    <a:pt x="85945" y="61395"/>
                  </a:cubicBezTo>
                  <a:cubicBezTo>
                    <a:pt x="68108" y="75813"/>
                    <a:pt x="35135" y="73023"/>
                    <a:pt x="21621" y="54883"/>
                  </a:cubicBezTo>
                  <a:cubicBezTo>
                    <a:pt x="17297" y="48372"/>
                    <a:pt x="16756" y="43255"/>
                    <a:pt x="18378" y="37209"/>
                  </a:cubicBezTo>
                  <a:close/>
                  <a:moveTo>
                    <a:pt x="114054" y="76279"/>
                  </a:moveTo>
                  <a:cubicBezTo>
                    <a:pt x="113513" y="81860"/>
                    <a:pt x="108648" y="89302"/>
                    <a:pt x="110810" y="94418"/>
                  </a:cubicBezTo>
                  <a:cubicBezTo>
                    <a:pt x="111351" y="95813"/>
                    <a:pt x="111891" y="95813"/>
                    <a:pt x="112972" y="96744"/>
                  </a:cubicBezTo>
                  <a:cubicBezTo>
                    <a:pt x="114594" y="98139"/>
                    <a:pt x="114054" y="99534"/>
                    <a:pt x="111351" y="100000"/>
                  </a:cubicBezTo>
                  <a:cubicBezTo>
                    <a:pt x="110270" y="100465"/>
                    <a:pt x="108648" y="100465"/>
                    <a:pt x="107027" y="100000"/>
                  </a:cubicBezTo>
                  <a:cubicBezTo>
                    <a:pt x="105405" y="100000"/>
                    <a:pt x="104864" y="100000"/>
                    <a:pt x="104864" y="98604"/>
                  </a:cubicBezTo>
                  <a:cubicBezTo>
                    <a:pt x="104324" y="96744"/>
                    <a:pt x="104864" y="94418"/>
                    <a:pt x="104864" y="92558"/>
                  </a:cubicBezTo>
                  <a:cubicBezTo>
                    <a:pt x="104864" y="89302"/>
                    <a:pt x="104864" y="86511"/>
                    <a:pt x="104324" y="83720"/>
                  </a:cubicBezTo>
                  <a:cubicBezTo>
                    <a:pt x="104324" y="80465"/>
                    <a:pt x="104864" y="76279"/>
                    <a:pt x="102162" y="73953"/>
                  </a:cubicBezTo>
                  <a:cubicBezTo>
                    <a:pt x="101081" y="72558"/>
                    <a:pt x="98378" y="71627"/>
                    <a:pt x="96216" y="72558"/>
                  </a:cubicBezTo>
                  <a:cubicBezTo>
                    <a:pt x="94054" y="73953"/>
                    <a:pt x="96756" y="74418"/>
                    <a:pt x="98378" y="74883"/>
                  </a:cubicBezTo>
                  <a:cubicBezTo>
                    <a:pt x="102162" y="75348"/>
                    <a:pt x="101621" y="78139"/>
                    <a:pt x="99459" y="80930"/>
                  </a:cubicBezTo>
                  <a:cubicBezTo>
                    <a:pt x="97297" y="83720"/>
                    <a:pt x="94054" y="86046"/>
                    <a:pt x="90810" y="87906"/>
                  </a:cubicBezTo>
                  <a:cubicBezTo>
                    <a:pt x="86486" y="90697"/>
                    <a:pt x="80540" y="93488"/>
                    <a:pt x="75135" y="93953"/>
                  </a:cubicBezTo>
                  <a:cubicBezTo>
                    <a:pt x="75135" y="91162"/>
                    <a:pt x="75135" y="87906"/>
                    <a:pt x="74594" y="85581"/>
                  </a:cubicBezTo>
                  <a:cubicBezTo>
                    <a:pt x="73513" y="82325"/>
                    <a:pt x="72432" y="84186"/>
                    <a:pt x="72432" y="86511"/>
                  </a:cubicBezTo>
                  <a:cubicBezTo>
                    <a:pt x="71891" y="89302"/>
                    <a:pt x="72432" y="92093"/>
                    <a:pt x="72432" y="94883"/>
                  </a:cubicBezTo>
                  <a:cubicBezTo>
                    <a:pt x="72432" y="98139"/>
                    <a:pt x="71891" y="101860"/>
                    <a:pt x="71891" y="105116"/>
                  </a:cubicBezTo>
                  <a:cubicBezTo>
                    <a:pt x="71351" y="108372"/>
                    <a:pt x="70810" y="109767"/>
                    <a:pt x="74054" y="112093"/>
                  </a:cubicBezTo>
                  <a:cubicBezTo>
                    <a:pt x="77297" y="114418"/>
                    <a:pt x="75135" y="116279"/>
                    <a:pt x="71891" y="116279"/>
                  </a:cubicBezTo>
                  <a:cubicBezTo>
                    <a:pt x="70270" y="116279"/>
                    <a:pt x="68648" y="116279"/>
                    <a:pt x="67567" y="115813"/>
                  </a:cubicBezTo>
                  <a:cubicBezTo>
                    <a:pt x="65405" y="115348"/>
                    <a:pt x="65945" y="114883"/>
                    <a:pt x="66486" y="112558"/>
                  </a:cubicBezTo>
                  <a:cubicBezTo>
                    <a:pt x="66486" y="108837"/>
                    <a:pt x="66486" y="104651"/>
                    <a:pt x="65405" y="100930"/>
                  </a:cubicBezTo>
                  <a:cubicBezTo>
                    <a:pt x="64324" y="96279"/>
                    <a:pt x="61621" y="92093"/>
                    <a:pt x="56756" y="90232"/>
                  </a:cubicBezTo>
                  <a:cubicBezTo>
                    <a:pt x="54054" y="89302"/>
                    <a:pt x="48648" y="88372"/>
                    <a:pt x="45945" y="89767"/>
                  </a:cubicBezTo>
                  <a:cubicBezTo>
                    <a:pt x="43783" y="91162"/>
                    <a:pt x="45405" y="92093"/>
                    <a:pt x="47567" y="91627"/>
                  </a:cubicBezTo>
                  <a:cubicBezTo>
                    <a:pt x="45405" y="94883"/>
                    <a:pt x="44864" y="100000"/>
                    <a:pt x="44324" y="103720"/>
                  </a:cubicBezTo>
                  <a:cubicBezTo>
                    <a:pt x="43783" y="104651"/>
                    <a:pt x="43783" y="106046"/>
                    <a:pt x="43243" y="107441"/>
                  </a:cubicBezTo>
                  <a:cubicBezTo>
                    <a:pt x="43243" y="107906"/>
                    <a:pt x="43783" y="111162"/>
                    <a:pt x="43243" y="111627"/>
                  </a:cubicBezTo>
                  <a:cubicBezTo>
                    <a:pt x="42702" y="112558"/>
                    <a:pt x="39459" y="112558"/>
                    <a:pt x="37837" y="112558"/>
                  </a:cubicBezTo>
                  <a:cubicBezTo>
                    <a:pt x="35675" y="112093"/>
                    <a:pt x="32432" y="111162"/>
                    <a:pt x="34594" y="108837"/>
                  </a:cubicBezTo>
                  <a:cubicBezTo>
                    <a:pt x="35135" y="108372"/>
                    <a:pt x="36216" y="108372"/>
                    <a:pt x="36756" y="107441"/>
                  </a:cubicBezTo>
                  <a:cubicBezTo>
                    <a:pt x="37297" y="106511"/>
                    <a:pt x="37297" y="105116"/>
                    <a:pt x="37297" y="104186"/>
                  </a:cubicBezTo>
                  <a:cubicBezTo>
                    <a:pt x="37837" y="98604"/>
                    <a:pt x="36216" y="93023"/>
                    <a:pt x="36216" y="87441"/>
                  </a:cubicBezTo>
                  <a:cubicBezTo>
                    <a:pt x="35675" y="84186"/>
                    <a:pt x="35675" y="70232"/>
                    <a:pt x="42162" y="70697"/>
                  </a:cubicBezTo>
                  <a:cubicBezTo>
                    <a:pt x="43243" y="70697"/>
                    <a:pt x="44864" y="71627"/>
                    <a:pt x="46486" y="71627"/>
                  </a:cubicBezTo>
                  <a:cubicBezTo>
                    <a:pt x="48108" y="72093"/>
                    <a:pt x="50270" y="72558"/>
                    <a:pt x="51891" y="72558"/>
                  </a:cubicBezTo>
                  <a:cubicBezTo>
                    <a:pt x="56216" y="73023"/>
                    <a:pt x="60540" y="73023"/>
                    <a:pt x="64864" y="72558"/>
                  </a:cubicBezTo>
                  <a:cubicBezTo>
                    <a:pt x="72432" y="71162"/>
                    <a:pt x="80000" y="68372"/>
                    <a:pt x="85945" y="64186"/>
                  </a:cubicBezTo>
                  <a:cubicBezTo>
                    <a:pt x="88648" y="62325"/>
                    <a:pt x="90810" y="60465"/>
                    <a:pt x="92432" y="58139"/>
                  </a:cubicBezTo>
                  <a:cubicBezTo>
                    <a:pt x="93513" y="57209"/>
                    <a:pt x="94594" y="55813"/>
                    <a:pt x="95135" y="54418"/>
                  </a:cubicBezTo>
                  <a:cubicBezTo>
                    <a:pt x="95675" y="53488"/>
                    <a:pt x="96216" y="49302"/>
                    <a:pt x="96756" y="48837"/>
                  </a:cubicBezTo>
                  <a:cubicBezTo>
                    <a:pt x="98918" y="47441"/>
                    <a:pt x="105945" y="50232"/>
                    <a:pt x="107567" y="51162"/>
                  </a:cubicBezTo>
                  <a:cubicBezTo>
                    <a:pt x="109729" y="53023"/>
                    <a:pt x="111351" y="54883"/>
                    <a:pt x="112432" y="57209"/>
                  </a:cubicBezTo>
                  <a:cubicBezTo>
                    <a:pt x="115675" y="63255"/>
                    <a:pt x="115135" y="70232"/>
                    <a:pt x="114054" y="76279"/>
                  </a:cubicBezTo>
                  <a:cubicBezTo>
                    <a:pt x="113513" y="81860"/>
                    <a:pt x="115135" y="69767"/>
                    <a:pt x="114054" y="76279"/>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1920875" y="2139951"/>
              <a:ext cx="193800" cy="77700"/>
            </a:xfrm>
            <a:custGeom>
              <a:avLst/>
              <a:gdLst/>
              <a:ahLst/>
              <a:cxnLst/>
              <a:rect l="l" t="t" r="r" b="b"/>
              <a:pathLst>
                <a:path w="120000" h="120000" extrusionOk="0">
                  <a:moveTo>
                    <a:pt x="84000" y="120000"/>
                  </a:moveTo>
                  <a:cubicBezTo>
                    <a:pt x="80000" y="120000"/>
                    <a:pt x="80000" y="120000"/>
                    <a:pt x="76000" y="120000"/>
                  </a:cubicBezTo>
                  <a:cubicBezTo>
                    <a:pt x="72000" y="120000"/>
                    <a:pt x="64000" y="110000"/>
                    <a:pt x="60000" y="100000"/>
                  </a:cubicBezTo>
                  <a:cubicBezTo>
                    <a:pt x="56000" y="110000"/>
                    <a:pt x="48000" y="110000"/>
                    <a:pt x="44000" y="120000"/>
                  </a:cubicBezTo>
                  <a:cubicBezTo>
                    <a:pt x="44000" y="120000"/>
                    <a:pt x="40000" y="120000"/>
                    <a:pt x="40000" y="120000"/>
                  </a:cubicBezTo>
                  <a:cubicBezTo>
                    <a:pt x="24000" y="120000"/>
                    <a:pt x="12000" y="100000"/>
                    <a:pt x="8000" y="70000"/>
                  </a:cubicBezTo>
                  <a:cubicBezTo>
                    <a:pt x="8000" y="60000"/>
                    <a:pt x="0" y="30000"/>
                    <a:pt x="8000" y="10000"/>
                  </a:cubicBezTo>
                  <a:cubicBezTo>
                    <a:pt x="8000" y="0"/>
                    <a:pt x="12000" y="0"/>
                    <a:pt x="12000" y="0"/>
                  </a:cubicBezTo>
                  <a:cubicBezTo>
                    <a:pt x="16000" y="0"/>
                    <a:pt x="20000" y="10000"/>
                    <a:pt x="20000" y="10000"/>
                  </a:cubicBezTo>
                  <a:cubicBezTo>
                    <a:pt x="20000" y="10000"/>
                    <a:pt x="24000" y="20000"/>
                    <a:pt x="24000" y="30000"/>
                  </a:cubicBezTo>
                  <a:cubicBezTo>
                    <a:pt x="24000" y="40000"/>
                    <a:pt x="24000" y="50000"/>
                    <a:pt x="28000" y="60000"/>
                  </a:cubicBezTo>
                  <a:cubicBezTo>
                    <a:pt x="32000" y="70000"/>
                    <a:pt x="36000" y="70000"/>
                    <a:pt x="40000" y="70000"/>
                  </a:cubicBezTo>
                  <a:cubicBezTo>
                    <a:pt x="40000" y="70000"/>
                    <a:pt x="44000" y="70000"/>
                    <a:pt x="48000" y="70000"/>
                  </a:cubicBezTo>
                  <a:cubicBezTo>
                    <a:pt x="52000" y="60000"/>
                    <a:pt x="52000" y="60000"/>
                    <a:pt x="56000" y="50000"/>
                  </a:cubicBezTo>
                  <a:cubicBezTo>
                    <a:pt x="56000" y="50000"/>
                    <a:pt x="60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50000"/>
                  </a:cubicBezTo>
                  <a:cubicBezTo>
                    <a:pt x="104000" y="30000"/>
                    <a:pt x="104000" y="10000"/>
                    <a:pt x="112000" y="10000"/>
                  </a:cubicBezTo>
                  <a:cubicBezTo>
                    <a:pt x="112000" y="10000"/>
                    <a:pt x="116000" y="20000"/>
                    <a:pt x="116000" y="20000"/>
                  </a:cubicBezTo>
                  <a:cubicBezTo>
                    <a:pt x="120000" y="30000"/>
                    <a:pt x="120000" y="50000"/>
                    <a:pt x="116000" y="70000"/>
                  </a:cubicBezTo>
                  <a:cubicBezTo>
                    <a:pt x="112000" y="100000"/>
                    <a:pt x="100000" y="120000"/>
                    <a:pt x="84000" y="120000"/>
                  </a:cubicBezTo>
                  <a:cubicBezTo>
                    <a:pt x="84000" y="120000"/>
                    <a:pt x="84000" y="120000"/>
                    <a:pt x="84000" y="12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1752600" y="2016126"/>
              <a:ext cx="115800" cy="130200"/>
            </a:xfrm>
            <a:custGeom>
              <a:avLst/>
              <a:gdLst/>
              <a:ahLst/>
              <a:cxnLst/>
              <a:rect l="l" t="t" r="r" b="b"/>
              <a:pathLst>
                <a:path w="120000" h="120000" extrusionOk="0">
                  <a:moveTo>
                    <a:pt x="66666" y="0"/>
                  </a:moveTo>
                  <a:cubicBezTo>
                    <a:pt x="60000" y="0"/>
                    <a:pt x="60000"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6666" y="42000"/>
                    <a:pt x="0" y="54000"/>
                  </a:cubicBezTo>
                  <a:cubicBezTo>
                    <a:pt x="0" y="90000"/>
                    <a:pt x="26666" y="114000"/>
                    <a:pt x="60000" y="114000"/>
                  </a:cubicBezTo>
                  <a:cubicBezTo>
                    <a:pt x="86666" y="120000"/>
                    <a:pt x="113333" y="90000"/>
                    <a:pt x="120000" y="60000"/>
                  </a:cubicBezTo>
                  <a:cubicBezTo>
                    <a:pt x="120000" y="24000"/>
                    <a:pt x="93333" y="0"/>
                    <a:pt x="66666"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2190750" y="2055813"/>
              <a:ext cx="123900" cy="136500"/>
            </a:xfrm>
            <a:custGeom>
              <a:avLst/>
              <a:gdLst/>
              <a:ahLst/>
              <a:cxnLst/>
              <a:rect l="l" t="t" r="r" b="b"/>
              <a:pathLst>
                <a:path w="120000" h="120000" extrusionOk="0">
                  <a:moveTo>
                    <a:pt x="69473" y="0"/>
                  </a:moveTo>
                  <a:cubicBezTo>
                    <a:pt x="56842" y="0"/>
                    <a:pt x="50526" y="0"/>
                    <a:pt x="44210" y="0"/>
                  </a:cubicBezTo>
                  <a:cubicBezTo>
                    <a:pt x="56842" y="5714"/>
                    <a:pt x="63157" y="11428"/>
                    <a:pt x="63157" y="22857"/>
                  </a:cubicBezTo>
                  <a:cubicBezTo>
                    <a:pt x="63157" y="34285"/>
                    <a:pt x="50526" y="40000"/>
                    <a:pt x="37894" y="40000"/>
                  </a:cubicBezTo>
                  <a:cubicBezTo>
                    <a:pt x="25263" y="40000"/>
                    <a:pt x="18947" y="34285"/>
                    <a:pt x="18947" y="22857"/>
                  </a:cubicBezTo>
                  <a:cubicBezTo>
                    <a:pt x="18947" y="22857"/>
                    <a:pt x="18947" y="22857"/>
                    <a:pt x="18947" y="22857"/>
                  </a:cubicBezTo>
                  <a:cubicBezTo>
                    <a:pt x="12631" y="28571"/>
                    <a:pt x="6315" y="40000"/>
                    <a:pt x="0" y="51428"/>
                  </a:cubicBezTo>
                  <a:cubicBezTo>
                    <a:pt x="0" y="85714"/>
                    <a:pt x="18947" y="114285"/>
                    <a:pt x="44210" y="114285"/>
                  </a:cubicBezTo>
                  <a:cubicBezTo>
                    <a:pt x="75789" y="120000"/>
                    <a:pt x="107368" y="97142"/>
                    <a:pt x="113684" y="62857"/>
                  </a:cubicBezTo>
                  <a:cubicBezTo>
                    <a:pt x="120000" y="28571"/>
                    <a:pt x="94736" y="0"/>
                    <a:pt x="69473"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 name="Google Shape;45;p2"/>
          <p:cNvSpPr txBox="1">
            <a:spLocks noGrp="1"/>
          </p:cNvSpPr>
          <p:nvPr>
            <p:ph type="ctrTitle"/>
          </p:nvPr>
        </p:nvSpPr>
        <p:spPr>
          <a:xfrm>
            <a:off x="975350" y="1133950"/>
            <a:ext cx="5701800" cy="287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6000"/>
              <a:buNone/>
              <a:defRPr sz="6000">
                <a:solidFill>
                  <a:schemeClr val="dk1"/>
                </a:solidFill>
              </a:defRPr>
            </a:lvl1pPr>
            <a:lvl2pPr lvl="1">
              <a:spcBef>
                <a:spcPts val="0"/>
              </a:spcBef>
              <a:spcAft>
                <a:spcPts val="0"/>
              </a:spcAft>
              <a:buClr>
                <a:schemeClr val="dk1"/>
              </a:buClr>
              <a:buSzPts val="6000"/>
              <a:buNone/>
              <a:defRPr sz="6000">
                <a:solidFill>
                  <a:schemeClr val="dk1"/>
                </a:solidFill>
              </a:defRPr>
            </a:lvl2pPr>
            <a:lvl3pPr lvl="2">
              <a:spcBef>
                <a:spcPts val="0"/>
              </a:spcBef>
              <a:spcAft>
                <a:spcPts val="0"/>
              </a:spcAft>
              <a:buClr>
                <a:schemeClr val="dk1"/>
              </a:buClr>
              <a:buSzPts val="6000"/>
              <a:buNone/>
              <a:defRPr sz="6000">
                <a:solidFill>
                  <a:schemeClr val="dk1"/>
                </a:solidFill>
              </a:defRPr>
            </a:lvl3pPr>
            <a:lvl4pPr lvl="3">
              <a:spcBef>
                <a:spcPts val="0"/>
              </a:spcBef>
              <a:spcAft>
                <a:spcPts val="0"/>
              </a:spcAft>
              <a:buClr>
                <a:schemeClr val="dk1"/>
              </a:buClr>
              <a:buSzPts val="6000"/>
              <a:buNone/>
              <a:defRPr sz="6000">
                <a:solidFill>
                  <a:schemeClr val="dk1"/>
                </a:solidFill>
              </a:defRPr>
            </a:lvl4pPr>
            <a:lvl5pPr lvl="4">
              <a:spcBef>
                <a:spcPts val="0"/>
              </a:spcBef>
              <a:spcAft>
                <a:spcPts val="0"/>
              </a:spcAft>
              <a:buClr>
                <a:schemeClr val="dk1"/>
              </a:buClr>
              <a:buSzPts val="6000"/>
              <a:buNone/>
              <a:defRPr sz="6000">
                <a:solidFill>
                  <a:schemeClr val="dk1"/>
                </a:solidFill>
              </a:defRPr>
            </a:lvl5pPr>
            <a:lvl6pPr lvl="5">
              <a:spcBef>
                <a:spcPts val="0"/>
              </a:spcBef>
              <a:spcAft>
                <a:spcPts val="0"/>
              </a:spcAft>
              <a:buClr>
                <a:schemeClr val="dk1"/>
              </a:buClr>
              <a:buSzPts val="6000"/>
              <a:buNone/>
              <a:defRPr sz="6000">
                <a:solidFill>
                  <a:schemeClr val="dk1"/>
                </a:solidFill>
              </a:defRPr>
            </a:lvl6pPr>
            <a:lvl7pPr lvl="6">
              <a:spcBef>
                <a:spcPts val="0"/>
              </a:spcBef>
              <a:spcAft>
                <a:spcPts val="0"/>
              </a:spcAft>
              <a:buClr>
                <a:schemeClr val="dk1"/>
              </a:buClr>
              <a:buSzPts val="6000"/>
              <a:buNone/>
              <a:defRPr sz="6000">
                <a:solidFill>
                  <a:schemeClr val="dk1"/>
                </a:solidFill>
              </a:defRPr>
            </a:lvl7pPr>
            <a:lvl8pPr lvl="7">
              <a:spcBef>
                <a:spcPts val="0"/>
              </a:spcBef>
              <a:spcAft>
                <a:spcPts val="0"/>
              </a:spcAft>
              <a:buClr>
                <a:schemeClr val="dk1"/>
              </a:buClr>
              <a:buSzPts val="6000"/>
              <a:buNone/>
              <a:defRPr sz="6000">
                <a:solidFill>
                  <a:schemeClr val="dk1"/>
                </a:solidFill>
              </a:defRPr>
            </a:lvl8pPr>
            <a:lvl9pPr lvl="8">
              <a:spcBef>
                <a:spcPts val="0"/>
              </a:spcBef>
              <a:spcAft>
                <a:spcPts val="0"/>
              </a:spcAft>
              <a:buClr>
                <a:schemeClr val="dk1"/>
              </a:buClr>
              <a:buSzPts val="6000"/>
              <a:buNone/>
              <a:defRPr sz="60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30"/>
        <p:cNvGrpSpPr/>
        <p:nvPr/>
      </p:nvGrpSpPr>
      <p:grpSpPr>
        <a:xfrm>
          <a:off x="0" y="0"/>
          <a:ext cx="0" cy="0"/>
          <a:chOff x="0" y="0"/>
          <a:chExt cx="0" cy="0"/>
        </a:xfrm>
      </p:grpSpPr>
      <p:sp>
        <p:nvSpPr>
          <p:cNvPr id="131" name="Google Shape;131;p5"/>
          <p:cNvSpPr/>
          <p:nvPr/>
        </p:nvSpPr>
        <p:spPr>
          <a:xfrm>
            <a:off x="-75" y="4557900"/>
            <a:ext cx="9144000" cy="585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428433" y="888182"/>
            <a:ext cx="7165225" cy="3994205"/>
          </a:xfrm>
          <a:custGeom>
            <a:avLst/>
            <a:gdLst/>
            <a:ahLst/>
            <a:cxnLst/>
            <a:rect l="l" t="t" r="r" b="b"/>
            <a:pathLst>
              <a:path w="286609" h="181658" extrusionOk="0">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540"/>
            </a:srgbClr>
          </a:solidFill>
          <a:ln>
            <a:noFill/>
          </a:ln>
        </p:spPr>
      </p:sp>
      <p:sp>
        <p:nvSpPr>
          <p:cNvPr id="133" name="Google Shape;133;p5"/>
          <p:cNvSpPr/>
          <p:nvPr/>
        </p:nvSpPr>
        <p:spPr>
          <a:xfrm>
            <a:off x="388375" y="852950"/>
            <a:ext cx="7165225" cy="3994205"/>
          </a:xfrm>
          <a:custGeom>
            <a:avLst/>
            <a:gdLst/>
            <a:ahLst/>
            <a:cxnLst/>
            <a:rect l="l" t="t" r="r" b="b"/>
            <a:pathLst>
              <a:path w="286609" h="181658" extrusionOk="0">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sp>
        <p:nvSpPr>
          <p:cNvPr id="134" name="Google Shape;134;p5"/>
          <p:cNvSpPr txBox="1">
            <a:spLocks noGrp="1"/>
          </p:cNvSpPr>
          <p:nvPr>
            <p:ph type="title"/>
          </p:nvPr>
        </p:nvSpPr>
        <p:spPr>
          <a:xfrm>
            <a:off x="388375" y="0"/>
            <a:ext cx="6923400" cy="8529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135" name="Google Shape;135;p5"/>
          <p:cNvSpPr txBox="1">
            <a:spLocks noGrp="1"/>
          </p:cNvSpPr>
          <p:nvPr>
            <p:ph type="body" idx="1"/>
          </p:nvPr>
        </p:nvSpPr>
        <p:spPr>
          <a:xfrm>
            <a:off x="582200" y="1040900"/>
            <a:ext cx="6525300" cy="36432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grpSp>
        <p:nvGrpSpPr>
          <p:cNvPr id="136" name="Google Shape;136;p5"/>
          <p:cNvGrpSpPr/>
          <p:nvPr/>
        </p:nvGrpSpPr>
        <p:grpSpPr>
          <a:xfrm>
            <a:off x="7522239" y="3425970"/>
            <a:ext cx="1194510" cy="1523626"/>
            <a:chOff x="1300163" y="3487738"/>
            <a:chExt cx="1549500" cy="1976425"/>
          </a:xfrm>
        </p:grpSpPr>
        <p:sp>
          <p:nvSpPr>
            <p:cNvPr id="137" name="Google Shape;137;p5"/>
            <p:cNvSpPr/>
            <p:nvPr/>
          </p:nvSpPr>
          <p:spPr>
            <a:xfrm>
              <a:off x="2674938" y="3643313"/>
              <a:ext cx="52500" cy="38100"/>
            </a:xfrm>
            <a:custGeom>
              <a:avLst/>
              <a:gdLst/>
              <a:ahLst/>
              <a:cxnLst/>
              <a:rect l="l" t="t" r="r" b="b"/>
              <a:pathLst>
                <a:path w="120000" h="120000" extrusionOk="0">
                  <a:moveTo>
                    <a:pt x="60000" y="60000"/>
                  </a:moveTo>
                  <a:cubicBezTo>
                    <a:pt x="75000" y="80000"/>
                    <a:pt x="105000" y="100000"/>
                    <a:pt x="120000" y="120000"/>
                  </a:cubicBezTo>
                  <a:cubicBezTo>
                    <a:pt x="75000" y="80000"/>
                    <a:pt x="0" y="0"/>
                    <a:pt x="60000" y="6000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5"/>
            <p:cNvSpPr/>
            <p:nvPr/>
          </p:nvSpPr>
          <p:spPr>
            <a:xfrm>
              <a:off x="2727325" y="3681413"/>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5"/>
            <p:cNvSpPr/>
            <p:nvPr/>
          </p:nvSpPr>
          <p:spPr>
            <a:xfrm>
              <a:off x="2727325" y="3681413"/>
              <a:ext cx="12600" cy="6300"/>
            </a:xfrm>
            <a:custGeom>
              <a:avLst/>
              <a:gdLst/>
              <a:ahLst/>
              <a:cxnLst/>
              <a:rect l="l" t="t" r="r" b="b"/>
              <a:pathLst>
                <a:path w="120000" h="120000" extrusionOk="0">
                  <a:moveTo>
                    <a:pt x="0" y="0"/>
                  </a:moveTo>
                  <a:cubicBezTo>
                    <a:pt x="120000" y="120000"/>
                    <a:pt x="60000" y="12000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5"/>
            <p:cNvSpPr/>
            <p:nvPr/>
          </p:nvSpPr>
          <p:spPr>
            <a:xfrm>
              <a:off x="1300163" y="3487738"/>
              <a:ext cx="1549500" cy="1917600"/>
            </a:xfrm>
            <a:custGeom>
              <a:avLst/>
              <a:gdLst/>
              <a:ahLst/>
              <a:cxnLst/>
              <a:rect l="l" t="t" r="r" b="b"/>
              <a:pathLst>
                <a:path w="120000" h="120000" extrusionOk="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7000" y="14189"/>
                    <a:pt x="77000" y="14594"/>
                    <a:pt x="77000" y="14594"/>
                  </a:cubicBezTo>
                  <a:cubicBezTo>
                    <a:pt x="77000" y="14594"/>
                    <a:pt x="765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lose/>
                </a:path>
              </a:pathLst>
            </a:custGeom>
            <a:solidFill>
              <a:srgbClr val="E6C39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5"/>
            <p:cNvSpPr/>
            <p:nvPr/>
          </p:nvSpPr>
          <p:spPr>
            <a:xfrm>
              <a:off x="1693863" y="4699001"/>
              <a:ext cx="742800" cy="512700"/>
            </a:xfrm>
            <a:custGeom>
              <a:avLst/>
              <a:gdLst/>
              <a:ahLst/>
              <a:cxnLst/>
              <a:rect l="l" t="t" r="r" b="b"/>
              <a:pathLst>
                <a:path w="120000" h="120000" extrusionOk="0">
                  <a:moveTo>
                    <a:pt x="29217" y="21265"/>
                  </a:moveTo>
                  <a:cubicBezTo>
                    <a:pt x="29217" y="21265"/>
                    <a:pt x="36521" y="7594"/>
                    <a:pt x="46956" y="7594"/>
                  </a:cubicBezTo>
                  <a:cubicBezTo>
                    <a:pt x="57391" y="9113"/>
                    <a:pt x="90782" y="0"/>
                    <a:pt x="92869" y="22784"/>
                  </a:cubicBezTo>
                  <a:cubicBezTo>
                    <a:pt x="92869" y="22784"/>
                    <a:pt x="80347" y="44050"/>
                    <a:pt x="85565" y="50126"/>
                  </a:cubicBezTo>
                  <a:cubicBezTo>
                    <a:pt x="90782" y="56202"/>
                    <a:pt x="102260" y="53164"/>
                    <a:pt x="106434" y="47088"/>
                  </a:cubicBezTo>
                  <a:cubicBezTo>
                    <a:pt x="110608" y="41012"/>
                    <a:pt x="120000" y="110886"/>
                    <a:pt x="59478" y="115443"/>
                  </a:cubicBezTo>
                  <a:cubicBezTo>
                    <a:pt x="0" y="120000"/>
                    <a:pt x="14608" y="45569"/>
                    <a:pt x="14608" y="45569"/>
                  </a:cubicBezTo>
                  <a:cubicBezTo>
                    <a:pt x="14608" y="45569"/>
                    <a:pt x="30260" y="62278"/>
                    <a:pt x="37565" y="50126"/>
                  </a:cubicBezTo>
                  <a:cubicBezTo>
                    <a:pt x="39652" y="44050"/>
                    <a:pt x="29217" y="21265"/>
                    <a:pt x="29217" y="2126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5"/>
            <p:cNvSpPr/>
            <p:nvPr/>
          </p:nvSpPr>
          <p:spPr>
            <a:xfrm>
              <a:off x="1700213" y="4303713"/>
              <a:ext cx="742800" cy="357300"/>
            </a:xfrm>
            <a:custGeom>
              <a:avLst/>
              <a:gdLst/>
              <a:ahLst/>
              <a:cxnLst/>
              <a:rect l="l" t="t" r="r" b="b"/>
              <a:pathLst>
                <a:path w="120000" h="120000" extrusionOk="0">
                  <a:moveTo>
                    <a:pt x="97043" y="15272"/>
                  </a:moveTo>
                  <a:cubicBezTo>
                    <a:pt x="87652" y="10909"/>
                    <a:pt x="75130" y="6545"/>
                    <a:pt x="69913" y="30545"/>
                  </a:cubicBezTo>
                  <a:cubicBezTo>
                    <a:pt x="64695" y="54545"/>
                    <a:pt x="56347" y="34909"/>
                    <a:pt x="56347" y="34909"/>
                  </a:cubicBezTo>
                  <a:cubicBezTo>
                    <a:pt x="52173" y="43636"/>
                    <a:pt x="44869" y="37090"/>
                    <a:pt x="41739" y="24000"/>
                  </a:cubicBezTo>
                  <a:cubicBezTo>
                    <a:pt x="39652" y="13090"/>
                    <a:pt x="33391" y="8727"/>
                    <a:pt x="24000" y="2181"/>
                  </a:cubicBezTo>
                  <a:cubicBezTo>
                    <a:pt x="17739" y="0"/>
                    <a:pt x="13565" y="2181"/>
                    <a:pt x="9391" y="8727"/>
                  </a:cubicBezTo>
                  <a:cubicBezTo>
                    <a:pt x="8347" y="10909"/>
                    <a:pt x="7304" y="13090"/>
                    <a:pt x="6260" y="15272"/>
                  </a:cubicBezTo>
                  <a:cubicBezTo>
                    <a:pt x="0" y="30545"/>
                    <a:pt x="0" y="50181"/>
                    <a:pt x="0" y="61090"/>
                  </a:cubicBezTo>
                  <a:cubicBezTo>
                    <a:pt x="13565" y="98181"/>
                    <a:pt x="36521" y="120000"/>
                    <a:pt x="62608" y="120000"/>
                  </a:cubicBezTo>
                  <a:cubicBezTo>
                    <a:pt x="63652" y="120000"/>
                    <a:pt x="64695" y="120000"/>
                    <a:pt x="65739" y="120000"/>
                  </a:cubicBezTo>
                  <a:cubicBezTo>
                    <a:pt x="80347" y="117818"/>
                    <a:pt x="93913" y="111272"/>
                    <a:pt x="106434" y="96000"/>
                  </a:cubicBezTo>
                  <a:cubicBezTo>
                    <a:pt x="110608" y="91636"/>
                    <a:pt x="113739" y="87272"/>
                    <a:pt x="116869" y="82909"/>
                  </a:cubicBezTo>
                  <a:cubicBezTo>
                    <a:pt x="120000" y="58909"/>
                    <a:pt x="105391" y="19636"/>
                    <a:pt x="97043" y="1527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5"/>
            <p:cNvSpPr/>
            <p:nvPr/>
          </p:nvSpPr>
          <p:spPr>
            <a:xfrm>
              <a:off x="1649413" y="5224463"/>
              <a:ext cx="838200" cy="239700"/>
            </a:xfrm>
            <a:custGeom>
              <a:avLst/>
              <a:gdLst/>
              <a:ahLst/>
              <a:cxnLst/>
              <a:rect l="l" t="t" r="r" b="b"/>
              <a:pathLst>
                <a:path w="120000" h="120000" extrusionOk="0">
                  <a:moveTo>
                    <a:pt x="108923" y="16216"/>
                  </a:moveTo>
                  <a:cubicBezTo>
                    <a:pt x="108923" y="16216"/>
                    <a:pt x="108923" y="16216"/>
                    <a:pt x="108923" y="16216"/>
                  </a:cubicBezTo>
                  <a:cubicBezTo>
                    <a:pt x="108923" y="16216"/>
                    <a:pt x="108923" y="16216"/>
                    <a:pt x="108923" y="16216"/>
                  </a:cubicBezTo>
                  <a:cubicBezTo>
                    <a:pt x="110769" y="22702"/>
                    <a:pt x="114461" y="35675"/>
                    <a:pt x="113538" y="45405"/>
                  </a:cubicBezTo>
                  <a:cubicBezTo>
                    <a:pt x="112615" y="55135"/>
                    <a:pt x="107076" y="58378"/>
                    <a:pt x="104307" y="58378"/>
                  </a:cubicBezTo>
                  <a:cubicBezTo>
                    <a:pt x="104307" y="58378"/>
                    <a:pt x="104307" y="58378"/>
                    <a:pt x="104307" y="58378"/>
                  </a:cubicBezTo>
                  <a:cubicBezTo>
                    <a:pt x="103384" y="58378"/>
                    <a:pt x="103384" y="58378"/>
                    <a:pt x="102461" y="58378"/>
                  </a:cubicBezTo>
                  <a:cubicBezTo>
                    <a:pt x="95076" y="58378"/>
                    <a:pt x="86769" y="45405"/>
                    <a:pt x="82153" y="29189"/>
                  </a:cubicBezTo>
                  <a:cubicBezTo>
                    <a:pt x="82153" y="25945"/>
                    <a:pt x="82153" y="25945"/>
                    <a:pt x="82153" y="25945"/>
                  </a:cubicBezTo>
                  <a:cubicBezTo>
                    <a:pt x="82153" y="22702"/>
                    <a:pt x="82153" y="22702"/>
                    <a:pt x="83076" y="22702"/>
                  </a:cubicBezTo>
                  <a:cubicBezTo>
                    <a:pt x="83076" y="22702"/>
                    <a:pt x="83076" y="22702"/>
                    <a:pt x="83076" y="22702"/>
                  </a:cubicBezTo>
                  <a:cubicBezTo>
                    <a:pt x="84000" y="22702"/>
                    <a:pt x="84923" y="22702"/>
                    <a:pt x="85846" y="22702"/>
                  </a:cubicBezTo>
                  <a:cubicBezTo>
                    <a:pt x="89538" y="22702"/>
                    <a:pt x="91384" y="22702"/>
                    <a:pt x="93230" y="16216"/>
                  </a:cubicBezTo>
                  <a:cubicBezTo>
                    <a:pt x="93230" y="12972"/>
                    <a:pt x="93230" y="12972"/>
                    <a:pt x="93230" y="12972"/>
                  </a:cubicBezTo>
                  <a:cubicBezTo>
                    <a:pt x="93230" y="12972"/>
                    <a:pt x="93230" y="9729"/>
                    <a:pt x="91384" y="9729"/>
                  </a:cubicBezTo>
                  <a:cubicBezTo>
                    <a:pt x="89538" y="9729"/>
                    <a:pt x="86769" y="12972"/>
                    <a:pt x="84923" y="12972"/>
                  </a:cubicBezTo>
                  <a:cubicBezTo>
                    <a:pt x="84000" y="12972"/>
                    <a:pt x="84000" y="12972"/>
                    <a:pt x="83076" y="12972"/>
                  </a:cubicBezTo>
                  <a:cubicBezTo>
                    <a:pt x="81230" y="12972"/>
                    <a:pt x="78461" y="12972"/>
                    <a:pt x="75692" y="9729"/>
                  </a:cubicBezTo>
                  <a:cubicBezTo>
                    <a:pt x="74769" y="9729"/>
                    <a:pt x="74769" y="9729"/>
                    <a:pt x="74769" y="9729"/>
                  </a:cubicBezTo>
                  <a:cubicBezTo>
                    <a:pt x="72000" y="9729"/>
                    <a:pt x="69230" y="6486"/>
                    <a:pt x="66461" y="6486"/>
                  </a:cubicBezTo>
                  <a:cubicBezTo>
                    <a:pt x="65538" y="6486"/>
                    <a:pt x="64615" y="6486"/>
                    <a:pt x="63692" y="6486"/>
                  </a:cubicBezTo>
                  <a:cubicBezTo>
                    <a:pt x="58153" y="6486"/>
                    <a:pt x="52615" y="9729"/>
                    <a:pt x="48000" y="9729"/>
                  </a:cubicBezTo>
                  <a:cubicBezTo>
                    <a:pt x="47076" y="12972"/>
                    <a:pt x="47076" y="12972"/>
                    <a:pt x="47076" y="12972"/>
                  </a:cubicBezTo>
                  <a:cubicBezTo>
                    <a:pt x="44307" y="12972"/>
                    <a:pt x="41538" y="12972"/>
                    <a:pt x="38769" y="12972"/>
                  </a:cubicBezTo>
                  <a:cubicBezTo>
                    <a:pt x="37846" y="12972"/>
                    <a:pt x="37846" y="12972"/>
                    <a:pt x="37846" y="12972"/>
                  </a:cubicBezTo>
                  <a:cubicBezTo>
                    <a:pt x="36923" y="12972"/>
                    <a:pt x="35076" y="12972"/>
                    <a:pt x="34153" y="12972"/>
                  </a:cubicBezTo>
                  <a:cubicBezTo>
                    <a:pt x="33230" y="12972"/>
                    <a:pt x="32307" y="9729"/>
                    <a:pt x="31384" y="9729"/>
                  </a:cubicBezTo>
                  <a:cubicBezTo>
                    <a:pt x="31384" y="9729"/>
                    <a:pt x="31384" y="9729"/>
                    <a:pt x="30461" y="9729"/>
                  </a:cubicBezTo>
                  <a:cubicBezTo>
                    <a:pt x="30461" y="12972"/>
                    <a:pt x="29538" y="12972"/>
                    <a:pt x="29538" y="16216"/>
                  </a:cubicBezTo>
                  <a:cubicBezTo>
                    <a:pt x="29538" y="16216"/>
                    <a:pt x="30461" y="19459"/>
                    <a:pt x="30461" y="19459"/>
                  </a:cubicBezTo>
                  <a:cubicBezTo>
                    <a:pt x="33230" y="22702"/>
                    <a:pt x="35076" y="22702"/>
                    <a:pt x="37846" y="22702"/>
                  </a:cubicBezTo>
                  <a:cubicBezTo>
                    <a:pt x="38769" y="22702"/>
                    <a:pt x="38769" y="25945"/>
                    <a:pt x="38769" y="25945"/>
                  </a:cubicBezTo>
                  <a:cubicBezTo>
                    <a:pt x="38769" y="25945"/>
                    <a:pt x="38769" y="29189"/>
                    <a:pt x="38769" y="29189"/>
                  </a:cubicBezTo>
                  <a:cubicBezTo>
                    <a:pt x="38769" y="32432"/>
                    <a:pt x="38769" y="32432"/>
                    <a:pt x="38769" y="32432"/>
                  </a:cubicBezTo>
                  <a:cubicBezTo>
                    <a:pt x="37846" y="32432"/>
                    <a:pt x="37846" y="35675"/>
                    <a:pt x="36923" y="35675"/>
                  </a:cubicBezTo>
                  <a:cubicBezTo>
                    <a:pt x="32307" y="51891"/>
                    <a:pt x="26769" y="61621"/>
                    <a:pt x="21230" y="61621"/>
                  </a:cubicBezTo>
                  <a:cubicBezTo>
                    <a:pt x="19384" y="61621"/>
                    <a:pt x="18461" y="64864"/>
                    <a:pt x="17538" y="64864"/>
                  </a:cubicBezTo>
                  <a:cubicBezTo>
                    <a:pt x="13846" y="64864"/>
                    <a:pt x="11076" y="61621"/>
                    <a:pt x="9230" y="55135"/>
                  </a:cubicBezTo>
                  <a:cubicBezTo>
                    <a:pt x="8307" y="51891"/>
                    <a:pt x="7384" y="48648"/>
                    <a:pt x="8307" y="42162"/>
                  </a:cubicBezTo>
                  <a:cubicBezTo>
                    <a:pt x="8307" y="35675"/>
                    <a:pt x="10153" y="25945"/>
                    <a:pt x="11076" y="22702"/>
                  </a:cubicBezTo>
                  <a:cubicBezTo>
                    <a:pt x="12000" y="19459"/>
                    <a:pt x="12923" y="16216"/>
                    <a:pt x="14769" y="9729"/>
                  </a:cubicBezTo>
                  <a:cubicBezTo>
                    <a:pt x="15692" y="6486"/>
                    <a:pt x="16615" y="3243"/>
                    <a:pt x="17538" y="0"/>
                  </a:cubicBezTo>
                  <a:cubicBezTo>
                    <a:pt x="9230" y="9729"/>
                    <a:pt x="3692" y="29189"/>
                    <a:pt x="0" y="58378"/>
                  </a:cubicBezTo>
                  <a:cubicBezTo>
                    <a:pt x="0" y="58378"/>
                    <a:pt x="7384" y="120000"/>
                    <a:pt x="33230" y="81081"/>
                  </a:cubicBezTo>
                  <a:cubicBezTo>
                    <a:pt x="58153" y="45405"/>
                    <a:pt x="75692" y="64864"/>
                    <a:pt x="84000" y="74594"/>
                  </a:cubicBezTo>
                  <a:cubicBezTo>
                    <a:pt x="91384" y="84324"/>
                    <a:pt x="118153" y="110270"/>
                    <a:pt x="120000" y="55135"/>
                  </a:cubicBezTo>
                  <a:cubicBezTo>
                    <a:pt x="120000" y="35675"/>
                    <a:pt x="115384" y="22702"/>
                    <a:pt x="108923" y="16216"/>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5"/>
            <p:cNvSpPr/>
            <p:nvPr/>
          </p:nvSpPr>
          <p:spPr>
            <a:xfrm>
              <a:off x="1636713" y="4316413"/>
              <a:ext cx="928800" cy="350700"/>
            </a:xfrm>
            <a:custGeom>
              <a:avLst/>
              <a:gdLst/>
              <a:ahLst/>
              <a:cxnLst/>
              <a:rect l="l" t="t" r="r" b="b"/>
              <a:pathLst>
                <a:path w="120000" h="120000" extrusionOk="0">
                  <a:moveTo>
                    <a:pt x="115833" y="6666"/>
                  </a:moveTo>
                  <a:cubicBezTo>
                    <a:pt x="111666" y="40000"/>
                    <a:pt x="103333" y="64444"/>
                    <a:pt x="91666" y="80000"/>
                  </a:cubicBezTo>
                  <a:cubicBezTo>
                    <a:pt x="80833" y="93333"/>
                    <a:pt x="68333" y="95555"/>
                    <a:pt x="56666" y="93333"/>
                  </a:cubicBezTo>
                  <a:cubicBezTo>
                    <a:pt x="34166" y="91111"/>
                    <a:pt x="12500" y="73333"/>
                    <a:pt x="833" y="17777"/>
                  </a:cubicBezTo>
                  <a:cubicBezTo>
                    <a:pt x="833" y="17777"/>
                    <a:pt x="0" y="17777"/>
                    <a:pt x="0" y="20000"/>
                  </a:cubicBezTo>
                  <a:cubicBezTo>
                    <a:pt x="3333" y="48888"/>
                    <a:pt x="10833" y="71111"/>
                    <a:pt x="20833" y="88888"/>
                  </a:cubicBezTo>
                  <a:cubicBezTo>
                    <a:pt x="25833" y="97777"/>
                    <a:pt x="31666" y="104444"/>
                    <a:pt x="38333" y="106666"/>
                  </a:cubicBezTo>
                  <a:cubicBezTo>
                    <a:pt x="38333" y="108888"/>
                    <a:pt x="38333" y="108888"/>
                    <a:pt x="38333" y="108888"/>
                  </a:cubicBezTo>
                  <a:cubicBezTo>
                    <a:pt x="42500" y="115555"/>
                    <a:pt x="47500" y="115555"/>
                    <a:pt x="52500" y="117777"/>
                  </a:cubicBezTo>
                  <a:cubicBezTo>
                    <a:pt x="55833" y="117777"/>
                    <a:pt x="60833" y="120000"/>
                    <a:pt x="65000" y="115555"/>
                  </a:cubicBezTo>
                  <a:cubicBezTo>
                    <a:pt x="75833" y="115555"/>
                    <a:pt x="86666" y="108888"/>
                    <a:pt x="96666" y="93333"/>
                  </a:cubicBezTo>
                  <a:cubicBezTo>
                    <a:pt x="107500" y="77777"/>
                    <a:pt x="117500" y="42222"/>
                    <a:pt x="120000" y="8888"/>
                  </a:cubicBezTo>
                  <a:cubicBezTo>
                    <a:pt x="120000" y="2222"/>
                    <a:pt x="116666" y="0"/>
                    <a:pt x="115833" y="6666"/>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5"/>
            <p:cNvSpPr/>
            <p:nvPr/>
          </p:nvSpPr>
          <p:spPr>
            <a:xfrm>
              <a:off x="2390775" y="3694113"/>
              <a:ext cx="349200" cy="395400"/>
            </a:xfrm>
            <a:custGeom>
              <a:avLst/>
              <a:gdLst/>
              <a:ahLst/>
              <a:cxnLst/>
              <a:rect l="l" t="t" r="r" b="b"/>
              <a:pathLst>
                <a:path w="120000" h="120000" extrusionOk="0">
                  <a:moveTo>
                    <a:pt x="0" y="41311"/>
                  </a:moveTo>
                  <a:cubicBezTo>
                    <a:pt x="0" y="41311"/>
                    <a:pt x="35555" y="80655"/>
                    <a:pt x="42222" y="120000"/>
                  </a:cubicBezTo>
                  <a:cubicBezTo>
                    <a:pt x="42222" y="120000"/>
                    <a:pt x="120000" y="102295"/>
                    <a:pt x="93333" y="51147"/>
                  </a:cubicBezTo>
                  <a:cubicBezTo>
                    <a:pt x="66666" y="0"/>
                    <a:pt x="6666" y="9836"/>
                    <a:pt x="0" y="413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5"/>
            <p:cNvSpPr/>
            <p:nvPr/>
          </p:nvSpPr>
          <p:spPr>
            <a:xfrm>
              <a:off x="1443038" y="3668713"/>
              <a:ext cx="368400" cy="395400"/>
            </a:xfrm>
            <a:custGeom>
              <a:avLst/>
              <a:gdLst/>
              <a:ahLst/>
              <a:cxnLst/>
              <a:rect l="l" t="t" r="r" b="b"/>
              <a:pathLst>
                <a:path w="120000" h="120000" extrusionOk="0">
                  <a:moveTo>
                    <a:pt x="119999" y="43278"/>
                  </a:moveTo>
                  <a:cubicBezTo>
                    <a:pt x="119999" y="43278"/>
                    <a:pt x="84210" y="82622"/>
                    <a:pt x="75789" y="120000"/>
                  </a:cubicBezTo>
                  <a:cubicBezTo>
                    <a:pt x="75789" y="120000"/>
                    <a:pt x="0" y="100327"/>
                    <a:pt x="29473" y="51147"/>
                  </a:cubicBezTo>
                  <a:cubicBezTo>
                    <a:pt x="56842" y="0"/>
                    <a:pt x="113684" y="11803"/>
                    <a:pt x="119999" y="432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5"/>
            <p:cNvSpPr/>
            <p:nvPr/>
          </p:nvSpPr>
          <p:spPr>
            <a:xfrm>
              <a:off x="2178050" y="4829176"/>
              <a:ext cx="252300" cy="128700"/>
            </a:xfrm>
            <a:custGeom>
              <a:avLst/>
              <a:gdLst/>
              <a:ahLst/>
              <a:cxnLst/>
              <a:rect l="l" t="t" r="r" b="b"/>
              <a:pathLst>
                <a:path w="120000" h="120000" extrusionOk="0">
                  <a:moveTo>
                    <a:pt x="101538" y="18000"/>
                  </a:moveTo>
                  <a:cubicBezTo>
                    <a:pt x="95384" y="60000"/>
                    <a:pt x="76923" y="78000"/>
                    <a:pt x="58461" y="84000"/>
                  </a:cubicBezTo>
                  <a:cubicBezTo>
                    <a:pt x="58461" y="84000"/>
                    <a:pt x="58461" y="84000"/>
                    <a:pt x="58461" y="84000"/>
                  </a:cubicBezTo>
                  <a:cubicBezTo>
                    <a:pt x="61538" y="78000"/>
                    <a:pt x="58461" y="66000"/>
                    <a:pt x="55384" y="60000"/>
                  </a:cubicBezTo>
                  <a:cubicBezTo>
                    <a:pt x="52307" y="54000"/>
                    <a:pt x="49230" y="54000"/>
                    <a:pt x="46153" y="54000"/>
                  </a:cubicBezTo>
                  <a:cubicBezTo>
                    <a:pt x="43076" y="54000"/>
                    <a:pt x="43076" y="54000"/>
                    <a:pt x="40000" y="48000"/>
                  </a:cubicBezTo>
                  <a:cubicBezTo>
                    <a:pt x="40000" y="48000"/>
                    <a:pt x="40000" y="48000"/>
                    <a:pt x="40000" y="48000"/>
                  </a:cubicBezTo>
                  <a:cubicBezTo>
                    <a:pt x="40000" y="48000"/>
                    <a:pt x="40000" y="48000"/>
                    <a:pt x="40000" y="48000"/>
                  </a:cubicBezTo>
                  <a:cubicBezTo>
                    <a:pt x="40000" y="48000"/>
                    <a:pt x="40000" y="48000"/>
                    <a:pt x="40000" y="48000"/>
                  </a:cubicBezTo>
                  <a:cubicBezTo>
                    <a:pt x="36923" y="48000"/>
                    <a:pt x="36923" y="48000"/>
                    <a:pt x="36923" y="48000"/>
                  </a:cubicBezTo>
                  <a:cubicBezTo>
                    <a:pt x="36923" y="48000"/>
                    <a:pt x="36923" y="42000"/>
                    <a:pt x="33846" y="42000"/>
                  </a:cubicBezTo>
                  <a:cubicBezTo>
                    <a:pt x="36923" y="42000"/>
                    <a:pt x="33846" y="42000"/>
                    <a:pt x="33846" y="36000"/>
                  </a:cubicBezTo>
                  <a:cubicBezTo>
                    <a:pt x="33846" y="36000"/>
                    <a:pt x="33846" y="30000"/>
                    <a:pt x="30769" y="30000"/>
                  </a:cubicBezTo>
                  <a:cubicBezTo>
                    <a:pt x="27692" y="24000"/>
                    <a:pt x="24615" y="24000"/>
                    <a:pt x="21538" y="30000"/>
                  </a:cubicBezTo>
                  <a:cubicBezTo>
                    <a:pt x="18461" y="42000"/>
                    <a:pt x="21538" y="66000"/>
                    <a:pt x="24615" y="72000"/>
                  </a:cubicBezTo>
                  <a:cubicBezTo>
                    <a:pt x="27692" y="78000"/>
                    <a:pt x="27692" y="78000"/>
                    <a:pt x="27692" y="78000"/>
                  </a:cubicBezTo>
                  <a:cubicBezTo>
                    <a:pt x="24615" y="78000"/>
                    <a:pt x="18461" y="72000"/>
                    <a:pt x="15384" y="78000"/>
                  </a:cubicBezTo>
                  <a:cubicBezTo>
                    <a:pt x="0" y="90000"/>
                    <a:pt x="27692" y="114000"/>
                    <a:pt x="30769" y="114000"/>
                  </a:cubicBezTo>
                  <a:cubicBezTo>
                    <a:pt x="40000" y="120000"/>
                    <a:pt x="52307" y="120000"/>
                    <a:pt x="61538" y="114000"/>
                  </a:cubicBezTo>
                  <a:cubicBezTo>
                    <a:pt x="89230" y="108000"/>
                    <a:pt x="107692" y="84000"/>
                    <a:pt x="116923" y="30000"/>
                  </a:cubicBezTo>
                  <a:cubicBezTo>
                    <a:pt x="120000" y="6000"/>
                    <a:pt x="104615" y="0"/>
                    <a:pt x="101538" y="180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5"/>
            <p:cNvSpPr/>
            <p:nvPr/>
          </p:nvSpPr>
          <p:spPr>
            <a:xfrm>
              <a:off x="1714500" y="4835526"/>
              <a:ext cx="219000" cy="149100"/>
            </a:xfrm>
            <a:custGeom>
              <a:avLst/>
              <a:gdLst/>
              <a:ahLst/>
              <a:cxnLst/>
              <a:rect l="l" t="t" r="r" b="b"/>
              <a:pathLst>
                <a:path w="120000" h="120000" extrusionOk="0">
                  <a:moveTo>
                    <a:pt x="112941" y="67826"/>
                  </a:moveTo>
                  <a:cubicBezTo>
                    <a:pt x="102352" y="67826"/>
                    <a:pt x="98823" y="73043"/>
                    <a:pt x="88235" y="73043"/>
                  </a:cubicBezTo>
                  <a:cubicBezTo>
                    <a:pt x="77647" y="78260"/>
                    <a:pt x="63529" y="73043"/>
                    <a:pt x="52941" y="62608"/>
                  </a:cubicBezTo>
                  <a:cubicBezTo>
                    <a:pt x="35294" y="46956"/>
                    <a:pt x="24705" y="26086"/>
                    <a:pt x="14117" y="0"/>
                  </a:cubicBezTo>
                  <a:cubicBezTo>
                    <a:pt x="14117" y="0"/>
                    <a:pt x="14117" y="0"/>
                    <a:pt x="10588" y="5217"/>
                  </a:cubicBezTo>
                  <a:cubicBezTo>
                    <a:pt x="0" y="36521"/>
                    <a:pt x="24705" y="73043"/>
                    <a:pt x="42352" y="88695"/>
                  </a:cubicBezTo>
                  <a:cubicBezTo>
                    <a:pt x="63529" y="104347"/>
                    <a:pt x="105882" y="120000"/>
                    <a:pt x="116470" y="83478"/>
                  </a:cubicBezTo>
                  <a:cubicBezTo>
                    <a:pt x="120000" y="78260"/>
                    <a:pt x="116470" y="73043"/>
                    <a:pt x="112941" y="67826"/>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5"/>
            <p:cNvSpPr/>
            <p:nvPr/>
          </p:nvSpPr>
          <p:spPr>
            <a:xfrm>
              <a:off x="2527300" y="3805238"/>
              <a:ext cx="277800" cy="376200"/>
            </a:xfrm>
            <a:custGeom>
              <a:avLst/>
              <a:gdLst/>
              <a:ahLst/>
              <a:cxnLst/>
              <a:rect l="l" t="t" r="r" b="b"/>
              <a:pathLst>
                <a:path w="120000" h="120000" extrusionOk="0">
                  <a:moveTo>
                    <a:pt x="117209" y="37241"/>
                  </a:moveTo>
                  <a:cubicBezTo>
                    <a:pt x="117209" y="35172"/>
                    <a:pt x="117209" y="33103"/>
                    <a:pt x="117209" y="31034"/>
                  </a:cubicBezTo>
                  <a:cubicBezTo>
                    <a:pt x="117209" y="20689"/>
                    <a:pt x="111627" y="12413"/>
                    <a:pt x="108837" y="2068"/>
                  </a:cubicBezTo>
                  <a:cubicBezTo>
                    <a:pt x="108837" y="0"/>
                    <a:pt x="103255" y="0"/>
                    <a:pt x="103255" y="2068"/>
                  </a:cubicBezTo>
                  <a:cubicBezTo>
                    <a:pt x="106046" y="28965"/>
                    <a:pt x="94883" y="55862"/>
                    <a:pt x="69767" y="74482"/>
                  </a:cubicBezTo>
                  <a:cubicBezTo>
                    <a:pt x="61395" y="82758"/>
                    <a:pt x="47441" y="88965"/>
                    <a:pt x="36279" y="95172"/>
                  </a:cubicBezTo>
                  <a:cubicBezTo>
                    <a:pt x="22325" y="101379"/>
                    <a:pt x="13953" y="99310"/>
                    <a:pt x="2790" y="97241"/>
                  </a:cubicBezTo>
                  <a:cubicBezTo>
                    <a:pt x="0" y="97241"/>
                    <a:pt x="0" y="97241"/>
                    <a:pt x="0" y="97241"/>
                  </a:cubicBezTo>
                  <a:cubicBezTo>
                    <a:pt x="0" y="99310"/>
                    <a:pt x="2790" y="103448"/>
                    <a:pt x="5581" y="107586"/>
                  </a:cubicBezTo>
                  <a:cubicBezTo>
                    <a:pt x="5581" y="109655"/>
                    <a:pt x="5581" y="111724"/>
                    <a:pt x="8372" y="113793"/>
                  </a:cubicBezTo>
                  <a:cubicBezTo>
                    <a:pt x="36279" y="120000"/>
                    <a:pt x="64186" y="101379"/>
                    <a:pt x="83720" y="88965"/>
                  </a:cubicBezTo>
                  <a:cubicBezTo>
                    <a:pt x="94883" y="82758"/>
                    <a:pt x="106046" y="72413"/>
                    <a:pt x="111627" y="62068"/>
                  </a:cubicBezTo>
                  <a:cubicBezTo>
                    <a:pt x="114418" y="55862"/>
                    <a:pt x="120000" y="45517"/>
                    <a:pt x="117209" y="37241"/>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5"/>
            <p:cNvSpPr/>
            <p:nvPr/>
          </p:nvSpPr>
          <p:spPr>
            <a:xfrm>
              <a:off x="1352550" y="3805238"/>
              <a:ext cx="315900" cy="330300"/>
            </a:xfrm>
            <a:custGeom>
              <a:avLst/>
              <a:gdLst/>
              <a:ahLst/>
              <a:cxnLst/>
              <a:rect l="l" t="t" r="r" b="b"/>
              <a:pathLst>
                <a:path w="120000" h="120000" extrusionOk="0">
                  <a:moveTo>
                    <a:pt x="105306" y="96470"/>
                  </a:moveTo>
                  <a:cubicBezTo>
                    <a:pt x="53877" y="89411"/>
                    <a:pt x="19591" y="49411"/>
                    <a:pt x="26938" y="0"/>
                  </a:cubicBezTo>
                  <a:cubicBezTo>
                    <a:pt x="26938" y="0"/>
                    <a:pt x="26938" y="0"/>
                    <a:pt x="26938" y="0"/>
                  </a:cubicBezTo>
                  <a:cubicBezTo>
                    <a:pt x="0" y="51764"/>
                    <a:pt x="44081" y="110588"/>
                    <a:pt x="97959" y="117647"/>
                  </a:cubicBezTo>
                  <a:cubicBezTo>
                    <a:pt x="112653" y="120000"/>
                    <a:pt x="119999" y="98823"/>
                    <a:pt x="105306" y="9647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5"/>
            <p:cNvSpPr/>
            <p:nvPr/>
          </p:nvSpPr>
          <p:spPr>
            <a:xfrm>
              <a:off x="1836738" y="4608513"/>
              <a:ext cx="509700" cy="115800"/>
            </a:xfrm>
            <a:custGeom>
              <a:avLst/>
              <a:gdLst/>
              <a:ahLst/>
              <a:cxnLst/>
              <a:rect l="l" t="t" r="r" b="b"/>
              <a:pathLst>
                <a:path w="120000" h="120000" extrusionOk="0">
                  <a:moveTo>
                    <a:pt x="109367" y="13333"/>
                  </a:moveTo>
                  <a:cubicBezTo>
                    <a:pt x="92658" y="53333"/>
                    <a:pt x="71392" y="60000"/>
                    <a:pt x="53164" y="66666"/>
                  </a:cubicBezTo>
                  <a:cubicBezTo>
                    <a:pt x="42531" y="66666"/>
                    <a:pt x="33417" y="53333"/>
                    <a:pt x="22784" y="46666"/>
                  </a:cubicBezTo>
                  <a:cubicBezTo>
                    <a:pt x="19746" y="40000"/>
                    <a:pt x="16708" y="33333"/>
                    <a:pt x="13670" y="26666"/>
                  </a:cubicBezTo>
                  <a:cubicBezTo>
                    <a:pt x="9113" y="20000"/>
                    <a:pt x="4556" y="13333"/>
                    <a:pt x="0" y="26666"/>
                  </a:cubicBezTo>
                  <a:cubicBezTo>
                    <a:pt x="0" y="26666"/>
                    <a:pt x="0" y="26666"/>
                    <a:pt x="0" y="26666"/>
                  </a:cubicBezTo>
                  <a:cubicBezTo>
                    <a:pt x="6075" y="66666"/>
                    <a:pt x="21265" y="86666"/>
                    <a:pt x="33417" y="93333"/>
                  </a:cubicBezTo>
                  <a:cubicBezTo>
                    <a:pt x="39493" y="106666"/>
                    <a:pt x="45569" y="113333"/>
                    <a:pt x="53164" y="113333"/>
                  </a:cubicBezTo>
                  <a:cubicBezTo>
                    <a:pt x="72911" y="120000"/>
                    <a:pt x="97215" y="93333"/>
                    <a:pt x="113924" y="53333"/>
                  </a:cubicBezTo>
                  <a:cubicBezTo>
                    <a:pt x="120000" y="33333"/>
                    <a:pt x="113924" y="0"/>
                    <a:pt x="109367" y="13333"/>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5"/>
            <p:cNvSpPr/>
            <p:nvPr/>
          </p:nvSpPr>
          <p:spPr>
            <a:xfrm>
              <a:off x="1849438" y="4848226"/>
              <a:ext cx="77700" cy="84000"/>
            </a:xfrm>
            <a:custGeom>
              <a:avLst/>
              <a:gdLst/>
              <a:ahLst/>
              <a:cxnLst/>
              <a:rect l="l" t="t" r="r" b="b"/>
              <a:pathLst>
                <a:path w="120000" h="120000" extrusionOk="0">
                  <a:moveTo>
                    <a:pt x="120000" y="27692"/>
                  </a:moveTo>
                  <a:cubicBezTo>
                    <a:pt x="120000" y="9230"/>
                    <a:pt x="90000" y="0"/>
                    <a:pt x="80000" y="9230"/>
                  </a:cubicBezTo>
                  <a:cubicBezTo>
                    <a:pt x="60000" y="9230"/>
                    <a:pt x="50000" y="27692"/>
                    <a:pt x="60000" y="46153"/>
                  </a:cubicBezTo>
                  <a:cubicBezTo>
                    <a:pt x="60000" y="46153"/>
                    <a:pt x="60000" y="46153"/>
                    <a:pt x="50000" y="55384"/>
                  </a:cubicBezTo>
                  <a:cubicBezTo>
                    <a:pt x="50000" y="55384"/>
                    <a:pt x="50000" y="55384"/>
                    <a:pt x="50000" y="64615"/>
                  </a:cubicBezTo>
                  <a:cubicBezTo>
                    <a:pt x="40000" y="73846"/>
                    <a:pt x="20000" y="73846"/>
                    <a:pt x="10000" y="73846"/>
                  </a:cubicBezTo>
                  <a:cubicBezTo>
                    <a:pt x="0" y="83076"/>
                    <a:pt x="0" y="92307"/>
                    <a:pt x="10000" y="101538"/>
                  </a:cubicBezTo>
                  <a:cubicBezTo>
                    <a:pt x="30000" y="120000"/>
                    <a:pt x="60000" y="110769"/>
                    <a:pt x="80000" y="101538"/>
                  </a:cubicBezTo>
                  <a:cubicBezTo>
                    <a:pt x="110000" y="83076"/>
                    <a:pt x="120000" y="55384"/>
                    <a:pt x="120000" y="27692"/>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5"/>
            <p:cNvSpPr/>
            <p:nvPr/>
          </p:nvSpPr>
          <p:spPr>
            <a:xfrm>
              <a:off x="1681163" y="5237163"/>
              <a:ext cx="265200" cy="122100"/>
            </a:xfrm>
            <a:custGeom>
              <a:avLst/>
              <a:gdLst/>
              <a:ahLst/>
              <a:cxnLst/>
              <a:rect l="l" t="t" r="r" b="b"/>
              <a:pathLst>
                <a:path w="120000" h="120000" extrusionOk="0">
                  <a:moveTo>
                    <a:pt x="96585" y="18947"/>
                  </a:moveTo>
                  <a:cubicBezTo>
                    <a:pt x="84878" y="37894"/>
                    <a:pt x="70243" y="56842"/>
                    <a:pt x="58536" y="69473"/>
                  </a:cubicBezTo>
                  <a:cubicBezTo>
                    <a:pt x="46829" y="82105"/>
                    <a:pt x="20487" y="113684"/>
                    <a:pt x="17560" y="69473"/>
                  </a:cubicBezTo>
                  <a:cubicBezTo>
                    <a:pt x="17560" y="56842"/>
                    <a:pt x="8780" y="63157"/>
                    <a:pt x="8780" y="69473"/>
                  </a:cubicBezTo>
                  <a:cubicBezTo>
                    <a:pt x="0" y="113684"/>
                    <a:pt x="26341" y="120000"/>
                    <a:pt x="40975" y="113684"/>
                  </a:cubicBezTo>
                  <a:cubicBezTo>
                    <a:pt x="64390" y="107368"/>
                    <a:pt x="84878" y="82105"/>
                    <a:pt x="105365" y="69473"/>
                  </a:cubicBezTo>
                  <a:cubicBezTo>
                    <a:pt x="120000" y="56842"/>
                    <a:pt x="108292" y="0"/>
                    <a:pt x="96585" y="18947"/>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5"/>
            <p:cNvSpPr/>
            <p:nvPr/>
          </p:nvSpPr>
          <p:spPr>
            <a:xfrm>
              <a:off x="2217738" y="5249863"/>
              <a:ext cx="238200" cy="109500"/>
            </a:xfrm>
            <a:custGeom>
              <a:avLst/>
              <a:gdLst/>
              <a:ahLst/>
              <a:cxnLst/>
              <a:rect l="l" t="t" r="r" b="b"/>
              <a:pathLst>
                <a:path w="120000" h="120000" extrusionOk="0">
                  <a:moveTo>
                    <a:pt x="113513" y="42352"/>
                  </a:moveTo>
                  <a:cubicBezTo>
                    <a:pt x="110270" y="35294"/>
                    <a:pt x="110270" y="35294"/>
                    <a:pt x="107027" y="35294"/>
                  </a:cubicBezTo>
                  <a:cubicBezTo>
                    <a:pt x="103783" y="42352"/>
                    <a:pt x="103783" y="42352"/>
                    <a:pt x="100540" y="49411"/>
                  </a:cubicBezTo>
                  <a:cubicBezTo>
                    <a:pt x="90810" y="120000"/>
                    <a:pt x="29189" y="0"/>
                    <a:pt x="6486" y="14117"/>
                  </a:cubicBezTo>
                  <a:cubicBezTo>
                    <a:pt x="3243" y="14117"/>
                    <a:pt x="0" y="28235"/>
                    <a:pt x="3243" y="35294"/>
                  </a:cubicBezTo>
                  <a:cubicBezTo>
                    <a:pt x="12972" y="77647"/>
                    <a:pt x="45405" y="98823"/>
                    <a:pt x="64864" y="105882"/>
                  </a:cubicBezTo>
                  <a:cubicBezTo>
                    <a:pt x="87567" y="120000"/>
                    <a:pt x="110270" y="112941"/>
                    <a:pt x="116756" y="63529"/>
                  </a:cubicBezTo>
                  <a:cubicBezTo>
                    <a:pt x="120000" y="56470"/>
                    <a:pt x="116756" y="42352"/>
                    <a:pt x="113513" y="42352"/>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5"/>
            <p:cNvSpPr/>
            <p:nvPr/>
          </p:nvSpPr>
          <p:spPr>
            <a:xfrm>
              <a:off x="2405063" y="4310063"/>
              <a:ext cx="109500" cy="33300"/>
            </a:xfrm>
            <a:custGeom>
              <a:avLst/>
              <a:gdLst/>
              <a:ahLst/>
              <a:cxnLst/>
              <a:rect l="l" t="t" r="r" b="b"/>
              <a:pathLst>
                <a:path w="120000" h="120000" extrusionOk="0">
                  <a:moveTo>
                    <a:pt x="14117" y="120000"/>
                  </a:moveTo>
                  <a:cubicBezTo>
                    <a:pt x="28235" y="120000"/>
                    <a:pt x="120000" y="96000"/>
                    <a:pt x="105882" y="48000"/>
                  </a:cubicBezTo>
                  <a:cubicBezTo>
                    <a:pt x="98823" y="0"/>
                    <a:pt x="56470" y="24000"/>
                    <a:pt x="42352" y="24000"/>
                  </a:cubicBezTo>
                  <a:cubicBezTo>
                    <a:pt x="35294" y="24000"/>
                    <a:pt x="21176" y="24000"/>
                    <a:pt x="7058" y="48000"/>
                  </a:cubicBezTo>
                  <a:cubicBezTo>
                    <a:pt x="0" y="72000"/>
                    <a:pt x="0" y="120000"/>
                    <a:pt x="14117" y="120000"/>
                  </a:cubicBezTo>
                  <a:cubicBezTo>
                    <a:pt x="14117" y="120000"/>
                    <a:pt x="7058" y="120000"/>
                    <a:pt x="14117" y="12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5"/>
            <p:cNvSpPr/>
            <p:nvPr/>
          </p:nvSpPr>
          <p:spPr>
            <a:xfrm>
              <a:off x="2384425" y="4375151"/>
              <a:ext cx="71400" cy="52500"/>
            </a:xfrm>
            <a:custGeom>
              <a:avLst/>
              <a:gdLst/>
              <a:ahLst/>
              <a:cxnLst/>
              <a:rect l="l" t="t" r="r" b="b"/>
              <a:pathLst>
                <a:path w="120000" h="120000" extrusionOk="0">
                  <a:moveTo>
                    <a:pt x="21818" y="45000"/>
                  </a:moveTo>
                  <a:cubicBezTo>
                    <a:pt x="43636" y="75000"/>
                    <a:pt x="54545" y="90000"/>
                    <a:pt x="87272" y="105000"/>
                  </a:cubicBezTo>
                  <a:cubicBezTo>
                    <a:pt x="109090" y="120000"/>
                    <a:pt x="120000" y="75000"/>
                    <a:pt x="98181" y="60000"/>
                  </a:cubicBezTo>
                  <a:cubicBezTo>
                    <a:pt x="76363" y="60000"/>
                    <a:pt x="54545" y="30000"/>
                    <a:pt x="43636" y="15000"/>
                  </a:cubicBezTo>
                  <a:cubicBezTo>
                    <a:pt x="21818" y="0"/>
                    <a:pt x="0" y="30000"/>
                    <a:pt x="21818" y="45000"/>
                  </a:cubicBezTo>
                  <a:cubicBezTo>
                    <a:pt x="32727" y="60000"/>
                    <a:pt x="10909" y="45000"/>
                    <a:pt x="21818" y="45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5"/>
            <p:cNvSpPr/>
            <p:nvPr/>
          </p:nvSpPr>
          <p:spPr>
            <a:xfrm>
              <a:off x="1643063" y="4238626"/>
              <a:ext cx="96900" cy="71400"/>
            </a:xfrm>
            <a:custGeom>
              <a:avLst/>
              <a:gdLst/>
              <a:ahLst/>
              <a:cxnLst/>
              <a:rect l="l" t="t" r="r" b="b"/>
              <a:pathLst>
                <a:path w="120000" h="120000" extrusionOk="0">
                  <a:moveTo>
                    <a:pt x="24000" y="10909"/>
                  </a:moveTo>
                  <a:cubicBezTo>
                    <a:pt x="8000" y="0"/>
                    <a:pt x="0" y="32727"/>
                    <a:pt x="16000" y="43636"/>
                  </a:cubicBezTo>
                  <a:cubicBezTo>
                    <a:pt x="40000" y="54545"/>
                    <a:pt x="72000" y="76363"/>
                    <a:pt x="88000" y="98181"/>
                  </a:cubicBezTo>
                  <a:cubicBezTo>
                    <a:pt x="104000" y="120000"/>
                    <a:pt x="120000" y="98181"/>
                    <a:pt x="112000" y="76363"/>
                  </a:cubicBezTo>
                  <a:cubicBezTo>
                    <a:pt x="88000" y="43636"/>
                    <a:pt x="56000" y="21818"/>
                    <a:pt x="24000" y="10909"/>
                  </a:cubicBezTo>
                  <a:cubicBezTo>
                    <a:pt x="16000" y="10909"/>
                    <a:pt x="48000" y="21818"/>
                    <a:pt x="24000" y="10909"/>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5"/>
            <p:cNvSpPr/>
            <p:nvPr/>
          </p:nvSpPr>
          <p:spPr>
            <a:xfrm>
              <a:off x="1662113" y="4329113"/>
              <a:ext cx="65100" cy="33300"/>
            </a:xfrm>
            <a:custGeom>
              <a:avLst/>
              <a:gdLst/>
              <a:ahLst/>
              <a:cxnLst/>
              <a:rect l="l" t="t" r="r" b="b"/>
              <a:pathLst>
                <a:path w="120000" h="120000" extrusionOk="0">
                  <a:moveTo>
                    <a:pt x="96000" y="24000"/>
                  </a:moveTo>
                  <a:cubicBezTo>
                    <a:pt x="72000" y="24000"/>
                    <a:pt x="24000" y="24000"/>
                    <a:pt x="12000" y="72000"/>
                  </a:cubicBezTo>
                  <a:cubicBezTo>
                    <a:pt x="0" y="96000"/>
                    <a:pt x="12000" y="120000"/>
                    <a:pt x="24000" y="120000"/>
                  </a:cubicBezTo>
                  <a:cubicBezTo>
                    <a:pt x="48000" y="120000"/>
                    <a:pt x="84000" y="96000"/>
                    <a:pt x="96000" y="96000"/>
                  </a:cubicBezTo>
                  <a:cubicBezTo>
                    <a:pt x="120000" y="72000"/>
                    <a:pt x="120000" y="0"/>
                    <a:pt x="96000" y="24000"/>
                  </a:cubicBezTo>
                  <a:cubicBezTo>
                    <a:pt x="84000" y="24000"/>
                    <a:pt x="96000" y="0"/>
                    <a:pt x="96000" y="24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5"/>
            <p:cNvSpPr/>
            <p:nvPr/>
          </p:nvSpPr>
          <p:spPr>
            <a:xfrm>
              <a:off x="2411413" y="3843338"/>
              <a:ext cx="90600" cy="65100"/>
            </a:xfrm>
            <a:custGeom>
              <a:avLst/>
              <a:gdLst/>
              <a:ahLst/>
              <a:cxnLst/>
              <a:rect l="l" t="t" r="r" b="b"/>
              <a:pathLst>
                <a:path w="120000" h="120000" extrusionOk="0">
                  <a:moveTo>
                    <a:pt x="111428" y="12000"/>
                  </a:moveTo>
                  <a:cubicBezTo>
                    <a:pt x="77142" y="0"/>
                    <a:pt x="42857" y="36000"/>
                    <a:pt x="17142" y="72000"/>
                  </a:cubicBezTo>
                  <a:cubicBezTo>
                    <a:pt x="0" y="96000"/>
                    <a:pt x="17142" y="120000"/>
                    <a:pt x="34285" y="108000"/>
                  </a:cubicBezTo>
                  <a:cubicBezTo>
                    <a:pt x="59999" y="72000"/>
                    <a:pt x="94285" y="60000"/>
                    <a:pt x="119999" y="24000"/>
                  </a:cubicBezTo>
                  <a:cubicBezTo>
                    <a:pt x="119999" y="24000"/>
                    <a:pt x="119999" y="12000"/>
                    <a:pt x="111428" y="120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5"/>
            <p:cNvSpPr/>
            <p:nvPr/>
          </p:nvSpPr>
          <p:spPr>
            <a:xfrm>
              <a:off x="2436813" y="3895726"/>
              <a:ext cx="96900" cy="31800"/>
            </a:xfrm>
            <a:custGeom>
              <a:avLst/>
              <a:gdLst/>
              <a:ahLst/>
              <a:cxnLst/>
              <a:rect l="l" t="t" r="r" b="b"/>
              <a:pathLst>
                <a:path w="120000" h="120000" extrusionOk="0">
                  <a:moveTo>
                    <a:pt x="112000" y="48000"/>
                  </a:moveTo>
                  <a:cubicBezTo>
                    <a:pt x="96000" y="0"/>
                    <a:pt x="80000" y="0"/>
                    <a:pt x="56000" y="0"/>
                  </a:cubicBezTo>
                  <a:cubicBezTo>
                    <a:pt x="40000" y="0"/>
                    <a:pt x="16000" y="24000"/>
                    <a:pt x="8000" y="72000"/>
                  </a:cubicBezTo>
                  <a:cubicBezTo>
                    <a:pt x="0" y="96000"/>
                    <a:pt x="8000" y="120000"/>
                    <a:pt x="8000" y="120000"/>
                  </a:cubicBezTo>
                  <a:cubicBezTo>
                    <a:pt x="24000" y="120000"/>
                    <a:pt x="40000" y="96000"/>
                    <a:pt x="56000" y="96000"/>
                  </a:cubicBezTo>
                  <a:cubicBezTo>
                    <a:pt x="80000" y="96000"/>
                    <a:pt x="96000" y="120000"/>
                    <a:pt x="112000" y="72000"/>
                  </a:cubicBezTo>
                  <a:cubicBezTo>
                    <a:pt x="120000" y="72000"/>
                    <a:pt x="120000" y="48000"/>
                    <a:pt x="112000" y="480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5"/>
            <p:cNvSpPr/>
            <p:nvPr/>
          </p:nvSpPr>
          <p:spPr>
            <a:xfrm>
              <a:off x="1733550" y="3779838"/>
              <a:ext cx="77700" cy="63600"/>
            </a:xfrm>
            <a:custGeom>
              <a:avLst/>
              <a:gdLst/>
              <a:ahLst/>
              <a:cxnLst/>
              <a:rect l="l" t="t" r="r" b="b"/>
              <a:pathLst>
                <a:path w="120000" h="120000" extrusionOk="0">
                  <a:moveTo>
                    <a:pt x="20000" y="12000"/>
                  </a:moveTo>
                  <a:cubicBezTo>
                    <a:pt x="10000" y="12000"/>
                    <a:pt x="0" y="24000"/>
                    <a:pt x="10000" y="36000"/>
                  </a:cubicBezTo>
                  <a:cubicBezTo>
                    <a:pt x="20000" y="48000"/>
                    <a:pt x="40000" y="48000"/>
                    <a:pt x="50000" y="60000"/>
                  </a:cubicBezTo>
                  <a:cubicBezTo>
                    <a:pt x="70000" y="84000"/>
                    <a:pt x="70000" y="96000"/>
                    <a:pt x="80000" y="120000"/>
                  </a:cubicBezTo>
                  <a:cubicBezTo>
                    <a:pt x="90000" y="120000"/>
                    <a:pt x="90000" y="120000"/>
                    <a:pt x="90000" y="120000"/>
                  </a:cubicBezTo>
                  <a:cubicBezTo>
                    <a:pt x="120000" y="60000"/>
                    <a:pt x="60000" y="0"/>
                    <a:pt x="20000" y="120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5"/>
            <p:cNvSpPr/>
            <p:nvPr/>
          </p:nvSpPr>
          <p:spPr>
            <a:xfrm>
              <a:off x="1727200" y="3830638"/>
              <a:ext cx="50700" cy="33300"/>
            </a:xfrm>
            <a:custGeom>
              <a:avLst/>
              <a:gdLst/>
              <a:ahLst/>
              <a:cxnLst/>
              <a:rect l="l" t="t" r="r" b="b"/>
              <a:pathLst>
                <a:path w="120000" h="120000" extrusionOk="0">
                  <a:moveTo>
                    <a:pt x="90000" y="48000"/>
                  </a:moveTo>
                  <a:cubicBezTo>
                    <a:pt x="75000" y="24000"/>
                    <a:pt x="45000" y="0"/>
                    <a:pt x="30000" y="24000"/>
                  </a:cubicBezTo>
                  <a:cubicBezTo>
                    <a:pt x="15000" y="24000"/>
                    <a:pt x="0" y="48000"/>
                    <a:pt x="15000" y="72000"/>
                  </a:cubicBezTo>
                  <a:cubicBezTo>
                    <a:pt x="30000" y="96000"/>
                    <a:pt x="45000" y="96000"/>
                    <a:pt x="60000" y="96000"/>
                  </a:cubicBezTo>
                  <a:cubicBezTo>
                    <a:pt x="75000" y="120000"/>
                    <a:pt x="75000" y="120000"/>
                    <a:pt x="75000" y="120000"/>
                  </a:cubicBezTo>
                  <a:cubicBezTo>
                    <a:pt x="90000" y="120000"/>
                    <a:pt x="90000" y="120000"/>
                    <a:pt x="105000" y="120000"/>
                  </a:cubicBezTo>
                  <a:cubicBezTo>
                    <a:pt x="105000" y="120000"/>
                    <a:pt x="120000" y="120000"/>
                    <a:pt x="120000" y="96000"/>
                  </a:cubicBezTo>
                  <a:cubicBezTo>
                    <a:pt x="120000" y="72000"/>
                    <a:pt x="105000" y="48000"/>
                    <a:pt x="90000" y="480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5"/>
            <p:cNvSpPr/>
            <p:nvPr/>
          </p:nvSpPr>
          <p:spPr>
            <a:xfrm>
              <a:off x="1733550" y="4356101"/>
              <a:ext cx="160200" cy="84000"/>
            </a:xfrm>
            <a:custGeom>
              <a:avLst/>
              <a:gdLst/>
              <a:ahLst/>
              <a:cxnLst/>
              <a:rect l="l" t="t" r="r" b="b"/>
              <a:pathLst>
                <a:path w="120000" h="120000" extrusionOk="0">
                  <a:moveTo>
                    <a:pt x="100800" y="27692"/>
                  </a:moveTo>
                  <a:cubicBezTo>
                    <a:pt x="86400" y="9230"/>
                    <a:pt x="72000" y="9230"/>
                    <a:pt x="57600" y="9230"/>
                  </a:cubicBezTo>
                  <a:cubicBezTo>
                    <a:pt x="43200" y="9230"/>
                    <a:pt x="24000" y="0"/>
                    <a:pt x="14400" y="18461"/>
                  </a:cubicBezTo>
                  <a:cubicBezTo>
                    <a:pt x="4800" y="36923"/>
                    <a:pt x="0" y="55384"/>
                    <a:pt x="9600" y="73846"/>
                  </a:cubicBezTo>
                  <a:cubicBezTo>
                    <a:pt x="19200" y="92307"/>
                    <a:pt x="33600" y="101538"/>
                    <a:pt x="48000" y="101538"/>
                  </a:cubicBezTo>
                  <a:cubicBezTo>
                    <a:pt x="62400" y="110769"/>
                    <a:pt x="81600" y="120000"/>
                    <a:pt x="96000" y="110769"/>
                  </a:cubicBezTo>
                  <a:cubicBezTo>
                    <a:pt x="120000" y="101538"/>
                    <a:pt x="120000" y="36923"/>
                    <a:pt x="100800" y="27692"/>
                  </a:cubicBezTo>
                  <a:close/>
                </a:path>
              </a:pathLst>
            </a:custGeom>
            <a:solidFill>
              <a:srgbClr val="F4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5"/>
            <p:cNvSpPr/>
            <p:nvPr/>
          </p:nvSpPr>
          <p:spPr>
            <a:xfrm>
              <a:off x="2217738" y="4400551"/>
              <a:ext cx="160200" cy="84000"/>
            </a:xfrm>
            <a:custGeom>
              <a:avLst/>
              <a:gdLst/>
              <a:ahLst/>
              <a:cxnLst/>
              <a:rect l="l" t="t" r="r" b="b"/>
              <a:pathLst>
                <a:path w="120000" h="120000" extrusionOk="0">
                  <a:moveTo>
                    <a:pt x="76800" y="9230"/>
                  </a:moveTo>
                  <a:cubicBezTo>
                    <a:pt x="52800" y="18461"/>
                    <a:pt x="19200" y="0"/>
                    <a:pt x="4800" y="36923"/>
                  </a:cubicBezTo>
                  <a:cubicBezTo>
                    <a:pt x="0" y="55384"/>
                    <a:pt x="0" y="73846"/>
                    <a:pt x="4800" y="92307"/>
                  </a:cubicBezTo>
                  <a:cubicBezTo>
                    <a:pt x="14400" y="110769"/>
                    <a:pt x="28800" y="110769"/>
                    <a:pt x="43200" y="110769"/>
                  </a:cubicBezTo>
                  <a:cubicBezTo>
                    <a:pt x="57600" y="120000"/>
                    <a:pt x="72000" y="120000"/>
                    <a:pt x="86400" y="110769"/>
                  </a:cubicBezTo>
                  <a:cubicBezTo>
                    <a:pt x="120000" y="92307"/>
                    <a:pt x="110400" y="0"/>
                    <a:pt x="76800" y="9230"/>
                  </a:cubicBezTo>
                  <a:close/>
                </a:path>
              </a:pathLst>
            </a:custGeom>
            <a:solidFill>
              <a:srgbClr val="F4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5"/>
            <p:cNvSpPr/>
            <p:nvPr/>
          </p:nvSpPr>
          <p:spPr>
            <a:xfrm>
              <a:off x="1300163" y="3487738"/>
              <a:ext cx="1549500" cy="1917600"/>
            </a:xfrm>
            <a:custGeom>
              <a:avLst/>
              <a:gdLst/>
              <a:ahLst/>
              <a:cxnLst/>
              <a:rect l="l" t="t" r="r" b="b"/>
              <a:pathLst>
                <a:path w="120000" h="120000" extrusionOk="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6000" y="15000"/>
                    <a:pt x="780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ubicBezTo>
                    <a:pt x="105000" y="8918"/>
                    <a:pt x="116000" y="15810"/>
                    <a:pt x="108500" y="10945"/>
                  </a:cubicBezTo>
                  <a:close/>
                  <a:moveTo>
                    <a:pt x="98000" y="41756"/>
                  </a:moveTo>
                  <a:cubicBezTo>
                    <a:pt x="96500" y="41756"/>
                    <a:pt x="95000" y="32432"/>
                    <a:pt x="92500" y="33648"/>
                  </a:cubicBezTo>
                  <a:cubicBezTo>
                    <a:pt x="91500" y="34054"/>
                    <a:pt x="95000" y="42162"/>
                    <a:pt x="95000" y="42972"/>
                  </a:cubicBezTo>
                  <a:cubicBezTo>
                    <a:pt x="96500" y="47432"/>
                    <a:pt x="97500" y="51891"/>
                    <a:pt x="95500" y="56351"/>
                  </a:cubicBezTo>
                  <a:cubicBezTo>
                    <a:pt x="94500" y="58378"/>
                    <a:pt x="93500" y="60405"/>
                    <a:pt x="91500" y="62027"/>
                  </a:cubicBezTo>
                  <a:cubicBezTo>
                    <a:pt x="91000" y="62837"/>
                    <a:pt x="87000" y="65270"/>
                    <a:pt x="87000" y="65675"/>
                  </a:cubicBezTo>
                  <a:cubicBezTo>
                    <a:pt x="87000" y="66891"/>
                    <a:pt x="81500" y="68918"/>
                    <a:pt x="80000" y="69324"/>
                  </a:cubicBezTo>
                  <a:cubicBezTo>
                    <a:pt x="78000" y="70135"/>
                    <a:pt x="75000" y="70945"/>
                    <a:pt x="72500" y="71756"/>
                  </a:cubicBezTo>
                  <a:cubicBezTo>
                    <a:pt x="67500" y="72972"/>
                    <a:pt x="62000" y="72972"/>
                    <a:pt x="56500" y="72567"/>
                  </a:cubicBezTo>
                  <a:cubicBezTo>
                    <a:pt x="46500" y="71756"/>
                    <a:pt x="36500" y="68108"/>
                    <a:pt x="30000" y="61216"/>
                  </a:cubicBezTo>
                  <a:cubicBezTo>
                    <a:pt x="26000" y="56756"/>
                    <a:pt x="25000" y="51486"/>
                    <a:pt x="26000" y="45810"/>
                  </a:cubicBezTo>
                  <a:cubicBezTo>
                    <a:pt x="26500" y="42972"/>
                    <a:pt x="27500" y="40540"/>
                    <a:pt x="28500" y="37702"/>
                  </a:cubicBezTo>
                  <a:cubicBezTo>
                    <a:pt x="29500" y="35675"/>
                    <a:pt x="31500" y="33648"/>
                    <a:pt x="32000" y="31216"/>
                  </a:cubicBezTo>
                  <a:cubicBezTo>
                    <a:pt x="32500" y="30405"/>
                    <a:pt x="33000" y="28783"/>
                    <a:pt x="31000" y="29189"/>
                  </a:cubicBezTo>
                  <a:cubicBezTo>
                    <a:pt x="30000" y="29594"/>
                    <a:pt x="29000" y="32027"/>
                    <a:pt x="28500" y="32432"/>
                  </a:cubicBezTo>
                  <a:cubicBezTo>
                    <a:pt x="28000" y="34054"/>
                    <a:pt x="27000" y="35675"/>
                    <a:pt x="26500" y="37297"/>
                  </a:cubicBezTo>
                  <a:cubicBezTo>
                    <a:pt x="26500" y="37702"/>
                    <a:pt x="26000" y="38108"/>
                    <a:pt x="26000" y="38513"/>
                  </a:cubicBezTo>
                  <a:cubicBezTo>
                    <a:pt x="25000" y="39729"/>
                    <a:pt x="25000" y="39729"/>
                    <a:pt x="23000" y="39324"/>
                  </a:cubicBezTo>
                  <a:cubicBezTo>
                    <a:pt x="10500" y="36891"/>
                    <a:pt x="4500" y="26351"/>
                    <a:pt x="11500" y="17432"/>
                  </a:cubicBezTo>
                  <a:cubicBezTo>
                    <a:pt x="18000" y="9324"/>
                    <a:pt x="31500" y="3648"/>
                    <a:pt x="40500" y="12567"/>
                  </a:cubicBezTo>
                  <a:cubicBezTo>
                    <a:pt x="41000" y="13378"/>
                    <a:pt x="42000" y="14189"/>
                    <a:pt x="42500" y="15405"/>
                  </a:cubicBezTo>
                  <a:cubicBezTo>
                    <a:pt x="43500" y="17027"/>
                    <a:pt x="43500" y="16621"/>
                    <a:pt x="42500" y="17837"/>
                  </a:cubicBezTo>
                  <a:cubicBezTo>
                    <a:pt x="42000" y="18243"/>
                    <a:pt x="40000" y="19054"/>
                    <a:pt x="40500" y="19864"/>
                  </a:cubicBezTo>
                  <a:cubicBezTo>
                    <a:pt x="41000" y="21081"/>
                    <a:pt x="42000" y="20270"/>
                    <a:pt x="43000" y="20270"/>
                  </a:cubicBezTo>
                  <a:cubicBezTo>
                    <a:pt x="45000" y="19459"/>
                    <a:pt x="46000" y="17837"/>
                    <a:pt x="48000" y="17027"/>
                  </a:cubicBezTo>
                  <a:cubicBezTo>
                    <a:pt x="51000" y="15810"/>
                    <a:pt x="54500" y="15000"/>
                    <a:pt x="58000" y="15000"/>
                  </a:cubicBezTo>
                  <a:cubicBezTo>
                    <a:pt x="64500" y="14594"/>
                    <a:pt x="71500" y="15810"/>
                    <a:pt x="77500" y="18648"/>
                  </a:cubicBezTo>
                  <a:cubicBezTo>
                    <a:pt x="78500" y="19054"/>
                    <a:pt x="79500" y="19459"/>
                    <a:pt x="80500" y="20270"/>
                  </a:cubicBezTo>
                  <a:cubicBezTo>
                    <a:pt x="81500" y="20675"/>
                    <a:pt x="83000" y="22702"/>
                    <a:pt x="84500" y="22702"/>
                  </a:cubicBezTo>
                  <a:cubicBezTo>
                    <a:pt x="87500" y="23918"/>
                    <a:pt x="85500" y="21081"/>
                    <a:pt x="84000" y="20270"/>
                  </a:cubicBezTo>
                  <a:cubicBezTo>
                    <a:pt x="83500" y="19864"/>
                    <a:pt x="80000" y="18243"/>
                    <a:pt x="80000" y="17837"/>
                  </a:cubicBezTo>
                  <a:cubicBezTo>
                    <a:pt x="79500" y="17027"/>
                    <a:pt x="82000" y="15000"/>
                    <a:pt x="82500" y="14594"/>
                  </a:cubicBezTo>
                  <a:cubicBezTo>
                    <a:pt x="84500" y="12162"/>
                    <a:pt x="87500" y="10135"/>
                    <a:pt x="91000" y="9729"/>
                  </a:cubicBezTo>
                  <a:cubicBezTo>
                    <a:pt x="97500" y="8513"/>
                    <a:pt x="104500" y="11756"/>
                    <a:pt x="109000" y="15810"/>
                  </a:cubicBezTo>
                  <a:cubicBezTo>
                    <a:pt x="114000" y="19864"/>
                    <a:pt x="117000" y="25540"/>
                    <a:pt x="114500" y="31216"/>
                  </a:cubicBezTo>
                  <a:cubicBezTo>
                    <a:pt x="112000" y="36891"/>
                    <a:pt x="105000" y="40540"/>
                    <a:pt x="98000" y="41756"/>
                  </a:cubicBezTo>
                  <a:cubicBezTo>
                    <a:pt x="97500" y="41756"/>
                    <a:pt x="100000" y="41351"/>
                    <a:pt x="98000" y="41756"/>
                  </a:cubicBezTo>
                  <a:close/>
                  <a:moveTo>
                    <a:pt x="84500" y="105000"/>
                  </a:moveTo>
                  <a:cubicBezTo>
                    <a:pt x="83500" y="105810"/>
                    <a:pt x="82000" y="106621"/>
                    <a:pt x="82000" y="107432"/>
                  </a:cubicBezTo>
                  <a:cubicBezTo>
                    <a:pt x="82000" y="108648"/>
                    <a:pt x="84000" y="109459"/>
                    <a:pt x="85000" y="110270"/>
                  </a:cubicBezTo>
                  <a:cubicBezTo>
                    <a:pt x="86500" y="111081"/>
                    <a:pt x="89500" y="113513"/>
                    <a:pt x="87000" y="114729"/>
                  </a:cubicBezTo>
                  <a:cubicBezTo>
                    <a:pt x="86000" y="115945"/>
                    <a:pt x="82500" y="115540"/>
                    <a:pt x="80500" y="115540"/>
                  </a:cubicBezTo>
                  <a:cubicBezTo>
                    <a:pt x="77500" y="115135"/>
                    <a:pt x="74000" y="113918"/>
                    <a:pt x="72000" y="111891"/>
                  </a:cubicBezTo>
                  <a:cubicBezTo>
                    <a:pt x="73000" y="111891"/>
                    <a:pt x="78000" y="112297"/>
                    <a:pt x="78000" y="110675"/>
                  </a:cubicBezTo>
                  <a:cubicBezTo>
                    <a:pt x="78000" y="109459"/>
                    <a:pt x="77500" y="109864"/>
                    <a:pt x="76500" y="109459"/>
                  </a:cubicBezTo>
                  <a:cubicBezTo>
                    <a:pt x="75500" y="109459"/>
                    <a:pt x="74000" y="109864"/>
                    <a:pt x="73000" y="109864"/>
                  </a:cubicBezTo>
                  <a:cubicBezTo>
                    <a:pt x="71000" y="109864"/>
                    <a:pt x="69000" y="109864"/>
                    <a:pt x="67000" y="109459"/>
                  </a:cubicBezTo>
                  <a:cubicBezTo>
                    <a:pt x="60500" y="108648"/>
                    <a:pt x="55000" y="109864"/>
                    <a:pt x="48500" y="109864"/>
                  </a:cubicBezTo>
                  <a:cubicBezTo>
                    <a:pt x="47500" y="109864"/>
                    <a:pt x="44000" y="109054"/>
                    <a:pt x="43000" y="109864"/>
                  </a:cubicBezTo>
                  <a:cubicBezTo>
                    <a:pt x="41000" y="111891"/>
                    <a:pt x="46500" y="111891"/>
                    <a:pt x="47500" y="111891"/>
                  </a:cubicBezTo>
                  <a:cubicBezTo>
                    <a:pt x="45000" y="115135"/>
                    <a:pt x="40000" y="116756"/>
                    <a:pt x="35000" y="115945"/>
                  </a:cubicBezTo>
                  <a:cubicBezTo>
                    <a:pt x="28000" y="115540"/>
                    <a:pt x="34500" y="111486"/>
                    <a:pt x="36500" y="109054"/>
                  </a:cubicBezTo>
                  <a:cubicBezTo>
                    <a:pt x="38000" y="107432"/>
                    <a:pt x="36500" y="106621"/>
                    <a:pt x="35000" y="105405"/>
                  </a:cubicBezTo>
                  <a:cubicBezTo>
                    <a:pt x="33000" y="103783"/>
                    <a:pt x="31500" y="102162"/>
                    <a:pt x="30500" y="100540"/>
                  </a:cubicBezTo>
                  <a:cubicBezTo>
                    <a:pt x="28000" y="95675"/>
                    <a:pt x="28500" y="91216"/>
                    <a:pt x="30500" y="86351"/>
                  </a:cubicBezTo>
                  <a:cubicBezTo>
                    <a:pt x="32000" y="82297"/>
                    <a:pt x="34500" y="78243"/>
                    <a:pt x="38500" y="75000"/>
                  </a:cubicBezTo>
                  <a:cubicBezTo>
                    <a:pt x="39500" y="74189"/>
                    <a:pt x="40500" y="73378"/>
                    <a:pt x="41500" y="72972"/>
                  </a:cubicBezTo>
                  <a:cubicBezTo>
                    <a:pt x="42500" y="72162"/>
                    <a:pt x="43000" y="72162"/>
                    <a:pt x="44500" y="72162"/>
                  </a:cubicBezTo>
                  <a:cubicBezTo>
                    <a:pt x="47000" y="72972"/>
                    <a:pt x="50000" y="73783"/>
                    <a:pt x="53000" y="74189"/>
                  </a:cubicBezTo>
                  <a:cubicBezTo>
                    <a:pt x="58500" y="75000"/>
                    <a:pt x="64500" y="75000"/>
                    <a:pt x="70500" y="73783"/>
                  </a:cubicBezTo>
                  <a:cubicBezTo>
                    <a:pt x="72000" y="73783"/>
                    <a:pt x="73500" y="73378"/>
                    <a:pt x="75000" y="72972"/>
                  </a:cubicBezTo>
                  <a:cubicBezTo>
                    <a:pt x="75500" y="72972"/>
                    <a:pt x="77500" y="72162"/>
                    <a:pt x="78500" y="72162"/>
                  </a:cubicBezTo>
                  <a:cubicBezTo>
                    <a:pt x="80000" y="72162"/>
                    <a:pt x="83000" y="75000"/>
                    <a:pt x="84000" y="76216"/>
                  </a:cubicBezTo>
                  <a:cubicBezTo>
                    <a:pt x="87500" y="80270"/>
                    <a:pt x="90500" y="85945"/>
                    <a:pt x="91500" y="90810"/>
                  </a:cubicBezTo>
                  <a:cubicBezTo>
                    <a:pt x="92000" y="96081"/>
                    <a:pt x="88500" y="101351"/>
                    <a:pt x="84500" y="105000"/>
                  </a:cubicBezTo>
                  <a:cubicBezTo>
                    <a:pt x="84000" y="105405"/>
                    <a:pt x="86000" y="103783"/>
                    <a:pt x="84500" y="105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5"/>
            <p:cNvSpPr/>
            <p:nvPr/>
          </p:nvSpPr>
          <p:spPr>
            <a:xfrm>
              <a:off x="2171700" y="4692651"/>
              <a:ext cx="246000" cy="258900"/>
            </a:xfrm>
            <a:custGeom>
              <a:avLst/>
              <a:gdLst/>
              <a:ahLst/>
              <a:cxnLst/>
              <a:rect l="l" t="t" r="r" b="b"/>
              <a:pathLst>
                <a:path w="120000" h="120000" extrusionOk="0">
                  <a:moveTo>
                    <a:pt x="104210" y="60000"/>
                  </a:moveTo>
                  <a:cubicBezTo>
                    <a:pt x="94736" y="66000"/>
                    <a:pt x="94736" y="78000"/>
                    <a:pt x="85263" y="87000"/>
                  </a:cubicBezTo>
                  <a:cubicBezTo>
                    <a:pt x="75789" y="93000"/>
                    <a:pt x="66315" y="96000"/>
                    <a:pt x="56842" y="96000"/>
                  </a:cubicBezTo>
                  <a:cubicBezTo>
                    <a:pt x="37894" y="102000"/>
                    <a:pt x="25263" y="102000"/>
                    <a:pt x="34736" y="78000"/>
                  </a:cubicBezTo>
                  <a:cubicBezTo>
                    <a:pt x="41052" y="66000"/>
                    <a:pt x="50526" y="57000"/>
                    <a:pt x="60000" y="45000"/>
                  </a:cubicBezTo>
                  <a:cubicBezTo>
                    <a:pt x="63157" y="39000"/>
                    <a:pt x="72631" y="30000"/>
                    <a:pt x="72631" y="24000"/>
                  </a:cubicBezTo>
                  <a:cubicBezTo>
                    <a:pt x="75789" y="0"/>
                    <a:pt x="53684" y="27000"/>
                    <a:pt x="47368" y="33000"/>
                  </a:cubicBezTo>
                  <a:cubicBezTo>
                    <a:pt x="37894" y="48000"/>
                    <a:pt x="0" y="90000"/>
                    <a:pt x="22105" y="108000"/>
                  </a:cubicBezTo>
                  <a:cubicBezTo>
                    <a:pt x="34736" y="120000"/>
                    <a:pt x="66315" y="111000"/>
                    <a:pt x="82105" y="105000"/>
                  </a:cubicBezTo>
                  <a:cubicBezTo>
                    <a:pt x="91578" y="99000"/>
                    <a:pt x="104210" y="90000"/>
                    <a:pt x="110526" y="81000"/>
                  </a:cubicBezTo>
                  <a:cubicBezTo>
                    <a:pt x="113684" y="75000"/>
                    <a:pt x="120000" y="48000"/>
                    <a:pt x="104210" y="60000"/>
                  </a:cubicBezTo>
                  <a:cubicBezTo>
                    <a:pt x="97894" y="66000"/>
                    <a:pt x="110526" y="54000"/>
                    <a:pt x="104210" y="6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5"/>
            <p:cNvSpPr/>
            <p:nvPr/>
          </p:nvSpPr>
          <p:spPr>
            <a:xfrm>
              <a:off x="1714500" y="4699001"/>
              <a:ext cx="244500" cy="292200"/>
            </a:xfrm>
            <a:custGeom>
              <a:avLst/>
              <a:gdLst/>
              <a:ahLst/>
              <a:cxnLst/>
              <a:rect l="l" t="t" r="r" b="b"/>
              <a:pathLst>
                <a:path w="120000" h="120000" extrusionOk="0">
                  <a:moveTo>
                    <a:pt x="53684" y="13333"/>
                  </a:moveTo>
                  <a:cubicBezTo>
                    <a:pt x="47368" y="24000"/>
                    <a:pt x="85263" y="56000"/>
                    <a:pt x="88421" y="66666"/>
                  </a:cubicBezTo>
                  <a:cubicBezTo>
                    <a:pt x="94736" y="72000"/>
                    <a:pt x="101052" y="82666"/>
                    <a:pt x="94736" y="88000"/>
                  </a:cubicBezTo>
                  <a:cubicBezTo>
                    <a:pt x="88421" y="90666"/>
                    <a:pt x="72631" y="85333"/>
                    <a:pt x="69473" y="85333"/>
                  </a:cubicBezTo>
                  <a:cubicBezTo>
                    <a:pt x="56842" y="82666"/>
                    <a:pt x="47368" y="80000"/>
                    <a:pt x="41052" y="74666"/>
                  </a:cubicBezTo>
                  <a:cubicBezTo>
                    <a:pt x="34736" y="69333"/>
                    <a:pt x="25263" y="50666"/>
                    <a:pt x="18947" y="50666"/>
                  </a:cubicBezTo>
                  <a:cubicBezTo>
                    <a:pt x="0" y="48000"/>
                    <a:pt x="18947" y="72000"/>
                    <a:pt x="22105" y="74666"/>
                  </a:cubicBezTo>
                  <a:cubicBezTo>
                    <a:pt x="41052" y="93333"/>
                    <a:pt x="120000" y="120000"/>
                    <a:pt x="110526" y="77333"/>
                  </a:cubicBezTo>
                  <a:cubicBezTo>
                    <a:pt x="107368" y="61333"/>
                    <a:pt x="94736" y="45333"/>
                    <a:pt x="82105" y="34666"/>
                  </a:cubicBezTo>
                  <a:cubicBezTo>
                    <a:pt x="78947" y="29333"/>
                    <a:pt x="60000" y="0"/>
                    <a:pt x="53684" y="13333"/>
                  </a:cubicBezTo>
                  <a:cubicBezTo>
                    <a:pt x="47368" y="21333"/>
                    <a:pt x="60000" y="2666"/>
                    <a:pt x="53684" y="13333"/>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5"/>
            <p:cNvSpPr/>
            <p:nvPr/>
          </p:nvSpPr>
          <p:spPr>
            <a:xfrm>
              <a:off x="1952625" y="4362451"/>
              <a:ext cx="193800" cy="77700"/>
            </a:xfrm>
            <a:custGeom>
              <a:avLst/>
              <a:gdLst/>
              <a:ahLst/>
              <a:cxnLst/>
              <a:rect l="l" t="t" r="r" b="b"/>
              <a:pathLst>
                <a:path w="120000" h="120000" extrusionOk="0">
                  <a:moveTo>
                    <a:pt x="84000" y="120000"/>
                  </a:moveTo>
                  <a:cubicBezTo>
                    <a:pt x="80000" y="120000"/>
                    <a:pt x="80000" y="120000"/>
                    <a:pt x="76000" y="120000"/>
                  </a:cubicBezTo>
                  <a:cubicBezTo>
                    <a:pt x="72000" y="120000"/>
                    <a:pt x="64000" y="110000"/>
                    <a:pt x="60000" y="100000"/>
                  </a:cubicBezTo>
                  <a:cubicBezTo>
                    <a:pt x="56000" y="110000"/>
                    <a:pt x="48000" y="110000"/>
                    <a:pt x="44000" y="110000"/>
                  </a:cubicBezTo>
                  <a:cubicBezTo>
                    <a:pt x="40000" y="120000"/>
                    <a:pt x="40000" y="120000"/>
                    <a:pt x="40000" y="120000"/>
                  </a:cubicBezTo>
                  <a:cubicBezTo>
                    <a:pt x="24000" y="120000"/>
                    <a:pt x="12000" y="100000"/>
                    <a:pt x="8000" y="70000"/>
                  </a:cubicBezTo>
                  <a:cubicBezTo>
                    <a:pt x="8000" y="60000"/>
                    <a:pt x="0" y="20000"/>
                    <a:pt x="8000" y="10000"/>
                  </a:cubicBezTo>
                  <a:cubicBezTo>
                    <a:pt x="8000" y="0"/>
                    <a:pt x="12000" y="0"/>
                    <a:pt x="12000" y="0"/>
                  </a:cubicBezTo>
                  <a:cubicBezTo>
                    <a:pt x="16000" y="0"/>
                    <a:pt x="16000" y="0"/>
                    <a:pt x="20000" y="10000"/>
                  </a:cubicBezTo>
                  <a:cubicBezTo>
                    <a:pt x="20000" y="10000"/>
                    <a:pt x="20000" y="20000"/>
                    <a:pt x="20000" y="30000"/>
                  </a:cubicBezTo>
                  <a:cubicBezTo>
                    <a:pt x="20000" y="40000"/>
                    <a:pt x="24000" y="50000"/>
                    <a:pt x="28000" y="60000"/>
                  </a:cubicBezTo>
                  <a:cubicBezTo>
                    <a:pt x="28000" y="60000"/>
                    <a:pt x="32000" y="70000"/>
                    <a:pt x="40000" y="70000"/>
                  </a:cubicBezTo>
                  <a:cubicBezTo>
                    <a:pt x="40000" y="70000"/>
                    <a:pt x="44000" y="70000"/>
                    <a:pt x="48000" y="60000"/>
                  </a:cubicBezTo>
                  <a:cubicBezTo>
                    <a:pt x="48000" y="60000"/>
                    <a:pt x="52000" y="50000"/>
                    <a:pt x="52000" y="50000"/>
                  </a:cubicBezTo>
                  <a:cubicBezTo>
                    <a:pt x="56000" y="40000"/>
                    <a:pt x="56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40000"/>
                  </a:cubicBezTo>
                  <a:cubicBezTo>
                    <a:pt x="100000" y="30000"/>
                    <a:pt x="104000" y="10000"/>
                    <a:pt x="108000" y="10000"/>
                  </a:cubicBezTo>
                  <a:cubicBezTo>
                    <a:pt x="112000" y="10000"/>
                    <a:pt x="116000" y="20000"/>
                    <a:pt x="116000" y="20000"/>
                  </a:cubicBezTo>
                  <a:cubicBezTo>
                    <a:pt x="120000" y="30000"/>
                    <a:pt x="120000" y="50000"/>
                    <a:pt x="116000" y="70000"/>
                  </a:cubicBezTo>
                  <a:cubicBezTo>
                    <a:pt x="112000" y="100000"/>
                    <a:pt x="96000" y="120000"/>
                    <a:pt x="84000" y="120000"/>
                  </a:cubicBezTo>
                  <a:cubicBezTo>
                    <a:pt x="84000" y="120000"/>
                    <a:pt x="84000" y="120000"/>
                    <a:pt x="84000" y="12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5"/>
            <p:cNvSpPr/>
            <p:nvPr/>
          </p:nvSpPr>
          <p:spPr>
            <a:xfrm>
              <a:off x="1784350" y="4244976"/>
              <a:ext cx="115800" cy="130200"/>
            </a:xfrm>
            <a:custGeom>
              <a:avLst/>
              <a:gdLst/>
              <a:ahLst/>
              <a:cxnLst/>
              <a:rect l="l" t="t" r="r" b="b"/>
              <a:pathLst>
                <a:path w="120000" h="120000" extrusionOk="0">
                  <a:moveTo>
                    <a:pt x="66666" y="0"/>
                  </a:moveTo>
                  <a:cubicBezTo>
                    <a:pt x="60000" y="0"/>
                    <a:pt x="53333"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0" y="42000"/>
                    <a:pt x="0" y="60000"/>
                  </a:cubicBezTo>
                  <a:cubicBezTo>
                    <a:pt x="0" y="90000"/>
                    <a:pt x="26666" y="120000"/>
                    <a:pt x="53333" y="120000"/>
                  </a:cubicBezTo>
                  <a:cubicBezTo>
                    <a:pt x="86666" y="120000"/>
                    <a:pt x="113333" y="90000"/>
                    <a:pt x="120000" y="60000"/>
                  </a:cubicBezTo>
                  <a:cubicBezTo>
                    <a:pt x="120000" y="30000"/>
                    <a:pt x="93333" y="0"/>
                    <a:pt x="66666"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5"/>
            <p:cNvSpPr/>
            <p:nvPr/>
          </p:nvSpPr>
          <p:spPr>
            <a:xfrm>
              <a:off x="2217738" y="4284663"/>
              <a:ext cx="122100" cy="136500"/>
            </a:xfrm>
            <a:custGeom>
              <a:avLst/>
              <a:gdLst/>
              <a:ahLst/>
              <a:cxnLst/>
              <a:rect l="l" t="t" r="r" b="b"/>
              <a:pathLst>
                <a:path w="120000" h="120000" extrusionOk="0">
                  <a:moveTo>
                    <a:pt x="75789" y="0"/>
                  </a:moveTo>
                  <a:cubicBezTo>
                    <a:pt x="63157" y="0"/>
                    <a:pt x="56842" y="0"/>
                    <a:pt x="50526" y="5714"/>
                  </a:cubicBezTo>
                  <a:cubicBezTo>
                    <a:pt x="63157" y="5714"/>
                    <a:pt x="69473" y="11428"/>
                    <a:pt x="69473" y="22857"/>
                  </a:cubicBezTo>
                  <a:cubicBezTo>
                    <a:pt x="69473" y="34285"/>
                    <a:pt x="56842" y="40000"/>
                    <a:pt x="44210" y="40000"/>
                  </a:cubicBezTo>
                  <a:cubicBezTo>
                    <a:pt x="31578" y="40000"/>
                    <a:pt x="25263" y="34285"/>
                    <a:pt x="25263" y="22857"/>
                  </a:cubicBezTo>
                  <a:cubicBezTo>
                    <a:pt x="25263" y="22857"/>
                    <a:pt x="25263" y="22857"/>
                    <a:pt x="25263" y="22857"/>
                  </a:cubicBezTo>
                  <a:cubicBezTo>
                    <a:pt x="18947" y="28571"/>
                    <a:pt x="12631" y="40000"/>
                    <a:pt x="6315" y="51428"/>
                  </a:cubicBezTo>
                  <a:cubicBezTo>
                    <a:pt x="0" y="85714"/>
                    <a:pt x="25263" y="114285"/>
                    <a:pt x="50526" y="114285"/>
                  </a:cubicBezTo>
                  <a:cubicBezTo>
                    <a:pt x="82105" y="120000"/>
                    <a:pt x="113684" y="97142"/>
                    <a:pt x="120000" y="62857"/>
                  </a:cubicBezTo>
                  <a:cubicBezTo>
                    <a:pt x="120000" y="34285"/>
                    <a:pt x="101052" y="5714"/>
                    <a:pt x="75789"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1" name="Google Shape;171;p5"/>
          <p:cNvSpPr txBox="1">
            <a:spLocks noGrp="1"/>
          </p:cNvSpPr>
          <p:nvPr>
            <p:ph type="sldNum" idx="12"/>
          </p:nvPr>
        </p:nvSpPr>
        <p:spPr>
          <a:xfrm>
            <a:off x="8529670" y="32126"/>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2"/>
        <p:cNvGrpSpPr/>
        <p:nvPr/>
      </p:nvGrpSpPr>
      <p:grpSpPr>
        <a:xfrm>
          <a:off x="0" y="0"/>
          <a:ext cx="0" cy="0"/>
          <a:chOff x="0" y="0"/>
          <a:chExt cx="0" cy="0"/>
        </a:xfrm>
      </p:grpSpPr>
      <p:sp>
        <p:nvSpPr>
          <p:cNvPr id="173" name="Google Shape;173;p6"/>
          <p:cNvSpPr/>
          <p:nvPr/>
        </p:nvSpPr>
        <p:spPr>
          <a:xfrm>
            <a:off x="-75" y="4557900"/>
            <a:ext cx="9144000" cy="585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428433" y="888182"/>
            <a:ext cx="7165225" cy="3994205"/>
          </a:xfrm>
          <a:custGeom>
            <a:avLst/>
            <a:gdLst/>
            <a:ahLst/>
            <a:cxnLst/>
            <a:rect l="l" t="t" r="r" b="b"/>
            <a:pathLst>
              <a:path w="286609" h="181658" extrusionOk="0">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540"/>
            </a:srgbClr>
          </a:solidFill>
          <a:ln>
            <a:noFill/>
          </a:ln>
        </p:spPr>
      </p:sp>
      <p:sp>
        <p:nvSpPr>
          <p:cNvPr id="175" name="Google Shape;175;p6"/>
          <p:cNvSpPr/>
          <p:nvPr/>
        </p:nvSpPr>
        <p:spPr>
          <a:xfrm>
            <a:off x="388375" y="852950"/>
            <a:ext cx="7165225" cy="3994205"/>
          </a:xfrm>
          <a:custGeom>
            <a:avLst/>
            <a:gdLst/>
            <a:ahLst/>
            <a:cxnLst/>
            <a:rect l="l" t="t" r="r" b="b"/>
            <a:pathLst>
              <a:path w="286609" h="181658" extrusionOk="0">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nvGrpSpPr>
          <p:cNvPr id="176" name="Google Shape;176;p6"/>
          <p:cNvGrpSpPr/>
          <p:nvPr/>
        </p:nvGrpSpPr>
        <p:grpSpPr>
          <a:xfrm>
            <a:off x="7590820" y="3532509"/>
            <a:ext cx="1171804" cy="1387410"/>
            <a:chOff x="1384300" y="1439863"/>
            <a:chExt cx="1433400" cy="1697138"/>
          </a:xfrm>
        </p:grpSpPr>
        <p:sp>
          <p:nvSpPr>
            <p:cNvPr id="177" name="Google Shape;177;p6"/>
            <p:cNvSpPr/>
            <p:nvPr/>
          </p:nvSpPr>
          <p:spPr>
            <a:xfrm>
              <a:off x="2805113" y="2438401"/>
              <a:ext cx="0" cy="25500"/>
            </a:xfrm>
            <a:custGeom>
              <a:avLst/>
              <a:gdLst/>
              <a:ahLst/>
              <a:cxnLst/>
              <a:rect l="l" t="t" r="r" b="b"/>
              <a:pathLst>
                <a:path w="120000" h="120000" extrusionOk="0">
                  <a:moveTo>
                    <a:pt x="0" y="120000"/>
                  </a:moveTo>
                  <a:cubicBezTo>
                    <a:pt x="0" y="60000"/>
                    <a:pt x="0" y="30000"/>
                    <a:pt x="0" y="0"/>
                  </a:cubicBezTo>
                  <a:cubicBezTo>
                    <a:pt x="0" y="30000"/>
                    <a:pt x="0" y="60000"/>
                    <a:pt x="0" y="12000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6"/>
            <p:cNvSpPr/>
            <p:nvPr/>
          </p:nvSpPr>
          <p:spPr>
            <a:xfrm>
              <a:off x="2805113" y="2463801"/>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6"/>
            <p:cNvSpPr/>
            <p:nvPr/>
          </p:nvSpPr>
          <p:spPr>
            <a:xfrm>
              <a:off x="1384300" y="1439863"/>
              <a:ext cx="1427100" cy="1671600"/>
            </a:xfrm>
            <a:custGeom>
              <a:avLst/>
              <a:gdLst/>
              <a:ahLst/>
              <a:cxnLst/>
              <a:rect l="l" t="t" r="r" b="b"/>
              <a:pathLst>
                <a:path w="120000" h="120000" extrusionOk="0">
                  <a:moveTo>
                    <a:pt x="115656" y="53488"/>
                  </a:moveTo>
                  <a:cubicBezTo>
                    <a:pt x="114570" y="51627"/>
                    <a:pt x="115113" y="52093"/>
                    <a:pt x="116199" y="50232"/>
                  </a:cubicBezTo>
                  <a:cubicBezTo>
                    <a:pt x="116742" y="49302"/>
                    <a:pt x="116742" y="47906"/>
                    <a:pt x="117285" y="46976"/>
                  </a:cubicBezTo>
                  <a:cubicBezTo>
                    <a:pt x="117828" y="44186"/>
                    <a:pt x="118371" y="41395"/>
                    <a:pt x="118371" y="38604"/>
                  </a:cubicBezTo>
                  <a:cubicBezTo>
                    <a:pt x="118371" y="36744"/>
                    <a:pt x="118371" y="33953"/>
                    <a:pt x="116199" y="33488"/>
                  </a:cubicBezTo>
                  <a:cubicBezTo>
                    <a:pt x="112941" y="33023"/>
                    <a:pt x="112398" y="35813"/>
                    <a:pt x="111855" y="37674"/>
                  </a:cubicBezTo>
                  <a:cubicBezTo>
                    <a:pt x="110769" y="40000"/>
                    <a:pt x="109683" y="42325"/>
                    <a:pt x="106968" y="43720"/>
                  </a:cubicBezTo>
                  <a:cubicBezTo>
                    <a:pt x="105882" y="44651"/>
                    <a:pt x="104796" y="45581"/>
                    <a:pt x="103710" y="45581"/>
                  </a:cubicBezTo>
                  <a:cubicBezTo>
                    <a:pt x="103167" y="45581"/>
                    <a:pt x="99366" y="45116"/>
                    <a:pt x="99366" y="45116"/>
                  </a:cubicBezTo>
                  <a:cubicBezTo>
                    <a:pt x="98823" y="44651"/>
                    <a:pt x="99366" y="41860"/>
                    <a:pt x="98823" y="40930"/>
                  </a:cubicBezTo>
                  <a:cubicBezTo>
                    <a:pt x="98823" y="39534"/>
                    <a:pt x="98280" y="38139"/>
                    <a:pt x="98280" y="36744"/>
                  </a:cubicBezTo>
                  <a:cubicBezTo>
                    <a:pt x="97194" y="33953"/>
                    <a:pt x="96108" y="30697"/>
                    <a:pt x="95565" y="27906"/>
                  </a:cubicBezTo>
                  <a:cubicBezTo>
                    <a:pt x="95022" y="26511"/>
                    <a:pt x="93393" y="23255"/>
                    <a:pt x="95565" y="22790"/>
                  </a:cubicBezTo>
                  <a:cubicBezTo>
                    <a:pt x="96651" y="22325"/>
                    <a:pt x="97737" y="23255"/>
                    <a:pt x="98280" y="23720"/>
                  </a:cubicBezTo>
                  <a:cubicBezTo>
                    <a:pt x="99909" y="24186"/>
                    <a:pt x="101538" y="25116"/>
                    <a:pt x="103167" y="25116"/>
                  </a:cubicBezTo>
                  <a:cubicBezTo>
                    <a:pt x="108597" y="26046"/>
                    <a:pt x="114570" y="23255"/>
                    <a:pt x="115656" y="18604"/>
                  </a:cubicBezTo>
                  <a:cubicBezTo>
                    <a:pt x="117285" y="12558"/>
                    <a:pt x="110226" y="7906"/>
                    <a:pt x="104253" y="6046"/>
                  </a:cubicBezTo>
                  <a:cubicBezTo>
                    <a:pt x="98280" y="3720"/>
                    <a:pt x="90678" y="3720"/>
                    <a:pt x="85248" y="6976"/>
                  </a:cubicBezTo>
                  <a:cubicBezTo>
                    <a:pt x="84705" y="7441"/>
                    <a:pt x="83619" y="7906"/>
                    <a:pt x="83076" y="8372"/>
                  </a:cubicBezTo>
                  <a:cubicBezTo>
                    <a:pt x="82533" y="8372"/>
                    <a:pt x="82533" y="8837"/>
                    <a:pt x="82533" y="8837"/>
                  </a:cubicBezTo>
                  <a:cubicBezTo>
                    <a:pt x="82533" y="8837"/>
                    <a:pt x="82533" y="8372"/>
                    <a:pt x="81447" y="8372"/>
                  </a:cubicBezTo>
                  <a:cubicBezTo>
                    <a:pt x="79819" y="7906"/>
                    <a:pt x="78733" y="6511"/>
                    <a:pt x="77104" y="6046"/>
                  </a:cubicBezTo>
                  <a:cubicBezTo>
                    <a:pt x="74932" y="4651"/>
                    <a:pt x="72217" y="3255"/>
                    <a:pt x="69502" y="2790"/>
                  </a:cubicBezTo>
                  <a:cubicBezTo>
                    <a:pt x="62986" y="465"/>
                    <a:pt x="55927" y="0"/>
                    <a:pt x="48868" y="1395"/>
                  </a:cubicBezTo>
                  <a:cubicBezTo>
                    <a:pt x="46153" y="1860"/>
                    <a:pt x="43438" y="2325"/>
                    <a:pt x="40723" y="3255"/>
                  </a:cubicBezTo>
                  <a:cubicBezTo>
                    <a:pt x="39638" y="3720"/>
                    <a:pt x="38009" y="5116"/>
                    <a:pt x="36380" y="5581"/>
                  </a:cubicBezTo>
                  <a:cubicBezTo>
                    <a:pt x="35837" y="5581"/>
                    <a:pt x="35837" y="5581"/>
                    <a:pt x="35837" y="5581"/>
                  </a:cubicBezTo>
                  <a:cubicBezTo>
                    <a:pt x="35837" y="5581"/>
                    <a:pt x="35294" y="5581"/>
                    <a:pt x="34751" y="5116"/>
                  </a:cubicBezTo>
                  <a:cubicBezTo>
                    <a:pt x="33665" y="5116"/>
                    <a:pt x="32579" y="4186"/>
                    <a:pt x="32036" y="3720"/>
                  </a:cubicBezTo>
                  <a:cubicBezTo>
                    <a:pt x="26063" y="465"/>
                    <a:pt x="19004" y="0"/>
                    <a:pt x="12488" y="1860"/>
                  </a:cubicBezTo>
                  <a:cubicBezTo>
                    <a:pt x="6515" y="3720"/>
                    <a:pt x="0" y="7906"/>
                    <a:pt x="542" y="13953"/>
                  </a:cubicBezTo>
                  <a:cubicBezTo>
                    <a:pt x="542" y="19534"/>
                    <a:pt x="7058" y="22790"/>
                    <a:pt x="13031" y="21860"/>
                  </a:cubicBezTo>
                  <a:cubicBezTo>
                    <a:pt x="14660" y="21395"/>
                    <a:pt x="16289" y="20930"/>
                    <a:pt x="17375" y="20000"/>
                  </a:cubicBezTo>
                  <a:cubicBezTo>
                    <a:pt x="18461" y="19534"/>
                    <a:pt x="19004" y="19069"/>
                    <a:pt x="19547" y="19069"/>
                  </a:cubicBezTo>
                  <a:cubicBezTo>
                    <a:pt x="22262" y="19534"/>
                    <a:pt x="21176" y="22325"/>
                    <a:pt x="20090" y="23720"/>
                  </a:cubicBezTo>
                  <a:cubicBezTo>
                    <a:pt x="17375" y="28372"/>
                    <a:pt x="14660" y="33488"/>
                    <a:pt x="14117" y="39069"/>
                  </a:cubicBezTo>
                  <a:cubicBezTo>
                    <a:pt x="10859" y="52558"/>
                    <a:pt x="22262" y="64186"/>
                    <a:pt x="35837" y="70232"/>
                  </a:cubicBezTo>
                  <a:cubicBezTo>
                    <a:pt x="31493" y="76744"/>
                    <a:pt x="31493" y="85116"/>
                    <a:pt x="32036" y="92558"/>
                  </a:cubicBezTo>
                  <a:cubicBezTo>
                    <a:pt x="32579" y="94883"/>
                    <a:pt x="33122" y="97674"/>
                    <a:pt x="33122" y="100000"/>
                  </a:cubicBezTo>
                  <a:cubicBezTo>
                    <a:pt x="33665" y="101395"/>
                    <a:pt x="34208" y="103255"/>
                    <a:pt x="33665" y="104186"/>
                  </a:cubicBezTo>
                  <a:cubicBezTo>
                    <a:pt x="33122" y="105581"/>
                    <a:pt x="32036" y="105581"/>
                    <a:pt x="30950" y="106976"/>
                  </a:cubicBezTo>
                  <a:cubicBezTo>
                    <a:pt x="28778" y="109302"/>
                    <a:pt x="29321" y="112558"/>
                    <a:pt x="32036" y="114418"/>
                  </a:cubicBezTo>
                  <a:cubicBezTo>
                    <a:pt x="34751" y="116279"/>
                    <a:pt x="39095" y="116279"/>
                    <a:pt x="42352" y="115813"/>
                  </a:cubicBezTo>
                  <a:cubicBezTo>
                    <a:pt x="49954" y="114883"/>
                    <a:pt x="47782" y="109302"/>
                    <a:pt x="48325" y="104186"/>
                  </a:cubicBezTo>
                  <a:cubicBezTo>
                    <a:pt x="48868" y="101860"/>
                    <a:pt x="48868" y="94883"/>
                    <a:pt x="52126" y="93488"/>
                  </a:cubicBezTo>
                  <a:cubicBezTo>
                    <a:pt x="54298" y="92093"/>
                    <a:pt x="57556" y="94883"/>
                    <a:pt x="58642" y="96744"/>
                  </a:cubicBezTo>
                  <a:cubicBezTo>
                    <a:pt x="60814" y="99069"/>
                    <a:pt x="61900" y="100930"/>
                    <a:pt x="61900" y="103720"/>
                  </a:cubicBezTo>
                  <a:cubicBezTo>
                    <a:pt x="62443" y="107441"/>
                    <a:pt x="61357" y="111627"/>
                    <a:pt x="61900" y="115348"/>
                  </a:cubicBezTo>
                  <a:cubicBezTo>
                    <a:pt x="61900" y="119069"/>
                    <a:pt x="65701" y="120000"/>
                    <a:pt x="69502" y="120000"/>
                  </a:cubicBezTo>
                  <a:cubicBezTo>
                    <a:pt x="74932" y="120000"/>
                    <a:pt x="85248" y="115813"/>
                    <a:pt x="78733" y="110232"/>
                  </a:cubicBezTo>
                  <a:cubicBezTo>
                    <a:pt x="77647" y="109767"/>
                    <a:pt x="76561" y="109302"/>
                    <a:pt x="76018" y="108372"/>
                  </a:cubicBezTo>
                  <a:cubicBezTo>
                    <a:pt x="75475" y="107441"/>
                    <a:pt x="76018" y="106046"/>
                    <a:pt x="76018" y="105116"/>
                  </a:cubicBezTo>
                  <a:cubicBezTo>
                    <a:pt x="76018" y="103720"/>
                    <a:pt x="75475" y="99069"/>
                    <a:pt x="77104" y="97674"/>
                  </a:cubicBezTo>
                  <a:cubicBezTo>
                    <a:pt x="77647" y="96744"/>
                    <a:pt x="80904" y="96279"/>
                    <a:pt x="81990" y="95813"/>
                  </a:cubicBezTo>
                  <a:cubicBezTo>
                    <a:pt x="84162" y="94883"/>
                    <a:pt x="86334" y="93953"/>
                    <a:pt x="89049" y="93023"/>
                  </a:cubicBezTo>
                  <a:cubicBezTo>
                    <a:pt x="93393" y="91162"/>
                    <a:pt x="97194" y="88372"/>
                    <a:pt x="100995" y="85581"/>
                  </a:cubicBezTo>
                  <a:cubicBezTo>
                    <a:pt x="100995" y="90232"/>
                    <a:pt x="100452" y="94418"/>
                    <a:pt x="100452" y="99069"/>
                  </a:cubicBezTo>
                  <a:cubicBezTo>
                    <a:pt x="100452" y="104651"/>
                    <a:pt x="111312" y="105116"/>
                    <a:pt x="115656" y="102790"/>
                  </a:cubicBezTo>
                  <a:cubicBezTo>
                    <a:pt x="117828" y="101860"/>
                    <a:pt x="119457" y="100000"/>
                    <a:pt x="118914" y="97674"/>
                  </a:cubicBezTo>
                  <a:cubicBezTo>
                    <a:pt x="118914" y="95813"/>
                    <a:pt x="117828" y="94883"/>
                    <a:pt x="116742" y="93953"/>
                  </a:cubicBezTo>
                  <a:cubicBezTo>
                    <a:pt x="116199" y="93488"/>
                    <a:pt x="115656" y="93488"/>
                    <a:pt x="115113" y="93023"/>
                  </a:cubicBezTo>
                  <a:cubicBezTo>
                    <a:pt x="114027" y="91162"/>
                    <a:pt x="116199" y="86976"/>
                    <a:pt x="116742" y="85581"/>
                  </a:cubicBezTo>
                  <a:cubicBezTo>
                    <a:pt x="117828" y="82325"/>
                    <a:pt x="118914" y="79534"/>
                    <a:pt x="118914" y="76744"/>
                  </a:cubicBezTo>
                  <a:cubicBezTo>
                    <a:pt x="120000" y="67906"/>
                    <a:pt x="119457" y="60930"/>
                    <a:pt x="115656" y="5348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6"/>
            <p:cNvSpPr/>
            <p:nvPr/>
          </p:nvSpPr>
          <p:spPr>
            <a:xfrm>
              <a:off x="2805113" y="2438401"/>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6"/>
            <p:cNvSpPr/>
            <p:nvPr/>
          </p:nvSpPr>
          <p:spPr>
            <a:xfrm>
              <a:off x="2798763" y="2509838"/>
              <a:ext cx="1500" cy="1500"/>
            </a:xfrm>
            <a:prstGeom prst="rect">
              <a:avLst/>
            </a:pr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6"/>
            <p:cNvSpPr/>
            <p:nvPr/>
          </p:nvSpPr>
          <p:spPr>
            <a:xfrm>
              <a:off x="2798763" y="2463801"/>
              <a:ext cx="6300" cy="45900"/>
            </a:xfrm>
            <a:custGeom>
              <a:avLst/>
              <a:gdLst/>
              <a:ahLst/>
              <a:cxnLst/>
              <a:rect l="l" t="t" r="r" b="b"/>
              <a:pathLst>
                <a:path w="120000" h="120000" extrusionOk="0">
                  <a:moveTo>
                    <a:pt x="120000" y="0"/>
                  </a:moveTo>
                  <a:cubicBezTo>
                    <a:pt x="120000" y="17142"/>
                    <a:pt x="120000" y="68571"/>
                    <a:pt x="0" y="119999"/>
                  </a:cubicBezTo>
                  <a:cubicBezTo>
                    <a:pt x="0" y="119999"/>
                    <a:pt x="0" y="119999"/>
                    <a:pt x="0" y="119999"/>
                  </a:cubicBezTo>
                  <a:cubicBezTo>
                    <a:pt x="0" y="119999"/>
                    <a:pt x="120000" y="51428"/>
                    <a:pt x="12000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6"/>
            <p:cNvSpPr/>
            <p:nvPr/>
          </p:nvSpPr>
          <p:spPr>
            <a:xfrm>
              <a:off x="2805113" y="2438401"/>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6"/>
            <p:cNvSpPr/>
            <p:nvPr/>
          </p:nvSpPr>
          <p:spPr>
            <a:xfrm>
              <a:off x="2798763" y="2509838"/>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6"/>
            <p:cNvSpPr/>
            <p:nvPr/>
          </p:nvSpPr>
          <p:spPr>
            <a:xfrm>
              <a:off x="2805113" y="2438401"/>
              <a:ext cx="1500" cy="1500"/>
            </a:xfrm>
            <a:prstGeom prst="rect">
              <a:avLst/>
            </a:pr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6"/>
            <p:cNvSpPr/>
            <p:nvPr/>
          </p:nvSpPr>
          <p:spPr>
            <a:xfrm>
              <a:off x="1733550" y="2768601"/>
              <a:ext cx="1077900" cy="368400"/>
            </a:xfrm>
            <a:custGeom>
              <a:avLst/>
              <a:gdLst/>
              <a:ahLst/>
              <a:cxnLst/>
              <a:rect l="l" t="t" r="r" b="b"/>
              <a:pathLst>
                <a:path w="120000" h="120000" extrusionOk="0">
                  <a:moveTo>
                    <a:pt x="113532" y="12631"/>
                  </a:moveTo>
                  <a:cubicBezTo>
                    <a:pt x="113532" y="16842"/>
                    <a:pt x="112814" y="18947"/>
                    <a:pt x="112095" y="21052"/>
                  </a:cubicBezTo>
                  <a:cubicBezTo>
                    <a:pt x="112095" y="21052"/>
                    <a:pt x="112095" y="21052"/>
                    <a:pt x="111377" y="21052"/>
                  </a:cubicBezTo>
                  <a:cubicBezTo>
                    <a:pt x="109940" y="23157"/>
                    <a:pt x="107784" y="23157"/>
                    <a:pt x="105628" y="23157"/>
                  </a:cubicBezTo>
                  <a:cubicBezTo>
                    <a:pt x="105628" y="23157"/>
                    <a:pt x="105628" y="23157"/>
                    <a:pt x="105628" y="23157"/>
                  </a:cubicBezTo>
                  <a:cubicBezTo>
                    <a:pt x="103473" y="23157"/>
                    <a:pt x="101317" y="23157"/>
                    <a:pt x="99880" y="21052"/>
                  </a:cubicBezTo>
                  <a:cubicBezTo>
                    <a:pt x="99880" y="21052"/>
                    <a:pt x="99880" y="18947"/>
                    <a:pt x="99880" y="18947"/>
                  </a:cubicBezTo>
                  <a:cubicBezTo>
                    <a:pt x="99880" y="14736"/>
                    <a:pt x="99880" y="14736"/>
                    <a:pt x="99880" y="14736"/>
                  </a:cubicBezTo>
                  <a:cubicBezTo>
                    <a:pt x="89820" y="16842"/>
                    <a:pt x="78323" y="21052"/>
                    <a:pt x="73293" y="12631"/>
                  </a:cubicBezTo>
                  <a:cubicBezTo>
                    <a:pt x="68263" y="4210"/>
                    <a:pt x="63233" y="0"/>
                    <a:pt x="58203" y="2105"/>
                  </a:cubicBezTo>
                  <a:cubicBezTo>
                    <a:pt x="58203" y="6315"/>
                    <a:pt x="58203" y="10526"/>
                    <a:pt x="58203" y="16842"/>
                  </a:cubicBezTo>
                  <a:cubicBezTo>
                    <a:pt x="57485" y="33684"/>
                    <a:pt x="56766" y="61052"/>
                    <a:pt x="56766" y="65263"/>
                  </a:cubicBezTo>
                  <a:cubicBezTo>
                    <a:pt x="57485" y="69473"/>
                    <a:pt x="58922" y="71578"/>
                    <a:pt x="59640" y="73684"/>
                  </a:cubicBezTo>
                  <a:cubicBezTo>
                    <a:pt x="61077" y="75789"/>
                    <a:pt x="61796" y="77894"/>
                    <a:pt x="62514" y="82105"/>
                  </a:cubicBezTo>
                  <a:cubicBezTo>
                    <a:pt x="62514" y="84210"/>
                    <a:pt x="62514" y="88421"/>
                    <a:pt x="61796" y="90526"/>
                  </a:cubicBezTo>
                  <a:cubicBezTo>
                    <a:pt x="60359" y="96842"/>
                    <a:pt x="57485" y="96842"/>
                    <a:pt x="55329" y="96842"/>
                  </a:cubicBezTo>
                  <a:cubicBezTo>
                    <a:pt x="53173" y="96842"/>
                    <a:pt x="49580" y="94736"/>
                    <a:pt x="48862" y="92631"/>
                  </a:cubicBezTo>
                  <a:cubicBezTo>
                    <a:pt x="48143" y="90526"/>
                    <a:pt x="48143" y="90526"/>
                    <a:pt x="48143" y="90526"/>
                  </a:cubicBezTo>
                  <a:cubicBezTo>
                    <a:pt x="48143" y="86315"/>
                    <a:pt x="48862" y="84210"/>
                    <a:pt x="48862" y="80000"/>
                  </a:cubicBezTo>
                  <a:cubicBezTo>
                    <a:pt x="48862" y="69473"/>
                    <a:pt x="48862" y="58947"/>
                    <a:pt x="48862" y="48421"/>
                  </a:cubicBezTo>
                  <a:cubicBezTo>
                    <a:pt x="48862" y="48421"/>
                    <a:pt x="48862" y="48421"/>
                    <a:pt x="48862" y="48421"/>
                  </a:cubicBezTo>
                  <a:cubicBezTo>
                    <a:pt x="48143" y="35789"/>
                    <a:pt x="47425" y="23157"/>
                    <a:pt x="46706" y="16842"/>
                  </a:cubicBezTo>
                  <a:cubicBezTo>
                    <a:pt x="45988" y="18947"/>
                    <a:pt x="44550" y="23157"/>
                    <a:pt x="43832" y="25263"/>
                  </a:cubicBezTo>
                  <a:cubicBezTo>
                    <a:pt x="38083" y="37894"/>
                    <a:pt x="28742" y="42105"/>
                    <a:pt x="20119" y="48421"/>
                  </a:cubicBezTo>
                  <a:cubicBezTo>
                    <a:pt x="20119" y="50526"/>
                    <a:pt x="19401" y="52631"/>
                    <a:pt x="19401" y="54736"/>
                  </a:cubicBezTo>
                  <a:cubicBezTo>
                    <a:pt x="19401" y="61052"/>
                    <a:pt x="19401" y="67368"/>
                    <a:pt x="19401" y="73684"/>
                  </a:cubicBezTo>
                  <a:cubicBezTo>
                    <a:pt x="19401" y="73684"/>
                    <a:pt x="19401" y="75789"/>
                    <a:pt x="19401" y="75789"/>
                  </a:cubicBezTo>
                  <a:cubicBezTo>
                    <a:pt x="17245" y="77894"/>
                    <a:pt x="15808" y="80000"/>
                    <a:pt x="12934" y="80000"/>
                  </a:cubicBezTo>
                  <a:cubicBezTo>
                    <a:pt x="12215" y="80000"/>
                    <a:pt x="11497" y="80000"/>
                    <a:pt x="10778" y="77894"/>
                  </a:cubicBezTo>
                  <a:cubicBezTo>
                    <a:pt x="8622" y="77894"/>
                    <a:pt x="5748" y="77894"/>
                    <a:pt x="5748" y="67368"/>
                  </a:cubicBezTo>
                  <a:cubicBezTo>
                    <a:pt x="5029" y="61052"/>
                    <a:pt x="6467" y="58947"/>
                    <a:pt x="7904" y="58947"/>
                  </a:cubicBezTo>
                  <a:cubicBezTo>
                    <a:pt x="7904" y="56842"/>
                    <a:pt x="8622" y="56842"/>
                    <a:pt x="8622" y="54736"/>
                  </a:cubicBezTo>
                  <a:cubicBezTo>
                    <a:pt x="4311" y="61052"/>
                    <a:pt x="718" y="67368"/>
                    <a:pt x="0" y="80000"/>
                  </a:cubicBezTo>
                  <a:cubicBezTo>
                    <a:pt x="0" y="80000"/>
                    <a:pt x="718" y="101052"/>
                    <a:pt x="17964" y="94736"/>
                  </a:cubicBezTo>
                  <a:cubicBezTo>
                    <a:pt x="28023" y="90526"/>
                    <a:pt x="36646" y="94736"/>
                    <a:pt x="43113" y="105263"/>
                  </a:cubicBezTo>
                  <a:cubicBezTo>
                    <a:pt x="48862" y="115789"/>
                    <a:pt x="63233" y="119999"/>
                    <a:pt x="66826" y="101052"/>
                  </a:cubicBezTo>
                  <a:cubicBezTo>
                    <a:pt x="70419" y="82105"/>
                    <a:pt x="85508" y="52631"/>
                    <a:pt x="97724" y="46315"/>
                  </a:cubicBezTo>
                  <a:cubicBezTo>
                    <a:pt x="108502" y="37894"/>
                    <a:pt x="117844" y="48421"/>
                    <a:pt x="119281" y="23157"/>
                  </a:cubicBezTo>
                  <a:cubicBezTo>
                    <a:pt x="120000" y="16842"/>
                    <a:pt x="117125" y="12631"/>
                    <a:pt x="113532" y="12631"/>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6"/>
            <p:cNvSpPr/>
            <p:nvPr/>
          </p:nvSpPr>
          <p:spPr>
            <a:xfrm>
              <a:off x="1693863" y="2152651"/>
              <a:ext cx="155700" cy="84000"/>
            </a:xfrm>
            <a:custGeom>
              <a:avLst/>
              <a:gdLst/>
              <a:ahLst/>
              <a:cxnLst/>
              <a:rect l="l" t="t" r="r" b="b"/>
              <a:pathLst>
                <a:path w="120000" h="120000" extrusionOk="0">
                  <a:moveTo>
                    <a:pt x="100000" y="18461"/>
                  </a:moveTo>
                  <a:cubicBezTo>
                    <a:pt x="85000" y="9230"/>
                    <a:pt x="70000" y="9230"/>
                    <a:pt x="55000" y="9230"/>
                  </a:cubicBezTo>
                  <a:cubicBezTo>
                    <a:pt x="40000" y="9230"/>
                    <a:pt x="20000" y="0"/>
                    <a:pt x="10000" y="18461"/>
                  </a:cubicBezTo>
                  <a:cubicBezTo>
                    <a:pt x="0" y="36923"/>
                    <a:pt x="0" y="55384"/>
                    <a:pt x="5000" y="73846"/>
                  </a:cubicBezTo>
                  <a:cubicBezTo>
                    <a:pt x="15000" y="92307"/>
                    <a:pt x="35000" y="92307"/>
                    <a:pt x="45000" y="101538"/>
                  </a:cubicBezTo>
                  <a:cubicBezTo>
                    <a:pt x="60000" y="110769"/>
                    <a:pt x="80000" y="120000"/>
                    <a:pt x="95000" y="110769"/>
                  </a:cubicBezTo>
                  <a:cubicBezTo>
                    <a:pt x="120000" y="101538"/>
                    <a:pt x="120000" y="36923"/>
                    <a:pt x="100000" y="18461"/>
                  </a:cubicBezTo>
                  <a:close/>
                </a:path>
              </a:pathLst>
            </a:custGeom>
            <a:solidFill>
              <a:srgbClr val="FCE5C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6"/>
            <p:cNvSpPr/>
            <p:nvPr/>
          </p:nvSpPr>
          <p:spPr>
            <a:xfrm>
              <a:off x="1655763" y="1874838"/>
              <a:ext cx="265200" cy="277800"/>
            </a:xfrm>
            <a:custGeom>
              <a:avLst/>
              <a:gdLst/>
              <a:ahLst/>
              <a:cxnLst/>
              <a:rect l="l" t="t" r="r" b="b"/>
              <a:pathLst>
                <a:path w="120000" h="120000" extrusionOk="0">
                  <a:moveTo>
                    <a:pt x="0" y="66976"/>
                  </a:moveTo>
                  <a:cubicBezTo>
                    <a:pt x="0" y="33488"/>
                    <a:pt x="32195" y="0"/>
                    <a:pt x="61463" y="0"/>
                  </a:cubicBezTo>
                  <a:cubicBezTo>
                    <a:pt x="93658" y="0"/>
                    <a:pt x="120000" y="33488"/>
                    <a:pt x="120000" y="66976"/>
                  </a:cubicBezTo>
                  <a:cubicBezTo>
                    <a:pt x="120000" y="97674"/>
                    <a:pt x="93658" y="120000"/>
                    <a:pt x="64390" y="120000"/>
                  </a:cubicBezTo>
                  <a:cubicBezTo>
                    <a:pt x="35121" y="120000"/>
                    <a:pt x="0" y="97674"/>
                    <a:pt x="0" y="66976"/>
                  </a:cubicBezTo>
                  <a:close/>
                </a:path>
              </a:pathLst>
            </a:custGeom>
            <a:solidFill>
              <a:srgbClr val="ACBCD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6"/>
            <p:cNvSpPr/>
            <p:nvPr/>
          </p:nvSpPr>
          <p:spPr>
            <a:xfrm>
              <a:off x="2178050" y="2198688"/>
              <a:ext cx="168300" cy="84000"/>
            </a:xfrm>
            <a:custGeom>
              <a:avLst/>
              <a:gdLst/>
              <a:ahLst/>
              <a:cxnLst/>
              <a:rect l="l" t="t" r="r" b="b"/>
              <a:pathLst>
                <a:path w="120000" h="120000" extrusionOk="0">
                  <a:moveTo>
                    <a:pt x="78461" y="9230"/>
                  </a:moveTo>
                  <a:cubicBezTo>
                    <a:pt x="50769" y="18461"/>
                    <a:pt x="23076" y="0"/>
                    <a:pt x="4615" y="46153"/>
                  </a:cubicBezTo>
                  <a:cubicBezTo>
                    <a:pt x="0" y="55384"/>
                    <a:pt x="4615" y="73846"/>
                    <a:pt x="9230" y="92307"/>
                  </a:cubicBezTo>
                  <a:cubicBezTo>
                    <a:pt x="18461" y="110769"/>
                    <a:pt x="32307" y="110769"/>
                    <a:pt x="41538" y="110769"/>
                  </a:cubicBezTo>
                  <a:cubicBezTo>
                    <a:pt x="60000" y="120000"/>
                    <a:pt x="73846" y="120000"/>
                    <a:pt x="87692" y="110769"/>
                  </a:cubicBezTo>
                  <a:cubicBezTo>
                    <a:pt x="120000" y="92307"/>
                    <a:pt x="110769" y="9230"/>
                    <a:pt x="78461" y="9230"/>
                  </a:cubicBezTo>
                  <a:close/>
                </a:path>
              </a:pathLst>
            </a:custGeom>
            <a:solidFill>
              <a:srgbClr val="FCE5C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6"/>
            <p:cNvSpPr/>
            <p:nvPr/>
          </p:nvSpPr>
          <p:spPr>
            <a:xfrm>
              <a:off x="2055813" y="1498601"/>
              <a:ext cx="690600" cy="511200"/>
            </a:xfrm>
            <a:custGeom>
              <a:avLst/>
              <a:gdLst/>
              <a:ahLst/>
              <a:cxnLst/>
              <a:rect l="l" t="t" r="r" b="b"/>
              <a:pathLst>
                <a:path w="120000" h="120000" extrusionOk="0">
                  <a:moveTo>
                    <a:pt x="14579" y="0"/>
                  </a:moveTo>
                  <a:cubicBezTo>
                    <a:pt x="14579" y="0"/>
                    <a:pt x="0" y="36455"/>
                    <a:pt x="26915" y="77468"/>
                  </a:cubicBezTo>
                  <a:cubicBezTo>
                    <a:pt x="54953" y="120000"/>
                    <a:pt x="77383" y="97215"/>
                    <a:pt x="77383" y="97215"/>
                  </a:cubicBezTo>
                  <a:cubicBezTo>
                    <a:pt x="77383" y="97215"/>
                    <a:pt x="68411" y="57721"/>
                    <a:pt x="77383" y="53164"/>
                  </a:cubicBezTo>
                  <a:cubicBezTo>
                    <a:pt x="86355" y="48607"/>
                    <a:pt x="94205" y="59240"/>
                    <a:pt x="94205" y="59240"/>
                  </a:cubicBezTo>
                  <a:cubicBezTo>
                    <a:pt x="94205" y="59240"/>
                    <a:pt x="111028" y="66835"/>
                    <a:pt x="115514" y="47088"/>
                  </a:cubicBezTo>
                  <a:cubicBezTo>
                    <a:pt x="120000" y="28860"/>
                    <a:pt x="102056" y="13670"/>
                    <a:pt x="93084" y="10632"/>
                  </a:cubicBezTo>
                  <a:cubicBezTo>
                    <a:pt x="84112" y="7594"/>
                    <a:pt x="65046" y="4556"/>
                    <a:pt x="56074" y="28860"/>
                  </a:cubicBezTo>
                  <a:cubicBezTo>
                    <a:pt x="56074" y="28860"/>
                    <a:pt x="33644" y="0"/>
                    <a:pt x="14579" y="0"/>
                  </a:cubicBezTo>
                  <a:close/>
                </a:path>
              </a:pathLst>
            </a:custGeom>
            <a:solidFill>
              <a:srgbClr val="ACBCD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6"/>
            <p:cNvSpPr/>
            <p:nvPr/>
          </p:nvSpPr>
          <p:spPr>
            <a:xfrm>
              <a:off x="1984375" y="2120901"/>
              <a:ext cx="77700" cy="31800"/>
            </a:xfrm>
            <a:custGeom>
              <a:avLst/>
              <a:gdLst/>
              <a:ahLst/>
              <a:cxnLst/>
              <a:rect l="l" t="t" r="r" b="b"/>
              <a:pathLst>
                <a:path w="120000" h="120000" extrusionOk="0">
                  <a:moveTo>
                    <a:pt x="100000" y="24000"/>
                  </a:moveTo>
                  <a:cubicBezTo>
                    <a:pt x="80000" y="0"/>
                    <a:pt x="70000" y="0"/>
                    <a:pt x="60000" y="0"/>
                  </a:cubicBezTo>
                  <a:cubicBezTo>
                    <a:pt x="40000" y="24000"/>
                    <a:pt x="30000" y="0"/>
                    <a:pt x="20000" y="24000"/>
                  </a:cubicBezTo>
                  <a:cubicBezTo>
                    <a:pt x="0" y="24000"/>
                    <a:pt x="0" y="96000"/>
                    <a:pt x="20000" y="96000"/>
                  </a:cubicBezTo>
                  <a:cubicBezTo>
                    <a:pt x="30000" y="120000"/>
                    <a:pt x="40000" y="120000"/>
                    <a:pt x="50000" y="120000"/>
                  </a:cubicBezTo>
                  <a:cubicBezTo>
                    <a:pt x="60000" y="120000"/>
                    <a:pt x="80000" y="120000"/>
                    <a:pt x="90000" y="120000"/>
                  </a:cubicBezTo>
                  <a:cubicBezTo>
                    <a:pt x="120000" y="120000"/>
                    <a:pt x="120000" y="48000"/>
                    <a:pt x="100000" y="24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6"/>
            <p:cNvSpPr/>
            <p:nvPr/>
          </p:nvSpPr>
          <p:spPr>
            <a:xfrm>
              <a:off x="2449513" y="2100263"/>
              <a:ext cx="297000" cy="246000"/>
            </a:xfrm>
            <a:custGeom>
              <a:avLst/>
              <a:gdLst/>
              <a:ahLst/>
              <a:cxnLst/>
              <a:rect l="l" t="t" r="r" b="b"/>
              <a:pathLst>
                <a:path w="120000" h="120000" extrusionOk="0">
                  <a:moveTo>
                    <a:pt x="31304" y="0"/>
                  </a:moveTo>
                  <a:cubicBezTo>
                    <a:pt x="31304" y="0"/>
                    <a:pt x="101739" y="0"/>
                    <a:pt x="120000" y="60000"/>
                  </a:cubicBezTo>
                  <a:cubicBezTo>
                    <a:pt x="120000" y="60000"/>
                    <a:pt x="112173" y="120000"/>
                    <a:pt x="31304" y="107368"/>
                  </a:cubicBezTo>
                  <a:cubicBezTo>
                    <a:pt x="31304" y="107368"/>
                    <a:pt x="2608" y="101052"/>
                    <a:pt x="0" y="88421"/>
                  </a:cubicBezTo>
                  <a:cubicBezTo>
                    <a:pt x="0" y="88421"/>
                    <a:pt x="39130" y="31578"/>
                    <a:pt x="31304" y="0"/>
                  </a:cubicBezTo>
                  <a:close/>
                </a:path>
              </a:pathLst>
            </a:custGeom>
            <a:solidFill>
              <a:srgbClr val="ACBCD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6"/>
            <p:cNvSpPr/>
            <p:nvPr/>
          </p:nvSpPr>
          <p:spPr>
            <a:xfrm>
              <a:off x="2255838" y="2457451"/>
              <a:ext cx="355500" cy="298500"/>
            </a:xfrm>
            <a:custGeom>
              <a:avLst/>
              <a:gdLst/>
              <a:ahLst/>
              <a:cxnLst/>
              <a:rect l="l" t="t" r="r" b="b"/>
              <a:pathLst>
                <a:path w="120000" h="120000" extrusionOk="0">
                  <a:moveTo>
                    <a:pt x="98181" y="13043"/>
                  </a:moveTo>
                  <a:cubicBezTo>
                    <a:pt x="91636" y="41739"/>
                    <a:pt x="80727" y="60000"/>
                    <a:pt x="61090" y="75652"/>
                  </a:cubicBezTo>
                  <a:cubicBezTo>
                    <a:pt x="52363" y="83478"/>
                    <a:pt x="43636" y="88695"/>
                    <a:pt x="34909" y="91304"/>
                  </a:cubicBezTo>
                  <a:cubicBezTo>
                    <a:pt x="26181" y="96521"/>
                    <a:pt x="15272" y="96521"/>
                    <a:pt x="4363" y="101739"/>
                  </a:cubicBezTo>
                  <a:cubicBezTo>
                    <a:pt x="2181" y="101739"/>
                    <a:pt x="2181" y="106956"/>
                    <a:pt x="4363" y="109565"/>
                  </a:cubicBezTo>
                  <a:cubicBezTo>
                    <a:pt x="4363" y="109565"/>
                    <a:pt x="4363" y="109565"/>
                    <a:pt x="4363" y="109565"/>
                  </a:cubicBezTo>
                  <a:cubicBezTo>
                    <a:pt x="4363" y="109565"/>
                    <a:pt x="4363" y="109565"/>
                    <a:pt x="4363" y="109565"/>
                  </a:cubicBezTo>
                  <a:cubicBezTo>
                    <a:pt x="0" y="112173"/>
                    <a:pt x="2181" y="120000"/>
                    <a:pt x="6545" y="120000"/>
                  </a:cubicBezTo>
                  <a:cubicBezTo>
                    <a:pt x="8727" y="120000"/>
                    <a:pt x="10909" y="120000"/>
                    <a:pt x="10909" y="120000"/>
                  </a:cubicBezTo>
                  <a:cubicBezTo>
                    <a:pt x="15272" y="117391"/>
                    <a:pt x="19636" y="117391"/>
                    <a:pt x="24000" y="117391"/>
                  </a:cubicBezTo>
                  <a:cubicBezTo>
                    <a:pt x="24000" y="117391"/>
                    <a:pt x="24000" y="117391"/>
                    <a:pt x="24000" y="114782"/>
                  </a:cubicBezTo>
                  <a:cubicBezTo>
                    <a:pt x="43636" y="114782"/>
                    <a:pt x="63272" y="101739"/>
                    <a:pt x="74181" y="93913"/>
                  </a:cubicBezTo>
                  <a:cubicBezTo>
                    <a:pt x="93818" y="75652"/>
                    <a:pt x="115636" y="46956"/>
                    <a:pt x="120000" y="18260"/>
                  </a:cubicBezTo>
                  <a:cubicBezTo>
                    <a:pt x="120000" y="2608"/>
                    <a:pt x="100363" y="0"/>
                    <a:pt x="98181" y="13043"/>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6"/>
            <p:cNvSpPr/>
            <p:nvPr/>
          </p:nvSpPr>
          <p:spPr>
            <a:xfrm>
              <a:off x="2649538" y="2087563"/>
              <a:ext cx="71400" cy="58800"/>
            </a:xfrm>
            <a:custGeom>
              <a:avLst/>
              <a:gdLst/>
              <a:ahLst/>
              <a:cxnLst/>
              <a:rect l="l" t="t" r="r" b="b"/>
              <a:pathLst>
                <a:path w="120000" h="120000" extrusionOk="0">
                  <a:moveTo>
                    <a:pt x="109090" y="53333"/>
                  </a:moveTo>
                  <a:cubicBezTo>
                    <a:pt x="109090" y="40000"/>
                    <a:pt x="87272" y="26666"/>
                    <a:pt x="76363" y="26666"/>
                  </a:cubicBezTo>
                  <a:cubicBezTo>
                    <a:pt x="65454" y="13333"/>
                    <a:pt x="54545" y="13333"/>
                    <a:pt x="54545" y="13333"/>
                  </a:cubicBezTo>
                  <a:cubicBezTo>
                    <a:pt x="43636" y="0"/>
                    <a:pt x="43636" y="0"/>
                    <a:pt x="32727" y="0"/>
                  </a:cubicBezTo>
                  <a:cubicBezTo>
                    <a:pt x="32727" y="0"/>
                    <a:pt x="32727" y="0"/>
                    <a:pt x="32727" y="0"/>
                  </a:cubicBezTo>
                  <a:cubicBezTo>
                    <a:pt x="32727" y="0"/>
                    <a:pt x="32727" y="0"/>
                    <a:pt x="32727" y="0"/>
                  </a:cubicBezTo>
                  <a:cubicBezTo>
                    <a:pt x="10909" y="0"/>
                    <a:pt x="0" y="13333"/>
                    <a:pt x="0" y="40000"/>
                  </a:cubicBezTo>
                  <a:cubicBezTo>
                    <a:pt x="0" y="53333"/>
                    <a:pt x="10909" y="53333"/>
                    <a:pt x="10909" y="66666"/>
                  </a:cubicBezTo>
                  <a:cubicBezTo>
                    <a:pt x="21818" y="80000"/>
                    <a:pt x="21818" y="80000"/>
                    <a:pt x="32727" y="93333"/>
                  </a:cubicBezTo>
                  <a:cubicBezTo>
                    <a:pt x="43636" y="106666"/>
                    <a:pt x="65454" y="120000"/>
                    <a:pt x="87272" y="120000"/>
                  </a:cubicBezTo>
                  <a:cubicBezTo>
                    <a:pt x="98181" y="120000"/>
                    <a:pt x="109090" y="120000"/>
                    <a:pt x="109090" y="106666"/>
                  </a:cubicBezTo>
                  <a:cubicBezTo>
                    <a:pt x="120000" y="93333"/>
                    <a:pt x="120000" y="80000"/>
                    <a:pt x="109090" y="53333"/>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6"/>
            <p:cNvSpPr/>
            <p:nvPr/>
          </p:nvSpPr>
          <p:spPr>
            <a:xfrm>
              <a:off x="1765300" y="2684463"/>
              <a:ext cx="200100" cy="336600"/>
            </a:xfrm>
            <a:custGeom>
              <a:avLst/>
              <a:gdLst/>
              <a:ahLst/>
              <a:cxnLst/>
              <a:rect l="l" t="t" r="r" b="b"/>
              <a:pathLst>
                <a:path w="120000" h="120000" extrusionOk="0">
                  <a:moveTo>
                    <a:pt x="112258" y="9230"/>
                  </a:moveTo>
                  <a:cubicBezTo>
                    <a:pt x="85161" y="0"/>
                    <a:pt x="73548" y="43846"/>
                    <a:pt x="73548" y="50769"/>
                  </a:cubicBezTo>
                  <a:cubicBezTo>
                    <a:pt x="69677" y="62307"/>
                    <a:pt x="69677" y="76153"/>
                    <a:pt x="61935" y="87692"/>
                  </a:cubicBezTo>
                  <a:cubicBezTo>
                    <a:pt x="58064" y="103846"/>
                    <a:pt x="38709" y="96923"/>
                    <a:pt x="19354" y="94615"/>
                  </a:cubicBezTo>
                  <a:cubicBezTo>
                    <a:pt x="3870" y="94615"/>
                    <a:pt x="0" y="108461"/>
                    <a:pt x="11612" y="113076"/>
                  </a:cubicBezTo>
                  <a:cubicBezTo>
                    <a:pt x="27096" y="120000"/>
                    <a:pt x="42580" y="120000"/>
                    <a:pt x="58064" y="117692"/>
                  </a:cubicBezTo>
                  <a:cubicBezTo>
                    <a:pt x="65806" y="117692"/>
                    <a:pt x="73548" y="115384"/>
                    <a:pt x="81290" y="113076"/>
                  </a:cubicBezTo>
                  <a:cubicBezTo>
                    <a:pt x="89032" y="110769"/>
                    <a:pt x="89032" y="103846"/>
                    <a:pt x="85161" y="101538"/>
                  </a:cubicBezTo>
                  <a:cubicBezTo>
                    <a:pt x="89032" y="94615"/>
                    <a:pt x="92903" y="87692"/>
                    <a:pt x="96774" y="80769"/>
                  </a:cubicBezTo>
                  <a:cubicBezTo>
                    <a:pt x="96774" y="66923"/>
                    <a:pt x="96774" y="50769"/>
                    <a:pt x="100645" y="36923"/>
                  </a:cubicBezTo>
                  <a:cubicBezTo>
                    <a:pt x="104516" y="32307"/>
                    <a:pt x="120000" y="11538"/>
                    <a:pt x="112258" y="923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6"/>
            <p:cNvSpPr/>
            <p:nvPr/>
          </p:nvSpPr>
          <p:spPr>
            <a:xfrm>
              <a:off x="2139950" y="2787651"/>
              <a:ext cx="135000" cy="292200"/>
            </a:xfrm>
            <a:custGeom>
              <a:avLst/>
              <a:gdLst/>
              <a:ahLst/>
              <a:cxnLst/>
              <a:rect l="l" t="t" r="r" b="b"/>
              <a:pathLst>
                <a:path w="120000" h="120000" extrusionOk="0">
                  <a:moveTo>
                    <a:pt x="91428" y="101333"/>
                  </a:moveTo>
                  <a:cubicBezTo>
                    <a:pt x="57142" y="98666"/>
                    <a:pt x="51428" y="80000"/>
                    <a:pt x="45714" y="66666"/>
                  </a:cubicBezTo>
                  <a:cubicBezTo>
                    <a:pt x="40000" y="42666"/>
                    <a:pt x="40000" y="18666"/>
                    <a:pt x="0" y="0"/>
                  </a:cubicBezTo>
                  <a:cubicBezTo>
                    <a:pt x="0" y="0"/>
                    <a:pt x="0" y="0"/>
                    <a:pt x="0" y="0"/>
                  </a:cubicBezTo>
                  <a:cubicBezTo>
                    <a:pt x="5714" y="8000"/>
                    <a:pt x="11428" y="16000"/>
                    <a:pt x="17142" y="24000"/>
                  </a:cubicBezTo>
                  <a:cubicBezTo>
                    <a:pt x="17142" y="24000"/>
                    <a:pt x="17142" y="24000"/>
                    <a:pt x="17142" y="21333"/>
                  </a:cubicBezTo>
                  <a:cubicBezTo>
                    <a:pt x="17142" y="21333"/>
                    <a:pt x="17142" y="21333"/>
                    <a:pt x="17142" y="24000"/>
                  </a:cubicBezTo>
                  <a:cubicBezTo>
                    <a:pt x="28571" y="40000"/>
                    <a:pt x="11428" y="74666"/>
                    <a:pt x="22857" y="96000"/>
                  </a:cubicBezTo>
                  <a:cubicBezTo>
                    <a:pt x="22857" y="101333"/>
                    <a:pt x="28571" y="106666"/>
                    <a:pt x="34285" y="112000"/>
                  </a:cubicBezTo>
                  <a:cubicBezTo>
                    <a:pt x="40000" y="114666"/>
                    <a:pt x="45714" y="117333"/>
                    <a:pt x="51428" y="114666"/>
                  </a:cubicBezTo>
                  <a:cubicBezTo>
                    <a:pt x="57142" y="117333"/>
                    <a:pt x="68571" y="120000"/>
                    <a:pt x="80000" y="120000"/>
                  </a:cubicBezTo>
                  <a:cubicBezTo>
                    <a:pt x="108571" y="120000"/>
                    <a:pt x="120000" y="101333"/>
                    <a:pt x="91428" y="101333"/>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6"/>
            <p:cNvSpPr/>
            <p:nvPr/>
          </p:nvSpPr>
          <p:spPr>
            <a:xfrm>
              <a:off x="2605088" y="2547938"/>
              <a:ext cx="128700" cy="324000"/>
            </a:xfrm>
            <a:custGeom>
              <a:avLst/>
              <a:gdLst/>
              <a:ahLst/>
              <a:cxnLst/>
              <a:rect l="l" t="t" r="r" b="b"/>
              <a:pathLst>
                <a:path w="120000" h="120000" extrusionOk="0">
                  <a:moveTo>
                    <a:pt x="108000" y="96000"/>
                  </a:moveTo>
                  <a:cubicBezTo>
                    <a:pt x="96000" y="91200"/>
                    <a:pt x="72000" y="91200"/>
                    <a:pt x="60000" y="86400"/>
                  </a:cubicBezTo>
                  <a:cubicBezTo>
                    <a:pt x="48000" y="76800"/>
                    <a:pt x="54000" y="67200"/>
                    <a:pt x="54000" y="60000"/>
                  </a:cubicBezTo>
                  <a:cubicBezTo>
                    <a:pt x="54000" y="43200"/>
                    <a:pt x="60000" y="9600"/>
                    <a:pt x="24000" y="0"/>
                  </a:cubicBezTo>
                  <a:cubicBezTo>
                    <a:pt x="24000" y="0"/>
                    <a:pt x="24000" y="0"/>
                    <a:pt x="24000" y="0"/>
                  </a:cubicBezTo>
                  <a:cubicBezTo>
                    <a:pt x="0" y="9600"/>
                    <a:pt x="12000" y="24000"/>
                    <a:pt x="12000" y="36000"/>
                  </a:cubicBezTo>
                  <a:cubicBezTo>
                    <a:pt x="18000" y="50400"/>
                    <a:pt x="18000" y="64800"/>
                    <a:pt x="18000" y="79200"/>
                  </a:cubicBezTo>
                  <a:cubicBezTo>
                    <a:pt x="18000" y="84000"/>
                    <a:pt x="18000" y="91200"/>
                    <a:pt x="24000" y="96000"/>
                  </a:cubicBezTo>
                  <a:cubicBezTo>
                    <a:pt x="24000" y="96000"/>
                    <a:pt x="24000" y="98400"/>
                    <a:pt x="18000" y="98400"/>
                  </a:cubicBezTo>
                  <a:cubicBezTo>
                    <a:pt x="18000" y="100800"/>
                    <a:pt x="18000" y="100800"/>
                    <a:pt x="24000" y="103200"/>
                  </a:cubicBezTo>
                  <a:cubicBezTo>
                    <a:pt x="24000" y="105600"/>
                    <a:pt x="30000" y="105600"/>
                    <a:pt x="36000" y="105600"/>
                  </a:cubicBezTo>
                  <a:cubicBezTo>
                    <a:pt x="36000" y="105600"/>
                    <a:pt x="36000" y="105600"/>
                    <a:pt x="36000" y="105600"/>
                  </a:cubicBezTo>
                  <a:cubicBezTo>
                    <a:pt x="54000" y="115200"/>
                    <a:pt x="78000" y="120000"/>
                    <a:pt x="102000" y="110400"/>
                  </a:cubicBezTo>
                  <a:cubicBezTo>
                    <a:pt x="114000" y="108000"/>
                    <a:pt x="120000" y="100800"/>
                    <a:pt x="108000" y="960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6"/>
            <p:cNvSpPr/>
            <p:nvPr/>
          </p:nvSpPr>
          <p:spPr>
            <a:xfrm>
              <a:off x="1403350" y="1620838"/>
              <a:ext cx="271500" cy="104700"/>
            </a:xfrm>
            <a:custGeom>
              <a:avLst/>
              <a:gdLst/>
              <a:ahLst/>
              <a:cxnLst/>
              <a:rect l="l" t="t" r="r" b="b"/>
              <a:pathLst>
                <a:path w="120000" h="120000" extrusionOk="0">
                  <a:moveTo>
                    <a:pt x="80000" y="22500"/>
                  </a:moveTo>
                  <a:cubicBezTo>
                    <a:pt x="68571" y="30000"/>
                    <a:pt x="60000" y="45000"/>
                    <a:pt x="45714" y="45000"/>
                  </a:cubicBezTo>
                  <a:cubicBezTo>
                    <a:pt x="31428" y="37500"/>
                    <a:pt x="25714" y="30000"/>
                    <a:pt x="17142" y="0"/>
                  </a:cubicBezTo>
                  <a:cubicBezTo>
                    <a:pt x="17142" y="0"/>
                    <a:pt x="17142" y="0"/>
                    <a:pt x="17142" y="0"/>
                  </a:cubicBezTo>
                  <a:cubicBezTo>
                    <a:pt x="0" y="37500"/>
                    <a:pt x="22857" y="82500"/>
                    <a:pt x="34285" y="97500"/>
                  </a:cubicBezTo>
                  <a:cubicBezTo>
                    <a:pt x="62857" y="120000"/>
                    <a:pt x="91428" y="37500"/>
                    <a:pt x="117142" y="90000"/>
                  </a:cubicBezTo>
                  <a:cubicBezTo>
                    <a:pt x="117142" y="90000"/>
                    <a:pt x="120000" y="90000"/>
                    <a:pt x="120000" y="82500"/>
                  </a:cubicBezTo>
                  <a:cubicBezTo>
                    <a:pt x="117142" y="30000"/>
                    <a:pt x="100000" y="15000"/>
                    <a:pt x="80000" y="225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6"/>
            <p:cNvSpPr/>
            <p:nvPr/>
          </p:nvSpPr>
          <p:spPr>
            <a:xfrm>
              <a:off x="2424113" y="1633538"/>
              <a:ext cx="303300" cy="201600"/>
            </a:xfrm>
            <a:custGeom>
              <a:avLst/>
              <a:gdLst/>
              <a:ahLst/>
              <a:cxnLst/>
              <a:rect l="l" t="t" r="r" b="b"/>
              <a:pathLst>
                <a:path w="120000" h="120000" extrusionOk="0">
                  <a:moveTo>
                    <a:pt x="112340" y="7741"/>
                  </a:moveTo>
                  <a:cubicBezTo>
                    <a:pt x="102127" y="34838"/>
                    <a:pt x="97021" y="38709"/>
                    <a:pt x="79148" y="38709"/>
                  </a:cubicBezTo>
                  <a:cubicBezTo>
                    <a:pt x="66382" y="38709"/>
                    <a:pt x="56170" y="34838"/>
                    <a:pt x="43404" y="30967"/>
                  </a:cubicBezTo>
                  <a:cubicBezTo>
                    <a:pt x="17872" y="27096"/>
                    <a:pt x="0" y="61935"/>
                    <a:pt x="10212" y="92903"/>
                  </a:cubicBezTo>
                  <a:cubicBezTo>
                    <a:pt x="12765" y="92903"/>
                    <a:pt x="20425" y="120000"/>
                    <a:pt x="20425" y="120000"/>
                  </a:cubicBezTo>
                  <a:cubicBezTo>
                    <a:pt x="20425" y="89032"/>
                    <a:pt x="22978" y="58064"/>
                    <a:pt x="38297" y="54193"/>
                  </a:cubicBezTo>
                  <a:cubicBezTo>
                    <a:pt x="48510" y="54193"/>
                    <a:pt x="61276" y="61935"/>
                    <a:pt x="74042" y="61935"/>
                  </a:cubicBezTo>
                  <a:cubicBezTo>
                    <a:pt x="94468" y="65806"/>
                    <a:pt x="120000" y="54193"/>
                    <a:pt x="120000" y="15483"/>
                  </a:cubicBezTo>
                  <a:cubicBezTo>
                    <a:pt x="120000" y="7741"/>
                    <a:pt x="114893" y="0"/>
                    <a:pt x="112340" y="7741"/>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6"/>
            <p:cNvSpPr/>
            <p:nvPr/>
          </p:nvSpPr>
          <p:spPr>
            <a:xfrm>
              <a:off x="1720850" y="2055813"/>
              <a:ext cx="877800" cy="439800"/>
            </a:xfrm>
            <a:custGeom>
              <a:avLst/>
              <a:gdLst/>
              <a:ahLst/>
              <a:cxnLst/>
              <a:rect l="l" t="t" r="r" b="b"/>
              <a:pathLst>
                <a:path w="120000" h="120000" extrusionOk="0">
                  <a:moveTo>
                    <a:pt x="111176" y="15882"/>
                  </a:moveTo>
                  <a:cubicBezTo>
                    <a:pt x="111176" y="15882"/>
                    <a:pt x="111176" y="15882"/>
                    <a:pt x="111176" y="15882"/>
                  </a:cubicBezTo>
                  <a:cubicBezTo>
                    <a:pt x="111176" y="15882"/>
                    <a:pt x="111176" y="14117"/>
                    <a:pt x="111176" y="14117"/>
                  </a:cubicBezTo>
                  <a:cubicBezTo>
                    <a:pt x="112941" y="5294"/>
                    <a:pt x="110294" y="0"/>
                    <a:pt x="108529" y="7058"/>
                  </a:cubicBezTo>
                  <a:cubicBezTo>
                    <a:pt x="100588" y="47647"/>
                    <a:pt x="79411" y="74117"/>
                    <a:pt x="60000" y="84705"/>
                  </a:cubicBezTo>
                  <a:cubicBezTo>
                    <a:pt x="50294" y="88235"/>
                    <a:pt x="37941" y="90000"/>
                    <a:pt x="28235" y="86470"/>
                  </a:cubicBezTo>
                  <a:cubicBezTo>
                    <a:pt x="17647" y="84705"/>
                    <a:pt x="8823" y="74117"/>
                    <a:pt x="0" y="67058"/>
                  </a:cubicBezTo>
                  <a:cubicBezTo>
                    <a:pt x="0" y="67058"/>
                    <a:pt x="0" y="68823"/>
                    <a:pt x="0" y="68823"/>
                  </a:cubicBezTo>
                  <a:cubicBezTo>
                    <a:pt x="5294" y="86470"/>
                    <a:pt x="16764" y="93529"/>
                    <a:pt x="26470" y="97058"/>
                  </a:cubicBezTo>
                  <a:cubicBezTo>
                    <a:pt x="37941" y="104117"/>
                    <a:pt x="51176" y="105882"/>
                    <a:pt x="62647" y="100588"/>
                  </a:cubicBezTo>
                  <a:cubicBezTo>
                    <a:pt x="75882" y="93529"/>
                    <a:pt x="89117" y="81176"/>
                    <a:pt x="97941" y="61764"/>
                  </a:cubicBezTo>
                  <a:cubicBezTo>
                    <a:pt x="91764" y="77647"/>
                    <a:pt x="82941" y="90000"/>
                    <a:pt x="71470" y="98823"/>
                  </a:cubicBezTo>
                  <a:cubicBezTo>
                    <a:pt x="62647" y="104117"/>
                    <a:pt x="53823" y="105882"/>
                    <a:pt x="45000" y="105882"/>
                  </a:cubicBezTo>
                  <a:cubicBezTo>
                    <a:pt x="36176" y="105882"/>
                    <a:pt x="28235" y="98823"/>
                    <a:pt x="19411" y="98823"/>
                  </a:cubicBezTo>
                  <a:cubicBezTo>
                    <a:pt x="18529" y="98823"/>
                    <a:pt x="17647" y="100588"/>
                    <a:pt x="18529" y="102352"/>
                  </a:cubicBezTo>
                  <a:cubicBezTo>
                    <a:pt x="25588" y="114705"/>
                    <a:pt x="36176" y="116470"/>
                    <a:pt x="45000" y="118235"/>
                  </a:cubicBezTo>
                  <a:cubicBezTo>
                    <a:pt x="55588" y="120000"/>
                    <a:pt x="65294" y="116470"/>
                    <a:pt x="75000" y="109411"/>
                  </a:cubicBezTo>
                  <a:cubicBezTo>
                    <a:pt x="83823" y="104117"/>
                    <a:pt x="92647" y="93529"/>
                    <a:pt x="99705" y="79411"/>
                  </a:cubicBezTo>
                  <a:cubicBezTo>
                    <a:pt x="109411" y="63529"/>
                    <a:pt x="113823" y="42352"/>
                    <a:pt x="118235" y="19411"/>
                  </a:cubicBezTo>
                  <a:cubicBezTo>
                    <a:pt x="120000" y="10588"/>
                    <a:pt x="112941" y="7058"/>
                    <a:pt x="111176" y="15882"/>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6"/>
            <p:cNvSpPr/>
            <p:nvPr/>
          </p:nvSpPr>
          <p:spPr>
            <a:xfrm>
              <a:off x="1933575" y="2438401"/>
              <a:ext cx="141300" cy="155700"/>
            </a:xfrm>
            <a:custGeom>
              <a:avLst/>
              <a:gdLst/>
              <a:ahLst/>
              <a:cxnLst/>
              <a:rect l="l" t="t" r="r" b="b"/>
              <a:pathLst>
                <a:path w="120000" h="120000" extrusionOk="0">
                  <a:moveTo>
                    <a:pt x="87272" y="110000"/>
                  </a:moveTo>
                  <a:cubicBezTo>
                    <a:pt x="70909" y="110000"/>
                    <a:pt x="16363" y="120000"/>
                    <a:pt x="16363" y="90000"/>
                  </a:cubicBezTo>
                  <a:cubicBezTo>
                    <a:pt x="16363" y="70000"/>
                    <a:pt x="0" y="10000"/>
                    <a:pt x="38181" y="10000"/>
                  </a:cubicBezTo>
                  <a:cubicBezTo>
                    <a:pt x="54545" y="5000"/>
                    <a:pt x="109090" y="0"/>
                    <a:pt x="109090" y="30000"/>
                  </a:cubicBezTo>
                  <a:cubicBezTo>
                    <a:pt x="109090" y="45000"/>
                    <a:pt x="120000" y="110000"/>
                    <a:pt x="87272" y="110000"/>
                  </a:cubicBezTo>
                  <a:close/>
                  <a:moveTo>
                    <a:pt x="38181" y="25000"/>
                  </a:moveTo>
                  <a:cubicBezTo>
                    <a:pt x="27272" y="25000"/>
                    <a:pt x="32727" y="80000"/>
                    <a:pt x="32727" y="90000"/>
                  </a:cubicBezTo>
                  <a:cubicBezTo>
                    <a:pt x="32727" y="95000"/>
                    <a:pt x="87272" y="95000"/>
                    <a:pt x="87272" y="95000"/>
                  </a:cubicBezTo>
                  <a:cubicBezTo>
                    <a:pt x="98181" y="95000"/>
                    <a:pt x="92727" y="35000"/>
                    <a:pt x="92727" y="30000"/>
                  </a:cubicBezTo>
                  <a:cubicBezTo>
                    <a:pt x="92727" y="20000"/>
                    <a:pt x="43636" y="25000"/>
                    <a:pt x="38181" y="25000"/>
                  </a:cubicBezTo>
                  <a:cubicBezTo>
                    <a:pt x="38181" y="25000"/>
                    <a:pt x="38181" y="25000"/>
                    <a:pt x="38181" y="25000"/>
                  </a:cubicBezTo>
                  <a:cubicBezTo>
                    <a:pt x="32727" y="25000"/>
                    <a:pt x="38181" y="25000"/>
                    <a:pt x="38181" y="25000"/>
                  </a:cubicBezTo>
                  <a:close/>
                </a:path>
              </a:pathLst>
            </a:custGeom>
            <a:solidFill>
              <a:srgbClr val="E691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6"/>
            <p:cNvSpPr/>
            <p:nvPr/>
          </p:nvSpPr>
          <p:spPr>
            <a:xfrm>
              <a:off x="1965325" y="2463801"/>
              <a:ext cx="84000" cy="96900"/>
            </a:xfrm>
            <a:custGeom>
              <a:avLst/>
              <a:gdLst/>
              <a:ahLst/>
              <a:cxnLst/>
              <a:rect l="l" t="t" r="r" b="b"/>
              <a:pathLst>
                <a:path w="120000" h="120000" extrusionOk="0">
                  <a:moveTo>
                    <a:pt x="18461" y="8000"/>
                  </a:moveTo>
                  <a:cubicBezTo>
                    <a:pt x="0" y="8000"/>
                    <a:pt x="9230" y="96000"/>
                    <a:pt x="9230" y="112000"/>
                  </a:cubicBezTo>
                  <a:cubicBezTo>
                    <a:pt x="9230" y="120000"/>
                    <a:pt x="101538" y="120000"/>
                    <a:pt x="101538" y="120000"/>
                  </a:cubicBezTo>
                  <a:cubicBezTo>
                    <a:pt x="120000" y="120000"/>
                    <a:pt x="110769" y="24000"/>
                    <a:pt x="110769" y="16000"/>
                  </a:cubicBezTo>
                  <a:cubicBezTo>
                    <a:pt x="110769" y="0"/>
                    <a:pt x="27692" y="8000"/>
                    <a:pt x="18461" y="8000"/>
                  </a:cubicBezTo>
                  <a:cubicBezTo>
                    <a:pt x="18461" y="8000"/>
                    <a:pt x="18461" y="8000"/>
                    <a:pt x="18461" y="8000"/>
                  </a:cubicBezTo>
                  <a:cubicBezTo>
                    <a:pt x="9230" y="8000"/>
                    <a:pt x="18461" y="8000"/>
                    <a:pt x="18461" y="8000"/>
                  </a:cubicBezTo>
                  <a:close/>
                </a:path>
              </a:pathLst>
            </a:custGeom>
            <a:solidFill>
              <a:srgbClr val="FFE5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6"/>
            <p:cNvSpPr/>
            <p:nvPr/>
          </p:nvSpPr>
          <p:spPr>
            <a:xfrm>
              <a:off x="1384300" y="1439863"/>
              <a:ext cx="1433400" cy="1671600"/>
            </a:xfrm>
            <a:custGeom>
              <a:avLst/>
              <a:gdLst/>
              <a:ahLst/>
              <a:cxnLst/>
              <a:rect l="l" t="t" r="r" b="b"/>
              <a:pathLst>
                <a:path w="120000" h="120000" extrusionOk="0">
                  <a:moveTo>
                    <a:pt x="118378" y="76744"/>
                  </a:moveTo>
                  <a:cubicBezTo>
                    <a:pt x="119459" y="67906"/>
                    <a:pt x="118918" y="60930"/>
                    <a:pt x="115135" y="53488"/>
                  </a:cubicBezTo>
                  <a:cubicBezTo>
                    <a:pt x="114054" y="51627"/>
                    <a:pt x="114594" y="52093"/>
                    <a:pt x="115675" y="50232"/>
                  </a:cubicBezTo>
                  <a:cubicBezTo>
                    <a:pt x="116216" y="49302"/>
                    <a:pt x="116216" y="47906"/>
                    <a:pt x="116756" y="46976"/>
                  </a:cubicBezTo>
                  <a:cubicBezTo>
                    <a:pt x="117297" y="44186"/>
                    <a:pt x="117837" y="41395"/>
                    <a:pt x="117837" y="38604"/>
                  </a:cubicBezTo>
                  <a:cubicBezTo>
                    <a:pt x="117837" y="36744"/>
                    <a:pt x="117837" y="33953"/>
                    <a:pt x="115675" y="33488"/>
                  </a:cubicBezTo>
                  <a:cubicBezTo>
                    <a:pt x="112432" y="33023"/>
                    <a:pt x="111891" y="35813"/>
                    <a:pt x="111351" y="37674"/>
                  </a:cubicBezTo>
                  <a:cubicBezTo>
                    <a:pt x="110270" y="40000"/>
                    <a:pt x="109189" y="42325"/>
                    <a:pt x="106486" y="43720"/>
                  </a:cubicBezTo>
                  <a:cubicBezTo>
                    <a:pt x="105405" y="44651"/>
                    <a:pt x="104324" y="45581"/>
                    <a:pt x="103243" y="45581"/>
                  </a:cubicBezTo>
                  <a:cubicBezTo>
                    <a:pt x="102702" y="45581"/>
                    <a:pt x="98918" y="45116"/>
                    <a:pt x="98918" y="45116"/>
                  </a:cubicBezTo>
                  <a:cubicBezTo>
                    <a:pt x="98378" y="44651"/>
                    <a:pt x="98918" y="41860"/>
                    <a:pt x="98378" y="40930"/>
                  </a:cubicBezTo>
                  <a:cubicBezTo>
                    <a:pt x="98378" y="39534"/>
                    <a:pt x="97837" y="38139"/>
                    <a:pt x="97837" y="36744"/>
                  </a:cubicBezTo>
                  <a:cubicBezTo>
                    <a:pt x="96756" y="33953"/>
                    <a:pt x="95675" y="30697"/>
                    <a:pt x="95135" y="27906"/>
                  </a:cubicBezTo>
                  <a:cubicBezTo>
                    <a:pt x="94594" y="26511"/>
                    <a:pt x="92972" y="23255"/>
                    <a:pt x="95135" y="22790"/>
                  </a:cubicBezTo>
                  <a:cubicBezTo>
                    <a:pt x="96216" y="22325"/>
                    <a:pt x="97297" y="23255"/>
                    <a:pt x="97837" y="23720"/>
                  </a:cubicBezTo>
                  <a:cubicBezTo>
                    <a:pt x="99459" y="24186"/>
                    <a:pt x="101081" y="25116"/>
                    <a:pt x="102702" y="25116"/>
                  </a:cubicBezTo>
                  <a:cubicBezTo>
                    <a:pt x="108108" y="26046"/>
                    <a:pt x="114054" y="23255"/>
                    <a:pt x="115135" y="18604"/>
                  </a:cubicBezTo>
                  <a:cubicBezTo>
                    <a:pt x="116756" y="12558"/>
                    <a:pt x="109729" y="7906"/>
                    <a:pt x="103783" y="6046"/>
                  </a:cubicBezTo>
                  <a:cubicBezTo>
                    <a:pt x="97837" y="3720"/>
                    <a:pt x="90270" y="3720"/>
                    <a:pt x="84864" y="6976"/>
                  </a:cubicBezTo>
                  <a:cubicBezTo>
                    <a:pt x="84324" y="7441"/>
                    <a:pt x="83243" y="7906"/>
                    <a:pt x="82702" y="8372"/>
                  </a:cubicBezTo>
                  <a:cubicBezTo>
                    <a:pt x="81081" y="8837"/>
                    <a:pt x="83243" y="8837"/>
                    <a:pt x="81081" y="8372"/>
                  </a:cubicBezTo>
                  <a:cubicBezTo>
                    <a:pt x="79459" y="7906"/>
                    <a:pt x="78378" y="6511"/>
                    <a:pt x="76756" y="6046"/>
                  </a:cubicBezTo>
                  <a:cubicBezTo>
                    <a:pt x="74594" y="4651"/>
                    <a:pt x="71891" y="3255"/>
                    <a:pt x="69189" y="2790"/>
                  </a:cubicBezTo>
                  <a:cubicBezTo>
                    <a:pt x="62702" y="465"/>
                    <a:pt x="55675" y="0"/>
                    <a:pt x="48648" y="1395"/>
                  </a:cubicBezTo>
                  <a:cubicBezTo>
                    <a:pt x="45945" y="1860"/>
                    <a:pt x="43243" y="2325"/>
                    <a:pt x="40540" y="3255"/>
                  </a:cubicBezTo>
                  <a:cubicBezTo>
                    <a:pt x="39459" y="3720"/>
                    <a:pt x="37837" y="5116"/>
                    <a:pt x="36216" y="5581"/>
                  </a:cubicBezTo>
                  <a:cubicBezTo>
                    <a:pt x="34594" y="6046"/>
                    <a:pt x="36756" y="6046"/>
                    <a:pt x="34594" y="5116"/>
                  </a:cubicBezTo>
                  <a:cubicBezTo>
                    <a:pt x="33513" y="5116"/>
                    <a:pt x="32432" y="4186"/>
                    <a:pt x="31891" y="3720"/>
                  </a:cubicBezTo>
                  <a:cubicBezTo>
                    <a:pt x="25945" y="465"/>
                    <a:pt x="18918" y="0"/>
                    <a:pt x="12432" y="1860"/>
                  </a:cubicBezTo>
                  <a:cubicBezTo>
                    <a:pt x="6486" y="3720"/>
                    <a:pt x="0" y="7906"/>
                    <a:pt x="540" y="13953"/>
                  </a:cubicBezTo>
                  <a:cubicBezTo>
                    <a:pt x="540" y="19534"/>
                    <a:pt x="7027" y="22790"/>
                    <a:pt x="12972" y="21860"/>
                  </a:cubicBezTo>
                  <a:cubicBezTo>
                    <a:pt x="14594" y="21395"/>
                    <a:pt x="16216" y="20930"/>
                    <a:pt x="17297" y="20000"/>
                  </a:cubicBezTo>
                  <a:cubicBezTo>
                    <a:pt x="18378" y="19534"/>
                    <a:pt x="18918" y="19069"/>
                    <a:pt x="19459" y="19069"/>
                  </a:cubicBezTo>
                  <a:cubicBezTo>
                    <a:pt x="22162" y="19534"/>
                    <a:pt x="21081" y="22325"/>
                    <a:pt x="20000" y="23720"/>
                  </a:cubicBezTo>
                  <a:cubicBezTo>
                    <a:pt x="17297" y="28372"/>
                    <a:pt x="14594" y="33488"/>
                    <a:pt x="14054" y="39069"/>
                  </a:cubicBezTo>
                  <a:cubicBezTo>
                    <a:pt x="10810" y="52558"/>
                    <a:pt x="22162" y="64186"/>
                    <a:pt x="35675" y="70232"/>
                  </a:cubicBezTo>
                  <a:cubicBezTo>
                    <a:pt x="31351" y="76744"/>
                    <a:pt x="31351" y="85116"/>
                    <a:pt x="31891" y="92558"/>
                  </a:cubicBezTo>
                  <a:cubicBezTo>
                    <a:pt x="32432" y="94883"/>
                    <a:pt x="32972" y="97674"/>
                    <a:pt x="32972" y="100000"/>
                  </a:cubicBezTo>
                  <a:cubicBezTo>
                    <a:pt x="33513" y="101395"/>
                    <a:pt x="34054" y="103255"/>
                    <a:pt x="33513" y="104186"/>
                  </a:cubicBezTo>
                  <a:cubicBezTo>
                    <a:pt x="32972" y="105581"/>
                    <a:pt x="31891" y="105581"/>
                    <a:pt x="30810" y="106976"/>
                  </a:cubicBezTo>
                  <a:cubicBezTo>
                    <a:pt x="28648" y="109302"/>
                    <a:pt x="29189" y="112558"/>
                    <a:pt x="31891" y="114418"/>
                  </a:cubicBezTo>
                  <a:cubicBezTo>
                    <a:pt x="34594" y="116279"/>
                    <a:pt x="38918" y="116279"/>
                    <a:pt x="42162" y="115813"/>
                  </a:cubicBezTo>
                  <a:cubicBezTo>
                    <a:pt x="49729" y="114883"/>
                    <a:pt x="47567" y="109302"/>
                    <a:pt x="48108" y="104186"/>
                  </a:cubicBezTo>
                  <a:cubicBezTo>
                    <a:pt x="48648" y="101860"/>
                    <a:pt x="48648" y="94883"/>
                    <a:pt x="51891" y="93488"/>
                  </a:cubicBezTo>
                  <a:cubicBezTo>
                    <a:pt x="54054" y="92093"/>
                    <a:pt x="57297" y="94883"/>
                    <a:pt x="58378" y="96744"/>
                  </a:cubicBezTo>
                  <a:cubicBezTo>
                    <a:pt x="60540" y="99069"/>
                    <a:pt x="61621" y="100930"/>
                    <a:pt x="61621" y="103720"/>
                  </a:cubicBezTo>
                  <a:cubicBezTo>
                    <a:pt x="62162" y="107441"/>
                    <a:pt x="61081" y="111627"/>
                    <a:pt x="61621" y="115348"/>
                  </a:cubicBezTo>
                  <a:cubicBezTo>
                    <a:pt x="61621" y="119069"/>
                    <a:pt x="65405" y="120000"/>
                    <a:pt x="69189" y="120000"/>
                  </a:cubicBezTo>
                  <a:cubicBezTo>
                    <a:pt x="74594" y="120000"/>
                    <a:pt x="84864" y="115813"/>
                    <a:pt x="78378" y="110232"/>
                  </a:cubicBezTo>
                  <a:cubicBezTo>
                    <a:pt x="77297" y="109767"/>
                    <a:pt x="76216" y="109302"/>
                    <a:pt x="75675" y="108372"/>
                  </a:cubicBezTo>
                  <a:cubicBezTo>
                    <a:pt x="75135" y="107441"/>
                    <a:pt x="75675" y="106046"/>
                    <a:pt x="75675" y="105116"/>
                  </a:cubicBezTo>
                  <a:cubicBezTo>
                    <a:pt x="75675" y="103720"/>
                    <a:pt x="75135" y="99069"/>
                    <a:pt x="76756" y="97674"/>
                  </a:cubicBezTo>
                  <a:cubicBezTo>
                    <a:pt x="77297" y="96744"/>
                    <a:pt x="80540" y="96279"/>
                    <a:pt x="81621" y="95813"/>
                  </a:cubicBezTo>
                  <a:cubicBezTo>
                    <a:pt x="83783" y="94883"/>
                    <a:pt x="85945" y="93953"/>
                    <a:pt x="88648" y="93023"/>
                  </a:cubicBezTo>
                  <a:cubicBezTo>
                    <a:pt x="92972" y="91162"/>
                    <a:pt x="96756" y="88372"/>
                    <a:pt x="100540" y="85581"/>
                  </a:cubicBezTo>
                  <a:cubicBezTo>
                    <a:pt x="100540" y="90232"/>
                    <a:pt x="100000" y="94418"/>
                    <a:pt x="100000" y="99069"/>
                  </a:cubicBezTo>
                  <a:cubicBezTo>
                    <a:pt x="100000" y="104651"/>
                    <a:pt x="110810" y="105116"/>
                    <a:pt x="115135" y="102790"/>
                  </a:cubicBezTo>
                  <a:cubicBezTo>
                    <a:pt x="117297" y="101860"/>
                    <a:pt x="118918" y="100000"/>
                    <a:pt x="118378" y="97674"/>
                  </a:cubicBezTo>
                  <a:cubicBezTo>
                    <a:pt x="118378" y="95813"/>
                    <a:pt x="117297" y="94883"/>
                    <a:pt x="116216" y="93953"/>
                  </a:cubicBezTo>
                  <a:cubicBezTo>
                    <a:pt x="115675" y="93488"/>
                    <a:pt x="115135" y="93488"/>
                    <a:pt x="114594" y="93023"/>
                  </a:cubicBezTo>
                  <a:cubicBezTo>
                    <a:pt x="113513" y="91162"/>
                    <a:pt x="115675" y="86976"/>
                    <a:pt x="116216" y="85581"/>
                  </a:cubicBezTo>
                  <a:cubicBezTo>
                    <a:pt x="117297" y="82325"/>
                    <a:pt x="118378" y="79534"/>
                    <a:pt x="118378" y="76744"/>
                  </a:cubicBezTo>
                  <a:cubicBezTo>
                    <a:pt x="120000" y="64651"/>
                    <a:pt x="118378" y="78604"/>
                    <a:pt x="118378" y="76744"/>
                  </a:cubicBezTo>
                  <a:close/>
                  <a:moveTo>
                    <a:pt x="111351" y="48372"/>
                  </a:moveTo>
                  <a:cubicBezTo>
                    <a:pt x="109729" y="50697"/>
                    <a:pt x="109189" y="49302"/>
                    <a:pt x="106486" y="48372"/>
                  </a:cubicBezTo>
                  <a:cubicBezTo>
                    <a:pt x="109189" y="46976"/>
                    <a:pt x="111351" y="45116"/>
                    <a:pt x="112972" y="43255"/>
                  </a:cubicBezTo>
                  <a:cubicBezTo>
                    <a:pt x="112432" y="45116"/>
                    <a:pt x="112432" y="46511"/>
                    <a:pt x="111351" y="48372"/>
                  </a:cubicBezTo>
                  <a:close/>
                  <a:moveTo>
                    <a:pt x="18378" y="37209"/>
                  </a:moveTo>
                  <a:cubicBezTo>
                    <a:pt x="20000" y="33023"/>
                    <a:pt x="22702" y="28837"/>
                    <a:pt x="24324" y="24186"/>
                  </a:cubicBezTo>
                  <a:cubicBezTo>
                    <a:pt x="25945" y="20465"/>
                    <a:pt x="24864" y="14418"/>
                    <a:pt x="18918" y="15348"/>
                  </a:cubicBezTo>
                  <a:cubicBezTo>
                    <a:pt x="14054" y="15813"/>
                    <a:pt x="10810" y="20465"/>
                    <a:pt x="5945" y="16279"/>
                  </a:cubicBezTo>
                  <a:cubicBezTo>
                    <a:pt x="1081" y="11627"/>
                    <a:pt x="9189" y="6976"/>
                    <a:pt x="13513" y="5581"/>
                  </a:cubicBezTo>
                  <a:cubicBezTo>
                    <a:pt x="20000" y="3255"/>
                    <a:pt x="27027" y="4651"/>
                    <a:pt x="31891" y="8837"/>
                  </a:cubicBezTo>
                  <a:cubicBezTo>
                    <a:pt x="33513" y="9767"/>
                    <a:pt x="34054" y="10697"/>
                    <a:pt x="36216" y="10232"/>
                  </a:cubicBezTo>
                  <a:cubicBezTo>
                    <a:pt x="37297" y="9767"/>
                    <a:pt x="38378" y="8837"/>
                    <a:pt x="39459" y="8372"/>
                  </a:cubicBezTo>
                  <a:cubicBezTo>
                    <a:pt x="41081" y="7441"/>
                    <a:pt x="42702" y="6511"/>
                    <a:pt x="44864" y="6046"/>
                  </a:cubicBezTo>
                  <a:cubicBezTo>
                    <a:pt x="51351" y="3720"/>
                    <a:pt x="58378" y="4186"/>
                    <a:pt x="65405" y="5581"/>
                  </a:cubicBezTo>
                  <a:cubicBezTo>
                    <a:pt x="68108" y="6046"/>
                    <a:pt x="71351" y="6976"/>
                    <a:pt x="74054" y="8372"/>
                  </a:cubicBezTo>
                  <a:cubicBezTo>
                    <a:pt x="75675" y="8837"/>
                    <a:pt x="76756" y="9767"/>
                    <a:pt x="77837" y="10697"/>
                  </a:cubicBezTo>
                  <a:cubicBezTo>
                    <a:pt x="78918" y="11162"/>
                    <a:pt x="80540" y="13488"/>
                    <a:pt x="81621" y="13488"/>
                  </a:cubicBezTo>
                  <a:cubicBezTo>
                    <a:pt x="83243" y="13953"/>
                    <a:pt x="84324" y="12093"/>
                    <a:pt x="85405" y="11627"/>
                  </a:cubicBezTo>
                  <a:cubicBezTo>
                    <a:pt x="87567" y="9767"/>
                    <a:pt x="89729" y="8837"/>
                    <a:pt x="92972" y="8372"/>
                  </a:cubicBezTo>
                  <a:cubicBezTo>
                    <a:pt x="98918" y="7906"/>
                    <a:pt x="106486" y="9767"/>
                    <a:pt x="109729" y="13953"/>
                  </a:cubicBezTo>
                  <a:cubicBezTo>
                    <a:pt x="112972" y="18604"/>
                    <a:pt x="108108" y="22325"/>
                    <a:pt x="103243" y="21395"/>
                  </a:cubicBezTo>
                  <a:cubicBezTo>
                    <a:pt x="98918" y="20930"/>
                    <a:pt x="92972" y="16279"/>
                    <a:pt x="90270" y="21860"/>
                  </a:cubicBezTo>
                  <a:cubicBezTo>
                    <a:pt x="89189" y="25116"/>
                    <a:pt x="90810" y="28837"/>
                    <a:pt x="91891" y="31627"/>
                  </a:cubicBezTo>
                  <a:cubicBezTo>
                    <a:pt x="95675" y="42325"/>
                    <a:pt x="96216" y="53023"/>
                    <a:pt x="85945" y="61395"/>
                  </a:cubicBezTo>
                  <a:cubicBezTo>
                    <a:pt x="68108" y="75813"/>
                    <a:pt x="35135" y="73023"/>
                    <a:pt x="21621" y="54883"/>
                  </a:cubicBezTo>
                  <a:cubicBezTo>
                    <a:pt x="17297" y="48372"/>
                    <a:pt x="16756" y="43255"/>
                    <a:pt x="18378" y="37209"/>
                  </a:cubicBezTo>
                  <a:close/>
                  <a:moveTo>
                    <a:pt x="114054" y="76279"/>
                  </a:moveTo>
                  <a:cubicBezTo>
                    <a:pt x="113513" y="81860"/>
                    <a:pt x="108648" y="89302"/>
                    <a:pt x="110810" y="94418"/>
                  </a:cubicBezTo>
                  <a:cubicBezTo>
                    <a:pt x="111351" y="95813"/>
                    <a:pt x="111891" y="95813"/>
                    <a:pt x="112972" y="96744"/>
                  </a:cubicBezTo>
                  <a:cubicBezTo>
                    <a:pt x="114594" y="98139"/>
                    <a:pt x="114054" y="99534"/>
                    <a:pt x="111351" y="100000"/>
                  </a:cubicBezTo>
                  <a:cubicBezTo>
                    <a:pt x="110270" y="100465"/>
                    <a:pt x="108648" y="100465"/>
                    <a:pt x="107027" y="100000"/>
                  </a:cubicBezTo>
                  <a:cubicBezTo>
                    <a:pt x="105405" y="100000"/>
                    <a:pt x="104864" y="100000"/>
                    <a:pt x="104864" y="98604"/>
                  </a:cubicBezTo>
                  <a:cubicBezTo>
                    <a:pt x="104324" y="96744"/>
                    <a:pt x="104864" y="94418"/>
                    <a:pt x="104864" y="92558"/>
                  </a:cubicBezTo>
                  <a:cubicBezTo>
                    <a:pt x="104864" y="89302"/>
                    <a:pt x="104864" y="86511"/>
                    <a:pt x="104324" y="83720"/>
                  </a:cubicBezTo>
                  <a:cubicBezTo>
                    <a:pt x="104324" y="80465"/>
                    <a:pt x="104864" y="76279"/>
                    <a:pt x="102162" y="73953"/>
                  </a:cubicBezTo>
                  <a:cubicBezTo>
                    <a:pt x="101081" y="72558"/>
                    <a:pt x="98378" y="71627"/>
                    <a:pt x="96216" y="72558"/>
                  </a:cubicBezTo>
                  <a:cubicBezTo>
                    <a:pt x="94054" y="73953"/>
                    <a:pt x="96756" y="74418"/>
                    <a:pt x="98378" y="74883"/>
                  </a:cubicBezTo>
                  <a:cubicBezTo>
                    <a:pt x="102162" y="75348"/>
                    <a:pt x="101621" y="78139"/>
                    <a:pt x="99459" y="80930"/>
                  </a:cubicBezTo>
                  <a:cubicBezTo>
                    <a:pt x="97297" y="83720"/>
                    <a:pt x="94054" y="86046"/>
                    <a:pt x="90810" y="87906"/>
                  </a:cubicBezTo>
                  <a:cubicBezTo>
                    <a:pt x="86486" y="90697"/>
                    <a:pt x="80540" y="93488"/>
                    <a:pt x="75135" y="93953"/>
                  </a:cubicBezTo>
                  <a:cubicBezTo>
                    <a:pt x="75135" y="91162"/>
                    <a:pt x="75135" y="87906"/>
                    <a:pt x="74594" y="85581"/>
                  </a:cubicBezTo>
                  <a:cubicBezTo>
                    <a:pt x="73513" y="82325"/>
                    <a:pt x="72432" y="84186"/>
                    <a:pt x="72432" y="86511"/>
                  </a:cubicBezTo>
                  <a:cubicBezTo>
                    <a:pt x="71891" y="89302"/>
                    <a:pt x="72432" y="92093"/>
                    <a:pt x="72432" y="94883"/>
                  </a:cubicBezTo>
                  <a:cubicBezTo>
                    <a:pt x="72432" y="98139"/>
                    <a:pt x="71891" y="101860"/>
                    <a:pt x="71891" y="105116"/>
                  </a:cubicBezTo>
                  <a:cubicBezTo>
                    <a:pt x="71351" y="108372"/>
                    <a:pt x="70810" y="109767"/>
                    <a:pt x="74054" y="112093"/>
                  </a:cubicBezTo>
                  <a:cubicBezTo>
                    <a:pt x="77297" y="114418"/>
                    <a:pt x="75135" y="116279"/>
                    <a:pt x="71891" y="116279"/>
                  </a:cubicBezTo>
                  <a:cubicBezTo>
                    <a:pt x="70270" y="116279"/>
                    <a:pt x="68648" y="116279"/>
                    <a:pt x="67567" y="115813"/>
                  </a:cubicBezTo>
                  <a:cubicBezTo>
                    <a:pt x="65405" y="115348"/>
                    <a:pt x="65945" y="114883"/>
                    <a:pt x="66486" y="112558"/>
                  </a:cubicBezTo>
                  <a:cubicBezTo>
                    <a:pt x="66486" y="108837"/>
                    <a:pt x="66486" y="104651"/>
                    <a:pt x="65405" y="100930"/>
                  </a:cubicBezTo>
                  <a:cubicBezTo>
                    <a:pt x="64324" y="96279"/>
                    <a:pt x="61621" y="92093"/>
                    <a:pt x="56756" y="90232"/>
                  </a:cubicBezTo>
                  <a:cubicBezTo>
                    <a:pt x="54054" y="89302"/>
                    <a:pt x="48648" y="88372"/>
                    <a:pt x="45945" y="89767"/>
                  </a:cubicBezTo>
                  <a:cubicBezTo>
                    <a:pt x="43783" y="91162"/>
                    <a:pt x="45405" y="92093"/>
                    <a:pt x="47567" y="91627"/>
                  </a:cubicBezTo>
                  <a:cubicBezTo>
                    <a:pt x="45405" y="94883"/>
                    <a:pt x="44864" y="100000"/>
                    <a:pt x="44324" y="103720"/>
                  </a:cubicBezTo>
                  <a:cubicBezTo>
                    <a:pt x="43783" y="104651"/>
                    <a:pt x="43783" y="106046"/>
                    <a:pt x="43243" y="107441"/>
                  </a:cubicBezTo>
                  <a:cubicBezTo>
                    <a:pt x="43243" y="107906"/>
                    <a:pt x="43783" y="111162"/>
                    <a:pt x="43243" y="111627"/>
                  </a:cubicBezTo>
                  <a:cubicBezTo>
                    <a:pt x="42702" y="112558"/>
                    <a:pt x="39459" y="112558"/>
                    <a:pt x="37837" y="112558"/>
                  </a:cubicBezTo>
                  <a:cubicBezTo>
                    <a:pt x="35675" y="112093"/>
                    <a:pt x="32432" y="111162"/>
                    <a:pt x="34594" y="108837"/>
                  </a:cubicBezTo>
                  <a:cubicBezTo>
                    <a:pt x="35135" y="108372"/>
                    <a:pt x="36216" y="108372"/>
                    <a:pt x="36756" y="107441"/>
                  </a:cubicBezTo>
                  <a:cubicBezTo>
                    <a:pt x="37297" y="106511"/>
                    <a:pt x="37297" y="105116"/>
                    <a:pt x="37297" y="104186"/>
                  </a:cubicBezTo>
                  <a:cubicBezTo>
                    <a:pt x="37837" y="98604"/>
                    <a:pt x="36216" y="93023"/>
                    <a:pt x="36216" y="87441"/>
                  </a:cubicBezTo>
                  <a:cubicBezTo>
                    <a:pt x="35675" y="84186"/>
                    <a:pt x="35675" y="70232"/>
                    <a:pt x="42162" y="70697"/>
                  </a:cubicBezTo>
                  <a:cubicBezTo>
                    <a:pt x="43243" y="70697"/>
                    <a:pt x="44864" y="71627"/>
                    <a:pt x="46486" y="71627"/>
                  </a:cubicBezTo>
                  <a:cubicBezTo>
                    <a:pt x="48108" y="72093"/>
                    <a:pt x="50270" y="72558"/>
                    <a:pt x="51891" y="72558"/>
                  </a:cubicBezTo>
                  <a:cubicBezTo>
                    <a:pt x="56216" y="73023"/>
                    <a:pt x="60540" y="73023"/>
                    <a:pt x="64864" y="72558"/>
                  </a:cubicBezTo>
                  <a:cubicBezTo>
                    <a:pt x="72432" y="71162"/>
                    <a:pt x="80000" y="68372"/>
                    <a:pt x="85945" y="64186"/>
                  </a:cubicBezTo>
                  <a:cubicBezTo>
                    <a:pt x="88648" y="62325"/>
                    <a:pt x="90810" y="60465"/>
                    <a:pt x="92432" y="58139"/>
                  </a:cubicBezTo>
                  <a:cubicBezTo>
                    <a:pt x="93513" y="57209"/>
                    <a:pt x="94594" y="55813"/>
                    <a:pt x="95135" y="54418"/>
                  </a:cubicBezTo>
                  <a:cubicBezTo>
                    <a:pt x="95675" y="53488"/>
                    <a:pt x="96216" y="49302"/>
                    <a:pt x="96756" y="48837"/>
                  </a:cubicBezTo>
                  <a:cubicBezTo>
                    <a:pt x="98918" y="47441"/>
                    <a:pt x="105945" y="50232"/>
                    <a:pt x="107567" y="51162"/>
                  </a:cubicBezTo>
                  <a:cubicBezTo>
                    <a:pt x="109729" y="53023"/>
                    <a:pt x="111351" y="54883"/>
                    <a:pt x="112432" y="57209"/>
                  </a:cubicBezTo>
                  <a:cubicBezTo>
                    <a:pt x="115675" y="63255"/>
                    <a:pt x="115135" y="70232"/>
                    <a:pt x="114054" y="76279"/>
                  </a:cubicBezTo>
                  <a:cubicBezTo>
                    <a:pt x="113513" y="81860"/>
                    <a:pt x="115135" y="69767"/>
                    <a:pt x="114054" y="76279"/>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6"/>
            <p:cNvSpPr/>
            <p:nvPr/>
          </p:nvSpPr>
          <p:spPr>
            <a:xfrm>
              <a:off x="1920875" y="2139951"/>
              <a:ext cx="193800" cy="77700"/>
            </a:xfrm>
            <a:custGeom>
              <a:avLst/>
              <a:gdLst/>
              <a:ahLst/>
              <a:cxnLst/>
              <a:rect l="l" t="t" r="r" b="b"/>
              <a:pathLst>
                <a:path w="120000" h="120000" extrusionOk="0">
                  <a:moveTo>
                    <a:pt x="84000" y="120000"/>
                  </a:moveTo>
                  <a:cubicBezTo>
                    <a:pt x="80000" y="120000"/>
                    <a:pt x="80000" y="120000"/>
                    <a:pt x="76000" y="120000"/>
                  </a:cubicBezTo>
                  <a:cubicBezTo>
                    <a:pt x="72000" y="120000"/>
                    <a:pt x="64000" y="110000"/>
                    <a:pt x="60000" y="100000"/>
                  </a:cubicBezTo>
                  <a:cubicBezTo>
                    <a:pt x="56000" y="110000"/>
                    <a:pt x="48000" y="110000"/>
                    <a:pt x="44000" y="120000"/>
                  </a:cubicBezTo>
                  <a:cubicBezTo>
                    <a:pt x="44000" y="120000"/>
                    <a:pt x="40000" y="120000"/>
                    <a:pt x="40000" y="120000"/>
                  </a:cubicBezTo>
                  <a:cubicBezTo>
                    <a:pt x="24000" y="120000"/>
                    <a:pt x="12000" y="100000"/>
                    <a:pt x="8000" y="70000"/>
                  </a:cubicBezTo>
                  <a:cubicBezTo>
                    <a:pt x="8000" y="60000"/>
                    <a:pt x="0" y="30000"/>
                    <a:pt x="8000" y="10000"/>
                  </a:cubicBezTo>
                  <a:cubicBezTo>
                    <a:pt x="8000" y="0"/>
                    <a:pt x="12000" y="0"/>
                    <a:pt x="12000" y="0"/>
                  </a:cubicBezTo>
                  <a:cubicBezTo>
                    <a:pt x="16000" y="0"/>
                    <a:pt x="20000" y="10000"/>
                    <a:pt x="20000" y="10000"/>
                  </a:cubicBezTo>
                  <a:cubicBezTo>
                    <a:pt x="20000" y="10000"/>
                    <a:pt x="24000" y="20000"/>
                    <a:pt x="24000" y="30000"/>
                  </a:cubicBezTo>
                  <a:cubicBezTo>
                    <a:pt x="24000" y="40000"/>
                    <a:pt x="24000" y="50000"/>
                    <a:pt x="28000" y="60000"/>
                  </a:cubicBezTo>
                  <a:cubicBezTo>
                    <a:pt x="32000" y="70000"/>
                    <a:pt x="36000" y="70000"/>
                    <a:pt x="40000" y="70000"/>
                  </a:cubicBezTo>
                  <a:cubicBezTo>
                    <a:pt x="40000" y="70000"/>
                    <a:pt x="44000" y="70000"/>
                    <a:pt x="48000" y="70000"/>
                  </a:cubicBezTo>
                  <a:cubicBezTo>
                    <a:pt x="52000" y="60000"/>
                    <a:pt x="52000" y="60000"/>
                    <a:pt x="56000" y="50000"/>
                  </a:cubicBezTo>
                  <a:cubicBezTo>
                    <a:pt x="56000" y="50000"/>
                    <a:pt x="60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50000"/>
                  </a:cubicBezTo>
                  <a:cubicBezTo>
                    <a:pt x="104000" y="30000"/>
                    <a:pt x="104000" y="10000"/>
                    <a:pt x="112000" y="10000"/>
                  </a:cubicBezTo>
                  <a:cubicBezTo>
                    <a:pt x="112000" y="10000"/>
                    <a:pt x="116000" y="20000"/>
                    <a:pt x="116000" y="20000"/>
                  </a:cubicBezTo>
                  <a:cubicBezTo>
                    <a:pt x="120000" y="30000"/>
                    <a:pt x="120000" y="50000"/>
                    <a:pt x="116000" y="70000"/>
                  </a:cubicBezTo>
                  <a:cubicBezTo>
                    <a:pt x="112000" y="100000"/>
                    <a:pt x="100000" y="120000"/>
                    <a:pt x="84000" y="120000"/>
                  </a:cubicBezTo>
                  <a:cubicBezTo>
                    <a:pt x="84000" y="120000"/>
                    <a:pt x="84000" y="120000"/>
                    <a:pt x="84000" y="12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6"/>
            <p:cNvSpPr/>
            <p:nvPr/>
          </p:nvSpPr>
          <p:spPr>
            <a:xfrm>
              <a:off x="1752600" y="2016126"/>
              <a:ext cx="115800" cy="130200"/>
            </a:xfrm>
            <a:custGeom>
              <a:avLst/>
              <a:gdLst/>
              <a:ahLst/>
              <a:cxnLst/>
              <a:rect l="l" t="t" r="r" b="b"/>
              <a:pathLst>
                <a:path w="120000" h="120000" extrusionOk="0">
                  <a:moveTo>
                    <a:pt x="66666" y="0"/>
                  </a:moveTo>
                  <a:cubicBezTo>
                    <a:pt x="60000" y="0"/>
                    <a:pt x="60000"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6666" y="42000"/>
                    <a:pt x="0" y="54000"/>
                  </a:cubicBezTo>
                  <a:cubicBezTo>
                    <a:pt x="0" y="90000"/>
                    <a:pt x="26666" y="114000"/>
                    <a:pt x="60000" y="114000"/>
                  </a:cubicBezTo>
                  <a:cubicBezTo>
                    <a:pt x="86666" y="120000"/>
                    <a:pt x="113333" y="90000"/>
                    <a:pt x="120000" y="60000"/>
                  </a:cubicBezTo>
                  <a:cubicBezTo>
                    <a:pt x="120000" y="24000"/>
                    <a:pt x="93333" y="0"/>
                    <a:pt x="66666"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6"/>
            <p:cNvSpPr/>
            <p:nvPr/>
          </p:nvSpPr>
          <p:spPr>
            <a:xfrm>
              <a:off x="2190750" y="2055813"/>
              <a:ext cx="123900" cy="136500"/>
            </a:xfrm>
            <a:custGeom>
              <a:avLst/>
              <a:gdLst/>
              <a:ahLst/>
              <a:cxnLst/>
              <a:rect l="l" t="t" r="r" b="b"/>
              <a:pathLst>
                <a:path w="120000" h="120000" extrusionOk="0">
                  <a:moveTo>
                    <a:pt x="69473" y="0"/>
                  </a:moveTo>
                  <a:cubicBezTo>
                    <a:pt x="56842" y="0"/>
                    <a:pt x="50526" y="0"/>
                    <a:pt x="44210" y="0"/>
                  </a:cubicBezTo>
                  <a:cubicBezTo>
                    <a:pt x="56842" y="5714"/>
                    <a:pt x="63157" y="11428"/>
                    <a:pt x="63157" y="22857"/>
                  </a:cubicBezTo>
                  <a:cubicBezTo>
                    <a:pt x="63157" y="34285"/>
                    <a:pt x="50526" y="40000"/>
                    <a:pt x="37894" y="40000"/>
                  </a:cubicBezTo>
                  <a:cubicBezTo>
                    <a:pt x="25263" y="40000"/>
                    <a:pt x="18947" y="34285"/>
                    <a:pt x="18947" y="22857"/>
                  </a:cubicBezTo>
                  <a:cubicBezTo>
                    <a:pt x="18947" y="22857"/>
                    <a:pt x="18947" y="22857"/>
                    <a:pt x="18947" y="22857"/>
                  </a:cubicBezTo>
                  <a:cubicBezTo>
                    <a:pt x="12631" y="28571"/>
                    <a:pt x="6315" y="40000"/>
                    <a:pt x="0" y="51428"/>
                  </a:cubicBezTo>
                  <a:cubicBezTo>
                    <a:pt x="0" y="85714"/>
                    <a:pt x="18947" y="114285"/>
                    <a:pt x="44210" y="114285"/>
                  </a:cubicBezTo>
                  <a:cubicBezTo>
                    <a:pt x="75789" y="120000"/>
                    <a:pt x="107368" y="97142"/>
                    <a:pt x="113684" y="62857"/>
                  </a:cubicBezTo>
                  <a:cubicBezTo>
                    <a:pt x="120000" y="28571"/>
                    <a:pt x="94736" y="0"/>
                    <a:pt x="69473"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7" name="Google Shape;207;p6"/>
          <p:cNvSpPr txBox="1">
            <a:spLocks noGrp="1"/>
          </p:cNvSpPr>
          <p:nvPr>
            <p:ph type="title"/>
          </p:nvPr>
        </p:nvSpPr>
        <p:spPr>
          <a:xfrm>
            <a:off x="388375" y="0"/>
            <a:ext cx="6923400" cy="8529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08" name="Google Shape;208;p6"/>
          <p:cNvSpPr txBox="1">
            <a:spLocks noGrp="1"/>
          </p:cNvSpPr>
          <p:nvPr>
            <p:ph type="body" idx="1"/>
          </p:nvPr>
        </p:nvSpPr>
        <p:spPr>
          <a:xfrm>
            <a:off x="523575" y="971550"/>
            <a:ext cx="3215100" cy="37257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209" name="Google Shape;209;p6"/>
          <p:cNvSpPr txBox="1">
            <a:spLocks noGrp="1"/>
          </p:cNvSpPr>
          <p:nvPr>
            <p:ph type="body" idx="2"/>
          </p:nvPr>
        </p:nvSpPr>
        <p:spPr>
          <a:xfrm>
            <a:off x="3932358" y="971550"/>
            <a:ext cx="3215100" cy="37257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210" name="Google Shape;210;p6"/>
          <p:cNvSpPr txBox="1">
            <a:spLocks noGrp="1"/>
          </p:cNvSpPr>
          <p:nvPr>
            <p:ph type="sldNum" idx="12"/>
          </p:nvPr>
        </p:nvSpPr>
        <p:spPr>
          <a:xfrm>
            <a:off x="8529670" y="32126"/>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1"/>
        <p:cNvGrpSpPr/>
        <p:nvPr/>
      </p:nvGrpSpPr>
      <p:grpSpPr>
        <a:xfrm>
          <a:off x="0" y="0"/>
          <a:ext cx="0" cy="0"/>
          <a:chOff x="0" y="0"/>
          <a:chExt cx="0" cy="0"/>
        </a:xfrm>
      </p:grpSpPr>
      <p:sp>
        <p:nvSpPr>
          <p:cNvPr id="212" name="Google Shape;212;p7"/>
          <p:cNvSpPr/>
          <p:nvPr/>
        </p:nvSpPr>
        <p:spPr>
          <a:xfrm>
            <a:off x="-75" y="4557900"/>
            <a:ext cx="9144000" cy="585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a:off x="428433" y="888182"/>
            <a:ext cx="7165225" cy="3994205"/>
          </a:xfrm>
          <a:custGeom>
            <a:avLst/>
            <a:gdLst/>
            <a:ahLst/>
            <a:cxnLst/>
            <a:rect l="l" t="t" r="r" b="b"/>
            <a:pathLst>
              <a:path w="286609" h="181658" extrusionOk="0">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540"/>
            </a:srgbClr>
          </a:solidFill>
          <a:ln>
            <a:noFill/>
          </a:ln>
        </p:spPr>
      </p:sp>
      <p:sp>
        <p:nvSpPr>
          <p:cNvPr id="214" name="Google Shape;214;p7"/>
          <p:cNvSpPr/>
          <p:nvPr/>
        </p:nvSpPr>
        <p:spPr>
          <a:xfrm>
            <a:off x="388375" y="852950"/>
            <a:ext cx="7165225" cy="3994205"/>
          </a:xfrm>
          <a:custGeom>
            <a:avLst/>
            <a:gdLst/>
            <a:ahLst/>
            <a:cxnLst/>
            <a:rect l="l" t="t" r="r" b="b"/>
            <a:pathLst>
              <a:path w="286609" h="181658" extrusionOk="0">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sp>
        <p:nvSpPr>
          <p:cNvPr id="215" name="Google Shape;215;p7"/>
          <p:cNvSpPr txBox="1">
            <a:spLocks noGrp="1"/>
          </p:cNvSpPr>
          <p:nvPr>
            <p:ph type="title"/>
          </p:nvPr>
        </p:nvSpPr>
        <p:spPr>
          <a:xfrm>
            <a:off x="388375" y="0"/>
            <a:ext cx="6923400" cy="852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16" name="Google Shape;216;p7"/>
          <p:cNvSpPr txBox="1">
            <a:spLocks noGrp="1"/>
          </p:cNvSpPr>
          <p:nvPr>
            <p:ph type="body" idx="1"/>
          </p:nvPr>
        </p:nvSpPr>
        <p:spPr>
          <a:xfrm>
            <a:off x="535675" y="971550"/>
            <a:ext cx="21330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217" name="Google Shape;217;p7"/>
          <p:cNvSpPr txBox="1">
            <a:spLocks noGrp="1"/>
          </p:cNvSpPr>
          <p:nvPr>
            <p:ph type="body" idx="2"/>
          </p:nvPr>
        </p:nvSpPr>
        <p:spPr>
          <a:xfrm>
            <a:off x="2778055" y="971550"/>
            <a:ext cx="21330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218" name="Google Shape;218;p7"/>
          <p:cNvSpPr txBox="1">
            <a:spLocks noGrp="1"/>
          </p:cNvSpPr>
          <p:nvPr>
            <p:ph type="body" idx="3"/>
          </p:nvPr>
        </p:nvSpPr>
        <p:spPr>
          <a:xfrm>
            <a:off x="5020436" y="971550"/>
            <a:ext cx="21330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grpSp>
        <p:nvGrpSpPr>
          <p:cNvPr id="219" name="Google Shape;219;p7"/>
          <p:cNvGrpSpPr/>
          <p:nvPr/>
        </p:nvGrpSpPr>
        <p:grpSpPr>
          <a:xfrm>
            <a:off x="7651743" y="3542340"/>
            <a:ext cx="1194349" cy="1381259"/>
            <a:chOff x="3895725" y="1433513"/>
            <a:chExt cx="1490700" cy="1723988"/>
          </a:xfrm>
        </p:grpSpPr>
        <p:sp>
          <p:nvSpPr>
            <p:cNvPr id="220" name="Google Shape;220;p7"/>
            <p:cNvSpPr/>
            <p:nvPr/>
          </p:nvSpPr>
          <p:spPr>
            <a:xfrm>
              <a:off x="3895725" y="1433513"/>
              <a:ext cx="1490700" cy="1690800"/>
            </a:xfrm>
            <a:custGeom>
              <a:avLst/>
              <a:gdLst/>
              <a:ahLst/>
              <a:cxnLst/>
              <a:rect l="l" t="t" r="r" b="b"/>
              <a:pathLst>
                <a:path w="120000" h="120000" extrusionOk="0">
                  <a:moveTo>
                    <a:pt x="115324" y="12413"/>
                  </a:moveTo>
                  <a:cubicBezTo>
                    <a:pt x="115844" y="12873"/>
                    <a:pt x="115844" y="12873"/>
                    <a:pt x="115324" y="12413"/>
                  </a:cubicBezTo>
                  <a:cubicBezTo>
                    <a:pt x="114285" y="11494"/>
                    <a:pt x="114805" y="11954"/>
                    <a:pt x="115324" y="12413"/>
                  </a:cubicBez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lose/>
                </a:path>
              </a:pathLst>
            </a:custGeom>
            <a:solidFill>
              <a:srgbClr val="F4D7B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7"/>
            <p:cNvSpPr/>
            <p:nvPr/>
          </p:nvSpPr>
          <p:spPr>
            <a:xfrm>
              <a:off x="4224338" y="2781301"/>
              <a:ext cx="909600" cy="376200"/>
            </a:xfrm>
            <a:custGeom>
              <a:avLst/>
              <a:gdLst/>
              <a:ahLst/>
              <a:cxnLst/>
              <a:rect l="l" t="t" r="r" b="b"/>
              <a:pathLst>
                <a:path w="120000" h="120000" extrusionOk="0">
                  <a:moveTo>
                    <a:pt x="112340" y="14482"/>
                  </a:moveTo>
                  <a:cubicBezTo>
                    <a:pt x="112340" y="16551"/>
                    <a:pt x="112340" y="18620"/>
                    <a:pt x="111489" y="20689"/>
                  </a:cubicBezTo>
                  <a:cubicBezTo>
                    <a:pt x="111489" y="22758"/>
                    <a:pt x="110638" y="24827"/>
                    <a:pt x="109787" y="24827"/>
                  </a:cubicBezTo>
                  <a:cubicBezTo>
                    <a:pt x="109787" y="24827"/>
                    <a:pt x="108936" y="24827"/>
                    <a:pt x="108936" y="22758"/>
                  </a:cubicBezTo>
                  <a:cubicBezTo>
                    <a:pt x="108936" y="22758"/>
                    <a:pt x="108936" y="22758"/>
                    <a:pt x="108936" y="22758"/>
                  </a:cubicBezTo>
                  <a:cubicBezTo>
                    <a:pt x="108085" y="18620"/>
                    <a:pt x="108085" y="16551"/>
                    <a:pt x="108085" y="14482"/>
                  </a:cubicBezTo>
                  <a:cubicBezTo>
                    <a:pt x="98723" y="18620"/>
                    <a:pt x="85957" y="24827"/>
                    <a:pt x="79148" y="14482"/>
                  </a:cubicBezTo>
                  <a:cubicBezTo>
                    <a:pt x="71489" y="4137"/>
                    <a:pt x="64680" y="0"/>
                    <a:pt x="57021" y="8275"/>
                  </a:cubicBezTo>
                  <a:cubicBezTo>
                    <a:pt x="57021" y="31034"/>
                    <a:pt x="55319" y="70344"/>
                    <a:pt x="51914" y="84827"/>
                  </a:cubicBezTo>
                  <a:cubicBezTo>
                    <a:pt x="51063" y="91034"/>
                    <a:pt x="49361" y="93103"/>
                    <a:pt x="47659" y="93103"/>
                  </a:cubicBezTo>
                  <a:cubicBezTo>
                    <a:pt x="47659" y="93103"/>
                    <a:pt x="46808" y="93103"/>
                    <a:pt x="46808" y="93103"/>
                  </a:cubicBezTo>
                  <a:cubicBezTo>
                    <a:pt x="46808" y="93103"/>
                    <a:pt x="45957" y="93103"/>
                    <a:pt x="45957" y="93103"/>
                  </a:cubicBezTo>
                  <a:cubicBezTo>
                    <a:pt x="44255" y="91034"/>
                    <a:pt x="44255" y="82758"/>
                    <a:pt x="44255" y="68275"/>
                  </a:cubicBezTo>
                  <a:cubicBezTo>
                    <a:pt x="44255" y="55862"/>
                    <a:pt x="44255" y="41379"/>
                    <a:pt x="43404" y="28965"/>
                  </a:cubicBezTo>
                  <a:cubicBezTo>
                    <a:pt x="34893" y="45517"/>
                    <a:pt x="20425" y="47586"/>
                    <a:pt x="11063" y="57931"/>
                  </a:cubicBezTo>
                  <a:cubicBezTo>
                    <a:pt x="11063" y="64137"/>
                    <a:pt x="11063" y="70344"/>
                    <a:pt x="10212" y="74482"/>
                  </a:cubicBezTo>
                  <a:cubicBezTo>
                    <a:pt x="9361" y="78620"/>
                    <a:pt x="8510" y="80689"/>
                    <a:pt x="8510" y="80689"/>
                  </a:cubicBezTo>
                  <a:cubicBezTo>
                    <a:pt x="8510" y="80689"/>
                    <a:pt x="7659" y="80689"/>
                    <a:pt x="7659" y="80689"/>
                  </a:cubicBezTo>
                  <a:cubicBezTo>
                    <a:pt x="7659" y="80689"/>
                    <a:pt x="7659" y="78620"/>
                    <a:pt x="7659" y="78620"/>
                  </a:cubicBezTo>
                  <a:cubicBezTo>
                    <a:pt x="5957" y="76551"/>
                    <a:pt x="4255" y="72413"/>
                    <a:pt x="3404" y="68275"/>
                  </a:cubicBezTo>
                  <a:cubicBezTo>
                    <a:pt x="1702" y="72413"/>
                    <a:pt x="0" y="76551"/>
                    <a:pt x="0" y="84827"/>
                  </a:cubicBezTo>
                  <a:cubicBezTo>
                    <a:pt x="0" y="84827"/>
                    <a:pt x="1702" y="103448"/>
                    <a:pt x="13617" y="95172"/>
                  </a:cubicBezTo>
                  <a:cubicBezTo>
                    <a:pt x="25531" y="88965"/>
                    <a:pt x="24680" y="95172"/>
                    <a:pt x="32340" y="105517"/>
                  </a:cubicBezTo>
                  <a:cubicBezTo>
                    <a:pt x="40000" y="115862"/>
                    <a:pt x="51063" y="120000"/>
                    <a:pt x="55319" y="99310"/>
                  </a:cubicBezTo>
                  <a:cubicBezTo>
                    <a:pt x="59574" y="80689"/>
                    <a:pt x="83404" y="53793"/>
                    <a:pt x="97021" y="45517"/>
                  </a:cubicBezTo>
                  <a:cubicBezTo>
                    <a:pt x="109787" y="39310"/>
                    <a:pt x="117446" y="49655"/>
                    <a:pt x="119148" y="24827"/>
                  </a:cubicBezTo>
                  <a:cubicBezTo>
                    <a:pt x="120000" y="16551"/>
                    <a:pt x="116595" y="14482"/>
                    <a:pt x="112340" y="14482"/>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7"/>
            <p:cNvSpPr/>
            <p:nvPr/>
          </p:nvSpPr>
          <p:spPr>
            <a:xfrm>
              <a:off x="5102225" y="1601788"/>
              <a:ext cx="219000" cy="136500"/>
            </a:xfrm>
            <a:custGeom>
              <a:avLst/>
              <a:gdLst/>
              <a:ahLst/>
              <a:cxnLst/>
              <a:rect l="l" t="t" r="r" b="b"/>
              <a:pathLst>
                <a:path w="120000" h="120000" extrusionOk="0">
                  <a:moveTo>
                    <a:pt x="109411" y="40000"/>
                  </a:moveTo>
                  <a:cubicBezTo>
                    <a:pt x="109411" y="34285"/>
                    <a:pt x="109411" y="34285"/>
                    <a:pt x="109411" y="34285"/>
                  </a:cubicBezTo>
                  <a:cubicBezTo>
                    <a:pt x="109411" y="34285"/>
                    <a:pt x="109411" y="34285"/>
                    <a:pt x="109411" y="28571"/>
                  </a:cubicBezTo>
                  <a:cubicBezTo>
                    <a:pt x="109411" y="28571"/>
                    <a:pt x="98823" y="17142"/>
                    <a:pt x="105882" y="22857"/>
                  </a:cubicBezTo>
                  <a:cubicBezTo>
                    <a:pt x="102352" y="22857"/>
                    <a:pt x="98823" y="17142"/>
                    <a:pt x="95294" y="17142"/>
                  </a:cubicBezTo>
                  <a:cubicBezTo>
                    <a:pt x="67058" y="0"/>
                    <a:pt x="35294" y="11428"/>
                    <a:pt x="14117" y="51428"/>
                  </a:cubicBezTo>
                  <a:cubicBezTo>
                    <a:pt x="0" y="80000"/>
                    <a:pt x="28235" y="120000"/>
                    <a:pt x="42352" y="91428"/>
                  </a:cubicBezTo>
                  <a:cubicBezTo>
                    <a:pt x="52941" y="74285"/>
                    <a:pt x="67058" y="68571"/>
                    <a:pt x="77647" y="74285"/>
                  </a:cubicBezTo>
                  <a:cubicBezTo>
                    <a:pt x="81176" y="74285"/>
                    <a:pt x="81176" y="74285"/>
                    <a:pt x="81176" y="74285"/>
                  </a:cubicBezTo>
                  <a:cubicBezTo>
                    <a:pt x="88235" y="85714"/>
                    <a:pt x="98823" y="91428"/>
                    <a:pt x="109411" y="80000"/>
                  </a:cubicBezTo>
                  <a:cubicBezTo>
                    <a:pt x="120000" y="74285"/>
                    <a:pt x="120000" y="51428"/>
                    <a:pt x="109411" y="400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7"/>
            <p:cNvSpPr/>
            <p:nvPr/>
          </p:nvSpPr>
          <p:spPr>
            <a:xfrm>
              <a:off x="4662488" y="1557338"/>
              <a:ext cx="368400" cy="349200"/>
            </a:xfrm>
            <a:custGeom>
              <a:avLst/>
              <a:gdLst/>
              <a:ahLst/>
              <a:cxnLst/>
              <a:rect l="l" t="t" r="r" b="b"/>
              <a:pathLst>
                <a:path w="120000" h="120000" extrusionOk="0">
                  <a:moveTo>
                    <a:pt x="107368" y="2222"/>
                  </a:moveTo>
                  <a:cubicBezTo>
                    <a:pt x="92631" y="0"/>
                    <a:pt x="77894" y="0"/>
                    <a:pt x="63157" y="2222"/>
                  </a:cubicBezTo>
                  <a:cubicBezTo>
                    <a:pt x="58947" y="2222"/>
                    <a:pt x="54736" y="2222"/>
                    <a:pt x="50526" y="4444"/>
                  </a:cubicBezTo>
                  <a:cubicBezTo>
                    <a:pt x="48421" y="4444"/>
                    <a:pt x="48421" y="4444"/>
                    <a:pt x="46315" y="4444"/>
                  </a:cubicBezTo>
                  <a:cubicBezTo>
                    <a:pt x="35789" y="0"/>
                    <a:pt x="25263" y="0"/>
                    <a:pt x="12631" y="13333"/>
                  </a:cubicBezTo>
                  <a:cubicBezTo>
                    <a:pt x="0" y="28888"/>
                    <a:pt x="6315" y="57777"/>
                    <a:pt x="12631" y="73333"/>
                  </a:cubicBezTo>
                  <a:cubicBezTo>
                    <a:pt x="21052" y="100000"/>
                    <a:pt x="42105" y="120000"/>
                    <a:pt x="67368" y="117777"/>
                  </a:cubicBezTo>
                  <a:cubicBezTo>
                    <a:pt x="80000" y="115555"/>
                    <a:pt x="84210" y="108888"/>
                    <a:pt x="84210" y="97777"/>
                  </a:cubicBezTo>
                  <a:cubicBezTo>
                    <a:pt x="86315" y="97777"/>
                    <a:pt x="86315" y="97777"/>
                    <a:pt x="86315" y="97777"/>
                  </a:cubicBezTo>
                  <a:cubicBezTo>
                    <a:pt x="94736" y="80000"/>
                    <a:pt x="119999" y="46666"/>
                    <a:pt x="111578" y="22222"/>
                  </a:cubicBezTo>
                  <a:cubicBezTo>
                    <a:pt x="111578" y="22222"/>
                    <a:pt x="113684" y="20000"/>
                    <a:pt x="113684" y="17777"/>
                  </a:cubicBezTo>
                  <a:cubicBezTo>
                    <a:pt x="115789" y="11111"/>
                    <a:pt x="113684" y="2222"/>
                    <a:pt x="107368" y="2222"/>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7"/>
            <p:cNvSpPr/>
            <p:nvPr/>
          </p:nvSpPr>
          <p:spPr>
            <a:xfrm>
              <a:off x="3927475" y="1479551"/>
              <a:ext cx="355500" cy="374700"/>
            </a:xfrm>
            <a:custGeom>
              <a:avLst/>
              <a:gdLst/>
              <a:ahLst/>
              <a:cxnLst/>
              <a:rect l="l" t="t" r="r" b="b"/>
              <a:pathLst>
                <a:path w="120000" h="120000" extrusionOk="0">
                  <a:moveTo>
                    <a:pt x="102545" y="16551"/>
                  </a:moveTo>
                  <a:cubicBezTo>
                    <a:pt x="100363" y="16551"/>
                    <a:pt x="100363" y="16551"/>
                    <a:pt x="100363" y="16551"/>
                  </a:cubicBezTo>
                  <a:cubicBezTo>
                    <a:pt x="87272" y="10344"/>
                    <a:pt x="74181" y="12413"/>
                    <a:pt x="61090" y="10344"/>
                  </a:cubicBezTo>
                  <a:cubicBezTo>
                    <a:pt x="48000" y="8275"/>
                    <a:pt x="37090" y="2068"/>
                    <a:pt x="24000" y="0"/>
                  </a:cubicBezTo>
                  <a:cubicBezTo>
                    <a:pt x="19636" y="0"/>
                    <a:pt x="17454" y="2068"/>
                    <a:pt x="15272" y="6206"/>
                  </a:cubicBezTo>
                  <a:cubicBezTo>
                    <a:pt x="13090" y="6206"/>
                    <a:pt x="10909" y="6206"/>
                    <a:pt x="10909" y="8275"/>
                  </a:cubicBezTo>
                  <a:cubicBezTo>
                    <a:pt x="0" y="37241"/>
                    <a:pt x="13090" y="72413"/>
                    <a:pt x="28363" y="97241"/>
                  </a:cubicBezTo>
                  <a:cubicBezTo>
                    <a:pt x="30545" y="101379"/>
                    <a:pt x="32727" y="103448"/>
                    <a:pt x="37090" y="105517"/>
                  </a:cubicBezTo>
                  <a:cubicBezTo>
                    <a:pt x="34909" y="111724"/>
                    <a:pt x="37090" y="120000"/>
                    <a:pt x="43636" y="120000"/>
                  </a:cubicBezTo>
                  <a:cubicBezTo>
                    <a:pt x="109090" y="117931"/>
                    <a:pt x="120000" y="60000"/>
                    <a:pt x="120000" y="31034"/>
                  </a:cubicBezTo>
                  <a:cubicBezTo>
                    <a:pt x="120000" y="20689"/>
                    <a:pt x="111272" y="16551"/>
                    <a:pt x="102545" y="16551"/>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7"/>
            <p:cNvSpPr/>
            <p:nvPr/>
          </p:nvSpPr>
          <p:spPr>
            <a:xfrm>
              <a:off x="3914775" y="1433513"/>
              <a:ext cx="212700" cy="304800"/>
            </a:xfrm>
            <a:custGeom>
              <a:avLst/>
              <a:gdLst/>
              <a:ahLst/>
              <a:cxnLst/>
              <a:rect l="l" t="t" r="r" b="b"/>
              <a:pathLst>
                <a:path w="120000" h="120000" extrusionOk="0">
                  <a:moveTo>
                    <a:pt x="69090" y="120000"/>
                  </a:moveTo>
                  <a:cubicBezTo>
                    <a:pt x="69090" y="120000"/>
                    <a:pt x="94545" y="84255"/>
                    <a:pt x="120000" y="68936"/>
                  </a:cubicBezTo>
                  <a:cubicBezTo>
                    <a:pt x="120000" y="68936"/>
                    <a:pt x="0" y="0"/>
                    <a:pt x="69090" y="120000"/>
                  </a:cubicBezTo>
                  <a:close/>
                </a:path>
              </a:pathLst>
            </a:custGeom>
            <a:solidFill>
              <a:srgbClr val="F4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7"/>
            <p:cNvSpPr/>
            <p:nvPr/>
          </p:nvSpPr>
          <p:spPr>
            <a:xfrm>
              <a:off x="4830763" y="1498601"/>
              <a:ext cx="225300" cy="298500"/>
            </a:xfrm>
            <a:custGeom>
              <a:avLst/>
              <a:gdLst/>
              <a:ahLst/>
              <a:cxnLst/>
              <a:rect l="l" t="t" r="r" b="b"/>
              <a:pathLst>
                <a:path w="120000" h="120000" extrusionOk="0">
                  <a:moveTo>
                    <a:pt x="37714" y="120000"/>
                  </a:moveTo>
                  <a:cubicBezTo>
                    <a:pt x="37714" y="120000"/>
                    <a:pt x="20571" y="80869"/>
                    <a:pt x="0" y="65217"/>
                  </a:cubicBezTo>
                  <a:cubicBezTo>
                    <a:pt x="0" y="65217"/>
                    <a:pt x="120000" y="0"/>
                    <a:pt x="37714" y="120000"/>
                  </a:cubicBezTo>
                  <a:close/>
                </a:path>
              </a:pathLst>
            </a:custGeom>
            <a:solidFill>
              <a:srgbClr val="F4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7"/>
            <p:cNvSpPr/>
            <p:nvPr/>
          </p:nvSpPr>
          <p:spPr>
            <a:xfrm>
              <a:off x="4205288" y="2819401"/>
              <a:ext cx="115800" cy="214200"/>
            </a:xfrm>
            <a:custGeom>
              <a:avLst/>
              <a:gdLst/>
              <a:ahLst/>
              <a:cxnLst/>
              <a:rect l="l" t="t" r="r" b="b"/>
              <a:pathLst>
                <a:path w="120000" h="120000" extrusionOk="0">
                  <a:moveTo>
                    <a:pt x="120000" y="40000"/>
                  </a:moveTo>
                  <a:cubicBezTo>
                    <a:pt x="120000" y="29090"/>
                    <a:pt x="113333" y="21818"/>
                    <a:pt x="106666" y="18181"/>
                  </a:cubicBezTo>
                  <a:cubicBezTo>
                    <a:pt x="106666" y="14545"/>
                    <a:pt x="106666" y="14545"/>
                    <a:pt x="100000" y="10909"/>
                  </a:cubicBezTo>
                  <a:cubicBezTo>
                    <a:pt x="86666" y="0"/>
                    <a:pt x="53333" y="0"/>
                    <a:pt x="26666" y="3636"/>
                  </a:cubicBezTo>
                  <a:cubicBezTo>
                    <a:pt x="6666" y="7272"/>
                    <a:pt x="0" y="18181"/>
                    <a:pt x="6666" y="29090"/>
                  </a:cubicBezTo>
                  <a:cubicBezTo>
                    <a:pt x="6666" y="36363"/>
                    <a:pt x="13333" y="43636"/>
                    <a:pt x="13333" y="50909"/>
                  </a:cubicBezTo>
                  <a:cubicBezTo>
                    <a:pt x="20000" y="69090"/>
                    <a:pt x="26666" y="90909"/>
                    <a:pt x="46666" y="105454"/>
                  </a:cubicBezTo>
                  <a:cubicBezTo>
                    <a:pt x="60000" y="120000"/>
                    <a:pt x="106666" y="116363"/>
                    <a:pt x="106666" y="101818"/>
                  </a:cubicBezTo>
                  <a:cubicBezTo>
                    <a:pt x="113333" y="80000"/>
                    <a:pt x="120000" y="58181"/>
                    <a:pt x="120000" y="400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7"/>
            <p:cNvSpPr/>
            <p:nvPr/>
          </p:nvSpPr>
          <p:spPr>
            <a:xfrm>
              <a:off x="4540250" y="2840038"/>
              <a:ext cx="109500" cy="246000"/>
            </a:xfrm>
            <a:custGeom>
              <a:avLst/>
              <a:gdLst/>
              <a:ahLst/>
              <a:cxnLst/>
              <a:rect l="l" t="t" r="r" b="b"/>
              <a:pathLst>
                <a:path w="120000" h="120000" extrusionOk="0">
                  <a:moveTo>
                    <a:pt x="98823" y="9473"/>
                  </a:moveTo>
                  <a:cubicBezTo>
                    <a:pt x="84705" y="6315"/>
                    <a:pt x="77647" y="3157"/>
                    <a:pt x="70588" y="3157"/>
                  </a:cubicBezTo>
                  <a:cubicBezTo>
                    <a:pt x="56470" y="0"/>
                    <a:pt x="35294" y="3157"/>
                    <a:pt x="28235" y="9473"/>
                  </a:cubicBezTo>
                  <a:cubicBezTo>
                    <a:pt x="0" y="31578"/>
                    <a:pt x="7058" y="60000"/>
                    <a:pt x="7058" y="85263"/>
                  </a:cubicBezTo>
                  <a:cubicBezTo>
                    <a:pt x="14117" y="88421"/>
                    <a:pt x="14117" y="91578"/>
                    <a:pt x="21176" y="94736"/>
                  </a:cubicBezTo>
                  <a:cubicBezTo>
                    <a:pt x="21176" y="97894"/>
                    <a:pt x="21176" y="97894"/>
                    <a:pt x="21176" y="101052"/>
                  </a:cubicBezTo>
                  <a:cubicBezTo>
                    <a:pt x="21176" y="101052"/>
                    <a:pt x="21176" y="101052"/>
                    <a:pt x="21176" y="104210"/>
                  </a:cubicBezTo>
                  <a:cubicBezTo>
                    <a:pt x="21176" y="107368"/>
                    <a:pt x="21176" y="110526"/>
                    <a:pt x="28235" y="113684"/>
                  </a:cubicBezTo>
                  <a:cubicBezTo>
                    <a:pt x="42352" y="120000"/>
                    <a:pt x="63529" y="120000"/>
                    <a:pt x="77647" y="113684"/>
                  </a:cubicBezTo>
                  <a:cubicBezTo>
                    <a:pt x="84705" y="107368"/>
                    <a:pt x="84705" y="101052"/>
                    <a:pt x="91764" y="94736"/>
                  </a:cubicBezTo>
                  <a:cubicBezTo>
                    <a:pt x="105882" y="85263"/>
                    <a:pt x="112941" y="72631"/>
                    <a:pt x="112941" y="56842"/>
                  </a:cubicBezTo>
                  <a:cubicBezTo>
                    <a:pt x="120000" y="41052"/>
                    <a:pt x="120000" y="22105"/>
                    <a:pt x="98823" y="9473"/>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7"/>
            <p:cNvSpPr/>
            <p:nvPr/>
          </p:nvSpPr>
          <p:spPr>
            <a:xfrm>
              <a:off x="5018088" y="2638426"/>
              <a:ext cx="103200" cy="220800"/>
            </a:xfrm>
            <a:custGeom>
              <a:avLst/>
              <a:gdLst/>
              <a:ahLst/>
              <a:cxnLst/>
              <a:rect l="l" t="t" r="r" b="b"/>
              <a:pathLst>
                <a:path w="120000" h="120000" extrusionOk="0">
                  <a:moveTo>
                    <a:pt x="105000" y="14117"/>
                  </a:moveTo>
                  <a:cubicBezTo>
                    <a:pt x="97500" y="3529"/>
                    <a:pt x="67500" y="0"/>
                    <a:pt x="45000" y="10588"/>
                  </a:cubicBezTo>
                  <a:cubicBezTo>
                    <a:pt x="7500" y="24705"/>
                    <a:pt x="0" y="49411"/>
                    <a:pt x="0" y="70588"/>
                  </a:cubicBezTo>
                  <a:cubicBezTo>
                    <a:pt x="0" y="84705"/>
                    <a:pt x="7500" y="95294"/>
                    <a:pt x="15000" y="105882"/>
                  </a:cubicBezTo>
                  <a:cubicBezTo>
                    <a:pt x="22500" y="116470"/>
                    <a:pt x="30000" y="116470"/>
                    <a:pt x="45000" y="120000"/>
                  </a:cubicBezTo>
                  <a:cubicBezTo>
                    <a:pt x="45000" y="120000"/>
                    <a:pt x="52500" y="120000"/>
                    <a:pt x="52500" y="116470"/>
                  </a:cubicBezTo>
                  <a:cubicBezTo>
                    <a:pt x="52500" y="116470"/>
                    <a:pt x="52500" y="116470"/>
                    <a:pt x="60000" y="116470"/>
                  </a:cubicBezTo>
                  <a:cubicBezTo>
                    <a:pt x="60000" y="112941"/>
                    <a:pt x="67500" y="112941"/>
                    <a:pt x="75000" y="109411"/>
                  </a:cubicBezTo>
                  <a:cubicBezTo>
                    <a:pt x="97500" y="98823"/>
                    <a:pt x="105000" y="77647"/>
                    <a:pt x="112500" y="63529"/>
                  </a:cubicBezTo>
                  <a:cubicBezTo>
                    <a:pt x="120000" y="45882"/>
                    <a:pt x="120000" y="28235"/>
                    <a:pt x="105000" y="14117"/>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7"/>
            <p:cNvSpPr/>
            <p:nvPr/>
          </p:nvSpPr>
          <p:spPr>
            <a:xfrm>
              <a:off x="4056063" y="2093913"/>
              <a:ext cx="949200" cy="401700"/>
            </a:xfrm>
            <a:custGeom>
              <a:avLst/>
              <a:gdLst/>
              <a:ahLst/>
              <a:cxnLst/>
              <a:rect l="l" t="t" r="r" b="b"/>
              <a:pathLst>
                <a:path w="120000" h="120000" extrusionOk="0">
                  <a:moveTo>
                    <a:pt x="110204" y="11612"/>
                  </a:moveTo>
                  <a:cubicBezTo>
                    <a:pt x="109387" y="13548"/>
                    <a:pt x="108571" y="13548"/>
                    <a:pt x="108571" y="15483"/>
                  </a:cubicBezTo>
                  <a:cubicBezTo>
                    <a:pt x="95510" y="65806"/>
                    <a:pt x="74285" y="83225"/>
                    <a:pt x="51428" y="87096"/>
                  </a:cubicBezTo>
                  <a:cubicBezTo>
                    <a:pt x="42448" y="89032"/>
                    <a:pt x="32653" y="85161"/>
                    <a:pt x="23673" y="81290"/>
                  </a:cubicBezTo>
                  <a:cubicBezTo>
                    <a:pt x="14693" y="75483"/>
                    <a:pt x="6530" y="58064"/>
                    <a:pt x="0" y="44516"/>
                  </a:cubicBezTo>
                  <a:cubicBezTo>
                    <a:pt x="0" y="44516"/>
                    <a:pt x="0" y="44516"/>
                    <a:pt x="0" y="44516"/>
                  </a:cubicBezTo>
                  <a:cubicBezTo>
                    <a:pt x="4897" y="63870"/>
                    <a:pt x="11428" y="77419"/>
                    <a:pt x="19591" y="89032"/>
                  </a:cubicBezTo>
                  <a:cubicBezTo>
                    <a:pt x="29387" y="102580"/>
                    <a:pt x="37551" y="106451"/>
                    <a:pt x="48979" y="106451"/>
                  </a:cubicBezTo>
                  <a:cubicBezTo>
                    <a:pt x="59591" y="104516"/>
                    <a:pt x="69387" y="100645"/>
                    <a:pt x="78367" y="92903"/>
                  </a:cubicBezTo>
                  <a:cubicBezTo>
                    <a:pt x="76734" y="94838"/>
                    <a:pt x="75102" y="96774"/>
                    <a:pt x="72653" y="98709"/>
                  </a:cubicBezTo>
                  <a:cubicBezTo>
                    <a:pt x="65306" y="106451"/>
                    <a:pt x="57959" y="110322"/>
                    <a:pt x="50612" y="112258"/>
                  </a:cubicBezTo>
                  <a:cubicBezTo>
                    <a:pt x="45714" y="112258"/>
                    <a:pt x="41632" y="108387"/>
                    <a:pt x="37551" y="108387"/>
                  </a:cubicBezTo>
                  <a:cubicBezTo>
                    <a:pt x="33469" y="106451"/>
                    <a:pt x="30204" y="102580"/>
                    <a:pt x="26122" y="100645"/>
                  </a:cubicBezTo>
                  <a:cubicBezTo>
                    <a:pt x="25306" y="100645"/>
                    <a:pt x="24489" y="100645"/>
                    <a:pt x="24489" y="102580"/>
                  </a:cubicBezTo>
                  <a:cubicBezTo>
                    <a:pt x="29387" y="116129"/>
                    <a:pt x="39183" y="120000"/>
                    <a:pt x="46530" y="120000"/>
                  </a:cubicBezTo>
                  <a:cubicBezTo>
                    <a:pt x="55510" y="120000"/>
                    <a:pt x="66122" y="120000"/>
                    <a:pt x="75102" y="114193"/>
                  </a:cubicBezTo>
                  <a:cubicBezTo>
                    <a:pt x="84897" y="106451"/>
                    <a:pt x="94693" y="94838"/>
                    <a:pt x="102857" y="79354"/>
                  </a:cubicBezTo>
                  <a:cubicBezTo>
                    <a:pt x="111836" y="61935"/>
                    <a:pt x="115102" y="42580"/>
                    <a:pt x="118367" y="17419"/>
                  </a:cubicBezTo>
                  <a:cubicBezTo>
                    <a:pt x="120000" y="3870"/>
                    <a:pt x="111836" y="0"/>
                    <a:pt x="110204" y="11612"/>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7"/>
            <p:cNvSpPr/>
            <p:nvPr/>
          </p:nvSpPr>
          <p:spPr>
            <a:xfrm>
              <a:off x="4346575" y="2470151"/>
              <a:ext cx="103200" cy="103200"/>
            </a:xfrm>
            <a:custGeom>
              <a:avLst/>
              <a:gdLst/>
              <a:ahLst/>
              <a:cxnLst/>
              <a:rect l="l" t="t" r="r" b="b"/>
              <a:pathLst>
                <a:path w="120000" h="120000" extrusionOk="0">
                  <a:moveTo>
                    <a:pt x="7500" y="67500"/>
                  </a:moveTo>
                  <a:cubicBezTo>
                    <a:pt x="0" y="30000"/>
                    <a:pt x="30000" y="7500"/>
                    <a:pt x="60000" y="7500"/>
                  </a:cubicBezTo>
                  <a:cubicBezTo>
                    <a:pt x="90000" y="0"/>
                    <a:pt x="120000" y="30000"/>
                    <a:pt x="120000" y="60000"/>
                  </a:cubicBezTo>
                  <a:cubicBezTo>
                    <a:pt x="120000" y="90000"/>
                    <a:pt x="97500" y="120000"/>
                    <a:pt x="67500" y="120000"/>
                  </a:cubicBezTo>
                  <a:cubicBezTo>
                    <a:pt x="30000" y="120000"/>
                    <a:pt x="7500" y="97500"/>
                    <a:pt x="7500" y="67500"/>
                  </a:cubicBezTo>
                  <a:close/>
                </a:path>
              </a:pathLst>
            </a:custGeom>
            <a:solidFill>
              <a:srgbClr val="FFE5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7"/>
            <p:cNvSpPr/>
            <p:nvPr/>
          </p:nvSpPr>
          <p:spPr>
            <a:xfrm>
              <a:off x="4662488" y="2463801"/>
              <a:ext cx="355500" cy="317400"/>
            </a:xfrm>
            <a:custGeom>
              <a:avLst/>
              <a:gdLst/>
              <a:ahLst/>
              <a:cxnLst/>
              <a:rect l="l" t="t" r="r" b="b"/>
              <a:pathLst>
                <a:path w="120000" h="120000" extrusionOk="0">
                  <a:moveTo>
                    <a:pt x="93818" y="19591"/>
                  </a:moveTo>
                  <a:cubicBezTo>
                    <a:pt x="91636" y="61224"/>
                    <a:pt x="37090" y="90612"/>
                    <a:pt x="6545" y="95510"/>
                  </a:cubicBezTo>
                  <a:cubicBezTo>
                    <a:pt x="0" y="95510"/>
                    <a:pt x="0" y="105306"/>
                    <a:pt x="4363" y="107755"/>
                  </a:cubicBezTo>
                  <a:cubicBezTo>
                    <a:pt x="54545" y="119999"/>
                    <a:pt x="104727" y="73469"/>
                    <a:pt x="117818" y="22040"/>
                  </a:cubicBezTo>
                  <a:cubicBezTo>
                    <a:pt x="120000" y="4897"/>
                    <a:pt x="96000" y="0"/>
                    <a:pt x="93818" y="19591"/>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7"/>
            <p:cNvSpPr/>
            <p:nvPr/>
          </p:nvSpPr>
          <p:spPr>
            <a:xfrm>
              <a:off x="5064125" y="1874838"/>
              <a:ext cx="238200" cy="381000"/>
            </a:xfrm>
            <a:custGeom>
              <a:avLst/>
              <a:gdLst/>
              <a:ahLst/>
              <a:cxnLst/>
              <a:rect l="l" t="t" r="r" b="b"/>
              <a:pathLst>
                <a:path w="120000" h="120000" extrusionOk="0">
                  <a:moveTo>
                    <a:pt x="87567" y="10169"/>
                  </a:moveTo>
                  <a:cubicBezTo>
                    <a:pt x="84324" y="6101"/>
                    <a:pt x="74594" y="0"/>
                    <a:pt x="74594" y="6101"/>
                  </a:cubicBezTo>
                  <a:cubicBezTo>
                    <a:pt x="84324" y="22372"/>
                    <a:pt x="94054" y="46779"/>
                    <a:pt x="94054" y="63050"/>
                  </a:cubicBezTo>
                  <a:cubicBezTo>
                    <a:pt x="97297" y="81355"/>
                    <a:pt x="74594" y="87457"/>
                    <a:pt x="55135" y="95593"/>
                  </a:cubicBezTo>
                  <a:cubicBezTo>
                    <a:pt x="45405" y="85423"/>
                    <a:pt x="25945" y="73220"/>
                    <a:pt x="9729" y="81355"/>
                  </a:cubicBezTo>
                  <a:cubicBezTo>
                    <a:pt x="9729" y="81355"/>
                    <a:pt x="0" y="85423"/>
                    <a:pt x="0" y="85423"/>
                  </a:cubicBezTo>
                  <a:cubicBezTo>
                    <a:pt x="3243" y="93559"/>
                    <a:pt x="32432" y="97627"/>
                    <a:pt x="35675" y="107796"/>
                  </a:cubicBezTo>
                  <a:cubicBezTo>
                    <a:pt x="35675" y="115932"/>
                    <a:pt x="45405" y="120000"/>
                    <a:pt x="55135" y="115932"/>
                  </a:cubicBezTo>
                  <a:cubicBezTo>
                    <a:pt x="84324" y="105762"/>
                    <a:pt x="113513" y="87457"/>
                    <a:pt x="116756" y="69152"/>
                  </a:cubicBezTo>
                  <a:cubicBezTo>
                    <a:pt x="120000" y="48813"/>
                    <a:pt x="97297" y="28474"/>
                    <a:pt x="87567" y="10169"/>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7"/>
            <p:cNvSpPr/>
            <p:nvPr/>
          </p:nvSpPr>
          <p:spPr>
            <a:xfrm>
              <a:off x="4095750" y="2146301"/>
              <a:ext cx="160200" cy="84000"/>
            </a:xfrm>
            <a:custGeom>
              <a:avLst/>
              <a:gdLst/>
              <a:ahLst/>
              <a:cxnLst/>
              <a:rect l="l" t="t" r="r" b="b"/>
              <a:pathLst>
                <a:path w="120000" h="120000" extrusionOk="0">
                  <a:moveTo>
                    <a:pt x="100800" y="18461"/>
                  </a:moveTo>
                  <a:cubicBezTo>
                    <a:pt x="86400" y="9230"/>
                    <a:pt x="72000" y="9230"/>
                    <a:pt x="57600" y="9230"/>
                  </a:cubicBezTo>
                  <a:cubicBezTo>
                    <a:pt x="43200" y="9230"/>
                    <a:pt x="24000" y="0"/>
                    <a:pt x="9600" y="18461"/>
                  </a:cubicBezTo>
                  <a:cubicBezTo>
                    <a:pt x="0" y="36923"/>
                    <a:pt x="0" y="55384"/>
                    <a:pt x="9600" y="73846"/>
                  </a:cubicBezTo>
                  <a:cubicBezTo>
                    <a:pt x="19200" y="92307"/>
                    <a:pt x="33600" y="92307"/>
                    <a:pt x="48000" y="101538"/>
                  </a:cubicBezTo>
                  <a:cubicBezTo>
                    <a:pt x="62400" y="110769"/>
                    <a:pt x="81600" y="120000"/>
                    <a:pt x="96000" y="110769"/>
                  </a:cubicBezTo>
                  <a:cubicBezTo>
                    <a:pt x="115200" y="101538"/>
                    <a:pt x="120000" y="36923"/>
                    <a:pt x="100800" y="18461"/>
                  </a:cubicBezTo>
                  <a:close/>
                </a:path>
              </a:pathLst>
            </a:custGeom>
            <a:solidFill>
              <a:srgbClr val="F8BAB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7"/>
            <p:cNvSpPr/>
            <p:nvPr/>
          </p:nvSpPr>
          <p:spPr>
            <a:xfrm>
              <a:off x="4579938" y="2192338"/>
              <a:ext cx="166800" cy="84000"/>
            </a:xfrm>
            <a:custGeom>
              <a:avLst/>
              <a:gdLst/>
              <a:ahLst/>
              <a:cxnLst/>
              <a:rect l="l" t="t" r="r" b="b"/>
              <a:pathLst>
                <a:path w="120000" h="120000" extrusionOk="0">
                  <a:moveTo>
                    <a:pt x="78461" y="18461"/>
                  </a:moveTo>
                  <a:cubicBezTo>
                    <a:pt x="55384" y="18461"/>
                    <a:pt x="23076" y="0"/>
                    <a:pt x="4615" y="46153"/>
                  </a:cubicBezTo>
                  <a:cubicBezTo>
                    <a:pt x="0" y="55384"/>
                    <a:pt x="4615" y="83076"/>
                    <a:pt x="9230" y="92307"/>
                  </a:cubicBezTo>
                  <a:cubicBezTo>
                    <a:pt x="18461" y="110769"/>
                    <a:pt x="32307" y="110769"/>
                    <a:pt x="41538" y="120000"/>
                  </a:cubicBezTo>
                  <a:cubicBezTo>
                    <a:pt x="60000" y="120000"/>
                    <a:pt x="73846" y="120000"/>
                    <a:pt x="87692" y="110769"/>
                  </a:cubicBezTo>
                  <a:cubicBezTo>
                    <a:pt x="120000" y="101538"/>
                    <a:pt x="110769" y="9230"/>
                    <a:pt x="78461" y="18461"/>
                  </a:cubicBezTo>
                  <a:close/>
                </a:path>
              </a:pathLst>
            </a:custGeom>
            <a:solidFill>
              <a:srgbClr val="F8BAB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7"/>
            <p:cNvSpPr/>
            <p:nvPr/>
          </p:nvSpPr>
          <p:spPr>
            <a:xfrm>
              <a:off x="4767263" y="2093913"/>
              <a:ext cx="109500" cy="39600"/>
            </a:xfrm>
            <a:custGeom>
              <a:avLst/>
              <a:gdLst/>
              <a:ahLst/>
              <a:cxnLst/>
              <a:rect l="l" t="t" r="r" b="b"/>
              <a:pathLst>
                <a:path w="120000" h="120000" extrusionOk="0">
                  <a:moveTo>
                    <a:pt x="14117" y="120000"/>
                  </a:moveTo>
                  <a:cubicBezTo>
                    <a:pt x="28235" y="120000"/>
                    <a:pt x="120000" y="100000"/>
                    <a:pt x="105882" y="40000"/>
                  </a:cubicBezTo>
                  <a:cubicBezTo>
                    <a:pt x="98823" y="0"/>
                    <a:pt x="56470" y="20000"/>
                    <a:pt x="42352" y="40000"/>
                  </a:cubicBezTo>
                  <a:cubicBezTo>
                    <a:pt x="35294" y="40000"/>
                    <a:pt x="21176" y="40000"/>
                    <a:pt x="7058" y="60000"/>
                  </a:cubicBezTo>
                  <a:cubicBezTo>
                    <a:pt x="0" y="60000"/>
                    <a:pt x="0" y="120000"/>
                    <a:pt x="14117" y="120000"/>
                  </a:cubicBezTo>
                  <a:cubicBezTo>
                    <a:pt x="14117" y="120000"/>
                    <a:pt x="7058" y="120000"/>
                    <a:pt x="14117" y="12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7"/>
            <p:cNvSpPr/>
            <p:nvPr/>
          </p:nvSpPr>
          <p:spPr>
            <a:xfrm>
              <a:off x="4759325" y="2159001"/>
              <a:ext cx="90600" cy="52500"/>
            </a:xfrm>
            <a:custGeom>
              <a:avLst/>
              <a:gdLst/>
              <a:ahLst/>
              <a:cxnLst/>
              <a:rect l="l" t="t" r="r" b="b"/>
              <a:pathLst>
                <a:path w="120000" h="120000" extrusionOk="0">
                  <a:moveTo>
                    <a:pt x="17142" y="60000"/>
                  </a:moveTo>
                  <a:cubicBezTo>
                    <a:pt x="42857" y="75000"/>
                    <a:pt x="68571" y="90000"/>
                    <a:pt x="94285" y="120000"/>
                  </a:cubicBezTo>
                  <a:cubicBezTo>
                    <a:pt x="111428" y="120000"/>
                    <a:pt x="119999" y="75000"/>
                    <a:pt x="102857" y="75000"/>
                  </a:cubicBezTo>
                  <a:cubicBezTo>
                    <a:pt x="77142" y="60000"/>
                    <a:pt x="51428" y="30000"/>
                    <a:pt x="25714" y="15000"/>
                  </a:cubicBezTo>
                  <a:cubicBezTo>
                    <a:pt x="8571" y="0"/>
                    <a:pt x="0" y="45000"/>
                    <a:pt x="17142" y="60000"/>
                  </a:cubicBezTo>
                  <a:cubicBezTo>
                    <a:pt x="25714" y="60000"/>
                    <a:pt x="8571" y="45000"/>
                    <a:pt x="17142" y="6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7"/>
            <p:cNvSpPr/>
            <p:nvPr/>
          </p:nvSpPr>
          <p:spPr>
            <a:xfrm>
              <a:off x="4740275" y="2224088"/>
              <a:ext cx="71400" cy="52500"/>
            </a:xfrm>
            <a:custGeom>
              <a:avLst/>
              <a:gdLst/>
              <a:ahLst/>
              <a:cxnLst/>
              <a:rect l="l" t="t" r="r" b="b"/>
              <a:pathLst>
                <a:path w="120000" h="120000" extrusionOk="0">
                  <a:moveTo>
                    <a:pt x="21818" y="60000"/>
                  </a:moveTo>
                  <a:cubicBezTo>
                    <a:pt x="43636" y="75000"/>
                    <a:pt x="65454" y="105000"/>
                    <a:pt x="87272" y="105000"/>
                  </a:cubicBezTo>
                  <a:cubicBezTo>
                    <a:pt x="109090" y="120000"/>
                    <a:pt x="120000" y="75000"/>
                    <a:pt x="98181" y="60000"/>
                  </a:cubicBezTo>
                  <a:cubicBezTo>
                    <a:pt x="76363" y="60000"/>
                    <a:pt x="65454" y="30000"/>
                    <a:pt x="43636" y="15000"/>
                  </a:cubicBezTo>
                  <a:cubicBezTo>
                    <a:pt x="21818" y="0"/>
                    <a:pt x="0" y="45000"/>
                    <a:pt x="21818" y="60000"/>
                  </a:cubicBezTo>
                  <a:cubicBezTo>
                    <a:pt x="32727" y="60000"/>
                    <a:pt x="10909" y="45000"/>
                    <a:pt x="21818" y="6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7"/>
            <p:cNvSpPr/>
            <p:nvPr/>
          </p:nvSpPr>
          <p:spPr>
            <a:xfrm>
              <a:off x="4005263" y="1990726"/>
              <a:ext cx="103200" cy="65100"/>
            </a:xfrm>
            <a:custGeom>
              <a:avLst/>
              <a:gdLst/>
              <a:ahLst/>
              <a:cxnLst/>
              <a:rect l="l" t="t" r="r" b="b"/>
              <a:pathLst>
                <a:path w="120000" h="120000" extrusionOk="0">
                  <a:moveTo>
                    <a:pt x="22500" y="0"/>
                  </a:moveTo>
                  <a:cubicBezTo>
                    <a:pt x="7500" y="0"/>
                    <a:pt x="0" y="36000"/>
                    <a:pt x="15000" y="48000"/>
                  </a:cubicBezTo>
                  <a:cubicBezTo>
                    <a:pt x="45000" y="60000"/>
                    <a:pt x="67500" y="72000"/>
                    <a:pt x="90000" y="108000"/>
                  </a:cubicBezTo>
                  <a:cubicBezTo>
                    <a:pt x="97500" y="120000"/>
                    <a:pt x="120000" y="96000"/>
                    <a:pt x="105000" y="72000"/>
                  </a:cubicBezTo>
                  <a:cubicBezTo>
                    <a:pt x="82500" y="36000"/>
                    <a:pt x="52500" y="24000"/>
                    <a:pt x="22500" y="0"/>
                  </a:cubicBezTo>
                  <a:cubicBezTo>
                    <a:pt x="15000" y="0"/>
                    <a:pt x="52500" y="24000"/>
                    <a:pt x="22500"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7"/>
            <p:cNvSpPr/>
            <p:nvPr/>
          </p:nvSpPr>
          <p:spPr>
            <a:xfrm>
              <a:off x="4005263" y="2062163"/>
              <a:ext cx="103200" cy="44400"/>
            </a:xfrm>
            <a:custGeom>
              <a:avLst/>
              <a:gdLst/>
              <a:ahLst/>
              <a:cxnLst/>
              <a:rect l="l" t="t" r="r" b="b"/>
              <a:pathLst>
                <a:path w="120000" h="120000" extrusionOk="0">
                  <a:moveTo>
                    <a:pt x="82500" y="119999"/>
                  </a:moveTo>
                  <a:cubicBezTo>
                    <a:pt x="120000" y="119999"/>
                    <a:pt x="52500" y="0"/>
                    <a:pt x="30000" y="34285"/>
                  </a:cubicBezTo>
                  <a:cubicBezTo>
                    <a:pt x="0" y="68571"/>
                    <a:pt x="75000" y="119999"/>
                    <a:pt x="82500" y="119999"/>
                  </a:cubicBezTo>
                  <a:cubicBezTo>
                    <a:pt x="90000" y="119999"/>
                    <a:pt x="82500" y="119999"/>
                    <a:pt x="82500" y="119999"/>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7"/>
            <p:cNvSpPr/>
            <p:nvPr/>
          </p:nvSpPr>
          <p:spPr>
            <a:xfrm>
              <a:off x="4037013" y="2139951"/>
              <a:ext cx="65100" cy="31800"/>
            </a:xfrm>
            <a:custGeom>
              <a:avLst/>
              <a:gdLst/>
              <a:ahLst/>
              <a:cxnLst/>
              <a:rect l="l" t="t" r="r" b="b"/>
              <a:pathLst>
                <a:path w="120000" h="120000" extrusionOk="0">
                  <a:moveTo>
                    <a:pt x="96000" y="0"/>
                  </a:moveTo>
                  <a:cubicBezTo>
                    <a:pt x="72000" y="24000"/>
                    <a:pt x="24000" y="0"/>
                    <a:pt x="12000" y="48000"/>
                  </a:cubicBezTo>
                  <a:cubicBezTo>
                    <a:pt x="0" y="72000"/>
                    <a:pt x="12000" y="120000"/>
                    <a:pt x="24000" y="120000"/>
                  </a:cubicBezTo>
                  <a:cubicBezTo>
                    <a:pt x="48000" y="96000"/>
                    <a:pt x="84000" y="96000"/>
                    <a:pt x="96000" y="72000"/>
                  </a:cubicBezTo>
                  <a:cubicBezTo>
                    <a:pt x="120000" y="72000"/>
                    <a:pt x="120000" y="0"/>
                    <a:pt x="96000" y="0"/>
                  </a:cubicBezTo>
                  <a:cubicBezTo>
                    <a:pt x="84000" y="0"/>
                    <a:pt x="108000" y="0"/>
                    <a:pt x="96000"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7"/>
            <p:cNvSpPr/>
            <p:nvPr/>
          </p:nvSpPr>
          <p:spPr>
            <a:xfrm>
              <a:off x="4314825" y="2165351"/>
              <a:ext cx="200100" cy="77700"/>
            </a:xfrm>
            <a:custGeom>
              <a:avLst/>
              <a:gdLst/>
              <a:ahLst/>
              <a:cxnLst/>
              <a:rect l="l" t="t" r="r" b="b"/>
              <a:pathLst>
                <a:path w="120000" h="120000" extrusionOk="0">
                  <a:moveTo>
                    <a:pt x="81290" y="120000"/>
                  </a:moveTo>
                  <a:cubicBezTo>
                    <a:pt x="81290" y="120000"/>
                    <a:pt x="77419" y="120000"/>
                    <a:pt x="77419" y="120000"/>
                  </a:cubicBezTo>
                  <a:cubicBezTo>
                    <a:pt x="69677" y="120000"/>
                    <a:pt x="65806" y="110000"/>
                    <a:pt x="61935" y="100000"/>
                  </a:cubicBezTo>
                  <a:cubicBezTo>
                    <a:pt x="54193" y="110000"/>
                    <a:pt x="50322" y="110000"/>
                    <a:pt x="46451" y="120000"/>
                  </a:cubicBezTo>
                  <a:cubicBezTo>
                    <a:pt x="42580" y="120000"/>
                    <a:pt x="42580" y="120000"/>
                    <a:pt x="38709" y="120000"/>
                  </a:cubicBezTo>
                  <a:cubicBezTo>
                    <a:pt x="27096" y="120000"/>
                    <a:pt x="15483" y="100000"/>
                    <a:pt x="11612" y="70000"/>
                  </a:cubicBezTo>
                  <a:cubicBezTo>
                    <a:pt x="7741" y="60000"/>
                    <a:pt x="0" y="30000"/>
                    <a:pt x="7741" y="10000"/>
                  </a:cubicBezTo>
                  <a:cubicBezTo>
                    <a:pt x="11612" y="0"/>
                    <a:pt x="11612" y="0"/>
                    <a:pt x="15483" y="0"/>
                  </a:cubicBezTo>
                  <a:cubicBezTo>
                    <a:pt x="15483" y="0"/>
                    <a:pt x="19354" y="10000"/>
                    <a:pt x="23225" y="10000"/>
                  </a:cubicBezTo>
                  <a:cubicBezTo>
                    <a:pt x="23225" y="10000"/>
                    <a:pt x="23225" y="20000"/>
                    <a:pt x="23225" y="30000"/>
                  </a:cubicBezTo>
                  <a:cubicBezTo>
                    <a:pt x="23225" y="40000"/>
                    <a:pt x="27096" y="50000"/>
                    <a:pt x="27096" y="60000"/>
                  </a:cubicBezTo>
                  <a:cubicBezTo>
                    <a:pt x="30967" y="70000"/>
                    <a:pt x="34838" y="70000"/>
                    <a:pt x="38709" y="70000"/>
                  </a:cubicBezTo>
                  <a:cubicBezTo>
                    <a:pt x="42580" y="70000"/>
                    <a:pt x="46451" y="70000"/>
                    <a:pt x="46451" y="70000"/>
                  </a:cubicBezTo>
                  <a:cubicBezTo>
                    <a:pt x="50322" y="60000"/>
                    <a:pt x="54193" y="60000"/>
                    <a:pt x="54193" y="50000"/>
                  </a:cubicBezTo>
                  <a:cubicBezTo>
                    <a:pt x="58064" y="50000"/>
                    <a:pt x="58064" y="40000"/>
                    <a:pt x="61935" y="40000"/>
                  </a:cubicBezTo>
                  <a:cubicBezTo>
                    <a:pt x="65806" y="40000"/>
                    <a:pt x="69677" y="50000"/>
                    <a:pt x="73548" y="60000"/>
                  </a:cubicBezTo>
                  <a:cubicBezTo>
                    <a:pt x="73548" y="70000"/>
                    <a:pt x="77419" y="80000"/>
                    <a:pt x="85161" y="80000"/>
                  </a:cubicBezTo>
                  <a:cubicBezTo>
                    <a:pt x="89032" y="80000"/>
                    <a:pt x="96774" y="70000"/>
                    <a:pt x="100645" y="50000"/>
                  </a:cubicBezTo>
                  <a:cubicBezTo>
                    <a:pt x="100645" y="50000"/>
                    <a:pt x="100645" y="50000"/>
                    <a:pt x="100645" y="50000"/>
                  </a:cubicBezTo>
                  <a:cubicBezTo>
                    <a:pt x="100645" y="30000"/>
                    <a:pt x="104516" y="10000"/>
                    <a:pt x="108387" y="10000"/>
                  </a:cubicBezTo>
                  <a:cubicBezTo>
                    <a:pt x="112258" y="10000"/>
                    <a:pt x="112258" y="20000"/>
                    <a:pt x="116129" y="20000"/>
                  </a:cubicBezTo>
                  <a:cubicBezTo>
                    <a:pt x="120000" y="30000"/>
                    <a:pt x="120000" y="50000"/>
                    <a:pt x="116129" y="70000"/>
                  </a:cubicBezTo>
                  <a:cubicBezTo>
                    <a:pt x="108387" y="100000"/>
                    <a:pt x="96774" y="120000"/>
                    <a:pt x="85161" y="120000"/>
                  </a:cubicBezTo>
                  <a:cubicBezTo>
                    <a:pt x="85161" y="120000"/>
                    <a:pt x="81290" y="120000"/>
                    <a:pt x="81290" y="12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7"/>
            <p:cNvSpPr/>
            <p:nvPr/>
          </p:nvSpPr>
          <p:spPr>
            <a:xfrm>
              <a:off x="4152900" y="2049463"/>
              <a:ext cx="115800" cy="128700"/>
            </a:xfrm>
            <a:custGeom>
              <a:avLst/>
              <a:gdLst/>
              <a:ahLst/>
              <a:cxnLst/>
              <a:rect l="l" t="t" r="r" b="b"/>
              <a:pathLst>
                <a:path w="120000" h="120000" extrusionOk="0">
                  <a:moveTo>
                    <a:pt x="60000" y="0"/>
                  </a:moveTo>
                  <a:cubicBezTo>
                    <a:pt x="60000" y="0"/>
                    <a:pt x="53333" y="0"/>
                    <a:pt x="53333" y="0"/>
                  </a:cubicBezTo>
                  <a:cubicBezTo>
                    <a:pt x="60000" y="6000"/>
                    <a:pt x="60000" y="12000"/>
                    <a:pt x="60000" y="18000"/>
                  </a:cubicBezTo>
                  <a:cubicBezTo>
                    <a:pt x="60000" y="30000"/>
                    <a:pt x="53333" y="42000"/>
                    <a:pt x="40000" y="42000"/>
                  </a:cubicBezTo>
                  <a:cubicBezTo>
                    <a:pt x="26666" y="42000"/>
                    <a:pt x="20000" y="30000"/>
                    <a:pt x="13333" y="24000"/>
                  </a:cubicBezTo>
                  <a:cubicBezTo>
                    <a:pt x="6666" y="30000"/>
                    <a:pt x="0" y="42000"/>
                    <a:pt x="0" y="60000"/>
                  </a:cubicBezTo>
                  <a:cubicBezTo>
                    <a:pt x="0" y="90000"/>
                    <a:pt x="20000" y="120000"/>
                    <a:pt x="53333" y="120000"/>
                  </a:cubicBezTo>
                  <a:cubicBezTo>
                    <a:pt x="86666" y="120000"/>
                    <a:pt x="113333" y="96000"/>
                    <a:pt x="113333" y="60000"/>
                  </a:cubicBezTo>
                  <a:cubicBezTo>
                    <a:pt x="120000" y="30000"/>
                    <a:pt x="93333" y="0"/>
                    <a:pt x="60000"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7"/>
            <p:cNvSpPr/>
            <p:nvPr/>
          </p:nvSpPr>
          <p:spPr>
            <a:xfrm>
              <a:off x="4321175" y="2457451"/>
              <a:ext cx="162000" cy="122100"/>
            </a:xfrm>
            <a:custGeom>
              <a:avLst/>
              <a:gdLst/>
              <a:ahLst/>
              <a:cxnLst/>
              <a:rect l="l" t="t" r="r" b="b"/>
              <a:pathLst>
                <a:path w="120000" h="120000" extrusionOk="0">
                  <a:moveTo>
                    <a:pt x="62400" y="120000"/>
                  </a:moveTo>
                  <a:cubicBezTo>
                    <a:pt x="4800" y="120000"/>
                    <a:pt x="0" y="6315"/>
                    <a:pt x="57600" y="0"/>
                  </a:cubicBezTo>
                  <a:cubicBezTo>
                    <a:pt x="115200" y="0"/>
                    <a:pt x="120000" y="113684"/>
                    <a:pt x="62400" y="120000"/>
                  </a:cubicBezTo>
                  <a:cubicBezTo>
                    <a:pt x="38400" y="120000"/>
                    <a:pt x="62400" y="120000"/>
                    <a:pt x="62400" y="120000"/>
                  </a:cubicBezTo>
                  <a:close/>
                  <a:moveTo>
                    <a:pt x="57600" y="18947"/>
                  </a:moveTo>
                  <a:cubicBezTo>
                    <a:pt x="19200" y="25263"/>
                    <a:pt x="24000" y="101052"/>
                    <a:pt x="62400" y="94736"/>
                  </a:cubicBezTo>
                  <a:cubicBezTo>
                    <a:pt x="96000" y="94736"/>
                    <a:pt x="96000" y="18947"/>
                    <a:pt x="57600" y="18947"/>
                  </a:cubicBezTo>
                  <a:cubicBezTo>
                    <a:pt x="43200" y="25263"/>
                    <a:pt x="57600" y="18947"/>
                    <a:pt x="57600" y="18947"/>
                  </a:cubicBezTo>
                  <a:close/>
                </a:path>
              </a:pathLst>
            </a:custGeom>
            <a:solidFill>
              <a:srgbClr val="E691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7"/>
            <p:cNvSpPr/>
            <p:nvPr/>
          </p:nvSpPr>
          <p:spPr>
            <a:xfrm>
              <a:off x="4352925" y="2489201"/>
              <a:ext cx="84000" cy="58800"/>
            </a:xfrm>
            <a:custGeom>
              <a:avLst/>
              <a:gdLst/>
              <a:ahLst/>
              <a:cxnLst/>
              <a:rect l="l" t="t" r="r" b="b"/>
              <a:pathLst>
                <a:path w="120000" h="120000" extrusionOk="0">
                  <a:moveTo>
                    <a:pt x="64615" y="120000"/>
                  </a:moveTo>
                  <a:cubicBezTo>
                    <a:pt x="46153" y="120000"/>
                    <a:pt x="0" y="80000"/>
                    <a:pt x="36923" y="66666"/>
                  </a:cubicBezTo>
                  <a:cubicBezTo>
                    <a:pt x="55384" y="66666"/>
                    <a:pt x="92307" y="93333"/>
                    <a:pt x="83076" y="40000"/>
                  </a:cubicBezTo>
                  <a:cubicBezTo>
                    <a:pt x="73846" y="13333"/>
                    <a:pt x="101538" y="0"/>
                    <a:pt x="110769" y="26666"/>
                  </a:cubicBezTo>
                  <a:cubicBezTo>
                    <a:pt x="120000" y="66666"/>
                    <a:pt x="92307" y="120000"/>
                    <a:pt x="64615" y="120000"/>
                  </a:cubicBezTo>
                  <a:cubicBezTo>
                    <a:pt x="55384" y="120000"/>
                    <a:pt x="64615" y="120000"/>
                    <a:pt x="64615" y="120000"/>
                  </a:cubicBezTo>
                  <a:close/>
                </a:path>
              </a:pathLst>
            </a:custGeom>
            <a:solidFill>
              <a:srgbClr val="E691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7"/>
            <p:cNvSpPr/>
            <p:nvPr/>
          </p:nvSpPr>
          <p:spPr>
            <a:xfrm>
              <a:off x="3895725" y="1433513"/>
              <a:ext cx="1490700" cy="1690800"/>
            </a:xfrm>
            <a:custGeom>
              <a:avLst/>
              <a:gdLst/>
              <a:ahLst/>
              <a:cxnLst/>
              <a:rect l="l" t="t" r="r" b="b"/>
              <a:pathLst>
                <a:path w="120000" h="120000" extrusionOk="0">
                  <a:moveTo>
                    <a:pt x="115324" y="12413"/>
                  </a:move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ubicBezTo>
                    <a:pt x="113246" y="10574"/>
                    <a:pt x="116883" y="13793"/>
                    <a:pt x="115324" y="12413"/>
                  </a:cubicBezTo>
                  <a:close/>
                  <a:moveTo>
                    <a:pt x="109610" y="38620"/>
                  </a:moveTo>
                  <a:cubicBezTo>
                    <a:pt x="114285" y="47356"/>
                    <a:pt x="109610" y="53333"/>
                    <a:pt x="101298" y="57471"/>
                  </a:cubicBezTo>
                  <a:cubicBezTo>
                    <a:pt x="100259" y="54712"/>
                    <a:pt x="97662" y="51954"/>
                    <a:pt x="95064" y="50574"/>
                  </a:cubicBezTo>
                  <a:cubicBezTo>
                    <a:pt x="98181" y="50114"/>
                    <a:pt x="101818" y="48735"/>
                    <a:pt x="103376" y="46436"/>
                  </a:cubicBezTo>
                  <a:cubicBezTo>
                    <a:pt x="105454" y="43678"/>
                    <a:pt x="103896" y="40459"/>
                    <a:pt x="102857" y="37701"/>
                  </a:cubicBezTo>
                  <a:cubicBezTo>
                    <a:pt x="100779" y="32183"/>
                    <a:pt x="95584" y="23908"/>
                    <a:pt x="98701" y="17931"/>
                  </a:cubicBezTo>
                  <a:cubicBezTo>
                    <a:pt x="100259" y="15172"/>
                    <a:pt x="103896" y="13793"/>
                    <a:pt x="107532" y="13793"/>
                  </a:cubicBezTo>
                  <a:cubicBezTo>
                    <a:pt x="109090" y="13793"/>
                    <a:pt x="114285" y="14712"/>
                    <a:pt x="113766" y="17011"/>
                  </a:cubicBezTo>
                  <a:cubicBezTo>
                    <a:pt x="112207" y="20229"/>
                    <a:pt x="103896" y="14252"/>
                    <a:pt x="101818" y="18850"/>
                  </a:cubicBezTo>
                  <a:cubicBezTo>
                    <a:pt x="99740" y="23908"/>
                    <a:pt x="106493" y="33103"/>
                    <a:pt x="109610" y="38620"/>
                  </a:cubicBezTo>
                  <a:close/>
                  <a:moveTo>
                    <a:pt x="94025" y="100229"/>
                  </a:moveTo>
                  <a:cubicBezTo>
                    <a:pt x="94025" y="100229"/>
                    <a:pt x="94025" y="100229"/>
                    <a:pt x="93506" y="100229"/>
                  </a:cubicBezTo>
                  <a:cubicBezTo>
                    <a:pt x="92987" y="100689"/>
                    <a:pt x="91948" y="90574"/>
                    <a:pt x="91428" y="89655"/>
                  </a:cubicBezTo>
                  <a:cubicBezTo>
                    <a:pt x="91428" y="85977"/>
                    <a:pt x="91948" y="81379"/>
                    <a:pt x="90909" y="77701"/>
                  </a:cubicBezTo>
                  <a:cubicBezTo>
                    <a:pt x="89870" y="75402"/>
                    <a:pt x="86753" y="71724"/>
                    <a:pt x="83636" y="73563"/>
                  </a:cubicBezTo>
                  <a:cubicBezTo>
                    <a:pt x="80519" y="75862"/>
                    <a:pt x="86753" y="75862"/>
                    <a:pt x="87792" y="76781"/>
                  </a:cubicBezTo>
                  <a:cubicBezTo>
                    <a:pt x="90909" y="80000"/>
                    <a:pt x="83636" y="85057"/>
                    <a:pt x="81558" y="86896"/>
                  </a:cubicBezTo>
                  <a:cubicBezTo>
                    <a:pt x="76363" y="90574"/>
                    <a:pt x="70129" y="92873"/>
                    <a:pt x="63376" y="92873"/>
                  </a:cubicBezTo>
                  <a:cubicBezTo>
                    <a:pt x="63376" y="91494"/>
                    <a:pt x="63376" y="85057"/>
                    <a:pt x="61298" y="84597"/>
                  </a:cubicBezTo>
                  <a:cubicBezTo>
                    <a:pt x="59740" y="84137"/>
                    <a:pt x="60259" y="91954"/>
                    <a:pt x="60779" y="92873"/>
                  </a:cubicBezTo>
                  <a:cubicBezTo>
                    <a:pt x="61298" y="98850"/>
                    <a:pt x="60779" y="107586"/>
                    <a:pt x="58181" y="113563"/>
                  </a:cubicBezTo>
                  <a:cubicBezTo>
                    <a:pt x="57142" y="115402"/>
                    <a:pt x="55064" y="117241"/>
                    <a:pt x="54545" y="114482"/>
                  </a:cubicBezTo>
                  <a:cubicBezTo>
                    <a:pt x="53506" y="110804"/>
                    <a:pt x="54545" y="106206"/>
                    <a:pt x="54025" y="102528"/>
                  </a:cubicBezTo>
                  <a:cubicBezTo>
                    <a:pt x="52987" y="97471"/>
                    <a:pt x="50389" y="92873"/>
                    <a:pt x="45194" y="91034"/>
                  </a:cubicBezTo>
                  <a:cubicBezTo>
                    <a:pt x="42597" y="90114"/>
                    <a:pt x="37922" y="89195"/>
                    <a:pt x="35324" y="90574"/>
                  </a:cubicBezTo>
                  <a:cubicBezTo>
                    <a:pt x="32727" y="91954"/>
                    <a:pt x="34805" y="92873"/>
                    <a:pt x="36883" y="92413"/>
                  </a:cubicBezTo>
                  <a:cubicBezTo>
                    <a:pt x="33246" y="97931"/>
                    <a:pt x="32727" y="103448"/>
                    <a:pt x="32207" y="109425"/>
                  </a:cubicBezTo>
                  <a:cubicBezTo>
                    <a:pt x="32207" y="110804"/>
                    <a:pt x="32727" y="113103"/>
                    <a:pt x="30649" y="112183"/>
                  </a:cubicBezTo>
                  <a:cubicBezTo>
                    <a:pt x="28571" y="110804"/>
                    <a:pt x="28051" y="107586"/>
                    <a:pt x="27532" y="105287"/>
                  </a:cubicBezTo>
                  <a:cubicBezTo>
                    <a:pt x="26493" y="100689"/>
                    <a:pt x="21818" y="69425"/>
                    <a:pt x="32207" y="71724"/>
                  </a:cubicBezTo>
                  <a:cubicBezTo>
                    <a:pt x="39480" y="73563"/>
                    <a:pt x="46233" y="74482"/>
                    <a:pt x="54025" y="73103"/>
                  </a:cubicBezTo>
                  <a:cubicBezTo>
                    <a:pt x="60779" y="72183"/>
                    <a:pt x="68051" y="69425"/>
                    <a:pt x="73766" y="65287"/>
                  </a:cubicBezTo>
                  <a:cubicBezTo>
                    <a:pt x="75844" y="63908"/>
                    <a:pt x="77922" y="61609"/>
                    <a:pt x="80000" y="59310"/>
                  </a:cubicBezTo>
                  <a:cubicBezTo>
                    <a:pt x="81038" y="58390"/>
                    <a:pt x="81558" y="57011"/>
                    <a:pt x="82077" y="55632"/>
                  </a:cubicBezTo>
                  <a:cubicBezTo>
                    <a:pt x="82597" y="54712"/>
                    <a:pt x="83116" y="50574"/>
                    <a:pt x="84155" y="50114"/>
                  </a:cubicBezTo>
                  <a:cubicBezTo>
                    <a:pt x="85714" y="48735"/>
                    <a:pt x="91428" y="51034"/>
                    <a:pt x="92987" y="51954"/>
                  </a:cubicBezTo>
                  <a:cubicBezTo>
                    <a:pt x="95584" y="53333"/>
                    <a:pt x="97662" y="55632"/>
                    <a:pt x="99220" y="58390"/>
                  </a:cubicBezTo>
                  <a:cubicBezTo>
                    <a:pt x="101818" y="63908"/>
                    <a:pt x="101298" y="70804"/>
                    <a:pt x="100779" y="76781"/>
                  </a:cubicBezTo>
                  <a:cubicBezTo>
                    <a:pt x="99740" y="84597"/>
                    <a:pt x="97142" y="92413"/>
                    <a:pt x="94025" y="100229"/>
                  </a:cubicBezTo>
                  <a:cubicBezTo>
                    <a:pt x="94025" y="100689"/>
                    <a:pt x="97142" y="92873"/>
                    <a:pt x="94025" y="100229"/>
                  </a:cubicBezTo>
                  <a:close/>
                  <a:moveTo>
                    <a:pt x="11428" y="31724"/>
                  </a:moveTo>
                  <a:cubicBezTo>
                    <a:pt x="12467" y="29885"/>
                    <a:pt x="13506" y="27586"/>
                    <a:pt x="14545" y="25747"/>
                  </a:cubicBezTo>
                  <a:cubicBezTo>
                    <a:pt x="14545" y="25287"/>
                    <a:pt x="15584" y="23908"/>
                    <a:pt x="15584" y="22988"/>
                  </a:cubicBezTo>
                  <a:cubicBezTo>
                    <a:pt x="14545" y="19770"/>
                    <a:pt x="11948" y="25747"/>
                    <a:pt x="11428" y="26206"/>
                  </a:cubicBezTo>
                  <a:cubicBezTo>
                    <a:pt x="8831" y="23448"/>
                    <a:pt x="7272" y="20229"/>
                    <a:pt x="6233" y="16551"/>
                  </a:cubicBezTo>
                  <a:cubicBezTo>
                    <a:pt x="5714" y="13793"/>
                    <a:pt x="4155" y="8735"/>
                    <a:pt x="5194" y="5517"/>
                  </a:cubicBezTo>
                  <a:cubicBezTo>
                    <a:pt x="6233" y="3678"/>
                    <a:pt x="10909" y="5057"/>
                    <a:pt x="12987" y="5057"/>
                  </a:cubicBezTo>
                  <a:cubicBezTo>
                    <a:pt x="17662" y="5517"/>
                    <a:pt x="22337" y="6436"/>
                    <a:pt x="27012" y="7816"/>
                  </a:cubicBezTo>
                  <a:cubicBezTo>
                    <a:pt x="25454" y="8735"/>
                    <a:pt x="20259" y="13333"/>
                    <a:pt x="24935" y="11954"/>
                  </a:cubicBezTo>
                  <a:cubicBezTo>
                    <a:pt x="27012" y="11494"/>
                    <a:pt x="28571" y="9655"/>
                    <a:pt x="30649" y="8735"/>
                  </a:cubicBezTo>
                  <a:cubicBezTo>
                    <a:pt x="33766" y="6896"/>
                    <a:pt x="37922" y="6436"/>
                    <a:pt x="41558" y="5977"/>
                  </a:cubicBezTo>
                  <a:cubicBezTo>
                    <a:pt x="48311" y="5517"/>
                    <a:pt x="56103" y="7356"/>
                    <a:pt x="62337" y="10114"/>
                  </a:cubicBezTo>
                  <a:cubicBezTo>
                    <a:pt x="63376" y="11034"/>
                    <a:pt x="64935" y="11954"/>
                    <a:pt x="66493" y="12873"/>
                  </a:cubicBezTo>
                  <a:cubicBezTo>
                    <a:pt x="67012" y="13333"/>
                    <a:pt x="68571" y="15172"/>
                    <a:pt x="69610" y="15172"/>
                  </a:cubicBezTo>
                  <a:cubicBezTo>
                    <a:pt x="73766" y="15632"/>
                    <a:pt x="68571" y="11494"/>
                    <a:pt x="68051" y="11034"/>
                  </a:cubicBezTo>
                  <a:cubicBezTo>
                    <a:pt x="72207" y="10114"/>
                    <a:pt x="76363" y="9655"/>
                    <a:pt x="81038" y="9655"/>
                  </a:cubicBezTo>
                  <a:cubicBezTo>
                    <a:pt x="82597" y="9655"/>
                    <a:pt x="87792" y="9195"/>
                    <a:pt x="88831" y="11034"/>
                  </a:cubicBezTo>
                  <a:cubicBezTo>
                    <a:pt x="89870" y="12873"/>
                    <a:pt x="87792" y="18390"/>
                    <a:pt x="86753" y="20229"/>
                  </a:cubicBezTo>
                  <a:cubicBezTo>
                    <a:pt x="85714" y="23908"/>
                    <a:pt x="83636" y="27586"/>
                    <a:pt x="81038" y="30344"/>
                  </a:cubicBezTo>
                  <a:cubicBezTo>
                    <a:pt x="80519" y="29425"/>
                    <a:pt x="80000" y="27126"/>
                    <a:pt x="78961" y="26666"/>
                  </a:cubicBezTo>
                  <a:cubicBezTo>
                    <a:pt x="77402" y="26206"/>
                    <a:pt x="77402" y="28045"/>
                    <a:pt x="77922" y="29425"/>
                  </a:cubicBezTo>
                  <a:cubicBezTo>
                    <a:pt x="77922" y="31264"/>
                    <a:pt x="78961" y="33103"/>
                    <a:pt x="79480" y="34942"/>
                  </a:cubicBezTo>
                  <a:cubicBezTo>
                    <a:pt x="80519" y="37701"/>
                    <a:pt x="81558" y="41379"/>
                    <a:pt x="82077" y="44597"/>
                  </a:cubicBezTo>
                  <a:cubicBezTo>
                    <a:pt x="82597" y="54712"/>
                    <a:pt x="75324" y="63448"/>
                    <a:pt x="64935" y="67586"/>
                  </a:cubicBezTo>
                  <a:cubicBezTo>
                    <a:pt x="47272" y="75402"/>
                    <a:pt x="22857" y="71724"/>
                    <a:pt x="11948" y="56091"/>
                  </a:cubicBezTo>
                  <a:cubicBezTo>
                    <a:pt x="7272" y="49655"/>
                    <a:pt x="7792" y="40000"/>
                    <a:pt x="11428" y="31724"/>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7"/>
            <p:cNvSpPr/>
            <p:nvPr/>
          </p:nvSpPr>
          <p:spPr>
            <a:xfrm>
              <a:off x="4586288" y="2087563"/>
              <a:ext cx="122100" cy="136500"/>
            </a:xfrm>
            <a:custGeom>
              <a:avLst/>
              <a:gdLst/>
              <a:ahLst/>
              <a:cxnLst/>
              <a:rect l="l" t="t" r="r" b="b"/>
              <a:pathLst>
                <a:path w="120000" h="120000" extrusionOk="0">
                  <a:moveTo>
                    <a:pt x="69473" y="0"/>
                  </a:moveTo>
                  <a:cubicBezTo>
                    <a:pt x="63157" y="0"/>
                    <a:pt x="56842" y="0"/>
                    <a:pt x="50526" y="5714"/>
                  </a:cubicBezTo>
                  <a:cubicBezTo>
                    <a:pt x="56842" y="5714"/>
                    <a:pt x="63157" y="11428"/>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28571"/>
                    <a:pt x="6315" y="40000"/>
                    <a:pt x="6315" y="51428"/>
                  </a:cubicBezTo>
                  <a:cubicBezTo>
                    <a:pt x="0" y="85714"/>
                    <a:pt x="18947" y="114285"/>
                    <a:pt x="50526" y="114285"/>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8" name="Google Shape;248;p7"/>
          <p:cNvSpPr txBox="1">
            <a:spLocks noGrp="1"/>
          </p:cNvSpPr>
          <p:nvPr>
            <p:ph type="sldNum" idx="12"/>
          </p:nvPr>
        </p:nvSpPr>
        <p:spPr>
          <a:xfrm>
            <a:off x="8529670" y="32126"/>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Dog)" type="blank">
  <p:cSld name="BLANK">
    <p:spTree>
      <p:nvGrpSpPr>
        <p:cNvPr id="1" name="Shape 336"/>
        <p:cNvGrpSpPr/>
        <p:nvPr/>
      </p:nvGrpSpPr>
      <p:grpSpPr>
        <a:xfrm>
          <a:off x="0" y="0"/>
          <a:ext cx="0" cy="0"/>
          <a:chOff x="0" y="0"/>
          <a:chExt cx="0" cy="0"/>
        </a:xfrm>
      </p:grpSpPr>
      <p:sp>
        <p:nvSpPr>
          <p:cNvPr id="337" name="Google Shape;337;p10"/>
          <p:cNvSpPr/>
          <p:nvPr/>
        </p:nvSpPr>
        <p:spPr>
          <a:xfrm>
            <a:off x="-75" y="4557900"/>
            <a:ext cx="9144000" cy="585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10"/>
          <p:cNvGrpSpPr/>
          <p:nvPr/>
        </p:nvGrpSpPr>
        <p:grpSpPr>
          <a:xfrm>
            <a:off x="7590820" y="3532509"/>
            <a:ext cx="1171804" cy="1387410"/>
            <a:chOff x="1384300" y="1439863"/>
            <a:chExt cx="1433400" cy="1697138"/>
          </a:xfrm>
        </p:grpSpPr>
        <p:sp>
          <p:nvSpPr>
            <p:cNvPr id="339" name="Google Shape;339;p10"/>
            <p:cNvSpPr/>
            <p:nvPr/>
          </p:nvSpPr>
          <p:spPr>
            <a:xfrm>
              <a:off x="2805113" y="2438401"/>
              <a:ext cx="0" cy="25500"/>
            </a:xfrm>
            <a:custGeom>
              <a:avLst/>
              <a:gdLst/>
              <a:ahLst/>
              <a:cxnLst/>
              <a:rect l="l" t="t" r="r" b="b"/>
              <a:pathLst>
                <a:path w="120000" h="120000" extrusionOk="0">
                  <a:moveTo>
                    <a:pt x="0" y="120000"/>
                  </a:moveTo>
                  <a:cubicBezTo>
                    <a:pt x="0" y="60000"/>
                    <a:pt x="0" y="30000"/>
                    <a:pt x="0" y="0"/>
                  </a:cubicBezTo>
                  <a:cubicBezTo>
                    <a:pt x="0" y="30000"/>
                    <a:pt x="0" y="60000"/>
                    <a:pt x="0" y="12000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10"/>
            <p:cNvSpPr/>
            <p:nvPr/>
          </p:nvSpPr>
          <p:spPr>
            <a:xfrm>
              <a:off x="2805113" y="2463801"/>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10"/>
            <p:cNvSpPr/>
            <p:nvPr/>
          </p:nvSpPr>
          <p:spPr>
            <a:xfrm>
              <a:off x="1384300" y="1439863"/>
              <a:ext cx="1427100" cy="1671600"/>
            </a:xfrm>
            <a:custGeom>
              <a:avLst/>
              <a:gdLst/>
              <a:ahLst/>
              <a:cxnLst/>
              <a:rect l="l" t="t" r="r" b="b"/>
              <a:pathLst>
                <a:path w="120000" h="120000" extrusionOk="0">
                  <a:moveTo>
                    <a:pt x="115656" y="53488"/>
                  </a:moveTo>
                  <a:cubicBezTo>
                    <a:pt x="114570" y="51627"/>
                    <a:pt x="115113" y="52093"/>
                    <a:pt x="116199" y="50232"/>
                  </a:cubicBezTo>
                  <a:cubicBezTo>
                    <a:pt x="116742" y="49302"/>
                    <a:pt x="116742" y="47906"/>
                    <a:pt x="117285" y="46976"/>
                  </a:cubicBezTo>
                  <a:cubicBezTo>
                    <a:pt x="117828" y="44186"/>
                    <a:pt x="118371" y="41395"/>
                    <a:pt x="118371" y="38604"/>
                  </a:cubicBezTo>
                  <a:cubicBezTo>
                    <a:pt x="118371" y="36744"/>
                    <a:pt x="118371" y="33953"/>
                    <a:pt x="116199" y="33488"/>
                  </a:cubicBezTo>
                  <a:cubicBezTo>
                    <a:pt x="112941" y="33023"/>
                    <a:pt x="112398" y="35813"/>
                    <a:pt x="111855" y="37674"/>
                  </a:cubicBezTo>
                  <a:cubicBezTo>
                    <a:pt x="110769" y="40000"/>
                    <a:pt x="109683" y="42325"/>
                    <a:pt x="106968" y="43720"/>
                  </a:cubicBezTo>
                  <a:cubicBezTo>
                    <a:pt x="105882" y="44651"/>
                    <a:pt x="104796" y="45581"/>
                    <a:pt x="103710" y="45581"/>
                  </a:cubicBezTo>
                  <a:cubicBezTo>
                    <a:pt x="103167" y="45581"/>
                    <a:pt x="99366" y="45116"/>
                    <a:pt x="99366" y="45116"/>
                  </a:cubicBezTo>
                  <a:cubicBezTo>
                    <a:pt x="98823" y="44651"/>
                    <a:pt x="99366" y="41860"/>
                    <a:pt x="98823" y="40930"/>
                  </a:cubicBezTo>
                  <a:cubicBezTo>
                    <a:pt x="98823" y="39534"/>
                    <a:pt x="98280" y="38139"/>
                    <a:pt x="98280" y="36744"/>
                  </a:cubicBezTo>
                  <a:cubicBezTo>
                    <a:pt x="97194" y="33953"/>
                    <a:pt x="96108" y="30697"/>
                    <a:pt x="95565" y="27906"/>
                  </a:cubicBezTo>
                  <a:cubicBezTo>
                    <a:pt x="95022" y="26511"/>
                    <a:pt x="93393" y="23255"/>
                    <a:pt x="95565" y="22790"/>
                  </a:cubicBezTo>
                  <a:cubicBezTo>
                    <a:pt x="96651" y="22325"/>
                    <a:pt x="97737" y="23255"/>
                    <a:pt x="98280" y="23720"/>
                  </a:cubicBezTo>
                  <a:cubicBezTo>
                    <a:pt x="99909" y="24186"/>
                    <a:pt x="101538" y="25116"/>
                    <a:pt x="103167" y="25116"/>
                  </a:cubicBezTo>
                  <a:cubicBezTo>
                    <a:pt x="108597" y="26046"/>
                    <a:pt x="114570" y="23255"/>
                    <a:pt x="115656" y="18604"/>
                  </a:cubicBezTo>
                  <a:cubicBezTo>
                    <a:pt x="117285" y="12558"/>
                    <a:pt x="110226" y="7906"/>
                    <a:pt x="104253" y="6046"/>
                  </a:cubicBezTo>
                  <a:cubicBezTo>
                    <a:pt x="98280" y="3720"/>
                    <a:pt x="90678" y="3720"/>
                    <a:pt x="85248" y="6976"/>
                  </a:cubicBezTo>
                  <a:cubicBezTo>
                    <a:pt x="84705" y="7441"/>
                    <a:pt x="83619" y="7906"/>
                    <a:pt x="83076" y="8372"/>
                  </a:cubicBezTo>
                  <a:cubicBezTo>
                    <a:pt x="82533" y="8372"/>
                    <a:pt x="82533" y="8837"/>
                    <a:pt x="82533" y="8837"/>
                  </a:cubicBezTo>
                  <a:cubicBezTo>
                    <a:pt x="82533" y="8837"/>
                    <a:pt x="82533" y="8372"/>
                    <a:pt x="81447" y="8372"/>
                  </a:cubicBezTo>
                  <a:cubicBezTo>
                    <a:pt x="79819" y="7906"/>
                    <a:pt x="78733" y="6511"/>
                    <a:pt x="77104" y="6046"/>
                  </a:cubicBezTo>
                  <a:cubicBezTo>
                    <a:pt x="74932" y="4651"/>
                    <a:pt x="72217" y="3255"/>
                    <a:pt x="69502" y="2790"/>
                  </a:cubicBezTo>
                  <a:cubicBezTo>
                    <a:pt x="62986" y="465"/>
                    <a:pt x="55927" y="0"/>
                    <a:pt x="48868" y="1395"/>
                  </a:cubicBezTo>
                  <a:cubicBezTo>
                    <a:pt x="46153" y="1860"/>
                    <a:pt x="43438" y="2325"/>
                    <a:pt x="40723" y="3255"/>
                  </a:cubicBezTo>
                  <a:cubicBezTo>
                    <a:pt x="39638" y="3720"/>
                    <a:pt x="38009" y="5116"/>
                    <a:pt x="36380" y="5581"/>
                  </a:cubicBezTo>
                  <a:cubicBezTo>
                    <a:pt x="35837" y="5581"/>
                    <a:pt x="35837" y="5581"/>
                    <a:pt x="35837" y="5581"/>
                  </a:cubicBezTo>
                  <a:cubicBezTo>
                    <a:pt x="35837" y="5581"/>
                    <a:pt x="35294" y="5581"/>
                    <a:pt x="34751" y="5116"/>
                  </a:cubicBezTo>
                  <a:cubicBezTo>
                    <a:pt x="33665" y="5116"/>
                    <a:pt x="32579" y="4186"/>
                    <a:pt x="32036" y="3720"/>
                  </a:cubicBezTo>
                  <a:cubicBezTo>
                    <a:pt x="26063" y="465"/>
                    <a:pt x="19004" y="0"/>
                    <a:pt x="12488" y="1860"/>
                  </a:cubicBezTo>
                  <a:cubicBezTo>
                    <a:pt x="6515" y="3720"/>
                    <a:pt x="0" y="7906"/>
                    <a:pt x="542" y="13953"/>
                  </a:cubicBezTo>
                  <a:cubicBezTo>
                    <a:pt x="542" y="19534"/>
                    <a:pt x="7058" y="22790"/>
                    <a:pt x="13031" y="21860"/>
                  </a:cubicBezTo>
                  <a:cubicBezTo>
                    <a:pt x="14660" y="21395"/>
                    <a:pt x="16289" y="20930"/>
                    <a:pt x="17375" y="20000"/>
                  </a:cubicBezTo>
                  <a:cubicBezTo>
                    <a:pt x="18461" y="19534"/>
                    <a:pt x="19004" y="19069"/>
                    <a:pt x="19547" y="19069"/>
                  </a:cubicBezTo>
                  <a:cubicBezTo>
                    <a:pt x="22262" y="19534"/>
                    <a:pt x="21176" y="22325"/>
                    <a:pt x="20090" y="23720"/>
                  </a:cubicBezTo>
                  <a:cubicBezTo>
                    <a:pt x="17375" y="28372"/>
                    <a:pt x="14660" y="33488"/>
                    <a:pt x="14117" y="39069"/>
                  </a:cubicBezTo>
                  <a:cubicBezTo>
                    <a:pt x="10859" y="52558"/>
                    <a:pt x="22262" y="64186"/>
                    <a:pt x="35837" y="70232"/>
                  </a:cubicBezTo>
                  <a:cubicBezTo>
                    <a:pt x="31493" y="76744"/>
                    <a:pt x="31493" y="85116"/>
                    <a:pt x="32036" y="92558"/>
                  </a:cubicBezTo>
                  <a:cubicBezTo>
                    <a:pt x="32579" y="94883"/>
                    <a:pt x="33122" y="97674"/>
                    <a:pt x="33122" y="100000"/>
                  </a:cubicBezTo>
                  <a:cubicBezTo>
                    <a:pt x="33665" y="101395"/>
                    <a:pt x="34208" y="103255"/>
                    <a:pt x="33665" y="104186"/>
                  </a:cubicBezTo>
                  <a:cubicBezTo>
                    <a:pt x="33122" y="105581"/>
                    <a:pt x="32036" y="105581"/>
                    <a:pt x="30950" y="106976"/>
                  </a:cubicBezTo>
                  <a:cubicBezTo>
                    <a:pt x="28778" y="109302"/>
                    <a:pt x="29321" y="112558"/>
                    <a:pt x="32036" y="114418"/>
                  </a:cubicBezTo>
                  <a:cubicBezTo>
                    <a:pt x="34751" y="116279"/>
                    <a:pt x="39095" y="116279"/>
                    <a:pt x="42352" y="115813"/>
                  </a:cubicBezTo>
                  <a:cubicBezTo>
                    <a:pt x="49954" y="114883"/>
                    <a:pt x="47782" y="109302"/>
                    <a:pt x="48325" y="104186"/>
                  </a:cubicBezTo>
                  <a:cubicBezTo>
                    <a:pt x="48868" y="101860"/>
                    <a:pt x="48868" y="94883"/>
                    <a:pt x="52126" y="93488"/>
                  </a:cubicBezTo>
                  <a:cubicBezTo>
                    <a:pt x="54298" y="92093"/>
                    <a:pt x="57556" y="94883"/>
                    <a:pt x="58642" y="96744"/>
                  </a:cubicBezTo>
                  <a:cubicBezTo>
                    <a:pt x="60814" y="99069"/>
                    <a:pt x="61900" y="100930"/>
                    <a:pt x="61900" y="103720"/>
                  </a:cubicBezTo>
                  <a:cubicBezTo>
                    <a:pt x="62443" y="107441"/>
                    <a:pt x="61357" y="111627"/>
                    <a:pt x="61900" y="115348"/>
                  </a:cubicBezTo>
                  <a:cubicBezTo>
                    <a:pt x="61900" y="119069"/>
                    <a:pt x="65701" y="120000"/>
                    <a:pt x="69502" y="120000"/>
                  </a:cubicBezTo>
                  <a:cubicBezTo>
                    <a:pt x="74932" y="120000"/>
                    <a:pt x="85248" y="115813"/>
                    <a:pt x="78733" y="110232"/>
                  </a:cubicBezTo>
                  <a:cubicBezTo>
                    <a:pt x="77647" y="109767"/>
                    <a:pt x="76561" y="109302"/>
                    <a:pt x="76018" y="108372"/>
                  </a:cubicBezTo>
                  <a:cubicBezTo>
                    <a:pt x="75475" y="107441"/>
                    <a:pt x="76018" y="106046"/>
                    <a:pt x="76018" y="105116"/>
                  </a:cubicBezTo>
                  <a:cubicBezTo>
                    <a:pt x="76018" y="103720"/>
                    <a:pt x="75475" y="99069"/>
                    <a:pt x="77104" y="97674"/>
                  </a:cubicBezTo>
                  <a:cubicBezTo>
                    <a:pt x="77647" y="96744"/>
                    <a:pt x="80904" y="96279"/>
                    <a:pt x="81990" y="95813"/>
                  </a:cubicBezTo>
                  <a:cubicBezTo>
                    <a:pt x="84162" y="94883"/>
                    <a:pt x="86334" y="93953"/>
                    <a:pt x="89049" y="93023"/>
                  </a:cubicBezTo>
                  <a:cubicBezTo>
                    <a:pt x="93393" y="91162"/>
                    <a:pt x="97194" y="88372"/>
                    <a:pt x="100995" y="85581"/>
                  </a:cubicBezTo>
                  <a:cubicBezTo>
                    <a:pt x="100995" y="90232"/>
                    <a:pt x="100452" y="94418"/>
                    <a:pt x="100452" y="99069"/>
                  </a:cubicBezTo>
                  <a:cubicBezTo>
                    <a:pt x="100452" y="104651"/>
                    <a:pt x="111312" y="105116"/>
                    <a:pt x="115656" y="102790"/>
                  </a:cubicBezTo>
                  <a:cubicBezTo>
                    <a:pt x="117828" y="101860"/>
                    <a:pt x="119457" y="100000"/>
                    <a:pt x="118914" y="97674"/>
                  </a:cubicBezTo>
                  <a:cubicBezTo>
                    <a:pt x="118914" y="95813"/>
                    <a:pt x="117828" y="94883"/>
                    <a:pt x="116742" y="93953"/>
                  </a:cubicBezTo>
                  <a:cubicBezTo>
                    <a:pt x="116199" y="93488"/>
                    <a:pt x="115656" y="93488"/>
                    <a:pt x="115113" y="93023"/>
                  </a:cubicBezTo>
                  <a:cubicBezTo>
                    <a:pt x="114027" y="91162"/>
                    <a:pt x="116199" y="86976"/>
                    <a:pt x="116742" y="85581"/>
                  </a:cubicBezTo>
                  <a:cubicBezTo>
                    <a:pt x="117828" y="82325"/>
                    <a:pt x="118914" y="79534"/>
                    <a:pt x="118914" y="76744"/>
                  </a:cubicBezTo>
                  <a:cubicBezTo>
                    <a:pt x="120000" y="67906"/>
                    <a:pt x="119457" y="60930"/>
                    <a:pt x="115656" y="5348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10"/>
            <p:cNvSpPr/>
            <p:nvPr/>
          </p:nvSpPr>
          <p:spPr>
            <a:xfrm>
              <a:off x="2805113" y="2438401"/>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10"/>
            <p:cNvSpPr/>
            <p:nvPr/>
          </p:nvSpPr>
          <p:spPr>
            <a:xfrm>
              <a:off x="2798763" y="2509838"/>
              <a:ext cx="1500" cy="1500"/>
            </a:xfrm>
            <a:prstGeom prst="rect">
              <a:avLst/>
            </a:pr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10"/>
            <p:cNvSpPr/>
            <p:nvPr/>
          </p:nvSpPr>
          <p:spPr>
            <a:xfrm>
              <a:off x="2798763" y="2463801"/>
              <a:ext cx="6300" cy="45900"/>
            </a:xfrm>
            <a:custGeom>
              <a:avLst/>
              <a:gdLst/>
              <a:ahLst/>
              <a:cxnLst/>
              <a:rect l="l" t="t" r="r" b="b"/>
              <a:pathLst>
                <a:path w="120000" h="120000" extrusionOk="0">
                  <a:moveTo>
                    <a:pt x="120000" y="0"/>
                  </a:moveTo>
                  <a:cubicBezTo>
                    <a:pt x="120000" y="17142"/>
                    <a:pt x="120000" y="68571"/>
                    <a:pt x="0" y="119999"/>
                  </a:cubicBezTo>
                  <a:cubicBezTo>
                    <a:pt x="0" y="119999"/>
                    <a:pt x="0" y="119999"/>
                    <a:pt x="0" y="119999"/>
                  </a:cubicBezTo>
                  <a:cubicBezTo>
                    <a:pt x="0" y="119999"/>
                    <a:pt x="120000" y="51428"/>
                    <a:pt x="12000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10"/>
            <p:cNvSpPr/>
            <p:nvPr/>
          </p:nvSpPr>
          <p:spPr>
            <a:xfrm>
              <a:off x="2805113" y="2438401"/>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10"/>
            <p:cNvSpPr/>
            <p:nvPr/>
          </p:nvSpPr>
          <p:spPr>
            <a:xfrm>
              <a:off x="2798763" y="2509838"/>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10"/>
            <p:cNvSpPr/>
            <p:nvPr/>
          </p:nvSpPr>
          <p:spPr>
            <a:xfrm>
              <a:off x="2805113" y="2438401"/>
              <a:ext cx="1500" cy="1500"/>
            </a:xfrm>
            <a:prstGeom prst="rect">
              <a:avLst/>
            </a:pr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48;p10"/>
            <p:cNvSpPr/>
            <p:nvPr/>
          </p:nvSpPr>
          <p:spPr>
            <a:xfrm>
              <a:off x="1733550" y="2768601"/>
              <a:ext cx="1077900" cy="368400"/>
            </a:xfrm>
            <a:custGeom>
              <a:avLst/>
              <a:gdLst/>
              <a:ahLst/>
              <a:cxnLst/>
              <a:rect l="l" t="t" r="r" b="b"/>
              <a:pathLst>
                <a:path w="120000" h="120000" extrusionOk="0">
                  <a:moveTo>
                    <a:pt x="113532" y="12631"/>
                  </a:moveTo>
                  <a:cubicBezTo>
                    <a:pt x="113532" y="16842"/>
                    <a:pt x="112814" y="18947"/>
                    <a:pt x="112095" y="21052"/>
                  </a:cubicBezTo>
                  <a:cubicBezTo>
                    <a:pt x="112095" y="21052"/>
                    <a:pt x="112095" y="21052"/>
                    <a:pt x="111377" y="21052"/>
                  </a:cubicBezTo>
                  <a:cubicBezTo>
                    <a:pt x="109940" y="23157"/>
                    <a:pt x="107784" y="23157"/>
                    <a:pt x="105628" y="23157"/>
                  </a:cubicBezTo>
                  <a:cubicBezTo>
                    <a:pt x="105628" y="23157"/>
                    <a:pt x="105628" y="23157"/>
                    <a:pt x="105628" y="23157"/>
                  </a:cubicBezTo>
                  <a:cubicBezTo>
                    <a:pt x="103473" y="23157"/>
                    <a:pt x="101317" y="23157"/>
                    <a:pt x="99880" y="21052"/>
                  </a:cubicBezTo>
                  <a:cubicBezTo>
                    <a:pt x="99880" y="21052"/>
                    <a:pt x="99880" y="18947"/>
                    <a:pt x="99880" y="18947"/>
                  </a:cubicBezTo>
                  <a:cubicBezTo>
                    <a:pt x="99880" y="14736"/>
                    <a:pt x="99880" y="14736"/>
                    <a:pt x="99880" y="14736"/>
                  </a:cubicBezTo>
                  <a:cubicBezTo>
                    <a:pt x="89820" y="16842"/>
                    <a:pt x="78323" y="21052"/>
                    <a:pt x="73293" y="12631"/>
                  </a:cubicBezTo>
                  <a:cubicBezTo>
                    <a:pt x="68263" y="4210"/>
                    <a:pt x="63233" y="0"/>
                    <a:pt x="58203" y="2105"/>
                  </a:cubicBezTo>
                  <a:cubicBezTo>
                    <a:pt x="58203" y="6315"/>
                    <a:pt x="58203" y="10526"/>
                    <a:pt x="58203" y="16842"/>
                  </a:cubicBezTo>
                  <a:cubicBezTo>
                    <a:pt x="57485" y="33684"/>
                    <a:pt x="56766" y="61052"/>
                    <a:pt x="56766" y="65263"/>
                  </a:cubicBezTo>
                  <a:cubicBezTo>
                    <a:pt x="57485" y="69473"/>
                    <a:pt x="58922" y="71578"/>
                    <a:pt x="59640" y="73684"/>
                  </a:cubicBezTo>
                  <a:cubicBezTo>
                    <a:pt x="61077" y="75789"/>
                    <a:pt x="61796" y="77894"/>
                    <a:pt x="62514" y="82105"/>
                  </a:cubicBezTo>
                  <a:cubicBezTo>
                    <a:pt x="62514" y="84210"/>
                    <a:pt x="62514" y="88421"/>
                    <a:pt x="61796" y="90526"/>
                  </a:cubicBezTo>
                  <a:cubicBezTo>
                    <a:pt x="60359" y="96842"/>
                    <a:pt x="57485" y="96842"/>
                    <a:pt x="55329" y="96842"/>
                  </a:cubicBezTo>
                  <a:cubicBezTo>
                    <a:pt x="53173" y="96842"/>
                    <a:pt x="49580" y="94736"/>
                    <a:pt x="48862" y="92631"/>
                  </a:cubicBezTo>
                  <a:cubicBezTo>
                    <a:pt x="48143" y="90526"/>
                    <a:pt x="48143" y="90526"/>
                    <a:pt x="48143" y="90526"/>
                  </a:cubicBezTo>
                  <a:cubicBezTo>
                    <a:pt x="48143" y="86315"/>
                    <a:pt x="48862" y="84210"/>
                    <a:pt x="48862" y="80000"/>
                  </a:cubicBezTo>
                  <a:cubicBezTo>
                    <a:pt x="48862" y="69473"/>
                    <a:pt x="48862" y="58947"/>
                    <a:pt x="48862" y="48421"/>
                  </a:cubicBezTo>
                  <a:cubicBezTo>
                    <a:pt x="48862" y="48421"/>
                    <a:pt x="48862" y="48421"/>
                    <a:pt x="48862" y="48421"/>
                  </a:cubicBezTo>
                  <a:cubicBezTo>
                    <a:pt x="48143" y="35789"/>
                    <a:pt x="47425" y="23157"/>
                    <a:pt x="46706" y="16842"/>
                  </a:cubicBezTo>
                  <a:cubicBezTo>
                    <a:pt x="45988" y="18947"/>
                    <a:pt x="44550" y="23157"/>
                    <a:pt x="43832" y="25263"/>
                  </a:cubicBezTo>
                  <a:cubicBezTo>
                    <a:pt x="38083" y="37894"/>
                    <a:pt x="28742" y="42105"/>
                    <a:pt x="20119" y="48421"/>
                  </a:cubicBezTo>
                  <a:cubicBezTo>
                    <a:pt x="20119" y="50526"/>
                    <a:pt x="19401" y="52631"/>
                    <a:pt x="19401" y="54736"/>
                  </a:cubicBezTo>
                  <a:cubicBezTo>
                    <a:pt x="19401" y="61052"/>
                    <a:pt x="19401" y="67368"/>
                    <a:pt x="19401" y="73684"/>
                  </a:cubicBezTo>
                  <a:cubicBezTo>
                    <a:pt x="19401" y="73684"/>
                    <a:pt x="19401" y="75789"/>
                    <a:pt x="19401" y="75789"/>
                  </a:cubicBezTo>
                  <a:cubicBezTo>
                    <a:pt x="17245" y="77894"/>
                    <a:pt x="15808" y="80000"/>
                    <a:pt x="12934" y="80000"/>
                  </a:cubicBezTo>
                  <a:cubicBezTo>
                    <a:pt x="12215" y="80000"/>
                    <a:pt x="11497" y="80000"/>
                    <a:pt x="10778" y="77894"/>
                  </a:cubicBezTo>
                  <a:cubicBezTo>
                    <a:pt x="8622" y="77894"/>
                    <a:pt x="5748" y="77894"/>
                    <a:pt x="5748" y="67368"/>
                  </a:cubicBezTo>
                  <a:cubicBezTo>
                    <a:pt x="5029" y="61052"/>
                    <a:pt x="6467" y="58947"/>
                    <a:pt x="7904" y="58947"/>
                  </a:cubicBezTo>
                  <a:cubicBezTo>
                    <a:pt x="7904" y="56842"/>
                    <a:pt x="8622" y="56842"/>
                    <a:pt x="8622" y="54736"/>
                  </a:cubicBezTo>
                  <a:cubicBezTo>
                    <a:pt x="4311" y="61052"/>
                    <a:pt x="718" y="67368"/>
                    <a:pt x="0" y="80000"/>
                  </a:cubicBezTo>
                  <a:cubicBezTo>
                    <a:pt x="0" y="80000"/>
                    <a:pt x="718" y="101052"/>
                    <a:pt x="17964" y="94736"/>
                  </a:cubicBezTo>
                  <a:cubicBezTo>
                    <a:pt x="28023" y="90526"/>
                    <a:pt x="36646" y="94736"/>
                    <a:pt x="43113" y="105263"/>
                  </a:cubicBezTo>
                  <a:cubicBezTo>
                    <a:pt x="48862" y="115789"/>
                    <a:pt x="63233" y="119999"/>
                    <a:pt x="66826" y="101052"/>
                  </a:cubicBezTo>
                  <a:cubicBezTo>
                    <a:pt x="70419" y="82105"/>
                    <a:pt x="85508" y="52631"/>
                    <a:pt x="97724" y="46315"/>
                  </a:cubicBezTo>
                  <a:cubicBezTo>
                    <a:pt x="108502" y="37894"/>
                    <a:pt x="117844" y="48421"/>
                    <a:pt x="119281" y="23157"/>
                  </a:cubicBezTo>
                  <a:cubicBezTo>
                    <a:pt x="120000" y="16842"/>
                    <a:pt x="117125" y="12631"/>
                    <a:pt x="113532" y="12631"/>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10"/>
            <p:cNvSpPr/>
            <p:nvPr/>
          </p:nvSpPr>
          <p:spPr>
            <a:xfrm>
              <a:off x="1693863" y="2152651"/>
              <a:ext cx="155700" cy="84000"/>
            </a:xfrm>
            <a:custGeom>
              <a:avLst/>
              <a:gdLst/>
              <a:ahLst/>
              <a:cxnLst/>
              <a:rect l="l" t="t" r="r" b="b"/>
              <a:pathLst>
                <a:path w="120000" h="120000" extrusionOk="0">
                  <a:moveTo>
                    <a:pt x="100000" y="18461"/>
                  </a:moveTo>
                  <a:cubicBezTo>
                    <a:pt x="85000" y="9230"/>
                    <a:pt x="70000" y="9230"/>
                    <a:pt x="55000" y="9230"/>
                  </a:cubicBezTo>
                  <a:cubicBezTo>
                    <a:pt x="40000" y="9230"/>
                    <a:pt x="20000" y="0"/>
                    <a:pt x="10000" y="18461"/>
                  </a:cubicBezTo>
                  <a:cubicBezTo>
                    <a:pt x="0" y="36923"/>
                    <a:pt x="0" y="55384"/>
                    <a:pt x="5000" y="73846"/>
                  </a:cubicBezTo>
                  <a:cubicBezTo>
                    <a:pt x="15000" y="92307"/>
                    <a:pt x="35000" y="92307"/>
                    <a:pt x="45000" y="101538"/>
                  </a:cubicBezTo>
                  <a:cubicBezTo>
                    <a:pt x="60000" y="110769"/>
                    <a:pt x="80000" y="120000"/>
                    <a:pt x="95000" y="110769"/>
                  </a:cubicBezTo>
                  <a:cubicBezTo>
                    <a:pt x="120000" y="101538"/>
                    <a:pt x="120000" y="36923"/>
                    <a:pt x="100000" y="18461"/>
                  </a:cubicBezTo>
                  <a:close/>
                </a:path>
              </a:pathLst>
            </a:custGeom>
            <a:solidFill>
              <a:srgbClr val="FCE5C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0"/>
            <p:cNvSpPr/>
            <p:nvPr/>
          </p:nvSpPr>
          <p:spPr>
            <a:xfrm>
              <a:off x="1655763" y="1874838"/>
              <a:ext cx="265200" cy="277800"/>
            </a:xfrm>
            <a:custGeom>
              <a:avLst/>
              <a:gdLst/>
              <a:ahLst/>
              <a:cxnLst/>
              <a:rect l="l" t="t" r="r" b="b"/>
              <a:pathLst>
                <a:path w="120000" h="120000" extrusionOk="0">
                  <a:moveTo>
                    <a:pt x="0" y="66976"/>
                  </a:moveTo>
                  <a:cubicBezTo>
                    <a:pt x="0" y="33488"/>
                    <a:pt x="32195" y="0"/>
                    <a:pt x="61463" y="0"/>
                  </a:cubicBezTo>
                  <a:cubicBezTo>
                    <a:pt x="93658" y="0"/>
                    <a:pt x="120000" y="33488"/>
                    <a:pt x="120000" y="66976"/>
                  </a:cubicBezTo>
                  <a:cubicBezTo>
                    <a:pt x="120000" y="97674"/>
                    <a:pt x="93658" y="120000"/>
                    <a:pt x="64390" y="120000"/>
                  </a:cubicBezTo>
                  <a:cubicBezTo>
                    <a:pt x="35121" y="120000"/>
                    <a:pt x="0" y="97674"/>
                    <a:pt x="0" y="66976"/>
                  </a:cubicBezTo>
                  <a:close/>
                </a:path>
              </a:pathLst>
            </a:custGeom>
            <a:solidFill>
              <a:srgbClr val="ACBCD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0"/>
            <p:cNvSpPr/>
            <p:nvPr/>
          </p:nvSpPr>
          <p:spPr>
            <a:xfrm>
              <a:off x="2178050" y="2198688"/>
              <a:ext cx="168300" cy="84000"/>
            </a:xfrm>
            <a:custGeom>
              <a:avLst/>
              <a:gdLst/>
              <a:ahLst/>
              <a:cxnLst/>
              <a:rect l="l" t="t" r="r" b="b"/>
              <a:pathLst>
                <a:path w="120000" h="120000" extrusionOk="0">
                  <a:moveTo>
                    <a:pt x="78461" y="9230"/>
                  </a:moveTo>
                  <a:cubicBezTo>
                    <a:pt x="50769" y="18461"/>
                    <a:pt x="23076" y="0"/>
                    <a:pt x="4615" y="46153"/>
                  </a:cubicBezTo>
                  <a:cubicBezTo>
                    <a:pt x="0" y="55384"/>
                    <a:pt x="4615" y="73846"/>
                    <a:pt x="9230" y="92307"/>
                  </a:cubicBezTo>
                  <a:cubicBezTo>
                    <a:pt x="18461" y="110769"/>
                    <a:pt x="32307" y="110769"/>
                    <a:pt x="41538" y="110769"/>
                  </a:cubicBezTo>
                  <a:cubicBezTo>
                    <a:pt x="60000" y="120000"/>
                    <a:pt x="73846" y="120000"/>
                    <a:pt x="87692" y="110769"/>
                  </a:cubicBezTo>
                  <a:cubicBezTo>
                    <a:pt x="120000" y="92307"/>
                    <a:pt x="110769" y="9230"/>
                    <a:pt x="78461" y="9230"/>
                  </a:cubicBezTo>
                  <a:close/>
                </a:path>
              </a:pathLst>
            </a:custGeom>
            <a:solidFill>
              <a:srgbClr val="FCE5C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0"/>
            <p:cNvSpPr/>
            <p:nvPr/>
          </p:nvSpPr>
          <p:spPr>
            <a:xfrm>
              <a:off x="2055813" y="1498601"/>
              <a:ext cx="690600" cy="511200"/>
            </a:xfrm>
            <a:custGeom>
              <a:avLst/>
              <a:gdLst/>
              <a:ahLst/>
              <a:cxnLst/>
              <a:rect l="l" t="t" r="r" b="b"/>
              <a:pathLst>
                <a:path w="120000" h="120000" extrusionOk="0">
                  <a:moveTo>
                    <a:pt x="14579" y="0"/>
                  </a:moveTo>
                  <a:cubicBezTo>
                    <a:pt x="14579" y="0"/>
                    <a:pt x="0" y="36455"/>
                    <a:pt x="26915" y="77468"/>
                  </a:cubicBezTo>
                  <a:cubicBezTo>
                    <a:pt x="54953" y="120000"/>
                    <a:pt x="77383" y="97215"/>
                    <a:pt x="77383" y="97215"/>
                  </a:cubicBezTo>
                  <a:cubicBezTo>
                    <a:pt x="77383" y="97215"/>
                    <a:pt x="68411" y="57721"/>
                    <a:pt x="77383" y="53164"/>
                  </a:cubicBezTo>
                  <a:cubicBezTo>
                    <a:pt x="86355" y="48607"/>
                    <a:pt x="94205" y="59240"/>
                    <a:pt x="94205" y="59240"/>
                  </a:cubicBezTo>
                  <a:cubicBezTo>
                    <a:pt x="94205" y="59240"/>
                    <a:pt x="111028" y="66835"/>
                    <a:pt x="115514" y="47088"/>
                  </a:cubicBezTo>
                  <a:cubicBezTo>
                    <a:pt x="120000" y="28860"/>
                    <a:pt x="102056" y="13670"/>
                    <a:pt x="93084" y="10632"/>
                  </a:cubicBezTo>
                  <a:cubicBezTo>
                    <a:pt x="84112" y="7594"/>
                    <a:pt x="65046" y="4556"/>
                    <a:pt x="56074" y="28860"/>
                  </a:cubicBezTo>
                  <a:cubicBezTo>
                    <a:pt x="56074" y="28860"/>
                    <a:pt x="33644" y="0"/>
                    <a:pt x="14579" y="0"/>
                  </a:cubicBezTo>
                  <a:close/>
                </a:path>
              </a:pathLst>
            </a:custGeom>
            <a:solidFill>
              <a:srgbClr val="ACBCD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0"/>
            <p:cNvSpPr/>
            <p:nvPr/>
          </p:nvSpPr>
          <p:spPr>
            <a:xfrm>
              <a:off x="1984375" y="2120901"/>
              <a:ext cx="77700" cy="31800"/>
            </a:xfrm>
            <a:custGeom>
              <a:avLst/>
              <a:gdLst/>
              <a:ahLst/>
              <a:cxnLst/>
              <a:rect l="l" t="t" r="r" b="b"/>
              <a:pathLst>
                <a:path w="120000" h="120000" extrusionOk="0">
                  <a:moveTo>
                    <a:pt x="100000" y="24000"/>
                  </a:moveTo>
                  <a:cubicBezTo>
                    <a:pt x="80000" y="0"/>
                    <a:pt x="70000" y="0"/>
                    <a:pt x="60000" y="0"/>
                  </a:cubicBezTo>
                  <a:cubicBezTo>
                    <a:pt x="40000" y="24000"/>
                    <a:pt x="30000" y="0"/>
                    <a:pt x="20000" y="24000"/>
                  </a:cubicBezTo>
                  <a:cubicBezTo>
                    <a:pt x="0" y="24000"/>
                    <a:pt x="0" y="96000"/>
                    <a:pt x="20000" y="96000"/>
                  </a:cubicBezTo>
                  <a:cubicBezTo>
                    <a:pt x="30000" y="120000"/>
                    <a:pt x="40000" y="120000"/>
                    <a:pt x="50000" y="120000"/>
                  </a:cubicBezTo>
                  <a:cubicBezTo>
                    <a:pt x="60000" y="120000"/>
                    <a:pt x="80000" y="120000"/>
                    <a:pt x="90000" y="120000"/>
                  </a:cubicBezTo>
                  <a:cubicBezTo>
                    <a:pt x="120000" y="120000"/>
                    <a:pt x="120000" y="48000"/>
                    <a:pt x="100000" y="24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0"/>
            <p:cNvSpPr/>
            <p:nvPr/>
          </p:nvSpPr>
          <p:spPr>
            <a:xfrm>
              <a:off x="2449513" y="2100263"/>
              <a:ext cx="297000" cy="246000"/>
            </a:xfrm>
            <a:custGeom>
              <a:avLst/>
              <a:gdLst/>
              <a:ahLst/>
              <a:cxnLst/>
              <a:rect l="l" t="t" r="r" b="b"/>
              <a:pathLst>
                <a:path w="120000" h="120000" extrusionOk="0">
                  <a:moveTo>
                    <a:pt x="31304" y="0"/>
                  </a:moveTo>
                  <a:cubicBezTo>
                    <a:pt x="31304" y="0"/>
                    <a:pt x="101739" y="0"/>
                    <a:pt x="120000" y="60000"/>
                  </a:cubicBezTo>
                  <a:cubicBezTo>
                    <a:pt x="120000" y="60000"/>
                    <a:pt x="112173" y="120000"/>
                    <a:pt x="31304" y="107368"/>
                  </a:cubicBezTo>
                  <a:cubicBezTo>
                    <a:pt x="31304" y="107368"/>
                    <a:pt x="2608" y="101052"/>
                    <a:pt x="0" y="88421"/>
                  </a:cubicBezTo>
                  <a:cubicBezTo>
                    <a:pt x="0" y="88421"/>
                    <a:pt x="39130" y="31578"/>
                    <a:pt x="31304" y="0"/>
                  </a:cubicBezTo>
                  <a:close/>
                </a:path>
              </a:pathLst>
            </a:custGeom>
            <a:solidFill>
              <a:srgbClr val="ACBCD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0"/>
            <p:cNvSpPr/>
            <p:nvPr/>
          </p:nvSpPr>
          <p:spPr>
            <a:xfrm>
              <a:off x="2255838" y="2457451"/>
              <a:ext cx="355500" cy="298500"/>
            </a:xfrm>
            <a:custGeom>
              <a:avLst/>
              <a:gdLst/>
              <a:ahLst/>
              <a:cxnLst/>
              <a:rect l="l" t="t" r="r" b="b"/>
              <a:pathLst>
                <a:path w="120000" h="120000" extrusionOk="0">
                  <a:moveTo>
                    <a:pt x="98181" y="13043"/>
                  </a:moveTo>
                  <a:cubicBezTo>
                    <a:pt x="91636" y="41739"/>
                    <a:pt x="80727" y="60000"/>
                    <a:pt x="61090" y="75652"/>
                  </a:cubicBezTo>
                  <a:cubicBezTo>
                    <a:pt x="52363" y="83478"/>
                    <a:pt x="43636" y="88695"/>
                    <a:pt x="34909" y="91304"/>
                  </a:cubicBezTo>
                  <a:cubicBezTo>
                    <a:pt x="26181" y="96521"/>
                    <a:pt x="15272" y="96521"/>
                    <a:pt x="4363" y="101739"/>
                  </a:cubicBezTo>
                  <a:cubicBezTo>
                    <a:pt x="2181" y="101739"/>
                    <a:pt x="2181" y="106956"/>
                    <a:pt x="4363" y="109565"/>
                  </a:cubicBezTo>
                  <a:cubicBezTo>
                    <a:pt x="4363" y="109565"/>
                    <a:pt x="4363" y="109565"/>
                    <a:pt x="4363" y="109565"/>
                  </a:cubicBezTo>
                  <a:cubicBezTo>
                    <a:pt x="4363" y="109565"/>
                    <a:pt x="4363" y="109565"/>
                    <a:pt x="4363" y="109565"/>
                  </a:cubicBezTo>
                  <a:cubicBezTo>
                    <a:pt x="0" y="112173"/>
                    <a:pt x="2181" y="120000"/>
                    <a:pt x="6545" y="120000"/>
                  </a:cubicBezTo>
                  <a:cubicBezTo>
                    <a:pt x="8727" y="120000"/>
                    <a:pt x="10909" y="120000"/>
                    <a:pt x="10909" y="120000"/>
                  </a:cubicBezTo>
                  <a:cubicBezTo>
                    <a:pt x="15272" y="117391"/>
                    <a:pt x="19636" y="117391"/>
                    <a:pt x="24000" y="117391"/>
                  </a:cubicBezTo>
                  <a:cubicBezTo>
                    <a:pt x="24000" y="117391"/>
                    <a:pt x="24000" y="117391"/>
                    <a:pt x="24000" y="114782"/>
                  </a:cubicBezTo>
                  <a:cubicBezTo>
                    <a:pt x="43636" y="114782"/>
                    <a:pt x="63272" y="101739"/>
                    <a:pt x="74181" y="93913"/>
                  </a:cubicBezTo>
                  <a:cubicBezTo>
                    <a:pt x="93818" y="75652"/>
                    <a:pt x="115636" y="46956"/>
                    <a:pt x="120000" y="18260"/>
                  </a:cubicBezTo>
                  <a:cubicBezTo>
                    <a:pt x="120000" y="2608"/>
                    <a:pt x="100363" y="0"/>
                    <a:pt x="98181" y="13043"/>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0"/>
            <p:cNvSpPr/>
            <p:nvPr/>
          </p:nvSpPr>
          <p:spPr>
            <a:xfrm>
              <a:off x="2649538" y="2087563"/>
              <a:ext cx="71400" cy="58800"/>
            </a:xfrm>
            <a:custGeom>
              <a:avLst/>
              <a:gdLst/>
              <a:ahLst/>
              <a:cxnLst/>
              <a:rect l="l" t="t" r="r" b="b"/>
              <a:pathLst>
                <a:path w="120000" h="120000" extrusionOk="0">
                  <a:moveTo>
                    <a:pt x="109090" y="53333"/>
                  </a:moveTo>
                  <a:cubicBezTo>
                    <a:pt x="109090" y="40000"/>
                    <a:pt x="87272" y="26666"/>
                    <a:pt x="76363" y="26666"/>
                  </a:cubicBezTo>
                  <a:cubicBezTo>
                    <a:pt x="65454" y="13333"/>
                    <a:pt x="54545" y="13333"/>
                    <a:pt x="54545" y="13333"/>
                  </a:cubicBezTo>
                  <a:cubicBezTo>
                    <a:pt x="43636" y="0"/>
                    <a:pt x="43636" y="0"/>
                    <a:pt x="32727" y="0"/>
                  </a:cubicBezTo>
                  <a:cubicBezTo>
                    <a:pt x="32727" y="0"/>
                    <a:pt x="32727" y="0"/>
                    <a:pt x="32727" y="0"/>
                  </a:cubicBezTo>
                  <a:cubicBezTo>
                    <a:pt x="32727" y="0"/>
                    <a:pt x="32727" y="0"/>
                    <a:pt x="32727" y="0"/>
                  </a:cubicBezTo>
                  <a:cubicBezTo>
                    <a:pt x="10909" y="0"/>
                    <a:pt x="0" y="13333"/>
                    <a:pt x="0" y="40000"/>
                  </a:cubicBezTo>
                  <a:cubicBezTo>
                    <a:pt x="0" y="53333"/>
                    <a:pt x="10909" y="53333"/>
                    <a:pt x="10909" y="66666"/>
                  </a:cubicBezTo>
                  <a:cubicBezTo>
                    <a:pt x="21818" y="80000"/>
                    <a:pt x="21818" y="80000"/>
                    <a:pt x="32727" y="93333"/>
                  </a:cubicBezTo>
                  <a:cubicBezTo>
                    <a:pt x="43636" y="106666"/>
                    <a:pt x="65454" y="120000"/>
                    <a:pt x="87272" y="120000"/>
                  </a:cubicBezTo>
                  <a:cubicBezTo>
                    <a:pt x="98181" y="120000"/>
                    <a:pt x="109090" y="120000"/>
                    <a:pt x="109090" y="106666"/>
                  </a:cubicBezTo>
                  <a:cubicBezTo>
                    <a:pt x="120000" y="93333"/>
                    <a:pt x="120000" y="80000"/>
                    <a:pt x="109090" y="53333"/>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0"/>
            <p:cNvSpPr/>
            <p:nvPr/>
          </p:nvSpPr>
          <p:spPr>
            <a:xfrm>
              <a:off x="1765300" y="2684463"/>
              <a:ext cx="200100" cy="336600"/>
            </a:xfrm>
            <a:custGeom>
              <a:avLst/>
              <a:gdLst/>
              <a:ahLst/>
              <a:cxnLst/>
              <a:rect l="l" t="t" r="r" b="b"/>
              <a:pathLst>
                <a:path w="120000" h="120000" extrusionOk="0">
                  <a:moveTo>
                    <a:pt x="112258" y="9230"/>
                  </a:moveTo>
                  <a:cubicBezTo>
                    <a:pt x="85161" y="0"/>
                    <a:pt x="73548" y="43846"/>
                    <a:pt x="73548" y="50769"/>
                  </a:cubicBezTo>
                  <a:cubicBezTo>
                    <a:pt x="69677" y="62307"/>
                    <a:pt x="69677" y="76153"/>
                    <a:pt x="61935" y="87692"/>
                  </a:cubicBezTo>
                  <a:cubicBezTo>
                    <a:pt x="58064" y="103846"/>
                    <a:pt x="38709" y="96923"/>
                    <a:pt x="19354" y="94615"/>
                  </a:cubicBezTo>
                  <a:cubicBezTo>
                    <a:pt x="3870" y="94615"/>
                    <a:pt x="0" y="108461"/>
                    <a:pt x="11612" y="113076"/>
                  </a:cubicBezTo>
                  <a:cubicBezTo>
                    <a:pt x="27096" y="120000"/>
                    <a:pt x="42580" y="120000"/>
                    <a:pt x="58064" y="117692"/>
                  </a:cubicBezTo>
                  <a:cubicBezTo>
                    <a:pt x="65806" y="117692"/>
                    <a:pt x="73548" y="115384"/>
                    <a:pt x="81290" y="113076"/>
                  </a:cubicBezTo>
                  <a:cubicBezTo>
                    <a:pt x="89032" y="110769"/>
                    <a:pt x="89032" y="103846"/>
                    <a:pt x="85161" y="101538"/>
                  </a:cubicBezTo>
                  <a:cubicBezTo>
                    <a:pt x="89032" y="94615"/>
                    <a:pt x="92903" y="87692"/>
                    <a:pt x="96774" y="80769"/>
                  </a:cubicBezTo>
                  <a:cubicBezTo>
                    <a:pt x="96774" y="66923"/>
                    <a:pt x="96774" y="50769"/>
                    <a:pt x="100645" y="36923"/>
                  </a:cubicBezTo>
                  <a:cubicBezTo>
                    <a:pt x="104516" y="32307"/>
                    <a:pt x="120000" y="11538"/>
                    <a:pt x="112258" y="923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0"/>
            <p:cNvSpPr/>
            <p:nvPr/>
          </p:nvSpPr>
          <p:spPr>
            <a:xfrm>
              <a:off x="2139950" y="2787651"/>
              <a:ext cx="135000" cy="292200"/>
            </a:xfrm>
            <a:custGeom>
              <a:avLst/>
              <a:gdLst/>
              <a:ahLst/>
              <a:cxnLst/>
              <a:rect l="l" t="t" r="r" b="b"/>
              <a:pathLst>
                <a:path w="120000" h="120000" extrusionOk="0">
                  <a:moveTo>
                    <a:pt x="91428" y="101333"/>
                  </a:moveTo>
                  <a:cubicBezTo>
                    <a:pt x="57142" y="98666"/>
                    <a:pt x="51428" y="80000"/>
                    <a:pt x="45714" y="66666"/>
                  </a:cubicBezTo>
                  <a:cubicBezTo>
                    <a:pt x="40000" y="42666"/>
                    <a:pt x="40000" y="18666"/>
                    <a:pt x="0" y="0"/>
                  </a:cubicBezTo>
                  <a:cubicBezTo>
                    <a:pt x="0" y="0"/>
                    <a:pt x="0" y="0"/>
                    <a:pt x="0" y="0"/>
                  </a:cubicBezTo>
                  <a:cubicBezTo>
                    <a:pt x="5714" y="8000"/>
                    <a:pt x="11428" y="16000"/>
                    <a:pt x="17142" y="24000"/>
                  </a:cubicBezTo>
                  <a:cubicBezTo>
                    <a:pt x="17142" y="24000"/>
                    <a:pt x="17142" y="24000"/>
                    <a:pt x="17142" y="21333"/>
                  </a:cubicBezTo>
                  <a:cubicBezTo>
                    <a:pt x="17142" y="21333"/>
                    <a:pt x="17142" y="21333"/>
                    <a:pt x="17142" y="24000"/>
                  </a:cubicBezTo>
                  <a:cubicBezTo>
                    <a:pt x="28571" y="40000"/>
                    <a:pt x="11428" y="74666"/>
                    <a:pt x="22857" y="96000"/>
                  </a:cubicBezTo>
                  <a:cubicBezTo>
                    <a:pt x="22857" y="101333"/>
                    <a:pt x="28571" y="106666"/>
                    <a:pt x="34285" y="112000"/>
                  </a:cubicBezTo>
                  <a:cubicBezTo>
                    <a:pt x="40000" y="114666"/>
                    <a:pt x="45714" y="117333"/>
                    <a:pt x="51428" y="114666"/>
                  </a:cubicBezTo>
                  <a:cubicBezTo>
                    <a:pt x="57142" y="117333"/>
                    <a:pt x="68571" y="120000"/>
                    <a:pt x="80000" y="120000"/>
                  </a:cubicBezTo>
                  <a:cubicBezTo>
                    <a:pt x="108571" y="120000"/>
                    <a:pt x="120000" y="101333"/>
                    <a:pt x="91428" y="101333"/>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0"/>
            <p:cNvSpPr/>
            <p:nvPr/>
          </p:nvSpPr>
          <p:spPr>
            <a:xfrm>
              <a:off x="2605088" y="2547938"/>
              <a:ext cx="128700" cy="324000"/>
            </a:xfrm>
            <a:custGeom>
              <a:avLst/>
              <a:gdLst/>
              <a:ahLst/>
              <a:cxnLst/>
              <a:rect l="l" t="t" r="r" b="b"/>
              <a:pathLst>
                <a:path w="120000" h="120000" extrusionOk="0">
                  <a:moveTo>
                    <a:pt x="108000" y="96000"/>
                  </a:moveTo>
                  <a:cubicBezTo>
                    <a:pt x="96000" y="91200"/>
                    <a:pt x="72000" y="91200"/>
                    <a:pt x="60000" y="86400"/>
                  </a:cubicBezTo>
                  <a:cubicBezTo>
                    <a:pt x="48000" y="76800"/>
                    <a:pt x="54000" y="67200"/>
                    <a:pt x="54000" y="60000"/>
                  </a:cubicBezTo>
                  <a:cubicBezTo>
                    <a:pt x="54000" y="43200"/>
                    <a:pt x="60000" y="9600"/>
                    <a:pt x="24000" y="0"/>
                  </a:cubicBezTo>
                  <a:cubicBezTo>
                    <a:pt x="24000" y="0"/>
                    <a:pt x="24000" y="0"/>
                    <a:pt x="24000" y="0"/>
                  </a:cubicBezTo>
                  <a:cubicBezTo>
                    <a:pt x="0" y="9600"/>
                    <a:pt x="12000" y="24000"/>
                    <a:pt x="12000" y="36000"/>
                  </a:cubicBezTo>
                  <a:cubicBezTo>
                    <a:pt x="18000" y="50400"/>
                    <a:pt x="18000" y="64800"/>
                    <a:pt x="18000" y="79200"/>
                  </a:cubicBezTo>
                  <a:cubicBezTo>
                    <a:pt x="18000" y="84000"/>
                    <a:pt x="18000" y="91200"/>
                    <a:pt x="24000" y="96000"/>
                  </a:cubicBezTo>
                  <a:cubicBezTo>
                    <a:pt x="24000" y="96000"/>
                    <a:pt x="24000" y="98400"/>
                    <a:pt x="18000" y="98400"/>
                  </a:cubicBezTo>
                  <a:cubicBezTo>
                    <a:pt x="18000" y="100800"/>
                    <a:pt x="18000" y="100800"/>
                    <a:pt x="24000" y="103200"/>
                  </a:cubicBezTo>
                  <a:cubicBezTo>
                    <a:pt x="24000" y="105600"/>
                    <a:pt x="30000" y="105600"/>
                    <a:pt x="36000" y="105600"/>
                  </a:cubicBezTo>
                  <a:cubicBezTo>
                    <a:pt x="36000" y="105600"/>
                    <a:pt x="36000" y="105600"/>
                    <a:pt x="36000" y="105600"/>
                  </a:cubicBezTo>
                  <a:cubicBezTo>
                    <a:pt x="54000" y="115200"/>
                    <a:pt x="78000" y="120000"/>
                    <a:pt x="102000" y="110400"/>
                  </a:cubicBezTo>
                  <a:cubicBezTo>
                    <a:pt x="114000" y="108000"/>
                    <a:pt x="120000" y="100800"/>
                    <a:pt x="108000" y="960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0"/>
            <p:cNvSpPr/>
            <p:nvPr/>
          </p:nvSpPr>
          <p:spPr>
            <a:xfrm>
              <a:off x="1403350" y="1620838"/>
              <a:ext cx="271500" cy="104700"/>
            </a:xfrm>
            <a:custGeom>
              <a:avLst/>
              <a:gdLst/>
              <a:ahLst/>
              <a:cxnLst/>
              <a:rect l="l" t="t" r="r" b="b"/>
              <a:pathLst>
                <a:path w="120000" h="120000" extrusionOk="0">
                  <a:moveTo>
                    <a:pt x="80000" y="22500"/>
                  </a:moveTo>
                  <a:cubicBezTo>
                    <a:pt x="68571" y="30000"/>
                    <a:pt x="60000" y="45000"/>
                    <a:pt x="45714" y="45000"/>
                  </a:cubicBezTo>
                  <a:cubicBezTo>
                    <a:pt x="31428" y="37500"/>
                    <a:pt x="25714" y="30000"/>
                    <a:pt x="17142" y="0"/>
                  </a:cubicBezTo>
                  <a:cubicBezTo>
                    <a:pt x="17142" y="0"/>
                    <a:pt x="17142" y="0"/>
                    <a:pt x="17142" y="0"/>
                  </a:cubicBezTo>
                  <a:cubicBezTo>
                    <a:pt x="0" y="37500"/>
                    <a:pt x="22857" y="82500"/>
                    <a:pt x="34285" y="97500"/>
                  </a:cubicBezTo>
                  <a:cubicBezTo>
                    <a:pt x="62857" y="120000"/>
                    <a:pt x="91428" y="37500"/>
                    <a:pt x="117142" y="90000"/>
                  </a:cubicBezTo>
                  <a:cubicBezTo>
                    <a:pt x="117142" y="90000"/>
                    <a:pt x="120000" y="90000"/>
                    <a:pt x="120000" y="82500"/>
                  </a:cubicBezTo>
                  <a:cubicBezTo>
                    <a:pt x="117142" y="30000"/>
                    <a:pt x="100000" y="15000"/>
                    <a:pt x="80000" y="225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0"/>
            <p:cNvSpPr/>
            <p:nvPr/>
          </p:nvSpPr>
          <p:spPr>
            <a:xfrm>
              <a:off x="2424113" y="1633538"/>
              <a:ext cx="303300" cy="201600"/>
            </a:xfrm>
            <a:custGeom>
              <a:avLst/>
              <a:gdLst/>
              <a:ahLst/>
              <a:cxnLst/>
              <a:rect l="l" t="t" r="r" b="b"/>
              <a:pathLst>
                <a:path w="120000" h="120000" extrusionOk="0">
                  <a:moveTo>
                    <a:pt x="112340" y="7741"/>
                  </a:moveTo>
                  <a:cubicBezTo>
                    <a:pt x="102127" y="34838"/>
                    <a:pt x="97021" y="38709"/>
                    <a:pt x="79148" y="38709"/>
                  </a:cubicBezTo>
                  <a:cubicBezTo>
                    <a:pt x="66382" y="38709"/>
                    <a:pt x="56170" y="34838"/>
                    <a:pt x="43404" y="30967"/>
                  </a:cubicBezTo>
                  <a:cubicBezTo>
                    <a:pt x="17872" y="27096"/>
                    <a:pt x="0" y="61935"/>
                    <a:pt x="10212" y="92903"/>
                  </a:cubicBezTo>
                  <a:cubicBezTo>
                    <a:pt x="12765" y="92903"/>
                    <a:pt x="20425" y="120000"/>
                    <a:pt x="20425" y="120000"/>
                  </a:cubicBezTo>
                  <a:cubicBezTo>
                    <a:pt x="20425" y="89032"/>
                    <a:pt x="22978" y="58064"/>
                    <a:pt x="38297" y="54193"/>
                  </a:cubicBezTo>
                  <a:cubicBezTo>
                    <a:pt x="48510" y="54193"/>
                    <a:pt x="61276" y="61935"/>
                    <a:pt x="74042" y="61935"/>
                  </a:cubicBezTo>
                  <a:cubicBezTo>
                    <a:pt x="94468" y="65806"/>
                    <a:pt x="120000" y="54193"/>
                    <a:pt x="120000" y="15483"/>
                  </a:cubicBezTo>
                  <a:cubicBezTo>
                    <a:pt x="120000" y="7741"/>
                    <a:pt x="114893" y="0"/>
                    <a:pt x="112340" y="7741"/>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0"/>
            <p:cNvSpPr/>
            <p:nvPr/>
          </p:nvSpPr>
          <p:spPr>
            <a:xfrm>
              <a:off x="1720850" y="2055813"/>
              <a:ext cx="877800" cy="439800"/>
            </a:xfrm>
            <a:custGeom>
              <a:avLst/>
              <a:gdLst/>
              <a:ahLst/>
              <a:cxnLst/>
              <a:rect l="l" t="t" r="r" b="b"/>
              <a:pathLst>
                <a:path w="120000" h="120000" extrusionOk="0">
                  <a:moveTo>
                    <a:pt x="111176" y="15882"/>
                  </a:moveTo>
                  <a:cubicBezTo>
                    <a:pt x="111176" y="15882"/>
                    <a:pt x="111176" y="15882"/>
                    <a:pt x="111176" y="15882"/>
                  </a:cubicBezTo>
                  <a:cubicBezTo>
                    <a:pt x="111176" y="15882"/>
                    <a:pt x="111176" y="14117"/>
                    <a:pt x="111176" y="14117"/>
                  </a:cubicBezTo>
                  <a:cubicBezTo>
                    <a:pt x="112941" y="5294"/>
                    <a:pt x="110294" y="0"/>
                    <a:pt x="108529" y="7058"/>
                  </a:cubicBezTo>
                  <a:cubicBezTo>
                    <a:pt x="100588" y="47647"/>
                    <a:pt x="79411" y="74117"/>
                    <a:pt x="60000" y="84705"/>
                  </a:cubicBezTo>
                  <a:cubicBezTo>
                    <a:pt x="50294" y="88235"/>
                    <a:pt x="37941" y="90000"/>
                    <a:pt x="28235" y="86470"/>
                  </a:cubicBezTo>
                  <a:cubicBezTo>
                    <a:pt x="17647" y="84705"/>
                    <a:pt x="8823" y="74117"/>
                    <a:pt x="0" y="67058"/>
                  </a:cubicBezTo>
                  <a:cubicBezTo>
                    <a:pt x="0" y="67058"/>
                    <a:pt x="0" y="68823"/>
                    <a:pt x="0" y="68823"/>
                  </a:cubicBezTo>
                  <a:cubicBezTo>
                    <a:pt x="5294" y="86470"/>
                    <a:pt x="16764" y="93529"/>
                    <a:pt x="26470" y="97058"/>
                  </a:cubicBezTo>
                  <a:cubicBezTo>
                    <a:pt x="37941" y="104117"/>
                    <a:pt x="51176" y="105882"/>
                    <a:pt x="62647" y="100588"/>
                  </a:cubicBezTo>
                  <a:cubicBezTo>
                    <a:pt x="75882" y="93529"/>
                    <a:pt x="89117" y="81176"/>
                    <a:pt x="97941" y="61764"/>
                  </a:cubicBezTo>
                  <a:cubicBezTo>
                    <a:pt x="91764" y="77647"/>
                    <a:pt x="82941" y="90000"/>
                    <a:pt x="71470" y="98823"/>
                  </a:cubicBezTo>
                  <a:cubicBezTo>
                    <a:pt x="62647" y="104117"/>
                    <a:pt x="53823" y="105882"/>
                    <a:pt x="45000" y="105882"/>
                  </a:cubicBezTo>
                  <a:cubicBezTo>
                    <a:pt x="36176" y="105882"/>
                    <a:pt x="28235" y="98823"/>
                    <a:pt x="19411" y="98823"/>
                  </a:cubicBezTo>
                  <a:cubicBezTo>
                    <a:pt x="18529" y="98823"/>
                    <a:pt x="17647" y="100588"/>
                    <a:pt x="18529" y="102352"/>
                  </a:cubicBezTo>
                  <a:cubicBezTo>
                    <a:pt x="25588" y="114705"/>
                    <a:pt x="36176" y="116470"/>
                    <a:pt x="45000" y="118235"/>
                  </a:cubicBezTo>
                  <a:cubicBezTo>
                    <a:pt x="55588" y="120000"/>
                    <a:pt x="65294" y="116470"/>
                    <a:pt x="75000" y="109411"/>
                  </a:cubicBezTo>
                  <a:cubicBezTo>
                    <a:pt x="83823" y="104117"/>
                    <a:pt x="92647" y="93529"/>
                    <a:pt x="99705" y="79411"/>
                  </a:cubicBezTo>
                  <a:cubicBezTo>
                    <a:pt x="109411" y="63529"/>
                    <a:pt x="113823" y="42352"/>
                    <a:pt x="118235" y="19411"/>
                  </a:cubicBezTo>
                  <a:cubicBezTo>
                    <a:pt x="120000" y="10588"/>
                    <a:pt x="112941" y="7058"/>
                    <a:pt x="111176" y="15882"/>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0"/>
            <p:cNvSpPr/>
            <p:nvPr/>
          </p:nvSpPr>
          <p:spPr>
            <a:xfrm>
              <a:off x="1933575" y="2438401"/>
              <a:ext cx="141300" cy="155700"/>
            </a:xfrm>
            <a:custGeom>
              <a:avLst/>
              <a:gdLst/>
              <a:ahLst/>
              <a:cxnLst/>
              <a:rect l="l" t="t" r="r" b="b"/>
              <a:pathLst>
                <a:path w="120000" h="120000" extrusionOk="0">
                  <a:moveTo>
                    <a:pt x="87272" y="110000"/>
                  </a:moveTo>
                  <a:cubicBezTo>
                    <a:pt x="70909" y="110000"/>
                    <a:pt x="16363" y="120000"/>
                    <a:pt x="16363" y="90000"/>
                  </a:cubicBezTo>
                  <a:cubicBezTo>
                    <a:pt x="16363" y="70000"/>
                    <a:pt x="0" y="10000"/>
                    <a:pt x="38181" y="10000"/>
                  </a:cubicBezTo>
                  <a:cubicBezTo>
                    <a:pt x="54545" y="5000"/>
                    <a:pt x="109090" y="0"/>
                    <a:pt x="109090" y="30000"/>
                  </a:cubicBezTo>
                  <a:cubicBezTo>
                    <a:pt x="109090" y="45000"/>
                    <a:pt x="120000" y="110000"/>
                    <a:pt x="87272" y="110000"/>
                  </a:cubicBezTo>
                  <a:close/>
                  <a:moveTo>
                    <a:pt x="38181" y="25000"/>
                  </a:moveTo>
                  <a:cubicBezTo>
                    <a:pt x="27272" y="25000"/>
                    <a:pt x="32727" y="80000"/>
                    <a:pt x="32727" y="90000"/>
                  </a:cubicBezTo>
                  <a:cubicBezTo>
                    <a:pt x="32727" y="95000"/>
                    <a:pt x="87272" y="95000"/>
                    <a:pt x="87272" y="95000"/>
                  </a:cubicBezTo>
                  <a:cubicBezTo>
                    <a:pt x="98181" y="95000"/>
                    <a:pt x="92727" y="35000"/>
                    <a:pt x="92727" y="30000"/>
                  </a:cubicBezTo>
                  <a:cubicBezTo>
                    <a:pt x="92727" y="20000"/>
                    <a:pt x="43636" y="25000"/>
                    <a:pt x="38181" y="25000"/>
                  </a:cubicBezTo>
                  <a:cubicBezTo>
                    <a:pt x="38181" y="25000"/>
                    <a:pt x="38181" y="25000"/>
                    <a:pt x="38181" y="25000"/>
                  </a:cubicBezTo>
                  <a:cubicBezTo>
                    <a:pt x="32727" y="25000"/>
                    <a:pt x="38181" y="25000"/>
                    <a:pt x="38181" y="25000"/>
                  </a:cubicBezTo>
                  <a:close/>
                </a:path>
              </a:pathLst>
            </a:custGeom>
            <a:solidFill>
              <a:srgbClr val="E691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0"/>
            <p:cNvSpPr/>
            <p:nvPr/>
          </p:nvSpPr>
          <p:spPr>
            <a:xfrm>
              <a:off x="1965325" y="2463801"/>
              <a:ext cx="84000" cy="96900"/>
            </a:xfrm>
            <a:custGeom>
              <a:avLst/>
              <a:gdLst/>
              <a:ahLst/>
              <a:cxnLst/>
              <a:rect l="l" t="t" r="r" b="b"/>
              <a:pathLst>
                <a:path w="120000" h="120000" extrusionOk="0">
                  <a:moveTo>
                    <a:pt x="18461" y="8000"/>
                  </a:moveTo>
                  <a:cubicBezTo>
                    <a:pt x="0" y="8000"/>
                    <a:pt x="9230" y="96000"/>
                    <a:pt x="9230" y="112000"/>
                  </a:cubicBezTo>
                  <a:cubicBezTo>
                    <a:pt x="9230" y="120000"/>
                    <a:pt x="101538" y="120000"/>
                    <a:pt x="101538" y="120000"/>
                  </a:cubicBezTo>
                  <a:cubicBezTo>
                    <a:pt x="120000" y="120000"/>
                    <a:pt x="110769" y="24000"/>
                    <a:pt x="110769" y="16000"/>
                  </a:cubicBezTo>
                  <a:cubicBezTo>
                    <a:pt x="110769" y="0"/>
                    <a:pt x="27692" y="8000"/>
                    <a:pt x="18461" y="8000"/>
                  </a:cubicBezTo>
                  <a:cubicBezTo>
                    <a:pt x="18461" y="8000"/>
                    <a:pt x="18461" y="8000"/>
                    <a:pt x="18461" y="8000"/>
                  </a:cubicBezTo>
                  <a:cubicBezTo>
                    <a:pt x="9230" y="8000"/>
                    <a:pt x="18461" y="8000"/>
                    <a:pt x="18461" y="8000"/>
                  </a:cubicBezTo>
                  <a:close/>
                </a:path>
              </a:pathLst>
            </a:custGeom>
            <a:solidFill>
              <a:srgbClr val="FFE5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0"/>
            <p:cNvSpPr/>
            <p:nvPr/>
          </p:nvSpPr>
          <p:spPr>
            <a:xfrm>
              <a:off x="1384300" y="1439863"/>
              <a:ext cx="1433400" cy="1671600"/>
            </a:xfrm>
            <a:custGeom>
              <a:avLst/>
              <a:gdLst/>
              <a:ahLst/>
              <a:cxnLst/>
              <a:rect l="l" t="t" r="r" b="b"/>
              <a:pathLst>
                <a:path w="120000" h="120000" extrusionOk="0">
                  <a:moveTo>
                    <a:pt x="118378" y="76744"/>
                  </a:moveTo>
                  <a:cubicBezTo>
                    <a:pt x="119459" y="67906"/>
                    <a:pt x="118918" y="60930"/>
                    <a:pt x="115135" y="53488"/>
                  </a:cubicBezTo>
                  <a:cubicBezTo>
                    <a:pt x="114054" y="51627"/>
                    <a:pt x="114594" y="52093"/>
                    <a:pt x="115675" y="50232"/>
                  </a:cubicBezTo>
                  <a:cubicBezTo>
                    <a:pt x="116216" y="49302"/>
                    <a:pt x="116216" y="47906"/>
                    <a:pt x="116756" y="46976"/>
                  </a:cubicBezTo>
                  <a:cubicBezTo>
                    <a:pt x="117297" y="44186"/>
                    <a:pt x="117837" y="41395"/>
                    <a:pt x="117837" y="38604"/>
                  </a:cubicBezTo>
                  <a:cubicBezTo>
                    <a:pt x="117837" y="36744"/>
                    <a:pt x="117837" y="33953"/>
                    <a:pt x="115675" y="33488"/>
                  </a:cubicBezTo>
                  <a:cubicBezTo>
                    <a:pt x="112432" y="33023"/>
                    <a:pt x="111891" y="35813"/>
                    <a:pt x="111351" y="37674"/>
                  </a:cubicBezTo>
                  <a:cubicBezTo>
                    <a:pt x="110270" y="40000"/>
                    <a:pt x="109189" y="42325"/>
                    <a:pt x="106486" y="43720"/>
                  </a:cubicBezTo>
                  <a:cubicBezTo>
                    <a:pt x="105405" y="44651"/>
                    <a:pt x="104324" y="45581"/>
                    <a:pt x="103243" y="45581"/>
                  </a:cubicBezTo>
                  <a:cubicBezTo>
                    <a:pt x="102702" y="45581"/>
                    <a:pt x="98918" y="45116"/>
                    <a:pt x="98918" y="45116"/>
                  </a:cubicBezTo>
                  <a:cubicBezTo>
                    <a:pt x="98378" y="44651"/>
                    <a:pt x="98918" y="41860"/>
                    <a:pt x="98378" y="40930"/>
                  </a:cubicBezTo>
                  <a:cubicBezTo>
                    <a:pt x="98378" y="39534"/>
                    <a:pt x="97837" y="38139"/>
                    <a:pt x="97837" y="36744"/>
                  </a:cubicBezTo>
                  <a:cubicBezTo>
                    <a:pt x="96756" y="33953"/>
                    <a:pt x="95675" y="30697"/>
                    <a:pt x="95135" y="27906"/>
                  </a:cubicBezTo>
                  <a:cubicBezTo>
                    <a:pt x="94594" y="26511"/>
                    <a:pt x="92972" y="23255"/>
                    <a:pt x="95135" y="22790"/>
                  </a:cubicBezTo>
                  <a:cubicBezTo>
                    <a:pt x="96216" y="22325"/>
                    <a:pt x="97297" y="23255"/>
                    <a:pt x="97837" y="23720"/>
                  </a:cubicBezTo>
                  <a:cubicBezTo>
                    <a:pt x="99459" y="24186"/>
                    <a:pt x="101081" y="25116"/>
                    <a:pt x="102702" y="25116"/>
                  </a:cubicBezTo>
                  <a:cubicBezTo>
                    <a:pt x="108108" y="26046"/>
                    <a:pt x="114054" y="23255"/>
                    <a:pt x="115135" y="18604"/>
                  </a:cubicBezTo>
                  <a:cubicBezTo>
                    <a:pt x="116756" y="12558"/>
                    <a:pt x="109729" y="7906"/>
                    <a:pt x="103783" y="6046"/>
                  </a:cubicBezTo>
                  <a:cubicBezTo>
                    <a:pt x="97837" y="3720"/>
                    <a:pt x="90270" y="3720"/>
                    <a:pt x="84864" y="6976"/>
                  </a:cubicBezTo>
                  <a:cubicBezTo>
                    <a:pt x="84324" y="7441"/>
                    <a:pt x="83243" y="7906"/>
                    <a:pt x="82702" y="8372"/>
                  </a:cubicBezTo>
                  <a:cubicBezTo>
                    <a:pt x="81081" y="8837"/>
                    <a:pt x="83243" y="8837"/>
                    <a:pt x="81081" y="8372"/>
                  </a:cubicBezTo>
                  <a:cubicBezTo>
                    <a:pt x="79459" y="7906"/>
                    <a:pt x="78378" y="6511"/>
                    <a:pt x="76756" y="6046"/>
                  </a:cubicBezTo>
                  <a:cubicBezTo>
                    <a:pt x="74594" y="4651"/>
                    <a:pt x="71891" y="3255"/>
                    <a:pt x="69189" y="2790"/>
                  </a:cubicBezTo>
                  <a:cubicBezTo>
                    <a:pt x="62702" y="465"/>
                    <a:pt x="55675" y="0"/>
                    <a:pt x="48648" y="1395"/>
                  </a:cubicBezTo>
                  <a:cubicBezTo>
                    <a:pt x="45945" y="1860"/>
                    <a:pt x="43243" y="2325"/>
                    <a:pt x="40540" y="3255"/>
                  </a:cubicBezTo>
                  <a:cubicBezTo>
                    <a:pt x="39459" y="3720"/>
                    <a:pt x="37837" y="5116"/>
                    <a:pt x="36216" y="5581"/>
                  </a:cubicBezTo>
                  <a:cubicBezTo>
                    <a:pt x="34594" y="6046"/>
                    <a:pt x="36756" y="6046"/>
                    <a:pt x="34594" y="5116"/>
                  </a:cubicBezTo>
                  <a:cubicBezTo>
                    <a:pt x="33513" y="5116"/>
                    <a:pt x="32432" y="4186"/>
                    <a:pt x="31891" y="3720"/>
                  </a:cubicBezTo>
                  <a:cubicBezTo>
                    <a:pt x="25945" y="465"/>
                    <a:pt x="18918" y="0"/>
                    <a:pt x="12432" y="1860"/>
                  </a:cubicBezTo>
                  <a:cubicBezTo>
                    <a:pt x="6486" y="3720"/>
                    <a:pt x="0" y="7906"/>
                    <a:pt x="540" y="13953"/>
                  </a:cubicBezTo>
                  <a:cubicBezTo>
                    <a:pt x="540" y="19534"/>
                    <a:pt x="7027" y="22790"/>
                    <a:pt x="12972" y="21860"/>
                  </a:cubicBezTo>
                  <a:cubicBezTo>
                    <a:pt x="14594" y="21395"/>
                    <a:pt x="16216" y="20930"/>
                    <a:pt x="17297" y="20000"/>
                  </a:cubicBezTo>
                  <a:cubicBezTo>
                    <a:pt x="18378" y="19534"/>
                    <a:pt x="18918" y="19069"/>
                    <a:pt x="19459" y="19069"/>
                  </a:cubicBezTo>
                  <a:cubicBezTo>
                    <a:pt x="22162" y="19534"/>
                    <a:pt x="21081" y="22325"/>
                    <a:pt x="20000" y="23720"/>
                  </a:cubicBezTo>
                  <a:cubicBezTo>
                    <a:pt x="17297" y="28372"/>
                    <a:pt x="14594" y="33488"/>
                    <a:pt x="14054" y="39069"/>
                  </a:cubicBezTo>
                  <a:cubicBezTo>
                    <a:pt x="10810" y="52558"/>
                    <a:pt x="22162" y="64186"/>
                    <a:pt x="35675" y="70232"/>
                  </a:cubicBezTo>
                  <a:cubicBezTo>
                    <a:pt x="31351" y="76744"/>
                    <a:pt x="31351" y="85116"/>
                    <a:pt x="31891" y="92558"/>
                  </a:cubicBezTo>
                  <a:cubicBezTo>
                    <a:pt x="32432" y="94883"/>
                    <a:pt x="32972" y="97674"/>
                    <a:pt x="32972" y="100000"/>
                  </a:cubicBezTo>
                  <a:cubicBezTo>
                    <a:pt x="33513" y="101395"/>
                    <a:pt x="34054" y="103255"/>
                    <a:pt x="33513" y="104186"/>
                  </a:cubicBezTo>
                  <a:cubicBezTo>
                    <a:pt x="32972" y="105581"/>
                    <a:pt x="31891" y="105581"/>
                    <a:pt x="30810" y="106976"/>
                  </a:cubicBezTo>
                  <a:cubicBezTo>
                    <a:pt x="28648" y="109302"/>
                    <a:pt x="29189" y="112558"/>
                    <a:pt x="31891" y="114418"/>
                  </a:cubicBezTo>
                  <a:cubicBezTo>
                    <a:pt x="34594" y="116279"/>
                    <a:pt x="38918" y="116279"/>
                    <a:pt x="42162" y="115813"/>
                  </a:cubicBezTo>
                  <a:cubicBezTo>
                    <a:pt x="49729" y="114883"/>
                    <a:pt x="47567" y="109302"/>
                    <a:pt x="48108" y="104186"/>
                  </a:cubicBezTo>
                  <a:cubicBezTo>
                    <a:pt x="48648" y="101860"/>
                    <a:pt x="48648" y="94883"/>
                    <a:pt x="51891" y="93488"/>
                  </a:cubicBezTo>
                  <a:cubicBezTo>
                    <a:pt x="54054" y="92093"/>
                    <a:pt x="57297" y="94883"/>
                    <a:pt x="58378" y="96744"/>
                  </a:cubicBezTo>
                  <a:cubicBezTo>
                    <a:pt x="60540" y="99069"/>
                    <a:pt x="61621" y="100930"/>
                    <a:pt x="61621" y="103720"/>
                  </a:cubicBezTo>
                  <a:cubicBezTo>
                    <a:pt x="62162" y="107441"/>
                    <a:pt x="61081" y="111627"/>
                    <a:pt x="61621" y="115348"/>
                  </a:cubicBezTo>
                  <a:cubicBezTo>
                    <a:pt x="61621" y="119069"/>
                    <a:pt x="65405" y="120000"/>
                    <a:pt x="69189" y="120000"/>
                  </a:cubicBezTo>
                  <a:cubicBezTo>
                    <a:pt x="74594" y="120000"/>
                    <a:pt x="84864" y="115813"/>
                    <a:pt x="78378" y="110232"/>
                  </a:cubicBezTo>
                  <a:cubicBezTo>
                    <a:pt x="77297" y="109767"/>
                    <a:pt x="76216" y="109302"/>
                    <a:pt x="75675" y="108372"/>
                  </a:cubicBezTo>
                  <a:cubicBezTo>
                    <a:pt x="75135" y="107441"/>
                    <a:pt x="75675" y="106046"/>
                    <a:pt x="75675" y="105116"/>
                  </a:cubicBezTo>
                  <a:cubicBezTo>
                    <a:pt x="75675" y="103720"/>
                    <a:pt x="75135" y="99069"/>
                    <a:pt x="76756" y="97674"/>
                  </a:cubicBezTo>
                  <a:cubicBezTo>
                    <a:pt x="77297" y="96744"/>
                    <a:pt x="80540" y="96279"/>
                    <a:pt x="81621" y="95813"/>
                  </a:cubicBezTo>
                  <a:cubicBezTo>
                    <a:pt x="83783" y="94883"/>
                    <a:pt x="85945" y="93953"/>
                    <a:pt x="88648" y="93023"/>
                  </a:cubicBezTo>
                  <a:cubicBezTo>
                    <a:pt x="92972" y="91162"/>
                    <a:pt x="96756" y="88372"/>
                    <a:pt x="100540" y="85581"/>
                  </a:cubicBezTo>
                  <a:cubicBezTo>
                    <a:pt x="100540" y="90232"/>
                    <a:pt x="100000" y="94418"/>
                    <a:pt x="100000" y="99069"/>
                  </a:cubicBezTo>
                  <a:cubicBezTo>
                    <a:pt x="100000" y="104651"/>
                    <a:pt x="110810" y="105116"/>
                    <a:pt x="115135" y="102790"/>
                  </a:cubicBezTo>
                  <a:cubicBezTo>
                    <a:pt x="117297" y="101860"/>
                    <a:pt x="118918" y="100000"/>
                    <a:pt x="118378" y="97674"/>
                  </a:cubicBezTo>
                  <a:cubicBezTo>
                    <a:pt x="118378" y="95813"/>
                    <a:pt x="117297" y="94883"/>
                    <a:pt x="116216" y="93953"/>
                  </a:cubicBezTo>
                  <a:cubicBezTo>
                    <a:pt x="115675" y="93488"/>
                    <a:pt x="115135" y="93488"/>
                    <a:pt x="114594" y="93023"/>
                  </a:cubicBezTo>
                  <a:cubicBezTo>
                    <a:pt x="113513" y="91162"/>
                    <a:pt x="115675" y="86976"/>
                    <a:pt x="116216" y="85581"/>
                  </a:cubicBezTo>
                  <a:cubicBezTo>
                    <a:pt x="117297" y="82325"/>
                    <a:pt x="118378" y="79534"/>
                    <a:pt x="118378" y="76744"/>
                  </a:cubicBezTo>
                  <a:cubicBezTo>
                    <a:pt x="120000" y="64651"/>
                    <a:pt x="118378" y="78604"/>
                    <a:pt x="118378" y="76744"/>
                  </a:cubicBezTo>
                  <a:close/>
                  <a:moveTo>
                    <a:pt x="111351" y="48372"/>
                  </a:moveTo>
                  <a:cubicBezTo>
                    <a:pt x="109729" y="50697"/>
                    <a:pt x="109189" y="49302"/>
                    <a:pt x="106486" y="48372"/>
                  </a:cubicBezTo>
                  <a:cubicBezTo>
                    <a:pt x="109189" y="46976"/>
                    <a:pt x="111351" y="45116"/>
                    <a:pt x="112972" y="43255"/>
                  </a:cubicBezTo>
                  <a:cubicBezTo>
                    <a:pt x="112432" y="45116"/>
                    <a:pt x="112432" y="46511"/>
                    <a:pt x="111351" y="48372"/>
                  </a:cubicBezTo>
                  <a:close/>
                  <a:moveTo>
                    <a:pt x="18378" y="37209"/>
                  </a:moveTo>
                  <a:cubicBezTo>
                    <a:pt x="20000" y="33023"/>
                    <a:pt x="22702" y="28837"/>
                    <a:pt x="24324" y="24186"/>
                  </a:cubicBezTo>
                  <a:cubicBezTo>
                    <a:pt x="25945" y="20465"/>
                    <a:pt x="24864" y="14418"/>
                    <a:pt x="18918" y="15348"/>
                  </a:cubicBezTo>
                  <a:cubicBezTo>
                    <a:pt x="14054" y="15813"/>
                    <a:pt x="10810" y="20465"/>
                    <a:pt x="5945" y="16279"/>
                  </a:cubicBezTo>
                  <a:cubicBezTo>
                    <a:pt x="1081" y="11627"/>
                    <a:pt x="9189" y="6976"/>
                    <a:pt x="13513" y="5581"/>
                  </a:cubicBezTo>
                  <a:cubicBezTo>
                    <a:pt x="20000" y="3255"/>
                    <a:pt x="27027" y="4651"/>
                    <a:pt x="31891" y="8837"/>
                  </a:cubicBezTo>
                  <a:cubicBezTo>
                    <a:pt x="33513" y="9767"/>
                    <a:pt x="34054" y="10697"/>
                    <a:pt x="36216" y="10232"/>
                  </a:cubicBezTo>
                  <a:cubicBezTo>
                    <a:pt x="37297" y="9767"/>
                    <a:pt x="38378" y="8837"/>
                    <a:pt x="39459" y="8372"/>
                  </a:cubicBezTo>
                  <a:cubicBezTo>
                    <a:pt x="41081" y="7441"/>
                    <a:pt x="42702" y="6511"/>
                    <a:pt x="44864" y="6046"/>
                  </a:cubicBezTo>
                  <a:cubicBezTo>
                    <a:pt x="51351" y="3720"/>
                    <a:pt x="58378" y="4186"/>
                    <a:pt x="65405" y="5581"/>
                  </a:cubicBezTo>
                  <a:cubicBezTo>
                    <a:pt x="68108" y="6046"/>
                    <a:pt x="71351" y="6976"/>
                    <a:pt x="74054" y="8372"/>
                  </a:cubicBezTo>
                  <a:cubicBezTo>
                    <a:pt x="75675" y="8837"/>
                    <a:pt x="76756" y="9767"/>
                    <a:pt x="77837" y="10697"/>
                  </a:cubicBezTo>
                  <a:cubicBezTo>
                    <a:pt x="78918" y="11162"/>
                    <a:pt x="80540" y="13488"/>
                    <a:pt x="81621" y="13488"/>
                  </a:cubicBezTo>
                  <a:cubicBezTo>
                    <a:pt x="83243" y="13953"/>
                    <a:pt x="84324" y="12093"/>
                    <a:pt x="85405" y="11627"/>
                  </a:cubicBezTo>
                  <a:cubicBezTo>
                    <a:pt x="87567" y="9767"/>
                    <a:pt x="89729" y="8837"/>
                    <a:pt x="92972" y="8372"/>
                  </a:cubicBezTo>
                  <a:cubicBezTo>
                    <a:pt x="98918" y="7906"/>
                    <a:pt x="106486" y="9767"/>
                    <a:pt x="109729" y="13953"/>
                  </a:cubicBezTo>
                  <a:cubicBezTo>
                    <a:pt x="112972" y="18604"/>
                    <a:pt x="108108" y="22325"/>
                    <a:pt x="103243" y="21395"/>
                  </a:cubicBezTo>
                  <a:cubicBezTo>
                    <a:pt x="98918" y="20930"/>
                    <a:pt x="92972" y="16279"/>
                    <a:pt x="90270" y="21860"/>
                  </a:cubicBezTo>
                  <a:cubicBezTo>
                    <a:pt x="89189" y="25116"/>
                    <a:pt x="90810" y="28837"/>
                    <a:pt x="91891" y="31627"/>
                  </a:cubicBezTo>
                  <a:cubicBezTo>
                    <a:pt x="95675" y="42325"/>
                    <a:pt x="96216" y="53023"/>
                    <a:pt x="85945" y="61395"/>
                  </a:cubicBezTo>
                  <a:cubicBezTo>
                    <a:pt x="68108" y="75813"/>
                    <a:pt x="35135" y="73023"/>
                    <a:pt x="21621" y="54883"/>
                  </a:cubicBezTo>
                  <a:cubicBezTo>
                    <a:pt x="17297" y="48372"/>
                    <a:pt x="16756" y="43255"/>
                    <a:pt x="18378" y="37209"/>
                  </a:cubicBezTo>
                  <a:close/>
                  <a:moveTo>
                    <a:pt x="114054" y="76279"/>
                  </a:moveTo>
                  <a:cubicBezTo>
                    <a:pt x="113513" y="81860"/>
                    <a:pt x="108648" y="89302"/>
                    <a:pt x="110810" y="94418"/>
                  </a:cubicBezTo>
                  <a:cubicBezTo>
                    <a:pt x="111351" y="95813"/>
                    <a:pt x="111891" y="95813"/>
                    <a:pt x="112972" y="96744"/>
                  </a:cubicBezTo>
                  <a:cubicBezTo>
                    <a:pt x="114594" y="98139"/>
                    <a:pt x="114054" y="99534"/>
                    <a:pt x="111351" y="100000"/>
                  </a:cubicBezTo>
                  <a:cubicBezTo>
                    <a:pt x="110270" y="100465"/>
                    <a:pt x="108648" y="100465"/>
                    <a:pt x="107027" y="100000"/>
                  </a:cubicBezTo>
                  <a:cubicBezTo>
                    <a:pt x="105405" y="100000"/>
                    <a:pt x="104864" y="100000"/>
                    <a:pt x="104864" y="98604"/>
                  </a:cubicBezTo>
                  <a:cubicBezTo>
                    <a:pt x="104324" y="96744"/>
                    <a:pt x="104864" y="94418"/>
                    <a:pt x="104864" y="92558"/>
                  </a:cubicBezTo>
                  <a:cubicBezTo>
                    <a:pt x="104864" y="89302"/>
                    <a:pt x="104864" y="86511"/>
                    <a:pt x="104324" y="83720"/>
                  </a:cubicBezTo>
                  <a:cubicBezTo>
                    <a:pt x="104324" y="80465"/>
                    <a:pt x="104864" y="76279"/>
                    <a:pt x="102162" y="73953"/>
                  </a:cubicBezTo>
                  <a:cubicBezTo>
                    <a:pt x="101081" y="72558"/>
                    <a:pt x="98378" y="71627"/>
                    <a:pt x="96216" y="72558"/>
                  </a:cubicBezTo>
                  <a:cubicBezTo>
                    <a:pt x="94054" y="73953"/>
                    <a:pt x="96756" y="74418"/>
                    <a:pt x="98378" y="74883"/>
                  </a:cubicBezTo>
                  <a:cubicBezTo>
                    <a:pt x="102162" y="75348"/>
                    <a:pt x="101621" y="78139"/>
                    <a:pt x="99459" y="80930"/>
                  </a:cubicBezTo>
                  <a:cubicBezTo>
                    <a:pt x="97297" y="83720"/>
                    <a:pt x="94054" y="86046"/>
                    <a:pt x="90810" y="87906"/>
                  </a:cubicBezTo>
                  <a:cubicBezTo>
                    <a:pt x="86486" y="90697"/>
                    <a:pt x="80540" y="93488"/>
                    <a:pt x="75135" y="93953"/>
                  </a:cubicBezTo>
                  <a:cubicBezTo>
                    <a:pt x="75135" y="91162"/>
                    <a:pt x="75135" y="87906"/>
                    <a:pt x="74594" y="85581"/>
                  </a:cubicBezTo>
                  <a:cubicBezTo>
                    <a:pt x="73513" y="82325"/>
                    <a:pt x="72432" y="84186"/>
                    <a:pt x="72432" y="86511"/>
                  </a:cubicBezTo>
                  <a:cubicBezTo>
                    <a:pt x="71891" y="89302"/>
                    <a:pt x="72432" y="92093"/>
                    <a:pt x="72432" y="94883"/>
                  </a:cubicBezTo>
                  <a:cubicBezTo>
                    <a:pt x="72432" y="98139"/>
                    <a:pt x="71891" y="101860"/>
                    <a:pt x="71891" y="105116"/>
                  </a:cubicBezTo>
                  <a:cubicBezTo>
                    <a:pt x="71351" y="108372"/>
                    <a:pt x="70810" y="109767"/>
                    <a:pt x="74054" y="112093"/>
                  </a:cubicBezTo>
                  <a:cubicBezTo>
                    <a:pt x="77297" y="114418"/>
                    <a:pt x="75135" y="116279"/>
                    <a:pt x="71891" y="116279"/>
                  </a:cubicBezTo>
                  <a:cubicBezTo>
                    <a:pt x="70270" y="116279"/>
                    <a:pt x="68648" y="116279"/>
                    <a:pt x="67567" y="115813"/>
                  </a:cubicBezTo>
                  <a:cubicBezTo>
                    <a:pt x="65405" y="115348"/>
                    <a:pt x="65945" y="114883"/>
                    <a:pt x="66486" y="112558"/>
                  </a:cubicBezTo>
                  <a:cubicBezTo>
                    <a:pt x="66486" y="108837"/>
                    <a:pt x="66486" y="104651"/>
                    <a:pt x="65405" y="100930"/>
                  </a:cubicBezTo>
                  <a:cubicBezTo>
                    <a:pt x="64324" y="96279"/>
                    <a:pt x="61621" y="92093"/>
                    <a:pt x="56756" y="90232"/>
                  </a:cubicBezTo>
                  <a:cubicBezTo>
                    <a:pt x="54054" y="89302"/>
                    <a:pt x="48648" y="88372"/>
                    <a:pt x="45945" y="89767"/>
                  </a:cubicBezTo>
                  <a:cubicBezTo>
                    <a:pt x="43783" y="91162"/>
                    <a:pt x="45405" y="92093"/>
                    <a:pt x="47567" y="91627"/>
                  </a:cubicBezTo>
                  <a:cubicBezTo>
                    <a:pt x="45405" y="94883"/>
                    <a:pt x="44864" y="100000"/>
                    <a:pt x="44324" y="103720"/>
                  </a:cubicBezTo>
                  <a:cubicBezTo>
                    <a:pt x="43783" y="104651"/>
                    <a:pt x="43783" y="106046"/>
                    <a:pt x="43243" y="107441"/>
                  </a:cubicBezTo>
                  <a:cubicBezTo>
                    <a:pt x="43243" y="107906"/>
                    <a:pt x="43783" y="111162"/>
                    <a:pt x="43243" y="111627"/>
                  </a:cubicBezTo>
                  <a:cubicBezTo>
                    <a:pt x="42702" y="112558"/>
                    <a:pt x="39459" y="112558"/>
                    <a:pt x="37837" y="112558"/>
                  </a:cubicBezTo>
                  <a:cubicBezTo>
                    <a:pt x="35675" y="112093"/>
                    <a:pt x="32432" y="111162"/>
                    <a:pt x="34594" y="108837"/>
                  </a:cubicBezTo>
                  <a:cubicBezTo>
                    <a:pt x="35135" y="108372"/>
                    <a:pt x="36216" y="108372"/>
                    <a:pt x="36756" y="107441"/>
                  </a:cubicBezTo>
                  <a:cubicBezTo>
                    <a:pt x="37297" y="106511"/>
                    <a:pt x="37297" y="105116"/>
                    <a:pt x="37297" y="104186"/>
                  </a:cubicBezTo>
                  <a:cubicBezTo>
                    <a:pt x="37837" y="98604"/>
                    <a:pt x="36216" y="93023"/>
                    <a:pt x="36216" y="87441"/>
                  </a:cubicBezTo>
                  <a:cubicBezTo>
                    <a:pt x="35675" y="84186"/>
                    <a:pt x="35675" y="70232"/>
                    <a:pt x="42162" y="70697"/>
                  </a:cubicBezTo>
                  <a:cubicBezTo>
                    <a:pt x="43243" y="70697"/>
                    <a:pt x="44864" y="71627"/>
                    <a:pt x="46486" y="71627"/>
                  </a:cubicBezTo>
                  <a:cubicBezTo>
                    <a:pt x="48108" y="72093"/>
                    <a:pt x="50270" y="72558"/>
                    <a:pt x="51891" y="72558"/>
                  </a:cubicBezTo>
                  <a:cubicBezTo>
                    <a:pt x="56216" y="73023"/>
                    <a:pt x="60540" y="73023"/>
                    <a:pt x="64864" y="72558"/>
                  </a:cubicBezTo>
                  <a:cubicBezTo>
                    <a:pt x="72432" y="71162"/>
                    <a:pt x="80000" y="68372"/>
                    <a:pt x="85945" y="64186"/>
                  </a:cubicBezTo>
                  <a:cubicBezTo>
                    <a:pt x="88648" y="62325"/>
                    <a:pt x="90810" y="60465"/>
                    <a:pt x="92432" y="58139"/>
                  </a:cubicBezTo>
                  <a:cubicBezTo>
                    <a:pt x="93513" y="57209"/>
                    <a:pt x="94594" y="55813"/>
                    <a:pt x="95135" y="54418"/>
                  </a:cubicBezTo>
                  <a:cubicBezTo>
                    <a:pt x="95675" y="53488"/>
                    <a:pt x="96216" y="49302"/>
                    <a:pt x="96756" y="48837"/>
                  </a:cubicBezTo>
                  <a:cubicBezTo>
                    <a:pt x="98918" y="47441"/>
                    <a:pt x="105945" y="50232"/>
                    <a:pt x="107567" y="51162"/>
                  </a:cubicBezTo>
                  <a:cubicBezTo>
                    <a:pt x="109729" y="53023"/>
                    <a:pt x="111351" y="54883"/>
                    <a:pt x="112432" y="57209"/>
                  </a:cubicBezTo>
                  <a:cubicBezTo>
                    <a:pt x="115675" y="63255"/>
                    <a:pt x="115135" y="70232"/>
                    <a:pt x="114054" y="76279"/>
                  </a:cubicBezTo>
                  <a:cubicBezTo>
                    <a:pt x="113513" y="81860"/>
                    <a:pt x="115135" y="69767"/>
                    <a:pt x="114054" y="76279"/>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0"/>
            <p:cNvSpPr/>
            <p:nvPr/>
          </p:nvSpPr>
          <p:spPr>
            <a:xfrm>
              <a:off x="1920875" y="2139951"/>
              <a:ext cx="193800" cy="77700"/>
            </a:xfrm>
            <a:custGeom>
              <a:avLst/>
              <a:gdLst/>
              <a:ahLst/>
              <a:cxnLst/>
              <a:rect l="l" t="t" r="r" b="b"/>
              <a:pathLst>
                <a:path w="120000" h="120000" extrusionOk="0">
                  <a:moveTo>
                    <a:pt x="84000" y="120000"/>
                  </a:moveTo>
                  <a:cubicBezTo>
                    <a:pt x="80000" y="120000"/>
                    <a:pt x="80000" y="120000"/>
                    <a:pt x="76000" y="120000"/>
                  </a:cubicBezTo>
                  <a:cubicBezTo>
                    <a:pt x="72000" y="120000"/>
                    <a:pt x="64000" y="110000"/>
                    <a:pt x="60000" y="100000"/>
                  </a:cubicBezTo>
                  <a:cubicBezTo>
                    <a:pt x="56000" y="110000"/>
                    <a:pt x="48000" y="110000"/>
                    <a:pt x="44000" y="120000"/>
                  </a:cubicBezTo>
                  <a:cubicBezTo>
                    <a:pt x="44000" y="120000"/>
                    <a:pt x="40000" y="120000"/>
                    <a:pt x="40000" y="120000"/>
                  </a:cubicBezTo>
                  <a:cubicBezTo>
                    <a:pt x="24000" y="120000"/>
                    <a:pt x="12000" y="100000"/>
                    <a:pt x="8000" y="70000"/>
                  </a:cubicBezTo>
                  <a:cubicBezTo>
                    <a:pt x="8000" y="60000"/>
                    <a:pt x="0" y="30000"/>
                    <a:pt x="8000" y="10000"/>
                  </a:cubicBezTo>
                  <a:cubicBezTo>
                    <a:pt x="8000" y="0"/>
                    <a:pt x="12000" y="0"/>
                    <a:pt x="12000" y="0"/>
                  </a:cubicBezTo>
                  <a:cubicBezTo>
                    <a:pt x="16000" y="0"/>
                    <a:pt x="20000" y="10000"/>
                    <a:pt x="20000" y="10000"/>
                  </a:cubicBezTo>
                  <a:cubicBezTo>
                    <a:pt x="20000" y="10000"/>
                    <a:pt x="24000" y="20000"/>
                    <a:pt x="24000" y="30000"/>
                  </a:cubicBezTo>
                  <a:cubicBezTo>
                    <a:pt x="24000" y="40000"/>
                    <a:pt x="24000" y="50000"/>
                    <a:pt x="28000" y="60000"/>
                  </a:cubicBezTo>
                  <a:cubicBezTo>
                    <a:pt x="32000" y="70000"/>
                    <a:pt x="36000" y="70000"/>
                    <a:pt x="40000" y="70000"/>
                  </a:cubicBezTo>
                  <a:cubicBezTo>
                    <a:pt x="40000" y="70000"/>
                    <a:pt x="44000" y="70000"/>
                    <a:pt x="48000" y="70000"/>
                  </a:cubicBezTo>
                  <a:cubicBezTo>
                    <a:pt x="52000" y="60000"/>
                    <a:pt x="52000" y="60000"/>
                    <a:pt x="56000" y="50000"/>
                  </a:cubicBezTo>
                  <a:cubicBezTo>
                    <a:pt x="56000" y="50000"/>
                    <a:pt x="60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50000"/>
                  </a:cubicBezTo>
                  <a:cubicBezTo>
                    <a:pt x="104000" y="30000"/>
                    <a:pt x="104000" y="10000"/>
                    <a:pt x="112000" y="10000"/>
                  </a:cubicBezTo>
                  <a:cubicBezTo>
                    <a:pt x="112000" y="10000"/>
                    <a:pt x="116000" y="20000"/>
                    <a:pt x="116000" y="20000"/>
                  </a:cubicBezTo>
                  <a:cubicBezTo>
                    <a:pt x="120000" y="30000"/>
                    <a:pt x="120000" y="50000"/>
                    <a:pt x="116000" y="70000"/>
                  </a:cubicBezTo>
                  <a:cubicBezTo>
                    <a:pt x="112000" y="100000"/>
                    <a:pt x="100000" y="120000"/>
                    <a:pt x="84000" y="120000"/>
                  </a:cubicBezTo>
                  <a:cubicBezTo>
                    <a:pt x="84000" y="120000"/>
                    <a:pt x="84000" y="120000"/>
                    <a:pt x="84000" y="12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0"/>
            <p:cNvSpPr/>
            <p:nvPr/>
          </p:nvSpPr>
          <p:spPr>
            <a:xfrm>
              <a:off x="1752600" y="2016126"/>
              <a:ext cx="115800" cy="130200"/>
            </a:xfrm>
            <a:custGeom>
              <a:avLst/>
              <a:gdLst/>
              <a:ahLst/>
              <a:cxnLst/>
              <a:rect l="l" t="t" r="r" b="b"/>
              <a:pathLst>
                <a:path w="120000" h="120000" extrusionOk="0">
                  <a:moveTo>
                    <a:pt x="66666" y="0"/>
                  </a:moveTo>
                  <a:cubicBezTo>
                    <a:pt x="60000" y="0"/>
                    <a:pt x="60000"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6666" y="42000"/>
                    <a:pt x="0" y="54000"/>
                  </a:cubicBezTo>
                  <a:cubicBezTo>
                    <a:pt x="0" y="90000"/>
                    <a:pt x="26666" y="114000"/>
                    <a:pt x="60000" y="114000"/>
                  </a:cubicBezTo>
                  <a:cubicBezTo>
                    <a:pt x="86666" y="120000"/>
                    <a:pt x="113333" y="90000"/>
                    <a:pt x="120000" y="60000"/>
                  </a:cubicBezTo>
                  <a:cubicBezTo>
                    <a:pt x="120000" y="24000"/>
                    <a:pt x="93333" y="0"/>
                    <a:pt x="66666"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0"/>
            <p:cNvSpPr/>
            <p:nvPr/>
          </p:nvSpPr>
          <p:spPr>
            <a:xfrm>
              <a:off x="2190750" y="2055813"/>
              <a:ext cx="123900" cy="136500"/>
            </a:xfrm>
            <a:custGeom>
              <a:avLst/>
              <a:gdLst/>
              <a:ahLst/>
              <a:cxnLst/>
              <a:rect l="l" t="t" r="r" b="b"/>
              <a:pathLst>
                <a:path w="120000" h="120000" extrusionOk="0">
                  <a:moveTo>
                    <a:pt x="69473" y="0"/>
                  </a:moveTo>
                  <a:cubicBezTo>
                    <a:pt x="56842" y="0"/>
                    <a:pt x="50526" y="0"/>
                    <a:pt x="44210" y="0"/>
                  </a:cubicBezTo>
                  <a:cubicBezTo>
                    <a:pt x="56842" y="5714"/>
                    <a:pt x="63157" y="11428"/>
                    <a:pt x="63157" y="22857"/>
                  </a:cubicBezTo>
                  <a:cubicBezTo>
                    <a:pt x="63157" y="34285"/>
                    <a:pt x="50526" y="40000"/>
                    <a:pt x="37894" y="40000"/>
                  </a:cubicBezTo>
                  <a:cubicBezTo>
                    <a:pt x="25263" y="40000"/>
                    <a:pt x="18947" y="34285"/>
                    <a:pt x="18947" y="22857"/>
                  </a:cubicBezTo>
                  <a:cubicBezTo>
                    <a:pt x="18947" y="22857"/>
                    <a:pt x="18947" y="22857"/>
                    <a:pt x="18947" y="22857"/>
                  </a:cubicBezTo>
                  <a:cubicBezTo>
                    <a:pt x="12631" y="28571"/>
                    <a:pt x="6315" y="40000"/>
                    <a:pt x="0" y="51428"/>
                  </a:cubicBezTo>
                  <a:cubicBezTo>
                    <a:pt x="0" y="85714"/>
                    <a:pt x="18947" y="114285"/>
                    <a:pt x="44210" y="114285"/>
                  </a:cubicBezTo>
                  <a:cubicBezTo>
                    <a:pt x="75789" y="120000"/>
                    <a:pt x="107368" y="97142"/>
                    <a:pt x="113684" y="62857"/>
                  </a:cubicBezTo>
                  <a:cubicBezTo>
                    <a:pt x="120000" y="28571"/>
                    <a:pt x="94736" y="0"/>
                    <a:pt x="69473"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9" name="Google Shape;369;p10"/>
          <p:cNvSpPr txBox="1">
            <a:spLocks noGrp="1"/>
          </p:cNvSpPr>
          <p:nvPr>
            <p:ph type="sldNum" idx="12"/>
          </p:nvPr>
        </p:nvSpPr>
        <p:spPr>
          <a:xfrm>
            <a:off x="8529670" y="32126"/>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Hamster)">
  <p:cSld name="BLANK_1_1">
    <p:spTree>
      <p:nvGrpSpPr>
        <p:cNvPr id="1" name="Shape 402"/>
        <p:cNvGrpSpPr/>
        <p:nvPr/>
      </p:nvGrpSpPr>
      <p:grpSpPr>
        <a:xfrm>
          <a:off x="0" y="0"/>
          <a:ext cx="0" cy="0"/>
          <a:chOff x="0" y="0"/>
          <a:chExt cx="0" cy="0"/>
        </a:xfrm>
      </p:grpSpPr>
      <p:sp>
        <p:nvSpPr>
          <p:cNvPr id="403" name="Google Shape;403;p12"/>
          <p:cNvSpPr/>
          <p:nvPr/>
        </p:nvSpPr>
        <p:spPr>
          <a:xfrm>
            <a:off x="-75" y="4557900"/>
            <a:ext cx="9144000" cy="585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4" name="Google Shape;404;p12"/>
          <p:cNvGrpSpPr/>
          <p:nvPr/>
        </p:nvGrpSpPr>
        <p:grpSpPr>
          <a:xfrm>
            <a:off x="7522239" y="3425970"/>
            <a:ext cx="1194510" cy="1523626"/>
            <a:chOff x="1300163" y="3487738"/>
            <a:chExt cx="1549500" cy="1976425"/>
          </a:xfrm>
        </p:grpSpPr>
        <p:sp>
          <p:nvSpPr>
            <p:cNvPr id="405" name="Google Shape;405;p12"/>
            <p:cNvSpPr/>
            <p:nvPr/>
          </p:nvSpPr>
          <p:spPr>
            <a:xfrm>
              <a:off x="2674938" y="3643313"/>
              <a:ext cx="52500" cy="38100"/>
            </a:xfrm>
            <a:custGeom>
              <a:avLst/>
              <a:gdLst/>
              <a:ahLst/>
              <a:cxnLst/>
              <a:rect l="l" t="t" r="r" b="b"/>
              <a:pathLst>
                <a:path w="120000" h="120000" extrusionOk="0">
                  <a:moveTo>
                    <a:pt x="60000" y="60000"/>
                  </a:moveTo>
                  <a:cubicBezTo>
                    <a:pt x="75000" y="80000"/>
                    <a:pt x="105000" y="100000"/>
                    <a:pt x="120000" y="120000"/>
                  </a:cubicBezTo>
                  <a:cubicBezTo>
                    <a:pt x="75000" y="80000"/>
                    <a:pt x="0" y="0"/>
                    <a:pt x="60000" y="6000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12"/>
            <p:cNvSpPr/>
            <p:nvPr/>
          </p:nvSpPr>
          <p:spPr>
            <a:xfrm>
              <a:off x="2727325" y="3681413"/>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12"/>
            <p:cNvSpPr/>
            <p:nvPr/>
          </p:nvSpPr>
          <p:spPr>
            <a:xfrm>
              <a:off x="2727325" y="3681413"/>
              <a:ext cx="12600" cy="6300"/>
            </a:xfrm>
            <a:custGeom>
              <a:avLst/>
              <a:gdLst/>
              <a:ahLst/>
              <a:cxnLst/>
              <a:rect l="l" t="t" r="r" b="b"/>
              <a:pathLst>
                <a:path w="120000" h="120000" extrusionOk="0">
                  <a:moveTo>
                    <a:pt x="0" y="0"/>
                  </a:moveTo>
                  <a:cubicBezTo>
                    <a:pt x="120000" y="120000"/>
                    <a:pt x="60000" y="120000"/>
                    <a:pt x="0" y="0"/>
                  </a:cubicBez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2"/>
            <p:cNvSpPr/>
            <p:nvPr/>
          </p:nvSpPr>
          <p:spPr>
            <a:xfrm>
              <a:off x="1300163" y="3487738"/>
              <a:ext cx="1549500" cy="1917600"/>
            </a:xfrm>
            <a:custGeom>
              <a:avLst/>
              <a:gdLst/>
              <a:ahLst/>
              <a:cxnLst/>
              <a:rect l="l" t="t" r="r" b="b"/>
              <a:pathLst>
                <a:path w="120000" h="120000" extrusionOk="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7000" y="14189"/>
                    <a:pt x="77000" y="14594"/>
                    <a:pt x="77000" y="14594"/>
                  </a:cubicBezTo>
                  <a:cubicBezTo>
                    <a:pt x="77000" y="14594"/>
                    <a:pt x="765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lose/>
                </a:path>
              </a:pathLst>
            </a:custGeom>
            <a:solidFill>
              <a:srgbClr val="E6C39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12"/>
            <p:cNvSpPr/>
            <p:nvPr/>
          </p:nvSpPr>
          <p:spPr>
            <a:xfrm>
              <a:off x="1693863" y="4699001"/>
              <a:ext cx="742800" cy="512700"/>
            </a:xfrm>
            <a:custGeom>
              <a:avLst/>
              <a:gdLst/>
              <a:ahLst/>
              <a:cxnLst/>
              <a:rect l="l" t="t" r="r" b="b"/>
              <a:pathLst>
                <a:path w="120000" h="120000" extrusionOk="0">
                  <a:moveTo>
                    <a:pt x="29217" y="21265"/>
                  </a:moveTo>
                  <a:cubicBezTo>
                    <a:pt x="29217" y="21265"/>
                    <a:pt x="36521" y="7594"/>
                    <a:pt x="46956" y="7594"/>
                  </a:cubicBezTo>
                  <a:cubicBezTo>
                    <a:pt x="57391" y="9113"/>
                    <a:pt x="90782" y="0"/>
                    <a:pt x="92869" y="22784"/>
                  </a:cubicBezTo>
                  <a:cubicBezTo>
                    <a:pt x="92869" y="22784"/>
                    <a:pt x="80347" y="44050"/>
                    <a:pt x="85565" y="50126"/>
                  </a:cubicBezTo>
                  <a:cubicBezTo>
                    <a:pt x="90782" y="56202"/>
                    <a:pt x="102260" y="53164"/>
                    <a:pt x="106434" y="47088"/>
                  </a:cubicBezTo>
                  <a:cubicBezTo>
                    <a:pt x="110608" y="41012"/>
                    <a:pt x="120000" y="110886"/>
                    <a:pt x="59478" y="115443"/>
                  </a:cubicBezTo>
                  <a:cubicBezTo>
                    <a:pt x="0" y="120000"/>
                    <a:pt x="14608" y="45569"/>
                    <a:pt x="14608" y="45569"/>
                  </a:cubicBezTo>
                  <a:cubicBezTo>
                    <a:pt x="14608" y="45569"/>
                    <a:pt x="30260" y="62278"/>
                    <a:pt x="37565" y="50126"/>
                  </a:cubicBezTo>
                  <a:cubicBezTo>
                    <a:pt x="39652" y="44050"/>
                    <a:pt x="29217" y="21265"/>
                    <a:pt x="29217" y="2126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2"/>
            <p:cNvSpPr/>
            <p:nvPr/>
          </p:nvSpPr>
          <p:spPr>
            <a:xfrm>
              <a:off x="1700213" y="4303713"/>
              <a:ext cx="742800" cy="357300"/>
            </a:xfrm>
            <a:custGeom>
              <a:avLst/>
              <a:gdLst/>
              <a:ahLst/>
              <a:cxnLst/>
              <a:rect l="l" t="t" r="r" b="b"/>
              <a:pathLst>
                <a:path w="120000" h="120000" extrusionOk="0">
                  <a:moveTo>
                    <a:pt x="97043" y="15272"/>
                  </a:moveTo>
                  <a:cubicBezTo>
                    <a:pt x="87652" y="10909"/>
                    <a:pt x="75130" y="6545"/>
                    <a:pt x="69913" y="30545"/>
                  </a:cubicBezTo>
                  <a:cubicBezTo>
                    <a:pt x="64695" y="54545"/>
                    <a:pt x="56347" y="34909"/>
                    <a:pt x="56347" y="34909"/>
                  </a:cubicBezTo>
                  <a:cubicBezTo>
                    <a:pt x="52173" y="43636"/>
                    <a:pt x="44869" y="37090"/>
                    <a:pt x="41739" y="24000"/>
                  </a:cubicBezTo>
                  <a:cubicBezTo>
                    <a:pt x="39652" y="13090"/>
                    <a:pt x="33391" y="8727"/>
                    <a:pt x="24000" y="2181"/>
                  </a:cubicBezTo>
                  <a:cubicBezTo>
                    <a:pt x="17739" y="0"/>
                    <a:pt x="13565" y="2181"/>
                    <a:pt x="9391" y="8727"/>
                  </a:cubicBezTo>
                  <a:cubicBezTo>
                    <a:pt x="8347" y="10909"/>
                    <a:pt x="7304" y="13090"/>
                    <a:pt x="6260" y="15272"/>
                  </a:cubicBezTo>
                  <a:cubicBezTo>
                    <a:pt x="0" y="30545"/>
                    <a:pt x="0" y="50181"/>
                    <a:pt x="0" y="61090"/>
                  </a:cubicBezTo>
                  <a:cubicBezTo>
                    <a:pt x="13565" y="98181"/>
                    <a:pt x="36521" y="120000"/>
                    <a:pt x="62608" y="120000"/>
                  </a:cubicBezTo>
                  <a:cubicBezTo>
                    <a:pt x="63652" y="120000"/>
                    <a:pt x="64695" y="120000"/>
                    <a:pt x="65739" y="120000"/>
                  </a:cubicBezTo>
                  <a:cubicBezTo>
                    <a:pt x="80347" y="117818"/>
                    <a:pt x="93913" y="111272"/>
                    <a:pt x="106434" y="96000"/>
                  </a:cubicBezTo>
                  <a:cubicBezTo>
                    <a:pt x="110608" y="91636"/>
                    <a:pt x="113739" y="87272"/>
                    <a:pt x="116869" y="82909"/>
                  </a:cubicBezTo>
                  <a:cubicBezTo>
                    <a:pt x="120000" y="58909"/>
                    <a:pt x="105391" y="19636"/>
                    <a:pt x="97043" y="1527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2"/>
            <p:cNvSpPr/>
            <p:nvPr/>
          </p:nvSpPr>
          <p:spPr>
            <a:xfrm>
              <a:off x="1649413" y="5224463"/>
              <a:ext cx="838200" cy="239700"/>
            </a:xfrm>
            <a:custGeom>
              <a:avLst/>
              <a:gdLst/>
              <a:ahLst/>
              <a:cxnLst/>
              <a:rect l="l" t="t" r="r" b="b"/>
              <a:pathLst>
                <a:path w="120000" h="120000" extrusionOk="0">
                  <a:moveTo>
                    <a:pt x="108923" y="16216"/>
                  </a:moveTo>
                  <a:cubicBezTo>
                    <a:pt x="108923" y="16216"/>
                    <a:pt x="108923" y="16216"/>
                    <a:pt x="108923" y="16216"/>
                  </a:cubicBezTo>
                  <a:cubicBezTo>
                    <a:pt x="108923" y="16216"/>
                    <a:pt x="108923" y="16216"/>
                    <a:pt x="108923" y="16216"/>
                  </a:cubicBezTo>
                  <a:cubicBezTo>
                    <a:pt x="110769" y="22702"/>
                    <a:pt x="114461" y="35675"/>
                    <a:pt x="113538" y="45405"/>
                  </a:cubicBezTo>
                  <a:cubicBezTo>
                    <a:pt x="112615" y="55135"/>
                    <a:pt x="107076" y="58378"/>
                    <a:pt x="104307" y="58378"/>
                  </a:cubicBezTo>
                  <a:cubicBezTo>
                    <a:pt x="104307" y="58378"/>
                    <a:pt x="104307" y="58378"/>
                    <a:pt x="104307" y="58378"/>
                  </a:cubicBezTo>
                  <a:cubicBezTo>
                    <a:pt x="103384" y="58378"/>
                    <a:pt x="103384" y="58378"/>
                    <a:pt x="102461" y="58378"/>
                  </a:cubicBezTo>
                  <a:cubicBezTo>
                    <a:pt x="95076" y="58378"/>
                    <a:pt x="86769" y="45405"/>
                    <a:pt x="82153" y="29189"/>
                  </a:cubicBezTo>
                  <a:cubicBezTo>
                    <a:pt x="82153" y="25945"/>
                    <a:pt x="82153" y="25945"/>
                    <a:pt x="82153" y="25945"/>
                  </a:cubicBezTo>
                  <a:cubicBezTo>
                    <a:pt x="82153" y="22702"/>
                    <a:pt x="82153" y="22702"/>
                    <a:pt x="83076" y="22702"/>
                  </a:cubicBezTo>
                  <a:cubicBezTo>
                    <a:pt x="83076" y="22702"/>
                    <a:pt x="83076" y="22702"/>
                    <a:pt x="83076" y="22702"/>
                  </a:cubicBezTo>
                  <a:cubicBezTo>
                    <a:pt x="84000" y="22702"/>
                    <a:pt x="84923" y="22702"/>
                    <a:pt x="85846" y="22702"/>
                  </a:cubicBezTo>
                  <a:cubicBezTo>
                    <a:pt x="89538" y="22702"/>
                    <a:pt x="91384" y="22702"/>
                    <a:pt x="93230" y="16216"/>
                  </a:cubicBezTo>
                  <a:cubicBezTo>
                    <a:pt x="93230" y="12972"/>
                    <a:pt x="93230" y="12972"/>
                    <a:pt x="93230" y="12972"/>
                  </a:cubicBezTo>
                  <a:cubicBezTo>
                    <a:pt x="93230" y="12972"/>
                    <a:pt x="93230" y="9729"/>
                    <a:pt x="91384" y="9729"/>
                  </a:cubicBezTo>
                  <a:cubicBezTo>
                    <a:pt x="89538" y="9729"/>
                    <a:pt x="86769" y="12972"/>
                    <a:pt x="84923" y="12972"/>
                  </a:cubicBezTo>
                  <a:cubicBezTo>
                    <a:pt x="84000" y="12972"/>
                    <a:pt x="84000" y="12972"/>
                    <a:pt x="83076" y="12972"/>
                  </a:cubicBezTo>
                  <a:cubicBezTo>
                    <a:pt x="81230" y="12972"/>
                    <a:pt x="78461" y="12972"/>
                    <a:pt x="75692" y="9729"/>
                  </a:cubicBezTo>
                  <a:cubicBezTo>
                    <a:pt x="74769" y="9729"/>
                    <a:pt x="74769" y="9729"/>
                    <a:pt x="74769" y="9729"/>
                  </a:cubicBezTo>
                  <a:cubicBezTo>
                    <a:pt x="72000" y="9729"/>
                    <a:pt x="69230" y="6486"/>
                    <a:pt x="66461" y="6486"/>
                  </a:cubicBezTo>
                  <a:cubicBezTo>
                    <a:pt x="65538" y="6486"/>
                    <a:pt x="64615" y="6486"/>
                    <a:pt x="63692" y="6486"/>
                  </a:cubicBezTo>
                  <a:cubicBezTo>
                    <a:pt x="58153" y="6486"/>
                    <a:pt x="52615" y="9729"/>
                    <a:pt x="48000" y="9729"/>
                  </a:cubicBezTo>
                  <a:cubicBezTo>
                    <a:pt x="47076" y="12972"/>
                    <a:pt x="47076" y="12972"/>
                    <a:pt x="47076" y="12972"/>
                  </a:cubicBezTo>
                  <a:cubicBezTo>
                    <a:pt x="44307" y="12972"/>
                    <a:pt x="41538" y="12972"/>
                    <a:pt x="38769" y="12972"/>
                  </a:cubicBezTo>
                  <a:cubicBezTo>
                    <a:pt x="37846" y="12972"/>
                    <a:pt x="37846" y="12972"/>
                    <a:pt x="37846" y="12972"/>
                  </a:cubicBezTo>
                  <a:cubicBezTo>
                    <a:pt x="36923" y="12972"/>
                    <a:pt x="35076" y="12972"/>
                    <a:pt x="34153" y="12972"/>
                  </a:cubicBezTo>
                  <a:cubicBezTo>
                    <a:pt x="33230" y="12972"/>
                    <a:pt x="32307" y="9729"/>
                    <a:pt x="31384" y="9729"/>
                  </a:cubicBezTo>
                  <a:cubicBezTo>
                    <a:pt x="31384" y="9729"/>
                    <a:pt x="31384" y="9729"/>
                    <a:pt x="30461" y="9729"/>
                  </a:cubicBezTo>
                  <a:cubicBezTo>
                    <a:pt x="30461" y="12972"/>
                    <a:pt x="29538" y="12972"/>
                    <a:pt x="29538" y="16216"/>
                  </a:cubicBezTo>
                  <a:cubicBezTo>
                    <a:pt x="29538" y="16216"/>
                    <a:pt x="30461" y="19459"/>
                    <a:pt x="30461" y="19459"/>
                  </a:cubicBezTo>
                  <a:cubicBezTo>
                    <a:pt x="33230" y="22702"/>
                    <a:pt x="35076" y="22702"/>
                    <a:pt x="37846" y="22702"/>
                  </a:cubicBezTo>
                  <a:cubicBezTo>
                    <a:pt x="38769" y="22702"/>
                    <a:pt x="38769" y="25945"/>
                    <a:pt x="38769" y="25945"/>
                  </a:cubicBezTo>
                  <a:cubicBezTo>
                    <a:pt x="38769" y="25945"/>
                    <a:pt x="38769" y="29189"/>
                    <a:pt x="38769" y="29189"/>
                  </a:cubicBezTo>
                  <a:cubicBezTo>
                    <a:pt x="38769" y="32432"/>
                    <a:pt x="38769" y="32432"/>
                    <a:pt x="38769" y="32432"/>
                  </a:cubicBezTo>
                  <a:cubicBezTo>
                    <a:pt x="37846" y="32432"/>
                    <a:pt x="37846" y="35675"/>
                    <a:pt x="36923" y="35675"/>
                  </a:cubicBezTo>
                  <a:cubicBezTo>
                    <a:pt x="32307" y="51891"/>
                    <a:pt x="26769" y="61621"/>
                    <a:pt x="21230" y="61621"/>
                  </a:cubicBezTo>
                  <a:cubicBezTo>
                    <a:pt x="19384" y="61621"/>
                    <a:pt x="18461" y="64864"/>
                    <a:pt x="17538" y="64864"/>
                  </a:cubicBezTo>
                  <a:cubicBezTo>
                    <a:pt x="13846" y="64864"/>
                    <a:pt x="11076" y="61621"/>
                    <a:pt x="9230" y="55135"/>
                  </a:cubicBezTo>
                  <a:cubicBezTo>
                    <a:pt x="8307" y="51891"/>
                    <a:pt x="7384" y="48648"/>
                    <a:pt x="8307" y="42162"/>
                  </a:cubicBezTo>
                  <a:cubicBezTo>
                    <a:pt x="8307" y="35675"/>
                    <a:pt x="10153" y="25945"/>
                    <a:pt x="11076" y="22702"/>
                  </a:cubicBezTo>
                  <a:cubicBezTo>
                    <a:pt x="12000" y="19459"/>
                    <a:pt x="12923" y="16216"/>
                    <a:pt x="14769" y="9729"/>
                  </a:cubicBezTo>
                  <a:cubicBezTo>
                    <a:pt x="15692" y="6486"/>
                    <a:pt x="16615" y="3243"/>
                    <a:pt x="17538" y="0"/>
                  </a:cubicBezTo>
                  <a:cubicBezTo>
                    <a:pt x="9230" y="9729"/>
                    <a:pt x="3692" y="29189"/>
                    <a:pt x="0" y="58378"/>
                  </a:cubicBezTo>
                  <a:cubicBezTo>
                    <a:pt x="0" y="58378"/>
                    <a:pt x="7384" y="120000"/>
                    <a:pt x="33230" y="81081"/>
                  </a:cubicBezTo>
                  <a:cubicBezTo>
                    <a:pt x="58153" y="45405"/>
                    <a:pt x="75692" y="64864"/>
                    <a:pt x="84000" y="74594"/>
                  </a:cubicBezTo>
                  <a:cubicBezTo>
                    <a:pt x="91384" y="84324"/>
                    <a:pt x="118153" y="110270"/>
                    <a:pt x="120000" y="55135"/>
                  </a:cubicBezTo>
                  <a:cubicBezTo>
                    <a:pt x="120000" y="35675"/>
                    <a:pt x="115384" y="22702"/>
                    <a:pt x="108923" y="16216"/>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2"/>
            <p:cNvSpPr/>
            <p:nvPr/>
          </p:nvSpPr>
          <p:spPr>
            <a:xfrm>
              <a:off x="1636713" y="4316413"/>
              <a:ext cx="928800" cy="350700"/>
            </a:xfrm>
            <a:custGeom>
              <a:avLst/>
              <a:gdLst/>
              <a:ahLst/>
              <a:cxnLst/>
              <a:rect l="l" t="t" r="r" b="b"/>
              <a:pathLst>
                <a:path w="120000" h="120000" extrusionOk="0">
                  <a:moveTo>
                    <a:pt x="115833" y="6666"/>
                  </a:moveTo>
                  <a:cubicBezTo>
                    <a:pt x="111666" y="40000"/>
                    <a:pt x="103333" y="64444"/>
                    <a:pt x="91666" y="80000"/>
                  </a:cubicBezTo>
                  <a:cubicBezTo>
                    <a:pt x="80833" y="93333"/>
                    <a:pt x="68333" y="95555"/>
                    <a:pt x="56666" y="93333"/>
                  </a:cubicBezTo>
                  <a:cubicBezTo>
                    <a:pt x="34166" y="91111"/>
                    <a:pt x="12500" y="73333"/>
                    <a:pt x="833" y="17777"/>
                  </a:cubicBezTo>
                  <a:cubicBezTo>
                    <a:pt x="833" y="17777"/>
                    <a:pt x="0" y="17777"/>
                    <a:pt x="0" y="20000"/>
                  </a:cubicBezTo>
                  <a:cubicBezTo>
                    <a:pt x="3333" y="48888"/>
                    <a:pt x="10833" y="71111"/>
                    <a:pt x="20833" y="88888"/>
                  </a:cubicBezTo>
                  <a:cubicBezTo>
                    <a:pt x="25833" y="97777"/>
                    <a:pt x="31666" y="104444"/>
                    <a:pt x="38333" y="106666"/>
                  </a:cubicBezTo>
                  <a:cubicBezTo>
                    <a:pt x="38333" y="108888"/>
                    <a:pt x="38333" y="108888"/>
                    <a:pt x="38333" y="108888"/>
                  </a:cubicBezTo>
                  <a:cubicBezTo>
                    <a:pt x="42500" y="115555"/>
                    <a:pt x="47500" y="115555"/>
                    <a:pt x="52500" y="117777"/>
                  </a:cubicBezTo>
                  <a:cubicBezTo>
                    <a:pt x="55833" y="117777"/>
                    <a:pt x="60833" y="120000"/>
                    <a:pt x="65000" y="115555"/>
                  </a:cubicBezTo>
                  <a:cubicBezTo>
                    <a:pt x="75833" y="115555"/>
                    <a:pt x="86666" y="108888"/>
                    <a:pt x="96666" y="93333"/>
                  </a:cubicBezTo>
                  <a:cubicBezTo>
                    <a:pt x="107500" y="77777"/>
                    <a:pt x="117500" y="42222"/>
                    <a:pt x="120000" y="8888"/>
                  </a:cubicBezTo>
                  <a:cubicBezTo>
                    <a:pt x="120000" y="2222"/>
                    <a:pt x="116666" y="0"/>
                    <a:pt x="115833" y="6666"/>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2"/>
            <p:cNvSpPr/>
            <p:nvPr/>
          </p:nvSpPr>
          <p:spPr>
            <a:xfrm>
              <a:off x="2390775" y="3694113"/>
              <a:ext cx="349200" cy="395400"/>
            </a:xfrm>
            <a:custGeom>
              <a:avLst/>
              <a:gdLst/>
              <a:ahLst/>
              <a:cxnLst/>
              <a:rect l="l" t="t" r="r" b="b"/>
              <a:pathLst>
                <a:path w="120000" h="120000" extrusionOk="0">
                  <a:moveTo>
                    <a:pt x="0" y="41311"/>
                  </a:moveTo>
                  <a:cubicBezTo>
                    <a:pt x="0" y="41311"/>
                    <a:pt x="35555" y="80655"/>
                    <a:pt x="42222" y="120000"/>
                  </a:cubicBezTo>
                  <a:cubicBezTo>
                    <a:pt x="42222" y="120000"/>
                    <a:pt x="120000" y="102295"/>
                    <a:pt x="93333" y="51147"/>
                  </a:cubicBezTo>
                  <a:cubicBezTo>
                    <a:pt x="66666" y="0"/>
                    <a:pt x="6666" y="9836"/>
                    <a:pt x="0" y="4131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2"/>
            <p:cNvSpPr/>
            <p:nvPr/>
          </p:nvSpPr>
          <p:spPr>
            <a:xfrm>
              <a:off x="1443038" y="3668713"/>
              <a:ext cx="368400" cy="395400"/>
            </a:xfrm>
            <a:custGeom>
              <a:avLst/>
              <a:gdLst/>
              <a:ahLst/>
              <a:cxnLst/>
              <a:rect l="l" t="t" r="r" b="b"/>
              <a:pathLst>
                <a:path w="120000" h="120000" extrusionOk="0">
                  <a:moveTo>
                    <a:pt x="119999" y="43278"/>
                  </a:moveTo>
                  <a:cubicBezTo>
                    <a:pt x="119999" y="43278"/>
                    <a:pt x="84210" y="82622"/>
                    <a:pt x="75789" y="120000"/>
                  </a:cubicBezTo>
                  <a:cubicBezTo>
                    <a:pt x="75789" y="120000"/>
                    <a:pt x="0" y="100327"/>
                    <a:pt x="29473" y="51147"/>
                  </a:cubicBezTo>
                  <a:cubicBezTo>
                    <a:pt x="56842" y="0"/>
                    <a:pt x="113684" y="11803"/>
                    <a:pt x="119999" y="432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2"/>
            <p:cNvSpPr/>
            <p:nvPr/>
          </p:nvSpPr>
          <p:spPr>
            <a:xfrm>
              <a:off x="2178050" y="4829176"/>
              <a:ext cx="252300" cy="128700"/>
            </a:xfrm>
            <a:custGeom>
              <a:avLst/>
              <a:gdLst/>
              <a:ahLst/>
              <a:cxnLst/>
              <a:rect l="l" t="t" r="r" b="b"/>
              <a:pathLst>
                <a:path w="120000" h="120000" extrusionOk="0">
                  <a:moveTo>
                    <a:pt x="101538" y="18000"/>
                  </a:moveTo>
                  <a:cubicBezTo>
                    <a:pt x="95384" y="60000"/>
                    <a:pt x="76923" y="78000"/>
                    <a:pt x="58461" y="84000"/>
                  </a:cubicBezTo>
                  <a:cubicBezTo>
                    <a:pt x="58461" y="84000"/>
                    <a:pt x="58461" y="84000"/>
                    <a:pt x="58461" y="84000"/>
                  </a:cubicBezTo>
                  <a:cubicBezTo>
                    <a:pt x="61538" y="78000"/>
                    <a:pt x="58461" y="66000"/>
                    <a:pt x="55384" y="60000"/>
                  </a:cubicBezTo>
                  <a:cubicBezTo>
                    <a:pt x="52307" y="54000"/>
                    <a:pt x="49230" y="54000"/>
                    <a:pt x="46153" y="54000"/>
                  </a:cubicBezTo>
                  <a:cubicBezTo>
                    <a:pt x="43076" y="54000"/>
                    <a:pt x="43076" y="54000"/>
                    <a:pt x="40000" y="48000"/>
                  </a:cubicBezTo>
                  <a:cubicBezTo>
                    <a:pt x="40000" y="48000"/>
                    <a:pt x="40000" y="48000"/>
                    <a:pt x="40000" y="48000"/>
                  </a:cubicBezTo>
                  <a:cubicBezTo>
                    <a:pt x="40000" y="48000"/>
                    <a:pt x="40000" y="48000"/>
                    <a:pt x="40000" y="48000"/>
                  </a:cubicBezTo>
                  <a:cubicBezTo>
                    <a:pt x="40000" y="48000"/>
                    <a:pt x="40000" y="48000"/>
                    <a:pt x="40000" y="48000"/>
                  </a:cubicBezTo>
                  <a:cubicBezTo>
                    <a:pt x="36923" y="48000"/>
                    <a:pt x="36923" y="48000"/>
                    <a:pt x="36923" y="48000"/>
                  </a:cubicBezTo>
                  <a:cubicBezTo>
                    <a:pt x="36923" y="48000"/>
                    <a:pt x="36923" y="42000"/>
                    <a:pt x="33846" y="42000"/>
                  </a:cubicBezTo>
                  <a:cubicBezTo>
                    <a:pt x="36923" y="42000"/>
                    <a:pt x="33846" y="42000"/>
                    <a:pt x="33846" y="36000"/>
                  </a:cubicBezTo>
                  <a:cubicBezTo>
                    <a:pt x="33846" y="36000"/>
                    <a:pt x="33846" y="30000"/>
                    <a:pt x="30769" y="30000"/>
                  </a:cubicBezTo>
                  <a:cubicBezTo>
                    <a:pt x="27692" y="24000"/>
                    <a:pt x="24615" y="24000"/>
                    <a:pt x="21538" y="30000"/>
                  </a:cubicBezTo>
                  <a:cubicBezTo>
                    <a:pt x="18461" y="42000"/>
                    <a:pt x="21538" y="66000"/>
                    <a:pt x="24615" y="72000"/>
                  </a:cubicBezTo>
                  <a:cubicBezTo>
                    <a:pt x="27692" y="78000"/>
                    <a:pt x="27692" y="78000"/>
                    <a:pt x="27692" y="78000"/>
                  </a:cubicBezTo>
                  <a:cubicBezTo>
                    <a:pt x="24615" y="78000"/>
                    <a:pt x="18461" y="72000"/>
                    <a:pt x="15384" y="78000"/>
                  </a:cubicBezTo>
                  <a:cubicBezTo>
                    <a:pt x="0" y="90000"/>
                    <a:pt x="27692" y="114000"/>
                    <a:pt x="30769" y="114000"/>
                  </a:cubicBezTo>
                  <a:cubicBezTo>
                    <a:pt x="40000" y="120000"/>
                    <a:pt x="52307" y="120000"/>
                    <a:pt x="61538" y="114000"/>
                  </a:cubicBezTo>
                  <a:cubicBezTo>
                    <a:pt x="89230" y="108000"/>
                    <a:pt x="107692" y="84000"/>
                    <a:pt x="116923" y="30000"/>
                  </a:cubicBezTo>
                  <a:cubicBezTo>
                    <a:pt x="120000" y="6000"/>
                    <a:pt x="104615" y="0"/>
                    <a:pt x="101538" y="180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2"/>
            <p:cNvSpPr/>
            <p:nvPr/>
          </p:nvSpPr>
          <p:spPr>
            <a:xfrm>
              <a:off x="1714500" y="4835526"/>
              <a:ext cx="219000" cy="149100"/>
            </a:xfrm>
            <a:custGeom>
              <a:avLst/>
              <a:gdLst/>
              <a:ahLst/>
              <a:cxnLst/>
              <a:rect l="l" t="t" r="r" b="b"/>
              <a:pathLst>
                <a:path w="120000" h="120000" extrusionOk="0">
                  <a:moveTo>
                    <a:pt x="112941" y="67826"/>
                  </a:moveTo>
                  <a:cubicBezTo>
                    <a:pt x="102352" y="67826"/>
                    <a:pt x="98823" y="73043"/>
                    <a:pt x="88235" y="73043"/>
                  </a:cubicBezTo>
                  <a:cubicBezTo>
                    <a:pt x="77647" y="78260"/>
                    <a:pt x="63529" y="73043"/>
                    <a:pt x="52941" y="62608"/>
                  </a:cubicBezTo>
                  <a:cubicBezTo>
                    <a:pt x="35294" y="46956"/>
                    <a:pt x="24705" y="26086"/>
                    <a:pt x="14117" y="0"/>
                  </a:cubicBezTo>
                  <a:cubicBezTo>
                    <a:pt x="14117" y="0"/>
                    <a:pt x="14117" y="0"/>
                    <a:pt x="10588" y="5217"/>
                  </a:cubicBezTo>
                  <a:cubicBezTo>
                    <a:pt x="0" y="36521"/>
                    <a:pt x="24705" y="73043"/>
                    <a:pt x="42352" y="88695"/>
                  </a:cubicBezTo>
                  <a:cubicBezTo>
                    <a:pt x="63529" y="104347"/>
                    <a:pt x="105882" y="120000"/>
                    <a:pt x="116470" y="83478"/>
                  </a:cubicBezTo>
                  <a:cubicBezTo>
                    <a:pt x="120000" y="78260"/>
                    <a:pt x="116470" y="73043"/>
                    <a:pt x="112941" y="67826"/>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2"/>
            <p:cNvSpPr/>
            <p:nvPr/>
          </p:nvSpPr>
          <p:spPr>
            <a:xfrm>
              <a:off x="2527300" y="3805238"/>
              <a:ext cx="277800" cy="376200"/>
            </a:xfrm>
            <a:custGeom>
              <a:avLst/>
              <a:gdLst/>
              <a:ahLst/>
              <a:cxnLst/>
              <a:rect l="l" t="t" r="r" b="b"/>
              <a:pathLst>
                <a:path w="120000" h="120000" extrusionOk="0">
                  <a:moveTo>
                    <a:pt x="117209" y="37241"/>
                  </a:moveTo>
                  <a:cubicBezTo>
                    <a:pt x="117209" y="35172"/>
                    <a:pt x="117209" y="33103"/>
                    <a:pt x="117209" y="31034"/>
                  </a:cubicBezTo>
                  <a:cubicBezTo>
                    <a:pt x="117209" y="20689"/>
                    <a:pt x="111627" y="12413"/>
                    <a:pt x="108837" y="2068"/>
                  </a:cubicBezTo>
                  <a:cubicBezTo>
                    <a:pt x="108837" y="0"/>
                    <a:pt x="103255" y="0"/>
                    <a:pt x="103255" y="2068"/>
                  </a:cubicBezTo>
                  <a:cubicBezTo>
                    <a:pt x="106046" y="28965"/>
                    <a:pt x="94883" y="55862"/>
                    <a:pt x="69767" y="74482"/>
                  </a:cubicBezTo>
                  <a:cubicBezTo>
                    <a:pt x="61395" y="82758"/>
                    <a:pt x="47441" y="88965"/>
                    <a:pt x="36279" y="95172"/>
                  </a:cubicBezTo>
                  <a:cubicBezTo>
                    <a:pt x="22325" y="101379"/>
                    <a:pt x="13953" y="99310"/>
                    <a:pt x="2790" y="97241"/>
                  </a:cubicBezTo>
                  <a:cubicBezTo>
                    <a:pt x="0" y="97241"/>
                    <a:pt x="0" y="97241"/>
                    <a:pt x="0" y="97241"/>
                  </a:cubicBezTo>
                  <a:cubicBezTo>
                    <a:pt x="0" y="99310"/>
                    <a:pt x="2790" y="103448"/>
                    <a:pt x="5581" y="107586"/>
                  </a:cubicBezTo>
                  <a:cubicBezTo>
                    <a:pt x="5581" y="109655"/>
                    <a:pt x="5581" y="111724"/>
                    <a:pt x="8372" y="113793"/>
                  </a:cubicBezTo>
                  <a:cubicBezTo>
                    <a:pt x="36279" y="120000"/>
                    <a:pt x="64186" y="101379"/>
                    <a:pt x="83720" y="88965"/>
                  </a:cubicBezTo>
                  <a:cubicBezTo>
                    <a:pt x="94883" y="82758"/>
                    <a:pt x="106046" y="72413"/>
                    <a:pt x="111627" y="62068"/>
                  </a:cubicBezTo>
                  <a:cubicBezTo>
                    <a:pt x="114418" y="55862"/>
                    <a:pt x="120000" y="45517"/>
                    <a:pt x="117209" y="37241"/>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2"/>
            <p:cNvSpPr/>
            <p:nvPr/>
          </p:nvSpPr>
          <p:spPr>
            <a:xfrm>
              <a:off x="1352550" y="3805238"/>
              <a:ext cx="315900" cy="330300"/>
            </a:xfrm>
            <a:custGeom>
              <a:avLst/>
              <a:gdLst/>
              <a:ahLst/>
              <a:cxnLst/>
              <a:rect l="l" t="t" r="r" b="b"/>
              <a:pathLst>
                <a:path w="120000" h="120000" extrusionOk="0">
                  <a:moveTo>
                    <a:pt x="105306" y="96470"/>
                  </a:moveTo>
                  <a:cubicBezTo>
                    <a:pt x="53877" y="89411"/>
                    <a:pt x="19591" y="49411"/>
                    <a:pt x="26938" y="0"/>
                  </a:cubicBezTo>
                  <a:cubicBezTo>
                    <a:pt x="26938" y="0"/>
                    <a:pt x="26938" y="0"/>
                    <a:pt x="26938" y="0"/>
                  </a:cubicBezTo>
                  <a:cubicBezTo>
                    <a:pt x="0" y="51764"/>
                    <a:pt x="44081" y="110588"/>
                    <a:pt x="97959" y="117647"/>
                  </a:cubicBezTo>
                  <a:cubicBezTo>
                    <a:pt x="112653" y="120000"/>
                    <a:pt x="119999" y="98823"/>
                    <a:pt x="105306" y="9647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2"/>
            <p:cNvSpPr/>
            <p:nvPr/>
          </p:nvSpPr>
          <p:spPr>
            <a:xfrm>
              <a:off x="1836738" y="4608513"/>
              <a:ext cx="509700" cy="115800"/>
            </a:xfrm>
            <a:custGeom>
              <a:avLst/>
              <a:gdLst/>
              <a:ahLst/>
              <a:cxnLst/>
              <a:rect l="l" t="t" r="r" b="b"/>
              <a:pathLst>
                <a:path w="120000" h="120000" extrusionOk="0">
                  <a:moveTo>
                    <a:pt x="109367" y="13333"/>
                  </a:moveTo>
                  <a:cubicBezTo>
                    <a:pt x="92658" y="53333"/>
                    <a:pt x="71392" y="60000"/>
                    <a:pt x="53164" y="66666"/>
                  </a:cubicBezTo>
                  <a:cubicBezTo>
                    <a:pt x="42531" y="66666"/>
                    <a:pt x="33417" y="53333"/>
                    <a:pt x="22784" y="46666"/>
                  </a:cubicBezTo>
                  <a:cubicBezTo>
                    <a:pt x="19746" y="40000"/>
                    <a:pt x="16708" y="33333"/>
                    <a:pt x="13670" y="26666"/>
                  </a:cubicBezTo>
                  <a:cubicBezTo>
                    <a:pt x="9113" y="20000"/>
                    <a:pt x="4556" y="13333"/>
                    <a:pt x="0" y="26666"/>
                  </a:cubicBezTo>
                  <a:cubicBezTo>
                    <a:pt x="0" y="26666"/>
                    <a:pt x="0" y="26666"/>
                    <a:pt x="0" y="26666"/>
                  </a:cubicBezTo>
                  <a:cubicBezTo>
                    <a:pt x="6075" y="66666"/>
                    <a:pt x="21265" y="86666"/>
                    <a:pt x="33417" y="93333"/>
                  </a:cubicBezTo>
                  <a:cubicBezTo>
                    <a:pt x="39493" y="106666"/>
                    <a:pt x="45569" y="113333"/>
                    <a:pt x="53164" y="113333"/>
                  </a:cubicBezTo>
                  <a:cubicBezTo>
                    <a:pt x="72911" y="120000"/>
                    <a:pt x="97215" y="93333"/>
                    <a:pt x="113924" y="53333"/>
                  </a:cubicBezTo>
                  <a:cubicBezTo>
                    <a:pt x="120000" y="33333"/>
                    <a:pt x="113924" y="0"/>
                    <a:pt x="109367" y="13333"/>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2"/>
            <p:cNvSpPr/>
            <p:nvPr/>
          </p:nvSpPr>
          <p:spPr>
            <a:xfrm>
              <a:off x="1849438" y="4848226"/>
              <a:ext cx="77700" cy="84000"/>
            </a:xfrm>
            <a:custGeom>
              <a:avLst/>
              <a:gdLst/>
              <a:ahLst/>
              <a:cxnLst/>
              <a:rect l="l" t="t" r="r" b="b"/>
              <a:pathLst>
                <a:path w="120000" h="120000" extrusionOk="0">
                  <a:moveTo>
                    <a:pt x="120000" y="27692"/>
                  </a:moveTo>
                  <a:cubicBezTo>
                    <a:pt x="120000" y="9230"/>
                    <a:pt x="90000" y="0"/>
                    <a:pt x="80000" y="9230"/>
                  </a:cubicBezTo>
                  <a:cubicBezTo>
                    <a:pt x="60000" y="9230"/>
                    <a:pt x="50000" y="27692"/>
                    <a:pt x="60000" y="46153"/>
                  </a:cubicBezTo>
                  <a:cubicBezTo>
                    <a:pt x="60000" y="46153"/>
                    <a:pt x="60000" y="46153"/>
                    <a:pt x="50000" y="55384"/>
                  </a:cubicBezTo>
                  <a:cubicBezTo>
                    <a:pt x="50000" y="55384"/>
                    <a:pt x="50000" y="55384"/>
                    <a:pt x="50000" y="64615"/>
                  </a:cubicBezTo>
                  <a:cubicBezTo>
                    <a:pt x="40000" y="73846"/>
                    <a:pt x="20000" y="73846"/>
                    <a:pt x="10000" y="73846"/>
                  </a:cubicBezTo>
                  <a:cubicBezTo>
                    <a:pt x="0" y="83076"/>
                    <a:pt x="0" y="92307"/>
                    <a:pt x="10000" y="101538"/>
                  </a:cubicBezTo>
                  <a:cubicBezTo>
                    <a:pt x="30000" y="120000"/>
                    <a:pt x="60000" y="110769"/>
                    <a:pt x="80000" y="101538"/>
                  </a:cubicBezTo>
                  <a:cubicBezTo>
                    <a:pt x="110000" y="83076"/>
                    <a:pt x="120000" y="55384"/>
                    <a:pt x="120000" y="27692"/>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2"/>
            <p:cNvSpPr/>
            <p:nvPr/>
          </p:nvSpPr>
          <p:spPr>
            <a:xfrm>
              <a:off x="1681163" y="5237163"/>
              <a:ext cx="265200" cy="122100"/>
            </a:xfrm>
            <a:custGeom>
              <a:avLst/>
              <a:gdLst/>
              <a:ahLst/>
              <a:cxnLst/>
              <a:rect l="l" t="t" r="r" b="b"/>
              <a:pathLst>
                <a:path w="120000" h="120000" extrusionOk="0">
                  <a:moveTo>
                    <a:pt x="96585" y="18947"/>
                  </a:moveTo>
                  <a:cubicBezTo>
                    <a:pt x="84878" y="37894"/>
                    <a:pt x="70243" y="56842"/>
                    <a:pt x="58536" y="69473"/>
                  </a:cubicBezTo>
                  <a:cubicBezTo>
                    <a:pt x="46829" y="82105"/>
                    <a:pt x="20487" y="113684"/>
                    <a:pt x="17560" y="69473"/>
                  </a:cubicBezTo>
                  <a:cubicBezTo>
                    <a:pt x="17560" y="56842"/>
                    <a:pt x="8780" y="63157"/>
                    <a:pt x="8780" y="69473"/>
                  </a:cubicBezTo>
                  <a:cubicBezTo>
                    <a:pt x="0" y="113684"/>
                    <a:pt x="26341" y="120000"/>
                    <a:pt x="40975" y="113684"/>
                  </a:cubicBezTo>
                  <a:cubicBezTo>
                    <a:pt x="64390" y="107368"/>
                    <a:pt x="84878" y="82105"/>
                    <a:pt x="105365" y="69473"/>
                  </a:cubicBezTo>
                  <a:cubicBezTo>
                    <a:pt x="120000" y="56842"/>
                    <a:pt x="108292" y="0"/>
                    <a:pt x="96585" y="18947"/>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2"/>
            <p:cNvSpPr/>
            <p:nvPr/>
          </p:nvSpPr>
          <p:spPr>
            <a:xfrm>
              <a:off x="2217738" y="5249863"/>
              <a:ext cx="238200" cy="109500"/>
            </a:xfrm>
            <a:custGeom>
              <a:avLst/>
              <a:gdLst/>
              <a:ahLst/>
              <a:cxnLst/>
              <a:rect l="l" t="t" r="r" b="b"/>
              <a:pathLst>
                <a:path w="120000" h="120000" extrusionOk="0">
                  <a:moveTo>
                    <a:pt x="113513" y="42352"/>
                  </a:moveTo>
                  <a:cubicBezTo>
                    <a:pt x="110270" y="35294"/>
                    <a:pt x="110270" y="35294"/>
                    <a:pt x="107027" y="35294"/>
                  </a:cubicBezTo>
                  <a:cubicBezTo>
                    <a:pt x="103783" y="42352"/>
                    <a:pt x="103783" y="42352"/>
                    <a:pt x="100540" y="49411"/>
                  </a:cubicBezTo>
                  <a:cubicBezTo>
                    <a:pt x="90810" y="120000"/>
                    <a:pt x="29189" y="0"/>
                    <a:pt x="6486" y="14117"/>
                  </a:cubicBezTo>
                  <a:cubicBezTo>
                    <a:pt x="3243" y="14117"/>
                    <a:pt x="0" y="28235"/>
                    <a:pt x="3243" y="35294"/>
                  </a:cubicBezTo>
                  <a:cubicBezTo>
                    <a:pt x="12972" y="77647"/>
                    <a:pt x="45405" y="98823"/>
                    <a:pt x="64864" y="105882"/>
                  </a:cubicBezTo>
                  <a:cubicBezTo>
                    <a:pt x="87567" y="120000"/>
                    <a:pt x="110270" y="112941"/>
                    <a:pt x="116756" y="63529"/>
                  </a:cubicBezTo>
                  <a:cubicBezTo>
                    <a:pt x="120000" y="56470"/>
                    <a:pt x="116756" y="42352"/>
                    <a:pt x="113513" y="42352"/>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2"/>
            <p:cNvSpPr/>
            <p:nvPr/>
          </p:nvSpPr>
          <p:spPr>
            <a:xfrm>
              <a:off x="2405063" y="4310063"/>
              <a:ext cx="109500" cy="33300"/>
            </a:xfrm>
            <a:custGeom>
              <a:avLst/>
              <a:gdLst/>
              <a:ahLst/>
              <a:cxnLst/>
              <a:rect l="l" t="t" r="r" b="b"/>
              <a:pathLst>
                <a:path w="120000" h="120000" extrusionOk="0">
                  <a:moveTo>
                    <a:pt x="14117" y="120000"/>
                  </a:moveTo>
                  <a:cubicBezTo>
                    <a:pt x="28235" y="120000"/>
                    <a:pt x="120000" y="96000"/>
                    <a:pt x="105882" y="48000"/>
                  </a:cubicBezTo>
                  <a:cubicBezTo>
                    <a:pt x="98823" y="0"/>
                    <a:pt x="56470" y="24000"/>
                    <a:pt x="42352" y="24000"/>
                  </a:cubicBezTo>
                  <a:cubicBezTo>
                    <a:pt x="35294" y="24000"/>
                    <a:pt x="21176" y="24000"/>
                    <a:pt x="7058" y="48000"/>
                  </a:cubicBezTo>
                  <a:cubicBezTo>
                    <a:pt x="0" y="72000"/>
                    <a:pt x="0" y="120000"/>
                    <a:pt x="14117" y="120000"/>
                  </a:cubicBezTo>
                  <a:cubicBezTo>
                    <a:pt x="14117" y="120000"/>
                    <a:pt x="7058" y="120000"/>
                    <a:pt x="14117" y="12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2"/>
            <p:cNvSpPr/>
            <p:nvPr/>
          </p:nvSpPr>
          <p:spPr>
            <a:xfrm>
              <a:off x="2384425" y="4375151"/>
              <a:ext cx="71400" cy="52500"/>
            </a:xfrm>
            <a:custGeom>
              <a:avLst/>
              <a:gdLst/>
              <a:ahLst/>
              <a:cxnLst/>
              <a:rect l="l" t="t" r="r" b="b"/>
              <a:pathLst>
                <a:path w="120000" h="120000" extrusionOk="0">
                  <a:moveTo>
                    <a:pt x="21818" y="45000"/>
                  </a:moveTo>
                  <a:cubicBezTo>
                    <a:pt x="43636" y="75000"/>
                    <a:pt x="54545" y="90000"/>
                    <a:pt x="87272" y="105000"/>
                  </a:cubicBezTo>
                  <a:cubicBezTo>
                    <a:pt x="109090" y="120000"/>
                    <a:pt x="120000" y="75000"/>
                    <a:pt x="98181" y="60000"/>
                  </a:cubicBezTo>
                  <a:cubicBezTo>
                    <a:pt x="76363" y="60000"/>
                    <a:pt x="54545" y="30000"/>
                    <a:pt x="43636" y="15000"/>
                  </a:cubicBezTo>
                  <a:cubicBezTo>
                    <a:pt x="21818" y="0"/>
                    <a:pt x="0" y="30000"/>
                    <a:pt x="21818" y="45000"/>
                  </a:cubicBezTo>
                  <a:cubicBezTo>
                    <a:pt x="32727" y="60000"/>
                    <a:pt x="10909" y="45000"/>
                    <a:pt x="21818" y="45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2"/>
            <p:cNvSpPr/>
            <p:nvPr/>
          </p:nvSpPr>
          <p:spPr>
            <a:xfrm>
              <a:off x="1643063" y="4238626"/>
              <a:ext cx="96900" cy="71400"/>
            </a:xfrm>
            <a:custGeom>
              <a:avLst/>
              <a:gdLst/>
              <a:ahLst/>
              <a:cxnLst/>
              <a:rect l="l" t="t" r="r" b="b"/>
              <a:pathLst>
                <a:path w="120000" h="120000" extrusionOk="0">
                  <a:moveTo>
                    <a:pt x="24000" y="10909"/>
                  </a:moveTo>
                  <a:cubicBezTo>
                    <a:pt x="8000" y="0"/>
                    <a:pt x="0" y="32727"/>
                    <a:pt x="16000" y="43636"/>
                  </a:cubicBezTo>
                  <a:cubicBezTo>
                    <a:pt x="40000" y="54545"/>
                    <a:pt x="72000" y="76363"/>
                    <a:pt x="88000" y="98181"/>
                  </a:cubicBezTo>
                  <a:cubicBezTo>
                    <a:pt x="104000" y="120000"/>
                    <a:pt x="120000" y="98181"/>
                    <a:pt x="112000" y="76363"/>
                  </a:cubicBezTo>
                  <a:cubicBezTo>
                    <a:pt x="88000" y="43636"/>
                    <a:pt x="56000" y="21818"/>
                    <a:pt x="24000" y="10909"/>
                  </a:cubicBezTo>
                  <a:cubicBezTo>
                    <a:pt x="16000" y="10909"/>
                    <a:pt x="48000" y="21818"/>
                    <a:pt x="24000" y="10909"/>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2"/>
            <p:cNvSpPr/>
            <p:nvPr/>
          </p:nvSpPr>
          <p:spPr>
            <a:xfrm>
              <a:off x="1662113" y="4329113"/>
              <a:ext cx="65100" cy="33300"/>
            </a:xfrm>
            <a:custGeom>
              <a:avLst/>
              <a:gdLst/>
              <a:ahLst/>
              <a:cxnLst/>
              <a:rect l="l" t="t" r="r" b="b"/>
              <a:pathLst>
                <a:path w="120000" h="120000" extrusionOk="0">
                  <a:moveTo>
                    <a:pt x="96000" y="24000"/>
                  </a:moveTo>
                  <a:cubicBezTo>
                    <a:pt x="72000" y="24000"/>
                    <a:pt x="24000" y="24000"/>
                    <a:pt x="12000" y="72000"/>
                  </a:cubicBezTo>
                  <a:cubicBezTo>
                    <a:pt x="0" y="96000"/>
                    <a:pt x="12000" y="120000"/>
                    <a:pt x="24000" y="120000"/>
                  </a:cubicBezTo>
                  <a:cubicBezTo>
                    <a:pt x="48000" y="120000"/>
                    <a:pt x="84000" y="96000"/>
                    <a:pt x="96000" y="96000"/>
                  </a:cubicBezTo>
                  <a:cubicBezTo>
                    <a:pt x="120000" y="72000"/>
                    <a:pt x="120000" y="0"/>
                    <a:pt x="96000" y="24000"/>
                  </a:cubicBezTo>
                  <a:cubicBezTo>
                    <a:pt x="84000" y="24000"/>
                    <a:pt x="96000" y="0"/>
                    <a:pt x="96000" y="24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2"/>
            <p:cNvSpPr/>
            <p:nvPr/>
          </p:nvSpPr>
          <p:spPr>
            <a:xfrm>
              <a:off x="2411413" y="3843338"/>
              <a:ext cx="90600" cy="65100"/>
            </a:xfrm>
            <a:custGeom>
              <a:avLst/>
              <a:gdLst/>
              <a:ahLst/>
              <a:cxnLst/>
              <a:rect l="l" t="t" r="r" b="b"/>
              <a:pathLst>
                <a:path w="120000" h="120000" extrusionOk="0">
                  <a:moveTo>
                    <a:pt x="111428" y="12000"/>
                  </a:moveTo>
                  <a:cubicBezTo>
                    <a:pt x="77142" y="0"/>
                    <a:pt x="42857" y="36000"/>
                    <a:pt x="17142" y="72000"/>
                  </a:cubicBezTo>
                  <a:cubicBezTo>
                    <a:pt x="0" y="96000"/>
                    <a:pt x="17142" y="120000"/>
                    <a:pt x="34285" y="108000"/>
                  </a:cubicBezTo>
                  <a:cubicBezTo>
                    <a:pt x="59999" y="72000"/>
                    <a:pt x="94285" y="60000"/>
                    <a:pt x="119999" y="24000"/>
                  </a:cubicBezTo>
                  <a:cubicBezTo>
                    <a:pt x="119999" y="24000"/>
                    <a:pt x="119999" y="12000"/>
                    <a:pt x="111428" y="120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2"/>
            <p:cNvSpPr/>
            <p:nvPr/>
          </p:nvSpPr>
          <p:spPr>
            <a:xfrm>
              <a:off x="2436813" y="3895726"/>
              <a:ext cx="96900" cy="31800"/>
            </a:xfrm>
            <a:custGeom>
              <a:avLst/>
              <a:gdLst/>
              <a:ahLst/>
              <a:cxnLst/>
              <a:rect l="l" t="t" r="r" b="b"/>
              <a:pathLst>
                <a:path w="120000" h="120000" extrusionOk="0">
                  <a:moveTo>
                    <a:pt x="112000" y="48000"/>
                  </a:moveTo>
                  <a:cubicBezTo>
                    <a:pt x="96000" y="0"/>
                    <a:pt x="80000" y="0"/>
                    <a:pt x="56000" y="0"/>
                  </a:cubicBezTo>
                  <a:cubicBezTo>
                    <a:pt x="40000" y="0"/>
                    <a:pt x="16000" y="24000"/>
                    <a:pt x="8000" y="72000"/>
                  </a:cubicBezTo>
                  <a:cubicBezTo>
                    <a:pt x="0" y="96000"/>
                    <a:pt x="8000" y="120000"/>
                    <a:pt x="8000" y="120000"/>
                  </a:cubicBezTo>
                  <a:cubicBezTo>
                    <a:pt x="24000" y="120000"/>
                    <a:pt x="40000" y="96000"/>
                    <a:pt x="56000" y="96000"/>
                  </a:cubicBezTo>
                  <a:cubicBezTo>
                    <a:pt x="80000" y="96000"/>
                    <a:pt x="96000" y="120000"/>
                    <a:pt x="112000" y="72000"/>
                  </a:cubicBezTo>
                  <a:cubicBezTo>
                    <a:pt x="120000" y="72000"/>
                    <a:pt x="120000" y="48000"/>
                    <a:pt x="112000" y="480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2"/>
            <p:cNvSpPr/>
            <p:nvPr/>
          </p:nvSpPr>
          <p:spPr>
            <a:xfrm>
              <a:off x="1733550" y="3779838"/>
              <a:ext cx="77700" cy="63600"/>
            </a:xfrm>
            <a:custGeom>
              <a:avLst/>
              <a:gdLst/>
              <a:ahLst/>
              <a:cxnLst/>
              <a:rect l="l" t="t" r="r" b="b"/>
              <a:pathLst>
                <a:path w="120000" h="120000" extrusionOk="0">
                  <a:moveTo>
                    <a:pt x="20000" y="12000"/>
                  </a:moveTo>
                  <a:cubicBezTo>
                    <a:pt x="10000" y="12000"/>
                    <a:pt x="0" y="24000"/>
                    <a:pt x="10000" y="36000"/>
                  </a:cubicBezTo>
                  <a:cubicBezTo>
                    <a:pt x="20000" y="48000"/>
                    <a:pt x="40000" y="48000"/>
                    <a:pt x="50000" y="60000"/>
                  </a:cubicBezTo>
                  <a:cubicBezTo>
                    <a:pt x="70000" y="84000"/>
                    <a:pt x="70000" y="96000"/>
                    <a:pt x="80000" y="120000"/>
                  </a:cubicBezTo>
                  <a:cubicBezTo>
                    <a:pt x="90000" y="120000"/>
                    <a:pt x="90000" y="120000"/>
                    <a:pt x="90000" y="120000"/>
                  </a:cubicBezTo>
                  <a:cubicBezTo>
                    <a:pt x="120000" y="60000"/>
                    <a:pt x="60000" y="0"/>
                    <a:pt x="20000" y="120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12"/>
            <p:cNvSpPr/>
            <p:nvPr/>
          </p:nvSpPr>
          <p:spPr>
            <a:xfrm>
              <a:off x="1727200" y="3830638"/>
              <a:ext cx="50700" cy="33300"/>
            </a:xfrm>
            <a:custGeom>
              <a:avLst/>
              <a:gdLst/>
              <a:ahLst/>
              <a:cxnLst/>
              <a:rect l="l" t="t" r="r" b="b"/>
              <a:pathLst>
                <a:path w="120000" h="120000" extrusionOk="0">
                  <a:moveTo>
                    <a:pt x="90000" y="48000"/>
                  </a:moveTo>
                  <a:cubicBezTo>
                    <a:pt x="75000" y="24000"/>
                    <a:pt x="45000" y="0"/>
                    <a:pt x="30000" y="24000"/>
                  </a:cubicBezTo>
                  <a:cubicBezTo>
                    <a:pt x="15000" y="24000"/>
                    <a:pt x="0" y="48000"/>
                    <a:pt x="15000" y="72000"/>
                  </a:cubicBezTo>
                  <a:cubicBezTo>
                    <a:pt x="30000" y="96000"/>
                    <a:pt x="45000" y="96000"/>
                    <a:pt x="60000" y="96000"/>
                  </a:cubicBezTo>
                  <a:cubicBezTo>
                    <a:pt x="75000" y="120000"/>
                    <a:pt x="75000" y="120000"/>
                    <a:pt x="75000" y="120000"/>
                  </a:cubicBezTo>
                  <a:cubicBezTo>
                    <a:pt x="90000" y="120000"/>
                    <a:pt x="90000" y="120000"/>
                    <a:pt x="105000" y="120000"/>
                  </a:cubicBezTo>
                  <a:cubicBezTo>
                    <a:pt x="105000" y="120000"/>
                    <a:pt x="120000" y="120000"/>
                    <a:pt x="120000" y="96000"/>
                  </a:cubicBezTo>
                  <a:cubicBezTo>
                    <a:pt x="120000" y="72000"/>
                    <a:pt x="105000" y="48000"/>
                    <a:pt x="90000" y="48000"/>
                  </a:cubicBezTo>
                  <a:close/>
                </a:path>
              </a:pathLst>
            </a:custGeom>
            <a:solidFill>
              <a:srgbClr val="0D0138">
                <a:alpha val="16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12"/>
            <p:cNvSpPr/>
            <p:nvPr/>
          </p:nvSpPr>
          <p:spPr>
            <a:xfrm>
              <a:off x="1733550" y="4356101"/>
              <a:ext cx="160200" cy="84000"/>
            </a:xfrm>
            <a:custGeom>
              <a:avLst/>
              <a:gdLst/>
              <a:ahLst/>
              <a:cxnLst/>
              <a:rect l="l" t="t" r="r" b="b"/>
              <a:pathLst>
                <a:path w="120000" h="120000" extrusionOk="0">
                  <a:moveTo>
                    <a:pt x="100800" y="27692"/>
                  </a:moveTo>
                  <a:cubicBezTo>
                    <a:pt x="86400" y="9230"/>
                    <a:pt x="72000" y="9230"/>
                    <a:pt x="57600" y="9230"/>
                  </a:cubicBezTo>
                  <a:cubicBezTo>
                    <a:pt x="43200" y="9230"/>
                    <a:pt x="24000" y="0"/>
                    <a:pt x="14400" y="18461"/>
                  </a:cubicBezTo>
                  <a:cubicBezTo>
                    <a:pt x="4800" y="36923"/>
                    <a:pt x="0" y="55384"/>
                    <a:pt x="9600" y="73846"/>
                  </a:cubicBezTo>
                  <a:cubicBezTo>
                    <a:pt x="19200" y="92307"/>
                    <a:pt x="33600" y="101538"/>
                    <a:pt x="48000" y="101538"/>
                  </a:cubicBezTo>
                  <a:cubicBezTo>
                    <a:pt x="62400" y="110769"/>
                    <a:pt x="81600" y="120000"/>
                    <a:pt x="96000" y="110769"/>
                  </a:cubicBezTo>
                  <a:cubicBezTo>
                    <a:pt x="120000" y="101538"/>
                    <a:pt x="120000" y="36923"/>
                    <a:pt x="100800" y="27692"/>
                  </a:cubicBezTo>
                  <a:close/>
                </a:path>
              </a:pathLst>
            </a:custGeom>
            <a:solidFill>
              <a:srgbClr val="F4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2"/>
            <p:cNvSpPr/>
            <p:nvPr/>
          </p:nvSpPr>
          <p:spPr>
            <a:xfrm>
              <a:off x="2217738" y="4400551"/>
              <a:ext cx="160200" cy="84000"/>
            </a:xfrm>
            <a:custGeom>
              <a:avLst/>
              <a:gdLst/>
              <a:ahLst/>
              <a:cxnLst/>
              <a:rect l="l" t="t" r="r" b="b"/>
              <a:pathLst>
                <a:path w="120000" h="120000" extrusionOk="0">
                  <a:moveTo>
                    <a:pt x="76800" y="9230"/>
                  </a:moveTo>
                  <a:cubicBezTo>
                    <a:pt x="52800" y="18461"/>
                    <a:pt x="19200" y="0"/>
                    <a:pt x="4800" y="36923"/>
                  </a:cubicBezTo>
                  <a:cubicBezTo>
                    <a:pt x="0" y="55384"/>
                    <a:pt x="0" y="73846"/>
                    <a:pt x="4800" y="92307"/>
                  </a:cubicBezTo>
                  <a:cubicBezTo>
                    <a:pt x="14400" y="110769"/>
                    <a:pt x="28800" y="110769"/>
                    <a:pt x="43200" y="110769"/>
                  </a:cubicBezTo>
                  <a:cubicBezTo>
                    <a:pt x="57600" y="120000"/>
                    <a:pt x="72000" y="120000"/>
                    <a:pt x="86400" y="110769"/>
                  </a:cubicBezTo>
                  <a:cubicBezTo>
                    <a:pt x="120000" y="92307"/>
                    <a:pt x="110400" y="0"/>
                    <a:pt x="76800" y="9230"/>
                  </a:cubicBezTo>
                  <a:close/>
                </a:path>
              </a:pathLst>
            </a:custGeom>
            <a:solidFill>
              <a:srgbClr val="F4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2"/>
            <p:cNvSpPr/>
            <p:nvPr/>
          </p:nvSpPr>
          <p:spPr>
            <a:xfrm>
              <a:off x="1300163" y="3487738"/>
              <a:ext cx="1549500" cy="1917600"/>
            </a:xfrm>
            <a:custGeom>
              <a:avLst/>
              <a:gdLst/>
              <a:ahLst/>
              <a:cxnLst/>
              <a:rect l="l" t="t" r="r" b="b"/>
              <a:pathLst>
                <a:path w="120000" h="120000" extrusionOk="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6000" y="15000"/>
                    <a:pt x="780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ubicBezTo>
                    <a:pt x="105000" y="8918"/>
                    <a:pt x="116000" y="15810"/>
                    <a:pt x="108500" y="10945"/>
                  </a:cubicBezTo>
                  <a:close/>
                  <a:moveTo>
                    <a:pt x="98000" y="41756"/>
                  </a:moveTo>
                  <a:cubicBezTo>
                    <a:pt x="96500" y="41756"/>
                    <a:pt x="95000" y="32432"/>
                    <a:pt x="92500" y="33648"/>
                  </a:cubicBezTo>
                  <a:cubicBezTo>
                    <a:pt x="91500" y="34054"/>
                    <a:pt x="95000" y="42162"/>
                    <a:pt x="95000" y="42972"/>
                  </a:cubicBezTo>
                  <a:cubicBezTo>
                    <a:pt x="96500" y="47432"/>
                    <a:pt x="97500" y="51891"/>
                    <a:pt x="95500" y="56351"/>
                  </a:cubicBezTo>
                  <a:cubicBezTo>
                    <a:pt x="94500" y="58378"/>
                    <a:pt x="93500" y="60405"/>
                    <a:pt x="91500" y="62027"/>
                  </a:cubicBezTo>
                  <a:cubicBezTo>
                    <a:pt x="91000" y="62837"/>
                    <a:pt x="87000" y="65270"/>
                    <a:pt x="87000" y="65675"/>
                  </a:cubicBezTo>
                  <a:cubicBezTo>
                    <a:pt x="87000" y="66891"/>
                    <a:pt x="81500" y="68918"/>
                    <a:pt x="80000" y="69324"/>
                  </a:cubicBezTo>
                  <a:cubicBezTo>
                    <a:pt x="78000" y="70135"/>
                    <a:pt x="75000" y="70945"/>
                    <a:pt x="72500" y="71756"/>
                  </a:cubicBezTo>
                  <a:cubicBezTo>
                    <a:pt x="67500" y="72972"/>
                    <a:pt x="62000" y="72972"/>
                    <a:pt x="56500" y="72567"/>
                  </a:cubicBezTo>
                  <a:cubicBezTo>
                    <a:pt x="46500" y="71756"/>
                    <a:pt x="36500" y="68108"/>
                    <a:pt x="30000" y="61216"/>
                  </a:cubicBezTo>
                  <a:cubicBezTo>
                    <a:pt x="26000" y="56756"/>
                    <a:pt x="25000" y="51486"/>
                    <a:pt x="26000" y="45810"/>
                  </a:cubicBezTo>
                  <a:cubicBezTo>
                    <a:pt x="26500" y="42972"/>
                    <a:pt x="27500" y="40540"/>
                    <a:pt x="28500" y="37702"/>
                  </a:cubicBezTo>
                  <a:cubicBezTo>
                    <a:pt x="29500" y="35675"/>
                    <a:pt x="31500" y="33648"/>
                    <a:pt x="32000" y="31216"/>
                  </a:cubicBezTo>
                  <a:cubicBezTo>
                    <a:pt x="32500" y="30405"/>
                    <a:pt x="33000" y="28783"/>
                    <a:pt x="31000" y="29189"/>
                  </a:cubicBezTo>
                  <a:cubicBezTo>
                    <a:pt x="30000" y="29594"/>
                    <a:pt x="29000" y="32027"/>
                    <a:pt x="28500" y="32432"/>
                  </a:cubicBezTo>
                  <a:cubicBezTo>
                    <a:pt x="28000" y="34054"/>
                    <a:pt x="27000" y="35675"/>
                    <a:pt x="26500" y="37297"/>
                  </a:cubicBezTo>
                  <a:cubicBezTo>
                    <a:pt x="26500" y="37702"/>
                    <a:pt x="26000" y="38108"/>
                    <a:pt x="26000" y="38513"/>
                  </a:cubicBezTo>
                  <a:cubicBezTo>
                    <a:pt x="25000" y="39729"/>
                    <a:pt x="25000" y="39729"/>
                    <a:pt x="23000" y="39324"/>
                  </a:cubicBezTo>
                  <a:cubicBezTo>
                    <a:pt x="10500" y="36891"/>
                    <a:pt x="4500" y="26351"/>
                    <a:pt x="11500" y="17432"/>
                  </a:cubicBezTo>
                  <a:cubicBezTo>
                    <a:pt x="18000" y="9324"/>
                    <a:pt x="31500" y="3648"/>
                    <a:pt x="40500" y="12567"/>
                  </a:cubicBezTo>
                  <a:cubicBezTo>
                    <a:pt x="41000" y="13378"/>
                    <a:pt x="42000" y="14189"/>
                    <a:pt x="42500" y="15405"/>
                  </a:cubicBezTo>
                  <a:cubicBezTo>
                    <a:pt x="43500" y="17027"/>
                    <a:pt x="43500" y="16621"/>
                    <a:pt x="42500" y="17837"/>
                  </a:cubicBezTo>
                  <a:cubicBezTo>
                    <a:pt x="42000" y="18243"/>
                    <a:pt x="40000" y="19054"/>
                    <a:pt x="40500" y="19864"/>
                  </a:cubicBezTo>
                  <a:cubicBezTo>
                    <a:pt x="41000" y="21081"/>
                    <a:pt x="42000" y="20270"/>
                    <a:pt x="43000" y="20270"/>
                  </a:cubicBezTo>
                  <a:cubicBezTo>
                    <a:pt x="45000" y="19459"/>
                    <a:pt x="46000" y="17837"/>
                    <a:pt x="48000" y="17027"/>
                  </a:cubicBezTo>
                  <a:cubicBezTo>
                    <a:pt x="51000" y="15810"/>
                    <a:pt x="54500" y="15000"/>
                    <a:pt x="58000" y="15000"/>
                  </a:cubicBezTo>
                  <a:cubicBezTo>
                    <a:pt x="64500" y="14594"/>
                    <a:pt x="71500" y="15810"/>
                    <a:pt x="77500" y="18648"/>
                  </a:cubicBezTo>
                  <a:cubicBezTo>
                    <a:pt x="78500" y="19054"/>
                    <a:pt x="79500" y="19459"/>
                    <a:pt x="80500" y="20270"/>
                  </a:cubicBezTo>
                  <a:cubicBezTo>
                    <a:pt x="81500" y="20675"/>
                    <a:pt x="83000" y="22702"/>
                    <a:pt x="84500" y="22702"/>
                  </a:cubicBezTo>
                  <a:cubicBezTo>
                    <a:pt x="87500" y="23918"/>
                    <a:pt x="85500" y="21081"/>
                    <a:pt x="84000" y="20270"/>
                  </a:cubicBezTo>
                  <a:cubicBezTo>
                    <a:pt x="83500" y="19864"/>
                    <a:pt x="80000" y="18243"/>
                    <a:pt x="80000" y="17837"/>
                  </a:cubicBezTo>
                  <a:cubicBezTo>
                    <a:pt x="79500" y="17027"/>
                    <a:pt x="82000" y="15000"/>
                    <a:pt x="82500" y="14594"/>
                  </a:cubicBezTo>
                  <a:cubicBezTo>
                    <a:pt x="84500" y="12162"/>
                    <a:pt x="87500" y="10135"/>
                    <a:pt x="91000" y="9729"/>
                  </a:cubicBezTo>
                  <a:cubicBezTo>
                    <a:pt x="97500" y="8513"/>
                    <a:pt x="104500" y="11756"/>
                    <a:pt x="109000" y="15810"/>
                  </a:cubicBezTo>
                  <a:cubicBezTo>
                    <a:pt x="114000" y="19864"/>
                    <a:pt x="117000" y="25540"/>
                    <a:pt x="114500" y="31216"/>
                  </a:cubicBezTo>
                  <a:cubicBezTo>
                    <a:pt x="112000" y="36891"/>
                    <a:pt x="105000" y="40540"/>
                    <a:pt x="98000" y="41756"/>
                  </a:cubicBezTo>
                  <a:cubicBezTo>
                    <a:pt x="97500" y="41756"/>
                    <a:pt x="100000" y="41351"/>
                    <a:pt x="98000" y="41756"/>
                  </a:cubicBezTo>
                  <a:close/>
                  <a:moveTo>
                    <a:pt x="84500" y="105000"/>
                  </a:moveTo>
                  <a:cubicBezTo>
                    <a:pt x="83500" y="105810"/>
                    <a:pt x="82000" y="106621"/>
                    <a:pt x="82000" y="107432"/>
                  </a:cubicBezTo>
                  <a:cubicBezTo>
                    <a:pt x="82000" y="108648"/>
                    <a:pt x="84000" y="109459"/>
                    <a:pt x="85000" y="110270"/>
                  </a:cubicBezTo>
                  <a:cubicBezTo>
                    <a:pt x="86500" y="111081"/>
                    <a:pt x="89500" y="113513"/>
                    <a:pt x="87000" y="114729"/>
                  </a:cubicBezTo>
                  <a:cubicBezTo>
                    <a:pt x="86000" y="115945"/>
                    <a:pt x="82500" y="115540"/>
                    <a:pt x="80500" y="115540"/>
                  </a:cubicBezTo>
                  <a:cubicBezTo>
                    <a:pt x="77500" y="115135"/>
                    <a:pt x="74000" y="113918"/>
                    <a:pt x="72000" y="111891"/>
                  </a:cubicBezTo>
                  <a:cubicBezTo>
                    <a:pt x="73000" y="111891"/>
                    <a:pt x="78000" y="112297"/>
                    <a:pt x="78000" y="110675"/>
                  </a:cubicBezTo>
                  <a:cubicBezTo>
                    <a:pt x="78000" y="109459"/>
                    <a:pt x="77500" y="109864"/>
                    <a:pt x="76500" y="109459"/>
                  </a:cubicBezTo>
                  <a:cubicBezTo>
                    <a:pt x="75500" y="109459"/>
                    <a:pt x="74000" y="109864"/>
                    <a:pt x="73000" y="109864"/>
                  </a:cubicBezTo>
                  <a:cubicBezTo>
                    <a:pt x="71000" y="109864"/>
                    <a:pt x="69000" y="109864"/>
                    <a:pt x="67000" y="109459"/>
                  </a:cubicBezTo>
                  <a:cubicBezTo>
                    <a:pt x="60500" y="108648"/>
                    <a:pt x="55000" y="109864"/>
                    <a:pt x="48500" y="109864"/>
                  </a:cubicBezTo>
                  <a:cubicBezTo>
                    <a:pt x="47500" y="109864"/>
                    <a:pt x="44000" y="109054"/>
                    <a:pt x="43000" y="109864"/>
                  </a:cubicBezTo>
                  <a:cubicBezTo>
                    <a:pt x="41000" y="111891"/>
                    <a:pt x="46500" y="111891"/>
                    <a:pt x="47500" y="111891"/>
                  </a:cubicBezTo>
                  <a:cubicBezTo>
                    <a:pt x="45000" y="115135"/>
                    <a:pt x="40000" y="116756"/>
                    <a:pt x="35000" y="115945"/>
                  </a:cubicBezTo>
                  <a:cubicBezTo>
                    <a:pt x="28000" y="115540"/>
                    <a:pt x="34500" y="111486"/>
                    <a:pt x="36500" y="109054"/>
                  </a:cubicBezTo>
                  <a:cubicBezTo>
                    <a:pt x="38000" y="107432"/>
                    <a:pt x="36500" y="106621"/>
                    <a:pt x="35000" y="105405"/>
                  </a:cubicBezTo>
                  <a:cubicBezTo>
                    <a:pt x="33000" y="103783"/>
                    <a:pt x="31500" y="102162"/>
                    <a:pt x="30500" y="100540"/>
                  </a:cubicBezTo>
                  <a:cubicBezTo>
                    <a:pt x="28000" y="95675"/>
                    <a:pt x="28500" y="91216"/>
                    <a:pt x="30500" y="86351"/>
                  </a:cubicBezTo>
                  <a:cubicBezTo>
                    <a:pt x="32000" y="82297"/>
                    <a:pt x="34500" y="78243"/>
                    <a:pt x="38500" y="75000"/>
                  </a:cubicBezTo>
                  <a:cubicBezTo>
                    <a:pt x="39500" y="74189"/>
                    <a:pt x="40500" y="73378"/>
                    <a:pt x="41500" y="72972"/>
                  </a:cubicBezTo>
                  <a:cubicBezTo>
                    <a:pt x="42500" y="72162"/>
                    <a:pt x="43000" y="72162"/>
                    <a:pt x="44500" y="72162"/>
                  </a:cubicBezTo>
                  <a:cubicBezTo>
                    <a:pt x="47000" y="72972"/>
                    <a:pt x="50000" y="73783"/>
                    <a:pt x="53000" y="74189"/>
                  </a:cubicBezTo>
                  <a:cubicBezTo>
                    <a:pt x="58500" y="75000"/>
                    <a:pt x="64500" y="75000"/>
                    <a:pt x="70500" y="73783"/>
                  </a:cubicBezTo>
                  <a:cubicBezTo>
                    <a:pt x="72000" y="73783"/>
                    <a:pt x="73500" y="73378"/>
                    <a:pt x="75000" y="72972"/>
                  </a:cubicBezTo>
                  <a:cubicBezTo>
                    <a:pt x="75500" y="72972"/>
                    <a:pt x="77500" y="72162"/>
                    <a:pt x="78500" y="72162"/>
                  </a:cubicBezTo>
                  <a:cubicBezTo>
                    <a:pt x="80000" y="72162"/>
                    <a:pt x="83000" y="75000"/>
                    <a:pt x="84000" y="76216"/>
                  </a:cubicBezTo>
                  <a:cubicBezTo>
                    <a:pt x="87500" y="80270"/>
                    <a:pt x="90500" y="85945"/>
                    <a:pt x="91500" y="90810"/>
                  </a:cubicBezTo>
                  <a:cubicBezTo>
                    <a:pt x="92000" y="96081"/>
                    <a:pt x="88500" y="101351"/>
                    <a:pt x="84500" y="105000"/>
                  </a:cubicBezTo>
                  <a:cubicBezTo>
                    <a:pt x="84000" y="105405"/>
                    <a:pt x="86000" y="103783"/>
                    <a:pt x="84500" y="105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2"/>
            <p:cNvSpPr/>
            <p:nvPr/>
          </p:nvSpPr>
          <p:spPr>
            <a:xfrm>
              <a:off x="2171700" y="4692651"/>
              <a:ext cx="246000" cy="258900"/>
            </a:xfrm>
            <a:custGeom>
              <a:avLst/>
              <a:gdLst/>
              <a:ahLst/>
              <a:cxnLst/>
              <a:rect l="l" t="t" r="r" b="b"/>
              <a:pathLst>
                <a:path w="120000" h="120000" extrusionOk="0">
                  <a:moveTo>
                    <a:pt x="104210" y="60000"/>
                  </a:moveTo>
                  <a:cubicBezTo>
                    <a:pt x="94736" y="66000"/>
                    <a:pt x="94736" y="78000"/>
                    <a:pt x="85263" y="87000"/>
                  </a:cubicBezTo>
                  <a:cubicBezTo>
                    <a:pt x="75789" y="93000"/>
                    <a:pt x="66315" y="96000"/>
                    <a:pt x="56842" y="96000"/>
                  </a:cubicBezTo>
                  <a:cubicBezTo>
                    <a:pt x="37894" y="102000"/>
                    <a:pt x="25263" y="102000"/>
                    <a:pt x="34736" y="78000"/>
                  </a:cubicBezTo>
                  <a:cubicBezTo>
                    <a:pt x="41052" y="66000"/>
                    <a:pt x="50526" y="57000"/>
                    <a:pt x="60000" y="45000"/>
                  </a:cubicBezTo>
                  <a:cubicBezTo>
                    <a:pt x="63157" y="39000"/>
                    <a:pt x="72631" y="30000"/>
                    <a:pt x="72631" y="24000"/>
                  </a:cubicBezTo>
                  <a:cubicBezTo>
                    <a:pt x="75789" y="0"/>
                    <a:pt x="53684" y="27000"/>
                    <a:pt x="47368" y="33000"/>
                  </a:cubicBezTo>
                  <a:cubicBezTo>
                    <a:pt x="37894" y="48000"/>
                    <a:pt x="0" y="90000"/>
                    <a:pt x="22105" y="108000"/>
                  </a:cubicBezTo>
                  <a:cubicBezTo>
                    <a:pt x="34736" y="120000"/>
                    <a:pt x="66315" y="111000"/>
                    <a:pt x="82105" y="105000"/>
                  </a:cubicBezTo>
                  <a:cubicBezTo>
                    <a:pt x="91578" y="99000"/>
                    <a:pt x="104210" y="90000"/>
                    <a:pt x="110526" y="81000"/>
                  </a:cubicBezTo>
                  <a:cubicBezTo>
                    <a:pt x="113684" y="75000"/>
                    <a:pt x="120000" y="48000"/>
                    <a:pt x="104210" y="60000"/>
                  </a:cubicBezTo>
                  <a:cubicBezTo>
                    <a:pt x="97894" y="66000"/>
                    <a:pt x="110526" y="54000"/>
                    <a:pt x="104210" y="6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2"/>
            <p:cNvSpPr/>
            <p:nvPr/>
          </p:nvSpPr>
          <p:spPr>
            <a:xfrm>
              <a:off x="1714500" y="4699001"/>
              <a:ext cx="244500" cy="292200"/>
            </a:xfrm>
            <a:custGeom>
              <a:avLst/>
              <a:gdLst/>
              <a:ahLst/>
              <a:cxnLst/>
              <a:rect l="l" t="t" r="r" b="b"/>
              <a:pathLst>
                <a:path w="120000" h="120000" extrusionOk="0">
                  <a:moveTo>
                    <a:pt x="53684" y="13333"/>
                  </a:moveTo>
                  <a:cubicBezTo>
                    <a:pt x="47368" y="24000"/>
                    <a:pt x="85263" y="56000"/>
                    <a:pt x="88421" y="66666"/>
                  </a:cubicBezTo>
                  <a:cubicBezTo>
                    <a:pt x="94736" y="72000"/>
                    <a:pt x="101052" y="82666"/>
                    <a:pt x="94736" y="88000"/>
                  </a:cubicBezTo>
                  <a:cubicBezTo>
                    <a:pt x="88421" y="90666"/>
                    <a:pt x="72631" y="85333"/>
                    <a:pt x="69473" y="85333"/>
                  </a:cubicBezTo>
                  <a:cubicBezTo>
                    <a:pt x="56842" y="82666"/>
                    <a:pt x="47368" y="80000"/>
                    <a:pt x="41052" y="74666"/>
                  </a:cubicBezTo>
                  <a:cubicBezTo>
                    <a:pt x="34736" y="69333"/>
                    <a:pt x="25263" y="50666"/>
                    <a:pt x="18947" y="50666"/>
                  </a:cubicBezTo>
                  <a:cubicBezTo>
                    <a:pt x="0" y="48000"/>
                    <a:pt x="18947" y="72000"/>
                    <a:pt x="22105" y="74666"/>
                  </a:cubicBezTo>
                  <a:cubicBezTo>
                    <a:pt x="41052" y="93333"/>
                    <a:pt x="120000" y="120000"/>
                    <a:pt x="110526" y="77333"/>
                  </a:cubicBezTo>
                  <a:cubicBezTo>
                    <a:pt x="107368" y="61333"/>
                    <a:pt x="94736" y="45333"/>
                    <a:pt x="82105" y="34666"/>
                  </a:cubicBezTo>
                  <a:cubicBezTo>
                    <a:pt x="78947" y="29333"/>
                    <a:pt x="60000" y="0"/>
                    <a:pt x="53684" y="13333"/>
                  </a:cubicBezTo>
                  <a:cubicBezTo>
                    <a:pt x="47368" y="21333"/>
                    <a:pt x="60000" y="2666"/>
                    <a:pt x="53684" y="13333"/>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2"/>
            <p:cNvSpPr/>
            <p:nvPr/>
          </p:nvSpPr>
          <p:spPr>
            <a:xfrm>
              <a:off x="1952625" y="4362451"/>
              <a:ext cx="193800" cy="77700"/>
            </a:xfrm>
            <a:custGeom>
              <a:avLst/>
              <a:gdLst/>
              <a:ahLst/>
              <a:cxnLst/>
              <a:rect l="l" t="t" r="r" b="b"/>
              <a:pathLst>
                <a:path w="120000" h="120000" extrusionOk="0">
                  <a:moveTo>
                    <a:pt x="84000" y="120000"/>
                  </a:moveTo>
                  <a:cubicBezTo>
                    <a:pt x="80000" y="120000"/>
                    <a:pt x="80000" y="120000"/>
                    <a:pt x="76000" y="120000"/>
                  </a:cubicBezTo>
                  <a:cubicBezTo>
                    <a:pt x="72000" y="120000"/>
                    <a:pt x="64000" y="110000"/>
                    <a:pt x="60000" y="100000"/>
                  </a:cubicBezTo>
                  <a:cubicBezTo>
                    <a:pt x="56000" y="110000"/>
                    <a:pt x="48000" y="110000"/>
                    <a:pt x="44000" y="110000"/>
                  </a:cubicBezTo>
                  <a:cubicBezTo>
                    <a:pt x="40000" y="120000"/>
                    <a:pt x="40000" y="120000"/>
                    <a:pt x="40000" y="120000"/>
                  </a:cubicBezTo>
                  <a:cubicBezTo>
                    <a:pt x="24000" y="120000"/>
                    <a:pt x="12000" y="100000"/>
                    <a:pt x="8000" y="70000"/>
                  </a:cubicBezTo>
                  <a:cubicBezTo>
                    <a:pt x="8000" y="60000"/>
                    <a:pt x="0" y="20000"/>
                    <a:pt x="8000" y="10000"/>
                  </a:cubicBezTo>
                  <a:cubicBezTo>
                    <a:pt x="8000" y="0"/>
                    <a:pt x="12000" y="0"/>
                    <a:pt x="12000" y="0"/>
                  </a:cubicBezTo>
                  <a:cubicBezTo>
                    <a:pt x="16000" y="0"/>
                    <a:pt x="16000" y="0"/>
                    <a:pt x="20000" y="10000"/>
                  </a:cubicBezTo>
                  <a:cubicBezTo>
                    <a:pt x="20000" y="10000"/>
                    <a:pt x="20000" y="20000"/>
                    <a:pt x="20000" y="30000"/>
                  </a:cubicBezTo>
                  <a:cubicBezTo>
                    <a:pt x="20000" y="40000"/>
                    <a:pt x="24000" y="50000"/>
                    <a:pt x="28000" y="60000"/>
                  </a:cubicBezTo>
                  <a:cubicBezTo>
                    <a:pt x="28000" y="60000"/>
                    <a:pt x="32000" y="70000"/>
                    <a:pt x="40000" y="70000"/>
                  </a:cubicBezTo>
                  <a:cubicBezTo>
                    <a:pt x="40000" y="70000"/>
                    <a:pt x="44000" y="70000"/>
                    <a:pt x="48000" y="60000"/>
                  </a:cubicBezTo>
                  <a:cubicBezTo>
                    <a:pt x="48000" y="60000"/>
                    <a:pt x="52000" y="50000"/>
                    <a:pt x="52000" y="50000"/>
                  </a:cubicBezTo>
                  <a:cubicBezTo>
                    <a:pt x="56000" y="40000"/>
                    <a:pt x="56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40000"/>
                  </a:cubicBezTo>
                  <a:cubicBezTo>
                    <a:pt x="100000" y="30000"/>
                    <a:pt x="104000" y="10000"/>
                    <a:pt x="108000" y="10000"/>
                  </a:cubicBezTo>
                  <a:cubicBezTo>
                    <a:pt x="112000" y="10000"/>
                    <a:pt x="116000" y="20000"/>
                    <a:pt x="116000" y="20000"/>
                  </a:cubicBezTo>
                  <a:cubicBezTo>
                    <a:pt x="120000" y="30000"/>
                    <a:pt x="120000" y="50000"/>
                    <a:pt x="116000" y="70000"/>
                  </a:cubicBezTo>
                  <a:cubicBezTo>
                    <a:pt x="112000" y="100000"/>
                    <a:pt x="96000" y="120000"/>
                    <a:pt x="84000" y="120000"/>
                  </a:cubicBezTo>
                  <a:cubicBezTo>
                    <a:pt x="84000" y="120000"/>
                    <a:pt x="84000" y="120000"/>
                    <a:pt x="84000" y="12000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2"/>
            <p:cNvSpPr/>
            <p:nvPr/>
          </p:nvSpPr>
          <p:spPr>
            <a:xfrm>
              <a:off x="1784350" y="4244976"/>
              <a:ext cx="115800" cy="130200"/>
            </a:xfrm>
            <a:custGeom>
              <a:avLst/>
              <a:gdLst/>
              <a:ahLst/>
              <a:cxnLst/>
              <a:rect l="l" t="t" r="r" b="b"/>
              <a:pathLst>
                <a:path w="120000" h="120000" extrusionOk="0">
                  <a:moveTo>
                    <a:pt x="66666" y="0"/>
                  </a:moveTo>
                  <a:cubicBezTo>
                    <a:pt x="60000" y="0"/>
                    <a:pt x="53333"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0" y="42000"/>
                    <a:pt x="0" y="60000"/>
                  </a:cubicBezTo>
                  <a:cubicBezTo>
                    <a:pt x="0" y="90000"/>
                    <a:pt x="26666" y="120000"/>
                    <a:pt x="53333" y="120000"/>
                  </a:cubicBezTo>
                  <a:cubicBezTo>
                    <a:pt x="86666" y="120000"/>
                    <a:pt x="113333" y="90000"/>
                    <a:pt x="120000" y="60000"/>
                  </a:cubicBezTo>
                  <a:cubicBezTo>
                    <a:pt x="120000" y="30000"/>
                    <a:pt x="93333" y="0"/>
                    <a:pt x="66666"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2"/>
            <p:cNvSpPr/>
            <p:nvPr/>
          </p:nvSpPr>
          <p:spPr>
            <a:xfrm>
              <a:off x="2217738" y="4284663"/>
              <a:ext cx="122100" cy="136500"/>
            </a:xfrm>
            <a:custGeom>
              <a:avLst/>
              <a:gdLst/>
              <a:ahLst/>
              <a:cxnLst/>
              <a:rect l="l" t="t" r="r" b="b"/>
              <a:pathLst>
                <a:path w="120000" h="120000" extrusionOk="0">
                  <a:moveTo>
                    <a:pt x="75789" y="0"/>
                  </a:moveTo>
                  <a:cubicBezTo>
                    <a:pt x="63157" y="0"/>
                    <a:pt x="56842" y="0"/>
                    <a:pt x="50526" y="5714"/>
                  </a:cubicBezTo>
                  <a:cubicBezTo>
                    <a:pt x="63157" y="5714"/>
                    <a:pt x="69473" y="11428"/>
                    <a:pt x="69473" y="22857"/>
                  </a:cubicBezTo>
                  <a:cubicBezTo>
                    <a:pt x="69473" y="34285"/>
                    <a:pt x="56842" y="40000"/>
                    <a:pt x="44210" y="40000"/>
                  </a:cubicBezTo>
                  <a:cubicBezTo>
                    <a:pt x="31578" y="40000"/>
                    <a:pt x="25263" y="34285"/>
                    <a:pt x="25263" y="22857"/>
                  </a:cubicBezTo>
                  <a:cubicBezTo>
                    <a:pt x="25263" y="22857"/>
                    <a:pt x="25263" y="22857"/>
                    <a:pt x="25263" y="22857"/>
                  </a:cubicBezTo>
                  <a:cubicBezTo>
                    <a:pt x="18947" y="28571"/>
                    <a:pt x="12631" y="40000"/>
                    <a:pt x="6315" y="51428"/>
                  </a:cubicBezTo>
                  <a:cubicBezTo>
                    <a:pt x="0" y="85714"/>
                    <a:pt x="25263" y="114285"/>
                    <a:pt x="50526" y="114285"/>
                  </a:cubicBezTo>
                  <a:cubicBezTo>
                    <a:pt x="82105" y="120000"/>
                    <a:pt x="113684" y="97142"/>
                    <a:pt x="120000" y="62857"/>
                  </a:cubicBezTo>
                  <a:cubicBezTo>
                    <a:pt x="120000" y="34285"/>
                    <a:pt x="101052" y="5714"/>
                    <a:pt x="75789" y="0"/>
                  </a:cubicBezTo>
                  <a:close/>
                </a:path>
              </a:pathLst>
            </a:custGeom>
            <a:solidFill>
              <a:srgbClr val="3E4A6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9" name="Google Shape;439;p12"/>
          <p:cNvSpPr txBox="1">
            <a:spLocks noGrp="1"/>
          </p:cNvSpPr>
          <p:nvPr>
            <p:ph type="sldNum" idx="12"/>
          </p:nvPr>
        </p:nvSpPr>
        <p:spPr>
          <a:xfrm>
            <a:off x="8529670" y="32126"/>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8375" y="0"/>
            <a:ext cx="6923400" cy="8529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2400"/>
              <a:buFont typeface="Varela Round"/>
              <a:buNone/>
              <a:defRPr sz="2400" b="1">
                <a:solidFill>
                  <a:schemeClr val="lt1"/>
                </a:solidFill>
                <a:latin typeface="Varela Round"/>
                <a:ea typeface="Varela Round"/>
                <a:cs typeface="Varela Round"/>
                <a:sym typeface="Varela Round"/>
              </a:defRPr>
            </a:lvl1pPr>
            <a:lvl2pPr lvl="1">
              <a:spcBef>
                <a:spcPts val="0"/>
              </a:spcBef>
              <a:spcAft>
                <a:spcPts val="0"/>
              </a:spcAft>
              <a:buClr>
                <a:schemeClr val="lt1"/>
              </a:buClr>
              <a:buSzPts val="2400"/>
              <a:buFont typeface="Varela Round"/>
              <a:buNone/>
              <a:defRPr sz="2400" b="1">
                <a:solidFill>
                  <a:schemeClr val="lt1"/>
                </a:solidFill>
                <a:latin typeface="Varela Round"/>
                <a:ea typeface="Varela Round"/>
                <a:cs typeface="Varela Round"/>
                <a:sym typeface="Varela Round"/>
              </a:defRPr>
            </a:lvl2pPr>
            <a:lvl3pPr lvl="2">
              <a:spcBef>
                <a:spcPts val="0"/>
              </a:spcBef>
              <a:spcAft>
                <a:spcPts val="0"/>
              </a:spcAft>
              <a:buClr>
                <a:schemeClr val="lt1"/>
              </a:buClr>
              <a:buSzPts val="2400"/>
              <a:buFont typeface="Varela Round"/>
              <a:buNone/>
              <a:defRPr sz="2400" b="1">
                <a:solidFill>
                  <a:schemeClr val="lt1"/>
                </a:solidFill>
                <a:latin typeface="Varela Round"/>
                <a:ea typeface="Varela Round"/>
                <a:cs typeface="Varela Round"/>
                <a:sym typeface="Varela Round"/>
              </a:defRPr>
            </a:lvl3pPr>
            <a:lvl4pPr lvl="3">
              <a:spcBef>
                <a:spcPts val="0"/>
              </a:spcBef>
              <a:spcAft>
                <a:spcPts val="0"/>
              </a:spcAft>
              <a:buClr>
                <a:schemeClr val="lt1"/>
              </a:buClr>
              <a:buSzPts val="2400"/>
              <a:buFont typeface="Varela Round"/>
              <a:buNone/>
              <a:defRPr sz="2400" b="1">
                <a:solidFill>
                  <a:schemeClr val="lt1"/>
                </a:solidFill>
                <a:latin typeface="Varela Round"/>
                <a:ea typeface="Varela Round"/>
                <a:cs typeface="Varela Round"/>
                <a:sym typeface="Varela Round"/>
              </a:defRPr>
            </a:lvl4pPr>
            <a:lvl5pPr lvl="4">
              <a:spcBef>
                <a:spcPts val="0"/>
              </a:spcBef>
              <a:spcAft>
                <a:spcPts val="0"/>
              </a:spcAft>
              <a:buClr>
                <a:schemeClr val="lt1"/>
              </a:buClr>
              <a:buSzPts val="2400"/>
              <a:buFont typeface="Varela Round"/>
              <a:buNone/>
              <a:defRPr sz="2400" b="1">
                <a:solidFill>
                  <a:schemeClr val="lt1"/>
                </a:solidFill>
                <a:latin typeface="Varela Round"/>
                <a:ea typeface="Varela Round"/>
                <a:cs typeface="Varela Round"/>
                <a:sym typeface="Varela Round"/>
              </a:defRPr>
            </a:lvl5pPr>
            <a:lvl6pPr lvl="5">
              <a:spcBef>
                <a:spcPts val="0"/>
              </a:spcBef>
              <a:spcAft>
                <a:spcPts val="0"/>
              </a:spcAft>
              <a:buClr>
                <a:schemeClr val="lt1"/>
              </a:buClr>
              <a:buSzPts val="2400"/>
              <a:buFont typeface="Varela Round"/>
              <a:buNone/>
              <a:defRPr sz="2400" b="1">
                <a:solidFill>
                  <a:schemeClr val="lt1"/>
                </a:solidFill>
                <a:latin typeface="Varela Round"/>
                <a:ea typeface="Varela Round"/>
                <a:cs typeface="Varela Round"/>
                <a:sym typeface="Varela Round"/>
              </a:defRPr>
            </a:lvl6pPr>
            <a:lvl7pPr lvl="6">
              <a:spcBef>
                <a:spcPts val="0"/>
              </a:spcBef>
              <a:spcAft>
                <a:spcPts val="0"/>
              </a:spcAft>
              <a:buClr>
                <a:schemeClr val="lt1"/>
              </a:buClr>
              <a:buSzPts val="2400"/>
              <a:buFont typeface="Varela Round"/>
              <a:buNone/>
              <a:defRPr sz="2400" b="1">
                <a:solidFill>
                  <a:schemeClr val="lt1"/>
                </a:solidFill>
                <a:latin typeface="Varela Round"/>
                <a:ea typeface="Varela Round"/>
                <a:cs typeface="Varela Round"/>
                <a:sym typeface="Varela Round"/>
              </a:defRPr>
            </a:lvl7pPr>
            <a:lvl8pPr lvl="7">
              <a:spcBef>
                <a:spcPts val="0"/>
              </a:spcBef>
              <a:spcAft>
                <a:spcPts val="0"/>
              </a:spcAft>
              <a:buClr>
                <a:schemeClr val="lt1"/>
              </a:buClr>
              <a:buSzPts val="2400"/>
              <a:buFont typeface="Varela Round"/>
              <a:buNone/>
              <a:defRPr sz="2400" b="1">
                <a:solidFill>
                  <a:schemeClr val="lt1"/>
                </a:solidFill>
                <a:latin typeface="Varela Round"/>
                <a:ea typeface="Varela Round"/>
                <a:cs typeface="Varela Round"/>
                <a:sym typeface="Varela Round"/>
              </a:defRPr>
            </a:lvl8pPr>
            <a:lvl9pPr lvl="8">
              <a:spcBef>
                <a:spcPts val="0"/>
              </a:spcBef>
              <a:spcAft>
                <a:spcPts val="0"/>
              </a:spcAft>
              <a:buClr>
                <a:schemeClr val="lt1"/>
              </a:buClr>
              <a:buSzPts val="2400"/>
              <a:buFont typeface="Varela Round"/>
              <a:buNone/>
              <a:defRPr sz="2400" b="1">
                <a:solidFill>
                  <a:schemeClr val="lt1"/>
                </a:solidFill>
                <a:latin typeface="Varela Round"/>
                <a:ea typeface="Varela Round"/>
                <a:cs typeface="Varela Round"/>
                <a:sym typeface="Varela Round"/>
              </a:defRPr>
            </a:lvl9pPr>
          </a:lstStyle>
          <a:p>
            <a:endParaRPr/>
          </a:p>
        </p:txBody>
      </p:sp>
      <p:sp>
        <p:nvSpPr>
          <p:cNvPr id="7" name="Google Shape;7;p1"/>
          <p:cNvSpPr txBox="1">
            <a:spLocks noGrp="1"/>
          </p:cNvSpPr>
          <p:nvPr>
            <p:ph type="body" idx="1"/>
          </p:nvPr>
        </p:nvSpPr>
        <p:spPr>
          <a:xfrm>
            <a:off x="582200" y="1040900"/>
            <a:ext cx="6525300" cy="36432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3"/>
              </a:buClr>
              <a:buSzPts val="3000"/>
              <a:buFont typeface="Didact Gothic"/>
              <a:buChar char="●"/>
              <a:defRPr sz="3000">
                <a:solidFill>
                  <a:schemeClr val="dk1"/>
                </a:solidFill>
                <a:latin typeface="Didact Gothic"/>
                <a:ea typeface="Didact Gothic"/>
                <a:cs typeface="Didact Gothic"/>
                <a:sym typeface="Didact Gothic"/>
              </a:defRPr>
            </a:lvl1pPr>
            <a:lvl2pPr marL="914400" lvl="1" indent="-381000">
              <a:spcBef>
                <a:spcPts val="0"/>
              </a:spcBef>
              <a:spcAft>
                <a:spcPts val="0"/>
              </a:spcAft>
              <a:buClr>
                <a:schemeClr val="accent3"/>
              </a:buClr>
              <a:buSzPts val="2400"/>
              <a:buFont typeface="Didact Gothic"/>
              <a:buChar char="○"/>
              <a:defRPr sz="2400">
                <a:solidFill>
                  <a:schemeClr val="dk1"/>
                </a:solidFill>
                <a:latin typeface="Didact Gothic"/>
                <a:ea typeface="Didact Gothic"/>
                <a:cs typeface="Didact Gothic"/>
                <a:sym typeface="Didact Gothic"/>
              </a:defRPr>
            </a:lvl2pPr>
            <a:lvl3pPr marL="1371600" lvl="2" indent="-381000">
              <a:spcBef>
                <a:spcPts val="0"/>
              </a:spcBef>
              <a:spcAft>
                <a:spcPts val="0"/>
              </a:spcAft>
              <a:buClr>
                <a:schemeClr val="accent3"/>
              </a:buClr>
              <a:buSzPts val="2400"/>
              <a:buFont typeface="Didact Gothic"/>
              <a:buChar char="■"/>
              <a:defRPr sz="2400">
                <a:solidFill>
                  <a:schemeClr val="dk1"/>
                </a:solidFill>
                <a:latin typeface="Didact Gothic"/>
                <a:ea typeface="Didact Gothic"/>
                <a:cs typeface="Didact Gothic"/>
                <a:sym typeface="Didact Gothic"/>
              </a:defRPr>
            </a:lvl3pPr>
            <a:lvl4pPr marL="1828800" lvl="3" indent="-342900">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4pPr>
            <a:lvl5pPr marL="2286000" lvl="4" indent="-342900">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5pPr>
            <a:lvl6pPr marL="2743200" lvl="5" indent="-342900">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6pPr>
            <a:lvl7pPr marL="3200400" lvl="6" indent="-342900">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7pPr>
            <a:lvl8pPr marL="3657600" lvl="7" indent="-342900">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8pPr>
            <a:lvl9pPr marL="4114800" lvl="8" indent="-342900">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9pPr>
          </a:lstStyle>
          <a:p>
            <a:endParaRPr/>
          </a:p>
        </p:txBody>
      </p:sp>
      <p:sp>
        <p:nvSpPr>
          <p:cNvPr id="8" name="Google Shape;8;p1"/>
          <p:cNvSpPr txBox="1">
            <a:spLocks noGrp="1"/>
          </p:cNvSpPr>
          <p:nvPr>
            <p:ph type="sldNum" idx="12"/>
          </p:nvPr>
        </p:nvSpPr>
        <p:spPr>
          <a:xfrm>
            <a:off x="8529670" y="32126"/>
            <a:ext cx="548700" cy="393600"/>
          </a:xfrm>
          <a:prstGeom prst="rect">
            <a:avLst/>
          </a:prstGeom>
          <a:noFill/>
          <a:ln>
            <a:noFill/>
          </a:ln>
        </p:spPr>
        <p:txBody>
          <a:bodyPr spcFirstLastPara="1" wrap="square" lIns="91425" tIns="91425" rIns="91425" bIns="91425" anchor="t" anchorCtr="0">
            <a:noAutofit/>
          </a:bodyPr>
          <a:lstStyle>
            <a:lvl1pPr lvl="0" algn="r">
              <a:buNone/>
              <a:defRPr sz="1200">
                <a:solidFill>
                  <a:srgbClr val="FFFFFF"/>
                </a:solidFill>
                <a:latin typeface="Didact Gothic"/>
                <a:ea typeface="Didact Gothic"/>
                <a:cs typeface="Didact Gothic"/>
                <a:sym typeface="Didact Gothic"/>
              </a:defRPr>
            </a:lvl1pPr>
            <a:lvl2pPr lvl="1" algn="r">
              <a:buNone/>
              <a:defRPr sz="1200">
                <a:solidFill>
                  <a:srgbClr val="FFFFFF"/>
                </a:solidFill>
                <a:latin typeface="Didact Gothic"/>
                <a:ea typeface="Didact Gothic"/>
                <a:cs typeface="Didact Gothic"/>
                <a:sym typeface="Didact Gothic"/>
              </a:defRPr>
            </a:lvl2pPr>
            <a:lvl3pPr lvl="2" algn="r">
              <a:buNone/>
              <a:defRPr sz="1200">
                <a:solidFill>
                  <a:srgbClr val="FFFFFF"/>
                </a:solidFill>
                <a:latin typeface="Didact Gothic"/>
                <a:ea typeface="Didact Gothic"/>
                <a:cs typeface="Didact Gothic"/>
                <a:sym typeface="Didact Gothic"/>
              </a:defRPr>
            </a:lvl3pPr>
            <a:lvl4pPr lvl="3" algn="r">
              <a:buNone/>
              <a:defRPr sz="1200">
                <a:solidFill>
                  <a:srgbClr val="FFFFFF"/>
                </a:solidFill>
                <a:latin typeface="Didact Gothic"/>
                <a:ea typeface="Didact Gothic"/>
                <a:cs typeface="Didact Gothic"/>
                <a:sym typeface="Didact Gothic"/>
              </a:defRPr>
            </a:lvl4pPr>
            <a:lvl5pPr lvl="4" algn="r">
              <a:buNone/>
              <a:defRPr sz="1200">
                <a:solidFill>
                  <a:srgbClr val="FFFFFF"/>
                </a:solidFill>
                <a:latin typeface="Didact Gothic"/>
                <a:ea typeface="Didact Gothic"/>
                <a:cs typeface="Didact Gothic"/>
                <a:sym typeface="Didact Gothic"/>
              </a:defRPr>
            </a:lvl5pPr>
            <a:lvl6pPr lvl="5" algn="r">
              <a:buNone/>
              <a:defRPr sz="1200">
                <a:solidFill>
                  <a:srgbClr val="FFFFFF"/>
                </a:solidFill>
                <a:latin typeface="Didact Gothic"/>
                <a:ea typeface="Didact Gothic"/>
                <a:cs typeface="Didact Gothic"/>
                <a:sym typeface="Didact Gothic"/>
              </a:defRPr>
            </a:lvl6pPr>
            <a:lvl7pPr lvl="6" algn="r">
              <a:buNone/>
              <a:defRPr sz="1200">
                <a:solidFill>
                  <a:srgbClr val="FFFFFF"/>
                </a:solidFill>
                <a:latin typeface="Didact Gothic"/>
                <a:ea typeface="Didact Gothic"/>
                <a:cs typeface="Didact Gothic"/>
                <a:sym typeface="Didact Gothic"/>
              </a:defRPr>
            </a:lvl7pPr>
            <a:lvl8pPr lvl="7" algn="r">
              <a:buNone/>
              <a:defRPr sz="1200">
                <a:solidFill>
                  <a:srgbClr val="FFFFFF"/>
                </a:solidFill>
                <a:latin typeface="Didact Gothic"/>
                <a:ea typeface="Didact Gothic"/>
                <a:cs typeface="Didact Gothic"/>
                <a:sym typeface="Didact Gothic"/>
              </a:defRPr>
            </a:lvl8pPr>
            <a:lvl9pPr lvl="8" algn="r">
              <a:buNone/>
              <a:defRPr sz="1200">
                <a:solidFill>
                  <a:srgbClr val="FFFFFF"/>
                </a:solidFill>
                <a:latin typeface="Didact Gothic"/>
                <a:ea typeface="Didact Gothic"/>
                <a:cs typeface="Didact Gothic"/>
                <a:sym typeface="Didact Gothi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6"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adisonwikoff/CSC102Project/tree/ma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14"/>
          <p:cNvSpPr txBox="1">
            <a:spLocks noGrp="1"/>
          </p:cNvSpPr>
          <p:nvPr>
            <p:ph type="ctrTitle"/>
          </p:nvPr>
        </p:nvSpPr>
        <p:spPr>
          <a:xfrm>
            <a:off x="975350" y="1133950"/>
            <a:ext cx="5701800" cy="287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PetMatcher:</a:t>
            </a:r>
            <a:br>
              <a:rPr lang="en" dirty="0"/>
            </a:br>
            <a:r>
              <a:rPr lang="en" sz="4800" dirty="0"/>
              <a:t>The Final Product</a:t>
            </a:r>
            <a:br>
              <a:rPr lang="en" sz="4800" dirty="0"/>
            </a:br>
            <a:r>
              <a:rPr lang="en" sz="1600" dirty="0"/>
              <a:t>Madison Wikoff, Devin Mason, Najja Price</a:t>
            </a:r>
            <a:br>
              <a:rPr lang="en" sz="1600" dirty="0"/>
            </a:br>
            <a:r>
              <a:rPr lang="en-US" sz="1050" dirty="0">
                <a:hlinkClick r:id="rId3"/>
              </a:rPr>
              <a:t>https://github.com/madisonwikoff/CSC102Project/tree/main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15"/>
          <p:cNvSpPr txBox="1">
            <a:spLocks noGrp="1"/>
          </p:cNvSpPr>
          <p:nvPr>
            <p:ph type="title"/>
          </p:nvPr>
        </p:nvSpPr>
        <p:spPr>
          <a:xfrm>
            <a:off x="388375" y="0"/>
            <a:ext cx="6923400" cy="85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Goals—did we meet them?</a:t>
            </a:r>
            <a:endParaRPr dirty="0"/>
          </a:p>
        </p:txBody>
      </p:sp>
      <p:sp>
        <p:nvSpPr>
          <p:cNvPr id="492" name="Google Shape;492;p15"/>
          <p:cNvSpPr txBox="1">
            <a:spLocks noGrp="1"/>
          </p:cNvSpPr>
          <p:nvPr>
            <p:ph type="body" idx="2"/>
          </p:nvPr>
        </p:nvSpPr>
        <p:spPr>
          <a:xfrm>
            <a:off x="533400" y="929811"/>
            <a:ext cx="3045900" cy="384253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a:t>OUR ORIGINAL GOALS</a:t>
            </a:r>
            <a:endParaRPr sz="1400" dirty="0"/>
          </a:p>
          <a:p>
            <a:pPr marL="0" lvl="0" indent="0" algn="l" rtl="0">
              <a:spcBef>
                <a:spcPts val="600"/>
              </a:spcBef>
              <a:spcAft>
                <a:spcPts val="0"/>
              </a:spcAft>
              <a:buClr>
                <a:schemeClr val="dk1"/>
              </a:buClr>
              <a:buSzPts val="1100"/>
              <a:buNone/>
            </a:pPr>
            <a:r>
              <a:rPr lang="en" sz="1200" dirty="0"/>
              <a:t>Overall - Make adding a new pet to one’s life easier and help people develop into more responsible pet owners.</a:t>
            </a:r>
          </a:p>
          <a:p>
            <a:pPr marL="0" lvl="0" indent="0" algn="l" rtl="0">
              <a:spcBef>
                <a:spcPts val="600"/>
              </a:spcBef>
              <a:spcAft>
                <a:spcPts val="0"/>
              </a:spcAft>
              <a:buClr>
                <a:schemeClr val="dk1"/>
              </a:buClr>
              <a:buSzPts val="1100"/>
              <a:buNone/>
            </a:pPr>
            <a:r>
              <a:rPr lang="en-US" sz="1200" dirty="0"/>
              <a:t>Part 1 - Allow users to take a quiz that will match them to the ideal type of pet for their lifestyle.</a:t>
            </a:r>
          </a:p>
          <a:p>
            <a:pPr marL="0" lvl="0" indent="0" algn="l" rtl="0">
              <a:spcBef>
                <a:spcPts val="600"/>
              </a:spcBef>
              <a:spcAft>
                <a:spcPts val="0"/>
              </a:spcAft>
              <a:buClr>
                <a:schemeClr val="dk1"/>
              </a:buClr>
              <a:buSzPts val="1100"/>
              <a:buNone/>
            </a:pPr>
            <a:r>
              <a:rPr lang="en-US" sz="1200" dirty="0"/>
              <a:t>Part 2 - Let users browse through a SQL database of suggested essential items for their pet type.</a:t>
            </a:r>
          </a:p>
          <a:p>
            <a:pPr marL="0" lvl="0" indent="0" algn="l" rtl="0">
              <a:spcBef>
                <a:spcPts val="600"/>
              </a:spcBef>
              <a:spcAft>
                <a:spcPts val="0"/>
              </a:spcAft>
              <a:buClr>
                <a:schemeClr val="dk1"/>
              </a:buClr>
              <a:buSzPts val="1100"/>
              <a:buNone/>
            </a:pPr>
            <a:r>
              <a:rPr lang="en-US" sz="1200" dirty="0"/>
              <a:t>Part 3 - Give users the ability to design their own personalized routine for them and their pet type, with built-in, color-coded, visual alarms for each task in their routine that light up at the time specified by the user for said task.</a:t>
            </a:r>
            <a:endParaRPr sz="1200" dirty="0"/>
          </a:p>
        </p:txBody>
      </p:sp>
      <p:sp>
        <p:nvSpPr>
          <p:cNvPr id="493" name="Google Shape;493;p15"/>
          <p:cNvSpPr txBox="1">
            <a:spLocks noGrp="1"/>
          </p:cNvSpPr>
          <p:nvPr>
            <p:ph type="body" idx="2"/>
          </p:nvPr>
        </p:nvSpPr>
        <p:spPr>
          <a:xfrm>
            <a:off x="3777854" y="929811"/>
            <a:ext cx="3392700" cy="384253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a:solidFill>
                  <a:srgbClr val="3E4A63"/>
                </a:solidFill>
              </a:rPr>
              <a:t>WHAT WE ACCOMPLISHED</a:t>
            </a:r>
            <a:endParaRPr sz="1400" dirty="0">
              <a:solidFill>
                <a:srgbClr val="3E4A63"/>
              </a:solidFill>
            </a:endParaRPr>
          </a:p>
          <a:p>
            <a:pPr marL="0" lvl="0" indent="0" algn="l" rtl="0">
              <a:spcBef>
                <a:spcPts val="600"/>
              </a:spcBef>
              <a:spcAft>
                <a:spcPts val="0"/>
              </a:spcAft>
              <a:buNone/>
            </a:pPr>
            <a:r>
              <a:rPr lang="en" sz="1200" dirty="0">
                <a:solidFill>
                  <a:srgbClr val="3E4A63"/>
                </a:solidFill>
              </a:rPr>
              <a:t>We successfully implemented parts 1 and 3, as well as our overall goal. Our vision for part 2, however, had to change as we ran into unforeseen issues while trying to implement the SQL database. To accommodate this problem, we adjusted it to be different GUI windows for each pet type with their specified list of suggested essential items. </a:t>
            </a:r>
            <a:r>
              <a:rPr lang="en-US" sz="1200" dirty="0">
                <a:solidFill>
                  <a:srgbClr val="3E4A63"/>
                </a:solidFill>
              </a:rPr>
              <a:t>Aside from this</a:t>
            </a:r>
            <a:r>
              <a:rPr lang="en" sz="1200" dirty="0">
                <a:solidFill>
                  <a:srgbClr val="3E4A63"/>
                </a:solidFill>
              </a:rPr>
              <a:t>, our product is exactly as we hoped it would be.</a:t>
            </a:r>
            <a:endParaRPr sz="1200" dirty="0">
              <a:solidFill>
                <a:srgbClr val="3E4A6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23"/>
          <p:cNvSpPr txBox="1">
            <a:spLocks noGrp="1"/>
          </p:cNvSpPr>
          <p:nvPr>
            <p:ph type="title"/>
          </p:nvPr>
        </p:nvSpPr>
        <p:spPr>
          <a:xfrm>
            <a:off x="388375" y="0"/>
            <a:ext cx="6923400" cy="85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Use of GPIO</a:t>
            </a:r>
            <a:endParaRPr dirty="0"/>
          </a:p>
        </p:txBody>
      </p:sp>
      <p:sp>
        <p:nvSpPr>
          <p:cNvPr id="556" name="Google Shape;556;p23"/>
          <p:cNvSpPr txBox="1">
            <a:spLocks noGrp="1"/>
          </p:cNvSpPr>
          <p:nvPr>
            <p:ph type="body" idx="1"/>
          </p:nvPr>
        </p:nvSpPr>
        <p:spPr>
          <a:xfrm>
            <a:off x="4572000" y="1039650"/>
            <a:ext cx="2588100" cy="3635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dirty="0"/>
              <a:t>Different colored LEDs that signify each different type of task (ex. a blue LED signifies that it’s time to play with the pet)</a:t>
            </a:r>
          </a:p>
          <a:p>
            <a:pPr marL="0" lvl="0" indent="0" algn="l" rtl="0">
              <a:spcBef>
                <a:spcPts val="600"/>
              </a:spcBef>
              <a:spcAft>
                <a:spcPts val="0"/>
              </a:spcAft>
              <a:buNone/>
            </a:pPr>
            <a:r>
              <a:rPr lang="en-US" sz="1200" dirty="0"/>
              <a:t>User enter times in an “</a:t>
            </a:r>
            <a:r>
              <a:rPr lang="en-US" sz="1200" dirty="0" err="1"/>
              <a:t>hour:minute:second</a:t>
            </a:r>
            <a:r>
              <a:rPr lang="en-US" sz="1200" dirty="0"/>
              <a:t> AM/PM” format</a:t>
            </a:r>
          </a:p>
          <a:p>
            <a:pPr marL="0" lvl="0" indent="0" algn="l" rtl="0">
              <a:spcBef>
                <a:spcPts val="600"/>
              </a:spcBef>
              <a:spcAft>
                <a:spcPts val="0"/>
              </a:spcAft>
              <a:buNone/>
            </a:pPr>
            <a:r>
              <a:rPr lang="en-US" sz="1200" dirty="0"/>
              <a:t>Program tracks the system’s clock upon clicking the “Start Day” button</a:t>
            </a:r>
          </a:p>
          <a:p>
            <a:pPr marL="0" lvl="0" indent="0" algn="l" rtl="0">
              <a:spcBef>
                <a:spcPts val="600"/>
              </a:spcBef>
              <a:spcAft>
                <a:spcPts val="0"/>
              </a:spcAft>
              <a:buNone/>
            </a:pPr>
            <a:r>
              <a:rPr lang="en-US" sz="1200" dirty="0"/>
              <a:t>When current hour, minute, and period match the time that the user input in their routine, corresponding LED blinks as a visual alarm to signify that it’s time for a specific task for one minute to signal to the pet owner that it is time for that specific task to be completed</a:t>
            </a:r>
            <a:endParaRPr sz="1200" dirty="0"/>
          </a:p>
        </p:txBody>
      </p:sp>
      <p:pic>
        <p:nvPicPr>
          <p:cNvPr id="3" name="Picture 2" descr="Diagram&#10;&#10;Description automatically generated">
            <a:extLst>
              <a:ext uri="{FF2B5EF4-FFF2-40B4-BE49-F238E27FC236}">
                <a16:creationId xmlns:a16="http://schemas.microsoft.com/office/drawing/2014/main" id="{11C8FC31-946D-4048-8014-FB5AFB157FBB}"/>
              </a:ext>
            </a:extLst>
          </p:cNvPr>
          <p:cNvPicPr>
            <a:picLocks noChangeAspect="1"/>
          </p:cNvPicPr>
          <p:nvPr/>
        </p:nvPicPr>
        <p:blipFill>
          <a:blip r:embed="rId3"/>
          <a:stretch>
            <a:fillRect/>
          </a:stretch>
        </p:blipFill>
        <p:spPr>
          <a:xfrm>
            <a:off x="506528" y="1210969"/>
            <a:ext cx="4006500" cy="329276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23"/>
          <p:cNvSpPr txBox="1">
            <a:spLocks noGrp="1"/>
          </p:cNvSpPr>
          <p:nvPr>
            <p:ph type="title"/>
          </p:nvPr>
        </p:nvSpPr>
        <p:spPr>
          <a:xfrm>
            <a:off x="388375" y="0"/>
            <a:ext cx="6923400" cy="85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Use of GUI</a:t>
            </a:r>
            <a:endParaRPr dirty="0"/>
          </a:p>
        </p:txBody>
      </p:sp>
      <p:sp>
        <p:nvSpPr>
          <p:cNvPr id="556" name="Google Shape;556;p23"/>
          <p:cNvSpPr txBox="1">
            <a:spLocks noGrp="1"/>
          </p:cNvSpPr>
          <p:nvPr>
            <p:ph type="body" idx="1"/>
          </p:nvPr>
        </p:nvSpPr>
        <p:spPr>
          <a:xfrm>
            <a:off x="4572000" y="1039650"/>
            <a:ext cx="2588100" cy="3635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100" dirty="0"/>
              <a:t>Entire </a:t>
            </a:r>
            <a:r>
              <a:rPr lang="en-US" sz="1100" dirty="0" err="1"/>
              <a:t>PetMatcher</a:t>
            </a:r>
            <a:r>
              <a:rPr lang="en-US" sz="1100" dirty="0"/>
              <a:t> application operates on a graphic user interface created in Python through many different, unique functions that set up each window.</a:t>
            </a:r>
          </a:p>
          <a:p>
            <a:pPr marL="0" lvl="0" indent="0" algn="l" rtl="0">
              <a:spcBef>
                <a:spcPts val="600"/>
              </a:spcBef>
              <a:spcAft>
                <a:spcPts val="0"/>
              </a:spcAft>
              <a:buNone/>
            </a:pPr>
            <a:r>
              <a:rPr lang="en-US" sz="1100" dirty="0"/>
              <a:t>The first window is a homepage with three buttons for each section of our program.</a:t>
            </a:r>
          </a:p>
          <a:p>
            <a:pPr marL="0" lvl="0" indent="0" algn="l" rtl="0">
              <a:spcBef>
                <a:spcPts val="600"/>
              </a:spcBef>
              <a:spcAft>
                <a:spcPts val="0"/>
              </a:spcAft>
              <a:buNone/>
            </a:pPr>
            <a:r>
              <a:rPr lang="en-US" sz="1100" dirty="0"/>
              <a:t>One takes the user to our </a:t>
            </a:r>
            <a:r>
              <a:rPr lang="en-US" sz="1100" dirty="0" err="1"/>
              <a:t>PetMatcher</a:t>
            </a:r>
            <a:r>
              <a:rPr lang="en-US" sz="1100" dirty="0"/>
              <a:t> quiz.</a:t>
            </a:r>
          </a:p>
          <a:p>
            <a:pPr marL="0" lvl="0" indent="0" algn="l" rtl="0">
              <a:spcBef>
                <a:spcPts val="600"/>
              </a:spcBef>
              <a:spcAft>
                <a:spcPts val="0"/>
              </a:spcAft>
              <a:buNone/>
            </a:pPr>
            <a:r>
              <a:rPr lang="en-US" sz="1100" dirty="0"/>
              <a:t>Second takes the user to a page where they select the pet type and can view lists of pet type-specific essentials.</a:t>
            </a:r>
          </a:p>
          <a:p>
            <a:pPr marL="0" lvl="0" indent="0" algn="l" rtl="0">
              <a:spcBef>
                <a:spcPts val="600"/>
              </a:spcBef>
              <a:spcAft>
                <a:spcPts val="0"/>
              </a:spcAft>
              <a:buNone/>
            </a:pPr>
            <a:r>
              <a:rPr lang="en-US" sz="1100" dirty="0"/>
              <a:t>Third takes the user to another pet type selection page and can then routine their own customized routines. Every window has its own unique function that makes it run.</a:t>
            </a:r>
          </a:p>
        </p:txBody>
      </p:sp>
      <p:pic>
        <p:nvPicPr>
          <p:cNvPr id="4" name="Picture 3">
            <a:extLst>
              <a:ext uri="{FF2B5EF4-FFF2-40B4-BE49-F238E27FC236}">
                <a16:creationId xmlns:a16="http://schemas.microsoft.com/office/drawing/2014/main" id="{A0333EA3-4B0B-4306-9E8F-87573726876F}"/>
              </a:ext>
            </a:extLst>
          </p:cNvPr>
          <p:cNvPicPr>
            <a:picLocks noChangeAspect="1"/>
          </p:cNvPicPr>
          <p:nvPr/>
        </p:nvPicPr>
        <p:blipFill>
          <a:blip r:embed="rId3"/>
          <a:stretch>
            <a:fillRect/>
          </a:stretch>
        </p:blipFill>
        <p:spPr>
          <a:xfrm>
            <a:off x="493920" y="942710"/>
            <a:ext cx="1985848" cy="1307330"/>
          </a:xfrm>
          <a:prstGeom prst="rect">
            <a:avLst/>
          </a:prstGeom>
        </p:spPr>
      </p:pic>
      <p:pic>
        <p:nvPicPr>
          <p:cNvPr id="6" name="Picture 5">
            <a:extLst>
              <a:ext uri="{FF2B5EF4-FFF2-40B4-BE49-F238E27FC236}">
                <a16:creationId xmlns:a16="http://schemas.microsoft.com/office/drawing/2014/main" id="{BEF2E03E-3D42-4C4D-8594-DDF1B6E13838}"/>
              </a:ext>
            </a:extLst>
          </p:cNvPr>
          <p:cNvPicPr>
            <a:picLocks noChangeAspect="1"/>
          </p:cNvPicPr>
          <p:nvPr/>
        </p:nvPicPr>
        <p:blipFill>
          <a:blip r:embed="rId4"/>
          <a:stretch>
            <a:fillRect/>
          </a:stretch>
        </p:blipFill>
        <p:spPr>
          <a:xfrm>
            <a:off x="2479768" y="1795936"/>
            <a:ext cx="1993306" cy="1307330"/>
          </a:xfrm>
          <a:prstGeom prst="rect">
            <a:avLst/>
          </a:prstGeom>
        </p:spPr>
      </p:pic>
      <p:pic>
        <p:nvPicPr>
          <p:cNvPr id="8" name="Picture 7">
            <a:extLst>
              <a:ext uri="{FF2B5EF4-FFF2-40B4-BE49-F238E27FC236}">
                <a16:creationId xmlns:a16="http://schemas.microsoft.com/office/drawing/2014/main" id="{F6806FDA-AA3F-443B-AEA9-40128BBBACE5}"/>
              </a:ext>
            </a:extLst>
          </p:cNvPr>
          <p:cNvPicPr>
            <a:picLocks noChangeAspect="1"/>
          </p:cNvPicPr>
          <p:nvPr/>
        </p:nvPicPr>
        <p:blipFill>
          <a:blip r:embed="rId5"/>
          <a:stretch>
            <a:fillRect/>
          </a:stretch>
        </p:blipFill>
        <p:spPr>
          <a:xfrm>
            <a:off x="490080" y="2646602"/>
            <a:ext cx="1993529" cy="1309890"/>
          </a:xfrm>
          <a:prstGeom prst="rect">
            <a:avLst/>
          </a:prstGeom>
        </p:spPr>
      </p:pic>
      <p:pic>
        <p:nvPicPr>
          <p:cNvPr id="10" name="Picture 9">
            <a:extLst>
              <a:ext uri="{FF2B5EF4-FFF2-40B4-BE49-F238E27FC236}">
                <a16:creationId xmlns:a16="http://schemas.microsoft.com/office/drawing/2014/main" id="{24D31515-EEC1-4D7C-A8E6-BA3CBAF88F8F}"/>
              </a:ext>
            </a:extLst>
          </p:cNvPr>
          <p:cNvPicPr>
            <a:picLocks noChangeAspect="1"/>
          </p:cNvPicPr>
          <p:nvPr/>
        </p:nvPicPr>
        <p:blipFill>
          <a:blip r:embed="rId6"/>
          <a:stretch>
            <a:fillRect/>
          </a:stretch>
        </p:blipFill>
        <p:spPr>
          <a:xfrm>
            <a:off x="2483609" y="3454743"/>
            <a:ext cx="2002239" cy="1307330"/>
          </a:xfrm>
          <a:prstGeom prst="rect">
            <a:avLst/>
          </a:prstGeom>
        </p:spPr>
      </p:pic>
    </p:spTree>
    <p:extLst>
      <p:ext uri="{BB962C8B-B14F-4D97-AF65-F5344CB8AC3E}">
        <p14:creationId xmlns:p14="http://schemas.microsoft.com/office/powerpoint/2010/main" val="1882861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22"/>
          <p:cNvSpPr txBox="1">
            <a:spLocks noGrp="1"/>
          </p:cNvSpPr>
          <p:nvPr>
            <p:ph type="title"/>
          </p:nvPr>
        </p:nvSpPr>
        <p:spPr>
          <a:xfrm>
            <a:off x="388375" y="0"/>
            <a:ext cx="6923400" cy="85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Lessons We Learned</a:t>
            </a:r>
            <a:endParaRPr dirty="0"/>
          </a:p>
        </p:txBody>
      </p:sp>
      <p:sp>
        <p:nvSpPr>
          <p:cNvPr id="547" name="Google Shape;547;p22"/>
          <p:cNvSpPr txBox="1">
            <a:spLocks noGrp="1"/>
          </p:cNvSpPr>
          <p:nvPr>
            <p:ph type="body" idx="1"/>
          </p:nvPr>
        </p:nvSpPr>
        <p:spPr>
          <a:xfrm>
            <a:off x="535675" y="971550"/>
            <a:ext cx="21330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600" b="1" dirty="0"/>
              <a:t>We Have Limits.</a:t>
            </a:r>
            <a:endParaRPr lang="en-US" sz="1400" dirty="0"/>
          </a:p>
          <a:p>
            <a:pPr marL="0" lvl="0" indent="0" algn="l" rtl="0">
              <a:spcBef>
                <a:spcPts val="600"/>
              </a:spcBef>
              <a:spcAft>
                <a:spcPts val="0"/>
              </a:spcAft>
              <a:buNone/>
            </a:pPr>
            <a:r>
              <a:rPr lang="en-US" sz="1400" dirty="0"/>
              <a:t>It is okay to acknowledge that changes have to be made, even if the change makes the end product simpler than we were hoping, in order to get the program working as we want or need.</a:t>
            </a:r>
            <a:endParaRPr sz="1400" dirty="0"/>
          </a:p>
        </p:txBody>
      </p:sp>
      <p:sp>
        <p:nvSpPr>
          <p:cNvPr id="548" name="Google Shape;548;p22"/>
          <p:cNvSpPr txBox="1">
            <a:spLocks noGrp="1"/>
          </p:cNvSpPr>
          <p:nvPr>
            <p:ph type="body" idx="2"/>
          </p:nvPr>
        </p:nvSpPr>
        <p:spPr>
          <a:xfrm>
            <a:off x="2778055" y="971550"/>
            <a:ext cx="21330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b="1" dirty="0"/>
              <a:t>Play to Our Strengths.</a:t>
            </a:r>
            <a:endParaRPr lang="en" sz="1400" dirty="0"/>
          </a:p>
          <a:p>
            <a:pPr marL="0" lvl="0" indent="0" algn="l" rtl="0">
              <a:spcBef>
                <a:spcPts val="600"/>
              </a:spcBef>
              <a:spcAft>
                <a:spcPts val="0"/>
              </a:spcAft>
              <a:buNone/>
            </a:pPr>
            <a:r>
              <a:rPr lang="en-US" sz="1400" dirty="0"/>
              <a:t>Each team member can play into their strengths, even if we might not be able to make use of everything brought to the table.</a:t>
            </a:r>
          </a:p>
          <a:p>
            <a:pPr marL="0" lvl="0" indent="0" algn="l" rtl="0">
              <a:spcBef>
                <a:spcPts val="600"/>
              </a:spcBef>
              <a:spcAft>
                <a:spcPts val="0"/>
              </a:spcAft>
              <a:buNone/>
            </a:pPr>
            <a:r>
              <a:rPr lang="en-US" sz="1400" dirty="0"/>
              <a:t>A major example of this for us was trying to get </a:t>
            </a:r>
            <a:r>
              <a:rPr lang="en-US" sz="1400" dirty="0" err="1"/>
              <a:t>Najja’s</a:t>
            </a:r>
            <a:r>
              <a:rPr lang="en-US" sz="1400" dirty="0"/>
              <a:t> designs that he made for us to appear properly on the GUI when running the program on the Pi. The Pi had other ideas.</a:t>
            </a:r>
            <a:endParaRPr sz="1400" dirty="0"/>
          </a:p>
        </p:txBody>
      </p:sp>
      <p:sp>
        <p:nvSpPr>
          <p:cNvPr id="549" name="Google Shape;549;p22"/>
          <p:cNvSpPr txBox="1">
            <a:spLocks noGrp="1"/>
          </p:cNvSpPr>
          <p:nvPr>
            <p:ph type="body" idx="3"/>
          </p:nvPr>
        </p:nvSpPr>
        <p:spPr>
          <a:xfrm>
            <a:off x="5020436" y="971550"/>
            <a:ext cx="21330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b="1" dirty="0"/>
              <a:t>Overall</a:t>
            </a:r>
            <a:endParaRPr sz="1600" b="1" dirty="0"/>
          </a:p>
          <a:p>
            <a:pPr marL="0" lvl="0" indent="0" algn="l" rtl="0">
              <a:spcBef>
                <a:spcPts val="600"/>
              </a:spcBef>
              <a:spcAft>
                <a:spcPts val="0"/>
              </a:spcAft>
              <a:buNone/>
            </a:pPr>
            <a:r>
              <a:rPr lang="en-US" sz="1400" dirty="0"/>
              <a:t>Be patient with yourself and with your team when developing a program.</a:t>
            </a:r>
          </a:p>
          <a:p>
            <a:pPr marL="0" lvl="0" indent="0" algn="l" rtl="0">
              <a:spcBef>
                <a:spcPts val="600"/>
              </a:spcBef>
              <a:spcAft>
                <a:spcPts val="0"/>
              </a:spcAft>
              <a:buNone/>
            </a:pPr>
            <a:r>
              <a:rPr lang="en-US" sz="1400" dirty="0"/>
              <a:t>We all had to take things we have learned throughout CSC 101 and CSC 102 and expand on them in order to accomplish what we did, especially regarding the creation of the Quiz and how to code a properly functioning GUI with multiple windows.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16"/>
          <p:cNvSpPr txBox="1">
            <a:spLocks noGrp="1"/>
          </p:cNvSpPr>
          <p:nvPr>
            <p:ph type="ctrTitle" idx="4294967295"/>
          </p:nvPr>
        </p:nvSpPr>
        <p:spPr>
          <a:xfrm>
            <a:off x="399835" y="505279"/>
            <a:ext cx="6593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t>Future Development</a:t>
            </a:r>
            <a:endParaRPr sz="4800" dirty="0"/>
          </a:p>
        </p:txBody>
      </p:sp>
      <p:sp>
        <p:nvSpPr>
          <p:cNvPr id="501" name="Google Shape;501;p16"/>
          <p:cNvSpPr txBox="1">
            <a:spLocks noGrp="1"/>
          </p:cNvSpPr>
          <p:nvPr>
            <p:ph type="subTitle" idx="4294967295"/>
          </p:nvPr>
        </p:nvSpPr>
        <p:spPr>
          <a:xfrm>
            <a:off x="456343" y="1665079"/>
            <a:ext cx="6593700" cy="297314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t>If we had more time…</a:t>
            </a:r>
            <a:endParaRPr lang="en" sz="1800" dirty="0"/>
          </a:p>
          <a:p>
            <a:pPr marL="0" lvl="0" indent="0" algn="l" rtl="0">
              <a:spcBef>
                <a:spcPts val="600"/>
              </a:spcBef>
              <a:spcAft>
                <a:spcPts val="0"/>
              </a:spcAft>
              <a:buNone/>
            </a:pPr>
            <a:endParaRPr lang="en-US" sz="1400" dirty="0"/>
          </a:p>
          <a:p>
            <a:pPr marL="0" lvl="0" indent="0" algn="l" rtl="0">
              <a:spcBef>
                <a:spcPts val="600"/>
              </a:spcBef>
              <a:spcAft>
                <a:spcPts val="0"/>
              </a:spcAft>
              <a:buNone/>
            </a:pPr>
            <a:r>
              <a:rPr lang="en-US" sz="1400" dirty="0"/>
              <a:t>Use sqlite3 module and create a database for the essential items for the second part of the program, allowing the lists to be dynamic and let the user actively search for specific items as was our original vision.</a:t>
            </a:r>
          </a:p>
          <a:p>
            <a:pPr marL="0" lvl="0" indent="0" algn="l" rtl="0">
              <a:spcBef>
                <a:spcPts val="600"/>
              </a:spcBef>
              <a:spcAft>
                <a:spcPts val="0"/>
              </a:spcAft>
              <a:buNone/>
            </a:pPr>
            <a:r>
              <a:rPr lang="en-US" sz="1400" dirty="0"/>
              <a:t>Add more to our incorporation of GPIO. Some buttons that stop the LEDs from blinking when pressed would allow even more user interaction, as they would press the button for the corresponding LED when a specified task is completed.</a:t>
            </a:r>
          </a:p>
          <a:p>
            <a:pPr marL="0" lvl="0" indent="0" algn="l" rtl="0">
              <a:spcBef>
                <a:spcPts val="600"/>
              </a:spcBef>
              <a:spcAft>
                <a:spcPts val="0"/>
              </a:spcAft>
              <a:buNone/>
            </a:pPr>
            <a:r>
              <a:rPr lang="en-US" sz="1400" dirty="0"/>
              <a:t>Get </a:t>
            </a:r>
            <a:r>
              <a:rPr lang="en-US" sz="1400" dirty="0" err="1"/>
              <a:t>Najja’s</a:t>
            </a:r>
            <a:r>
              <a:rPr lang="en-US" sz="1400" dirty="0"/>
              <a:t> designs working on the Raspberry Pi, as Pi didn’t agree with them unfortunately.</a:t>
            </a:r>
            <a:endParaRPr sz="1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36"/>
          <p:cNvSpPr txBox="1">
            <a:spLocks noGrp="1"/>
          </p:cNvSpPr>
          <p:nvPr>
            <p:ph type="ctrTitle" idx="4294967295"/>
          </p:nvPr>
        </p:nvSpPr>
        <p:spPr>
          <a:xfrm>
            <a:off x="500437" y="2571750"/>
            <a:ext cx="8143126"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800" dirty="0"/>
              <a:t>Demonstration Time.</a:t>
            </a:r>
            <a:endParaRPr sz="8800" dirty="0"/>
          </a:p>
        </p:txBody>
      </p:sp>
      <p:sp>
        <p:nvSpPr>
          <p:cNvPr id="5" name="Google Shape;1038;p49">
            <a:extLst>
              <a:ext uri="{FF2B5EF4-FFF2-40B4-BE49-F238E27FC236}">
                <a16:creationId xmlns:a16="http://schemas.microsoft.com/office/drawing/2014/main" id="{98A874A6-C64B-4A2D-B5CD-00ED2C99A9E0}"/>
              </a:ext>
            </a:extLst>
          </p:cNvPr>
          <p:cNvSpPr/>
          <p:nvPr/>
        </p:nvSpPr>
        <p:spPr>
          <a:xfrm>
            <a:off x="4412750" y="2607710"/>
            <a:ext cx="2399015" cy="1995112"/>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Crab template">
  <a:themeElements>
    <a:clrScheme name="Custom 347">
      <a:dk1>
        <a:srgbClr val="3E4A63"/>
      </a:dk1>
      <a:lt1>
        <a:srgbClr val="FFFFFF"/>
      </a:lt1>
      <a:dk2>
        <a:srgbClr val="ACBCD3"/>
      </a:dk2>
      <a:lt2>
        <a:srgbClr val="EEEEEE"/>
      </a:lt2>
      <a:accent1>
        <a:srgbClr val="F4D7B7"/>
      </a:accent1>
      <a:accent2>
        <a:srgbClr val="E6C393"/>
      </a:accent2>
      <a:accent3>
        <a:srgbClr val="B1CDF4"/>
      </a:accent3>
      <a:accent4>
        <a:srgbClr val="6D9EEB"/>
      </a:accent4>
      <a:accent5>
        <a:srgbClr val="F8BAB6"/>
      </a:accent5>
      <a:accent6>
        <a:srgbClr val="B6D7A8"/>
      </a:accent6>
      <a:hlink>
        <a:srgbClr val="3E4A6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739</Words>
  <Application>Microsoft Office PowerPoint</Application>
  <PresentationFormat>On-screen Show (16:9)</PresentationFormat>
  <Paragraphs>36</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Varela Round</vt:lpstr>
      <vt:lpstr>Arial</vt:lpstr>
      <vt:lpstr>Calibri</vt:lpstr>
      <vt:lpstr>Didact Gothic</vt:lpstr>
      <vt:lpstr>Crab template</vt:lpstr>
      <vt:lpstr>PetMatcher: The Final Product Madison Wikoff, Devin Mason, Najja Price https://github.com/madisonwikoff/CSC102Project/tree/main</vt:lpstr>
      <vt:lpstr>Our Goals—did we meet them?</vt:lpstr>
      <vt:lpstr>Our Use of GPIO</vt:lpstr>
      <vt:lpstr>Our Use of GUI</vt:lpstr>
      <vt:lpstr>Lessons We Learned</vt:lpstr>
      <vt:lpstr>Future Development</vt:lpstr>
      <vt:lpstr>Demonstration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Madison</dc:creator>
  <cp:lastModifiedBy>Madison Wikoff</cp:lastModifiedBy>
  <cp:revision>14</cp:revision>
  <dcterms:modified xsi:type="dcterms:W3CDTF">2022-05-01T17:19:58Z</dcterms:modified>
</cp:coreProperties>
</file>