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773d408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773d408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b773d408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b773d408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61f87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61f87a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7edd59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7edd59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773d408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b773d408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773d408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773d408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773d408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773d408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b773d408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b773d408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773d408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773d408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773d408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773d408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Gila Breath Camp - Milestone 2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Wikoff, Will Hurwitz, Nicholas Knirimen, Christopher Pollock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Future Development: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Delete Camper Information</a:t>
            </a:r>
            <a:endParaRPr sz="18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875" y="1309688"/>
            <a:ext cx="45243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1109700" y="997975"/>
            <a:ext cx="43143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Questions?</a:t>
            </a:r>
            <a:endParaRPr sz="58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825" y="2987925"/>
            <a:ext cx="3856726" cy="1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Focus: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555000" y="3516550"/>
            <a:ext cx="5277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Prioritize customer’s ability to manage Gila Breath Camp campers and their information.</a:t>
            </a:r>
            <a:endParaRPr sz="2200" i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00" y="1371150"/>
            <a:ext cx="5277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At Milestone 1, we showed our GUI template for the application.</a:t>
            </a:r>
            <a:endParaRPr sz="22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For Milestone 2, our focus was to:</a:t>
            </a:r>
            <a:endParaRPr sz="22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 After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We wanted to attempt to get at least one or two of the application’s primary functions working, these primary functions being:</a:t>
            </a:r>
            <a:endParaRPr sz="1700" b="1"/>
          </a:p>
          <a:p>
            <a:pPr marL="457200" lvl="0" indent="-3238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Adding Camper Information to DataBase</a:t>
            </a:r>
            <a:endParaRPr sz="1500"/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Searching for Camper in DataBase</a:t>
            </a:r>
            <a:endParaRPr sz="1500"/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Sorting Campers into Bunks</a:t>
            </a: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We also wanted to get the GUI functional within one file, which we accomplished by adding buttons to go between the Options and individual pages.</a:t>
            </a:r>
            <a:endParaRPr sz="170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Tasks were distributed evenly among our team.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Features: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GUI within one file with back buttons</a:t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900" y="935474"/>
            <a:ext cx="4258625" cy="3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Features: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Camper Information</a:t>
            </a:r>
            <a:endParaRPr sz="18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75" y="1075175"/>
            <a:ext cx="4701875" cy="29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Features: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Backbone for Camper Sorting</a:t>
            </a:r>
            <a:endParaRPr sz="18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75" y="370575"/>
            <a:ext cx="4059725" cy="44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448100" y="1340550"/>
            <a:ext cx="6247800" cy="2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 for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Gila Breath Camp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Functions that are in the works. 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Future Development: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 Functions</a:t>
            </a:r>
            <a:endParaRPr sz="18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025" y="75175"/>
            <a:ext cx="3956849" cy="237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600" y="2524975"/>
            <a:ext cx="3603702" cy="25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Future Development: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 Camper Information</a:t>
            </a:r>
            <a:endParaRPr sz="18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75" y="152400"/>
            <a:ext cx="35169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Merriweather</vt:lpstr>
      <vt:lpstr>Roboto</vt:lpstr>
      <vt:lpstr>Paradigm</vt:lpstr>
      <vt:lpstr>Gila Breath Camp - Milestone 2</vt:lpstr>
      <vt:lpstr>Our Main Focus:</vt:lpstr>
      <vt:lpstr>Our Plan After Milestone 1</vt:lpstr>
      <vt:lpstr>Working Features:   GUI within one file with back buttons</vt:lpstr>
      <vt:lpstr>Working Features:   Add Camper Information</vt:lpstr>
      <vt:lpstr>Working Features:   Backbone for Camper Sorting</vt:lpstr>
      <vt:lpstr>Future Development for Gila Breath Camp   Functions that are in the works. </vt:lpstr>
      <vt:lpstr>Future Development:   Search Functions</vt:lpstr>
      <vt:lpstr>Future Development:   Update Camper Information</vt:lpstr>
      <vt:lpstr>Future Development:   Delete Camper Information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Gila Breath Camp - Milestone 2</dc:title>
  <dc:creator>Madison</dc:creator>
  <cp:lastModifiedBy>Madison Wikoff</cp:lastModifiedBy>
  <cp:revision>1</cp:revision>
  <dcterms:modified xsi:type="dcterms:W3CDTF">2022-05-02T23:53:33Z</dcterms:modified>
</cp:coreProperties>
</file>