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5679-63DB-CDC6-1FF1-2E2E2892A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A3B8E-CFAB-AD7A-786C-474A111D0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670C-0EEA-FE58-36D8-894DC2DE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1576-0183-4C17-913D-5A363DB18DFC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B8C2-D776-5B18-FBB6-5794B1F4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D20D-FCB5-BD20-D73B-C8EE66C3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6E5B-D2F0-48D3-A4A9-D7AD0957AD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24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08CA-7D58-5C80-6D28-617A1405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4CBAF-979A-A310-69B4-AD6B418C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D725-99DD-A7DA-6325-5FF886D1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1576-0183-4C17-913D-5A363DB18DFC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31AE-BD75-5685-7D9C-3511DDEF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297EE-DAD6-7342-65B1-E5A10FD0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6E5B-D2F0-48D3-A4A9-D7AD0957AD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66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D7087-B74E-B490-2885-BA556D52A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12CE4-6569-39BC-42B7-D08C25B21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FBED-8145-D2E5-0843-F8133401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1576-0183-4C17-913D-5A363DB18DFC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5912-BE93-91EE-E29A-D86B9B8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09984-5A85-9AA9-E01D-5DEEC214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6E5B-D2F0-48D3-A4A9-D7AD0957AD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44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DEE5-642C-6E5C-0426-7D4F4A30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9C46-1E98-6678-CD28-070B2888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0526B-5F15-3723-ABA0-AF57286A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1576-0183-4C17-913D-5A363DB18DFC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EF76C-81AE-1C2A-8C09-11AC8163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4834-F138-4654-9648-A7316592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6E5B-D2F0-48D3-A4A9-D7AD0957AD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19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47D8-832C-437B-4959-4ECFA5EA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AEBAA-48AF-D564-8DAC-2F1A0EE7A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71297-189C-4A9E-2A64-86E1638D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1576-0183-4C17-913D-5A363DB18DFC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F74E-45E2-76F1-093E-8F591A62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4B08-2BE8-5ABA-57B6-18C15108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6E5B-D2F0-48D3-A4A9-D7AD0957AD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16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C4BD-31AB-5846-2881-AE263C19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D292-9F9A-EEDE-7188-2EB12D44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1FEB5-A7F4-C083-D245-3BBA2D0F4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A33C-9E3C-328E-7557-4F5F5EFF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1576-0183-4C17-913D-5A363DB18DFC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2BD7-449B-7E8F-BE61-7F9196D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3EBB4-143C-0369-5497-7BA69AA5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6E5B-D2F0-48D3-A4A9-D7AD0957AD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41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D0BE-0FDF-63D0-F7FD-DF44EE1A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77B33-8180-5117-381A-7CDE9E3FB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C7479-5CD0-8ACB-927B-4CB25B7B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26B0B-C188-17C4-7A4C-9A87ACF08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44922-307A-4B37-C44C-6AEC3E280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18D41-1C7F-F67D-4051-43D32C65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1576-0183-4C17-913D-5A363DB18DFC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236F9-6232-3032-D65C-D6C9DA81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DA355-B528-3498-F073-57C97BEE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6E5B-D2F0-48D3-A4A9-D7AD0957AD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25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D7B9-E797-2CB4-64F6-8755BBE4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0C2F2-CA28-B6F2-0864-838306FD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1576-0183-4C17-913D-5A363DB18DFC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C9AB9-F218-4850-6B2A-6E343346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8C829-45A1-1A21-04DF-8B6BD2DD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6E5B-D2F0-48D3-A4A9-D7AD0957AD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31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90502-ADCF-6807-1363-18E7E33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1576-0183-4C17-913D-5A363DB18DFC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D80B9-CCCF-410D-5A87-38B292FF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0FC0D-CD49-2802-C5DB-9B374A21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6E5B-D2F0-48D3-A4A9-D7AD0957AD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56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BEE3-5C8F-0F4B-C9D1-A812D811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255B-96EC-9B73-5A58-41228AC7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F4AD0-085C-7A76-5D18-926E1E858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BC802-384D-DB1F-8BED-7DC0C854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1576-0183-4C17-913D-5A363DB18DFC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47E04-761C-6FBF-799E-B9235632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AC88D-B6A8-6792-5BFE-D49B957F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6E5B-D2F0-48D3-A4A9-D7AD0957AD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0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13C5-169A-D230-E69E-CD641C97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9E156-212A-82E0-B71F-F3946B4CC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5D31B-0E57-867A-A1F4-67E8C0882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A8BBD-D60F-22F4-0D2E-063A016E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1576-0183-4C17-913D-5A363DB18DFC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9FED5-6CBB-F51C-34C3-90A6D4BC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1FFBE-EA24-B954-05F6-2CE0C25C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6E5B-D2F0-48D3-A4A9-D7AD0957AD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67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CD4E5-3B29-99E5-3ECB-A6BC020A5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4971C-E1E9-0EAA-EC50-651A85546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66A8-6E1D-E077-9811-30F297F14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961576-0183-4C17-913D-5A363DB18DFC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6D71-C58D-085D-B807-16B726F03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0B3A2-61C3-7236-7269-5EE29C6C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8B6E5B-D2F0-48D3-A4A9-D7AD0957AD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93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590BF8-81FA-92CF-825D-B482F82BD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56689"/>
              </p:ext>
            </p:extLst>
          </p:nvPr>
        </p:nvGraphicFramePr>
        <p:xfrm>
          <a:off x="1245854" y="1290129"/>
          <a:ext cx="21268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892">
                  <a:extLst>
                    <a:ext uri="{9D8B030D-6E8A-4147-A177-3AD203B41FA5}">
                      <a16:colId xmlns:a16="http://schemas.microsoft.com/office/drawing/2014/main" val="132234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Product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3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VectorID</a:t>
                      </a:r>
                      <a:r>
                        <a:rPr lang="en-CA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2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Product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695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0D7296-FE13-68DF-0ABC-6EEA2367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4017"/>
              </p:ext>
            </p:extLst>
          </p:nvPr>
        </p:nvGraphicFramePr>
        <p:xfrm>
          <a:off x="1245855" y="2872740"/>
          <a:ext cx="21268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892">
                  <a:extLst>
                    <a:ext uri="{9D8B030D-6E8A-4147-A177-3AD203B41FA5}">
                      <a16:colId xmlns:a16="http://schemas.microsoft.com/office/drawing/2014/main" val="132234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Category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3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Product Name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2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608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CCA5C6-7940-65EE-63B8-0E4958F44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36648"/>
              </p:ext>
            </p:extLst>
          </p:nvPr>
        </p:nvGraphicFramePr>
        <p:xfrm>
          <a:off x="1245854" y="4455351"/>
          <a:ext cx="21268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891">
                  <a:extLst>
                    <a:ext uri="{9D8B030D-6E8A-4147-A177-3AD203B41FA5}">
                      <a16:colId xmlns:a16="http://schemas.microsoft.com/office/drawing/2014/main" val="132234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Units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3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VectorID</a:t>
                      </a:r>
                      <a:r>
                        <a:rPr lang="en-CA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2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3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Unit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7019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AAB66C-4B48-DE11-B4CE-DCE87D5F2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02699"/>
              </p:ext>
            </p:extLst>
          </p:nvPr>
        </p:nvGraphicFramePr>
        <p:xfrm>
          <a:off x="8819255" y="1513730"/>
          <a:ext cx="21268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890">
                  <a:extLst>
                    <a:ext uri="{9D8B030D-6E8A-4147-A177-3AD203B41FA5}">
                      <a16:colId xmlns:a16="http://schemas.microsoft.com/office/drawing/2014/main" val="132234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Location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3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VectorID</a:t>
                      </a:r>
                      <a:r>
                        <a:rPr lang="en-CA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2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Product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282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2D78443-1CEA-836C-1788-3BD8FC14E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88865"/>
              </p:ext>
            </p:extLst>
          </p:nvPr>
        </p:nvGraphicFramePr>
        <p:xfrm>
          <a:off x="8819253" y="3860910"/>
          <a:ext cx="21268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890">
                  <a:extLst>
                    <a:ext uri="{9D8B030D-6E8A-4147-A177-3AD203B41FA5}">
                      <a16:colId xmlns:a16="http://schemas.microsoft.com/office/drawing/2014/main" val="132234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Price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3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VectorID</a:t>
                      </a:r>
                      <a:r>
                        <a:rPr lang="en-CA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2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0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51089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BD95644-36EE-10A9-D365-ADA1C95DA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94297"/>
              </p:ext>
            </p:extLst>
          </p:nvPr>
        </p:nvGraphicFramePr>
        <p:xfrm>
          <a:off x="5032555" y="1760220"/>
          <a:ext cx="21268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890">
                  <a:extLst>
                    <a:ext uri="{9D8B030D-6E8A-4147-A177-3AD203B41FA5}">
                      <a16:colId xmlns:a16="http://schemas.microsoft.com/office/drawing/2014/main" val="1143818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Central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33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VectorID</a:t>
                      </a:r>
                      <a:r>
                        <a:rPr lang="en-CA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8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Product Name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99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0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Price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8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04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Unit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4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Date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21823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EDD5A7-3F95-73A7-3ADF-6E75E6D91553}"/>
              </a:ext>
            </a:extLst>
          </p:cNvPr>
          <p:cNvCxnSpPr>
            <a:cxnSpLocks/>
          </p:cNvCxnSpPr>
          <p:nvPr/>
        </p:nvCxnSpPr>
        <p:spPr>
          <a:xfrm>
            <a:off x="3372744" y="1946574"/>
            <a:ext cx="1659811" cy="373932"/>
          </a:xfrm>
          <a:prstGeom prst="bentConnector3">
            <a:avLst>
              <a:gd name="adj1" fmla="val 416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F3EDFEA-1D32-9E28-EAF6-D85DB0A1088D}"/>
              </a:ext>
            </a:extLst>
          </p:cNvPr>
          <p:cNvCxnSpPr>
            <a:cxnSpLocks/>
          </p:cNvCxnSpPr>
          <p:nvPr/>
        </p:nvCxnSpPr>
        <p:spPr>
          <a:xfrm>
            <a:off x="3381370" y="2220982"/>
            <a:ext cx="1651185" cy="487712"/>
          </a:xfrm>
          <a:prstGeom prst="bentConnector3">
            <a:avLst>
              <a:gd name="adj1" fmla="val 322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43D269A-555A-6964-5C27-A81C351F471A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495074" y="2678219"/>
            <a:ext cx="1101110" cy="4004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A62A405-9513-8121-0053-3D272E8E6B13}"/>
              </a:ext>
            </a:extLst>
          </p:cNvPr>
          <p:cNvCxnSpPr/>
          <p:nvPr/>
        </p:nvCxnSpPr>
        <p:spPr>
          <a:xfrm flipV="1">
            <a:off x="3372744" y="3062377"/>
            <a:ext cx="1659810" cy="7332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4D12EB5-C52C-C9FC-2369-5D1DA4AEFB44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>
            <a:off x="1245853" y="1123041"/>
            <a:ext cx="4602851" cy="723348"/>
          </a:xfrm>
          <a:prstGeom prst="bentConnector3">
            <a:avLst>
              <a:gd name="adj1" fmla="val -49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0ED01B9-C04E-DA96-B6BB-58B97C20372A}"/>
              </a:ext>
            </a:extLst>
          </p:cNvPr>
          <p:cNvCxnSpPr>
            <a:cxnSpLocks/>
          </p:cNvCxnSpPr>
          <p:nvPr/>
        </p:nvCxnSpPr>
        <p:spPr>
          <a:xfrm>
            <a:off x="5848709" y="1123041"/>
            <a:ext cx="5097434" cy="966036"/>
          </a:xfrm>
          <a:prstGeom prst="bentConnector3">
            <a:avLst>
              <a:gd name="adj1" fmla="val 1087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E7BD531-67D6-1755-DF6C-B7CD3DDA8B75}"/>
              </a:ext>
            </a:extLst>
          </p:cNvPr>
          <p:cNvCxnSpPr>
            <a:cxnSpLocks/>
          </p:cNvCxnSpPr>
          <p:nvPr/>
        </p:nvCxnSpPr>
        <p:spPr>
          <a:xfrm rot="5400000">
            <a:off x="9454524" y="2614664"/>
            <a:ext cx="3332313" cy="349065"/>
          </a:xfrm>
          <a:prstGeom prst="bentConnector3">
            <a:avLst>
              <a:gd name="adj1" fmla="val 1002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7C25973-3DA2-AD0C-FD23-A818DB5D7797}"/>
              </a:ext>
            </a:extLst>
          </p:cNvPr>
          <p:cNvCxnSpPr>
            <a:cxnSpLocks/>
          </p:cNvCxnSpPr>
          <p:nvPr/>
        </p:nvCxnSpPr>
        <p:spPr>
          <a:xfrm>
            <a:off x="4942936" y="918825"/>
            <a:ext cx="6003210" cy="1551779"/>
          </a:xfrm>
          <a:prstGeom prst="bentConnector3">
            <a:avLst>
              <a:gd name="adj1" fmla="val 1119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41D15EA-C027-072F-52E2-49CF4B84F17E}"/>
              </a:ext>
            </a:extLst>
          </p:cNvPr>
          <p:cNvCxnSpPr>
            <a:cxnSpLocks/>
          </p:cNvCxnSpPr>
          <p:nvPr/>
        </p:nvCxnSpPr>
        <p:spPr>
          <a:xfrm flipV="1">
            <a:off x="845389" y="918825"/>
            <a:ext cx="0" cy="13021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598CB2-2651-B7C2-E53C-1C4C550961B0}"/>
              </a:ext>
            </a:extLst>
          </p:cNvPr>
          <p:cNvCxnSpPr>
            <a:cxnSpLocks/>
          </p:cNvCxnSpPr>
          <p:nvPr/>
        </p:nvCxnSpPr>
        <p:spPr>
          <a:xfrm flipV="1">
            <a:off x="845389" y="919823"/>
            <a:ext cx="4097547" cy="13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ED1FB2B-4A35-7984-4D1F-40879DB1A811}"/>
              </a:ext>
            </a:extLst>
          </p:cNvPr>
          <p:cNvCxnSpPr>
            <a:cxnSpLocks/>
          </p:cNvCxnSpPr>
          <p:nvPr/>
        </p:nvCxnSpPr>
        <p:spPr>
          <a:xfrm flipH="1">
            <a:off x="845389" y="2320506"/>
            <a:ext cx="4004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9C743E3-3823-3D69-CB5A-2D91384355B6}"/>
              </a:ext>
            </a:extLst>
          </p:cNvPr>
          <p:cNvCxnSpPr>
            <a:endCxn id="27" idx="3"/>
          </p:cNvCxnSpPr>
          <p:nvPr/>
        </p:nvCxnSpPr>
        <p:spPr>
          <a:xfrm rot="10800000" flipV="1">
            <a:off x="7159445" y="2789194"/>
            <a:ext cx="1659808" cy="6398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8FB5612-F91E-6F04-44C3-923478F7DB14}"/>
              </a:ext>
            </a:extLst>
          </p:cNvPr>
          <p:cNvCxnSpPr/>
          <p:nvPr/>
        </p:nvCxnSpPr>
        <p:spPr>
          <a:xfrm flipH="1">
            <a:off x="845389" y="2220982"/>
            <a:ext cx="4004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BD970F5-9F84-D980-F1CB-13A07FB26FB5}"/>
              </a:ext>
            </a:extLst>
          </p:cNvPr>
          <p:cNvCxnSpPr/>
          <p:nvPr/>
        </p:nvCxnSpPr>
        <p:spPr>
          <a:xfrm flipH="1">
            <a:off x="586596" y="1946574"/>
            <a:ext cx="659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0D959561-DB7B-7991-2965-68D5B1CEFEDA}"/>
              </a:ext>
            </a:extLst>
          </p:cNvPr>
          <p:cNvCxnSpPr/>
          <p:nvPr/>
        </p:nvCxnSpPr>
        <p:spPr>
          <a:xfrm rot="16200000" flipH="1">
            <a:off x="-620775" y="3145318"/>
            <a:ext cx="3065373" cy="667883"/>
          </a:xfrm>
          <a:prstGeom prst="bentConnector3">
            <a:avLst>
              <a:gd name="adj1" fmla="val 1000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ADBC7BCC-B60C-5342-609B-4993E8B3A3B6}"/>
              </a:ext>
            </a:extLst>
          </p:cNvPr>
          <p:cNvCxnSpPr/>
          <p:nvPr/>
        </p:nvCxnSpPr>
        <p:spPr>
          <a:xfrm rot="10800000" flipV="1">
            <a:off x="7159445" y="4804912"/>
            <a:ext cx="1659808" cy="948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8DAF9D96-7EE8-7AE6-D9F6-3AA601CA9462}"/>
              </a:ext>
            </a:extLst>
          </p:cNvPr>
          <p:cNvCxnSpPr/>
          <p:nvPr/>
        </p:nvCxnSpPr>
        <p:spPr>
          <a:xfrm rot="10800000">
            <a:off x="7159446" y="3838485"/>
            <a:ext cx="1651185" cy="1358546"/>
          </a:xfrm>
          <a:prstGeom prst="bentConnector3">
            <a:avLst>
              <a:gd name="adj1" fmla="val 249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3EB2A28A-F772-6CE0-FE03-221457FA2FE8}"/>
              </a:ext>
            </a:extLst>
          </p:cNvPr>
          <p:cNvCxnSpPr/>
          <p:nvPr/>
        </p:nvCxnSpPr>
        <p:spPr>
          <a:xfrm flipV="1">
            <a:off x="3372744" y="4192438"/>
            <a:ext cx="1659810" cy="1224951"/>
          </a:xfrm>
          <a:prstGeom prst="bentConnector3">
            <a:avLst>
              <a:gd name="adj1" fmla="val 31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0BF176BE-3902-D976-C3EA-AC17E51313B9}"/>
              </a:ext>
            </a:extLst>
          </p:cNvPr>
          <p:cNvCxnSpPr/>
          <p:nvPr/>
        </p:nvCxnSpPr>
        <p:spPr>
          <a:xfrm flipV="1">
            <a:off x="3372744" y="4526376"/>
            <a:ext cx="1651184" cy="12311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2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Madison Wiebe</dc:creator>
  <cp:lastModifiedBy>Madison Wiebe</cp:lastModifiedBy>
  <cp:revision>1</cp:revision>
  <dcterms:created xsi:type="dcterms:W3CDTF">2023-12-15T21:47:55Z</dcterms:created>
  <dcterms:modified xsi:type="dcterms:W3CDTF">2023-12-16T02:56:58Z</dcterms:modified>
</cp:coreProperties>
</file>