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«Место ввода цитаты».</a:t>
            </a: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Изображение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Текст заголовка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22" name="Уровень текста 1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Изображение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Текст заголовка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7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Изображение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7" name="Уровень текста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Изображение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Изображение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inal Web Projec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Final Web 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lider1.jpg" descr="slider1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5729" t="0" r="5729" b="0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bout proje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project</a:t>
            </a:r>
          </a:p>
        </p:txBody>
      </p:sp>
      <p:sp>
        <p:nvSpPr>
          <p:cNvPr id="124" name="Theme: AgriCultu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Theme: AgriCulture</a:t>
            </a:r>
          </a:p>
          <a:p>
            <a:pPr marL="336884" indent="-336884">
              <a:spcBef>
                <a:spcPts val="3800"/>
              </a:spcBef>
              <a:defRPr sz="2800"/>
            </a:pPr>
            <a:r>
              <a:t>Advertising site of Enbek-07</a:t>
            </a:r>
          </a:p>
          <a:p>
            <a:pPr/>
            <a:r>
              <a:t>Aim of the site: to introduce people with company and attract people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design requir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design requirement</a:t>
            </a:r>
          </a:p>
        </p:txBody>
      </p:sp>
      <p:sp>
        <p:nvSpPr>
          <p:cNvPr id="127" name="Presence of blocks: about us, productions, scheme of work and also contac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Presence of blocks: about us, productions, scheme of work and also contacts</a:t>
            </a:r>
          </a:p>
          <a:p>
            <a:pPr/>
            <a:r>
              <a:t>Type:landing page</a:t>
            </a:r>
          </a:p>
          <a:p>
            <a:pPr/>
            <a:r>
              <a:t>Also required logo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A familiar layout was chosen for the site structure main menu and classic page layout content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A familiar layout was chosen for the site structure main menu and classic page layout content;</a:t>
            </a:r>
          </a:p>
          <a:p>
            <a:pPr marL="0" indent="0">
              <a:buSzTx/>
              <a:buNone/>
            </a:pPr>
            <a:r>
              <a:t>Two-level navigation, with the semantic division into major and minor sections;</a:t>
            </a:r>
          </a:p>
          <a:p>
            <a:pPr marL="0" indent="0">
              <a:buSzTx/>
              <a:buNone/>
            </a:pPr>
            <a:r>
              <a:t>A modular grid of 16 columns is used.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Снимок экрана 2018-12-28 в 10.45.48.png" descr="Снимок экрана 2018-12-28 в 10.45.48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48765"/>
            <a:ext cx="13004801" cy="9779001"/>
          </a:xfrm>
          <a:prstGeom prst="rect">
            <a:avLst/>
          </a:prstGeom>
          <a:ln w="9525">
            <a:round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1.png" descr="1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7642" t="0" r="17642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34" name="Logo Develop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Logo Development</a:t>
            </a:r>
          </a:p>
        </p:txBody>
      </p:sp>
      <p:sp>
        <p:nvSpPr>
          <p:cNvPr id="135" name="On this logo you can see the hand, also in a hand there are a wheat this is shows that company work hard with whea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On this logo you can see the hand, also in a hand there are a wheat this is shows that company work hard with wheat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Used fo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Used font</a:t>
            </a:r>
          </a:p>
        </p:txBody>
      </p:sp>
      <p:sp>
        <p:nvSpPr>
          <p:cNvPr id="138" name="Russo on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57199" indent="-457199">
              <a:defRPr sz="5300"/>
            </a:lvl1pPr>
          </a:lstStyle>
          <a:p>
            <a:pPr/>
            <a:r>
              <a:t>Russo one</a:t>
            </a:r>
          </a:p>
        </p:txBody>
      </p:sp>
      <p:pic>
        <p:nvPicPr>
          <p:cNvPr id="139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28727" y="3257631"/>
            <a:ext cx="3790437" cy="49528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