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Titillium Web"/>
      <p:regular r:id="rId14"/>
      <p:bold r:id="rId15"/>
      <p:italic r:id="rId16"/>
      <p:boldItalic r:id="rId17"/>
    </p:embeddedFont>
    <p:embeddedFont>
      <p:font typeface="Titillium Web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TitilliumWeb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52f9f6e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52f9f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52f9f6e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52f9f6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52f9f6e6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52f9f6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52f9f6e6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52f9f6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52f9f6e6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52f9f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2f9f6e6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52f9f6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COP2073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Introduction to Data Science Final Project</a:t>
            </a:r>
            <a:endParaRPr sz="5500"/>
          </a:p>
        </p:txBody>
      </p:sp>
      <p:sp>
        <p:nvSpPr>
          <p:cNvPr id="55" name="Google Shape;55;p11"/>
          <p:cNvSpPr txBox="1"/>
          <p:nvPr/>
        </p:nvSpPr>
        <p:spPr>
          <a:xfrm>
            <a:off x="628650" y="37242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Madison Yonash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</a:t>
            </a:r>
            <a:endParaRPr sz="6000"/>
          </a:p>
        </p:txBody>
      </p: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Dailyo Mood Scale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Date, Mood, Activities, Mood Scale</a:t>
            </a:r>
            <a:endParaRPr sz="1600"/>
          </a:p>
        </p:txBody>
      </p:sp>
      <p:grpSp>
        <p:nvGrpSpPr>
          <p:cNvPr id="62" name="Google Shape;62;p12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63" name="Google Shape;63;p1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2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66" name="Google Shape;66;p1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2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75" y="1582450"/>
            <a:ext cx="4727761" cy="6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414" y="2568812"/>
            <a:ext cx="3905461" cy="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360375" y="-1190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r>
              <a:rPr lang="en"/>
              <a:t> Data</a:t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5" y="1256650"/>
            <a:ext cx="4429000" cy="271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550" y="1256650"/>
            <a:ext cx="4428999" cy="2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60375" y="-1190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</a:t>
            </a:r>
            <a:r>
              <a:rPr lang="en"/>
              <a:t>Data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13" y="1040750"/>
            <a:ext cx="6307784" cy="3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360375" y="-1190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r>
              <a:rPr lang="en"/>
              <a:t> Data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88" y="1040750"/>
            <a:ext cx="6298823" cy="37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60375" y="-1190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Data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8" y="1245350"/>
            <a:ext cx="4421299" cy="2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508" y="1245363"/>
            <a:ext cx="4363755" cy="2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386550" y="-254000"/>
            <a:ext cx="8370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How was my mood during mercury retrograde?</a:t>
            </a:r>
            <a:endParaRPr sz="31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88" y="1184275"/>
            <a:ext cx="6165225" cy="35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ctrTitle"/>
          </p:nvPr>
        </p:nvSpPr>
        <p:spPr>
          <a:xfrm>
            <a:off x="386550" y="-325450"/>
            <a:ext cx="8370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did my mood tend to change on a day-to-day basis?</a:t>
            </a:r>
            <a:endParaRPr sz="17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38" y="1002650"/>
            <a:ext cx="6426717" cy="39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86550" y="-357200"/>
            <a:ext cx="8370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Does the school year affect the frequency of activities performed</a:t>
            </a:r>
            <a:r>
              <a:rPr lang="en" sz="2200"/>
              <a:t>?</a:t>
            </a:r>
            <a:endParaRPr sz="22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28" y="1055700"/>
            <a:ext cx="6219151" cy="37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