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3"/>
  </p:notesMasterIdLst>
  <p:handoutMasterIdLst>
    <p:handoutMasterId r:id="rId24"/>
  </p:handoutMasterIdLst>
  <p:sldIdLst>
    <p:sldId id="264" r:id="rId2"/>
    <p:sldId id="296" r:id="rId3"/>
    <p:sldId id="291" r:id="rId4"/>
    <p:sldId id="297" r:id="rId5"/>
    <p:sldId id="298" r:id="rId6"/>
    <p:sldId id="299" r:id="rId7"/>
    <p:sldId id="300" r:id="rId8"/>
    <p:sldId id="301" r:id="rId9"/>
    <p:sldId id="302" r:id="rId10"/>
    <p:sldId id="303" r:id="rId11"/>
    <p:sldId id="304" r:id="rId12"/>
    <p:sldId id="305" r:id="rId13"/>
    <p:sldId id="306" r:id="rId14"/>
    <p:sldId id="307" r:id="rId15"/>
    <p:sldId id="308" r:id="rId16"/>
    <p:sldId id="309" r:id="rId17"/>
    <p:sldId id="310" r:id="rId18"/>
    <p:sldId id="311" r:id="rId19"/>
    <p:sldId id="312" r:id="rId20"/>
    <p:sldId id="313" r:id="rId21"/>
    <p:sldId id="314" r:id="rId22"/>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s" id="{8943304C-0579-B044-8408-BEE7D1EF88DE}">
          <p14:sldIdLst>
            <p14:sldId id="264"/>
          </p14:sldIdLst>
        </p14:section>
        <p14:section name="Content Slides" id="{780F2BC7-7D2B-E746-A155-BFE2DFDE6DEA}">
          <p14:sldIdLst>
            <p14:sldId id="296"/>
            <p14:sldId id="291"/>
            <p14:sldId id="297"/>
            <p14:sldId id="298"/>
            <p14:sldId id="299"/>
            <p14:sldId id="300"/>
            <p14:sldId id="301"/>
            <p14:sldId id="302"/>
            <p14:sldId id="303"/>
            <p14:sldId id="304"/>
            <p14:sldId id="305"/>
            <p14:sldId id="306"/>
            <p14:sldId id="307"/>
            <p14:sldId id="308"/>
            <p14:sldId id="309"/>
            <p14:sldId id="310"/>
            <p14:sldId id="311"/>
            <p14:sldId id="312"/>
            <p14:sldId id="313"/>
            <p14:sldId id="314"/>
          </p14:sldIdLst>
        </p14:section>
        <p14:section name="Divider Slides" id="{5A73F76A-DEAB-0F47-9DD6-43D52AA08802}">
          <p14:sldIdLst/>
        </p14:section>
        <p14:section name="Example Slides" id="{2516BBBC-98CC-8648-B226-BA3DEC80432C}">
          <p14:sldIdLst/>
        </p14:section>
      </p14:sectionLst>
    </p:ex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AFAF"/>
    <a:srgbClr val="6E3AB7"/>
    <a:srgbClr val="621F95"/>
    <a:srgbClr val="DC0A0A"/>
    <a:srgbClr val="A00000"/>
    <a:srgbClr val="0099C4"/>
    <a:srgbClr val="77A22D"/>
    <a:srgbClr val="387C2B"/>
    <a:srgbClr val="005DA2"/>
    <a:srgbClr val="FF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3" autoAdjust="0"/>
    <p:restoredTop sz="96405" autoAdjust="0"/>
  </p:normalViewPr>
  <p:slideViewPr>
    <p:cSldViewPr snapToGrid="0" showGuides="1">
      <p:cViewPr>
        <p:scale>
          <a:sx n="94" d="100"/>
          <a:sy n="94" d="100"/>
        </p:scale>
        <p:origin x="-576" y="-336"/>
      </p:cViewPr>
      <p:guideLst>
        <p:guide orient="horz" pos="2160"/>
        <p:guide pos="383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8CF200-366C-7945-B17E-8F9BCA8CCEA0}" type="datetimeFigureOut">
              <a:rPr lang="en-US" smtClean="0">
                <a:latin typeface="Arial" panose="020B0604020202020204" pitchFamily="34" charset="0"/>
              </a:rPr>
              <a:t>23/06/16</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F4E71F0-BF95-784A-BFE2-E5A55BE95A82}"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5810933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fld id="{D263873A-69C9-704E-BAD8-1E2DEE3691AB}" type="datetimeFigureOut">
              <a:rPr lang="en-US" smtClean="0"/>
              <a:pPr/>
              <a:t>23/06/16</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defRPr>
            </a:lvl1pPr>
          </a:lstStyle>
          <a:p>
            <a:fld id="{8503FDD3-146F-A846-9B4B-E8300F35F598}" type="slidenum">
              <a:rPr lang="en-US" smtClean="0"/>
              <a:pPr/>
              <a:t>‹#›</a:t>
            </a:fld>
            <a:endParaRPr lang="en-US" dirty="0"/>
          </a:p>
        </p:txBody>
      </p:sp>
    </p:spTree>
    <p:extLst>
      <p:ext uri="{BB962C8B-B14F-4D97-AF65-F5344CB8AC3E}">
        <p14:creationId xmlns:p14="http://schemas.microsoft.com/office/powerpoint/2010/main" val="47769015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Arial" panose="020B0604020202020204" pitchFamily="34" charset="0"/>
        <a:ea typeface="+mn-ea"/>
        <a:cs typeface="+mn-cs"/>
      </a:defRPr>
    </a:lvl1pPr>
    <a:lvl2pPr marL="457200" algn="l" defTabSz="457200" rtl="0" eaLnBrk="1" latinLnBrk="0" hangingPunct="1">
      <a:defRPr sz="1200" kern="1200">
        <a:solidFill>
          <a:schemeClr val="tx1"/>
        </a:solidFill>
        <a:latin typeface="Arial" panose="020B0604020202020204" pitchFamily="34" charset="0"/>
        <a:ea typeface="+mn-ea"/>
        <a:cs typeface="+mn-cs"/>
      </a:defRPr>
    </a:lvl2pPr>
    <a:lvl3pPr marL="914400" algn="l" defTabSz="457200" rtl="0" eaLnBrk="1" latinLnBrk="0" hangingPunct="1">
      <a:defRPr sz="1200" kern="1200">
        <a:solidFill>
          <a:schemeClr val="tx1"/>
        </a:solidFill>
        <a:latin typeface="Arial" panose="020B0604020202020204" pitchFamily="34" charset="0"/>
        <a:ea typeface="+mn-ea"/>
        <a:cs typeface="+mn-cs"/>
      </a:defRPr>
    </a:lvl3pPr>
    <a:lvl4pPr marL="1371600" algn="l" defTabSz="457200" rtl="0" eaLnBrk="1" latinLnBrk="0" hangingPunct="1">
      <a:defRPr sz="1200" kern="1200">
        <a:solidFill>
          <a:schemeClr val="tx1"/>
        </a:solidFill>
        <a:latin typeface="Arial" panose="020B0604020202020204" pitchFamily="34" charset="0"/>
        <a:ea typeface="+mn-ea"/>
        <a:cs typeface="+mn-cs"/>
      </a:defRPr>
    </a:lvl4pPr>
    <a:lvl5pPr marL="1828800" algn="l" defTabSz="457200" rtl="0" eaLnBrk="1" latinLnBrk="0" hangingPunct="1">
      <a:defRPr sz="1200" kern="1200">
        <a:solidFill>
          <a:schemeClr val="tx1"/>
        </a:solidFill>
        <a:latin typeface="Arial" panose="020B0604020202020204" pitchFamily="34"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 Id="rId3" Type="http://schemas.openxmlformats.org/officeDocument/2006/relationships/image" Target="../media/image3.em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 Id="rId3" Type="http://schemas.openxmlformats.org/officeDocument/2006/relationships/image" Target="../media/image3.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1 No Picture">
    <p:spTree>
      <p:nvGrpSpPr>
        <p:cNvPr id="1" name=""/>
        <p:cNvGrpSpPr/>
        <p:nvPr/>
      </p:nvGrpSpPr>
      <p:grpSpPr>
        <a:xfrm>
          <a:off x="0" y="0"/>
          <a:ext cx="0" cy="0"/>
          <a:chOff x="0" y="0"/>
          <a:chExt cx="0" cy="0"/>
        </a:xfrm>
      </p:grpSpPr>
      <p:sp>
        <p:nvSpPr>
          <p:cNvPr id="4" name="Rectangle 3"/>
          <p:cNvSpPr/>
          <p:nvPr userDrawn="1"/>
        </p:nvSpPr>
        <p:spPr>
          <a:xfrm>
            <a:off x="0" y="-9832"/>
            <a:ext cx="12188825" cy="589214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49438" y="6200376"/>
            <a:ext cx="5450321" cy="484572"/>
          </a:xfrm>
          <a:prstGeom prst="rect">
            <a:avLst/>
          </a:prstGeom>
        </p:spPr>
      </p:pic>
      <p:sp>
        <p:nvSpPr>
          <p:cNvPr id="2" name="Title 1"/>
          <p:cNvSpPr>
            <a:spLocks noGrp="1"/>
          </p:cNvSpPr>
          <p:nvPr>
            <p:ph type="ctrTitle"/>
          </p:nvPr>
        </p:nvSpPr>
        <p:spPr>
          <a:xfrm>
            <a:off x="373063" y="252621"/>
            <a:ext cx="10291761" cy="1221022"/>
          </a:xfrm>
        </p:spPr>
        <p:txBody>
          <a:bodyPr>
            <a:noAutofit/>
          </a:bodyPr>
          <a:lstStyle>
            <a:lvl1pPr>
              <a:lnSpc>
                <a:spcPct val="100000"/>
              </a:lnSpc>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73063" y="1748584"/>
            <a:ext cx="10291762" cy="1752600"/>
          </a:xfrm>
        </p:spPr>
        <p:txBody>
          <a:bodyPr>
            <a:noAutofit/>
          </a:bodyPr>
          <a:lstStyle>
            <a:lvl1pPr marL="0" indent="0" algn="l">
              <a:spcAft>
                <a:spcPts val="0"/>
              </a:spcAft>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695286257"/>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vider 2">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18656" y="6440585"/>
            <a:ext cx="1653699" cy="317013"/>
          </a:xfrm>
          <a:prstGeom prst="rect">
            <a:avLst/>
          </a:prstGeom>
        </p:spPr>
      </p:pic>
      <p:sp>
        <p:nvSpPr>
          <p:cNvPr id="6" name="Slide Number Placeholder 5"/>
          <p:cNvSpPr>
            <a:spLocks noGrp="1"/>
          </p:cNvSpPr>
          <p:nvPr>
            <p:ph type="sldNum" sz="quarter" idx="12"/>
          </p:nvPr>
        </p:nvSpPr>
        <p:spPr/>
        <p:txBody>
          <a:bodyPr/>
          <a:lstStyle>
            <a:lvl1pPr>
              <a:defRPr>
                <a:solidFill>
                  <a:schemeClr val="tx1"/>
                </a:solidFill>
              </a:defRPr>
            </a:lvl1pPr>
          </a:lstStyle>
          <a:p>
            <a:fld id="{0A655226-6E4F-8847-85CD-AF95F3D3F39A}" type="slidenum">
              <a:rPr lang="en-US" smtClean="0"/>
              <a:pPr/>
              <a:t>‹#›</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smtClean="0"/>
              <a:t>JavaScript Unit Testing - An Introduction</a:t>
            </a:r>
            <a:endParaRPr lang="en-US"/>
          </a:p>
        </p:txBody>
      </p:sp>
      <p:sp>
        <p:nvSpPr>
          <p:cNvPr id="2" name="Title 1"/>
          <p:cNvSpPr>
            <a:spLocks noGrp="1"/>
          </p:cNvSpPr>
          <p:nvPr>
            <p:ph type="title"/>
          </p:nvPr>
        </p:nvSpPr>
        <p:spPr>
          <a:xfrm>
            <a:off x="371476" y="1829101"/>
            <a:ext cx="10293350" cy="1692275"/>
          </a:xfrm>
        </p:spPr>
        <p:txBody>
          <a:bodyPr anchor="t">
            <a:noAutofit/>
          </a:bodyPr>
          <a:lstStyle>
            <a:lvl1pPr algn="l">
              <a:defRPr sz="3600" b="0" i="0" cap="none">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845988190"/>
      </p:ext>
    </p:extLst>
  </p:cSld>
  <p:clrMapOvr>
    <a:overrideClrMapping bg1="dk1" tx1="lt1" bg2="dk2" tx2="lt2" accent1="accent1" accent2="accent2" accent3="accent3" accent4="accent4" accent5="accent5" accent6="accent6" hlink="hlink" folHlink="folHlink"/>
  </p:clrMapOvr>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15:guide id="1" orient="horz" pos="1221" userDrawn="1">
          <p15:clr>
            <a:srgbClr val="C35E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vider 3">
    <p:bg>
      <p:bgRef idx="1001">
        <a:schemeClr val="bg2"/>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2023870" y="0"/>
            <a:ext cx="10164955" cy="6065978"/>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18656" y="6440585"/>
            <a:ext cx="1653699" cy="317013"/>
          </a:xfrm>
          <a:prstGeom prst="rect">
            <a:avLst/>
          </a:prstGeom>
        </p:spPr>
      </p:pic>
      <p:sp>
        <p:nvSpPr>
          <p:cNvPr id="6" name="Slide Number Placeholder 5"/>
          <p:cNvSpPr>
            <a:spLocks noGrp="1"/>
          </p:cNvSpPr>
          <p:nvPr>
            <p:ph type="sldNum" sz="quarter" idx="12"/>
          </p:nvPr>
        </p:nvSpPr>
        <p:spPr/>
        <p:txBody>
          <a:bodyPr/>
          <a:lstStyle>
            <a:lvl1pPr>
              <a:defRPr>
                <a:solidFill>
                  <a:schemeClr val="tx1"/>
                </a:solidFill>
              </a:defRPr>
            </a:lvl1pPr>
          </a:lstStyle>
          <a:p>
            <a:fld id="{0A655226-6E4F-8847-85CD-AF95F3D3F39A}" type="slidenum">
              <a:rPr lang="en-US" smtClean="0"/>
              <a:pPr/>
              <a:t>‹#›</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smtClean="0"/>
              <a:t>JavaScript Unit Testing - An Introduction</a:t>
            </a:r>
            <a:endParaRPr lang="en-US"/>
          </a:p>
        </p:txBody>
      </p:sp>
      <p:sp>
        <p:nvSpPr>
          <p:cNvPr id="2" name="Title 1"/>
          <p:cNvSpPr>
            <a:spLocks noGrp="1"/>
          </p:cNvSpPr>
          <p:nvPr>
            <p:ph type="title"/>
          </p:nvPr>
        </p:nvSpPr>
        <p:spPr>
          <a:xfrm>
            <a:off x="371476" y="1829100"/>
            <a:ext cx="9140435" cy="2286000"/>
          </a:xfrm>
        </p:spPr>
        <p:txBody>
          <a:bodyPr anchor="t">
            <a:noAutofit/>
          </a:bodyPr>
          <a:lstStyle>
            <a:lvl1pPr algn="l">
              <a:defRPr sz="3600" b="0" i="0" cap="none">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78515979"/>
      </p:ext>
    </p:extLst>
  </p:cSld>
  <p:clrMapOvr>
    <a:overrideClrMapping bg1="dk1" tx1="lt1" bg2="dk2" tx2="lt2" accent1="accent1" accent2="accent2" accent3="accent3" accent4="accent4" accent5="accent5" accent6="accent6" hlink="hlink" folHlink="folHlink"/>
  </p:clrMapOvr>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15:guide id="1" orient="horz" pos="1221" userDrawn="1">
          <p15:clr>
            <a:srgbClr val="C35E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4">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lum bright="5000"/>
          </a:blip>
          <a:stretch>
            <a:fillRect/>
          </a:stretch>
        </p:blipFill>
        <p:spPr>
          <a:xfrm>
            <a:off x="2023870" y="0"/>
            <a:ext cx="10164955" cy="6065978"/>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18656" y="6440585"/>
            <a:ext cx="1653699" cy="317013"/>
          </a:xfrm>
          <a:prstGeom prst="rect">
            <a:avLst/>
          </a:prstGeom>
        </p:spPr>
      </p:pic>
      <p:sp>
        <p:nvSpPr>
          <p:cNvPr id="6" name="Slide Number Placeholder 5"/>
          <p:cNvSpPr>
            <a:spLocks noGrp="1"/>
          </p:cNvSpPr>
          <p:nvPr>
            <p:ph type="sldNum" sz="quarter" idx="12"/>
          </p:nvPr>
        </p:nvSpPr>
        <p:spPr/>
        <p:txBody>
          <a:bodyPr/>
          <a:lstStyle>
            <a:lvl1pPr>
              <a:defRPr>
                <a:solidFill>
                  <a:schemeClr val="tx1"/>
                </a:solidFill>
              </a:defRPr>
            </a:lvl1pPr>
          </a:lstStyle>
          <a:p>
            <a:fld id="{0A655226-6E4F-8847-85CD-AF95F3D3F39A}" type="slidenum">
              <a:rPr lang="en-US" smtClean="0"/>
              <a:pPr/>
              <a:t>‹#›</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smtClean="0"/>
              <a:t>JavaScript Unit Testing - An Introduction</a:t>
            </a:r>
            <a:endParaRPr lang="en-US"/>
          </a:p>
        </p:txBody>
      </p:sp>
      <p:sp>
        <p:nvSpPr>
          <p:cNvPr id="2" name="Title 1"/>
          <p:cNvSpPr>
            <a:spLocks noGrp="1"/>
          </p:cNvSpPr>
          <p:nvPr>
            <p:ph type="title"/>
          </p:nvPr>
        </p:nvSpPr>
        <p:spPr>
          <a:xfrm>
            <a:off x="371476" y="1829100"/>
            <a:ext cx="9140436" cy="2286000"/>
          </a:xfrm>
        </p:spPr>
        <p:txBody>
          <a:bodyPr anchor="t">
            <a:noAutofit/>
          </a:bodyPr>
          <a:lstStyle>
            <a:lvl1pPr algn="l">
              <a:defRPr sz="3600" b="0" i="0" cap="none">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85785991"/>
      </p:ext>
    </p:extLst>
  </p:cSld>
  <p:clrMapOvr>
    <a:overrideClrMapping bg1="dk1" tx1="lt1" bg2="dk2" tx2="lt2" accent1="accent1" accent2="accent2" accent3="accent3" accent4="accent4" accent5="accent5" accent6="accent6" hlink="hlink" folHlink="folHlink"/>
  </p:clrMapOvr>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15:guide id="1" orient="horz" pos="1221" userDrawn="1">
          <p15:clr>
            <a:srgbClr val="C35E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2-Col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A655226-6E4F-8847-85CD-AF95F3D3F39A}" type="slidenum">
              <a:rPr lang="en-US" smtClean="0"/>
              <a:t>‹#›</a:t>
            </a:fld>
            <a:endParaRPr lang="en-US"/>
          </a:p>
        </p:txBody>
      </p:sp>
      <p:sp>
        <p:nvSpPr>
          <p:cNvPr id="5" name="Footer Placeholder 4"/>
          <p:cNvSpPr>
            <a:spLocks noGrp="1"/>
          </p:cNvSpPr>
          <p:nvPr>
            <p:ph type="ftr" sz="quarter" idx="11"/>
          </p:nvPr>
        </p:nvSpPr>
        <p:spPr/>
        <p:txBody>
          <a:bodyPr/>
          <a:lstStyle/>
          <a:p>
            <a:r>
              <a:rPr lang="en-US" smtClean="0"/>
              <a:t>JavaScript Unit Testing - An Introduction</a:t>
            </a: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73063" y="1054849"/>
            <a:ext cx="5481637" cy="521208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6337301" y="1054849"/>
            <a:ext cx="5481637" cy="521208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32888556"/>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Col Subhea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A655226-6E4F-8847-85CD-AF95F3D3F39A}" type="slidenum">
              <a:rPr lang="en-US" smtClean="0"/>
              <a:t>‹#›</a:t>
            </a:fld>
            <a:endParaRPr lang="en-US"/>
          </a:p>
        </p:txBody>
      </p:sp>
      <p:sp>
        <p:nvSpPr>
          <p:cNvPr id="5" name="Footer Placeholder 4"/>
          <p:cNvSpPr>
            <a:spLocks noGrp="1"/>
          </p:cNvSpPr>
          <p:nvPr>
            <p:ph type="ftr" sz="quarter" idx="11"/>
          </p:nvPr>
        </p:nvSpPr>
        <p:spPr/>
        <p:txBody>
          <a:bodyPr/>
          <a:lstStyle/>
          <a:p>
            <a:r>
              <a:rPr lang="en-US" smtClean="0"/>
              <a:t>JavaScript Unit Testing - An Introduction</a:t>
            </a: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8" name="Text Placeholder 7"/>
          <p:cNvSpPr>
            <a:spLocks noGrp="1"/>
          </p:cNvSpPr>
          <p:nvPr>
            <p:ph type="body" sz="quarter" idx="13"/>
          </p:nvPr>
        </p:nvSpPr>
        <p:spPr>
          <a:xfrm>
            <a:off x="371475" y="723900"/>
            <a:ext cx="11447463" cy="266700"/>
          </a:xfrm>
        </p:spPr>
        <p:txBody>
          <a:bodyPr>
            <a:noAutofit/>
          </a:bodyPr>
          <a:lstStyle>
            <a:lvl1pPr marL="0">
              <a:spcAft>
                <a:spcPts val="0"/>
              </a:spcAft>
              <a:buFontTx/>
              <a:buNone/>
              <a:defRPr sz="1600">
                <a:solidFill>
                  <a:schemeClr val="accent6"/>
                </a:solidFill>
              </a:defRPr>
            </a:lvl1pPr>
            <a:lvl2pPr marL="0" indent="0">
              <a:spcAft>
                <a:spcPts val="0"/>
              </a:spcAft>
              <a:buFontTx/>
              <a:buNone/>
              <a:defRPr sz="1600">
                <a:solidFill>
                  <a:schemeClr val="accent6"/>
                </a:solidFill>
              </a:defRPr>
            </a:lvl2pPr>
            <a:lvl3pPr marL="0" indent="0">
              <a:spcAft>
                <a:spcPts val="0"/>
              </a:spcAft>
              <a:buFontTx/>
              <a:buNone/>
              <a:defRPr sz="1600">
                <a:solidFill>
                  <a:schemeClr val="accent6"/>
                </a:solidFill>
              </a:defRPr>
            </a:lvl3pPr>
            <a:lvl4pPr marL="0" indent="0">
              <a:spcAft>
                <a:spcPts val="0"/>
              </a:spcAft>
              <a:buFontTx/>
              <a:buNone/>
              <a:defRPr sz="1600">
                <a:solidFill>
                  <a:schemeClr val="accent6"/>
                </a:solidFill>
              </a:defRPr>
            </a:lvl4pPr>
            <a:lvl5pPr marL="0" indent="0">
              <a:spcAft>
                <a:spcPts val="0"/>
              </a:spcAft>
              <a:buFontTx/>
              <a:buNone/>
              <a:defRPr sz="1600">
                <a:solidFill>
                  <a:schemeClr val="accent6"/>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Content Placeholder 2"/>
          <p:cNvSpPr>
            <a:spLocks noGrp="1"/>
          </p:cNvSpPr>
          <p:nvPr>
            <p:ph idx="1"/>
          </p:nvPr>
        </p:nvSpPr>
        <p:spPr>
          <a:xfrm>
            <a:off x="373063" y="1397000"/>
            <a:ext cx="5481637" cy="48641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4"/>
          </p:nvPr>
        </p:nvSpPr>
        <p:spPr>
          <a:xfrm>
            <a:off x="6337301" y="1397000"/>
            <a:ext cx="5481638" cy="48641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43567524"/>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15:guide id="1" orient="horz" pos="924" userDrawn="1">
          <p15:clr>
            <a:srgbClr val="C35E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Up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A655226-6E4F-8847-85CD-AF95F3D3F39A}" type="slidenum">
              <a:rPr lang="en-US" smtClean="0"/>
              <a:t>‹#›</a:t>
            </a:fld>
            <a:endParaRPr lang="en-US"/>
          </a:p>
        </p:txBody>
      </p:sp>
      <p:sp>
        <p:nvSpPr>
          <p:cNvPr id="5" name="Footer Placeholder 4"/>
          <p:cNvSpPr>
            <a:spLocks noGrp="1"/>
          </p:cNvSpPr>
          <p:nvPr>
            <p:ph type="ftr" sz="quarter" idx="11"/>
          </p:nvPr>
        </p:nvSpPr>
        <p:spPr/>
        <p:txBody>
          <a:bodyPr/>
          <a:lstStyle/>
          <a:p>
            <a:r>
              <a:rPr lang="en-US" smtClean="0"/>
              <a:t>JavaScript Unit Testing - An Introduction</a:t>
            </a:r>
            <a:endParaRPr lang="en-US"/>
          </a:p>
        </p:txBody>
      </p:sp>
      <p:cxnSp>
        <p:nvCxnSpPr>
          <p:cNvPr id="8" name="Straight Connector 7"/>
          <p:cNvCxnSpPr/>
          <p:nvPr userDrawn="1"/>
        </p:nvCxnSpPr>
        <p:spPr>
          <a:xfrm>
            <a:off x="6097587" y="1143000"/>
            <a:ext cx="0" cy="5030788"/>
          </a:xfrm>
          <a:prstGeom prst="line">
            <a:avLst/>
          </a:prstGeom>
          <a:ln w="12700" cmpd="sng">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371477" y="3646488"/>
            <a:ext cx="11446033" cy="0"/>
          </a:xfrm>
          <a:prstGeom prst="line">
            <a:avLst/>
          </a:prstGeom>
          <a:ln w="12700"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71475" y="1108660"/>
            <a:ext cx="5481637" cy="2423160"/>
          </a:xfrm>
        </p:spPr>
        <p:txBody>
          <a:bodyPr>
            <a:normAutofit/>
          </a:bodyPr>
          <a:lstStyle>
            <a:lvl1pPr>
              <a:spcAft>
                <a:spcPts val="600"/>
              </a:spcAft>
              <a:defRPr sz="1400" b="1"/>
            </a:lvl1pPr>
            <a:lvl2pPr marL="0" indent="0">
              <a:spcAft>
                <a:spcPts val="600"/>
              </a:spcAft>
              <a:buFontTx/>
              <a:buNone/>
              <a:defRPr sz="1400"/>
            </a:lvl2pPr>
            <a:lvl3pPr marL="225425" indent="-225425">
              <a:spcAft>
                <a:spcPts val="600"/>
              </a:spcAft>
              <a:tabLst/>
              <a:defRPr sz="1400"/>
            </a:lvl3pPr>
            <a:lvl4pPr marL="457200" indent="-227013">
              <a:spcAft>
                <a:spcPts val="600"/>
              </a:spcAft>
              <a:defRPr sz="1400"/>
            </a:lvl4pPr>
            <a:lvl5pPr marL="688975" indent="-228600">
              <a:spcAft>
                <a:spcPts val="600"/>
              </a:spcAft>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3"/>
          </p:nvPr>
        </p:nvSpPr>
        <p:spPr>
          <a:xfrm>
            <a:off x="6337301" y="1108660"/>
            <a:ext cx="5481637" cy="2423160"/>
          </a:xfrm>
        </p:spPr>
        <p:txBody>
          <a:bodyPr>
            <a:normAutofit/>
          </a:bodyPr>
          <a:lstStyle>
            <a:lvl1pPr>
              <a:spcAft>
                <a:spcPts val="600"/>
              </a:spcAft>
              <a:defRPr sz="1400" b="1"/>
            </a:lvl1pPr>
            <a:lvl2pPr marL="0" indent="0">
              <a:spcAft>
                <a:spcPts val="600"/>
              </a:spcAft>
              <a:buFontTx/>
              <a:buNone/>
              <a:defRPr sz="1400"/>
            </a:lvl2pPr>
            <a:lvl3pPr marL="225425" indent="-225425">
              <a:spcAft>
                <a:spcPts val="600"/>
              </a:spcAft>
              <a:tabLst/>
              <a:defRPr sz="1400"/>
            </a:lvl3pPr>
            <a:lvl4pPr marL="457200" indent="-227013">
              <a:spcAft>
                <a:spcPts val="600"/>
              </a:spcAft>
              <a:defRPr sz="1400"/>
            </a:lvl4pPr>
            <a:lvl5pPr marL="688975" indent="-228600">
              <a:spcAft>
                <a:spcPts val="600"/>
              </a:spcAft>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2"/>
          <p:cNvSpPr>
            <a:spLocks noGrp="1"/>
          </p:cNvSpPr>
          <p:nvPr>
            <p:ph idx="14"/>
          </p:nvPr>
        </p:nvSpPr>
        <p:spPr>
          <a:xfrm>
            <a:off x="371475" y="3841115"/>
            <a:ext cx="5481637" cy="2423160"/>
          </a:xfrm>
        </p:spPr>
        <p:txBody>
          <a:bodyPr>
            <a:normAutofit/>
          </a:bodyPr>
          <a:lstStyle>
            <a:lvl1pPr>
              <a:spcAft>
                <a:spcPts val="600"/>
              </a:spcAft>
              <a:defRPr sz="1400" b="1"/>
            </a:lvl1pPr>
            <a:lvl2pPr marL="0" indent="0">
              <a:spcAft>
                <a:spcPts val="600"/>
              </a:spcAft>
              <a:buFontTx/>
              <a:buNone/>
              <a:defRPr sz="1400"/>
            </a:lvl2pPr>
            <a:lvl3pPr marL="225425" indent="-225425">
              <a:spcAft>
                <a:spcPts val="600"/>
              </a:spcAft>
              <a:tabLst/>
              <a:defRPr sz="1400"/>
            </a:lvl3pPr>
            <a:lvl4pPr marL="457200" indent="-227013">
              <a:spcAft>
                <a:spcPts val="600"/>
              </a:spcAft>
              <a:defRPr sz="1400"/>
            </a:lvl4pPr>
            <a:lvl5pPr marL="688975" indent="-228600">
              <a:spcAft>
                <a:spcPts val="600"/>
              </a:spcAft>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2"/>
          <p:cNvSpPr>
            <a:spLocks noGrp="1"/>
          </p:cNvSpPr>
          <p:nvPr>
            <p:ph idx="15"/>
          </p:nvPr>
        </p:nvSpPr>
        <p:spPr>
          <a:xfrm>
            <a:off x="6337301" y="3841115"/>
            <a:ext cx="5481637" cy="2423160"/>
          </a:xfrm>
        </p:spPr>
        <p:txBody>
          <a:bodyPr>
            <a:normAutofit/>
          </a:bodyPr>
          <a:lstStyle>
            <a:lvl1pPr>
              <a:spcAft>
                <a:spcPts val="600"/>
              </a:spcAft>
              <a:defRPr sz="1400" b="1"/>
            </a:lvl1pPr>
            <a:lvl2pPr marL="0" indent="0">
              <a:spcAft>
                <a:spcPts val="600"/>
              </a:spcAft>
              <a:buFontTx/>
              <a:buNone/>
              <a:defRPr sz="1400"/>
            </a:lvl2pPr>
            <a:lvl3pPr marL="225425" indent="-225425">
              <a:spcAft>
                <a:spcPts val="600"/>
              </a:spcAft>
              <a:tabLst/>
              <a:defRPr sz="1400"/>
            </a:lvl3pPr>
            <a:lvl4pPr marL="457200" indent="-227013">
              <a:spcAft>
                <a:spcPts val="600"/>
              </a:spcAft>
              <a:defRPr sz="1400"/>
            </a:lvl4pPr>
            <a:lvl5pPr marL="688975" indent="-228600">
              <a:spcAft>
                <a:spcPts val="600"/>
              </a:spcAft>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69331564"/>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Up Subhea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A655226-6E4F-8847-85CD-AF95F3D3F39A}" type="slidenum">
              <a:rPr lang="en-US" smtClean="0"/>
              <a:t>‹#›</a:t>
            </a:fld>
            <a:endParaRPr lang="en-US"/>
          </a:p>
        </p:txBody>
      </p:sp>
      <p:sp>
        <p:nvSpPr>
          <p:cNvPr id="5" name="Footer Placeholder 4"/>
          <p:cNvSpPr>
            <a:spLocks noGrp="1"/>
          </p:cNvSpPr>
          <p:nvPr>
            <p:ph type="ftr" sz="quarter" idx="11"/>
          </p:nvPr>
        </p:nvSpPr>
        <p:spPr/>
        <p:txBody>
          <a:bodyPr/>
          <a:lstStyle/>
          <a:p>
            <a:r>
              <a:rPr lang="en-US" smtClean="0"/>
              <a:t>JavaScript Unit Testing - An Introduction</a:t>
            </a:r>
            <a:endParaRPr lang="en-US"/>
          </a:p>
        </p:txBody>
      </p:sp>
      <p:cxnSp>
        <p:nvCxnSpPr>
          <p:cNvPr id="8" name="Straight Connector 7"/>
          <p:cNvCxnSpPr/>
          <p:nvPr userDrawn="1"/>
        </p:nvCxnSpPr>
        <p:spPr>
          <a:xfrm flipH="1">
            <a:off x="6094413" y="1485900"/>
            <a:ext cx="3174" cy="4687888"/>
          </a:xfrm>
          <a:prstGeom prst="line">
            <a:avLst/>
          </a:prstGeom>
          <a:ln w="12700" cmpd="sng">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372905" y="3809692"/>
            <a:ext cx="11446033" cy="0"/>
          </a:xfrm>
          <a:prstGeom prst="line">
            <a:avLst/>
          </a:prstGeom>
          <a:ln w="12700"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1" name="Text Placeholder 7"/>
          <p:cNvSpPr>
            <a:spLocks noGrp="1"/>
          </p:cNvSpPr>
          <p:nvPr>
            <p:ph type="body" sz="quarter" idx="16"/>
          </p:nvPr>
        </p:nvSpPr>
        <p:spPr>
          <a:xfrm>
            <a:off x="371475" y="723900"/>
            <a:ext cx="11447463" cy="266700"/>
          </a:xfrm>
        </p:spPr>
        <p:txBody>
          <a:bodyPr>
            <a:noAutofit/>
          </a:bodyPr>
          <a:lstStyle>
            <a:lvl1pPr marL="0">
              <a:spcAft>
                <a:spcPts val="0"/>
              </a:spcAft>
              <a:buFontTx/>
              <a:buNone/>
              <a:defRPr sz="1600">
                <a:solidFill>
                  <a:schemeClr val="accent6"/>
                </a:solidFill>
              </a:defRPr>
            </a:lvl1pPr>
            <a:lvl2pPr marL="0" indent="0">
              <a:spcAft>
                <a:spcPts val="0"/>
              </a:spcAft>
              <a:buFontTx/>
              <a:buNone/>
              <a:defRPr sz="1600">
                <a:solidFill>
                  <a:schemeClr val="accent6"/>
                </a:solidFill>
              </a:defRPr>
            </a:lvl2pPr>
            <a:lvl3pPr marL="0" indent="0">
              <a:spcAft>
                <a:spcPts val="0"/>
              </a:spcAft>
              <a:buFontTx/>
              <a:buNone/>
              <a:defRPr sz="1600">
                <a:solidFill>
                  <a:schemeClr val="accent6"/>
                </a:solidFill>
              </a:defRPr>
            </a:lvl3pPr>
            <a:lvl4pPr marL="0" indent="0">
              <a:spcAft>
                <a:spcPts val="0"/>
              </a:spcAft>
              <a:buFontTx/>
              <a:buNone/>
              <a:defRPr sz="1600">
                <a:solidFill>
                  <a:schemeClr val="accent6"/>
                </a:solidFill>
              </a:defRPr>
            </a:lvl4pPr>
            <a:lvl5pPr marL="0" indent="0">
              <a:spcAft>
                <a:spcPts val="0"/>
              </a:spcAft>
              <a:buFontTx/>
              <a:buNone/>
              <a:defRPr sz="1600">
                <a:solidFill>
                  <a:schemeClr val="accent6"/>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Content Placeholder 2"/>
          <p:cNvSpPr>
            <a:spLocks noGrp="1"/>
          </p:cNvSpPr>
          <p:nvPr>
            <p:ph idx="1"/>
          </p:nvPr>
        </p:nvSpPr>
        <p:spPr>
          <a:xfrm>
            <a:off x="371475" y="1426159"/>
            <a:ext cx="5481637" cy="2249424"/>
          </a:xfrm>
        </p:spPr>
        <p:txBody>
          <a:bodyPr>
            <a:normAutofit/>
          </a:bodyPr>
          <a:lstStyle>
            <a:lvl1pPr>
              <a:spcAft>
                <a:spcPts val="600"/>
              </a:spcAft>
              <a:defRPr sz="1400" b="1"/>
            </a:lvl1pPr>
            <a:lvl2pPr marL="0" indent="0">
              <a:spcAft>
                <a:spcPts val="600"/>
              </a:spcAft>
              <a:buFontTx/>
              <a:buNone/>
              <a:defRPr sz="1400"/>
            </a:lvl2pPr>
            <a:lvl3pPr marL="225425" indent="-225425">
              <a:spcAft>
                <a:spcPts val="600"/>
              </a:spcAft>
              <a:tabLst/>
              <a:defRPr sz="1400"/>
            </a:lvl3pPr>
            <a:lvl4pPr marL="457200" indent="-227013">
              <a:spcAft>
                <a:spcPts val="600"/>
              </a:spcAft>
              <a:defRPr sz="1400"/>
            </a:lvl4pPr>
            <a:lvl5pPr marL="688975" indent="-228600">
              <a:spcAft>
                <a:spcPts val="600"/>
              </a:spcAft>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3"/>
          </p:nvPr>
        </p:nvSpPr>
        <p:spPr>
          <a:xfrm>
            <a:off x="6337301" y="1426159"/>
            <a:ext cx="5481637" cy="2249424"/>
          </a:xfrm>
        </p:spPr>
        <p:txBody>
          <a:bodyPr>
            <a:normAutofit/>
          </a:bodyPr>
          <a:lstStyle>
            <a:lvl1pPr>
              <a:spcAft>
                <a:spcPts val="600"/>
              </a:spcAft>
              <a:defRPr sz="1400" b="1"/>
            </a:lvl1pPr>
            <a:lvl2pPr marL="0" indent="0">
              <a:spcAft>
                <a:spcPts val="600"/>
              </a:spcAft>
              <a:buFontTx/>
              <a:buNone/>
              <a:defRPr sz="1400"/>
            </a:lvl2pPr>
            <a:lvl3pPr marL="225425" indent="-225425">
              <a:spcAft>
                <a:spcPts val="600"/>
              </a:spcAft>
              <a:tabLst/>
              <a:defRPr sz="1400"/>
            </a:lvl3pPr>
            <a:lvl4pPr marL="457200" indent="-227013">
              <a:spcAft>
                <a:spcPts val="600"/>
              </a:spcAft>
              <a:defRPr sz="1400"/>
            </a:lvl4pPr>
            <a:lvl5pPr marL="688975" indent="-228600">
              <a:spcAft>
                <a:spcPts val="600"/>
              </a:spcAft>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371475" y="4014990"/>
            <a:ext cx="5481637" cy="2249286"/>
          </a:xfrm>
        </p:spPr>
        <p:txBody>
          <a:bodyPr>
            <a:normAutofit/>
          </a:bodyPr>
          <a:lstStyle>
            <a:lvl1pPr>
              <a:spcAft>
                <a:spcPts val="600"/>
              </a:spcAft>
              <a:defRPr sz="1400" b="1"/>
            </a:lvl1pPr>
            <a:lvl2pPr marL="0" indent="0">
              <a:spcAft>
                <a:spcPts val="600"/>
              </a:spcAft>
              <a:buFontTx/>
              <a:buNone/>
              <a:defRPr sz="1400"/>
            </a:lvl2pPr>
            <a:lvl3pPr marL="225425" indent="-225425">
              <a:spcAft>
                <a:spcPts val="600"/>
              </a:spcAft>
              <a:tabLst/>
              <a:defRPr sz="1400"/>
            </a:lvl3pPr>
            <a:lvl4pPr marL="457200" indent="-227013">
              <a:spcAft>
                <a:spcPts val="600"/>
              </a:spcAft>
              <a:defRPr sz="1400"/>
            </a:lvl4pPr>
            <a:lvl5pPr marL="688975" indent="-228600">
              <a:spcAft>
                <a:spcPts val="600"/>
              </a:spcAft>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18"/>
          </p:nvPr>
        </p:nvSpPr>
        <p:spPr>
          <a:xfrm>
            <a:off x="6337301" y="4014990"/>
            <a:ext cx="5481637" cy="2249286"/>
          </a:xfrm>
        </p:spPr>
        <p:txBody>
          <a:bodyPr>
            <a:normAutofit/>
          </a:bodyPr>
          <a:lstStyle>
            <a:lvl1pPr>
              <a:spcAft>
                <a:spcPts val="600"/>
              </a:spcAft>
              <a:defRPr sz="1400" b="1"/>
            </a:lvl1pPr>
            <a:lvl2pPr marL="0" indent="0">
              <a:spcAft>
                <a:spcPts val="600"/>
              </a:spcAft>
              <a:buFontTx/>
              <a:buNone/>
              <a:defRPr sz="1400"/>
            </a:lvl2pPr>
            <a:lvl3pPr marL="225425" indent="-225425">
              <a:spcAft>
                <a:spcPts val="600"/>
              </a:spcAft>
              <a:tabLst/>
              <a:defRPr sz="1400"/>
            </a:lvl3pPr>
            <a:lvl4pPr marL="457200" indent="-227013">
              <a:spcAft>
                <a:spcPts val="600"/>
              </a:spcAft>
              <a:defRPr sz="1400"/>
            </a:lvl4pPr>
            <a:lvl5pPr marL="688975" indent="-228600">
              <a:spcAft>
                <a:spcPts val="600"/>
              </a:spcAft>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009281"/>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15:guide id="1" orient="horz" pos="924" userDrawn="1">
          <p15:clr>
            <a:srgbClr val="C35E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Col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A655226-6E4F-8847-85CD-AF95F3D3F39A}" type="slidenum">
              <a:rPr lang="en-US" smtClean="0"/>
              <a:t>‹#›</a:t>
            </a:fld>
            <a:endParaRPr lang="en-US"/>
          </a:p>
        </p:txBody>
      </p:sp>
      <p:sp>
        <p:nvSpPr>
          <p:cNvPr id="5" name="Footer Placeholder 4"/>
          <p:cNvSpPr>
            <a:spLocks noGrp="1"/>
          </p:cNvSpPr>
          <p:nvPr>
            <p:ph type="ftr" sz="quarter" idx="11"/>
          </p:nvPr>
        </p:nvSpPr>
        <p:spPr/>
        <p:txBody>
          <a:bodyPr/>
          <a:lstStyle/>
          <a:p>
            <a:r>
              <a:rPr lang="en-US" smtClean="0"/>
              <a:t>JavaScript Unit Testing - An Introduction</a:t>
            </a: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2" name="Content Placeholder 2"/>
          <p:cNvSpPr>
            <a:spLocks noGrp="1"/>
          </p:cNvSpPr>
          <p:nvPr>
            <p:ph idx="13"/>
          </p:nvPr>
        </p:nvSpPr>
        <p:spPr>
          <a:xfrm>
            <a:off x="371475" y="1108659"/>
            <a:ext cx="3514725" cy="5155615"/>
          </a:xfrm>
        </p:spPr>
        <p:txBody>
          <a:bodyPr>
            <a:normAutofit/>
          </a:bodyPr>
          <a:lstStyle>
            <a:lvl1pPr>
              <a:spcAft>
                <a:spcPts val="600"/>
              </a:spcAft>
              <a:defRPr sz="1400" b="1"/>
            </a:lvl1pPr>
            <a:lvl2pPr marL="0" indent="0">
              <a:spcAft>
                <a:spcPts val="600"/>
              </a:spcAft>
              <a:buFontTx/>
              <a:buNone/>
              <a:defRPr sz="1400"/>
            </a:lvl2pPr>
            <a:lvl3pPr marL="225425" indent="-225425">
              <a:spcAft>
                <a:spcPts val="600"/>
              </a:spcAft>
              <a:tabLst/>
              <a:defRPr sz="1400"/>
            </a:lvl3pPr>
            <a:lvl4pPr marL="457200" indent="-227013">
              <a:spcAft>
                <a:spcPts val="600"/>
              </a:spcAft>
              <a:defRPr sz="1400"/>
            </a:lvl4pPr>
            <a:lvl5pPr marL="688975" indent="-228600">
              <a:spcAft>
                <a:spcPts val="600"/>
              </a:spcAft>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2"/>
          <p:cNvSpPr>
            <a:spLocks noGrp="1"/>
          </p:cNvSpPr>
          <p:nvPr>
            <p:ph idx="15"/>
          </p:nvPr>
        </p:nvSpPr>
        <p:spPr>
          <a:xfrm>
            <a:off x="4337844" y="1108659"/>
            <a:ext cx="3514725" cy="5155615"/>
          </a:xfrm>
        </p:spPr>
        <p:txBody>
          <a:bodyPr>
            <a:normAutofit/>
          </a:bodyPr>
          <a:lstStyle>
            <a:lvl1pPr>
              <a:spcAft>
                <a:spcPts val="600"/>
              </a:spcAft>
              <a:defRPr sz="1400" b="1"/>
            </a:lvl1pPr>
            <a:lvl2pPr marL="0" indent="0">
              <a:spcAft>
                <a:spcPts val="600"/>
              </a:spcAft>
              <a:buFontTx/>
              <a:buNone/>
              <a:defRPr sz="1400"/>
            </a:lvl2pPr>
            <a:lvl3pPr marL="225425" indent="-225425">
              <a:spcAft>
                <a:spcPts val="600"/>
              </a:spcAft>
              <a:tabLst/>
              <a:defRPr sz="1400"/>
            </a:lvl3pPr>
            <a:lvl4pPr marL="457200" indent="-227013">
              <a:spcAft>
                <a:spcPts val="600"/>
              </a:spcAft>
              <a:defRPr sz="1400"/>
            </a:lvl4pPr>
            <a:lvl5pPr marL="688975" indent="-228600">
              <a:spcAft>
                <a:spcPts val="600"/>
              </a:spcAft>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4"/>
          </p:nvPr>
        </p:nvSpPr>
        <p:spPr>
          <a:xfrm>
            <a:off x="8304213" y="1108659"/>
            <a:ext cx="3514725" cy="5155615"/>
          </a:xfrm>
        </p:spPr>
        <p:txBody>
          <a:bodyPr>
            <a:normAutofit/>
          </a:bodyPr>
          <a:lstStyle>
            <a:lvl1pPr>
              <a:spcAft>
                <a:spcPts val="600"/>
              </a:spcAft>
              <a:defRPr sz="1400" b="1"/>
            </a:lvl1pPr>
            <a:lvl2pPr marL="0" indent="0">
              <a:spcAft>
                <a:spcPts val="600"/>
              </a:spcAft>
              <a:buFontTx/>
              <a:buNone/>
              <a:defRPr sz="1400"/>
            </a:lvl2pPr>
            <a:lvl3pPr marL="225425" indent="-225425">
              <a:spcAft>
                <a:spcPts val="600"/>
              </a:spcAft>
              <a:tabLst/>
              <a:defRPr sz="1400"/>
            </a:lvl3pPr>
            <a:lvl4pPr marL="457200" indent="-227013">
              <a:spcAft>
                <a:spcPts val="600"/>
              </a:spcAft>
              <a:defRPr sz="1400"/>
            </a:lvl4pPr>
            <a:lvl5pPr marL="688975" indent="-228600">
              <a:spcAft>
                <a:spcPts val="600"/>
              </a:spcAft>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0885731"/>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Col Intro">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A655226-6E4F-8847-85CD-AF95F3D3F39A}" type="slidenum">
              <a:rPr lang="en-US" smtClean="0"/>
              <a:t>‹#›</a:t>
            </a:fld>
            <a:endParaRPr lang="en-US"/>
          </a:p>
        </p:txBody>
      </p:sp>
      <p:sp>
        <p:nvSpPr>
          <p:cNvPr id="5" name="Footer Placeholder 4"/>
          <p:cNvSpPr>
            <a:spLocks noGrp="1"/>
          </p:cNvSpPr>
          <p:nvPr>
            <p:ph type="ftr" sz="quarter" idx="11"/>
          </p:nvPr>
        </p:nvSpPr>
        <p:spPr/>
        <p:txBody>
          <a:bodyPr/>
          <a:lstStyle/>
          <a:p>
            <a:r>
              <a:rPr lang="en-US" smtClean="0"/>
              <a:t>JavaScript Unit Testing - An Introduction</a:t>
            </a: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9" name="Content Placeholder 2"/>
          <p:cNvSpPr>
            <a:spLocks noGrp="1"/>
          </p:cNvSpPr>
          <p:nvPr>
            <p:ph idx="1"/>
          </p:nvPr>
        </p:nvSpPr>
        <p:spPr>
          <a:xfrm>
            <a:off x="373063" y="1054848"/>
            <a:ext cx="11445875" cy="91778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3"/>
          </p:nvPr>
        </p:nvSpPr>
        <p:spPr>
          <a:xfrm>
            <a:off x="371475" y="2109326"/>
            <a:ext cx="3514725" cy="4154947"/>
          </a:xfrm>
        </p:spPr>
        <p:txBody>
          <a:bodyPr>
            <a:normAutofit/>
          </a:bodyPr>
          <a:lstStyle>
            <a:lvl1pPr>
              <a:spcAft>
                <a:spcPts val="600"/>
              </a:spcAft>
              <a:defRPr sz="1400" b="1"/>
            </a:lvl1pPr>
            <a:lvl2pPr marL="0" indent="0">
              <a:spcAft>
                <a:spcPts val="600"/>
              </a:spcAft>
              <a:buFontTx/>
              <a:buNone/>
              <a:defRPr sz="1400"/>
            </a:lvl2pPr>
            <a:lvl3pPr marL="225425" indent="-225425">
              <a:spcAft>
                <a:spcPts val="600"/>
              </a:spcAft>
              <a:tabLst/>
              <a:defRPr sz="1400"/>
            </a:lvl3pPr>
            <a:lvl4pPr marL="457200" indent="-227013">
              <a:spcAft>
                <a:spcPts val="600"/>
              </a:spcAft>
              <a:defRPr sz="1400"/>
            </a:lvl4pPr>
            <a:lvl5pPr marL="688975" indent="-228600">
              <a:spcAft>
                <a:spcPts val="600"/>
              </a:spcAft>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2"/>
          <p:cNvSpPr>
            <a:spLocks noGrp="1"/>
          </p:cNvSpPr>
          <p:nvPr>
            <p:ph idx="15"/>
          </p:nvPr>
        </p:nvSpPr>
        <p:spPr>
          <a:xfrm>
            <a:off x="4337844" y="2109326"/>
            <a:ext cx="3514725" cy="4154947"/>
          </a:xfrm>
        </p:spPr>
        <p:txBody>
          <a:bodyPr>
            <a:normAutofit/>
          </a:bodyPr>
          <a:lstStyle>
            <a:lvl1pPr>
              <a:spcAft>
                <a:spcPts val="600"/>
              </a:spcAft>
              <a:defRPr sz="1400" b="1"/>
            </a:lvl1pPr>
            <a:lvl2pPr marL="0" indent="0">
              <a:spcAft>
                <a:spcPts val="600"/>
              </a:spcAft>
              <a:buFontTx/>
              <a:buNone/>
              <a:defRPr sz="1400"/>
            </a:lvl2pPr>
            <a:lvl3pPr marL="225425" indent="-225425">
              <a:spcAft>
                <a:spcPts val="600"/>
              </a:spcAft>
              <a:tabLst/>
              <a:defRPr sz="1400"/>
            </a:lvl3pPr>
            <a:lvl4pPr marL="457200" indent="-227013">
              <a:spcAft>
                <a:spcPts val="600"/>
              </a:spcAft>
              <a:defRPr sz="1400"/>
            </a:lvl4pPr>
            <a:lvl5pPr marL="688975" indent="-228600">
              <a:spcAft>
                <a:spcPts val="600"/>
              </a:spcAft>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4"/>
          </p:nvPr>
        </p:nvSpPr>
        <p:spPr>
          <a:xfrm>
            <a:off x="8304213" y="2109326"/>
            <a:ext cx="3514725" cy="4154947"/>
          </a:xfrm>
        </p:spPr>
        <p:txBody>
          <a:bodyPr>
            <a:normAutofit/>
          </a:bodyPr>
          <a:lstStyle>
            <a:lvl1pPr>
              <a:spcAft>
                <a:spcPts val="600"/>
              </a:spcAft>
              <a:defRPr sz="1400" b="1"/>
            </a:lvl1pPr>
            <a:lvl2pPr marL="0" indent="0">
              <a:spcAft>
                <a:spcPts val="600"/>
              </a:spcAft>
              <a:buFontTx/>
              <a:buNone/>
              <a:defRPr sz="1400"/>
            </a:lvl2pPr>
            <a:lvl3pPr marL="225425" indent="-225425">
              <a:spcAft>
                <a:spcPts val="600"/>
              </a:spcAft>
              <a:tabLst/>
              <a:defRPr sz="1400"/>
            </a:lvl3pPr>
            <a:lvl4pPr marL="457200" indent="-227013">
              <a:spcAft>
                <a:spcPts val="600"/>
              </a:spcAft>
              <a:defRPr sz="1400"/>
            </a:lvl4pPr>
            <a:lvl5pPr marL="688975" indent="-228600">
              <a:spcAft>
                <a:spcPts val="600"/>
              </a:spcAft>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08988765"/>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A655226-6E4F-8847-85CD-AF95F3D3F39A}" type="slidenum">
              <a:rPr lang="en-US" smtClean="0"/>
              <a:t>‹#›</a:t>
            </a:fld>
            <a:endParaRPr lang="en-US"/>
          </a:p>
        </p:txBody>
      </p:sp>
      <p:sp>
        <p:nvSpPr>
          <p:cNvPr id="4" name="Footer Placeholder 3"/>
          <p:cNvSpPr>
            <a:spLocks noGrp="1"/>
          </p:cNvSpPr>
          <p:nvPr>
            <p:ph type="ftr" sz="quarter" idx="11"/>
          </p:nvPr>
        </p:nvSpPr>
        <p:spPr/>
        <p:txBody>
          <a:bodyPr/>
          <a:lstStyle/>
          <a:p>
            <a:r>
              <a:rPr lang="en-US" smtClean="0"/>
              <a:t>JavaScript Unit Testing - An Introduction</a:t>
            </a: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718936589"/>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1a Ink-Savin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49438" y="6200376"/>
            <a:ext cx="5450321" cy="484572"/>
          </a:xfrm>
          <a:prstGeom prst="rect">
            <a:avLst/>
          </a:prstGeom>
        </p:spPr>
      </p:pic>
      <p:sp>
        <p:nvSpPr>
          <p:cNvPr id="2" name="Title 1"/>
          <p:cNvSpPr>
            <a:spLocks noGrp="1"/>
          </p:cNvSpPr>
          <p:nvPr>
            <p:ph type="ctrTitle"/>
          </p:nvPr>
        </p:nvSpPr>
        <p:spPr>
          <a:xfrm>
            <a:off x="373064" y="252621"/>
            <a:ext cx="10291762" cy="1221022"/>
          </a:xfrm>
        </p:spPr>
        <p:txBody>
          <a:bodyPr>
            <a:noAutofit/>
          </a:bodyPr>
          <a:lstStyle>
            <a:lvl1pPr>
              <a:lnSpc>
                <a:spcPct val="100000"/>
              </a:lnSpc>
              <a:defRPr sz="3600">
                <a:solidFill>
                  <a:schemeClr val="tx2"/>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73063" y="1748584"/>
            <a:ext cx="10291762" cy="1752600"/>
          </a:xfrm>
        </p:spPr>
        <p:txBody>
          <a:bodyPr>
            <a:noAutofit/>
          </a:bodyPr>
          <a:lstStyle>
            <a:lvl1pPr marL="0" indent="0" algn="l">
              <a:spcAft>
                <a:spcPts val="0"/>
              </a:spcAft>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5629165"/>
      </p:ext>
    </p:extLst>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A655226-6E4F-8847-85CD-AF95F3D3F39A}" type="slidenum">
              <a:rPr lang="en-US" smtClean="0"/>
              <a:t>‹#›</a:t>
            </a:fld>
            <a:endParaRPr lang="en-US"/>
          </a:p>
        </p:txBody>
      </p:sp>
      <p:sp>
        <p:nvSpPr>
          <p:cNvPr id="3" name="Footer Placeholder 2"/>
          <p:cNvSpPr>
            <a:spLocks noGrp="1"/>
          </p:cNvSpPr>
          <p:nvPr>
            <p:ph type="ftr" sz="quarter" idx="11"/>
          </p:nvPr>
        </p:nvSpPr>
        <p:spPr/>
        <p:txBody>
          <a:bodyPr/>
          <a:lstStyle/>
          <a:p>
            <a:r>
              <a:rPr lang="en-US" smtClean="0"/>
              <a:t>JavaScript Unit Testing - An Introduction</a:t>
            </a:r>
            <a:endParaRPr lang="en-US"/>
          </a:p>
        </p:txBody>
      </p:sp>
    </p:spTree>
    <p:extLst>
      <p:ext uri="{BB962C8B-B14F-4D97-AF65-F5344CB8AC3E}">
        <p14:creationId xmlns:p14="http://schemas.microsoft.com/office/powerpoint/2010/main" val="2638226074"/>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2 Horizontal">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49438" y="6200376"/>
            <a:ext cx="5450321" cy="484572"/>
          </a:xfrm>
          <a:prstGeom prst="rect">
            <a:avLst/>
          </a:prstGeom>
        </p:spPr>
      </p:pic>
      <p:sp>
        <p:nvSpPr>
          <p:cNvPr id="6" name="Picture Placeholder 5"/>
          <p:cNvSpPr>
            <a:spLocks noGrp="1"/>
          </p:cNvSpPr>
          <p:nvPr>
            <p:ph type="pic" sz="quarter" idx="10" hasCustomPrompt="1"/>
          </p:nvPr>
        </p:nvSpPr>
        <p:spPr>
          <a:xfrm>
            <a:off x="0" y="0"/>
            <a:ext cx="12188825" cy="3651250"/>
          </a:xfrm>
          <a:solidFill>
            <a:schemeClr val="bg2"/>
          </a:solidFill>
        </p:spPr>
        <p:txBody>
          <a:bodyPr/>
          <a:lstStyle>
            <a:lvl1pPr>
              <a:defRPr baseline="0">
                <a:solidFill>
                  <a:schemeClr val="accent4"/>
                </a:solidFill>
              </a:defRPr>
            </a:lvl1pPr>
          </a:lstStyle>
          <a:p>
            <a:r>
              <a:rPr lang="en-US" dirty="0" smtClean="0"/>
              <a:t>Picture here. Place photo credit on top of picture.</a:t>
            </a:r>
            <a:endParaRPr lang="en-US" dirty="0"/>
          </a:p>
        </p:txBody>
      </p:sp>
      <p:sp>
        <p:nvSpPr>
          <p:cNvPr id="2" name="Title 1"/>
          <p:cNvSpPr>
            <a:spLocks noGrp="1"/>
          </p:cNvSpPr>
          <p:nvPr>
            <p:ph type="ctrTitle" hasCustomPrompt="1"/>
          </p:nvPr>
        </p:nvSpPr>
        <p:spPr>
          <a:xfrm>
            <a:off x="373064" y="3874000"/>
            <a:ext cx="10291762" cy="1221022"/>
          </a:xfrm>
        </p:spPr>
        <p:txBody>
          <a:bodyPr>
            <a:noAutofit/>
          </a:bodyPr>
          <a:lstStyle>
            <a:lvl1pPr>
              <a:lnSpc>
                <a:spcPct val="100000"/>
              </a:lnSpc>
              <a:defRPr sz="3600">
                <a:solidFill>
                  <a:schemeClr val="tx2"/>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373063" y="5253540"/>
            <a:ext cx="5553775" cy="1007560"/>
          </a:xfrm>
        </p:spPr>
        <p:txBody>
          <a:bodyPr>
            <a:noAutofit/>
          </a:bodyPr>
          <a:lstStyle>
            <a:lvl1pPr marL="0" indent="0" algn="l">
              <a:spcAft>
                <a:spcPts val="0"/>
              </a:spcAft>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29819927"/>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3 Vertical">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49438" y="6200376"/>
            <a:ext cx="5450321" cy="484572"/>
          </a:xfrm>
          <a:prstGeom prst="rect">
            <a:avLst/>
          </a:prstGeom>
        </p:spPr>
      </p:pic>
      <p:sp>
        <p:nvSpPr>
          <p:cNvPr id="6" name="Picture Placeholder 5"/>
          <p:cNvSpPr>
            <a:spLocks noGrp="1"/>
          </p:cNvSpPr>
          <p:nvPr>
            <p:ph type="pic" sz="quarter" idx="10" hasCustomPrompt="1"/>
          </p:nvPr>
        </p:nvSpPr>
        <p:spPr>
          <a:xfrm>
            <a:off x="1" y="0"/>
            <a:ext cx="6094412" cy="6858000"/>
          </a:xfrm>
          <a:solidFill>
            <a:schemeClr val="bg2"/>
          </a:solidFill>
        </p:spPr>
        <p:txBody>
          <a:bodyPr anchor="ctr"/>
          <a:lstStyle>
            <a:lvl1pPr algn="ctr">
              <a:defRPr baseline="0">
                <a:solidFill>
                  <a:schemeClr val="accent4"/>
                </a:solidFill>
              </a:defRPr>
            </a:lvl1pPr>
          </a:lstStyle>
          <a:p>
            <a:r>
              <a:rPr lang="en-US" dirty="0" smtClean="0"/>
              <a:t>Picture here. Place photo credit </a:t>
            </a:r>
            <a:br>
              <a:rPr lang="en-US" dirty="0" smtClean="0"/>
            </a:br>
            <a:r>
              <a:rPr lang="en-US" dirty="0" smtClean="0"/>
              <a:t>on top of picture.</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2" name="Title 1"/>
          <p:cNvSpPr>
            <a:spLocks noGrp="1"/>
          </p:cNvSpPr>
          <p:nvPr>
            <p:ph type="ctrTitle"/>
          </p:nvPr>
        </p:nvSpPr>
        <p:spPr>
          <a:xfrm>
            <a:off x="6465886" y="250824"/>
            <a:ext cx="5353052" cy="1743075"/>
          </a:xfrm>
        </p:spPr>
        <p:txBody>
          <a:bodyPr>
            <a:noAutofit/>
          </a:bodyPr>
          <a:lstStyle>
            <a:lvl1pPr>
              <a:lnSpc>
                <a:spcPct val="100000"/>
              </a:lnSpc>
              <a:defRPr sz="3600" baseline="0">
                <a:solidFill>
                  <a:schemeClr val="tx2"/>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465887" y="2243640"/>
            <a:ext cx="5353052" cy="1007560"/>
          </a:xfrm>
        </p:spPr>
        <p:txBody>
          <a:bodyPr>
            <a:noAutofit/>
          </a:bodyPr>
          <a:lstStyle>
            <a:lvl1pPr marL="0" indent="0" algn="l">
              <a:spcAft>
                <a:spcPts val="0"/>
              </a:spcAft>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821969931"/>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A655226-6E4F-8847-85CD-AF95F3D3F39A}" type="slidenum">
              <a:rPr lang="en-US" smtClean="0"/>
              <a:t>‹#›</a:t>
            </a:fld>
            <a:endParaRPr lang="en-US"/>
          </a:p>
        </p:txBody>
      </p:sp>
      <p:sp>
        <p:nvSpPr>
          <p:cNvPr id="5" name="Footer Placeholder 4"/>
          <p:cNvSpPr>
            <a:spLocks noGrp="1"/>
          </p:cNvSpPr>
          <p:nvPr>
            <p:ph type="ftr" sz="quarter" idx="11"/>
          </p:nvPr>
        </p:nvSpPr>
        <p:spPr/>
        <p:txBody>
          <a:bodyPr/>
          <a:lstStyle/>
          <a:p>
            <a:r>
              <a:rPr lang="en-US" smtClean="0"/>
              <a:t>JavaScript Unit Testing - An Introduction</a:t>
            </a:r>
            <a:endParaRPr lang="en-US"/>
          </a:p>
        </p:txBody>
      </p:sp>
      <p:sp>
        <p:nvSpPr>
          <p:cNvPr id="2" name="Title 1"/>
          <p:cNvSpPr>
            <a:spLocks noGrp="1"/>
          </p:cNvSpPr>
          <p:nvPr>
            <p:ph type="title"/>
          </p:nvPr>
        </p:nvSpPr>
        <p:spPr>
          <a:xfrm>
            <a:off x="373064" y="288088"/>
            <a:ext cx="10291762" cy="428678"/>
          </a:xfrm>
          <a:ln>
            <a:noFill/>
          </a:ln>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73064" y="1054849"/>
            <a:ext cx="10291762" cy="521208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40544488"/>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ubhea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A655226-6E4F-8847-85CD-AF95F3D3F39A}" type="slidenum">
              <a:rPr lang="en-US" smtClean="0"/>
              <a:t>‹#›</a:t>
            </a:fld>
            <a:endParaRPr lang="en-US"/>
          </a:p>
        </p:txBody>
      </p:sp>
      <p:sp>
        <p:nvSpPr>
          <p:cNvPr id="5" name="Footer Placeholder 4"/>
          <p:cNvSpPr>
            <a:spLocks noGrp="1"/>
          </p:cNvSpPr>
          <p:nvPr>
            <p:ph type="ftr" sz="quarter" idx="11"/>
          </p:nvPr>
        </p:nvSpPr>
        <p:spPr/>
        <p:txBody>
          <a:bodyPr/>
          <a:lstStyle/>
          <a:p>
            <a:r>
              <a:rPr lang="en-US" smtClean="0"/>
              <a:t>JavaScript Unit Testing - An Introduction</a:t>
            </a:r>
            <a:endParaRPr lang="en-US"/>
          </a:p>
        </p:txBody>
      </p:sp>
      <p:sp>
        <p:nvSpPr>
          <p:cNvPr id="2" name="Title 1"/>
          <p:cNvSpPr>
            <a:spLocks noGrp="1"/>
          </p:cNvSpPr>
          <p:nvPr>
            <p:ph type="title"/>
          </p:nvPr>
        </p:nvSpPr>
        <p:spPr>
          <a:xfrm>
            <a:off x="373064" y="288088"/>
            <a:ext cx="10291762" cy="428678"/>
          </a:xfrm>
        </p:spPr>
        <p:txBody>
          <a:bodyPr/>
          <a:lstStyle/>
          <a:p>
            <a:r>
              <a:rPr lang="en-US" dirty="0" smtClean="0"/>
              <a:t>Click to edit Master title style</a:t>
            </a:r>
            <a:endParaRPr lang="en-US" dirty="0"/>
          </a:p>
        </p:txBody>
      </p:sp>
      <p:sp>
        <p:nvSpPr>
          <p:cNvPr id="8" name="Text Placeholder 7"/>
          <p:cNvSpPr>
            <a:spLocks noGrp="1"/>
          </p:cNvSpPr>
          <p:nvPr>
            <p:ph type="body" sz="quarter" idx="13"/>
          </p:nvPr>
        </p:nvSpPr>
        <p:spPr>
          <a:xfrm>
            <a:off x="371476" y="723900"/>
            <a:ext cx="10293350" cy="266700"/>
          </a:xfrm>
        </p:spPr>
        <p:txBody>
          <a:bodyPr>
            <a:noAutofit/>
          </a:bodyPr>
          <a:lstStyle>
            <a:lvl1pPr marL="0">
              <a:spcAft>
                <a:spcPts val="0"/>
              </a:spcAft>
              <a:buFontTx/>
              <a:buNone/>
              <a:defRPr sz="1600">
                <a:solidFill>
                  <a:schemeClr val="accent6"/>
                </a:solidFill>
              </a:defRPr>
            </a:lvl1pPr>
            <a:lvl2pPr marL="0" indent="0">
              <a:spcAft>
                <a:spcPts val="0"/>
              </a:spcAft>
              <a:buFontTx/>
              <a:buNone/>
              <a:defRPr sz="1600">
                <a:solidFill>
                  <a:schemeClr val="accent6"/>
                </a:solidFill>
              </a:defRPr>
            </a:lvl2pPr>
            <a:lvl3pPr marL="0" indent="0">
              <a:spcAft>
                <a:spcPts val="0"/>
              </a:spcAft>
              <a:buFontTx/>
              <a:buNone/>
              <a:defRPr sz="1600">
                <a:solidFill>
                  <a:schemeClr val="accent6"/>
                </a:solidFill>
              </a:defRPr>
            </a:lvl3pPr>
            <a:lvl4pPr marL="0" indent="0">
              <a:spcAft>
                <a:spcPts val="0"/>
              </a:spcAft>
              <a:buFontTx/>
              <a:buNone/>
              <a:defRPr sz="1600">
                <a:solidFill>
                  <a:schemeClr val="accent6"/>
                </a:solidFill>
              </a:defRPr>
            </a:lvl4pPr>
            <a:lvl5pPr marL="0" indent="0">
              <a:spcAft>
                <a:spcPts val="0"/>
              </a:spcAft>
              <a:buFontTx/>
              <a:buNone/>
              <a:defRPr sz="1600">
                <a:solidFill>
                  <a:schemeClr val="accent6"/>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Content Placeholder 2"/>
          <p:cNvSpPr>
            <a:spLocks noGrp="1"/>
          </p:cNvSpPr>
          <p:nvPr>
            <p:ph idx="1"/>
          </p:nvPr>
        </p:nvSpPr>
        <p:spPr>
          <a:xfrm>
            <a:off x="373064" y="1397000"/>
            <a:ext cx="10291762" cy="4870561"/>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50193442"/>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15:guide id="1" orient="horz" pos="924" userDrawn="1">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A655226-6E4F-8847-85CD-AF95F3D3F39A}" type="slidenum">
              <a:rPr lang="en-US" smtClean="0"/>
              <a:t>‹#›</a:t>
            </a:fld>
            <a:endParaRPr lang="en-US"/>
          </a:p>
        </p:txBody>
      </p:sp>
      <p:sp>
        <p:nvSpPr>
          <p:cNvPr id="5" name="Footer Placeholder 4"/>
          <p:cNvSpPr>
            <a:spLocks noGrp="1"/>
          </p:cNvSpPr>
          <p:nvPr>
            <p:ph type="ftr" sz="quarter" idx="11"/>
          </p:nvPr>
        </p:nvSpPr>
        <p:spPr/>
        <p:txBody>
          <a:bodyPr/>
          <a:lstStyle/>
          <a:p>
            <a:r>
              <a:rPr lang="en-US" smtClean="0"/>
              <a:t>JavaScript Unit Testing - An Introduction</a:t>
            </a:r>
            <a:endParaRPr lang="en-US"/>
          </a:p>
        </p:txBody>
      </p:sp>
      <p:sp>
        <p:nvSpPr>
          <p:cNvPr id="2" name="Title 1"/>
          <p:cNvSpPr>
            <a:spLocks noGrp="1"/>
          </p:cNvSpPr>
          <p:nvPr>
            <p:ph type="title"/>
          </p:nvPr>
        </p:nvSpPr>
        <p:spPr>
          <a:xfrm>
            <a:off x="373064" y="288088"/>
            <a:ext cx="10291762" cy="428678"/>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73064" y="1054849"/>
            <a:ext cx="10291762" cy="5212080"/>
          </a:xfrm>
        </p:spPr>
        <p:txBody>
          <a:bodyPr/>
          <a:lstStyle>
            <a:lvl1pPr marL="914400" indent="-914400">
              <a:spcAft>
                <a:spcPts val="800"/>
              </a:spcAft>
              <a:tabLst>
                <a:tab pos="914400" algn="l"/>
              </a:tabLst>
              <a:defRPr sz="2000"/>
            </a:lvl1pPr>
            <a:lvl2pPr marL="1141413" indent="-227013">
              <a:buFont typeface="Lucida Grande"/>
              <a:buChar char="–"/>
              <a:defRPr sz="1800"/>
            </a:lvl2pPr>
            <a:lvl3pPr marL="1366838" indent="-225425">
              <a:buFont typeface="Arial"/>
              <a:buChar char="•"/>
              <a:defRPr sz="1600"/>
            </a:lvl3pPr>
            <a:lvl4pPr marL="1600200" indent="-228600">
              <a:buFont typeface="Lucida Grande"/>
              <a:buChar char="–"/>
              <a:defRPr sz="1400"/>
            </a:lvl4pPr>
            <a:lvl5pPr marL="1828800" indent="-225425">
              <a:buFont typeface="Arial"/>
              <a:buChar cha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78386592"/>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1">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18656" y="6440585"/>
            <a:ext cx="1653699" cy="317013"/>
          </a:xfrm>
          <a:prstGeom prst="rect">
            <a:avLst/>
          </a:prstGeom>
        </p:spPr>
      </p:pic>
      <p:sp>
        <p:nvSpPr>
          <p:cNvPr id="6" name="Slide Number Placeholder 5"/>
          <p:cNvSpPr>
            <a:spLocks noGrp="1"/>
          </p:cNvSpPr>
          <p:nvPr>
            <p:ph type="sldNum" sz="quarter" idx="12"/>
          </p:nvPr>
        </p:nvSpPr>
        <p:spPr/>
        <p:txBody>
          <a:bodyPr/>
          <a:lstStyle>
            <a:lvl1pPr>
              <a:defRPr>
                <a:solidFill>
                  <a:schemeClr val="tx1"/>
                </a:solidFill>
              </a:defRPr>
            </a:lvl1pPr>
          </a:lstStyle>
          <a:p>
            <a:fld id="{0A655226-6E4F-8847-85CD-AF95F3D3F39A}" type="slidenum">
              <a:rPr lang="en-US" smtClean="0"/>
              <a:pPr/>
              <a:t>‹#›</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smtClean="0"/>
              <a:t>JavaScript Unit Testing - An Introduction</a:t>
            </a:r>
            <a:endParaRPr lang="en-US"/>
          </a:p>
        </p:txBody>
      </p:sp>
      <p:sp>
        <p:nvSpPr>
          <p:cNvPr id="2" name="Title 1"/>
          <p:cNvSpPr>
            <a:spLocks noGrp="1"/>
          </p:cNvSpPr>
          <p:nvPr>
            <p:ph type="title"/>
          </p:nvPr>
        </p:nvSpPr>
        <p:spPr>
          <a:xfrm>
            <a:off x="369888" y="1833345"/>
            <a:ext cx="10293350" cy="1692275"/>
          </a:xfrm>
        </p:spPr>
        <p:txBody>
          <a:bodyPr anchor="t">
            <a:noAutofit/>
          </a:bodyPr>
          <a:lstStyle>
            <a:lvl1pPr algn="l">
              <a:defRPr sz="3600" b="0" i="0" cap="none">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05835912"/>
      </p:ext>
    </p:extLst>
  </p:cSld>
  <p:clrMapOvr>
    <a:overrideClrMapping bg1="dk1" tx1="lt1" bg2="dk2" tx2="lt2" accent1="accent1" accent2="accent2" accent3="accent3" accent4="accent4" accent5="accent5" accent6="accent6" hlink="hlink" folHlink="folHlink"/>
  </p:clrMapOvr>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15:guide id="1" orient="horz" pos="1223" userDrawn="1">
          <p15:clr>
            <a:srgbClr val="C35EA4"/>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1a Ink-Saving">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solidFill>
              </a:defRPr>
            </a:lvl1pPr>
          </a:lstStyle>
          <a:p>
            <a:fld id="{0A655226-6E4F-8847-85CD-AF95F3D3F39A}" type="slidenum">
              <a:rPr lang="en-US" smtClean="0"/>
              <a:pPr/>
              <a:t>‹#›</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smtClean="0"/>
              <a:t>JavaScript Unit Testing - An Introduction</a:t>
            </a:r>
            <a:endParaRPr lang="en-US"/>
          </a:p>
        </p:txBody>
      </p:sp>
      <p:sp>
        <p:nvSpPr>
          <p:cNvPr id="2" name="Title 1"/>
          <p:cNvSpPr>
            <a:spLocks noGrp="1"/>
          </p:cNvSpPr>
          <p:nvPr>
            <p:ph type="title"/>
          </p:nvPr>
        </p:nvSpPr>
        <p:spPr>
          <a:xfrm>
            <a:off x="371476" y="1828800"/>
            <a:ext cx="10293350" cy="1692275"/>
          </a:xfrm>
        </p:spPr>
        <p:txBody>
          <a:bodyPr anchor="t">
            <a:noAutofit/>
          </a:bodyPr>
          <a:lstStyle>
            <a:lvl1pPr algn="l">
              <a:defRPr sz="3600" b="0" i="0" cap="none">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805994827"/>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15:guide id="1" orient="horz" pos="1221" userDrawn="1">
          <p15:clr>
            <a:srgbClr val="C35EA4"/>
          </p15:clr>
        </p15:guide>
      </p15:sldGuideLst>
    </p:ext>
  </p:extLs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1.emf"/><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73063" y="6553201"/>
            <a:ext cx="386695" cy="304800"/>
          </a:xfrm>
          <a:prstGeom prst="rect">
            <a:avLst/>
          </a:prstGeom>
        </p:spPr>
        <p:txBody>
          <a:bodyPr vert="horz" lIns="0" tIns="0" rIns="0" bIns="0" rtlCol="0" anchor="t" anchorCtr="0"/>
          <a:lstStyle>
            <a:lvl1pPr algn="l">
              <a:defRPr sz="1000">
                <a:solidFill>
                  <a:schemeClr val="accent6"/>
                </a:solidFill>
              </a:defRPr>
            </a:lvl1pPr>
          </a:lstStyle>
          <a:p>
            <a:fld id="{0A655226-6E4F-8847-85CD-AF95F3D3F39A}" type="slidenum">
              <a:rPr lang="en-US" smtClean="0"/>
              <a:pPr/>
              <a:t>‹#›</a:t>
            </a:fld>
            <a:endParaRPr lang="en-US" dirty="0"/>
          </a:p>
        </p:txBody>
      </p:sp>
      <p:sp>
        <p:nvSpPr>
          <p:cNvPr id="5" name="Footer Placeholder 4"/>
          <p:cNvSpPr>
            <a:spLocks noGrp="1"/>
          </p:cNvSpPr>
          <p:nvPr>
            <p:ph type="ftr" sz="quarter" idx="3"/>
          </p:nvPr>
        </p:nvSpPr>
        <p:spPr>
          <a:xfrm>
            <a:off x="771525" y="6553201"/>
            <a:ext cx="5321300" cy="304799"/>
          </a:xfrm>
          <a:prstGeom prst="rect">
            <a:avLst/>
          </a:prstGeom>
        </p:spPr>
        <p:txBody>
          <a:bodyPr vert="horz" lIns="0" tIns="0" rIns="0" bIns="0" rtlCol="0" anchor="t" anchorCtr="0"/>
          <a:lstStyle>
            <a:lvl1pPr algn="l">
              <a:defRPr sz="1000">
                <a:solidFill>
                  <a:schemeClr val="accent6"/>
                </a:solidFill>
              </a:defRPr>
            </a:lvl1pPr>
          </a:lstStyle>
          <a:p>
            <a:r>
              <a:rPr lang="en-US" smtClean="0"/>
              <a:t>JavaScript Unit Testing - An Introduction</a:t>
            </a:r>
            <a:endParaRPr lang="en-US" dirty="0"/>
          </a:p>
        </p:txBody>
      </p:sp>
      <p:pic>
        <p:nvPicPr>
          <p:cNvPr id="4" name="Picture 3"/>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10215958" y="6441989"/>
            <a:ext cx="1659825" cy="318187"/>
          </a:xfrm>
          <a:prstGeom prst="rect">
            <a:avLst/>
          </a:prstGeom>
        </p:spPr>
      </p:pic>
      <p:sp>
        <p:nvSpPr>
          <p:cNvPr id="2" name="Title Placeholder 1"/>
          <p:cNvSpPr>
            <a:spLocks noGrp="1"/>
          </p:cNvSpPr>
          <p:nvPr>
            <p:ph type="title"/>
          </p:nvPr>
        </p:nvSpPr>
        <p:spPr>
          <a:xfrm>
            <a:off x="373063" y="288088"/>
            <a:ext cx="11445875" cy="428678"/>
          </a:xfrm>
          <a:prstGeom prst="rect">
            <a:avLst/>
          </a:prstGeom>
        </p:spPr>
        <p:txBody>
          <a:bodyPr vert="horz" lIns="0" tIns="0" rIns="0" bIns="0" rtlCol="0" anchor="t">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73063" y="1054849"/>
            <a:ext cx="10287000" cy="5212080"/>
          </a:xfrm>
          <a:prstGeom prst="rect">
            <a:avLst/>
          </a:prstGeom>
        </p:spPr>
        <p:txBody>
          <a:bodyPr vert="horz" lIns="0" tIns="0" rIns="0" bIns="0" rtlCol="0">
            <a:normAutofit/>
          </a:body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endParaRPr lang="en-US" dirty="0"/>
          </a:p>
        </p:txBody>
      </p:sp>
    </p:spTree>
    <p:extLst>
      <p:ext uri="{BB962C8B-B14F-4D97-AF65-F5344CB8AC3E}">
        <p14:creationId xmlns:p14="http://schemas.microsoft.com/office/powerpoint/2010/main" val="981165124"/>
      </p:ext>
    </p:extLst>
  </p:cSld>
  <p:clrMap bg1="lt1" tx1="dk1" bg2="lt2" tx2="dk2" accent1="accent1" accent2="accent2" accent3="accent3" accent4="accent4" accent5="accent5" accent6="accent6" hlink="hlink" folHlink="folHlink"/>
  <p:sldLayoutIdLst>
    <p:sldLayoutId id="2147483649" r:id="rId1"/>
    <p:sldLayoutId id="2147483671" r:id="rId2"/>
    <p:sldLayoutId id="2147483660" r:id="rId3"/>
    <p:sldLayoutId id="2147483661" r:id="rId4"/>
    <p:sldLayoutId id="2147483650" r:id="rId5"/>
    <p:sldLayoutId id="2147483662" r:id="rId6"/>
    <p:sldLayoutId id="2147483670" r:id="rId7"/>
    <p:sldLayoutId id="2147483651" r:id="rId8"/>
    <p:sldLayoutId id="2147483672" r:id="rId9"/>
    <p:sldLayoutId id="2147483665" r:id="rId10"/>
    <p:sldLayoutId id="2147483673" r:id="rId11"/>
    <p:sldLayoutId id="2147483675" r:id="rId12"/>
    <p:sldLayoutId id="2147483663" r:id="rId13"/>
    <p:sldLayoutId id="2147483664" r:id="rId14"/>
    <p:sldLayoutId id="2147483666" r:id="rId15"/>
    <p:sldLayoutId id="2147483667" r:id="rId16"/>
    <p:sldLayoutId id="2147483668" r:id="rId17"/>
    <p:sldLayoutId id="2147483669" r:id="rId18"/>
    <p:sldLayoutId id="2147483654" r:id="rId19"/>
    <p:sldLayoutId id="2147483655" r:id="rId20"/>
  </p:sldLayoutIdLst>
  <p:timing>
    <p:tnLst>
      <p:par>
        <p:cTn xmlns:p14="http://schemas.microsoft.com/office/powerpoint/2010/main" id="1" dur="indefinite" restart="never" nodeType="tmRoot"/>
      </p:par>
    </p:tnLst>
  </p:timing>
  <p:hf hdr="0" dt="0"/>
  <p:txStyles>
    <p:titleStyle>
      <a:lvl1pPr algn="l" defTabSz="457200" rtl="0" eaLnBrk="1" latinLnBrk="0" hangingPunct="1">
        <a:lnSpc>
          <a:spcPct val="100000"/>
        </a:lnSpc>
        <a:spcBef>
          <a:spcPct val="0"/>
        </a:spcBef>
        <a:buNone/>
        <a:defRPr sz="2400" kern="1200">
          <a:solidFill>
            <a:schemeClr val="tx2"/>
          </a:solidFill>
          <a:latin typeface="+mj-lt"/>
          <a:ea typeface="+mj-ea"/>
          <a:cs typeface="+mj-cs"/>
        </a:defRPr>
      </a:lvl1pPr>
    </p:titleStyle>
    <p:bodyStyle>
      <a:lvl1pPr marL="0" indent="0" algn="l" defTabSz="457200" rtl="0" eaLnBrk="1" latinLnBrk="0" hangingPunct="1">
        <a:lnSpc>
          <a:spcPct val="100000"/>
        </a:lnSpc>
        <a:spcBef>
          <a:spcPts val="0"/>
        </a:spcBef>
        <a:spcAft>
          <a:spcPts val="1000"/>
        </a:spcAft>
        <a:buFontTx/>
        <a:buNone/>
        <a:defRPr sz="2200" kern="1200" baseline="0">
          <a:solidFill>
            <a:schemeClr val="tx1"/>
          </a:solidFill>
          <a:latin typeface="+mn-lt"/>
          <a:ea typeface="+mn-ea"/>
          <a:cs typeface="+mn-cs"/>
        </a:defRPr>
      </a:lvl1pPr>
      <a:lvl2pPr marL="227013" indent="-227013" algn="l" defTabSz="457200" rtl="0" eaLnBrk="1" latinLnBrk="0" hangingPunct="1">
        <a:lnSpc>
          <a:spcPct val="100000"/>
        </a:lnSpc>
        <a:spcBef>
          <a:spcPts val="0"/>
        </a:spcBef>
        <a:spcAft>
          <a:spcPts val="800"/>
        </a:spcAft>
        <a:buClr>
          <a:schemeClr val="tx2"/>
        </a:buClr>
        <a:buFont typeface="Arial"/>
        <a:buChar char="•"/>
        <a:defRPr sz="2000" kern="1200">
          <a:solidFill>
            <a:schemeClr val="tx1"/>
          </a:solidFill>
          <a:latin typeface="+mn-lt"/>
          <a:ea typeface="+mn-ea"/>
          <a:cs typeface="+mn-cs"/>
        </a:defRPr>
      </a:lvl2pPr>
      <a:lvl3pPr marL="457200" indent="-225425" algn="l" defTabSz="457200" rtl="0" eaLnBrk="1" latinLnBrk="0" hangingPunct="1">
        <a:lnSpc>
          <a:spcPct val="100000"/>
        </a:lnSpc>
        <a:spcBef>
          <a:spcPts val="0"/>
        </a:spcBef>
        <a:spcAft>
          <a:spcPts val="600"/>
        </a:spcAft>
        <a:buClr>
          <a:schemeClr val="tx2"/>
        </a:buClr>
        <a:buFont typeface="Lucida Grande"/>
        <a:buChar char="–"/>
        <a:defRPr sz="1800" kern="1200">
          <a:solidFill>
            <a:schemeClr val="tx1"/>
          </a:solidFill>
          <a:latin typeface="+mn-lt"/>
          <a:ea typeface="+mn-ea"/>
          <a:cs typeface="+mn-cs"/>
        </a:defRPr>
      </a:lvl3pPr>
      <a:lvl4pPr marL="685800" indent="-228600" algn="l" defTabSz="457200" rtl="0" eaLnBrk="1" latinLnBrk="0" hangingPunct="1">
        <a:lnSpc>
          <a:spcPct val="100000"/>
        </a:lnSpc>
        <a:spcBef>
          <a:spcPts val="0"/>
        </a:spcBef>
        <a:spcAft>
          <a:spcPts val="600"/>
        </a:spcAft>
        <a:buClr>
          <a:schemeClr val="tx2"/>
        </a:buClr>
        <a:buFont typeface="Arial"/>
        <a:buChar char="•"/>
        <a:defRPr sz="1600" kern="1200">
          <a:solidFill>
            <a:schemeClr val="tx1"/>
          </a:solidFill>
          <a:latin typeface="+mn-lt"/>
          <a:ea typeface="+mn-ea"/>
          <a:cs typeface="+mn-cs"/>
        </a:defRPr>
      </a:lvl4pPr>
      <a:lvl5pPr marL="917575" indent="-225425" algn="l" defTabSz="457200" rtl="0" eaLnBrk="1" latinLnBrk="0" hangingPunct="1">
        <a:lnSpc>
          <a:spcPct val="100000"/>
        </a:lnSpc>
        <a:spcBef>
          <a:spcPts val="0"/>
        </a:spcBef>
        <a:spcAft>
          <a:spcPts val="600"/>
        </a:spcAft>
        <a:buClr>
          <a:schemeClr val="tx2"/>
        </a:buClr>
        <a:buFont typeface="Arial"/>
        <a:buChar char="–"/>
        <a:defRPr sz="1400" kern="1200">
          <a:solidFill>
            <a:schemeClr val="tx1"/>
          </a:solidFill>
          <a:latin typeface="+mn-lt"/>
          <a:ea typeface="+mn-ea"/>
          <a:cs typeface="+mn-cs"/>
        </a:defRPr>
      </a:lvl5pPr>
      <a:lvl6pPr marL="1081088" indent="-163513" algn="l" defTabSz="457200" rtl="0" eaLnBrk="1" latinLnBrk="0" hangingPunct="1">
        <a:lnSpc>
          <a:spcPct val="100000"/>
        </a:lnSpc>
        <a:spcBef>
          <a:spcPts val="0"/>
        </a:spcBef>
        <a:spcAft>
          <a:spcPts val="400"/>
        </a:spcAft>
        <a:buClr>
          <a:schemeClr val="tx2"/>
        </a:buClr>
        <a:buFont typeface="Arial"/>
        <a:buChar char="•"/>
        <a:defRPr sz="1200" kern="1200">
          <a:solidFill>
            <a:schemeClr val="tx1"/>
          </a:solidFill>
          <a:latin typeface="+mn-lt"/>
          <a:ea typeface="+mn-ea"/>
          <a:cs typeface="+mn-cs"/>
        </a:defRPr>
      </a:lvl6pPr>
      <a:lvl7pPr marL="1243584" indent="-164592" algn="l" defTabSz="457200" rtl="0" eaLnBrk="1" latinLnBrk="0" hangingPunct="1">
        <a:lnSpc>
          <a:spcPct val="100000"/>
        </a:lnSpc>
        <a:spcBef>
          <a:spcPts val="0"/>
        </a:spcBef>
        <a:spcAft>
          <a:spcPts val="400"/>
        </a:spcAft>
        <a:buClr>
          <a:schemeClr val="tx2"/>
        </a:buClr>
        <a:buFont typeface="Lucida Grande"/>
        <a:buChar char="–"/>
        <a:defRPr sz="1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3888" userDrawn="1">
          <p15:clr>
            <a:srgbClr val="5ACBF0"/>
          </p15:clr>
        </p15:guide>
        <p15:guide id="3" orient="horz" pos="228" userDrawn="1">
          <p15:clr>
            <a:srgbClr val="5ACBF0"/>
          </p15:clr>
        </p15:guide>
        <p15:guide id="4" orient="horz" pos="707" userDrawn="1">
          <p15:clr>
            <a:srgbClr val="5ACBF0"/>
          </p15:clr>
        </p15:guide>
        <p15:guide id="5" pos="7445" userDrawn="1">
          <p15:clr>
            <a:srgbClr val="5ACBF0"/>
          </p15:clr>
        </p15:guide>
        <p15:guide id="6" pos="233" userDrawn="1">
          <p15:clr>
            <a:srgbClr val="5ACBF0"/>
          </p15:clr>
        </p15:guide>
        <p15:guide id="8" pos="6718" userDrawn="1">
          <p15:clr>
            <a:srgbClr val="5ACBF0"/>
          </p15:clr>
        </p15:guide>
        <p15:guide id="9" orient="horz" pos="4206"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a:t>
            </a:r>
            <a:r>
              <a:rPr lang="en-US" dirty="0"/>
              <a:t>-driven Development with </a:t>
            </a:r>
            <a:r>
              <a:rPr lang="en-US" dirty="0" smtClean="0"/>
              <a:t>JavaScript.</a:t>
            </a:r>
            <a:r>
              <a:rPr lang="en-US" dirty="0"/>
              <a:t/>
            </a:r>
            <a:br>
              <a:rPr lang="en-US" dirty="0"/>
            </a:br>
            <a:r>
              <a:rPr lang="en-US" dirty="0" smtClean="0"/>
              <a:t>An </a:t>
            </a:r>
            <a:r>
              <a:rPr lang="en-US" dirty="0"/>
              <a:t>introduction</a:t>
            </a:r>
            <a:br>
              <a:rPr lang="en-US" dirty="0"/>
            </a:br>
            <a:endParaRPr lang="en-US" dirty="0"/>
          </a:p>
        </p:txBody>
      </p:sp>
      <p:sp>
        <p:nvSpPr>
          <p:cNvPr id="3" name="Subtitle 2"/>
          <p:cNvSpPr>
            <a:spLocks noGrp="1"/>
          </p:cNvSpPr>
          <p:nvPr>
            <p:ph type="subTitle" idx="1"/>
          </p:nvPr>
        </p:nvSpPr>
        <p:spPr/>
        <p:txBody>
          <a:bodyPr/>
          <a:lstStyle/>
          <a:p>
            <a:r>
              <a:rPr lang="en-US" dirty="0"/>
              <a:t>2016 London Technology</a:t>
            </a:r>
            <a:br>
              <a:rPr lang="en-US" dirty="0"/>
            </a:br>
            <a:r>
              <a:rPr lang="en-US" dirty="0" err="1"/>
              <a:t>Unconference</a:t>
            </a:r>
            <a:r>
              <a:rPr lang="en-US" dirty="0"/>
              <a:t/>
            </a:r>
            <a:br>
              <a:rPr lang="en-US" dirty="0"/>
            </a:br>
            <a:endParaRPr lang="en-US" dirty="0" smtClean="0"/>
          </a:p>
        </p:txBody>
      </p:sp>
      <p:sp>
        <p:nvSpPr>
          <p:cNvPr id="8" name="TextBox 7"/>
          <p:cNvSpPr txBox="1"/>
          <p:nvPr/>
        </p:nvSpPr>
        <p:spPr>
          <a:xfrm>
            <a:off x="371475" y="339725"/>
            <a:ext cx="2449513" cy="123111"/>
          </a:xfrm>
          <a:prstGeom prst="rect">
            <a:avLst/>
          </a:prstGeom>
          <a:noFill/>
        </p:spPr>
        <p:txBody>
          <a:bodyPr wrap="square" lIns="0" tIns="0" rIns="0" bIns="0" rtlCol="0" anchor="t">
            <a:spAutoFit/>
          </a:bodyPr>
          <a:lstStyle/>
          <a:p>
            <a:r>
              <a:rPr lang="en-US" sz="800" dirty="0" smtClean="0">
                <a:solidFill>
                  <a:srgbClr val="FFFFFF"/>
                </a:solidFill>
              </a:rPr>
              <a:t>REUTERS / </a:t>
            </a:r>
            <a:r>
              <a:rPr lang="en-US" sz="800" dirty="0" err="1" smtClean="0">
                <a:solidFill>
                  <a:srgbClr val="FFFFFF"/>
                </a:solidFill>
              </a:rPr>
              <a:t>Firstname</a:t>
            </a:r>
            <a:r>
              <a:rPr lang="en-US" sz="800" dirty="0" smtClean="0">
                <a:solidFill>
                  <a:srgbClr val="FFFFFF"/>
                </a:solidFill>
              </a:rPr>
              <a:t> </a:t>
            </a:r>
            <a:r>
              <a:rPr lang="en-US" sz="800" dirty="0" err="1" smtClean="0">
                <a:solidFill>
                  <a:srgbClr val="FFFFFF"/>
                </a:solidFill>
              </a:rPr>
              <a:t>Lastname</a:t>
            </a:r>
            <a:endParaRPr lang="en-US" sz="800" dirty="0" smtClean="0">
              <a:solidFill>
                <a:srgbClr val="FFFFFF"/>
              </a:solidFill>
            </a:endParaRPr>
          </a:p>
        </p:txBody>
      </p:sp>
      <p:sp>
        <p:nvSpPr>
          <p:cNvPr id="4" name="Picture Placeholder 3"/>
          <p:cNvSpPr>
            <a:spLocks noGrp="1"/>
          </p:cNvSpPr>
          <p:nvPr>
            <p:ph type="pic" sz="quarter" idx="10"/>
          </p:nvPr>
        </p:nvSpPr>
        <p:spPr/>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23359" r="17422"/>
          <a:stretch/>
        </p:blipFill>
        <p:spPr>
          <a:xfrm>
            <a:off x="0" y="-27020"/>
            <a:ext cx="6093568" cy="6952570"/>
          </a:xfrm>
          <a:prstGeom prst="rect">
            <a:avLst/>
          </a:prstGeom>
        </p:spPr>
      </p:pic>
      <p:sp>
        <p:nvSpPr>
          <p:cNvPr id="9" name="TextBox 8"/>
          <p:cNvSpPr txBox="1"/>
          <p:nvPr/>
        </p:nvSpPr>
        <p:spPr>
          <a:xfrm>
            <a:off x="82870" y="6734889"/>
            <a:ext cx="2449513" cy="123111"/>
          </a:xfrm>
          <a:prstGeom prst="rect">
            <a:avLst/>
          </a:prstGeom>
          <a:noFill/>
        </p:spPr>
        <p:txBody>
          <a:bodyPr wrap="square" lIns="0" tIns="0" rIns="0" bIns="0" rtlCol="0" anchor="t">
            <a:spAutoFit/>
          </a:bodyPr>
          <a:lstStyle/>
          <a:p>
            <a:r>
              <a:rPr lang="en-US" sz="800" dirty="0" smtClean="0">
                <a:solidFill>
                  <a:schemeClr val="bg1"/>
                </a:solidFill>
              </a:rPr>
              <a:t>Sydney </a:t>
            </a:r>
            <a:r>
              <a:rPr lang="en-US" sz="800" dirty="0">
                <a:solidFill>
                  <a:schemeClr val="bg1"/>
                </a:solidFill>
              </a:rPr>
              <a:t>opera house</a:t>
            </a:r>
            <a:endParaRPr lang="en-US" sz="800" dirty="0" smtClean="0">
              <a:solidFill>
                <a:schemeClr val="bg1"/>
              </a:solidFill>
            </a:endParaRPr>
          </a:p>
        </p:txBody>
      </p:sp>
      <p:sp>
        <p:nvSpPr>
          <p:cNvPr id="12" name="TextBox 11"/>
          <p:cNvSpPr txBox="1"/>
          <p:nvPr/>
        </p:nvSpPr>
        <p:spPr>
          <a:xfrm>
            <a:off x="-837697" y="3093784"/>
            <a:ext cx="914400" cy="914400"/>
          </a:xfrm>
          <a:prstGeom prst="rect">
            <a:avLst/>
          </a:prstGeom>
          <a:noFill/>
        </p:spPr>
        <p:txBody>
          <a:bodyPr wrap="none" lIns="0" tIns="0" rIns="0" bIns="0" rtlCol="0" anchor="t">
            <a:noAutofit/>
          </a:bodyPr>
          <a:lstStyle/>
          <a:p>
            <a:endParaRPr lang="en-US" sz="1400" dirty="0" err="1" smtClean="0"/>
          </a:p>
        </p:txBody>
      </p:sp>
    </p:spTree>
    <p:extLst>
      <p:ext uri="{BB962C8B-B14F-4D97-AF65-F5344CB8AC3E}">
        <p14:creationId xmlns:p14="http://schemas.microsoft.com/office/powerpoint/2010/main" val="404966048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655226-6E4F-8847-85CD-AF95F3D3F39A}" type="slidenum">
              <a:rPr lang="en-US" smtClean="0"/>
              <a:pPr/>
              <a:t>10</a:t>
            </a:fld>
            <a:endParaRPr lang="en-US"/>
          </a:p>
        </p:txBody>
      </p:sp>
      <p:sp>
        <p:nvSpPr>
          <p:cNvPr id="3" name="Footer Placeholder 2"/>
          <p:cNvSpPr>
            <a:spLocks noGrp="1"/>
          </p:cNvSpPr>
          <p:nvPr>
            <p:ph type="ftr" sz="quarter" idx="11"/>
          </p:nvPr>
        </p:nvSpPr>
        <p:spPr/>
        <p:txBody>
          <a:bodyPr/>
          <a:lstStyle/>
          <a:p>
            <a:r>
              <a:rPr lang="en-US" smtClean="0"/>
              <a:t>JavaScript Unit Testing - An Introduction</a:t>
            </a:r>
            <a:endParaRPr lang="en-US"/>
          </a:p>
        </p:txBody>
      </p:sp>
      <p:sp>
        <p:nvSpPr>
          <p:cNvPr id="4" name="Title 3"/>
          <p:cNvSpPr>
            <a:spLocks noGrp="1"/>
          </p:cNvSpPr>
          <p:nvPr>
            <p:ph type="title"/>
          </p:nvPr>
        </p:nvSpPr>
        <p:spPr/>
        <p:txBody>
          <a:bodyPr/>
          <a:lstStyle/>
          <a:p>
            <a:r>
              <a:rPr lang="en-US" dirty="0" smtClean="0"/>
              <a:t>Advantages </a:t>
            </a:r>
            <a:r>
              <a:rPr lang="en-US" dirty="0"/>
              <a:t>of Unit T</a:t>
            </a:r>
            <a:r>
              <a:rPr lang="en-US" dirty="0" smtClean="0"/>
              <a:t>esting</a:t>
            </a:r>
            <a:endParaRPr lang="en-US" dirty="0"/>
          </a:p>
        </p:txBody>
      </p:sp>
    </p:spTree>
    <p:extLst>
      <p:ext uri="{BB962C8B-B14F-4D97-AF65-F5344CB8AC3E}">
        <p14:creationId xmlns:p14="http://schemas.microsoft.com/office/powerpoint/2010/main" val="325328720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655226-6E4F-8847-85CD-AF95F3D3F39A}" type="slidenum">
              <a:rPr lang="en-US" smtClean="0"/>
              <a:t>11</a:t>
            </a:fld>
            <a:endParaRPr lang="en-US"/>
          </a:p>
        </p:txBody>
      </p:sp>
      <p:sp>
        <p:nvSpPr>
          <p:cNvPr id="3" name="Footer Placeholder 2"/>
          <p:cNvSpPr>
            <a:spLocks noGrp="1"/>
          </p:cNvSpPr>
          <p:nvPr>
            <p:ph type="ftr" sz="quarter" idx="11"/>
          </p:nvPr>
        </p:nvSpPr>
        <p:spPr/>
        <p:txBody>
          <a:bodyPr/>
          <a:lstStyle/>
          <a:p>
            <a:r>
              <a:rPr lang="en-US" smtClean="0"/>
              <a:t>JavaScript Unit Testing - An Introduction</a:t>
            </a:r>
            <a:endParaRPr lang="en-US"/>
          </a:p>
        </p:txBody>
      </p:sp>
      <p:sp>
        <p:nvSpPr>
          <p:cNvPr id="6" name="Title 5"/>
          <p:cNvSpPr>
            <a:spLocks noGrp="1"/>
          </p:cNvSpPr>
          <p:nvPr>
            <p:ph type="title"/>
          </p:nvPr>
        </p:nvSpPr>
        <p:spPr/>
        <p:txBody>
          <a:bodyPr/>
          <a:lstStyle/>
          <a:p>
            <a:r>
              <a:rPr lang="en-US" dirty="0" smtClean="0"/>
              <a:t>Advantages of Unit Testing</a:t>
            </a:r>
            <a:endParaRPr lang="en-US" dirty="0"/>
          </a:p>
        </p:txBody>
      </p:sp>
      <p:sp>
        <p:nvSpPr>
          <p:cNvPr id="8" name="Content Placeholder 4"/>
          <p:cNvSpPr txBox="1">
            <a:spLocks/>
          </p:cNvSpPr>
          <p:nvPr/>
        </p:nvSpPr>
        <p:spPr>
          <a:xfrm>
            <a:off x="457425" y="844362"/>
            <a:ext cx="10291762" cy="5212080"/>
          </a:xfrm>
          <a:prstGeom prst="rect">
            <a:avLst/>
          </a:prstGeom>
        </p:spPr>
        <p:txBody>
          <a:bodyPr vert="horz" lIns="0" tIns="0" rIns="0" bIns="0" rtlCol="0">
            <a:normAutofit/>
          </a:bodyPr>
          <a:lstStyle>
            <a:lvl1pPr marL="0" indent="0" algn="l" defTabSz="457200" rtl="0" eaLnBrk="1" latinLnBrk="0" hangingPunct="1">
              <a:lnSpc>
                <a:spcPct val="100000"/>
              </a:lnSpc>
              <a:spcBef>
                <a:spcPts val="0"/>
              </a:spcBef>
              <a:spcAft>
                <a:spcPts val="1000"/>
              </a:spcAft>
              <a:buFontTx/>
              <a:buNone/>
              <a:defRPr sz="2200" kern="1200" baseline="0">
                <a:solidFill>
                  <a:schemeClr val="tx1"/>
                </a:solidFill>
                <a:latin typeface="+mn-lt"/>
                <a:ea typeface="+mn-ea"/>
                <a:cs typeface="+mn-cs"/>
              </a:defRPr>
            </a:lvl1pPr>
            <a:lvl2pPr marL="227013" indent="-227013" algn="l" defTabSz="457200" rtl="0" eaLnBrk="1" latinLnBrk="0" hangingPunct="1">
              <a:lnSpc>
                <a:spcPct val="100000"/>
              </a:lnSpc>
              <a:spcBef>
                <a:spcPts val="0"/>
              </a:spcBef>
              <a:spcAft>
                <a:spcPts val="800"/>
              </a:spcAft>
              <a:buClr>
                <a:schemeClr val="tx2"/>
              </a:buClr>
              <a:buFont typeface="Arial"/>
              <a:buChar char="•"/>
              <a:defRPr sz="2000" kern="1200">
                <a:solidFill>
                  <a:schemeClr val="tx1"/>
                </a:solidFill>
                <a:latin typeface="+mn-lt"/>
                <a:ea typeface="+mn-ea"/>
                <a:cs typeface="+mn-cs"/>
              </a:defRPr>
            </a:lvl2pPr>
            <a:lvl3pPr marL="457200" indent="-225425" algn="l" defTabSz="457200" rtl="0" eaLnBrk="1" latinLnBrk="0" hangingPunct="1">
              <a:lnSpc>
                <a:spcPct val="100000"/>
              </a:lnSpc>
              <a:spcBef>
                <a:spcPts val="0"/>
              </a:spcBef>
              <a:spcAft>
                <a:spcPts val="600"/>
              </a:spcAft>
              <a:buClr>
                <a:schemeClr val="tx2"/>
              </a:buClr>
              <a:buFont typeface="Lucida Grande"/>
              <a:buChar char="–"/>
              <a:defRPr sz="1800" kern="1200">
                <a:solidFill>
                  <a:schemeClr val="tx1"/>
                </a:solidFill>
                <a:latin typeface="+mn-lt"/>
                <a:ea typeface="+mn-ea"/>
                <a:cs typeface="+mn-cs"/>
              </a:defRPr>
            </a:lvl3pPr>
            <a:lvl4pPr marL="685800" indent="-228600" algn="l" defTabSz="457200" rtl="0" eaLnBrk="1" latinLnBrk="0" hangingPunct="1">
              <a:lnSpc>
                <a:spcPct val="100000"/>
              </a:lnSpc>
              <a:spcBef>
                <a:spcPts val="0"/>
              </a:spcBef>
              <a:spcAft>
                <a:spcPts val="600"/>
              </a:spcAft>
              <a:buClr>
                <a:schemeClr val="tx2"/>
              </a:buClr>
              <a:buFont typeface="Arial"/>
              <a:buChar char="•"/>
              <a:defRPr sz="1600" kern="1200">
                <a:solidFill>
                  <a:schemeClr val="tx1"/>
                </a:solidFill>
                <a:latin typeface="+mn-lt"/>
                <a:ea typeface="+mn-ea"/>
                <a:cs typeface="+mn-cs"/>
              </a:defRPr>
            </a:lvl4pPr>
            <a:lvl5pPr marL="917575" indent="-225425" algn="l" defTabSz="457200" rtl="0" eaLnBrk="1" latinLnBrk="0" hangingPunct="1">
              <a:lnSpc>
                <a:spcPct val="100000"/>
              </a:lnSpc>
              <a:spcBef>
                <a:spcPts val="0"/>
              </a:spcBef>
              <a:spcAft>
                <a:spcPts val="600"/>
              </a:spcAft>
              <a:buClr>
                <a:schemeClr val="tx2"/>
              </a:buClr>
              <a:buFont typeface="Arial"/>
              <a:buChar char="–"/>
              <a:defRPr sz="1400" kern="1200">
                <a:solidFill>
                  <a:schemeClr val="tx1"/>
                </a:solidFill>
                <a:latin typeface="+mn-lt"/>
                <a:ea typeface="+mn-ea"/>
                <a:cs typeface="+mn-cs"/>
              </a:defRPr>
            </a:lvl5pPr>
            <a:lvl6pPr marL="1081088" indent="-163513" algn="l" defTabSz="457200" rtl="0" eaLnBrk="1" latinLnBrk="0" hangingPunct="1">
              <a:lnSpc>
                <a:spcPct val="100000"/>
              </a:lnSpc>
              <a:spcBef>
                <a:spcPts val="0"/>
              </a:spcBef>
              <a:spcAft>
                <a:spcPts val="400"/>
              </a:spcAft>
              <a:buClr>
                <a:schemeClr val="tx2"/>
              </a:buClr>
              <a:buFont typeface="Arial"/>
              <a:buChar char="•"/>
              <a:defRPr sz="1200" kern="1200">
                <a:solidFill>
                  <a:schemeClr val="tx1"/>
                </a:solidFill>
                <a:latin typeface="+mn-lt"/>
                <a:ea typeface="+mn-ea"/>
                <a:cs typeface="+mn-cs"/>
              </a:defRPr>
            </a:lvl6pPr>
            <a:lvl7pPr marL="1243584" indent="-164592" algn="l" defTabSz="457200" rtl="0" eaLnBrk="1" latinLnBrk="0" hangingPunct="1">
              <a:lnSpc>
                <a:spcPct val="100000"/>
              </a:lnSpc>
              <a:spcBef>
                <a:spcPts val="0"/>
              </a:spcBef>
              <a:spcAft>
                <a:spcPts val="400"/>
              </a:spcAft>
              <a:buClr>
                <a:schemeClr val="tx2"/>
              </a:buClr>
              <a:buFont typeface="Lucida Grande"/>
              <a:buChar char="–"/>
              <a:defRPr sz="1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3000" dirty="0"/>
              <a:t>The more tests you write, the bigger the assurance you receive. </a:t>
            </a:r>
            <a:r>
              <a:rPr lang="en-US" sz="3000" dirty="0" smtClean="0"/>
              <a:t/>
            </a:r>
            <a:br>
              <a:rPr lang="en-US" sz="3000" dirty="0" smtClean="0"/>
            </a:br>
            <a:endParaRPr lang="en-US" sz="3000" dirty="0"/>
          </a:p>
          <a:p>
            <a:pPr lvl="1" algn="just"/>
            <a:r>
              <a:rPr lang="en-US" sz="3000" dirty="0"/>
              <a:t>You will also have a greater level of confidence in your codebase as you continue to develop </a:t>
            </a:r>
            <a:r>
              <a:rPr lang="en-US" sz="3000" dirty="0" smtClean="0"/>
              <a:t>it</a:t>
            </a:r>
            <a:br>
              <a:rPr lang="en-US" sz="3000" dirty="0" smtClean="0"/>
            </a:br>
            <a:endParaRPr lang="en-US" sz="3000" dirty="0"/>
          </a:p>
          <a:p>
            <a:pPr lvl="1"/>
            <a:r>
              <a:rPr lang="en-US" sz="3000" dirty="0"/>
              <a:t>Immediate feedback that something has </a:t>
            </a:r>
            <a:r>
              <a:rPr lang="en-US" sz="3000" dirty="0" smtClean="0"/>
              <a:t>changed</a:t>
            </a:r>
            <a:r>
              <a:rPr lang="en-US" sz="3000" dirty="0" smtClean="0"/>
              <a:t/>
            </a:r>
            <a:br>
              <a:rPr lang="en-US" sz="3000" dirty="0" smtClean="0"/>
            </a:br>
            <a:endParaRPr lang="en-US" sz="3000" dirty="0"/>
          </a:p>
          <a:p>
            <a:pPr lvl="1"/>
            <a:r>
              <a:rPr lang="en-US" sz="3000" dirty="0"/>
              <a:t>A guard against the “ripple </a:t>
            </a:r>
            <a:r>
              <a:rPr lang="en-US" sz="3000" dirty="0" smtClean="0"/>
              <a:t>effect”</a:t>
            </a:r>
            <a:br>
              <a:rPr lang="en-US" sz="3000" dirty="0" smtClean="0"/>
            </a:br>
            <a:r>
              <a:rPr lang="en-US" sz="1300" i="1" dirty="0" smtClean="0"/>
              <a:t>-where </a:t>
            </a:r>
            <a:r>
              <a:rPr lang="en-US" sz="1300" i="1" dirty="0"/>
              <a:t>a change in one section of the application has an effect in another section of the </a:t>
            </a:r>
            <a:r>
              <a:rPr lang="en-US" sz="1300" i="1" dirty="0" smtClean="0"/>
              <a:t/>
            </a:r>
            <a:br>
              <a:rPr lang="en-US" sz="1300" i="1" dirty="0" smtClean="0"/>
            </a:br>
            <a:r>
              <a:rPr lang="en-US" sz="1300" i="1" dirty="0" smtClean="0"/>
              <a:t>application, especially </a:t>
            </a:r>
            <a:r>
              <a:rPr lang="en-US" sz="1300" i="1" dirty="0"/>
              <a:t>where there is a lot of code reuse</a:t>
            </a:r>
            <a:endParaRPr lang="en-US" sz="1300" i="1" dirty="0" smtClean="0"/>
          </a:p>
        </p:txBody>
      </p:sp>
      <p:pic>
        <p:nvPicPr>
          <p:cNvPr id="9" name="Picture 8" descr="unit_testi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0685" y="3747537"/>
            <a:ext cx="2895600" cy="2305050"/>
          </a:xfrm>
          <a:prstGeom prst="rect">
            <a:avLst/>
          </a:prstGeom>
        </p:spPr>
      </p:pic>
    </p:spTree>
    <p:extLst>
      <p:ext uri="{BB962C8B-B14F-4D97-AF65-F5344CB8AC3E}">
        <p14:creationId xmlns:p14="http://schemas.microsoft.com/office/powerpoint/2010/main" val="375745569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655226-6E4F-8847-85CD-AF95F3D3F39A}" type="slidenum">
              <a:rPr lang="en-US" smtClean="0"/>
              <a:pPr/>
              <a:t>12</a:t>
            </a:fld>
            <a:endParaRPr lang="en-US"/>
          </a:p>
        </p:txBody>
      </p:sp>
      <p:sp>
        <p:nvSpPr>
          <p:cNvPr id="3" name="Footer Placeholder 2"/>
          <p:cNvSpPr>
            <a:spLocks noGrp="1"/>
          </p:cNvSpPr>
          <p:nvPr>
            <p:ph type="ftr" sz="quarter" idx="11"/>
          </p:nvPr>
        </p:nvSpPr>
        <p:spPr/>
        <p:txBody>
          <a:bodyPr/>
          <a:lstStyle/>
          <a:p>
            <a:r>
              <a:rPr lang="en-US" smtClean="0"/>
              <a:t>JavaScript Unit Testing - An Introduction</a:t>
            </a:r>
            <a:endParaRPr lang="en-US"/>
          </a:p>
        </p:txBody>
      </p:sp>
      <p:sp>
        <p:nvSpPr>
          <p:cNvPr id="4" name="Title 3"/>
          <p:cNvSpPr>
            <a:spLocks noGrp="1"/>
          </p:cNvSpPr>
          <p:nvPr>
            <p:ph type="title"/>
          </p:nvPr>
        </p:nvSpPr>
        <p:spPr/>
        <p:txBody>
          <a:bodyPr/>
          <a:lstStyle/>
          <a:p>
            <a:r>
              <a:rPr lang="en-US" dirty="0" smtClean="0"/>
              <a:t>Writing </a:t>
            </a:r>
            <a:r>
              <a:rPr lang="en-US" dirty="0"/>
              <a:t>testable </a:t>
            </a:r>
            <a:r>
              <a:rPr lang="en-US" dirty="0" smtClean="0"/>
              <a:t>code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545767267"/>
              </p:ext>
            </p:extLst>
          </p:nvPr>
        </p:nvGraphicFramePr>
        <p:xfrm>
          <a:off x="707364" y="2611766"/>
          <a:ext cx="9101788" cy="1676400"/>
        </p:xfrm>
        <a:graphic>
          <a:graphicData uri="http://schemas.openxmlformats.org/drawingml/2006/table">
            <a:tbl>
              <a:tblPr>
                <a:tableStyleId>{0E3FDE45-AF77-4B5C-9715-49D594BDF05E}</a:tableStyleId>
              </a:tblPr>
              <a:tblGrid>
                <a:gridCol w="4550894"/>
                <a:gridCol w="4550894"/>
              </a:tblGrid>
              <a:tr h="370840">
                <a:tc>
                  <a:txBody>
                    <a:bodyPr/>
                    <a:lstStyle/>
                    <a:p>
                      <a:r>
                        <a:rPr lang="en-US" sz="1600" dirty="0" smtClean="0">
                          <a:solidFill>
                            <a:srgbClr val="FF0000"/>
                          </a:solidFill>
                          <a:latin typeface="Arial Rounded MT Bold"/>
                          <a:cs typeface="Arial Rounded MT Bold"/>
                        </a:rPr>
                        <a:t>BAD:</a:t>
                      </a:r>
                      <a:r>
                        <a:rPr lang="en-US" dirty="0" smtClean="0"/>
                        <a:t/>
                      </a:r>
                      <a:br>
                        <a:rPr lang="en-US" dirty="0" smtClean="0"/>
                      </a:br>
                      <a:r>
                        <a:rPr lang="en-US" dirty="0" smtClean="0"/>
                        <a:t/>
                      </a:r>
                      <a:br>
                        <a:rPr lang="en-US" dirty="0" smtClean="0"/>
                      </a:br>
                      <a:r>
                        <a:rPr lang="en-US" sz="1200" dirty="0" err="1" smtClean="0">
                          <a:solidFill>
                            <a:schemeClr val="bg1"/>
                          </a:solidFill>
                          <a:latin typeface="Andale Mono"/>
                          <a:cs typeface="Andale Mono"/>
                        </a:rPr>
                        <a:t>var</a:t>
                      </a:r>
                      <a:r>
                        <a:rPr lang="en-US" sz="1200" dirty="0" smtClean="0">
                          <a:solidFill>
                            <a:schemeClr val="bg1"/>
                          </a:solidFill>
                          <a:latin typeface="Andale Mono"/>
                          <a:cs typeface="Andale Mono"/>
                        </a:rPr>
                        <a:t> numbers = [2,3,1,3,5];</a:t>
                      </a:r>
                    </a:p>
                    <a:p>
                      <a:r>
                        <a:rPr lang="en-US" sz="1200" dirty="0" smtClean="0">
                          <a:solidFill>
                            <a:schemeClr val="bg1"/>
                          </a:solidFill>
                          <a:latin typeface="Andale Mono"/>
                          <a:cs typeface="Andale Mono"/>
                        </a:rPr>
                        <a:t>$(‘</a:t>
                      </a:r>
                      <a:r>
                        <a:rPr lang="en-US" sz="1200" dirty="0" err="1" smtClean="0">
                          <a:solidFill>
                            <a:schemeClr val="bg1"/>
                          </a:solidFill>
                          <a:latin typeface="Andale Mono"/>
                          <a:cs typeface="Andale Mono"/>
                        </a:rPr>
                        <a:t>a.sort</a:t>
                      </a:r>
                      <a:r>
                        <a:rPr lang="en-US" sz="1200" dirty="0" smtClean="0">
                          <a:solidFill>
                            <a:schemeClr val="bg1"/>
                          </a:solidFill>
                          <a:latin typeface="Andale Mono"/>
                          <a:cs typeface="Andale Mono"/>
                        </a:rPr>
                        <a:t>-numbers’).on(‘click’, function(e){</a:t>
                      </a:r>
                      <a:br>
                        <a:rPr lang="en-US" sz="1200" dirty="0" smtClean="0">
                          <a:solidFill>
                            <a:schemeClr val="bg1"/>
                          </a:solidFill>
                          <a:latin typeface="Andale Mono"/>
                          <a:cs typeface="Andale Mono"/>
                        </a:rPr>
                      </a:br>
                      <a:r>
                        <a:rPr lang="en-US" sz="1200" dirty="0" smtClean="0">
                          <a:solidFill>
                            <a:schemeClr val="bg1"/>
                          </a:solidFill>
                          <a:latin typeface="Andale Mono"/>
                          <a:cs typeface="Andale Mono"/>
                        </a:rPr>
                        <a:t>     </a:t>
                      </a:r>
                      <a:r>
                        <a:rPr lang="en-US" sz="1200" dirty="0" err="1" smtClean="0">
                          <a:solidFill>
                            <a:schemeClr val="bg1"/>
                          </a:solidFill>
                          <a:latin typeface="Andale Mono"/>
                          <a:cs typeface="Andale Mono"/>
                        </a:rPr>
                        <a:t>e.preventDefault</a:t>
                      </a:r>
                      <a:r>
                        <a:rPr lang="en-US" sz="1200" dirty="0" smtClean="0">
                          <a:solidFill>
                            <a:schemeClr val="bg1"/>
                          </a:solidFill>
                          <a:latin typeface="Andale Mono"/>
                          <a:cs typeface="Andale Mono"/>
                        </a:rPr>
                        <a:t>();</a:t>
                      </a:r>
                    </a:p>
                    <a:p>
                      <a:r>
                        <a:rPr lang="en-US" sz="1200" dirty="0" smtClean="0">
                          <a:solidFill>
                            <a:schemeClr val="bg1"/>
                          </a:solidFill>
                          <a:latin typeface="Andale Mono"/>
                          <a:cs typeface="Andale Mono"/>
                        </a:rPr>
                        <a:t>     </a:t>
                      </a:r>
                      <a:r>
                        <a:rPr lang="en-US" sz="1200" dirty="0" err="1" smtClean="0">
                          <a:solidFill>
                            <a:schemeClr val="bg1"/>
                          </a:solidFill>
                          <a:latin typeface="Andale Mono"/>
                          <a:cs typeface="Andale Mono"/>
                        </a:rPr>
                        <a:t>numbers.sort</a:t>
                      </a:r>
                      <a:r>
                        <a:rPr lang="en-US" sz="1200" dirty="0" smtClean="0">
                          <a:solidFill>
                            <a:schemeClr val="bg1"/>
                          </a:solidFill>
                          <a:latin typeface="Andale Mono"/>
                          <a:cs typeface="Andale Mono"/>
                        </a:rPr>
                        <a:t>();</a:t>
                      </a:r>
                    </a:p>
                    <a:p>
                      <a:r>
                        <a:rPr lang="en-US" sz="1200" dirty="0" smtClean="0">
                          <a:solidFill>
                            <a:schemeClr val="bg1"/>
                          </a:solidFill>
                          <a:latin typeface="Andale Mono"/>
                          <a:cs typeface="Andale Mono"/>
                        </a:rPr>
                        <a:t>});</a:t>
                      </a:r>
                      <a:endParaRPr lang="en-US" sz="1200" dirty="0">
                        <a:solidFill>
                          <a:schemeClr val="bg1"/>
                        </a:solidFill>
                        <a:latin typeface="Andale Mono"/>
                        <a:cs typeface="Andale Mono"/>
                      </a:endParaRPr>
                    </a:p>
                  </a:txBody>
                  <a:tcPr>
                    <a:lnL>
                      <a:noFill/>
                    </a:lnL>
                    <a:lnR>
                      <a:noFill/>
                    </a:lnR>
                    <a:lnT w="12700" cmpd="sng">
                      <a:noFill/>
                    </a:lnT>
                    <a:lnB w="12700" cmpd="sng">
                      <a:noFill/>
                    </a:lnB>
                    <a:lnTlToBr w="12700" cmpd="sng">
                      <a:noFill/>
                      <a:prstDash val="solid"/>
                    </a:lnTlToBr>
                    <a:lnBlToTr w="12700" cmpd="sng">
                      <a:noFill/>
                      <a:prstDash val="solid"/>
                    </a:lnBlToTr>
                  </a:tcPr>
                </a:tc>
                <a:tc>
                  <a:txBody>
                    <a:bodyPr/>
                    <a:lstStyle/>
                    <a:p>
                      <a:r>
                        <a:rPr lang="en-US" sz="1600" dirty="0" smtClean="0">
                          <a:solidFill>
                            <a:srgbClr val="387C2B"/>
                          </a:solidFill>
                          <a:latin typeface="Arial Rounded MT Bold"/>
                          <a:cs typeface="Arial Rounded MT Bold"/>
                        </a:rPr>
                        <a:t>GOOD:</a:t>
                      </a:r>
                      <a:br>
                        <a:rPr lang="en-US" sz="1600" dirty="0" smtClean="0">
                          <a:solidFill>
                            <a:srgbClr val="387C2B"/>
                          </a:solidFill>
                          <a:latin typeface="Arial Rounded MT Bold"/>
                          <a:cs typeface="Arial Rounded MT Bold"/>
                        </a:rPr>
                      </a:br>
                      <a:endParaRPr lang="en-US" sz="1600" dirty="0" smtClean="0">
                        <a:solidFill>
                          <a:srgbClr val="387C2B"/>
                        </a:solidFill>
                        <a:latin typeface="Arial Rounded MT Bold"/>
                        <a:cs typeface="Arial Rounded MT Bold"/>
                      </a:endParaRPr>
                    </a:p>
                    <a:p>
                      <a:r>
                        <a:rPr lang="en-US" sz="1200" dirty="0" err="1" smtClean="0">
                          <a:solidFill>
                            <a:srgbClr val="4D4D4D"/>
                          </a:solidFill>
                          <a:latin typeface="Andale Mono"/>
                          <a:cs typeface="Andale Mono"/>
                        </a:rPr>
                        <a:t>var</a:t>
                      </a:r>
                      <a:r>
                        <a:rPr lang="en-US" sz="1200" dirty="0" smtClean="0">
                          <a:solidFill>
                            <a:srgbClr val="4D4D4D"/>
                          </a:solidFill>
                          <a:latin typeface="Andale Mono"/>
                          <a:cs typeface="Andale Mono"/>
                        </a:rPr>
                        <a:t> numbers = [2,3,1,3,5];</a:t>
                      </a:r>
                      <a:endParaRPr lang="en-US" sz="1200" dirty="0" smtClean="0">
                        <a:solidFill>
                          <a:srgbClr val="4D4D4D"/>
                        </a:solidFill>
                        <a:latin typeface="Andale Mono"/>
                        <a:cs typeface="Andale Mono"/>
                      </a:endParaRPr>
                    </a:p>
                    <a:p>
                      <a:r>
                        <a:rPr lang="en-US" sz="1200" dirty="0" err="1" smtClean="0">
                          <a:solidFill>
                            <a:srgbClr val="4D4D4D"/>
                          </a:solidFill>
                          <a:latin typeface="Andale Mono"/>
                          <a:cs typeface="Andale Mono"/>
                        </a:rPr>
                        <a:t>var</a:t>
                      </a:r>
                      <a:r>
                        <a:rPr lang="en-US" sz="1200" dirty="0" smtClean="0">
                          <a:solidFill>
                            <a:srgbClr val="4D4D4D"/>
                          </a:solidFill>
                          <a:latin typeface="Andale Mono"/>
                          <a:cs typeface="Andale Mono"/>
                        </a:rPr>
                        <a:t> </a:t>
                      </a:r>
                      <a:r>
                        <a:rPr lang="en-US" sz="1200" dirty="0" err="1" smtClean="0">
                          <a:solidFill>
                            <a:srgbClr val="4D4D4D"/>
                          </a:solidFill>
                          <a:latin typeface="Andale Mono"/>
                          <a:cs typeface="Andale Mono"/>
                        </a:rPr>
                        <a:t>sortNumbers</a:t>
                      </a:r>
                      <a:r>
                        <a:rPr lang="en-US" sz="1200" dirty="0" smtClean="0">
                          <a:solidFill>
                            <a:srgbClr val="4D4D4D"/>
                          </a:solidFill>
                          <a:latin typeface="Andale Mono"/>
                          <a:cs typeface="Andale Mono"/>
                        </a:rPr>
                        <a:t> = function(e){</a:t>
                      </a:r>
                      <a:br>
                        <a:rPr lang="en-US" sz="1200" dirty="0" smtClean="0">
                          <a:solidFill>
                            <a:srgbClr val="4D4D4D"/>
                          </a:solidFill>
                          <a:latin typeface="Andale Mono"/>
                          <a:cs typeface="Andale Mono"/>
                        </a:rPr>
                      </a:br>
                      <a:r>
                        <a:rPr lang="en-US" sz="1200" dirty="0" smtClean="0">
                          <a:solidFill>
                            <a:srgbClr val="4D4D4D"/>
                          </a:solidFill>
                          <a:latin typeface="Andale Mono"/>
                          <a:cs typeface="Andale Mono"/>
                        </a:rPr>
                        <a:t>     e &amp;&amp; </a:t>
                      </a:r>
                      <a:r>
                        <a:rPr lang="en-US" sz="1200" dirty="0" err="1" smtClean="0">
                          <a:solidFill>
                            <a:srgbClr val="4D4D4D"/>
                          </a:solidFill>
                          <a:latin typeface="Andale Mono"/>
                          <a:cs typeface="Andale Mono"/>
                        </a:rPr>
                        <a:t>e.preventDefault</a:t>
                      </a:r>
                      <a:r>
                        <a:rPr lang="en-US" sz="1200" dirty="0" smtClean="0">
                          <a:solidFill>
                            <a:srgbClr val="4D4D4D"/>
                          </a:solidFill>
                          <a:latin typeface="Andale Mono"/>
                          <a:cs typeface="Andale Mono"/>
                        </a:rPr>
                        <a:t>();</a:t>
                      </a:r>
                    </a:p>
                    <a:p>
                      <a:r>
                        <a:rPr lang="en-US" sz="1200" dirty="0" smtClean="0">
                          <a:solidFill>
                            <a:srgbClr val="4D4D4D"/>
                          </a:solidFill>
                          <a:latin typeface="Andale Mono"/>
                          <a:cs typeface="Andale Mono"/>
                        </a:rPr>
                        <a:t>     </a:t>
                      </a:r>
                      <a:r>
                        <a:rPr lang="en-US" sz="1200" dirty="0" err="1" smtClean="0">
                          <a:solidFill>
                            <a:srgbClr val="4D4D4D"/>
                          </a:solidFill>
                          <a:latin typeface="Andale Mono"/>
                          <a:cs typeface="Andale Mono"/>
                        </a:rPr>
                        <a:t>numbers.sort</a:t>
                      </a:r>
                      <a:r>
                        <a:rPr lang="en-US" sz="1200" dirty="0" smtClean="0">
                          <a:solidFill>
                            <a:srgbClr val="4D4D4D"/>
                          </a:solidFill>
                          <a:latin typeface="Andale Mono"/>
                          <a:cs typeface="Andale Mono"/>
                        </a:rPr>
                        <a:t>();</a:t>
                      </a:r>
                    </a:p>
                    <a:p>
                      <a:r>
                        <a:rPr lang="en-US" sz="1200" dirty="0" smtClean="0">
                          <a:solidFill>
                            <a:srgbClr val="4D4D4D"/>
                          </a:solidFill>
                          <a:latin typeface="Andale Mono"/>
                          <a:cs typeface="Andale Mono"/>
                        </a:rPr>
                        <a:t>};</a:t>
                      </a:r>
                    </a:p>
                    <a:p>
                      <a:r>
                        <a:rPr lang="en-US" sz="1200" dirty="0" smtClean="0">
                          <a:solidFill>
                            <a:srgbClr val="4D4D4D"/>
                          </a:solidFill>
                          <a:latin typeface="Andale Mono"/>
                          <a:cs typeface="Andale Mono"/>
                        </a:rPr>
                        <a:t>$(‘</a:t>
                      </a:r>
                      <a:r>
                        <a:rPr lang="en-US" sz="1200" dirty="0" err="1" smtClean="0">
                          <a:solidFill>
                            <a:srgbClr val="4D4D4D"/>
                          </a:solidFill>
                          <a:latin typeface="Andale Mono"/>
                          <a:cs typeface="Andale Mono"/>
                        </a:rPr>
                        <a:t>a.sort</a:t>
                      </a:r>
                      <a:r>
                        <a:rPr lang="en-US" sz="1200" dirty="0" smtClean="0">
                          <a:solidFill>
                            <a:srgbClr val="4D4D4D"/>
                          </a:solidFill>
                          <a:latin typeface="Andale Mono"/>
                          <a:cs typeface="Andale Mono"/>
                        </a:rPr>
                        <a:t>-numbers’).on(‘click’, </a:t>
                      </a:r>
                      <a:r>
                        <a:rPr lang="en-US" sz="1200" dirty="0" err="1" smtClean="0">
                          <a:solidFill>
                            <a:srgbClr val="4D4D4D"/>
                          </a:solidFill>
                          <a:latin typeface="Andale Mono"/>
                          <a:cs typeface="Andale Mono"/>
                        </a:rPr>
                        <a:t>sortNumbers</a:t>
                      </a:r>
                      <a:r>
                        <a:rPr lang="en-US" sz="1200" dirty="0" smtClean="0">
                          <a:solidFill>
                            <a:srgbClr val="4D4D4D"/>
                          </a:solidFill>
                          <a:latin typeface="Andale Mono"/>
                          <a:cs typeface="Andale Mono"/>
                        </a:rPr>
                        <a:t>);</a:t>
                      </a:r>
                      <a:endParaRPr lang="en-US" sz="1200" dirty="0">
                        <a:solidFill>
                          <a:srgbClr val="4D4D4D"/>
                        </a:solidFill>
                        <a:latin typeface="Andale Mono"/>
                        <a:cs typeface="Andale Mono"/>
                      </a:endParaRPr>
                    </a:p>
                  </a:txBody>
                  <a:tcPr>
                    <a:lnL>
                      <a:noFill/>
                    </a:lnL>
                    <a:lnR>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55865536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655226-6E4F-8847-85CD-AF95F3D3F39A}" type="slidenum">
              <a:rPr lang="en-US" smtClean="0"/>
              <a:t>13</a:t>
            </a:fld>
            <a:endParaRPr lang="en-US"/>
          </a:p>
        </p:txBody>
      </p:sp>
      <p:sp>
        <p:nvSpPr>
          <p:cNvPr id="3" name="Footer Placeholder 2"/>
          <p:cNvSpPr>
            <a:spLocks noGrp="1"/>
          </p:cNvSpPr>
          <p:nvPr>
            <p:ph type="ftr" sz="quarter" idx="11"/>
          </p:nvPr>
        </p:nvSpPr>
        <p:spPr/>
        <p:txBody>
          <a:bodyPr/>
          <a:lstStyle/>
          <a:p>
            <a:r>
              <a:rPr lang="en-US" smtClean="0"/>
              <a:t>JavaScript Unit Testing - An Introduction</a:t>
            </a:r>
            <a:endParaRPr lang="en-US"/>
          </a:p>
        </p:txBody>
      </p:sp>
      <p:sp>
        <p:nvSpPr>
          <p:cNvPr id="6" name="Title 5"/>
          <p:cNvSpPr>
            <a:spLocks noGrp="1"/>
          </p:cNvSpPr>
          <p:nvPr>
            <p:ph type="title"/>
          </p:nvPr>
        </p:nvSpPr>
        <p:spPr/>
        <p:txBody>
          <a:bodyPr/>
          <a:lstStyle/>
          <a:p>
            <a:r>
              <a:rPr lang="en-US" dirty="0" smtClean="0"/>
              <a:t>What is Unit Testing?</a:t>
            </a:r>
            <a:endParaRPr lang="en-US" dirty="0"/>
          </a:p>
        </p:txBody>
      </p:sp>
      <p:sp>
        <p:nvSpPr>
          <p:cNvPr id="8" name="Content Placeholder 4"/>
          <p:cNvSpPr txBox="1">
            <a:spLocks/>
          </p:cNvSpPr>
          <p:nvPr/>
        </p:nvSpPr>
        <p:spPr>
          <a:xfrm>
            <a:off x="457424" y="844362"/>
            <a:ext cx="10984393" cy="5212080"/>
          </a:xfrm>
          <a:prstGeom prst="rect">
            <a:avLst/>
          </a:prstGeom>
        </p:spPr>
        <p:txBody>
          <a:bodyPr vert="horz" lIns="0" tIns="0" rIns="0" bIns="0" rtlCol="0">
            <a:noAutofit/>
          </a:bodyPr>
          <a:lstStyle>
            <a:lvl1pPr marL="0" indent="0" algn="l" defTabSz="457200" rtl="0" eaLnBrk="1" latinLnBrk="0" hangingPunct="1">
              <a:lnSpc>
                <a:spcPct val="100000"/>
              </a:lnSpc>
              <a:spcBef>
                <a:spcPts val="0"/>
              </a:spcBef>
              <a:spcAft>
                <a:spcPts val="1000"/>
              </a:spcAft>
              <a:buFontTx/>
              <a:buNone/>
              <a:defRPr sz="2200" kern="1200" baseline="0">
                <a:solidFill>
                  <a:schemeClr val="tx1"/>
                </a:solidFill>
                <a:latin typeface="+mn-lt"/>
                <a:ea typeface="+mn-ea"/>
                <a:cs typeface="+mn-cs"/>
              </a:defRPr>
            </a:lvl1pPr>
            <a:lvl2pPr marL="227013" indent="-227013" algn="l" defTabSz="457200" rtl="0" eaLnBrk="1" latinLnBrk="0" hangingPunct="1">
              <a:lnSpc>
                <a:spcPct val="100000"/>
              </a:lnSpc>
              <a:spcBef>
                <a:spcPts val="0"/>
              </a:spcBef>
              <a:spcAft>
                <a:spcPts val="800"/>
              </a:spcAft>
              <a:buClr>
                <a:schemeClr val="tx2"/>
              </a:buClr>
              <a:buFont typeface="Arial"/>
              <a:buChar char="•"/>
              <a:defRPr sz="2000" kern="1200">
                <a:solidFill>
                  <a:schemeClr val="tx1"/>
                </a:solidFill>
                <a:latin typeface="+mn-lt"/>
                <a:ea typeface="+mn-ea"/>
                <a:cs typeface="+mn-cs"/>
              </a:defRPr>
            </a:lvl2pPr>
            <a:lvl3pPr marL="457200" indent="-225425" algn="l" defTabSz="457200" rtl="0" eaLnBrk="1" latinLnBrk="0" hangingPunct="1">
              <a:lnSpc>
                <a:spcPct val="100000"/>
              </a:lnSpc>
              <a:spcBef>
                <a:spcPts val="0"/>
              </a:spcBef>
              <a:spcAft>
                <a:spcPts val="600"/>
              </a:spcAft>
              <a:buClr>
                <a:schemeClr val="tx2"/>
              </a:buClr>
              <a:buFont typeface="Lucida Grande"/>
              <a:buChar char="–"/>
              <a:defRPr sz="1800" kern="1200">
                <a:solidFill>
                  <a:schemeClr val="tx1"/>
                </a:solidFill>
                <a:latin typeface="+mn-lt"/>
                <a:ea typeface="+mn-ea"/>
                <a:cs typeface="+mn-cs"/>
              </a:defRPr>
            </a:lvl3pPr>
            <a:lvl4pPr marL="685800" indent="-228600" algn="l" defTabSz="457200" rtl="0" eaLnBrk="1" latinLnBrk="0" hangingPunct="1">
              <a:lnSpc>
                <a:spcPct val="100000"/>
              </a:lnSpc>
              <a:spcBef>
                <a:spcPts val="0"/>
              </a:spcBef>
              <a:spcAft>
                <a:spcPts val="600"/>
              </a:spcAft>
              <a:buClr>
                <a:schemeClr val="tx2"/>
              </a:buClr>
              <a:buFont typeface="Arial"/>
              <a:buChar char="•"/>
              <a:defRPr sz="1600" kern="1200">
                <a:solidFill>
                  <a:schemeClr val="tx1"/>
                </a:solidFill>
                <a:latin typeface="+mn-lt"/>
                <a:ea typeface="+mn-ea"/>
                <a:cs typeface="+mn-cs"/>
              </a:defRPr>
            </a:lvl4pPr>
            <a:lvl5pPr marL="917575" indent="-225425" algn="l" defTabSz="457200" rtl="0" eaLnBrk="1" latinLnBrk="0" hangingPunct="1">
              <a:lnSpc>
                <a:spcPct val="100000"/>
              </a:lnSpc>
              <a:spcBef>
                <a:spcPts val="0"/>
              </a:spcBef>
              <a:spcAft>
                <a:spcPts val="600"/>
              </a:spcAft>
              <a:buClr>
                <a:schemeClr val="tx2"/>
              </a:buClr>
              <a:buFont typeface="Arial"/>
              <a:buChar char="–"/>
              <a:defRPr sz="1400" kern="1200">
                <a:solidFill>
                  <a:schemeClr val="tx1"/>
                </a:solidFill>
                <a:latin typeface="+mn-lt"/>
                <a:ea typeface="+mn-ea"/>
                <a:cs typeface="+mn-cs"/>
              </a:defRPr>
            </a:lvl5pPr>
            <a:lvl6pPr marL="1081088" indent="-163513" algn="l" defTabSz="457200" rtl="0" eaLnBrk="1" latinLnBrk="0" hangingPunct="1">
              <a:lnSpc>
                <a:spcPct val="100000"/>
              </a:lnSpc>
              <a:spcBef>
                <a:spcPts val="0"/>
              </a:spcBef>
              <a:spcAft>
                <a:spcPts val="400"/>
              </a:spcAft>
              <a:buClr>
                <a:schemeClr val="tx2"/>
              </a:buClr>
              <a:buFont typeface="Arial"/>
              <a:buChar char="•"/>
              <a:defRPr sz="1200" kern="1200">
                <a:solidFill>
                  <a:schemeClr val="tx1"/>
                </a:solidFill>
                <a:latin typeface="+mn-lt"/>
                <a:ea typeface="+mn-ea"/>
                <a:cs typeface="+mn-cs"/>
              </a:defRPr>
            </a:lvl6pPr>
            <a:lvl7pPr marL="1243584" indent="-164592" algn="l" defTabSz="457200" rtl="0" eaLnBrk="1" latinLnBrk="0" hangingPunct="1">
              <a:lnSpc>
                <a:spcPct val="100000"/>
              </a:lnSpc>
              <a:spcBef>
                <a:spcPts val="0"/>
              </a:spcBef>
              <a:spcAft>
                <a:spcPts val="400"/>
              </a:spcAft>
              <a:buClr>
                <a:schemeClr val="tx2"/>
              </a:buClr>
              <a:buFont typeface="Lucida Grande"/>
              <a:buChar char="–"/>
              <a:defRPr sz="1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lgn="just">
              <a:buNone/>
            </a:pPr>
            <a:r>
              <a:rPr lang="en-US" sz="1400" i="1" dirty="0"/>
              <a:t>“We’ve all been there: that bit of JavaScript functionality that started out as just a handful of lines grows to a dozen, then two dozen, then more. Along the way, a function picks up a few more arguments; a conditional picks up a few more conditions. And then one day, the bug report comes in: something’s broken, and it’s up to us to untangle the mess.”</a:t>
            </a:r>
            <a:r>
              <a:rPr lang="en-US" sz="1400" dirty="0"/>
              <a:t> </a:t>
            </a:r>
            <a:r>
              <a:rPr lang="en-US" sz="1400" dirty="0" smtClean="0"/>
              <a:t/>
            </a:r>
            <a:br>
              <a:rPr lang="en-US" sz="1400" dirty="0" smtClean="0"/>
            </a:br>
            <a:r>
              <a:rPr lang="en-US" sz="1400" dirty="0" smtClean="0"/>
              <a:t>- </a:t>
            </a:r>
            <a:r>
              <a:rPr lang="en-US" sz="1400" dirty="0"/>
              <a:t>Rebecca </a:t>
            </a:r>
            <a:r>
              <a:rPr lang="en-US" sz="1400" dirty="0" err="1"/>
              <a:t>Murphey</a:t>
            </a:r>
            <a:endParaRPr lang="en-GB" sz="1400" dirty="0"/>
          </a:p>
          <a:p>
            <a:pPr marL="0" lvl="1" indent="0" algn="just">
              <a:buNone/>
            </a:pPr>
            <a:r>
              <a:rPr lang="en-US" dirty="0" smtClean="0"/>
              <a:t/>
            </a:r>
            <a:br>
              <a:rPr lang="en-US" dirty="0" smtClean="0"/>
            </a:br>
            <a:r>
              <a:rPr lang="en-US" dirty="0" smtClean="0"/>
              <a:t>Whereas </a:t>
            </a:r>
            <a:r>
              <a:rPr lang="en-US" dirty="0"/>
              <a:t>an integration test is interested in a user’s interaction with an app, a unit test is narrowly focused on a small piece of code</a:t>
            </a:r>
            <a:r>
              <a:rPr lang="en-US" dirty="0" smtClean="0"/>
              <a:t>:</a:t>
            </a:r>
          </a:p>
          <a:p>
            <a:pPr marL="0" lvl="1" indent="0" algn="just">
              <a:buNone/>
            </a:pPr>
            <a:endParaRPr lang="en-US" dirty="0"/>
          </a:p>
          <a:p>
            <a:pPr marL="0" lvl="1" indent="0" algn="just">
              <a:buNone/>
            </a:pPr>
            <a:r>
              <a:rPr lang="en-US" dirty="0"/>
              <a:t>Key point to remember:</a:t>
            </a:r>
          </a:p>
          <a:p>
            <a:pPr marL="0" lvl="1" indent="0" algn="just">
              <a:buNone/>
            </a:pPr>
            <a:r>
              <a:rPr lang="en-US" i="1" dirty="0"/>
              <a:t>When I call a function with a certain input, do I receive the expected output?</a:t>
            </a:r>
          </a:p>
          <a:p>
            <a:pPr lvl="2" algn="just"/>
            <a:r>
              <a:rPr lang="en-US" b="1" dirty="0" smtClean="0"/>
              <a:t>Function</a:t>
            </a:r>
            <a:endParaRPr lang="en-US" b="1" dirty="0"/>
          </a:p>
          <a:p>
            <a:pPr lvl="2" algn="just"/>
            <a:r>
              <a:rPr lang="en-US" b="1" dirty="0" smtClean="0"/>
              <a:t>Input</a:t>
            </a:r>
            <a:endParaRPr lang="en-US" b="1" dirty="0"/>
          </a:p>
          <a:p>
            <a:pPr lvl="2" algn="just"/>
            <a:r>
              <a:rPr lang="en-US" b="1" dirty="0" smtClean="0"/>
              <a:t>Output</a:t>
            </a:r>
            <a:r>
              <a:rPr lang="en-US" dirty="0"/>
              <a:t/>
            </a:r>
            <a:br>
              <a:rPr lang="en-US" dirty="0"/>
            </a:br>
            <a:endParaRPr lang="en-GB" dirty="0"/>
          </a:p>
        </p:txBody>
      </p:sp>
      <p:pic>
        <p:nvPicPr>
          <p:cNvPr id="4" name="Picture 3" descr="58730189.jpg"/>
          <p:cNvPicPr>
            <a:picLocks noChangeAspect="1"/>
          </p:cNvPicPr>
          <p:nvPr/>
        </p:nvPicPr>
        <p:blipFill rotWithShape="1">
          <a:blip r:embed="rId2">
            <a:extLst>
              <a:ext uri="{28A0092B-C50C-407E-A947-70E740481C1C}">
                <a14:useLocalDpi xmlns:a14="http://schemas.microsoft.com/office/drawing/2010/main" val="0"/>
              </a:ext>
            </a:extLst>
          </a:blip>
          <a:srcRect b="4617"/>
          <a:stretch/>
        </p:blipFill>
        <p:spPr>
          <a:xfrm>
            <a:off x="8745398" y="4042461"/>
            <a:ext cx="3030859" cy="2199147"/>
          </a:xfrm>
          <a:prstGeom prst="rect">
            <a:avLst/>
          </a:prstGeom>
        </p:spPr>
      </p:pic>
    </p:spTree>
    <p:extLst>
      <p:ext uri="{BB962C8B-B14F-4D97-AF65-F5344CB8AC3E}">
        <p14:creationId xmlns:p14="http://schemas.microsoft.com/office/powerpoint/2010/main" val="46283880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655226-6E4F-8847-85CD-AF95F3D3F39A}" type="slidenum">
              <a:rPr lang="en-US" smtClean="0"/>
              <a:t>14</a:t>
            </a:fld>
            <a:endParaRPr lang="en-US"/>
          </a:p>
        </p:txBody>
      </p:sp>
      <p:sp>
        <p:nvSpPr>
          <p:cNvPr id="3" name="Footer Placeholder 2"/>
          <p:cNvSpPr>
            <a:spLocks noGrp="1"/>
          </p:cNvSpPr>
          <p:nvPr>
            <p:ph type="ftr" sz="quarter" idx="11"/>
          </p:nvPr>
        </p:nvSpPr>
        <p:spPr/>
        <p:txBody>
          <a:bodyPr/>
          <a:lstStyle/>
          <a:p>
            <a:r>
              <a:rPr lang="en-US" dirty="0" smtClean="0"/>
              <a:t>JavaScript Unit Testing - An Introduction</a:t>
            </a:r>
            <a:endParaRPr lang="en-US" dirty="0"/>
          </a:p>
        </p:txBody>
      </p:sp>
      <p:sp>
        <p:nvSpPr>
          <p:cNvPr id="6" name="Title 5"/>
          <p:cNvSpPr>
            <a:spLocks noGrp="1"/>
          </p:cNvSpPr>
          <p:nvPr>
            <p:ph type="title"/>
          </p:nvPr>
        </p:nvSpPr>
        <p:spPr/>
        <p:txBody>
          <a:bodyPr/>
          <a:lstStyle/>
          <a:p>
            <a:r>
              <a:rPr lang="en-US" dirty="0" smtClean="0"/>
              <a:t>What is Unit Testing</a:t>
            </a:r>
            <a:r>
              <a:rPr lang="en-US" dirty="0" smtClean="0"/>
              <a:t>? – cont’d</a:t>
            </a:r>
            <a:endParaRPr lang="en-US" dirty="0"/>
          </a:p>
        </p:txBody>
      </p:sp>
      <p:sp>
        <p:nvSpPr>
          <p:cNvPr id="8" name="Content Placeholder 4"/>
          <p:cNvSpPr txBox="1">
            <a:spLocks/>
          </p:cNvSpPr>
          <p:nvPr/>
        </p:nvSpPr>
        <p:spPr>
          <a:xfrm>
            <a:off x="457424" y="844361"/>
            <a:ext cx="11301908" cy="5324719"/>
          </a:xfrm>
          <a:prstGeom prst="rect">
            <a:avLst/>
          </a:prstGeom>
        </p:spPr>
        <p:txBody>
          <a:bodyPr vert="horz" lIns="0" tIns="0" rIns="0" bIns="0" rtlCol="0">
            <a:noAutofit/>
          </a:bodyPr>
          <a:lstStyle>
            <a:lvl1pPr marL="0" indent="0" algn="l" defTabSz="457200" rtl="0" eaLnBrk="1" latinLnBrk="0" hangingPunct="1">
              <a:lnSpc>
                <a:spcPct val="100000"/>
              </a:lnSpc>
              <a:spcBef>
                <a:spcPts val="0"/>
              </a:spcBef>
              <a:spcAft>
                <a:spcPts val="1000"/>
              </a:spcAft>
              <a:buFontTx/>
              <a:buNone/>
              <a:defRPr sz="2200" kern="1200" baseline="0">
                <a:solidFill>
                  <a:schemeClr val="tx1"/>
                </a:solidFill>
                <a:latin typeface="+mn-lt"/>
                <a:ea typeface="+mn-ea"/>
                <a:cs typeface="+mn-cs"/>
              </a:defRPr>
            </a:lvl1pPr>
            <a:lvl2pPr marL="227013" indent="-227013" algn="l" defTabSz="457200" rtl="0" eaLnBrk="1" latinLnBrk="0" hangingPunct="1">
              <a:lnSpc>
                <a:spcPct val="100000"/>
              </a:lnSpc>
              <a:spcBef>
                <a:spcPts val="0"/>
              </a:spcBef>
              <a:spcAft>
                <a:spcPts val="800"/>
              </a:spcAft>
              <a:buClr>
                <a:schemeClr val="tx2"/>
              </a:buClr>
              <a:buFont typeface="Arial"/>
              <a:buChar char="•"/>
              <a:defRPr sz="2000" kern="1200">
                <a:solidFill>
                  <a:schemeClr val="tx1"/>
                </a:solidFill>
                <a:latin typeface="+mn-lt"/>
                <a:ea typeface="+mn-ea"/>
                <a:cs typeface="+mn-cs"/>
              </a:defRPr>
            </a:lvl2pPr>
            <a:lvl3pPr marL="457200" indent="-225425" algn="l" defTabSz="457200" rtl="0" eaLnBrk="1" latinLnBrk="0" hangingPunct="1">
              <a:lnSpc>
                <a:spcPct val="100000"/>
              </a:lnSpc>
              <a:spcBef>
                <a:spcPts val="0"/>
              </a:spcBef>
              <a:spcAft>
                <a:spcPts val="600"/>
              </a:spcAft>
              <a:buClr>
                <a:schemeClr val="tx2"/>
              </a:buClr>
              <a:buFont typeface="Lucida Grande"/>
              <a:buChar char="–"/>
              <a:defRPr sz="1800" kern="1200">
                <a:solidFill>
                  <a:schemeClr val="tx1"/>
                </a:solidFill>
                <a:latin typeface="+mn-lt"/>
                <a:ea typeface="+mn-ea"/>
                <a:cs typeface="+mn-cs"/>
              </a:defRPr>
            </a:lvl3pPr>
            <a:lvl4pPr marL="685800" indent="-228600" algn="l" defTabSz="457200" rtl="0" eaLnBrk="1" latinLnBrk="0" hangingPunct="1">
              <a:lnSpc>
                <a:spcPct val="100000"/>
              </a:lnSpc>
              <a:spcBef>
                <a:spcPts val="0"/>
              </a:spcBef>
              <a:spcAft>
                <a:spcPts val="600"/>
              </a:spcAft>
              <a:buClr>
                <a:schemeClr val="tx2"/>
              </a:buClr>
              <a:buFont typeface="Arial"/>
              <a:buChar char="•"/>
              <a:defRPr sz="1600" kern="1200">
                <a:solidFill>
                  <a:schemeClr val="tx1"/>
                </a:solidFill>
                <a:latin typeface="+mn-lt"/>
                <a:ea typeface="+mn-ea"/>
                <a:cs typeface="+mn-cs"/>
              </a:defRPr>
            </a:lvl4pPr>
            <a:lvl5pPr marL="917575" indent="-225425" algn="l" defTabSz="457200" rtl="0" eaLnBrk="1" latinLnBrk="0" hangingPunct="1">
              <a:lnSpc>
                <a:spcPct val="100000"/>
              </a:lnSpc>
              <a:spcBef>
                <a:spcPts val="0"/>
              </a:spcBef>
              <a:spcAft>
                <a:spcPts val="600"/>
              </a:spcAft>
              <a:buClr>
                <a:schemeClr val="tx2"/>
              </a:buClr>
              <a:buFont typeface="Arial"/>
              <a:buChar char="–"/>
              <a:defRPr sz="1400" kern="1200">
                <a:solidFill>
                  <a:schemeClr val="tx1"/>
                </a:solidFill>
                <a:latin typeface="+mn-lt"/>
                <a:ea typeface="+mn-ea"/>
                <a:cs typeface="+mn-cs"/>
              </a:defRPr>
            </a:lvl5pPr>
            <a:lvl6pPr marL="1081088" indent="-163513" algn="l" defTabSz="457200" rtl="0" eaLnBrk="1" latinLnBrk="0" hangingPunct="1">
              <a:lnSpc>
                <a:spcPct val="100000"/>
              </a:lnSpc>
              <a:spcBef>
                <a:spcPts val="0"/>
              </a:spcBef>
              <a:spcAft>
                <a:spcPts val="400"/>
              </a:spcAft>
              <a:buClr>
                <a:schemeClr val="tx2"/>
              </a:buClr>
              <a:buFont typeface="Arial"/>
              <a:buChar char="•"/>
              <a:defRPr sz="1200" kern="1200">
                <a:solidFill>
                  <a:schemeClr val="tx1"/>
                </a:solidFill>
                <a:latin typeface="+mn-lt"/>
                <a:ea typeface="+mn-ea"/>
                <a:cs typeface="+mn-cs"/>
              </a:defRPr>
            </a:lvl6pPr>
            <a:lvl7pPr marL="1243584" indent="-164592" algn="l" defTabSz="457200" rtl="0" eaLnBrk="1" latinLnBrk="0" hangingPunct="1">
              <a:lnSpc>
                <a:spcPct val="100000"/>
              </a:lnSpc>
              <a:spcBef>
                <a:spcPts val="0"/>
              </a:spcBef>
              <a:spcAft>
                <a:spcPts val="400"/>
              </a:spcAft>
              <a:buClr>
                <a:schemeClr val="tx2"/>
              </a:buClr>
              <a:buFont typeface="Lucida Grande"/>
              <a:buChar char="–"/>
              <a:defRPr sz="1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lgn="just"/>
            <a:r>
              <a:rPr lang="en-GB" sz="1800" dirty="0"/>
              <a:t>Avoid functions that do too much and mix deferent features in one lump, best practice would be to separate these features. A function that handles setup, presentation, Ajax calls and clean up all in one block is a recipe for </a:t>
            </a:r>
            <a:r>
              <a:rPr lang="en-GB" sz="1800" dirty="0" smtClean="0"/>
              <a:t>bugs</a:t>
            </a:r>
            <a:endParaRPr lang="en-GB" sz="1800" dirty="0"/>
          </a:p>
          <a:p>
            <a:pPr lvl="1" algn="just"/>
            <a:r>
              <a:rPr lang="en-GB" sz="1800" dirty="0"/>
              <a:t>Make your code modular, avoid free floating functions, At the least use a closure function. </a:t>
            </a:r>
            <a:br>
              <a:rPr lang="en-GB" sz="1800" dirty="0"/>
            </a:br>
            <a:r>
              <a:rPr lang="en-GB" sz="1800" dirty="0" smtClean="0">
                <a:latin typeface="Apple Symbols"/>
                <a:cs typeface="Apple Symbols"/>
              </a:rPr>
              <a:t>(function(global){</a:t>
            </a:r>
            <a:br>
              <a:rPr lang="en-GB" sz="1800" dirty="0" smtClean="0">
                <a:latin typeface="Apple Symbols"/>
                <a:cs typeface="Apple Symbols"/>
              </a:rPr>
            </a:br>
            <a:r>
              <a:rPr lang="en-GB" sz="1800" dirty="0" smtClean="0">
                <a:latin typeface="Apple Symbols"/>
                <a:cs typeface="Apple Symbols"/>
              </a:rPr>
              <a:t>     //-- private functions</a:t>
            </a:r>
            <a:r>
              <a:rPr lang="en-GB" sz="1800" dirty="0">
                <a:latin typeface="Apple Symbols"/>
                <a:cs typeface="Apple Symbols"/>
              </a:rPr>
              <a:t> </a:t>
            </a:r>
            <a:r>
              <a:rPr lang="en-GB" sz="1800" dirty="0" smtClean="0">
                <a:latin typeface="Apple Symbols"/>
                <a:cs typeface="Apple Symbols"/>
              </a:rPr>
              <a:t>here    </a:t>
            </a:r>
            <a:br>
              <a:rPr lang="en-GB" sz="1800" dirty="0" smtClean="0">
                <a:latin typeface="Apple Symbols"/>
                <a:cs typeface="Apple Symbols"/>
              </a:rPr>
            </a:br>
            <a:r>
              <a:rPr lang="en-GB" sz="1800" dirty="0" smtClean="0">
                <a:latin typeface="Apple Symbols"/>
                <a:cs typeface="Apple Symbols"/>
              </a:rPr>
              <a:t>    </a:t>
            </a:r>
            <a:r>
              <a:rPr lang="en-GB" sz="1800" dirty="0" err="1" smtClean="0">
                <a:latin typeface="Apple Symbols"/>
                <a:cs typeface="Apple Symbols"/>
              </a:rPr>
              <a:t>global.MyModule</a:t>
            </a:r>
            <a:r>
              <a:rPr lang="en-GB" sz="1800" dirty="0" smtClean="0">
                <a:latin typeface="Apple Symbols"/>
                <a:cs typeface="Apple Symbols"/>
              </a:rPr>
              <a:t> = {    //assessor methods </a:t>
            </a:r>
            <a:r>
              <a:rPr lang="en-GB" sz="1800" dirty="0" err="1" smtClean="0">
                <a:latin typeface="Apple Symbols"/>
                <a:cs typeface="Apple Symbols"/>
              </a:rPr>
              <a:t>etc</a:t>
            </a:r>
            <a:r>
              <a:rPr lang="en-GB" sz="1800" dirty="0" smtClean="0">
                <a:latin typeface="Apple Symbols"/>
                <a:cs typeface="Apple Symbols"/>
              </a:rPr>
              <a:t>}; //making it accessible externally </a:t>
            </a:r>
            <a:br>
              <a:rPr lang="en-GB" sz="1800" dirty="0" smtClean="0">
                <a:latin typeface="Apple Symbols"/>
                <a:cs typeface="Apple Symbols"/>
              </a:rPr>
            </a:br>
            <a:r>
              <a:rPr lang="en-GB" sz="1800" dirty="0" smtClean="0">
                <a:latin typeface="Apple Symbols"/>
                <a:cs typeface="Apple Symbols"/>
              </a:rPr>
              <a:t>}(this));</a:t>
            </a:r>
            <a:endParaRPr lang="en-GB" sz="1800" dirty="0">
              <a:latin typeface="Apple Symbols"/>
              <a:cs typeface="Apple Symbols"/>
            </a:endParaRPr>
          </a:p>
          <a:p>
            <a:pPr lvl="1" algn="just"/>
            <a:r>
              <a:rPr lang="en-GB" sz="1800" dirty="0"/>
              <a:t>Support configurability, rather than hard-coding things. This will prevent us from replicating our entire HTML environment in order to write our tests.</a:t>
            </a:r>
            <a:br>
              <a:rPr lang="en-GB" sz="1800" dirty="0"/>
            </a:br>
            <a:endParaRPr lang="en-GB" sz="1800" dirty="0"/>
          </a:p>
          <a:p>
            <a:pPr lvl="1" algn="just"/>
            <a:r>
              <a:rPr lang="en-GB" sz="1800" dirty="0"/>
              <a:t>Keep our objects’ methods simple and brief. This will help us keep our tests simple and our code easy to read.</a:t>
            </a:r>
            <a:br>
              <a:rPr lang="en-GB" sz="1800" dirty="0"/>
            </a:br>
            <a:endParaRPr lang="en-GB" sz="1800" dirty="0"/>
          </a:p>
          <a:p>
            <a:pPr lvl="1" algn="just"/>
            <a:r>
              <a:rPr lang="en-GB" sz="1800" dirty="0"/>
              <a:t>Use constructor functions to create instances of objects. This will make it possible to create “clean” copies of each piece of code for the sake of testing</a:t>
            </a:r>
            <a:r>
              <a:rPr lang="en-GB" sz="1800" dirty="0" smtClean="0"/>
              <a:t>. If using ES6 use classes.</a:t>
            </a:r>
            <a:endParaRPr lang="en-GB" sz="1800" dirty="0"/>
          </a:p>
        </p:txBody>
      </p:sp>
    </p:spTree>
    <p:extLst>
      <p:ext uri="{BB962C8B-B14F-4D97-AF65-F5344CB8AC3E}">
        <p14:creationId xmlns:p14="http://schemas.microsoft.com/office/powerpoint/2010/main" val="197542307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655226-6E4F-8847-85CD-AF95F3D3F39A}" type="slidenum">
              <a:rPr lang="en-US" smtClean="0"/>
              <a:pPr/>
              <a:t>15</a:t>
            </a:fld>
            <a:endParaRPr lang="en-US"/>
          </a:p>
        </p:txBody>
      </p:sp>
      <p:sp>
        <p:nvSpPr>
          <p:cNvPr id="3" name="Footer Placeholder 2"/>
          <p:cNvSpPr>
            <a:spLocks noGrp="1"/>
          </p:cNvSpPr>
          <p:nvPr>
            <p:ph type="ftr" sz="quarter" idx="11"/>
          </p:nvPr>
        </p:nvSpPr>
        <p:spPr/>
        <p:txBody>
          <a:bodyPr/>
          <a:lstStyle/>
          <a:p>
            <a:r>
              <a:rPr lang="en-US" smtClean="0"/>
              <a:t>JavaScript Unit Testing - An Introduction</a:t>
            </a:r>
            <a:endParaRPr lang="en-US"/>
          </a:p>
        </p:txBody>
      </p:sp>
      <p:sp>
        <p:nvSpPr>
          <p:cNvPr id="4" name="Title 3"/>
          <p:cNvSpPr>
            <a:spLocks noGrp="1"/>
          </p:cNvSpPr>
          <p:nvPr>
            <p:ph type="title"/>
          </p:nvPr>
        </p:nvSpPr>
        <p:spPr/>
        <p:txBody>
          <a:bodyPr/>
          <a:lstStyle/>
          <a:p>
            <a:r>
              <a:rPr lang="en-US" dirty="0" smtClean="0"/>
              <a:t>Setup Mocha</a:t>
            </a:r>
            <a:endParaRPr lang="en-US" dirty="0"/>
          </a:p>
        </p:txBody>
      </p:sp>
    </p:spTree>
    <p:extLst>
      <p:ext uri="{BB962C8B-B14F-4D97-AF65-F5344CB8AC3E}">
        <p14:creationId xmlns:p14="http://schemas.microsoft.com/office/powerpoint/2010/main" val="142514321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655226-6E4F-8847-85CD-AF95F3D3F39A}" type="slidenum">
              <a:rPr lang="en-US" smtClean="0"/>
              <a:t>16</a:t>
            </a:fld>
            <a:endParaRPr lang="en-US"/>
          </a:p>
        </p:txBody>
      </p:sp>
      <p:sp>
        <p:nvSpPr>
          <p:cNvPr id="3" name="Footer Placeholder 2"/>
          <p:cNvSpPr>
            <a:spLocks noGrp="1"/>
          </p:cNvSpPr>
          <p:nvPr>
            <p:ph type="ftr" sz="quarter" idx="11"/>
          </p:nvPr>
        </p:nvSpPr>
        <p:spPr/>
        <p:txBody>
          <a:bodyPr/>
          <a:lstStyle/>
          <a:p>
            <a:r>
              <a:rPr lang="en-US" dirty="0" smtClean="0"/>
              <a:t>JavaScript Unit Testing - An Introduction</a:t>
            </a:r>
            <a:endParaRPr lang="en-US" dirty="0"/>
          </a:p>
        </p:txBody>
      </p:sp>
      <p:sp>
        <p:nvSpPr>
          <p:cNvPr id="6" name="Title 5"/>
          <p:cNvSpPr>
            <a:spLocks noGrp="1"/>
          </p:cNvSpPr>
          <p:nvPr>
            <p:ph type="title"/>
          </p:nvPr>
        </p:nvSpPr>
        <p:spPr/>
        <p:txBody>
          <a:bodyPr/>
          <a:lstStyle/>
          <a:p>
            <a:r>
              <a:rPr lang="en-US" dirty="0" smtClean="0"/>
              <a:t>Setup Mocha for the browser</a:t>
            </a:r>
            <a:endParaRPr lang="en-US" dirty="0"/>
          </a:p>
        </p:txBody>
      </p:sp>
      <p:sp>
        <p:nvSpPr>
          <p:cNvPr id="8" name="Content Placeholder 4"/>
          <p:cNvSpPr txBox="1">
            <a:spLocks/>
          </p:cNvSpPr>
          <p:nvPr/>
        </p:nvSpPr>
        <p:spPr>
          <a:xfrm>
            <a:off x="457424" y="844361"/>
            <a:ext cx="11301908" cy="5324719"/>
          </a:xfrm>
          <a:prstGeom prst="rect">
            <a:avLst/>
          </a:prstGeom>
        </p:spPr>
        <p:txBody>
          <a:bodyPr vert="horz" lIns="0" tIns="0" rIns="0" bIns="0" rtlCol="0">
            <a:noAutofit/>
          </a:bodyPr>
          <a:lstStyle>
            <a:lvl1pPr marL="0" indent="0" algn="l" defTabSz="457200" rtl="0" eaLnBrk="1" latinLnBrk="0" hangingPunct="1">
              <a:lnSpc>
                <a:spcPct val="100000"/>
              </a:lnSpc>
              <a:spcBef>
                <a:spcPts val="0"/>
              </a:spcBef>
              <a:spcAft>
                <a:spcPts val="1000"/>
              </a:spcAft>
              <a:buFontTx/>
              <a:buNone/>
              <a:defRPr sz="2200" kern="1200" baseline="0">
                <a:solidFill>
                  <a:schemeClr val="tx1"/>
                </a:solidFill>
                <a:latin typeface="+mn-lt"/>
                <a:ea typeface="+mn-ea"/>
                <a:cs typeface="+mn-cs"/>
              </a:defRPr>
            </a:lvl1pPr>
            <a:lvl2pPr marL="227013" indent="-227013" algn="l" defTabSz="457200" rtl="0" eaLnBrk="1" latinLnBrk="0" hangingPunct="1">
              <a:lnSpc>
                <a:spcPct val="100000"/>
              </a:lnSpc>
              <a:spcBef>
                <a:spcPts val="0"/>
              </a:spcBef>
              <a:spcAft>
                <a:spcPts val="800"/>
              </a:spcAft>
              <a:buClr>
                <a:schemeClr val="tx2"/>
              </a:buClr>
              <a:buFont typeface="Arial"/>
              <a:buChar char="•"/>
              <a:defRPr sz="2000" kern="1200">
                <a:solidFill>
                  <a:schemeClr val="tx1"/>
                </a:solidFill>
                <a:latin typeface="+mn-lt"/>
                <a:ea typeface="+mn-ea"/>
                <a:cs typeface="+mn-cs"/>
              </a:defRPr>
            </a:lvl2pPr>
            <a:lvl3pPr marL="457200" indent="-225425" algn="l" defTabSz="457200" rtl="0" eaLnBrk="1" latinLnBrk="0" hangingPunct="1">
              <a:lnSpc>
                <a:spcPct val="100000"/>
              </a:lnSpc>
              <a:spcBef>
                <a:spcPts val="0"/>
              </a:spcBef>
              <a:spcAft>
                <a:spcPts val="600"/>
              </a:spcAft>
              <a:buClr>
                <a:schemeClr val="tx2"/>
              </a:buClr>
              <a:buFont typeface="Lucida Grande"/>
              <a:buChar char="–"/>
              <a:defRPr sz="1800" kern="1200">
                <a:solidFill>
                  <a:schemeClr val="tx1"/>
                </a:solidFill>
                <a:latin typeface="+mn-lt"/>
                <a:ea typeface="+mn-ea"/>
                <a:cs typeface="+mn-cs"/>
              </a:defRPr>
            </a:lvl3pPr>
            <a:lvl4pPr marL="685800" indent="-228600" algn="l" defTabSz="457200" rtl="0" eaLnBrk="1" latinLnBrk="0" hangingPunct="1">
              <a:lnSpc>
                <a:spcPct val="100000"/>
              </a:lnSpc>
              <a:spcBef>
                <a:spcPts val="0"/>
              </a:spcBef>
              <a:spcAft>
                <a:spcPts val="600"/>
              </a:spcAft>
              <a:buClr>
                <a:schemeClr val="tx2"/>
              </a:buClr>
              <a:buFont typeface="Arial"/>
              <a:buChar char="•"/>
              <a:defRPr sz="1600" kern="1200">
                <a:solidFill>
                  <a:schemeClr val="tx1"/>
                </a:solidFill>
                <a:latin typeface="+mn-lt"/>
                <a:ea typeface="+mn-ea"/>
                <a:cs typeface="+mn-cs"/>
              </a:defRPr>
            </a:lvl4pPr>
            <a:lvl5pPr marL="917575" indent="-225425" algn="l" defTabSz="457200" rtl="0" eaLnBrk="1" latinLnBrk="0" hangingPunct="1">
              <a:lnSpc>
                <a:spcPct val="100000"/>
              </a:lnSpc>
              <a:spcBef>
                <a:spcPts val="0"/>
              </a:spcBef>
              <a:spcAft>
                <a:spcPts val="600"/>
              </a:spcAft>
              <a:buClr>
                <a:schemeClr val="tx2"/>
              </a:buClr>
              <a:buFont typeface="Arial"/>
              <a:buChar char="–"/>
              <a:defRPr sz="1400" kern="1200">
                <a:solidFill>
                  <a:schemeClr val="tx1"/>
                </a:solidFill>
                <a:latin typeface="+mn-lt"/>
                <a:ea typeface="+mn-ea"/>
                <a:cs typeface="+mn-cs"/>
              </a:defRPr>
            </a:lvl5pPr>
            <a:lvl6pPr marL="1081088" indent="-163513" algn="l" defTabSz="457200" rtl="0" eaLnBrk="1" latinLnBrk="0" hangingPunct="1">
              <a:lnSpc>
                <a:spcPct val="100000"/>
              </a:lnSpc>
              <a:spcBef>
                <a:spcPts val="0"/>
              </a:spcBef>
              <a:spcAft>
                <a:spcPts val="400"/>
              </a:spcAft>
              <a:buClr>
                <a:schemeClr val="tx2"/>
              </a:buClr>
              <a:buFont typeface="Arial"/>
              <a:buChar char="•"/>
              <a:defRPr sz="1200" kern="1200">
                <a:solidFill>
                  <a:schemeClr val="tx1"/>
                </a:solidFill>
                <a:latin typeface="+mn-lt"/>
                <a:ea typeface="+mn-ea"/>
                <a:cs typeface="+mn-cs"/>
              </a:defRPr>
            </a:lvl6pPr>
            <a:lvl7pPr marL="1243584" indent="-164592" algn="l" defTabSz="457200" rtl="0" eaLnBrk="1" latinLnBrk="0" hangingPunct="1">
              <a:lnSpc>
                <a:spcPct val="100000"/>
              </a:lnSpc>
              <a:spcBef>
                <a:spcPts val="0"/>
              </a:spcBef>
              <a:spcAft>
                <a:spcPts val="400"/>
              </a:spcAft>
              <a:buClr>
                <a:schemeClr val="tx2"/>
              </a:buClr>
              <a:buFont typeface="Lucida Grande"/>
              <a:buChar char="–"/>
              <a:defRPr sz="1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lgn="just"/>
            <a:r>
              <a:rPr lang="en-GB" sz="1800" dirty="0"/>
              <a:t>Install </a:t>
            </a:r>
            <a:r>
              <a:rPr lang="en-GB" sz="1800" dirty="0" err="1"/>
              <a:t>Nodejs</a:t>
            </a:r>
            <a:r>
              <a:rPr lang="en-GB" sz="1800" dirty="0"/>
              <a:t>, </a:t>
            </a:r>
            <a:r>
              <a:rPr lang="en-GB" sz="1800" dirty="0" err="1"/>
              <a:t>npm</a:t>
            </a:r>
            <a:r>
              <a:rPr lang="en-GB" sz="1800" dirty="0"/>
              <a:t>, gulp</a:t>
            </a:r>
          </a:p>
          <a:p>
            <a:pPr lvl="1" algn="just"/>
            <a:r>
              <a:rPr lang="en-GB" sz="1800" dirty="0"/>
              <a:t>Download or clone </a:t>
            </a:r>
            <a:r>
              <a:rPr lang="en-GB" sz="1800" dirty="0" smtClean="0"/>
              <a:t>repository - </a:t>
            </a:r>
            <a:r>
              <a:rPr lang="en-GB" sz="1600" dirty="0" err="1"/>
              <a:t>github.com</a:t>
            </a:r>
            <a:r>
              <a:rPr lang="en-GB" sz="1600" dirty="0"/>
              <a:t>/</a:t>
            </a:r>
            <a:r>
              <a:rPr lang="en-GB" sz="1600" dirty="0" err="1"/>
              <a:t>madjava</a:t>
            </a:r>
            <a:r>
              <a:rPr lang="en-GB" sz="1600" dirty="0"/>
              <a:t>/</a:t>
            </a:r>
            <a:r>
              <a:rPr lang="en-GB" sz="1600" dirty="0" err="1" smtClean="0"/>
              <a:t>unconf</a:t>
            </a:r>
            <a:endParaRPr lang="en-GB" sz="1600" dirty="0"/>
          </a:p>
          <a:p>
            <a:pPr lvl="1" algn="just"/>
            <a:r>
              <a:rPr lang="en-GB" sz="1800" dirty="0"/>
              <a:t>Run </a:t>
            </a:r>
            <a:r>
              <a:rPr lang="en-GB" sz="1800" dirty="0" err="1"/>
              <a:t>npm</a:t>
            </a:r>
            <a:r>
              <a:rPr lang="en-GB" sz="1800" dirty="0"/>
              <a:t> install command</a:t>
            </a:r>
            <a:endParaRPr lang="en-GB" sz="1800" dirty="0"/>
          </a:p>
        </p:txBody>
      </p:sp>
      <p:pic>
        <p:nvPicPr>
          <p:cNvPr id="4" name="Picture 3" descr="Test-First-Comi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6935" y="1923192"/>
            <a:ext cx="6273800" cy="4191000"/>
          </a:xfrm>
          <a:prstGeom prst="rect">
            <a:avLst/>
          </a:prstGeom>
        </p:spPr>
      </p:pic>
    </p:spTree>
    <p:extLst>
      <p:ext uri="{BB962C8B-B14F-4D97-AF65-F5344CB8AC3E}">
        <p14:creationId xmlns:p14="http://schemas.microsoft.com/office/powerpoint/2010/main" val="241361423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655226-6E4F-8847-85CD-AF95F3D3F39A}" type="slidenum">
              <a:rPr lang="en-US" smtClean="0"/>
              <a:pPr/>
              <a:t>17</a:t>
            </a:fld>
            <a:endParaRPr lang="en-US"/>
          </a:p>
        </p:txBody>
      </p:sp>
      <p:sp>
        <p:nvSpPr>
          <p:cNvPr id="3" name="Footer Placeholder 2"/>
          <p:cNvSpPr>
            <a:spLocks noGrp="1"/>
          </p:cNvSpPr>
          <p:nvPr>
            <p:ph type="ftr" sz="quarter" idx="11"/>
          </p:nvPr>
        </p:nvSpPr>
        <p:spPr/>
        <p:txBody>
          <a:bodyPr/>
          <a:lstStyle/>
          <a:p>
            <a:r>
              <a:rPr lang="en-US" smtClean="0"/>
              <a:t>JavaScript Unit Testing - An Introduction</a:t>
            </a:r>
            <a:endParaRPr lang="en-US"/>
          </a:p>
        </p:txBody>
      </p:sp>
      <p:sp>
        <p:nvSpPr>
          <p:cNvPr id="4" name="Title 3"/>
          <p:cNvSpPr>
            <a:spLocks noGrp="1"/>
          </p:cNvSpPr>
          <p:nvPr>
            <p:ph type="title"/>
          </p:nvPr>
        </p:nvSpPr>
        <p:spPr/>
        <p:txBody>
          <a:bodyPr/>
          <a:lstStyle/>
          <a:p>
            <a:r>
              <a:rPr lang="en-US" dirty="0" smtClean="0"/>
              <a:t>Hands</a:t>
            </a:r>
            <a:r>
              <a:rPr lang="en-US" dirty="0"/>
              <a:t>-</a:t>
            </a:r>
            <a:r>
              <a:rPr lang="en-US" dirty="0" smtClean="0"/>
              <a:t>on, short exercises</a:t>
            </a:r>
            <a:endParaRPr lang="en-US" dirty="0"/>
          </a:p>
        </p:txBody>
      </p:sp>
    </p:spTree>
    <p:extLst>
      <p:ext uri="{BB962C8B-B14F-4D97-AF65-F5344CB8AC3E}">
        <p14:creationId xmlns:p14="http://schemas.microsoft.com/office/powerpoint/2010/main" val="112564383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655226-6E4F-8847-85CD-AF95F3D3F39A}" type="slidenum">
              <a:rPr lang="en-US" smtClean="0"/>
              <a:t>18</a:t>
            </a:fld>
            <a:endParaRPr lang="en-US"/>
          </a:p>
        </p:txBody>
      </p:sp>
      <p:sp>
        <p:nvSpPr>
          <p:cNvPr id="3" name="Footer Placeholder 2"/>
          <p:cNvSpPr>
            <a:spLocks noGrp="1"/>
          </p:cNvSpPr>
          <p:nvPr>
            <p:ph type="ftr" sz="quarter" idx="11"/>
          </p:nvPr>
        </p:nvSpPr>
        <p:spPr/>
        <p:txBody>
          <a:bodyPr/>
          <a:lstStyle/>
          <a:p>
            <a:r>
              <a:rPr lang="en-US" dirty="0" smtClean="0"/>
              <a:t>JavaScript Unit Testing - An Introduction</a:t>
            </a:r>
            <a:endParaRPr lang="en-US" dirty="0"/>
          </a:p>
        </p:txBody>
      </p:sp>
      <p:sp>
        <p:nvSpPr>
          <p:cNvPr id="6" name="Title 5"/>
          <p:cNvSpPr>
            <a:spLocks noGrp="1"/>
          </p:cNvSpPr>
          <p:nvPr>
            <p:ph type="title"/>
          </p:nvPr>
        </p:nvSpPr>
        <p:spPr/>
        <p:txBody>
          <a:bodyPr/>
          <a:lstStyle/>
          <a:p>
            <a:r>
              <a:rPr lang="en-US" dirty="0"/>
              <a:t>Assertion </a:t>
            </a:r>
            <a:r>
              <a:rPr lang="en-US" dirty="0" smtClean="0"/>
              <a:t>Style</a:t>
            </a:r>
            <a:endParaRPr lang="en-US" dirty="0"/>
          </a:p>
        </p:txBody>
      </p:sp>
      <p:sp>
        <p:nvSpPr>
          <p:cNvPr id="8" name="Content Placeholder 4"/>
          <p:cNvSpPr txBox="1">
            <a:spLocks/>
          </p:cNvSpPr>
          <p:nvPr/>
        </p:nvSpPr>
        <p:spPr>
          <a:xfrm>
            <a:off x="457424" y="844361"/>
            <a:ext cx="11301908" cy="5324719"/>
          </a:xfrm>
          <a:prstGeom prst="rect">
            <a:avLst/>
          </a:prstGeom>
        </p:spPr>
        <p:txBody>
          <a:bodyPr vert="horz" lIns="0" tIns="0" rIns="0" bIns="0" rtlCol="0">
            <a:noAutofit/>
          </a:bodyPr>
          <a:lstStyle>
            <a:lvl1pPr marL="0" indent="0" algn="l" defTabSz="457200" rtl="0" eaLnBrk="1" latinLnBrk="0" hangingPunct="1">
              <a:lnSpc>
                <a:spcPct val="100000"/>
              </a:lnSpc>
              <a:spcBef>
                <a:spcPts val="0"/>
              </a:spcBef>
              <a:spcAft>
                <a:spcPts val="1000"/>
              </a:spcAft>
              <a:buFontTx/>
              <a:buNone/>
              <a:defRPr sz="2200" kern="1200" baseline="0">
                <a:solidFill>
                  <a:schemeClr val="tx1"/>
                </a:solidFill>
                <a:latin typeface="+mn-lt"/>
                <a:ea typeface="+mn-ea"/>
                <a:cs typeface="+mn-cs"/>
              </a:defRPr>
            </a:lvl1pPr>
            <a:lvl2pPr marL="227013" indent="-227013" algn="l" defTabSz="457200" rtl="0" eaLnBrk="1" latinLnBrk="0" hangingPunct="1">
              <a:lnSpc>
                <a:spcPct val="100000"/>
              </a:lnSpc>
              <a:spcBef>
                <a:spcPts val="0"/>
              </a:spcBef>
              <a:spcAft>
                <a:spcPts val="800"/>
              </a:spcAft>
              <a:buClr>
                <a:schemeClr val="tx2"/>
              </a:buClr>
              <a:buFont typeface="Arial"/>
              <a:buChar char="•"/>
              <a:defRPr sz="2000" kern="1200">
                <a:solidFill>
                  <a:schemeClr val="tx1"/>
                </a:solidFill>
                <a:latin typeface="+mn-lt"/>
                <a:ea typeface="+mn-ea"/>
                <a:cs typeface="+mn-cs"/>
              </a:defRPr>
            </a:lvl2pPr>
            <a:lvl3pPr marL="457200" indent="-225425" algn="l" defTabSz="457200" rtl="0" eaLnBrk="1" latinLnBrk="0" hangingPunct="1">
              <a:lnSpc>
                <a:spcPct val="100000"/>
              </a:lnSpc>
              <a:spcBef>
                <a:spcPts val="0"/>
              </a:spcBef>
              <a:spcAft>
                <a:spcPts val="600"/>
              </a:spcAft>
              <a:buClr>
                <a:schemeClr val="tx2"/>
              </a:buClr>
              <a:buFont typeface="Lucida Grande"/>
              <a:buChar char="–"/>
              <a:defRPr sz="1800" kern="1200">
                <a:solidFill>
                  <a:schemeClr val="tx1"/>
                </a:solidFill>
                <a:latin typeface="+mn-lt"/>
                <a:ea typeface="+mn-ea"/>
                <a:cs typeface="+mn-cs"/>
              </a:defRPr>
            </a:lvl3pPr>
            <a:lvl4pPr marL="685800" indent="-228600" algn="l" defTabSz="457200" rtl="0" eaLnBrk="1" latinLnBrk="0" hangingPunct="1">
              <a:lnSpc>
                <a:spcPct val="100000"/>
              </a:lnSpc>
              <a:spcBef>
                <a:spcPts val="0"/>
              </a:spcBef>
              <a:spcAft>
                <a:spcPts val="600"/>
              </a:spcAft>
              <a:buClr>
                <a:schemeClr val="tx2"/>
              </a:buClr>
              <a:buFont typeface="Arial"/>
              <a:buChar char="•"/>
              <a:defRPr sz="1600" kern="1200">
                <a:solidFill>
                  <a:schemeClr val="tx1"/>
                </a:solidFill>
                <a:latin typeface="+mn-lt"/>
                <a:ea typeface="+mn-ea"/>
                <a:cs typeface="+mn-cs"/>
              </a:defRPr>
            </a:lvl4pPr>
            <a:lvl5pPr marL="917575" indent="-225425" algn="l" defTabSz="457200" rtl="0" eaLnBrk="1" latinLnBrk="0" hangingPunct="1">
              <a:lnSpc>
                <a:spcPct val="100000"/>
              </a:lnSpc>
              <a:spcBef>
                <a:spcPts val="0"/>
              </a:spcBef>
              <a:spcAft>
                <a:spcPts val="600"/>
              </a:spcAft>
              <a:buClr>
                <a:schemeClr val="tx2"/>
              </a:buClr>
              <a:buFont typeface="Arial"/>
              <a:buChar char="–"/>
              <a:defRPr sz="1400" kern="1200">
                <a:solidFill>
                  <a:schemeClr val="tx1"/>
                </a:solidFill>
                <a:latin typeface="+mn-lt"/>
                <a:ea typeface="+mn-ea"/>
                <a:cs typeface="+mn-cs"/>
              </a:defRPr>
            </a:lvl5pPr>
            <a:lvl6pPr marL="1081088" indent="-163513" algn="l" defTabSz="457200" rtl="0" eaLnBrk="1" latinLnBrk="0" hangingPunct="1">
              <a:lnSpc>
                <a:spcPct val="100000"/>
              </a:lnSpc>
              <a:spcBef>
                <a:spcPts val="0"/>
              </a:spcBef>
              <a:spcAft>
                <a:spcPts val="400"/>
              </a:spcAft>
              <a:buClr>
                <a:schemeClr val="tx2"/>
              </a:buClr>
              <a:buFont typeface="Arial"/>
              <a:buChar char="•"/>
              <a:defRPr sz="1200" kern="1200">
                <a:solidFill>
                  <a:schemeClr val="tx1"/>
                </a:solidFill>
                <a:latin typeface="+mn-lt"/>
                <a:ea typeface="+mn-ea"/>
                <a:cs typeface="+mn-cs"/>
              </a:defRPr>
            </a:lvl6pPr>
            <a:lvl7pPr marL="1243584" indent="-164592" algn="l" defTabSz="457200" rtl="0" eaLnBrk="1" latinLnBrk="0" hangingPunct="1">
              <a:lnSpc>
                <a:spcPct val="100000"/>
              </a:lnSpc>
              <a:spcBef>
                <a:spcPts val="0"/>
              </a:spcBef>
              <a:spcAft>
                <a:spcPts val="400"/>
              </a:spcAft>
              <a:buClr>
                <a:schemeClr val="tx2"/>
              </a:buClr>
              <a:buFont typeface="Lucida Grande"/>
              <a:buChar char="–"/>
              <a:defRPr sz="1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lgn="just"/>
            <a:r>
              <a:rPr lang="en-GB" sz="1800" dirty="0"/>
              <a:t>The Expect / Should API covers the BDD assertion styles.</a:t>
            </a:r>
          </a:p>
          <a:p>
            <a:pPr lvl="1" algn="just"/>
            <a:r>
              <a:rPr lang="en-GB" sz="1800" dirty="0"/>
              <a:t>The Assert API covers the TDD assertion style</a:t>
            </a:r>
            <a:r>
              <a:rPr lang="en-GB" sz="1800" dirty="0" smtClean="0"/>
              <a:t>.</a:t>
            </a:r>
          </a:p>
          <a:p>
            <a:pPr lvl="1" algn="just"/>
            <a:endParaRPr lang="en-GB" sz="1800" dirty="0"/>
          </a:p>
          <a:p>
            <a:pPr marL="0" lvl="1" indent="0" algn="just">
              <a:buNone/>
            </a:pPr>
            <a:r>
              <a:rPr lang="en-GB" sz="1800" dirty="0"/>
              <a:t>Checkout exercises </a:t>
            </a:r>
            <a:r>
              <a:rPr lang="en-GB" sz="1800" dirty="0" smtClean="0"/>
              <a:t>at:- </a:t>
            </a:r>
            <a:r>
              <a:rPr lang="en-GB" sz="1800" b="1" dirty="0" err="1" smtClean="0"/>
              <a:t>github.com</a:t>
            </a:r>
            <a:r>
              <a:rPr lang="en-GB" sz="1800" b="1" dirty="0"/>
              <a:t>/</a:t>
            </a:r>
            <a:r>
              <a:rPr lang="en-GB" sz="1800" b="1" dirty="0" err="1"/>
              <a:t>madjava</a:t>
            </a:r>
            <a:r>
              <a:rPr lang="en-GB" sz="1800" b="1" dirty="0"/>
              <a:t>/</a:t>
            </a:r>
            <a:r>
              <a:rPr lang="en-GB" sz="1800" b="1" dirty="0" err="1"/>
              <a:t>unconf</a:t>
            </a:r>
            <a:endParaRPr lang="en-GB" sz="1800" b="1" dirty="0"/>
          </a:p>
        </p:txBody>
      </p:sp>
      <p:pic>
        <p:nvPicPr>
          <p:cNvPr id="5" name="Picture 4" descr="comix.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6484" y="2974625"/>
            <a:ext cx="7645400" cy="3390900"/>
          </a:xfrm>
          <a:prstGeom prst="rect">
            <a:avLst/>
          </a:prstGeom>
        </p:spPr>
      </p:pic>
    </p:spTree>
    <p:extLst>
      <p:ext uri="{BB962C8B-B14F-4D97-AF65-F5344CB8AC3E}">
        <p14:creationId xmlns:p14="http://schemas.microsoft.com/office/powerpoint/2010/main" val="283148602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655226-6E4F-8847-85CD-AF95F3D3F39A}" type="slidenum">
              <a:rPr lang="en-US" smtClean="0"/>
              <a:pPr/>
              <a:t>19</a:t>
            </a:fld>
            <a:endParaRPr lang="en-US"/>
          </a:p>
        </p:txBody>
      </p:sp>
      <p:sp>
        <p:nvSpPr>
          <p:cNvPr id="3" name="Footer Placeholder 2"/>
          <p:cNvSpPr>
            <a:spLocks noGrp="1"/>
          </p:cNvSpPr>
          <p:nvPr>
            <p:ph type="ftr" sz="quarter" idx="11"/>
          </p:nvPr>
        </p:nvSpPr>
        <p:spPr/>
        <p:txBody>
          <a:bodyPr/>
          <a:lstStyle/>
          <a:p>
            <a:r>
              <a:rPr lang="en-US" smtClean="0"/>
              <a:t>JavaScript Unit Testing - An Introduction</a:t>
            </a:r>
            <a:endParaRPr lang="en-US"/>
          </a:p>
        </p:txBody>
      </p:sp>
      <p:sp>
        <p:nvSpPr>
          <p:cNvPr id="4" name="Title 3"/>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73595834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655226-6E4F-8847-85CD-AF95F3D3F39A}" type="slidenum">
              <a:rPr lang="en-US" smtClean="0"/>
              <a:pPr/>
              <a:t>2</a:t>
            </a:fld>
            <a:endParaRPr lang="en-US"/>
          </a:p>
        </p:txBody>
      </p:sp>
      <p:sp>
        <p:nvSpPr>
          <p:cNvPr id="3" name="Footer Placeholder 2"/>
          <p:cNvSpPr>
            <a:spLocks noGrp="1"/>
          </p:cNvSpPr>
          <p:nvPr>
            <p:ph type="ftr" sz="quarter" idx="11"/>
          </p:nvPr>
        </p:nvSpPr>
        <p:spPr/>
        <p:txBody>
          <a:bodyPr/>
          <a:lstStyle/>
          <a:p>
            <a:r>
              <a:rPr lang="en-US" smtClean="0"/>
              <a:t>JavaScript Unit Testing - An Introduction</a:t>
            </a:r>
            <a:endParaRPr lang="en-US"/>
          </a:p>
        </p:txBody>
      </p:sp>
      <p:sp>
        <p:nvSpPr>
          <p:cNvPr id="4" name="Title 3"/>
          <p:cNvSpPr>
            <a:spLocks noGrp="1"/>
          </p:cNvSpPr>
          <p:nvPr>
            <p:ph type="title"/>
          </p:nvPr>
        </p:nvSpPr>
        <p:spPr/>
        <p:txBody>
          <a:bodyPr/>
          <a:lstStyle/>
          <a:p>
            <a:r>
              <a:rPr lang="en-US" dirty="0" smtClean="0"/>
              <a:t>AGENDER</a:t>
            </a:r>
            <a:endParaRPr lang="en-US" dirty="0"/>
          </a:p>
        </p:txBody>
      </p:sp>
    </p:spTree>
    <p:extLst>
      <p:ext uri="{BB962C8B-B14F-4D97-AF65-F5344CB8AC3E}">
        <p14:creationId xmlns:p14="http://schemas.microsoft.com/office/powerpoint/2010/main" val="104230868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655226-6E4F-8847-85CD-AF95F3D3F39A}" type="slidenum">
              <a:rPr lang="en-US" smtClean="0"/>
              <a:t>20</a:t>
            </a:fld>
            <a:endParaRPr lang="en-US"/>
          </a:p>
        </p:txBody>
      </p:sp>
      <p:sp>
        <p:nvSpPr>
          <p:cNvPr id="3" name="Footer Placeholder 2"/>
          <p:cNvSpPr>
            <a:spLocks noGrp="1"/>
          </p:cNvSpPr>
          <p:nvPr>
            <p:ph type="ftr" sz="quarter" idx="11"/>
          </p:nvPr>
        </p:nvSpPr>
        <p:spPr/>
        <p:txBody>
          <a:bodyPr/>
          <a:lstStyle/>
          <a:p>
            <a:r>
              <a:rPr lang="en-US" dirty="0" smtClean="0"/>
              <a:t>JavaScript Unit Testing - An Introduction</a:t>
            </a:r>
            <a:endParaRPr lang="en-US" dirty="0"/>
          </a:p>
        </p:txBody>
      </p:sp>
      <p:sp>
        <p:nvSpPr>
          <p:cNvPr id="6" name="Title 5"/>
          <p:cNvSpPr>
            <a:spLocks noGrp="1"/>
          </p:cNvSpPr>
          <p:nvPr>
            <p:ph type="title"/>
          </p:nvPr>
        </p:nvSpPr>
        <p:spPr/>
        <p:txBody>
          <a:bodyPr/>
          <a:lstStyle/>
          <a:p>
            <a:r>
              <a:rPr lang="en-US" dirty="0" smtClean="0"/>
              <a:t>Resources</a:t>
            </a:r>
            <a:endParaRPr lang="en-US" dirty="0"/>
          </a:p>
        </p:txBody>
      </p:sp>
      <p:sp>
        <p:nvSpPr>
          <p:cNvPr id="8" name="Content Placeholder 4"/>
          <p:cNvSpPr txBox="1">
            <a:spLocks/>
          </p:cNvSpPr>
          <p:nvPr/>
        </p:nvSpPr>
        <p:spPr>
          <a:xfrm>
            <a:off x="457424" y="844361"/>
            <a:ext cx="11301908" cy="5324719"/>
          </a:xfrm>
          <a:prstGeom prst="rect">
            <a:avLst/>
          </a:prstGeom>
        </p:spPr>
        <p:txBody>
          <a:bodyPr vert="horz" lIns="0" tIns="0" rIns="0" bIns="0" rtlCol="0">
            <a:noAutofit/>
          </a:bodyPr>
          <a:lstStyle>
            <a:lvl1pPr marL="0" indent="0" algn="l" defTabSz="457200" rtl="0" eaLnBrk="1" latinLnBrk="0" hangingPunct="1">
              <a:lnSpc>
                <a:spcPct val="100000"/>
              </a:lnSpc>
              <a:spcBef>
                <a:spcPts val="0"/>
              </a:spcBef>
              <a:spcAft>
                <a:spcPts val="1000"/>
              </a:spcAft>
              <a:buFontTx/>
              <a:buNone/>
              <a:defRPr sz="2200" kern="1200" baseline="0">
                <a:solidFill>
                  <a:schemeClr val="tx1"/>
                </a:solidFill>
                <a:latin typeface="+mn-lt"/>
                <a:ea typeface="+mn-ea"/>
                <a:cs typeface="+mn-cs"/>
              </a:defRPr>
            </a:lvl1pPr>
            <a:lvl2pPr marL="227013" indent="-227013" algn="l" defTabSz="457200" rtl="0" eaLnBrk="1" latinLnBrk="0" hangingPunct="1">
              <a:lnSpc>
                <a:spcPct val="100000"/>
              </a:lnSpc>
              <a:spcBef>
                <a:spcPts val="0"/>
              </a:spcBef>
              <a:spcAft>
                <a:spcPts val="800"/>
              </a:spcAft>
              <a:buClr>
                <a:schemeClr val="tx2"/>
              </a:buClr>
              <a:buFont typeface="Arial"/>
              <a:buChar char="•"/>
              <a:defRPr sz="2000" kern="1200">
                <a:solidFill>
                  <a:schemeClr val="tx1"/>
                </a:solidFill>
                <a:latin typeface="+mn-lt"/>
                <a:ea typeface="+mn-ea"/>
                <a:cs typeface="+mn-cs"/>
              </a:defRPr>
            </a:lvl2pPr>
            <a:lvl3pPr marL="457200" indent="-225425" algn="l" defTabSz="457200" rtl="0" eaLnBrk="1" latinLnBrk="0" hangingPunct="1">
              <a:lnSpc>
                <a:spcPct val="100000"/>
              </a:lnSpc>
              <a:spcBef>
                <a:spcPts val="0"/>
              </a:spcBef>
              <a:spcAft>
                <a:spcPts val="600"/>
              </a:spcAft>
              <a:buClr>
                <a:schemeClr val="tx2"/>
              </a:buClr>
              <a:buFont typeface="Lucida Grande"/>
              <a:buChar char="–"/>
              <a:defRPr sz="1800" kern="1200">
                <a:solidFill>
                  <a:schemeClr val="tx1"/>
                </a:solidFill>
                <a:latin typeface="+mn-lt"/>
                <a:ea typeface="+mn-ea"/>
                <a:cs typeface="+mn-cs"/>
              </a:defRPr>
            </a:lvl3pPr>
            <a:lvl4pPr marL="685800" indent="-228600" algn="l" defTabSz="457200" rtl="0" eaLnBrk="1" latinLnBrk="0" hangingPunct="1">
              <a:lnSpc>
                <a:spcPct val="100000"/>
              </a:lnSpc>
              <a:spcBef>
                <a:spcPts val="0"/>
              </a:spcBef>
              <a:spcAft>
                <a:spcPts val="600"/>
              </a:spcAft>
              <a:buClr>
                <a:schemeClr val="tx2"/>
              </a:buClr>
              <a:buFont typeface="Arial"/>
              <a:buChar char="•"/>
              <a:defRPr sz="1600" kern="1200">
                <a:solidFill>
                  <a:schemeClr val="tx1"/>
                </a:solidFill>
                <a:latin typeface="+mn-lt"/>
                <a:ea typeface="+mn-ea"/>
                <a:cs typeface="+mn-cs"/>
              </a:defRPr>
            </a:lvl4pPr>
            <a:lvl5pPr marL="917575" indent="-225425" algn="l" defTabSz="457200" rtl="0" eaLnBrk="1" latinLnBrk="0" hangingPunct="1">
              <a:lnSpc>
                <a:spcPct val="100000"/>
              </a:lnSpc>
              <a:spcBef>
                <a:spcPts val="0"/>
              </a:spcBef>
              <a:spcAft>
                <a:spcPts val="600"/>
              </a:spcAft>
              <a:buClr>
                <a:schemeClr val="tx2"/>
              </a:buClr>
              <a:buFont typeface="Arial"/>
              <a:buChar char="–"/>
              <a:defRPr sz="1400" kern="1200">
                <a:solidFill>
                  <a:schemeClr val="tx1"/>
                </a:solidFill>
                <a:latin typeface="+mn-lt"/>
                <a:ea typeface="+mn-ea"/>
                <a:cs typeface="+mn-cs"/>
              </a:defRPr>
            </a:lvl5pPr>
            <a:lvl6pPr marL="1081088" indent="-163513" algn="l" defTabSz="457200" rtl="0" eaLnBrk="1" latinLnBrk="0" hangingPunct="1">
              <a:lnSpc>
                <a:spcPct val="100000"/>
              </a:lnSpc>
              <a:spcBef>
                <a:spcPts val="0"/>
              </a:spcBef>
              <a:spcAft>
                <a:spcPts val="400"/>
              </a:spcAft>
              <a:buClr>
                <a:schemeClr val="tx2"/>
              </a:buClr>
              <a:buFont typeface="Arial"/>
              <a:buChar char="•"/>
              <a:defRPr sz="1200" kern="1200">
                <a:solidFill>
                  <a:schemeClr val="tx1"/>
                </a:solidFill>
                <a:latin typeface="+mn-lt"/>
                <a:ea typeface="+mn-ea"/>
                <a:cs typeface="+mn-cs"/>
              </a:defRPr>
            </a:lvl6pPr>
            <a:lvl7pPr marL="1243584" indent="-164592" algn="l" defTabSz="457200" rtl="0" eaLnBrk="1" latinLnBrk="0" hangingPunct="1">
              <a:lnSpc>
                <a:spcPct val="100000"/>
              </a:lnSpc>
              <a:spcBef>
                <a:spcPts val="0"/>
              </a:spcBef>
              <a:spcAft>
                <a:spcPts val="400"/>
              </a:spcAft>
              <a:buClr>
                <a:schemeClr val="tx2"/>
              </a:buClr>
              <a:buFont typeface="Lucida Grande"/>
              <a:buChar char="–"/>
              <a:defRPr sz="1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lgn="just"/>
            <a:r>
              <a:rPr lang="en-GB" sz="1800" dirty="0" err="1"/>
              <a:t>mochajs.org</a:t>
            </a:r>
            <a:endParaRPr lang="en-GB" sz="1800" dirty="0"/>
          </a:p>
          <a:p>
            <a:pPr lvl="1" algn="just"/>
            <a:r>
              <a:rPr lang="en-GB" sz="1800" dirty="0" err="1"/>
              <a:t>chaijs.com</a:t>
            </a:r>
            <a:endParaRPr lang="en-GB" sz="1800" dirty="0"/>
          </a:p>
          <a:p>
            <a:pPr lvl="1" algn="just"/>
            <a:r>
              <a:rPr lang="en-GB" sz="1800" dirty="0" err="1"/>
              <a:t>sinonjs.org</a:t>
            </a:r>
            <a:endParaRPr lang="en-GB" sz="1800" dirty="0"/>
          </a:p>
        </p:txBody>
      </p:sp>
      <p:pic>
        <p:nvPicPr>
          <p:cNvPr id="4" name="Picture 3" descr="you-need-some-tests-yo.jpg"/>
          <p:cNvPicPr>
            <a:picLocks noChangeAspect="1"/>
          </p:cNvPicPr>
          <p:nvPr/>
        </p:nvPicPr>
        <p:blipFill rotWithShape="1">
          <a:blip r:embed="rId2">
            <a:extLst>
              <a:ext uri="{28A0092B-C50C-407E-A947-70E740481C1C}">
                <a14:useLocalDpi xmlns:a14="http://schemas.microsoft.com/office/drawing/2010/main" val="0"/>
              </a:ext>
            </a:extLst>
          </a:blip>
          <a:srcRect b="6193"/>
          <a:stretch/>
        </p:blipFill>
        <p:spPr>
          <a:xfrm>
            <a:off x="4178300" y="1993900"/>
            <a:ext cx="3810000" cy="2680551"/>
          </a:xfrm>
          <a:prstGeom prst="rect">
            <a:avLst/>
          </a:prstGeom>
        </p:spPr>
      </p:pic>
    </p:spTree>
    <p:extLst>
      <p:ext uri="{BB962C8B-B14F-4D97-AF65-F5344CB8AC3E}">
        <p14:creationId xmlns:p14="http://schemas.microsoft.com/office/powerpoint/2010/main" val="301252285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655226-6E4F-8847-85CD-AF95F3D3F39A}" type="slidenum">
              <a:rPr lang="en-US" smtClean="0"/>
              <a:pPr/>
              <a:t>21</a:t>
            </a:fld>
            <a:endParaRPr lang="en-US"/>
          </a:p>
        </p:txBody>
      </p:sp>
      <p:sp>
        <p:nvSpPr>
          <p:cNvPr id="3" name="Footer Placeholder 2"/>
          <p:cNvSpPr>
            <a:spLocks noGrp="1"/>
          </p:cNvSpPr>
          <p:nvPr>
            <p:ph type="ftr" sz="quarter" idx="11"/>
          </p:nvPr>
        </p:nvSpPr>
        <p:spPr/>
        <p:txBody>
          <a:bodyPr/>
          <a:lstStyle/>
          <a:p>
            <a:r>
              <a:rPr lang="en-US" smtClean="0"/>
              <a:t>JavaScript Unit Testing - An Introduction</a:t>
            </a:r>
            <a:endParaRPr lang="en-US"/>
          </a:p>
        </p:txBody>
      </p:sp>
      <p:sp>
        <p:nvSpPr>
          <p:cNvPr id="4" name="Title 3"/>
          <p:cNvSpPr>
            <a:spLocks noGrp="1"/>
          </p:cNvSpPr>
          <p:nvPr>
            <p:ph type="title"/>
          </p:nvPr>
        </p:nvSpPr>
        <p:spPr/>
        <p:txBody>
          <a:bodyPr/>
          <a:lstStyle/>
          <a:p>
            <a:r>
              <a:rPr lang="en-US" dirty="0" smtClean="0"/>
              <a:t>Thank You.</a:t>
            </a:r>
            <a:endParaRPr lang="en-US" dirty="0"/>
          </a:p>
        </p:txBody>
      </p:sp>
      <p:sp>
        <p:nvSpPr>
          <p:cNvPr id="5" name="TextBox 4"/>
          <p:cNvSpPr txBox="1"/>
          <p:nvPr/>
        </p:nvSpPr>
        <p:spPr>
          <a:xfrm>
            <a:off x="657706" y="5227843"/>
            <a:ext cx="3379250" cy="914400"/>
          </a:xfrm>
          <a:prstGeom prst="rect">
            <a:avLst/>
          </a:prstGeom>
          <a:noFill/>
        </p:spPr>
        <p:txBody>
          <a:bodyPr wrap="none" lIns="0" tIns="0" rIns="0" bIns="0" rtlCol="0" anchor="t">
            <a:noAutofit/>
          </a:bodyPr>
          <a:lstStyle/>
          <a:p>
            <a:r>
              <a:rPr lang="en-US" sz="1400" dirty="0" smtClean="0">
                <a:solidFill>
                  <a:schemeClr val="bg1">
                    <a:lumMod val="50000"/>
                  </a:schemeClr>
                </a:solidFill>
              </a:rPr>
              <a:t>Presenters:</a:t>
            </a:r>
            <a:br>
              <a:rPr lang="en-US" sz="1400" dirty="0" smtClean="0">
                <a:solidFill>
                  <a:schemeClr val="bg1">
                    <a:lumMod val="50000"/>
                  </a:schemeClr>
                </a:solidFill>
              </a:rPr>
            </a:br>
            <a:r>
              <a:rPr lang="en-US" sz="1400" dirty="0" smtClean="0">
                <a:solidFill>
                  <a:schemeClr val="bg1">
                    <a:lumMod val="50000"/>
                  </a:schemeClr>
                </a:solidFill>
              </a:rPr>
              <a:t> </a:t>
            </a:r>
            <a:br>
              <a:rPr lang="en-US" sz="1400" dirty="0" smtClean="0">
                <a:solidFill>
                  <a:schemeClr val="bg1">
                    <a:lumMod val="50000"/>
                  </a:schemeClr>
                </a:solidFill>
              </a:rPr>
            </a:br>
            <a:r>
              <a:rPr lang="en-US" sz="1400" dirty="0" smtClean="0">
                <a:solidFill>
                  <a:schemeClr val="bg1">
                    <a:lumMod val="50000"/>
                  </a:schemeClr>
                </a:solidFill>
              </a:rPr>
              <a:t>   Felix Eyetan</a:t>
            </a:r>
          </a:p>
          <a:p>
            <a:r>
              <a:rPr lang="en-US" sz="1400" dirty="0" smtClean="0">
                <a:solidFill>
                  <a:schemeClr val="bg1">
                    <a:lumMod val="50000"/>
                  </a:schemeClr>
                </a:solidFill>
              </a:rPr>
              <a:t>   Neil Jenner</a:t>
            </a:r>
            <a:endParaRPr lang="en-US" sz="1400" dirty="0" smtClean="0">
              <a:solidFill>
                <a:schemeClr val="bg1">
                  <a:lumMod val="50000"/>
                </a:schemeClr>
              </a:solidFill>
            </a:endParaRPr>
          </a:p>
        </p:txBody>
      </p:sp>
    </p:spTree>
    <p:extLst>
      <p:ext uri="{BB962C8B-B14F-4D97-AF65-F5344CB8AC3E}">
        <p14:creationId xmlns:p14="http://schemas.microsoft.com/office/powerpoint/2010/main" val="423830316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655226-6E4F-8847-85CD-AF95F3D3F39A}" type="slidenum">
              <a:rPr lang="en-US" smtClean="0"/>
              <a:t>3</a:t>
            </a:fld>
            <a:endParaRPr lang="en-US"/>
          </a:p>
        </p:txBody>
      </p:sp>
      <p:sp>
        <p:nvSpPr>
          <p:cNvPr id="3" name="Footer Placeholder 2"/>
          <p:cNvSpPr>
            <a:spLocks noGrp="1"/>
          </p:cNvSpPr>
          <p:nvPr>
            <p:ph type="ftr" sz="quarter" idx="11"/>
          </p:nvPr>
        </p:nvSpPr>
        <p:spPr/>
        <p:txBody>
          <a:bodyPr/>
          <a:lstStyle/>
          <a:p>
            <a:r>
              <a:rPr lang="en-US" smtClean="0"/>
              <a:t>JavaScript Unit Testing - An Introduction</a:t>
            </a:r>
            <a:endParaRPr lang="en-US"/>
          </a:p>
        </p:txBody>
      </p:sp>
      <p:sp>
        <p:nvSpPr>
          <p:cNvPr id="5" name="Content Placeholder 4"/>
          <p:cNvSpPr>
            <a:spLocks noGrp="1"/>
          </p:cNvSpPr>
          <p:nvPr>
            <p:ph idx="1"/>
          </p:nvPr>
        </p:nvSpPr>
        <p:spPr/>
        <p:txBody>
          <a:bodyPr/>
          <a:lstStyle/>
          <a:p>
            <a:pPr lvl="1" algn="just"/>
            <a:r>
              <a:rPr lang="en-US" sz="3000" dirty="0"/>
              <a:t>Intro to TDD / BDD</a:t>
            </a:r>
          </a:p>
          <a:p>
            <a:pPr lvl="1"/>
            <a:r>
              <a:rPr lang="en-US" sz="3000" dirty="0"/>
              <a:t>What is Unit Testing?</a:t>
            </a:r>
          </a:p>
          <a:p>
            <a:pPr lvl="1"/>
            <a:r>
              <a:rPr lang="en-US" sz="3000" dirty="0" smtClean="0"/>
              <a:t>JavaScript Unit </a:t>
            </a:r>
            <a:r>
              <a:rPr lang="en-US" sz="3000" dirty="0"/>
              <a:t>T</a:t>
            </a:r>
            <a:r>
              <a:rPr lang="en-US" sz="3000" dirty="0" smtClean="0"/>
              <a:t>esting </a:t>
            </a:r>
            <a:r>
              <a:rPr lang="en-US" sz="3000" dirty="0"/>
              <a:t>challenges</a:t>
            </a:r>
          </a:p>
          <a:p>
            <a:pPr lvl="1"/>
            <a:r>
              <a:rPr lang="en-US" sz="3000" dirty="0"/>
              <a:t>Advantages of U</a:t>
            </a:r>
            <a:r>
              <a:rPr lang="en-US" sz="3000" dirty="0" smtClean="0"/>
              <a:t>nit Testing </a:t>
            </a:r>
            <a:r>
              <a:rPr lang="en-US" sz="3000" dirty="0"/>
              <a:t>JavaScript code</a:t>
            </a:r>
          </a:p>
          <a:p>
            <a:pPr lvl="1"/>
            <a:r>
              <a:rPr lang="en-US" sz="3000" dirty="0"/>
              <a:t>Writing testable code</a:t>
            </a:r>
          </a:p>
          <a:p>
            <a:pPr lvl="1"/>
            <a:r>
              <a:rPr lang="en-US" sz="3000" dirty="0"/>
              <a:t>Test runners, </a:t>
            </a:r>
            <a:r>
              <a:rPr lang="en-US" sz="3000" dirty="0" smtClean="0"/>
              <a:t>frameworks </a:t>
            </a:r>
            <a:r>
              <a:rPr lang="en-US" sz="3000" dirty="0"/>
              <a:t>and </a:t>
            </a:r>
            <a:r>
              <a:rPr lang="en-US" sz="3000" dirty="0" smtClean="0"/>
              <a:t>assertion libraries</a:t>
            </a:r>
            <a:endParaRPr lang="en-US" sz="3000" dirty="0"/>
          </a:p>
          <a:p>
            <a:pPr lvl="1"/>
            <a:r>
              <a:rPr lang="en-US" sz="3000" dirty="0"/>
              <a:t>Setup Mocha</a:t>
            </a:r>
          </a:p>
          <a:p>
            <a:pPr lvl="1"/>
            <a:r>
              <a:rPr lang="en-US" sz="3000" dirty="0"/>
              <a:t>Hands-</a:t>
            </a:r>
            <a:r>
              <a:rPr lang="en-US" sz="3000" dirty="0" smtClean="0"/>
              <a:t>on, short exercises</a:t>
            </a:r>
            <a:endParaRPr lang="en-US" sz="3000" dirty="0" smtClean="0"/>
          </a:p>
        </p:txBody>
      </p:sp>
      <p:sp>
        <p:nvSpPr>
          <p:cNvPr id="6" name="Title 5"/>
          <p:cNvSpPr>
            <a:spLocks noGrp="1"/>
          </p:cNvSpPr>
          <p:nvPr>
            <p:ph type="title"/>
          </p:nvPr>
        </p:nvSpPr>
        <p:spPr/>
        <p:txBody>
          <a:bodyPr/>
          <a:lstStyle/>
          <a:p>
            <a:r>
              <a:rPr lang="en-US" dirty="0" smtClean="0"/>
              <a:t>Our Agenda for the session</a:t>
            </a:r>
            <a:endParaRPr lang="en-US" dirty="0"/>
          </a:p>
        </p:txBody>
      </p:sp>
    </p:spTree>
    <p:extLst>
      <p:ext uri="{BB962C8B-B14F-4D97-AF65-F5344CB8AC3E}">
        <p14:creationId xmlns:p14="http://schemas.microsoft.com/office/powerpoint/2010/main" val="209548639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655226-6E4F-8847-85CD-AF95F3D3F39A}" type="slidenum">
              <a:rPr lang="en-US" smtClean="0"/>
              <a:pPr/>
              <a:t>4</a:t>
            </a:fld>
            <a:endParaRPr lang="en-US"/>
          </a:p>
        </p:txBody>
      </p:sp>
      <p:sp>
        <p:nvSpPr>
          <p:cNvPr id="3" name="Footer Placeholder 2"/>
          <p:cNvSpPr>
            <a:spLocks noGrp="1"/>
          </p:cNvSpPr>
          <p:nvPr>
            <p:ph type="ftr" sz="quarter" idx="11"/>
          </p:nvPr>
        </p:nvSpPr>
        <p:spPr/>
        <p:txBody>
          <a:bodyPr/>
          <a:lstStyle/>
          <a:p>
            <a:r>
              <a:rPr lang="en-US" smtClean="0"/>
              <a:t>JavaScript Unit Testing - An Introduction</a:t>
            </a:r>
            <a:endParaRPr lang="en-US"/>
          </a:p>
        </p:txBody>
      </p:sp>
      <p:sp>
        <p:nvSpPr>
          <p:cNvPr id="4" name="Title 3"/>
          <p:cNvSpPr>
            <a:spLocks noGrp="1"/>
          </p:cNvSpPr>
          <p:nvPr>
            <p:ph type="title"/>
          </p:nvPr>
        </p:nvSpPr>
        <p:spPr/>
        <p:txBody>
          <a:bodyPr/>
          <a:lstStyle/>
          <a:p>
            <a:r>
              <a:rPr lang="en-US" dirty="0" smtClean="0"/>
              <a:t>Introduction to </a:t>
            </a:r>
            <a:r>
              <a:rPr lang="en-US" dirty="0"/>
              <a:t>TDD / BDD</a:t>
            </a:r>
          </a:p>
        </p:txBody>
      </p:sp>
    </p:spTree>
    <p:extLst>
      <p:ext uri="{BB962C8B-B14F-4D97-AF65-F5344CB8AC3E}">
        <p14:creationId xmlns:p14="http://schemas.microsoft.com/office/powerpoint/2010/main" val="65367203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655226-6E4F-8847-85CD-AF95F3D3F39A}" type="slidenum">
              <a:rPr lang="en-US" smtClean="0"/>
              <a:t>5</a:t>
            </a:fld>
            <a:endParaRPr lang="en-US"/>
          </a:p>
        </p:txBody>
      </p:sp>
      <p:sp>
        <p:nvSpPr>
          <p:cNvPr id="3" name="Footer Placeholder 2"/>
          <p:cNvSpPr>
            <a:spLocks noGrp="1"/>
          </p:cNvSpPr>
          <p:nvPr>
            <p:ph type="ftr" sz="quarter" idx="11"/>
          </p:nvPr>
        </p:nvSpPr>
        <p:spPr/>
        <p:txBody>
          <a:bodyPr/>
          <a:lstStyle/>
          <a:p>
            <a:r>
              <a:rPr lang="en-US" smtClean="0"/>
              <a:t>JavaScript Unit Testing - An Introduction</a:t>
            </a:r>
            <a:endParaRPr lang="en-US"/>
          </a:p>
        </p:txBody>
      </p:sp>
      <p:sp>
        <p:nvSpPr>
          <p:cNvPr id="6" name="Title 5"/>
          <p:cNvSpPr>
            <a:spLocks noGrp="1"/>
          </p:cNvSpPr>
          <p:nvPr>
            <p:ph type="title"/>
          </p:nvPr>
        </p:nvSpPr>
        <p:spPr/>
        <p:txBody>
          <a:bodyPr/>
          <a:lstStyle/>
          <a:p>
            <a:r>
              <a:rPr lang="en-US" dirty="0" smtClean="0"/>
              <a:t>Introduction to TDD / BDD</a:t>
            </a:r>
            <a:endParaRPr lang="en-US" dirty="0"/>
          </a:p>
        </p:txBody>
      </p:sp>
      <p:sp>
        <p:nvSpPr>
          <p:cNvPr id="4" name="Content Placeholder 3"/>
          <p:cNvSpPr>
            <a:spLocks noGrp="1"/>
          </p:cNvSpPr>
          <p:nvPr>
            <p:ph idx="1"/>
          </p:nvPr>
        </p:nvSpPr>
        <p:spPr>
          <a:xfrm>
            <a:off x="373063" y="1054849"/>
            <a:ext cx="11238852" cy="5212080"/>
          </a:xfrm>
        </p:spPr>
        <p:txBody>
          <a:bodyPr/>
          <a:lstStyle/>
          <a:p>
            <a:pPr algn="just"/>
            <a:r>
              <a:rPr lang="en-US" dirty="0"/>
              <a:t>The idea is that the first thing a developer does is write a test based on the current specification they are working on. </a:t>
            </a:r>
            <a:endParaRPr lang="en-US" dirty="0" smtClean="0"/>
          </a:p>
          <a:p>
            <a:pPr algn="just"/>
            <a:r>
              <a:rPr lang="en-US" dirty="0" smtClean="0"/>
              <a:t/>
            </a:r>
            <a:br>
              <a:rPr lang="en-US" dirty="0" smtClean="0"/>
            </a:br>
            <a:r>
              <a:rPr lang="en-US" dirty="0" smtClean="0"/>
              <a:t>This </a:t>
            </a:r>
            <a:r>
              <a:rPr lang="en-US" dirty="0"/>
              <a:t>test should fail as the functionality </a:t>
            </a:r>
            <a:r>
              <a:rPr lang="en-US" dirty="0" smtClean="0"/>
              <a:t>it </a:t>
            </a:r>
            <a:r>
              <a:rPr lang="en-US" dirty="0"/>
              <a:t>relies on does not exist yet. The developer’s job is to then write the simplest code that will make the test pass. </a:t>
            </a:r>
            <a:endParaRPr lang="en-US" dirty="0" smtClean="0"/>
          </a:p>
          <a:p>
            <a:pPr algn="just"/>
            <a:r>
              <a:rPr lang="en-US" dirty="0" smtClean="0"/>
              <a:t/>
            </a:r>
            <a:br>
              <a:rPr lang="en-US" dirty="0" smtClean="0"/>
            </a:br>
            <a:r>
              <a:rPr lang="en-US" dirty="0" smtClean="0"/>
              <a:t>If </a:t>
            </a:r>
            <a:r>
              <a:rPr lang="en-US" dirty="0"/>
              <a:t>more specifications exist, write more tests and repeat the cycle refactoring and refining your code as you go. </a:t>
            </a:r>
            <a:r>
              <a:rPr lang="en-US" dirty="0" smtClean="0"/>
              <a:t>If </a:t>
            </a:r>
            <a:r>
              <a:rPr lang="en-US" dirty="0"/>
              <a:t>all the specifications have tests </a:t>
            </a:r>
            <a:r>
              <a:rPr lang="en-US" dirty="0" smtClean="0"/>
              <a:t>and </a:t>
            </a:r>
            <a:r>
              <a:rPr lang="en-US" dirty="0"/>
              <a:t>all the tests pass, you are done. Ship it</a:t>
            </a:r>
            <a:r>
              <a:rPr lang="en-US" dirty="0" smtClean="0"/>
              <a:t>!</a:t>
            </a:r>
            <a:endParaRPr lang="en-GB" dirty="0"/>
          </a:p>
          <a:p>
            <a:pPr algn="just"/>
            <a:r>
              <a:rPr lang="en-US" dirty="0" smtClean="0"/>
              <a:t/>
            </a:r>
            <a:br>
              <a:rPr lang="en-US" dirty="0" smtClean="0"/>
            </a:br>
            <a:r>
              <a:rPr lang="en-US" dirty="0" smtClean="0"/>
              <a:t>The </a:t>
            </a:r>
            <a:r>
              <a:rPr lang="en-US" dirty="0"/>
              <a:t>practice of TDD seems simple, but it represents a fundamental change in the way developers have been trained to approach software development. </a:t>
            </a:r>
            <a:r>
              <a:rPr lang="en-US" dirty="0" smtClean="0"/>
              <a:t>As </a:t>
            </a:r>
            <a:r>
              <a:rPr lang="en-US" dirty="0"/>
              <a:t>a result it takes practice and the first few times using it may seem a bit un-</a:t>
            </a:r>
            <a:r>
              <a:rPr lang="en-US" dirty="0" smtClean="0"/>
              <a:t>natural</a:t>
            </a:r>
            <a:endParaRPr lang="en-US" dirty="0"/>
          </a:p>
        </p:txBody>
      </p:sp>
    </p:spTree>
    <p:extLst>
      <p:ext uri="{BB962C8B-B14F-4D97-AF65-F5344CB8AC3E}">
        <p14:creationId xmlns:p14="http://schemas.microsoft.com/office/powerpoint/2010/main" val="374569316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655226-6E4F-8847-85CD-AF95F3D3F39A}" type="slidenum">
              <a:rPr lang="en-US" smtClean="0"/>
              <a:pPr/>
              <a:t>6</a:t>
            </a:fld>
            <a:endParaRPr lang="en-US"/>
          </a:p>
        </p:txBody>
      </p:sp>
      <p:sp>
        <p:nvSpPr>
          <p:cNvPr id="3" name="Footer Placeholder 2"/>
          <p:cNvSpPr>
            <a:spLocks noGrp="1"/>
          </p:cNvSpPr>
          <p:nvPr>
            <p:ph type="ftr" sz="quarter" idx="11"/>
          </p:nvPr>
        </p:nvSpPr>
        <p:spPr/>
        <p:txBody>
          <a:bodyPr/>
          <a:lstStyle/>
          <a:p>
            <a:r>
              <a:rPr lang="en-US" smtClean="0"/>
              <a:t>JavaScript Unit Testing - An Introduction</a:t>
            </a:r>
            <a:endParaRPr lang="en-US"/>
          </a:p>
        </p:txBody>
      </p:sp>
      <p:sp>
        <p:nvSpPr>
          <p:cNvPr id="4" name="Title 3"/>
          <p:cNvSpPr>
            <a:spLocks noGrp="1"/>
          </p:cNvSpPr>
          <p:nvPr>
            <p:ph type="title"/>
          </p:nvPr>
        </p:nvSpPr>
        <p:spPr/>
        <p:txBody>
          <a:bodyPr/>
          <a:lstStyle/>
          <a:p>
            <a:r>
              <a:rPr lang="en-US" dirty="0"/>
              <a:t>What is Unit Testing?</a:t>
            </a:r>
          </a:p>
        </p:txBody>
      </p:sp>
    </p:spTree>
    <p:extLst>
      <p:ext uri="{BB962C8B-B14F-4D97-AF65-F5344CB8AC3E}">
        <p14:creationId xmlns:p14="http://schemas.microsoft.com/office/powerpoint/2010/main" val="216633737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655226-6E4F-8847-85CD-AF95F3D3F39A}" type="slidenum">
              <a:rPr lang="en-US" smtClean="0"/>
              <a:t>7</a:t>
            </a:fld>
            <a:endParaRPr lang="en-US"/>
          </a:p>
        </p:txBody>
      </p:sp>
      <p:sp>
        <p:nvSpPr>
          <p:cNvPr id="3" name="Footer Placeholder 2"/>
          <p:cNvSpPr>
            <a:spLocks noGrp="1"/>
          </p:cNvSpPr>
          <p:nvPr>
            <p:ph type="ftr" sz="quarter" idx="11"/>
          </p:nvPr>
        </p:nvSpPr>
        <p:spPr/>
        <p:txBody>
          <a:bodyPr/>
          <a:lstStyle/>
          <a:p>
            <a:r>
              <a:rPr lang="en-US" smtClean="0"/>
              <a:t>JavaScript Unit Testing - An Introduction</a:t>
            </a:r>
            <a:endParaRPr lang="en-US"/>
          </a:p>
        </p:txBody>
      </p:sp>
      <p:sp>
        <p:nvSpPr>
          <p:cNvPr id="6" name="Title 5"/>
          <p:cNvSpPr>
            <a:spLocks noGrp="1"/>
          </p:cNvSpPr>
          <p:nvPr>
            <p:ph type="title"/>
          </p:nvPr>
        </p:nvSpPr>
        <p:spPr/>
        <p:txBody>
          <a:bodyPr/>
          <a:lstStyle/>
          <a:p>
            <a:r>
              <a:rPr lang="en-US" dirty="0" smtClean="0"/>
              <a:t>What is Unit Testing?</a:t>
            </a:r>
            <a:endParaRPr lang="en-US" dirty="0"/>
          </a:p>
        </p:txBody>
      </p:sp>
      <p:sp>
        <p:nvSpPr>
          <p:cNvPr id="4" name="Content Placeholder 3"/>
          <p:cNvSpPr>
            <a:spLocks noGrp="1"/>
          </p:cNvSpPr>
          <p:nvPr>
            <p:ph idx="1"/>
          </p:nvPr>
        </p:nvSpPr>
        <p:spPr>
          <a:xfrm>
            <a:off x="373063" y="1054849"/>
            <a:ext cx="11238852" cy="5212080"/>
          </a:xfrm>
        </p:spPr>
        <p:txBody>
          <a:bodyPr/>
          <a:lstStyle/>
          <a:p>
            <a:r>
              <a:rPr lang="en-US" i="1" dirty="0"/>
              <a:t>- given this input, do </a:t>
            </a:r>
            <a:r>
              <a:rPr lang="en-US" i="1" dirty="0" smtClean="0"/>
              <a:t>I </a:t>
            </a:r>
            <a:r>
              <a:rPr lang="en-US" i="1" dirty="0"/>
              <a:t>get this output? -</a:t>
            </a:r>
            <a:endParaRPr lang="en-GB" dirty="0"/>
          </a:p>
          <a:p>
            <a:pPr lvl="0"/>
            <a:endParaRPr lang="en-US" dirty="0" smtClean="0"/>
          </a:p>
          <a:p>
            <a:pPr lvl="0" algn="just"/>
            <a:r>
              <a:rPr lang="en-US" dirty="0" smtClean="0"/>
              <a:t>When </a:t>
            </a:r>
            <a:r>
              <a:rPr lang="en-US" dirty="0"/>
              <a:t>you test your codebase, you take a piece of code — typically a function — and verify it behaves correctly in a specific situation. Unit testing is a structured and automated way of doing </a:t>
            </a:r>
            <a:r>
              <a:rPr lang="en-US" dirty="0" smtClean="0"/>
              <a:t>this</a:t>
            </a:r>
            <a:endParaRPr lang="en-GB" dirty="0"/>
          </a:p>
        </p:txBody>
      </p:sp>
      <p:pic>
        <p:nvPicPr>
          <p:cNvPr id="5" name="Picture 4" descr="u1.png"/>
          <p:cNvPicPr>
            <a:picLocks noChangeAspect="1"/>
          </p:cNvPicPr>
          <p:nvPr/>
        </p:nvPicPr>
        <p:blipFill rotWithShape="1">
          <a:blip r:embed="rId2">
            <a:extLst>
              <a:ext uri="{28A0092B-C50C-407E-A947-70E740481C1C}">
                <a14:useLocalDpi xmlns:a14="http://schemas.microsoft.com/office/drawing/2010/main" val="0"/>
              </a:ext>
            </a:extLst>
          </a:blip>
          <a:srcRect l="925" t="1788" r="1194" b="1344"/>
          <a:stretch/>
        </p:blipFill>
        <p:spPr>
          <a:xfrm>
            <a:off x="3390589" y="2792193"/>
            <a:ext cx="5579162" cy="4088487"/>
          </a:xfrm>
          <a:prstGeom prst="rect">
            <a:avLst/>
          </a:prstGeom>
        </p:spPr>
      </p:pic>
    </p:spTree>
    <p:extLst>
      <p:ext uri="{BB962C8B-B14F-4D97-AF65-F5344CB8AC3E}">
        <p14:creationId xmlns:p14="http://schemas.microsoft.com/office/powerpoint/2010/main" val="281426313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655226-6E4F-8847-85CD-AF95F3D3F39A}" type="slidenum">
              <a:rPr lang="en-US" smtClean="0"/>
              <a:pPr/>
              <a:t>8</a:t>
            </a:fld>
            <a:endParaRPr lang="en-US"/>
          </a:p>
        </p:txBody>
      </p:sp>
      <p:sp>
        <p:nvSpPr>
          <p:cNvPr id="3" name="Footer Placeholder 2"/>
          <p:cNvSpPr>
            <a:spLocks noGrp="1"/>
          </p:cNvSpPr>
          <p:nvPr>
            <p:ph type="ftr" sz="quarter" idx="11"/>
          </p:nvPr>
        </p:nvSpPr>
        <p:spPr/>
        <p:txBody>
          <a:bodyPr/>
          <a:lstStyle/>
          <a:p>
            <a:r>
              <a:rPr lang="en-US" smtClean="0"/>
              <a:t>JavaScript Unit Testing - An Introduction</a:t>
            </a:r>
            <a:endParaRPr lang="en-US"/>
          </a:p>
        </p:txBody>
      </p:sp>
      <p:sp>
        <p:nvSpPr>
          <p:cNvPr id="4" name="Title 3"/>
          <p:cNvSpPr>
            <a:spLocks noGrp="1"/>
          </p:cNvSpPr>
          <p:nvPr>
            <p:ph type="title"/>
          </p:nvPr>
        </p:nvSpPr>
        <p:spPr/>
        <p:txBody>
          <a:bodyPr/>
          <a:lstStyle/>
          <a:p>
            <a:r>
              <a:rPr lang="en-US" dirty="0" smtClean="0"/>
              <a:t>Unit </a:t>
            </a:r>
            <a:r>
              <a:rPr lang="en-US" dirty="0"/>
              <a:t>Testing challenges?</a:t>
            </a:r>
          </a:p>
        </p:txBody>
      </p:sp>
    </p:spTree>
    <p:extLst>
      <p:ext uri="{BB962C8B-B14F-4D97-AF65-F5344CB8AC3E}">
        <p14:creationId xmlns:p14="http://schemas.microsoft.com/office/powerpoint/2010/main" val="351260861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655226-6E4F-8847-85CD-AF95F3D3F39A}" type="slidenum">
              <a:rPr lang="en-US" smtClean="0"/>
              <a:t>9</a:t>
            </a:fld>
            <a:endParaRPr lang="en-US"/>
          </a:p>
        </p:txBody>
      </p:sp>
      <p:sp>
        <p:nvSpPr>
          <p:cNvPr id="3" name="Footer Placeholder 2"/>
          <p:cNvSpPr>
            <a:spLocks noGrp="1"/>
          </p:cNvSpPr>
          <p:nvPr>
            <p:ph type="ftr" sz="quarter" idx="11"/>
          </p:nvPr>
        </p:nvSpPr>
        <p:spPr/>
        <p:txBody>
          <a:bodyPr/>
          <a:lstStyle/>
          <a:p>
            <a:r>
              <a:rPr lang="en-US" smtClean="0"/>
              <a:t>JavaScript Unit Testing - An Introduction</a:t>
            </a:r>
            <a:endParaRPr lang="en-US"/>
          </a:p>
        </p:txBody>
      </p:sp>
      <p:sp>
        <p:nvSpPr>
          <p:cNvPr id="6" name="Title 5"/>
          <p:cNvSpPr>
            <a:spLocks noGrp="1"/>
          </p:cNvSpPr>
          <p:nvPr>
            <p:ph type="title"/>
          </p:nvPr>
        </p:nvSpPr>
        <p:spPr/>
        <p:txBody>
          <a:bodyPr/>
          <a:lstStyle/>
          <a:p>
            <a:r>
              <a:rPr lang="en-US" dirty="0" smtClean="0"/>
              <a:t>Unit Testing </a:t>
            </a:r>
            <a:r>
              <a:rPr lang="en-US" dirty="0" smtClean="0"/>
              <a:t>challenges – for the JavaScript Developer</a:t>
            </a:r>
            <a:endParaRPr lang="en-US" dirty="0"/>
          </a:p>
        </p:txBody>
      </p:sp>
      <p:sp>
        <p:nvSpPr>
          <p:cNvPr id="7" name="Content Placeholder 4"/>
          <p:cNvSpPr txBox="1">
            <a:spLocks/>
          </p:cNvSpPr>
          <p:nvPr/>
        </p:nvSpPr>
        <p:spPr>
          <a:xfrm>
            <a:off x="480103" y="923744"/>
            <a:ext cx="11041093" cy="5212080"/>
          </a:xfrm>
          <a:prstGeom prst="rect">
            <a:avLst/>
          </a:prstGeom>
        </p:spPr>
        <p:txBody>
          <a:bodyPr vert="horz" lIns="0" tIns="0" rIns="0" bIns="0" rtlCol="0">
            <a:normAutofit fontScale="85000" lnSpcReduction="20000"/>
          </a:bodyPr>
          <a:lstStyle>
            <a:lvl1pPr marL="0" indent="0" algn="l" defTabSz="457200" rtl="0" eaLnBrk="1" latinLnBrk="0" hangingPunct="1">
              <a:lnSpc>
                <a:spcPct val="100000"/>
              </a:lnSpc>
              <a:spcBef>
                <a:spcPts val="0"/>
              </a:spcBef>
              <a:spcAft>
                <a:spcPts val="1000"/>
              </a:spcAft>
              <a:buFontTx/>
              <a:buNone/>
              <a:defRPr sz="2200" kern="1200" baseline="0">
                <a:solidFill>
                  <a:schemeClr val="tx1"/>
                </a:solidFill>
                <a:latin typeface="+mn-lt"/>
                <a:ea typeface="+mn-ea"/>
                <a:cs typeface="+mn-cs"/>
              </a:defRPr>
            </a:lvl1pPr>
            <a:lvl2pPr marL="227013" indent="-227013" algn="l" defTabSz="457200" rtl="0" eaLnBrk="1" latinLnBrk="0" hangingPunct="1">
              <a:lnSpc>
                <a:spcPct val="100000"/>
              </a:lnSpc>
              <a:spcBef>
                <a:spcPts val="0"/>
              </a:spcBef>
              <a:spcAft>
                <a:spcPts val="800"/>
              </a:spcAft>
              <a:buClr>
                <a:schemeClr val="tx2"/>
              </a:buClr>
              <a:buFont typeface="Arial"/>
              <a:buChar char="•"/>
              <a:defRPr sz="2000" kern="1200">
                <a:solidFill>
                  <a:schemeClr val="tx1"/>
                </a:solidFill>
                <a:latin typeface="+mn-lt"/>
                <a:ea typeface="+mn-ea"/>
                <a:cs typeface="+mn-cs"/>
              </a:defRPr>
            </a:lvl2pPr>
            <a:lvl3pPr marL="457200" indent="-225425" algn="l" defTabSz="457200" rtl="0" eaLnBrk="1" latinLnBrk="0" hangingPunct="1">
              <a:lnSpc>
                <a:spcPct val="100000"/>
              </a:lnSpc>
              <a:spcBef>
                <a:spcPts val="0"/>
              </a:spcBef>
              <a:spcAft>
                <a:spcPts val="600"/>
              </a:spcAft>
              <a:buClr>
                <a:schemeClr val="tx2"/>
              </a:buClr>
              <a:buFont typeface="Lucida Grande"/>
              <a:buChar char="–"/>
              <a:defRPr sz="1800" kern="1200">
                <a:solidFill>
                  <a:schemeClr val="tx1"/>
                </a:solidFill>
                <a:latin typeface="+mn-lt"/>
                <a:ea typeface="+mn-ea"/>
                <a:cs typeface="+mn-cs"/>
              </a:defRPr>
            </a:lvl3pPr>
            <a:lvl4pPr marL="685800" indent="-228600" algn="l" defTabSz="457200" rtl="0" eaLnBrk="1" latinLnBrk="0" hangingPunct="1">
              <a:lnSpc>
                <a:spcPct val="100000"/>
              </a:lnSpc>
              <a:spcBef>
                <a:spcPts val="0"/>
              </a:spcBef>
              <a:spcAft>
                <a:spcPts val="600"/>
              </a:spcAft>
              <a:buClr>
                <a:schemeClr val="tx2"/>
              </a:buClr>
              <a:buFont typeface="Arial"/>
              <a:buChar char="•"/>
              <a:defRPr sz="1600" kern="1200">
                <a:solidFill>
                  <a:schemeClr val="tx1"/>
                </a:solidFill>
                <a:latin typeface="+mn-lt"/>
                <a:ea typeface="+mn-ea"/>
                <a:cs typeface="+mn-cs"/>
              </a:defRPr>
            </a:lvl4pPr>
            <a:lvl5pPr marL="917575" indent="-225425" algn="l" defTabSz="457200" rtl="0" eaLnBrk="1" latinLnBrk="0" hangingPunct="1">
              <a:lnSpc>
                <a:spcPct val="100000"/>
              </a:lnSpc>
              <a:spcBef>
                <a:spcPts val="0"/>
              </a:spcBef>
              <a:spcAft>
                <a:spcPts val="600"/>
              </a:spcAft>
              <a:buClr>
                <a:schemeClr val="tx2"/>
              </a:buClr>
              <a:buFont typeface="Arial"/>
              <a:buChar char="–"/>
              <a:defRPr sz="1400" kern="1200">
                <a:solidFill>
                  <a:schemeClr val="tx1"/>
                </a:solidFill>
                <a:latin typeface="+mn-lt"/>
                <a:ea typeface="+mn-ea"/>
                <a:cs typeface="+mn-cs"/>
              </a:defRPr>
            </a:lvl5pPr>
            <a:lvl6pPr marL="1081088" indent="-163513" algn="l" defTabSz="457200" rtl="0" eaLnBrk="1" latinLnBrk="0" hangingPunct="1">
              <a:lnSpc>
                <a:spcPct val="100000"/>
              </a:lnSpc>
              <a:spcBef>
                <a:spcPts val="0"/>
              </a:spcBef>
              <a:spcAft>
                <a:spcPts val="400"/>
              </a:spcAft>
              <a:buClr>
                <a:schemeClr val="tx2"/>
              </a:buClr>
              <a:buFont typeface="Arial"/>
              <a:buChar char="•"/>
              <a:defRPr sz="1200" kern="1200">
                <a:solidFill>
                  <a:schemeClr val="tx1"/>
                </a:solidFill>
                <a:latin typeface="+mn-lt"/>
                <a:ea typeface="+mn-ea"/>
                <a:cs typeface="+mn-cs"/>
              </a:defRPr>
            </a:lvl6pPr>
            <a:lvl7pPr marL="1243584" indent="-164592" algn="l" defTabSz="457200" rtl="0" eaLnBrk="1" latinLnBrk="0" hangingPunct="1">
              <a:lnSpc>
                <a:spcPct val="100000"/>
              </a:lnSpc>
              <a:spcBef>
                <a:spcPts val="0"/>
              </a:spcBef>
              <a:spcAft>
                <a:spcPts val="400"/>
              </a:spcAft>
              <a:buClr>
                <a:schemeClr val="tx2"/>
              </a:buClr>
              <a:buFont typeface="Lucida Grande"/>
              <a:buChar char="–"/>
              <a:defRPr sz="1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3000" dirty="0"/>
              <a:t>Most where not just trained that way, as the tools for testing of JavaScript code are just recently gaining </a:t>
            </a:r>
            <a:r>
              <a:rPr lang="en-US" sz="3000" dirty="0" smtClean="0"/>
              <a:t>prominence</a:t>
            </a:r>
            <a:br>
              <a:rPr lang="en-US" sz="3000" dirty="0" smtClean="0"/>
            </a:br>
            <a:endParaRPr lang="en-US" sz="3000" dirty="0"/>
          </a:p>
          <a:p>
            <a:pPr lvl="1"/>
            <a:r>
              <a:rPr lang="en-US" sz="3000" dirty="0"/>
              <a:t>Most JavaScript developers over rely on tools such as Chrome Dev. </a:t>
            </a:r>
            <a:r>
              <a:rPr lang="en-US" sz="3000" dirty="0" smtClean="0"/>
              <a:t>tool </a:t>
            </a:r>
            <a:r>
              <a:rPr lang="en-US" sz="3000" dirty="0"/>
              <a:t>or </a:t>
            </a:r>
            <a:r>
              <a:rPr lang="en-US" sz="3000" dirty="0" smtClean="0"/>
              <a:t>CMD+R and visual </a:t>
            </a:r>
            <a:r>
              <a:rPr lang="en-US" sz="3000" dirty="0" smtClean="0"/>
              <a:t>testing</a:t>
            </a:r>
            <a:br>
              <a:rPr lang="en-US" sz="3000" dirty="0" smtClean="0"/>
            </a:br>
            <a:endParaRPr lang="en-US" sz="3000" dirty="0"/>
          </a:p>
          <a:p>
            <a:pPr lvl="1"/>
            <a:r>
              <a:rPr lang="en-US" sz="3000" dirty="0"/>
              <a:t>Patience and discipline to write a test, especially when you have already “figured it out” </a:t>
            </a:r>
            <a:r>
              <a:rPr lang="en-US" sz="3000" dirty="0" smtClean="0"/>
              <a:t>mentally</a:t>
            </a:r>
            <a:br>
              <a:rPr lang="en-US" sz="3000" dirty="0" smtClean="0"/>
            </a:br>
            <a:endParaRPr lang="en-US" sz="3000" dirty="0"/>
          </a:p>
          <a:p>
            <a:pPr lvl="1"/>
            <a:r>
              <a:rPr lang="en-US" sz="3000" dirty="0"/>
              <a:t>Inevitably it leads to more coding on the developers part and time, test code ends up begin almost, if not more </a:t>
            </a:r>
            <a:r>
              <a:rPr lang="en-US" sz="3000" dirty="0" smtClean="0"/>
              <a:t>than 60</a:t>
            </a:r>
            <a:r>
              <a:rPr lang="en-US" sz="3000" dirty="0"/>
              <a:t>% of the entire code </a:t>
            </a:r>
            <a:r>
              <a:rPr lang="en-US" sz="3000" dirty="0" smtClean="0"/>
              <a:t>base</a:t>
            </a:r>
            <a:br>
              <a:rPr lang="en-US" sz="3000" dirty="0" smtClean="0"/>
            </a:br>
            <a:endParaRPr lang="en-US" sz="3000" dirty="0"/>
          </a:p>
          <a:p>
            <a:pPr lvl="1"/>
            <a:r>
              <a:rPr lang="en-US" sz="3000" dirty="0" smtClean="0"/>
              <a:t>Time to market, extra brain power needed i.e. more thought has to be given into what the developer wants to achieve and how each piece fits in the larger application structure</a:t>
            </a:r>
            <a:endParaRPr lang="en-US" sz="1300" i="1" dirty="0" smtClean="0"/>
          </a:p>
        </p:txBody>
      </p:sp>
    </p:spTree>
    <p:extLst>
      <p:ext uri="{BB962C8B-B14F-4D97-AF65-F5344CB8AC3E}">
        <p14:creationId xmlns:p14="http://schemas.microsoft.com/office/powerpoint/2010/main" val="370522129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R">
  <a:themeElements>
    <a:clrScheme name="TR2">
      <a:dk1>
        <a:srgbClr val="4D4D4D"/>
      </a:dk1>
      <a:lt1>
        <a:sysClr val="window" lastClr="FFFFFF"/>
      </a:lt1>
      <a:dk2>
        <a:srgbClr val="FF8000"/>
      </a:dk2>
      <a:lt2>
        <a:srgbClr val="D0D0D0"/>
      </a:lt2>
      <a:accent1>
        <a:srgbClr val="FF8000"/>
      </a:accent1>
      <a:accent2>
        <a:srgbClr val="4D4D4D"/>
      </a:accent2>
      <a:accent3>
        <a:srgbClr val="FF5900"/>
      </a:accent3>
      <a:accent4>
        <a:srgbClr val="AFAFAF"/>
      </a:accent4>
      <a:accent5>
        <a:srgbClr val="FFA100"/>
      </a:accent5>
      <a:accent6>
        <a:srgbClr val="666666"/>
      </a:accent6>
      <a:hlink>
        <a:srgbClr val="005DA2"/>
      </a:hlink>
      <a:folHlink>
        <a:srgbClr val="621F95"/>
      </a:folHlink>
    </a:clrScheme>
    <a:fontScheme name="T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chor="t">
        <a:noAutofit/>
      </a:bodyPr>
      <a:lstStyle>
        <a:defPPr>
          <a:defRPr sz="1400" dirty="0" err="1" smtClean="0"/>
        </a:defPPr>
      </a:lstStyle>
    </a:txDef>
  </a:objectDefaults>
  <a:extraClrSchemeLst/>
  <a:extLst>
    <a:ext uri="{05A4C25C-085E-4340-85A3-A5531E510DB2}">
      <thm15:themeFamily xmlns="" xmlns:thm15="http://schemas.microsoft.com/office/thememl/2012/main" name="TR_PPt_160414" id="{4BB8E891-C879-0144-AAFD-A992130EA2F2}" vid="{979C0E07-FB58-3441-9BF5-633BB8B61C7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3993</TotalTime>
  <Words>585</Words>
  <Application>Microsoft Macintosh PowerPoint</Application>
  <PresentationFormat>Custom</PresentationFormat>
  <Paragraphs>123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TR</vt:lpstr>
      <vt:lpstr>Test-driven Development with JavaScript. An introduction </vt:lpstr>
      <vt:lpstr>AGENDER</vt:lpstr>
      <vt:lpstr>Our Agenda for the session</vt:lpstr>
      <vt:lpstr>Introduction to TDD / BDD</vt:lpstr>
      <vt:lpstr>Introduction to TDD / BDD</vt:lpstr>
      <vt:lpstr>What is Unit Testing?</vt:lpstr>
      <vt:lpstr>What is Unit Testing?</vt:lpstr>
      <vt:lpstr>Unit Testing challenges?</vt:lpstr>
      <vt:lpstr>Unit Testing challenges – for the JavaScript Developer</vt:lpstr>
      <vt:lpstr>Advantages of Unit Testing</vt:lpstr>
      <vt:lpstr>Advantages of Unit Testing</vt:lpstr>
      <vt:lpstr>Writing testable code</vt:lpstr>
      <vt:lpstr>What is Unit Testing?</vt:lpstr>
      <vt:lpstr>What is Unit Testing? – cont’d</vt:lpstr>
      <vt:lpstr>Setup Mocha</vt:lpstr>
      <vt:lpstr>Setup Mocha for the browser</vt:lpstr>
      <vt:lpstr>Hands-on, short exercises</vt:lpstr>
      <vt:lpstr>Assertion Style</vt:lpstr>
      <vt:lpstr>Resources</vt:lpstr>
      <vt:lpstr>Resources</vt:lpstr>
      <vt:lpstr>Thank You.</vt:lpstr>
    </vt:vector>
  </TitlesOfParts>
  <Company>Leslie Jayne Benzing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 PowerPoint Template</dc:title>
  <dc:creator>Interbrand NY</dc:creator>
  <cp:lastModifiedBy>Felix Eyetan</cp:lastModifiedBy>
  <cp:revision>291</cp:revision>
  <dcterms:created xsi:type="dcterms:W3CDTF">2016-03-02T17:39:15Z</dcterms:created>
  <dcterms:modified xsi:type="dcterms:W3CDTF">2016-06-23T22:55:24Z</dcterms:modified>
</cp:coreProperties>
</file>