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577E-58E7-4D10-945F-AC748C552A66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C79E-EEE8-4D93-95CD-AB91CAC68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7267" y="804334"/>
            <a:ext cx="1133856" cy="1193800"/>
            <a:chOff x="567267" y="804334"/>
            <a:chExt cx="2006600" cy="1193800"/>
          </a:xfrm>
        </p:grpSpPr>
        <p:sp>
          <p:nvSpPr>
            <p:cNvPr id="4" name="Rectangle 3"/>
            <p:cNvSpPr/>
            <p:nvPr/>
          </p:nvSpPr>
          <p:spPr>
            <a:xfrm>
              <a:off x="567267" y="804334"/>
              <a:ext cx="2006600" cy="11938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Number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Overhead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dirty="0" smtClean="0"/>
                <a:t>ccounts</a:t>
              </a:r>
              <a:endParaRPr lang="en-US" sz="1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42253" y="804333"/>
            <a:ext cx="1133856" cy="1371599"/>
            <a:chOff x="567267" y="804333"/>
            <a:chExt cx="2006600" cy="1371599"/>
          </a:xfrm>
        </p:grpSpPr>
        <p:sp>
          <p:nvSpPr>
            <p:cNvPr id="8" name="Rectangle 7"/>
            <p:cNvSpPr/>
            <p:nvPr/>
          </p:nvSpPr>
          <p:spPr>
            <a:xfrm>
              <a:off x="567267" y="804333"/>
              <a:ext cx="2006600" cy="13715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OrderNumber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Comment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attachments</a:t>
              </a:r>
              <a:endParaRPr lang="en-US" sz="1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17239" y="804333"/>
            <a:ext cx="1133856" cy="812800"/>
            <a:chOff x="567267" y="804334"/>
            <a:chExt cx="2006600" cy="812800"/>
          </a:xfrm>
        </p:grpSpPr>
        <p:sp>
          <p:nvSpPr>
            <p:cNvPr id="11" name="Rectangle 10"/>
            <p:cNvSpPr/>
            <p:nvPr/>
          </p:nvSpPr>
          <p:spPr>
            <a:xfrm>
              <a:off x="567267" y="804334"/>
              <a:ext cx="2006600" cy="8128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WBS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wbs</a:t>
              </a:r>
              <a:endParaRPr lang="en-US" sz="12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17237" y="1782231"/>
            <a:ext cx="1133856" cy="1193802"/>
            <a:chOff x="567267" y="804334"/>
            <a:chExt cx="2006600" cy="1193802"/>
          </a:xfrm>
        </p:grpSpPr>
        <p:sp>
          <p:nvSpPr>
            <p:cNvPr id="14" name="Rectangle 13"/>
            <p:cNvSpPr/>
            <p:nvPr/>
          </p:nvSpPr>
          <p:spPr>
            <a:xfrm>
              <a:off x="567267" y="804334"/>
              <a:ext cx="2006600" cy="119380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Amount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Received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Expires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budget</a:t>
              </a:r>
              <a:endParaRPr lang="en-US" sz="12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92225" y="821266"/>
            <a:ext cx="1133856" cy="1176868"/>
            <a:chOff x="567267" y="804334"/>
            <a:chExt cx="2006600" cy="1176868"/>
          </a:xfrm>
        </p:grpSpPr>
        <p:sp>
          <p:nvSpPr>
            <p:cNvPr id="17" name="Rectangle 16"/>
            <p:cNvSpPr/>
            <p:nvPr/>
          </p:nvSpPr>
          <p:spPr>
            <a:xfrm>
              <a:off x="567267" y="804334"/>
              <a:ext cx="2006600" cy="117686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Level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managers</a:t>
              </a:r>
              <a:endParaRPr lang="en-US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67211" y="821266"/>
            <a:ext cx="1133856" cy="3395134"/>
            <a:chOff x="567267" y="804333"/>
            <a:chExt cx="2006600" cy="3395134"/>
          </a:xfrm>
        </p:grpSpPr>
        <p:sp>
          <p:nvSpPr>
            <p:cNvPr id="20" name="Rectangle 19"/>
            <p:cNvSpPr/>
            <p:nvPr/>
          </p:nvSpPr>
          <p:spPr>
            <a:xfrm>
              <a:off x="567267" y="804333"/>
              <a:ext cx="2006600" cy="339513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Vendor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Number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Quote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ShipTo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Urgent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Customer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WBS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Total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ShipBy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Comment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Creator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orders</a:t>
              </a:r>
              <a:endParaRPr lang="en-US" sz="1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42195" y="821265"/>
            <a:ext cx="1133856" cy="1557867"/>
            <a:chOff x="567267" y="804333"/>
            <a:chExt cx="2006600" cy="1557867"/>
          </a:xfrm>
        </p:grpSpPr>
        <p:sp>
          <p:nvSpPr>
            <p:cNvPr id="23" name="Rectangle 22"/>
            <p:cNvSpPr/>
            <p:nvPr/>
          </p:nvSpPr>
          <p:spPr>
            <a:xfrm>
              <a:off x="567267" y="804333"/>
              <a:ext cx="2006600" cy="15578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OrderNumber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PartNumber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Quantity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PrEach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parts</a:t>
              </a:r>
              <a:endParaRPr lang="en-US" sz="12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92221" y="2175932"/>
            <a:ext cx="1133856" cy="800101"/>
            <a:chOff x="567267" y="804334"/>
            <a:chExt cx="2006600" cy="800101"/>
          </a:xfrm>
        </p:grpSpPr>
        <p:sp>
          <p:nvSpPr>
            <p:cNvPr id="29" name="Rectangle 28"/>
            <p:cNvSpPr/>
            <p:nvPr/>
          </p:nvSpPr>
          <p:spPr>
            <a:xfrm>
              <a:off x="567267" y="804334"/>
              <a:ext cx="2006600" cy="80010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Manager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projects</a:t>
              </a:r>
              <a:endParaRPr lang="en-US" sz="12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42253" y="2336797"/>
            <a:ext cx="1133856" cy="639236"/>
            <a:chOff x="567267" y="804334"/>
            <a:chExt cx="2006600" cy="639236"/>
          </a:xfrm>
        </p:grpSpPr>
        <p:sp>
          <p:nvSpPr>
            <p:cNvPr id="35" name="Rectangle 34"/>
            <p:cNvSpPr/>
            <p:nvPr/>
          </p:nvSpPr>
          <p:spPr>
            <a:xfrm>
              <a:off x="567267" y="804335"/>
              <a:ext cx="2006600" cy="63923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shipby</a:t>
              </a:r>
              <a:endParaRPr lang="en-US" sz="12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7267" y="2175932"/>
            <a:ext cx="1133856" cy="800101"/>
            <a:chOff x="567267" y="804334"/>
            <a:chExt cx="2006600" cy="800101"/>
          </a:xfrm>
        </p:grpSpPr>
        <p:sp>
          <p:nvSpPr>
            <p:cNvPr id="38" name="Rectangle 37"/>
            <p:cNvSpPr/>
            <p:nvPr/>
          </p:nvSpPr>
          <p:spPr>
            <a:xfrm>
              <a:off x="567267" y="804334"/>
              <a:ext cx="2006600" cy="80010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Customer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Address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shipto</a:t>
              </a:r>
              <a:endParaRPr lang="en-US" sz="12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42195" y="2554812"/>
            <a:ext cx="1133856" cy="2643718"/>
            <a:chOff x="567267" y="804333"/>
            <a:chExt cx="2006600" cy="2643718"/>
          </a:xfrm>
        </p:grpSpPr>
        <p:sp>
          <p:nvSpPr>
            <p:cNvPr id="41" name="Rectangle 40"/>
            <p:cNvSpPr/>
            <p:nvPr/>
          </p:nvSpPr>
          <p:spPr>
            <a:xfrm>
              <a:off x="567267" y="804333"/>
              <a:ext cx="2006600" cy="264371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Company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Street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City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Zip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Phone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Fax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POMethod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Import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vendors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5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3782" y="2592048"/>
            <a:ext cx="1133856" cy="1193800"/>
            <a:chOff x="567267" y="804334"/>
            <a:chExt cx="2006600" cy="1193800"/>
          </a:xfrm>
        </p:grpSpPr>
        <p:sp>
          <p:nvSpPr>
            <p:cNvPr id="5" name="Rectangle 4"/>
            <p:cNvSpPr/>
            <p:nvPr/>
          </p:nvSpPr>
          <p:spPr>
            <a:xfrm>
              <a:off x="567267" y="804334"/>
              <a:ext cx="2006600" cy="11938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strike="sngStrike" dirty="0">
                  <a:solidFill>
                    <a:srgbClr val="FF0000"/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Number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Overhead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dirty="0" smtClean="0"/>
                <a:t>ccounts</a:t>
              </a:r>
              <a:endParaRPr lang="en-US" sz="12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006674" y="5194679"/>
            <a:ext cx="1133856" cy="1371599"/>
            <a:chOff x="567267" y="804333"/>
            <a:chExt cx="2006600" cy="1371599"/>
          </a:xfrm>
        </p:grpSpPr>
        <p:sp>
          <p:nvSpPr>
            <p:cNvPr id="8" name="Rectangle 7"/>
            <p:cNvSpPr/>
            <p:nvPr/>
          </p:nvSpPr>
          <p:spPr>
            <a:xfrm>
              <a:off x="567267" y="804333"/>
              <a:ext cx="2006600" cy="13715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OrderNumber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Comment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attachments</a:t>
              </a:r>
              <a:endParaRPr lang="en-US" sz="12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2574" y="3279460"/>
            <a:ext cx="1133856" cy="1224807"/>
            <a:chOff x="567267" y="804333"/>
            <a:chExt cx="2006600" cy="1224807"/>
          </a:xfrm>
        </p:grpSpPr>
        <p:sp>
          <p:nvSpPr>
            <p:cNvPr id="11" name="Rectangle 10"/>
            <p:cNvSpPr/>
            <p:nvPr/>
          </p:nvSpPr>
          <p:spPr>
            <a:xfrm>
              <a:off x="567267" y="804333"/>
              <a:ext cx="2006600" cy="122480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strike="sngStrike" dirty="0">
                  <a:solidFill>
                    <a:srgbClr val="FF0000"/>
                  </a:solidFill>
                </a:rPr>
                <a:t>Project</a:t>
              </a:r>
            </a:p>
            <a:p>
              <a:r>
                <a:rPr lang="en-US" sz="1200" strike="sngStrike" dirty="0" smtClean="0">
                  <a:solidFill>
                    <a:srgbClr val="FF0000"/>
                  </a:solidFill>
                </a:rPr>
                <a:t>WBS</a:t>
              </a:r>
            </a:p>
            <a:p>
              <a:r>
                <a:rPr lang="en-US" sz="1200" dirty="0" smtClean="0">
                  <a:solidFill>
                    <a:schemeClr val="accent6"/>
                  </a:solidFill>
                </a:rPr>
                <a:t>Info</a:t>
              </a:r>
              <a:endParaRPr 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267" y="804334"/>
              <a:ext cx="2006600" cy="4106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trike="sngStrike" dirty="0" err="1" smtClean="0">
                  <a:solidFill>
                    <a:srgbClr val="FF9B9B"/>
                  </a:solidFill>
                </a:rPr>
                <a:t>wbs</a:t>
              </a:r>
              <a:endParaRPr lang="en-US" sz="1200" b="1" strike="sngStrike" dirty="0">
                <a:solidFill>
                  <a:srgbClr val="FF9B9B"/>
                </a:solidFill>
              </a:endParaRPr>
            </a:p>
            <a:p>
              <a:pPr algn="ctr"/>
              <a:r>
                <a:rPr lang="en-US" sz="1200" b="1" dirty="0" err="1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serviceInfo</a:t>
              </a:r>
              <a:endParaRPr 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7172" y="317496"/>
            <a:ext cx="1133856" cy="1193802"/>
            <a:chOff x="567267" y="804334"/>
            <a:chExt cx="2006600" cy="1193802"/>
          </a:xfrm>
        </p:grpSpPr>
        <p:sp>
          <p:nvSpPr>
            <p:cNvPr id="14" name="Rectangle 13"/>
            <p:cNvSpPr/>
            <p:nvPr/>
          </p:nvSpPr>
          <p:spPr>
            <a:xfrm>
              <a:off x="567267" y="804334"/>
              <a:ext cx="2006600" cy="1193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Keyword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Amount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Received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Expires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budget</a:t>
              </a:r>
              <a:endParaRPr lang="en-US" sz="12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11869" y="317496"/>
            <a:ext cx="1133856" cy="1176868"/>
            <a:chOff x="567267" y="804334"/>
            <a:chExt cx="2006600" cy="1176868"/>
          </a:xfrm>
        </p:grpSpPr>
        <p:sp>
          <p:nvSpPr>
            <p:cNvPr id="17" name="Rectangle 16"/>
            <p:cNvSpPr/>
            <p:nvPr/>
          </p:nvSpPr>
          <p:spPr>
            <a:xfrm>
              <a:off x="567267" y="804334"/>
              <a:ext cx="2006600" cy="11768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strike="sngStrike" dirty="0" smtClean="0">
                  <a:solidFill>
                    <a:srgbClr val="FF0000"/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Level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managers</a:t>
              </a:r>
              <a:endParaRPr lang="en-US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9896" y="317496"/>
            <a:ext cx="1133856" cy="3585643"/>
            <a:chOff x="567267" y="804332"/>
            <a:chExt cx="2006600" cy="3585643"/>
          </a:xfrm>
        </p:grpSpPr>
        <p:sp>
          <p:nvSpPr>
            <p:cNvPr id="20" name="Rectangle 19"/>
            <p:cNvSpPr/>
            <p:nvPr/>
          </p:nvSpPr>
          <p:spPr>
            <a:xfrm>
              <a:off x="567267" y="804332"/>
              <a:ext cx="2006600" cy="358564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Vendor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Number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Quote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ShipTo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Type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Urgent</a:t>
              </a:r>
            </a:p>
            <a:p>
              <a:r>
                <a:rPr lang="en-US" sz="1200" strike="sngStrike" dirty="0">
                  <a:solidFill>
                    <a:srgbClr val="FF0000"/>
                  </a:solidFill>
                </a:rPr>
                <a:t>Customer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Account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Total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ShipBy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Comment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Creator</a:t>
              </a:r>
            </a:p>
            <a:p>
              <a:r>
                <a:rPr lang="en-US" sz="1200" dirty="0" smtClean="0">
                  <a:solidFill>
                    <a:schemeClr val="accent6"/>
                  </a:solidFill>
                </a:rPr>
                <a:t>Parts</a:t>
              </a:r>
            </a:p>
            <a:p>
              <a:r>
                <a:rPr lang="en-US" sz="1200" dirty="0" smtClean="0">
                  <a:solidFill>
                    <a:schemeClr val="accent6"/>
                  </a:solidFill>
                </a:rPr>
                <a:t>Attachments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orders</a:t>
              </a:r>
              <a:endParaRPr lang="en-US" sz="1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01931" y="3495369"/>
            <a:ext cx="1133856" cy="1567701"/>
            <a:chOff x="567267" y="804333"/>
            <a:chExt cx="2006600" cy="1567701"/>
          </a:xfrm>
        </p:grpSpPr>
        <p:sp>
          <p:nvSpPr>
            <p:cNvPr id="23" name="Rectangle 22"/>
            <p:cNvSpPr/>
            <p:nvPr/>
          </p:nvSpPr>
          <p:spPr>
            <a:xfrm>
              <a:off x="567267" y="804333"/>
              <a:ext cx="2006600" cy="156770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OrderNumber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PartNumber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Quantity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</a:t>
              </a:r>
            </a:p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PrEach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parts</a:t>
              </a:r>
              <a:endParaRPr lang="en-US" sz="1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21768" y="2425398"/>
            <a:ext cx="1133856" cy="1023402"/>
            <a:chOff x="567267" y="804334"/>
            <a:chExt cx="2006600" cy="1023402"/>
          </a:xfrm>
        </p:grpSpPr>
        <p:sp>
          <p:nvSpPr>
            <p:cNvPr id="26" name="Rectangle 25"/>
            <p:cNvSpPr/>
            <p:nvPr/>
          </p:nvSpPr>
          <p:spPr>
            <a:xfrm>
              <a:off x="567267" y="804334"/>
              <a:ext cx="2006600" cy="102340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  <a:p>
              <a:r>
                <a:rPr lang="en-US" sz="1200" strike="sngStrike" dirty="0">
                  <a:solidFill>
                    <a:srgbClr val="FF0000"/>
                  </a:solidFill>
                </a:rPr>
                <a:t>Managers</a:t>
              </a:r>
            </a:p>
            <a:p>
              <a:r>
                <a:rPr lang="en-US" sz="1200" dirty="0" err="1" smtClean="0">
                  <a:solidFill>
                    <a:schemeClr val="accent6"/>
                  </a:solidFill>
                </a:rPr>
                <a:t>ServiceInfo</a:t>
              </a:r>
              <a:endParaRPr lang="en-US" sz="12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projects</a:t>
              </a:r>
              <a:endParaRPr lang="en-US" sz="12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53782" y="3958152"/>
            <a:ext cx="1133856" cy="639236"/>
            <a:chOff x="567267" y="804334"/>
            <a:chExt cx="2006600" cy="639236"/>
          </a:xfrm>
        </p:grpSpPr>
        <p:sp>
          <p:nvSpPr>
            <p:cNvPr id="29" name="Rectangle 28"/>
            <p:cNvSpPr/>
            <p:nvPr/>
          </p:nvSpPr>
          <p:spPr>
            <a:xfrm>
              <a:off x="567267" y="804335"/>
              <a:ext cx="2006600" cy="63923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Name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shipby</a:t>
              </a:r>
              <a:endParaRPr lang="en-US" sz="12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3782" y="1469347"/>
            <a:ext cx="1133856" cy="983485"/>
            <a:chOff x="567267" y="804334"/>
            <a:chExt cx="2006600" cy="983485"/>
          </a:xfrm>
        </p:grpSpPr>
        <p:sp>
          <p:nvSpPr>
            <p:cNvPr id="32" name="Rectangle 31"/>
            <p:cNvSpPr/>
            <p:nvPr/>
          </p:nvSpPr>
          <p:spPr>
            <a:xfrm>
              <a:off x="567267" y="804334"/>
              <a:ext cx="2006600" cy="98348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strike="sngStrike" dirty="0" smtClean="0">
                  <a:solidFill>
                    <a:srgbClr val="FF0000"/>
                  </a:solidFill>
                </a:rPr>
                <a:t>Customer</a:t>
              </a:r>
            </a:p>
            <a:p>
              <a:r>
                <a:rPr lang="en-US" sz="1200" dirty="0" smtClean="0">
                  <a:solidFill>
                    <a:schemeClr val="accent6"/>
                  </a:solidFill>
                </a:rPr>
                <a:t>Name</a:t>
              </a:r>
              <a:endParaRPr lang="en-US" sz="1200" dirty="0">
                <a:solidFill>
                  <a:schemeClr val="accent6"/>
                </a:solidFill>
              </a:endParaRP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Address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shipto</a:t>
              </a:r>
              <a:endParaRPr lang="en-US" sz="12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01931" y="528103"/>
            <a:ext cx="1133856" cy="2643718"/>
            <a:chOff x="567267" y="804333"/>
            <a:chExt cx="2006600" cy="2643718"/>
          </a:xfrm>
        </p:grpSpPr>
        <p:sp>
          <p:nvSpPr>
            <p:cNvPr id="35" name="Rectangle 34"/>
            <p:cNvSpPr/>
            <p:nvPr/>
          </p:nvSpPr>
          <p:spPr>
            <a:xfrm>
              <a:off x="567267" y="804333"/>
              <a:ext cx="2006600" cy="264371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Person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Company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Street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City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Zip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Phone</a:t>
              </a:r>
            </a:p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Fax</a:t>
              </a:r>
            </a:p>
            <a:p>
              <a:r>
                <a:rPr lang="en-US" sz="1200" strike="sngStrike" dirty="0" err="1">
                  <a:solidFill>
                    <a:srgbClr val="FF0000"/>
                  </a:solidFill>
                </a:rPr>
                <a:t>POMethod</a:t>
              </a:r>
              <a:endParaRPr lang="en-US" sz="1200" strike="sngStrike" dirty="0">
                <a:solidFill>
                  <a:srgbClr val="FF0000"/>
                </a:solidFill>
              </a:endParaRPr>
            </a:p>
            <a:p>
              <a:r>
                <a:rPr lang="en-US" sz="1200" strike="sngStrike" dirty="0">
                  <a:solidFill>
                    <a:srgbClr val="FF0000"/>
                  </a:solidFill>
                </a:rPr>
                <a:t>Import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7267" y="804334"/>
              <a:ext cx="2006600" cy="1947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vendors</a:t>
              </a:r>
              <a:endParaRPr lang="en-US" sz="1200" b="1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H="1">
            <a:off x="6503752" y="629701"/>
            <a:ext cx="4822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887638" y="1569882"/>
            <a:ext cx="4822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4887638" y="3046908"/>
            <a:ext cx="482258" cy="99700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31028" y="3337366"/>
            <a:ext cx="4822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265090" y="2524423"/>
            <a:ext cx="21048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03752" y="3595588"/>
            <a:ext cx="4822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3"/>
          <p:cNvCxnSpPr/>
          <p:nvPr/>
        </p:nvCxnSpPr>
        <p:spPr>
          <a:xfrm rot="10800000">
            <a:off x="6503752" y="3783901"/>
            <a:ext cx="502922" cy="151097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562221" y="3598644"/>
            <a:ext cx="36232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67751" y="5291082"/>
            <a:ext cx="16902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6"/>
          <p:cNvCxnSpPr>
            <a:stCxn id="6" idx="3"/>
          </p:cNvCxnSpPr>
          <p:nvPr/>
        </p:nvCxnSpPr>
        <p:spPr>
          <a:xfrm flipV="1">
            <a:off x="4887638" y="2668131"/>
            <a:ext cx="4822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7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165</Words>
  <Application>Microsoft Office PowerPoint</Application>
  <PresentationFormat>On-screen Show (4:3)</PresentationFormat>
  <Paragraphs>165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Madorsky</dc:creator>
  <cp:lastModifiedBy>Jenny Madorsky</cp:lastModifiedBy>
  <cp:revision>17</cp:revision>
  <dcterms:created xsi:type="dcterms:W3CDTF">2016-07-10T20:29:02Z</dcterms:created>
  <dcterms:modified xsi:type="dcterms:W3CDTF">2016-07-11T10:35:15Z</dcterms:modified>
</cp:coreProperties>
</file>