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2EAC8-0679-4C04-B201-1EDD8A0A12BB}" type="datetimeFigureOut">
              <a:rPr lang="hr-HR" smtClean="0"/>
              <a:t>1.9.2021.</a:t>
            </a:fld>
            <a:endParaRPr lang="hr-HR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0B1D5BC2-29E1-4256-9D36-21C003F53571}" type="slidenum">
              <a:rPr lang="hr-HR" smtClean="0"/>
              <a:t>‹#›</a:t>
            </a:fld>
            <a:endParaRPr lang="hr-HR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2EAC8-0679-4C04-B201-1EDD8A0A12BB}" type="datetimeFigureOut">
              <a:rPr lang="hr-HR" smtClean="0"/>
              <a:t>1.9.2021.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D5BC2-29E1-4256-9D36-21C003F53571}" type="slidenum">
              <a:rPr lang="hr-HR" smtClean="0"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2EAC8-0679-4C04-B201-1EDD8A0A12BB}" type="datetimeFigureOut">
              <a:rPr lang="hr-HR" smtClean="0"/>
              <a:t>1.9.2021.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D5BC2-29E1-4256-9D36-21C003F53571}" type="slidenum">
              <a:rPr lang="hr-HR" smtClean="0"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2EAC8-0679-4C04-B201-1EDD8A0A12BB}" type="datetimeFigureOut">
              <a:rPr lang="hr-HR" smtClean="0"/>
              <a:t>1.9.2021.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D5BC2-29E1-4256-9D36-21C003F53571}" type="slidenum">
              <a:rPr lang="hr-HR" smtClean="0"/>
              <a:t>‹#›</a:t>
            </a:fld>
            <a:endParaRPr lang="hr-HR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2EAC8-0679-4C04-B201-1EDD8A0A12BB}" type="datetimeFigureOut">
              <a:rPr lang="hr-HR" smtClean="0"/>
              <a:t>1.9.2021.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hr-HR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0B1D5BC2-29E1-4256-9D36-21C003F53571}" type="slidenum">
              <a:rPr lang="hr-HR" smtClean="0"/>
              <a:t>‹#›</a:t>
            </a:fld>
            <a:endParaRPr lang="hr-H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2EAC8-0679-4C04-B201-1EDD8A0A12BB}" type="datetimeFigureOut">
              <a:rPr lang="hr-HR" smtClean="0"/>
              <a:t>1.9.2021.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D5BC2-29E1-4256-9D36-21C003F53571}" type="slidenum">
              <a:rPr lang="hr-HR" smtClean="0"/>
              <a:t>‹#›</a:t>
            </a:fld>
            <a:endParaRPr lang="hr-H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2EAC8-0679-4C04-B201-1EDD8A0A12BB}" type="datetimeFigureOut">
              <a:rPr lang="hr-HR" smtClean="0"/>
              <a:t>1.9.2021.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D5BC2-29E1-4256-9D36-21C003F53571}" type="slidenum">
              <a:rPr lang="hr-HR" smtClean="0"/>
              <a:t>‹#›</a:t>
            </a:fld>
            <a:endParaRPr lang="hr-HR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2EAC8-0679-4C04-B201-1EDD8A0A12BB}" type="datetimeFigureOut">
              <a:rPr lang="hr-HR" smtClean="0"/>
              <a:t>1.9.2021.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D5BC2-29E1-4256-9D36-21C003F53571}" type="slidenum">
              <a:rPr lang="hr-HR" smtClean="0"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2EAC8-0679-4C04-B201-1EDD8A0A12BB}" type="datetimeFigureOut">
              <a:rPr lang="hr-HR" smtClean="0"/>
              <a:t>1.9.2021.</a:t>
            </a:fld>
            <a:endParaRPr lang="hr-H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D5BC2-29E1-4256-9D36-21C003F53571}" type="slidenum">
              <a:rPr lang="hr-HR" smtClean="0"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2EAC8-0679-4C04-B201-1EDD8A0A12BB}" type="datetimeFigureOut">
              <a:rPr lang="hr-HR" smtClean="0"/>
              <a:t>1.9.2021.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D5BC2-29E1-4256-9D36-21C003F53571}" type="slidenum">
              <a:rPr lang="hr-HR" smtClean="0"/>
              <a:t>‹#›</a:t>
            </a:fld>
            <a:endParaRPr lang="hr-HR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2EAC8-0679-4C04-B201-1EDD8A0A12BB}" type="datetimeFigureOut">
              <a:rPr lang="hr-HR" smtClean="0"/>
              <a:t>1.9.2021.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0B1D5BC2-29E1-4256-9D36-21C003F53571}" type="slidenum">
              <a:rPr lang="hr-HR" smtClean="0"/>
              <a:t>‹#›</a:t>
            </a:fld>
            <a:endParaRPr lang="hr-HR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702EAC8-0679-4C04-B201-1EDD8A0A12BB}" type="datetimeFigureOut">
              <a:rPr lang="hr-HR" smtClean="0"/>
              <a:t>1.9.2021.</a:t>
            </a:fld>
            <a:endParaRPr lang="hr-H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hr-HR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0B1D5BC2-29E1-4256-9D36-21C003F53571}" type="slidenum">
              <a:rPr lang="hr-HR" smtClean="0"/>
              <a:t>‹#›</a:t>
            </a:fld>
            <a:endParaRPr lang="hr-H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2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2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r-HR" dirty="0" smtClean="0"/>
              <a:t>Projekt</a:t>
            </a:r>
            <a:endParaRPr lang="hr-HR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r-HR" dirty="0" smtClean="0"/>
              <a:t>Baze Podataka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649683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3562" y="745356"/>
            <a:ext cx="5475287" cy="318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9512" y="4293096"/>
            <a:ext cx="88569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Na slici 14 je prikazan kod za unos podataka u tabelu polaznik. Svaki polaznik ima svoj jedinstven id, naprimjer P-11 se odnosi na  Ratimir Topić, te su ostali podaci kao ime i prezime uneseni u nastavku.</a:t>
            </a:r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346086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1857" y="188640"/>
            <a:ext cx="4953000" cy="162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07504" y="1916832"/>
            <a:ext cx="8784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Napravili smo okidač za provjeru broja časova prve pomoći da se mogu unijeti brojevi od 1 do 8</a:t>
            </a:r>
            <a:r>
              <a:rPr lang="hr-HR" dirty="0" smtClean="0"/>
              <a:t>.</a:t>
            </a:r>
            <a:endParaRPr lang="hr-HR" dirty="0"/>
          </a:p>
        </p:txBody>
      </p:sp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6582" y="2563163"/>
            <a:ext cx="5543550" cy="2495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07504" y="5157192"/>
            <a:ext cx="8784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Na slici iznad smo unijeli broj 9 kako bi testirali okidač zato što je maksimalan broj časova prve pomoći 8</a:t>
            </a:r>
            <a:r>
              <a:rPr lang="hr-HR" dirty="0" smtClean="0"/>
              <a:t>.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266545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r-HR"/>
          </a:p>
        </p:txBody>
      </p:sp>
      <p:graphicFrame>
        <p:nvGraphicFramePr>
          <p:cNvPr id="5" name="Objec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31130728"/>
              </p:ext>
            </p:extLst>
          </p:nvPr>
        </p:nvGraphicFramePr>
        <p:xfrm>
          <a:off x="1835696" y="188640"/>
          <a:ext cx="5410200" cy="159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4" name="Picture" r:id="rId3" imgW="0" imgH="0" progId="StaticMetafile">
                  <p:embed/>
                </p:oleObj>
              </mc:Choice>
              <mc:Fallback>
                <p:oleObj name="Picture" r:id="rId3" imgW="0" imgH="0" progId="StaticMetafile">
                  <p:embed/>
                  <p:pic>
                    <p:nvPicPr>
                      <p:cNvPr id="0" name="rectole0000000029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696" y="188640"/>
                        <a:ext cx="5410200" cy="1590675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07504" y="1844824"/>
            <a:ext cx="8856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Isti kod smo napravili za update tabela. Takođe smo napravili okidače za provjeru broja časova testova i provjeru broja časova vožnje kao što vidimo na slikama ispod</a:t>
            </a:r>
            <a:r>
              <a:rPr lang="hr-HR" dirty="0" smtClean="0"/>
              <a:t>.</a:t>
            </a:r>
            <a:endParaRPr lang="hr-HR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0" y="2505075"/>
            <a:ext cx="5143500" cy="184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r-HR"/>
          </a:p>
        </p:txBody>
      </p:sp>
      <p:graphicFrame>
        <p:nvGraphicFramePr>
          <p:cNvPr id="8" name="Objec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64505883"/>
              </p:ext>
            </p:extLst>
          </p:nvPr>
        </p:nvGraphicFramePr>
        <p:xfrm>
          <a:off x="2000250" y="4437111"/>
          <a:ext cx="5143500" cy="22444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5" name="Picture" r:id="rId6" imgW="0" imgH="0" progId="StaticMetafile">
                  <p:embed/>
                </p:oleObj>
              </mc:Choice>
              <mc:Fallback>
                <p:oleObj name="Picture" r:id="rId6" imgW="0" imgH="0" progId="StaticMetafile">
                  <p:embed/>
                  <p:pic>
                    <p:nvPicPr>
                      <p:cNvPr id="0" name="rectole0000000031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0250" y="4437111"/>
                        <a:ext cx="5143500" cy="2244423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30836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1487" y="116632"/>
            <a:ext cx="5524500" cy="173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8662" y="1988840"/>
            <a:ext cx="5010150" cy="189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2075" y="4005064"/>
            <a:ext cx="5534025" cy="245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70074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225" y="188640"/>
            <a:ext cx="5543550" cy="2085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9425" y="2492896"/>
            <a:ext cx="3105150" cy="136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51520" y="4077072"/>
            <a:ext cx="87129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Kreirali smo proceduru za broj instruktora koji voze određeno vozilo. Kada upišemo neko od ponuđenih vozila u projektu kao rezultat nam se prikažu instruktori koji koriste to vozilo</a:t>
            </a:r>
            <a:r>
              <a:rPr lang="hr-HR" dirty="0" smtClean="0"/>
              <a:t>.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275521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12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2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987" y="116632"/>
            <a:ext cx="5534025" cy="373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51520" y="4005064"/>
            <a:ext cx="8208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Primjer izvršavanja procedure</a:t>
            </a:r>
            <a:r>
              <a:rPr lang="hr-HR" dirty="0" smtClean="0"/>
              <a:t>.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25504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Hvala na pažnji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r-HR" dirty="0" smtClean="0"/>
              <a:t>Zvonimir Mađarac (student 3.godine smjera IT).</a:t>
            </a:r>
            <a:br>
              <a:rPr lang="hr-HR" dirty="0" smtClean="0"/>
            </a:br>
            <a:r>
              <a:rPr lang="hr-HR" dirty="0" smtClean="0"/>
              <a:t>Predmet: Baze podataka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309593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23528" y="1052736"/>
            <a:ext cx="7704856" cy="1371600"/>
          </a:xfrm>
        </p:spPr>
        <p:txBody>
          <a:bodyPr>
            <a:normAutofit fontScale="90000"/>
          </a:bodyPr>
          <a:lstStyle/>
          <a:p>
            <a:r>
              <a:rPr lang="hr-HR" dirty="0"/>
              <a:t>Na prvoj slici je prikazan ER dijagram na kojem se vide sve veze u našem projektu. </a:t>
            </a:r>
            <a:br>
              <a:rPr lang="hr-HR" dirty="0"/>
            </a:br>
            <a:endParaRPr lang="hr-H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060848"/>
            <a:ext cx="7598610" cy="4572000"/>
          </a:xfrm>
        </p:spPr>
      </p:pic>
    </p:spTree>
    <p:extLst>
      <p:ext uri="{BB962C8B-B14F-4D97-AF65-F5344CB8AC3E}">
        <p14:creationId xmlns:p14="http://schemas.microsoft.com/office/powerpoint/2010/main" val="1606621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55576" y="2132856"/>
            <a:ext cx="7520940" cy="548640"/>
          </a:xfrm>
        </p:spPr>
        <p:txBody>
          <a:bodyPr>
            <a:noAutofit/>
          </a:bodyPr>
          <a:lstStyle/>
          <a:p>
            <a:r>
              <a:rPr lang="hr-HR" sz="2800" dirty="0"/>
              <a:t>Druga slika prikazuje relacijski dijagram. Ovim dijagramom su prikazane relacije i veze između entiteta. Počeli smo projekat tako što smo kreirali bazu podataka AutoSkola (auto škola).</a:t>
            </a:r>
            <a:endParaRPr lang="hr-HR" sz="2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2524324"/>
            <a:ext cx="6480720" cy="4062822"/>
          </a:xfrm>
        </p:spPr>
      </p:pic>
    </p:spTree>
    <p:extLst>
      <p:ext uri="{BB962C8B-B14F-4D97-AF65-F5344CB8AC3E}">
        <p14:creationId xmlns:p14="http://schemas.microsoft.com/office/powerpoint/2010/main" val="2473892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260648"/>
            <a:ext cx="3238095" cy="371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683915"/>
            <a:ext cx="3240360" cy="1304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151620" y="2060848"/>
            <a:ext cx="70567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Kada smo kreirali bazu podataka kreirali smo tabelu polaznik te dodali sljedeće atribute: id_polaznik varchar(20) - primarni ključ, ime i prezime tipa varchar ograničen na 20 karaktera kojem vrijednost ne može biti null, godiste tipa numeric (5,0) i  broj telefona tipa varchar ograničen na 15 karaktera.</a:t>
            </a:r>
          </a:p>
          <a:p>
            <a:endParaRPr lang="hr-HR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209" y="3645024"/>
            <a:ext cx="3286125" cy="1285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71600" y="4930899"/>
            <a:ext cx="71287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Sljedeća tabela koju smo napravili je vozilo. Primarni ključ ove tabele je id_vozilo varchar(20) not null, ostali atributi su: model varchar(20), godiste numeric(5,0), registracija varchar(30), kategorija varchar(5).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808611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1725" y="188640"/>
            <a:ext cx="4400075" cy="16285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9512" y="1844824"/>
            <a:ext cx="88569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Kreirana je tabela instruktor. U njoj se nalaze: primarni ključ – id_instruktor varchar(20) not null, strani ključ id_vozilo varchar(20) not null koji se povezuje s tabelom vozilo, ime varchar(20), prezime varchar(20), godiste numeric(5,0), broj_telefona varchar(15) i id_vozilo varchar(20) not null</a:t>
            </a:r>
            <a:r>
              <a:rPr lang="hr-HR" dirty="0" smtClean="0"/>
              <a:t>.</a:t>
            </a:r>
            <a:endParaRPr lang="hr-HR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1725" y="3045153"/>
            <a:ext cx="4400550" cy="133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79512" y="4393411"/>
            <a:ext cx="84969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Nakon toga smo kreirali tabelu prva_pomoc_cas te kao primarni ključ smo napravili atribut id_prva_pomoc_cas, tipa varchar ograničen na 20 karaktera kojem vrijednost ne može biti null, id_polaznik varchar(20) not null, broj_casova int i odslusani_casovi varchar(30). 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527092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260648"/>
            <a:ext cx="8640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Primarni ključ je (id_prva_pomoc_cas), a strani ključ je id_polaznik koji se odnosi na tabelu polaznik.</a:t>
            </a:r>
            <a:endParaRPr lang="hr-H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6013" y="906979"/>
            <a:ext cx="4371975" cy="1304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07504" y="2211904"/>
            <a:ext cx="88569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Tabela testovi_cas u sebi sadrži primarni ključ id_testovi_cas varchar(20) not null, strani ključ id_polaznik varchar(20) not null povezan s “polaznik”, te attribute: broj_casova int i odslusani_casovi varchar(30). 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5038" y="3135234"/>
            <a:ext cx="4733925" cy="194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79512" y="5078334"/>
            <a:ext cx="87129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Poslije toga kreirali smo tabelu voznja_cas. Primarni ključ je id_voznja_cas varchar(20) not null, strani ključevi su: id_polaznik varchar(20) not null koji referencira tabelu polaznik, id_instruktor varchar(20) not null koji se odnosi na tabelu instruktor, id_vozilo varchar(20) not null koji se odnosi na tabelu vozilo, a ostali atributi su: broj_casova int, zavrsena_voznja varchar(30</a:t>
            </a:r>
            <a:r>
              <a:rPr lang="hr-HR" dirty="0" smtClean="0"/>
              <a:t>).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636990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307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116632"/>
            <a:ext cx="4628572" cy="14571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07504" y="1700808"/>
            <a:ext cx="89289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Naredni korak je bio kreiranje tabele prva_pomoc_testiranje. Primarni ključ je id_prva_pomoc_tesitranje varchar(20) not null, sekundarni kjuč je id_polaznik varchar(20) not null, a ostali atributi su: mjesto_polaganja varchar(30), termin_polaganja varchar(30) i polozio varchar(10</a:t>
            </a:r>
            <a:r>
              <a:rPr lang="hr-HR" dirty="0" smtClean="0"/>
              <a:t>).</a:t>
            </a:r>
            <a:endParaRPr lang="hr-HR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9337" y="2894191"/>
            <a:ext cx="4505325" cy="161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07504" y="4653136"/>
            <a:ext cx="88569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Naredna tabela jeste testovi_testiranje u kojoj se nalaze sljedeći atributi: id_testovi_testiranje varchar(20) not null – primarni ključ, id_polaznik varchar(20) not null – sekundarni ključ koji se odnosi na tabelu polaznik, mjesto_polaganja varchar(30), termin polaganja varchar(30) i polozio varchar(10</a:t>
            </a:r>
            <a:r>
              <a:rPr lang="hr-HR" dirty="0" smtClean="0"/>
              <a:t>).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346552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16632"/>
            <a:ext cx="4800600" cy="170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07504" y="1821607"/>
            <a:ext cx="89289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U tabeli voznja_testiranje imamo id_voznja_testiranje varchar(20) not null, id_polaznik varchar(20) not null, termin_polaganja varchar(30), polaziste varchar(30), odrediste varchar(30) i polozio varchar(10). Primarni ključ je id_voznja_testiranje, a strani ključ je id_polaznik i odnosi se na tabelu polaznik</a:t>
            </a:r>
            <a:r>
              <a:rPr lang="hr-HR" dirty="0" smtClean="0"/>
              <a:t>.</a:t>
            </a:r>
            <a:endParaRPr lang="hr-HR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225" y="3001097"/>
            <a:ext cx="5543550" cy="176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07504" y="4881648"/>
            <a:ext cx="87849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Primarni ključ na slici iznad je: id_testiranje varchar(20) not null, a strani ključevi su: id_polaznik varchar(20) not null povezan s polaznik, id prva_pomoc_testiranje varchar(20) not null reference testovi_testiranje i id_voznja_testiranje varchar(20) not null koji je povezan s tabelom voznja_testiranje</a:t>
            </a:r>
            <a:r>
              <a:rPr lang="hr-HR" dirty="0" smtClean="0"/>
              <a:t>.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580740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0237" y="116632"/>
            <a:ext cx="5343525" cy="200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07504" y="2116882"/>
            <a:ext cx="88569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Kreirali smo tabelu cas (čas) u kojoj smo napravili atribute: id_cas, id_polaznik, id_prva_pomoc_cas, id_testovi_cas i id_voznja_cas tipa VARCHAR, ograničili ih na 20 karaktera i napravili da vrijednost ne može biti null. Za primarni ključ smo odredili atribut id_cas, a za strane ključeve ostale atribute. Atribut id_polaznik se odnosi na tabelu polaznik, itd. 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8546" y="3594210"/>
            <a:ext cx="4914900" cy="1952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07504" y="5589240"/>
            <a:ext cx="88569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Tabela kurs sadrži primarni ključ id_kurs varchar (20), strane ključeve id_polaznik varchar(20) koji referencira tabelu polaznik, id_cas varchar(20) referencira cas id_testiranje varchar(20) referencira tabelu testiranje. Pored atributa koji su primarni i strani ključevi tu je i atribut kategorija varchar(20).</a:t>
            </a:r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690069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356</TotalTime>
  <Words>793</Words>
  <Application>Microsoft Office PowerPoint</Application>
  <PresentationFormat>On-screen Show (4:3)</PresentationFormat>
  <Paragraphs>25</Paragraphs>
  <Slides>16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Equity</vt:lpstr>
      <vt:lpstr>Picture (Metafile)</vt:lpstr>
      <vt:lpstr>Baze Podataka</vt:lpstr>
      <vt:lpstr>Na prvoj slici je prikazan ER dijagram na kojem se vide sve veze u našem projektu.  </vt:lpstr>
      <vt:lpstr>Druga slika prikazuje relacijski dijagram. Ovim dijagramom su prikazane relacije i veze između entiteta. Počeli smo projekat tako što smo kreirali bazu podataka AutoSkola (auto škola).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Hvala na pažnji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zvonimir.madarac@gmail.com</dc:creator>
  <cp:lastModifiedBy>zvonimir.madarac@gmail.com</cp:lastModifiedBy>
  <cp:revision>6</cp:revision>
  <dcterms:created xsi:type="dcterms:W3CDTF">2021-08-31T16:17:16Z</dcterms:created>
  <dcterms:modified xsi:type="dcterms:W3CDTF">2021-09-01T16:41:19Z</dcterms:modified>
</cp:coreProperties>
</file>