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sldIdLst>
    <p:sldId id="256" r:id="rId2"/>
    <p:sldId id="284" r:id="rId3"/>
    <p:sldId id="260" r:id="rId4"/>
    <p:sldId id="261" r:id="rId5"/>
    <p:sldId id="262" r:id="rId6"/>
    <p:sldId id="263" r:id="rId7"/>
    <p:sldId id="264" r:id="rId8"/>
    <p:sldId id="265" r:id="rId9"/>
    <p:sldId id="266" r:id="rId10"/>
    <p:sldId id="267" r:id="rId11"/>
    <p:sldId id="274" r:id="rId12"/>
    <p:sldId id="268" r:id="rId13"/>
    <p:sldId id="269" r:id="rId14"/>
    <p:sldId id="280" r:id="rId15"/>
    <p:sldId id="277" r:id="rId16"/>
    <p:sldId id="278" r:id="rId17"/>
    <p:sldId id="281" r:id="rId18"/>
    <p:sldId id="282" r:id="rId19"/>
    <p:sldId id="283" r:id="rId20"/>
    <p:sldId id="279" r:id="rId21"/>
    <p:sldId id="272" r:id="rId22"/>
    <p:sldId id="257" r:id="rId23"/>
    <p:sldId id="259" r:id="rId24"/>
    <p:sldId id="305" r:id="rId25"/>
    <p:sldId id="306" r:id="rId26"/>
    <p:sldId id="307" r:id="rId27"/>
    <p:sldId id="308" r:id="rId28"/>
    <p:sldId id="309" r:id="rId29"/>
    <p:sldId id="310" r:id="rId30"/>
    <p:sldId id="311" r:id="rId31"/>
    <p:sldId id="287" r:id="rId32"/>
    <p:sldId id="285" r:id="rId33"/>
    <p:sldId id="270" r:id="rId34"/>
    <p:sldId id="271" r:id="rId35"/>
    <p:sldId id="286" r:id="rId36"/>
    <p:sldId id="288" r:id="rId37"/>
    <p:sldId id="276" r:id="rId38"/>
    <p:sldId id="289" r:id="rId39"/>
    <p:sldId id="290" r:id="rId40"/>
    <p:sldId id="291" r:id="rId41"/>
    <p:sldId id="292" r:id="rId42"/>
    <p:sldId id="312" r:id="rId43"/>
    <p:sldId id="313" r:id="rId44"/>
    <p:sldId id="314" r:id="rId45"/>
    <p:sldId id="315" r:id="rId46"/>
    <p:sldId id="316" r:id="rId47"/>
    <p:sldId id="317" r:id="rId48"/>
    <p:sldId id="318" r:id="rId49"/>
    <p:sldId id="319" r:id="rId50"/>
    <p:sldId id="320" r:id="rId51"/>
    <p:sldId id="321" r:id="rId52"/>
    <p:sldId id="322" r:id="rId53"/>
    <p:sldId id="293" r:id="rId54"/>
    <p:sldId id="323" r:id="rId55"/>
    <p:sldId id="324" r:id="rId56"/>
    <p:sldId id="325" r:id="rId57"/>
    <p:sldId id="326" r:id="rId58"/>
    <p:sldId id="327" r:id="rId59"/>
    <p:sldId id="328" r:id="rId60"/>
    <p:sldId id="294" r:id="rId61"/>
    <p:sldId id="303" r:id="rId62"/>
    <p:sldId id="304" r:id="rId63"/>
    <p:sldId id="273" r:id="rId64"/>
    <p:sldId id="295" r:id="rId65"/>
    <p:sldId id="296" r:id="rId66"/>
    <p:sldId id="297" r:id="rId67"/>
    <p:sldId id="298" r:id="rId68"/>
    <p:sldId id="299" r:id="rId69"/>
    <p:sldId id="300" r:id="rId70"/>
    <p:sldId id="301" r:id="rId71"/>
    <p:sldId id="275" r:id="rId72"/>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anuele Cavenaghi" initials="EC" lastIdx="1" clrIdx="0">
    <p:extLst>
      <p:ext uri="{19B8F6BF-5375-455C-9EA6-DF929625EA0E}">
        <p15:presenceInfo xmlns:p15="http://schemas.microsoft.com/office/powerpoint/2012/main" userId="ed051c78d1cd09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68" autoAdjust="0"/>
    <p:restoredTop sz="96357" autoAdjust="0"/>
  </p:normalViewPr>
  <p:slideViewPr>
    <p:cSldViewPr snapToGrid="0">
      <p:cViewPr varScale="1">
        <p:scale>
          <a:sx n="78" d="100"/>
          <a:sy n="78" d="100"/>
        </p:scale>
        <p:origin x="120" y="83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DDA84-F327-4587-B58B-663058AA129A}" type="datetimeFigureOut">
              <a:rPr lang="it-IT" smtClean="0"/>
              <a:t>16/04/2020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FE5A50-ED5A-49C4-A5EA-CA6D7C234FB3}" type="slidenum">
              <a:rPr lang="it-IT" smtClean="0"/>
              <a:t>‹N›</a:t>
            </a:fld>
            <a:endParaRPr lang="it-IT"/>
          </a:p>
        </p:txBody>
      </p:sp>
    </p:spTree>
    <p:extLst>
      <p:ext uri="{BB962C8B-B14F-4D97-AF65-F5344CB8AC3E}">
        <p14:creationId xmlns:p14="http://schemas.microsoft.com/office/powerpoint/2010/main" val="3945234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6" Type="http://schemas.microsoft.com/office/2007/relationships/hdphoto" Target="../media/hdphoto3.wdp"/><Relationship Id="rId5" Type="http://schemas.openxmlformats.org/officeDocument/2006/relationships/image" Target="../media/image7.png"/><Relationship Id="rId4" Type="http://schemas.microsoft.com/office/2007/relationships/hdphoto" Target="../media/hdphoto2.wdp"/></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6" Type="http://schemas.microsoft.com/office/2007/relationships/hdphoto" Target="../media/hdphoto3.wdp"/><Relationship Id="rId5" Type="http://schemas.openxmlformats.org/officeDocument/2006/relationships/image" Target="../media/image7.png"/><Relationship Id="rId4" Type="http://schemas.microsoft.com/office/2007/relationships/hdphoto" Target="../media/hdphoto2.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Rettangolo 20">
            <a:extLst>
              <a:ext uri="{FF2B5EF4-FFF2-40B4-BE49-F238E27FC236}">
                <a16:creationId xmlns:a16="http://schemas.microsoft.com/office/drawing/2014/main" id="{FF386D54-9191-49BD-B7A3-073D7DE902CB}"/>
              </a:ext>
            </a:extLst>
          </p:cNvPr>
          <p:cNvSpPr/>
          <p:nvPr userDrawn="1"/>
        </p:nvSpPr>
        <p:spPr>
          <a:xfrm>
            <a:off x="4100621" y="2781420"/>
            <a:ext cx="8091379" cy="2503699"/>
          </a:xfrm>
          <a:prstGeom prst="rect">
            <a:avLst/>
          </a:prstGeom>
          <a:solidFill>
            <a:schemeClr val="accent2">
              <a:lumMod val="75000"/>
              <a:alpha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cxnSp>
        <p:nvCxnSpPr>
          <p:cNvPr id="23" name="Connettore diritto 22">
            <a:extLst>
              <a:ext uri="{FF2B5EF4-FFF2-40B4-BE49-F238E27FC236}">
                <a16:creationId xmlns:a16="http://schemas.microsoft.com/office/drawing/2014/main" id="{399C8818-D1E6-4922-916A-DBCCF9CA8F29}"/>
              </a:ext>
            </a:extLst>
          </p:cNvPr>
          <p:cNvCxnSpPr>
            <a:cxnSpLocks/>
          </p:cNvCxnSpPr>
          <p:nvPr userDrawn="1"/>
        </p:nvCxnSpPr>
        <p:spPr>
          <a:xfrm>
            <a:off x="4306096" y="4417060"/>
            <a:ext cx="75016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Titolo 1">
            <a:extLst>
              <a:ext uri="{FF2B5EF4-FFF2-40B4-BE49-F238E27FC236}">
                <a16:creationId xmlns:a16="http://schemas.microsoft.com/office/drawing/2014/main" id="{888345ED-D3CC-44F3-A08F-B7145409981B}"/>
              </a:ext>
            </a:extLst>
          </p:cNvPr>
          <p:cNvSpPr>
            <a:spLocks noGrp="1"/>
          </p:cNvSpPr>
          <p:nvPr>
            <p:ph type="ctrTitle" hasCustomPrompt="1"/>
          </p:nvPr>
        </p:nvSpPr>
        <p:spPr>
          <a:xfrm>
            <a:off x="4306096" y="3162300"/>
            <a:ext cx="7501651" cy="1090938"/>
          </a:xfrm>
        </p:spPr>
        <p:txBody>
          <a:bodyPr rtlCol="0" anchor="ctr">
            <a:normAutofit/>
          </a:bodyPr>
          <a:lstStyle>
            <a:lvl1pPr>
              <a:defRPr>
                <a:solidFill>
                  <a:schemeClr val="bg1"/>
                </a:solidFill>
              </a:defRPr>
            </a:lvl1pPr>
          </a:lstStyle>
          <a:p>
            <a:pPr algn="l"/>
            <a:r>
              <a:rPr lang="it-IT" dirty="0">
                <a:solidFill>
                  <a:srgbClr val="FFFFFF"/>
                </a:solidFill>
              </a:rPr>
              <a:t>Titolo Presentazione</a:t>
            </a:r>
          </a:p>
        </p:txBody>
      </p:sp>
      <p:sp>
        <p:nvSpPr>
          <p:cNvPr id="26" name="Sottotitolo 2">
            <a:extLst>
              <a:ext uri="{FF2B5EF4-FFF2-40B4-BE49-F238E27FC236}">
                <a16:creationId xmlns:a16="http://schemas.microsoft.com/office/drawing/2014/main" id="{892D3FF1-A09F-4C6F-8A67-7F9C78E10558}"/>
              </a:ext>
            </a:extLst>
          </p:cNvPr>
          <p:cNvSpPr>
            <a:spLocks noGrp="1"/>
          </p:cNvSpPr>
          <p:nvPr>
            <p:ph type="subTitle" idx="1" hasCustomPrompt="1"/>
          </p:nvPr>
        </p:nvSpPr>
        <p:spPr>
          <a:xfrm>
            <a:off x="4306096" y="4594806"/>
            <a:ext cx="7501650" cy="514816"/>
          </a:xfrm>
        </p:spPr>
        <p:txBody>
          <a:bodyPr rtlCol="0" anchor="ctr">
            <a:normAutofit/>
          </a:bodyPr>
          <a:lstStyle>
            <a:lvl1pPr>
              <a:defRPr i="1">
                <a:solidFill>
                  <a:schemeClr val="bg1"/>
                </a:solidFill>
              </a:defRPr>
            </a:lvl1pPr>
          </a:lstStyle>
          <a:p>
            <a:pPr rtl="0"/>
            <a:r>
              <a:rPr lang="it-IT" dirty="0">
                <a:solidFill>
                  <a:srgbClr val="FFFFFF"/>
                </a:solidFill>
              </a:rPr>
              <a:t>Autore/i</a:t>
            </a:r>
          </a:p>
        </p:txBody>
      </p:sp>
      <p:sp>
        <p:nvSpPr>
          <p:cNvPr id="7" name="Rettangolo 6">
            <a:extLst>
              <a:ext uri="{FF2B5EF4-FFF2-40B4-BE49-F238E27FC236}">
                <a16:creationId xmlns:a16="http://schemas.microsoft.com/office/drawing/2014/main" id="{57BEE43D-FD30-4195-8F40-310017489817}"/>
              </a:ext>
            </a:extLst>
          </p:cNvPr>
          <p:cNvSpPr/>
          <p:nvPr userDrawn="1"/>
        </p:nvSpPr>
        <p:spPr>
          <a:xfrm>
            <a:off x="10521870" y="5414426"/>
            <a:ext cx="1285876" cy="1285234"/>
          </a:xfrm>
          <a:prstGeom prst="rect">
            <a:avLst/>
          </a:prstGeom>
          <a:blipFill>
            <a:blip r:embed="rId3">
              <a:duotone>
                <a:prstClr val="black"/>
                <a:schemeClr val="accent2">
                  <a:tint val="45000"/>
                  <a:satMod val="400000"/>
                </a:schemeClr>
              </a:duotone>
              <a:extLst>
                <a:ext uri="{BEBA8EAE-BF5A-486C-A8C5-ECC9F3942E4B}">
                  <a14:imgProps xmlns:a14="http://schemas.microsoft.com/office/drawing/2010/main">
                    <a14:imgLayer r:embed="rId4">
                      <a14:imgEffect>
                        <a14:colorTemperature colorTemp="1500"/>
                      </a14:imgEffect>
                      <a14:imgEffect>
                        <a14:saturation sat="0"/>
                      </a14:imgEffect>
                      <a14:imgEffect>
                        <a14:brightnessContrast bright="-20000" contrast="-40000"/>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descr="Immagine che contiene nero, sfondo, sedendo, facciata&#10;&#10;Descrizione generata automaticamente">
            <a:extLst>
              <a:ext uri="{FF2B5EF4-FFF2-40B4-BE49-F238E27FC236}">
                <a16:creationId xmlns:a16="http://schemas.microsoft.com/office/drawing/2014/main" id="{13DD0AA7-F3EC-440B-951B-CFBB665F3091}"/>
              </a:ext>
            </a:extLst>
          </p:cNvPr>
          <p:cNvPicPr>
            <a:picLocks noChangeAspect="1"/>
          </p:cNvPicPr>
          <p:nvPr userDrawn="1"/>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896368" y="5580852"/>
            <a:ext cx="2285714" cy="952381"/>
          </a:xfrm>
          <a:prstGeom prst="rect">
            <a:avLst/>
          </a:prstGeom>
        </p:spPr>
      </p:pic>
    </p:spTree>
    <p:extLst>
      <p:ext uri="{BB962C8B-B14F-4D97-AF65-F5344CB8AC3E}">
        <p14:creationId xmlns:p14="http://schemas.microsoft.com/office/powerpoint/2010/main" val="3900987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paratore">
    <p:bg>
      <p:bgPr>
        <a:solidFill>
          <a:schemeClr val="bg1">
            <a:lumMod val="95000"/>
          </a:schemeClr>
        </a:solidFill>
        <a:effectLst/>
      </p:bgPr>
    </p:bg>
    <p:spTree>
      <p:nvGrpSpPr>
        <p:cNvPr id="1" name=""/>
        <p:cNvGrpSpPr/>
        <p:nvPr/>
      </p:nvGrpSpPr>
      <p:grpSpPr>
        <a:xfrm>
          <a:off x="0" y="0"/>
          <a:ext cx="0" cy="0"/>
          <a:chOff x="0" y="0"/>
          <a:chExt cx="0" cy="0"/>
        </a:xfrm>
      </p:grpSpPr>
      <p:sp>
        <p:nvSpPr>
          <p:cNvPr id="35" name="Rettangolo 34">
            <a:extLst>
              <a:ext uri="{FF2B5EF4-FFF2-40B4-BE49-F238E27FC236}">
                <a16:creationId xmlns:a16="http://schemas.microsoft.com/office/drawing/2014/main" id="{B6BC9406-9D9C-49E7-BB03-A789D4855256}"/>
              </a:ext>
            </a:extLst>
          </p:cNvPr>
          <p:cNvSpPr/>
          <p:nvPr userDrawn="1"/>
        </p:nvSpPr>
        <p:spPr>
          <a:xfrm rot="20153654">
            <a:off x="249466" y="101600"/>
            <a:ext cx="6746421" cy="6858000"/>
          </a:xfrm>
          <a:prstGeom prst="rect">
            <a:avLst/>
          </a:prstGeom>
          <a:blipFill dpi="0" rotWithShape="1">
            <a:blip r:embed="rId2">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22" name="Immagine 21" descr="Immagine che contiene mappa, testo, interni, sedendo&#10;&#10;Descrizione generata automaticamente">
            <a:extLst>
              <a:ext uri="{FF2B5EF4-FFF2-40B4-BE49-F238E27FC236}">
                <a16:creationId xmlns:a16="http://schemas.microsoft.com/office/drawing/2014/main" id="{7892D015-65CA-4BB1-A728-22F6D293975F}"/>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9115" r="48097"/>
          <a:stretch/>
        </p:blipFill>
        <p:spPr>
          <a:xfrm>
            <a:off x="10242466" y="0"/>
            <a:ext cx="1931719" cy="6858000"/>
          </a:xfrm>
          <a:prstGeom prst="rect">
            <a:avLst/>
          </a:prstGeom>
        </p:spPr>
      </p:pic>
      <p:grpSp>
        <p:nvGrpSpPr>
          <p:cNvPr id="9" name="Gruppo 8">
            <a:extLst>
              <a:ext uri="{FF2B5EF4-FFF2-40B4-BE49-F238E27FC236}">
                <a16:creationId xmlns:a16="http://schemas.microsoft.com/office/drawing/2014/main" id="{28990688-A052-4AB4-A57D-9F62DD6A8EB6}"/>
              </a:ext>
            </a:extLst>
          </p:cNvPr>
          <p:cNvGrpSpPr/>
          <p:nvPr userDrawn="1"/>
        </p:nvGrpSpPr>
        <p:grpSpPr>
          <a:xfrm>
            <a:off x="4675395" y="699671"/>
            <a:ext cx="5795160" cy="4773881"/>
            <a:chOff x="629392" y="558140"/>
            <a:chExt cx="5795160" cy="4773881"/>
          </a:xfrm>
          <a:solidFill>
            <a:schemeClr val="accent2">
              <a:lumMod val="75000"/>
            </a:schemeClr>
          </a:solidFill>
        </p:grpSpPr>
        <p:sp>
          <p:nvSpPr>
            <p:cNvPr id="21" name="Rettangolo 20">
              <a:extLst>
                <a:ext uri="{FF2B5EF4-FFF2-40B4-BE49-F238E27FC236}">
                  <a16:creationId xmlns:a16="http://schemas.microsoft.com/office/drawing/2014/main" id="{FF386D54-9191-49BD-B7A3-073D7DE902CB}"/>
                </a:ext>
              </a:extLst>
            </p:cNvPr>
            <p:cNvSpPr/>
            <p:nvPr userDrawn="1"/>
          </p:nvSpPr>
          <p:spPr>
            <a:xfrm>
              <a:off x="629392" y="558140"/>
              <a:ext cx="5795160" cy="4773881"/>
            </a:xfrm>
            <a:prstGeom prst="rect">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solidFill>
                  <a:schemeClr val="tx1"/>
                </a:solidFill>
              </a:endParaRPr>
            </a:p>
          </p:txBody>
        </p:sp>
        <p:cxnSp>
          <p:nvCxnSpPr>
            <p:cNvPr id="23" name="Connettore diritto 22">
              <a:extLst>
                <a:ext uri="{FF2B5EF4-FFF2-40B4-BE49-F238E27FC236}">
                  <a16:creationId xmlns:a16="http://schemas.microsoft.com/office/drawing/2014/main" id="{399C8818-D1E6-4922-916A-DBCCF9CA8F29}"/>
                </a:ext>
              </a:extLst>
            </p:cNvPr>
            <p:cNvCxnSpPr>
              <a:cxnSpLocks/>
            </p:cNvCxnSpPr>
            <p:nvPr userDrawn="1"/>
          </p:nvCxnSpPr>
          <p:spPr>
            <a:xfrm>
              <a:off x="812865" y="2909761"/>
              <a:ext cx="5397930" cy="0"/>
            </a:xfrm>
            <a:prstGeom prst="line">
              <a:avLst/>
            </a:prstGeom>
            <a:grpFill/>
            <a:ln w="19050">
              <a:noFill/>
            </a:ln>
          </p:spPr>
          <p:style>
            <a:lnRef idx="1">
              <a:schemeClr val="accent1"/>
            </a:lnRef>
            <a:fillRef idx="0">
              <a:schemeClr val="accent1"/>
            </a:fillRef>
            <a:effectRef idx="0">
              <a:schemeClr val="accent1"/>
            </a:effectRef>
            <a:fontRef idx="minor">
              <a:schemeClr val="tx1"/>
            </a:fontRef>
          </p:style>
        </p:cxnSp>
      </p:grpSp>
      <p:sp>
        <p:nvSpPr>
          <p:cNvPr id="2" name="Titolo 1">
            <a:extLst>
              <a:ext uri="{FF2B5EF4-FFF2-40B4-BE49-F238E27FC236}">
                <a16:creationId xmlns:a16="http://schemas.microsoft.com/office/drawing/2014/main" id="{0F9FE3EE-6482-413F-A402-AC4A17FE7DEC}"/>
              </a:ext>
            </a:extLst>
          </p:cNvPr>
          <p:cNvSpPr>
            <a:spLocks noGrp="1"/>
          </p:cNvSpPr>
          <p:nvPr>
            <p:ph type="title"/>
          </p:nvPr>
        </p:nvSpPr>
        <p:spPr>
          <a:xfrm>
            <a:off x="4873794" y="1047126"/>
            <a:ext cx="5397931" cy="1874629"/>
          </a:xfrm>
          <a:noFill/>
        </p:spPr>
        <p:txBody>
          <a:bodyPr vert="horz" lIns="45720" tIns="45720" rIns="45720" bIns="45720" rtlCol="0">
            <a:normAutofit/>
          </a:bodyPr>
          <a:lstStyle>
            <a:lvl1pPr>
              <a:defRPr lang="it-IT" sz="4800" i="0" dirty="0">
                <a:solidFill>
                  <a:schemeClr val="bg1"/>
                </a:solidFill>
                <a:latin typeface="+mj-lt"/>
                <a:ea typeface="+mn-ea"/>
                <a:cs typeface="+mn-cs"/>
              </a:defRPr>
            </a:lvl1pPr>
          </a:lstStyle>
          <a:p>
            <a:pPr marL="91440" lvl="0" indent="-91440">
              <a:lnSpc>
                <a:spcPct val="90000"/>
              </a:lnSpc>
              <a:spcBef>
                <a:spcPts val="1200"/>
              </a:spcBef>
              <a:spcAft>
                <a:spcPts val="200"/>
              </a:spcAft>
              <a:buClr>
                <a:schemeClr val="accent1"/>
              </a:buClr>
              <a:buSzPct val="100000"/>
              <a:buFont typeface="Tw Cen MT" panose="020B0602020104020603" pitchFamily="34" charset="0"/>
              <a:buChar char=" "/>
            </a:pPr>
            <a:r>
              <a:rPr lang="it-IT"/>
              <a:t>Fare clic per modificare lo stile del titolo dello schema</a:t>
            </a:r>
            <a:endParaRPr lang="it-IT" dirty="0"/>
          </a:p>
        </p:txBody>
      </p:sp>
      <p:sp>
        <p:nvSpPr>
          <p:cNvPr id="13" name="Segnaposto testo 12">
            <a:extLst>
              <a:ext uri="{FF2B5EF4-FFF2-40B4-BE49-F238E27FC236}">
                <a16:creationId xmlns:a16="http://schemas.microsoft.com/office/drawing/2014/main" id="{75D92C17-4C52-4808-8303-AB25342A7CCF}"/>
              </a:ext>
            </a:extLst>
          </p:cNvPr>
          <p:cNvSpPr>
            <a:spLocks noGrp="1"/>
          </p:cNvSpPr>
          <p:nvPr>
            <p:ph type="body" sz="quarter" idx="10"/>
          </p:nvPr>
        </p:nvSpPr>
        <p:spPr>
          <a:xfrm>
            <a:off x="4874225" y="3309458"/>
            <a:ext cx="5397500" cy="1816408"/>
          </a:xfrm>
          <a:solidFill>
            <a:schemeClr val="bg1">
              <a:alpha val="90000"/>
            </a:schemeClr>
          </a:solidFill>
        </p:spPr>
        <p:txBody>
          <a:bodyPr anchor="ctr"/>
          <a:lstStyle>
            <a:lvl1pPr marL="252000">
              <a:defRPr i="1">
                <a:solidFill>
                  <a:schemeClr val="accent2">
                    <a:lumMod val="75000"/>
                  </a:schemeClr>
                </a:solidFill>
              </a:defRPr>
            </a:lvl1pPr>
          </a:lstStyle>
          <a:p>
            <a:pPr lvl="0"/>
            <a:r>
              <a:rPr lang="it-IT"/>
              <a:t>Fare clic per modificare gli stili del testo dello schema</a:t>
            </a:r>
          </a:p>
        </p:txBody>
      </p:sp>
      <p:sp>
        <p:nvSpPr>
          <p:cNvPr id="12" name="Segnaposto numero diapositiva 5">
            <a:extLst>
              <a:ext uri="{FF2B5EF4-FFF2-40B4-BE49-F238E27FC236}">
                <a16:creationId xmlns:a16="http://schemas.microsoft.com/office/drawing/2014/main" id="{5F8EC3C3-0FBA-4E35-913A-AC0952ABC4E7}"/>
              </a:ext>
            </a:extLst>
          </p:cNvPr>
          <p:cNvSpPr>
            <a:spLocks noGrp="1"/>
          </p:cNvSpPr>
          <p:nvPr>
            <p:ph type="sldNum" sz="quarter" idx="4"/>
          </p:nvPr>
        </p:nvSpPr>
        <p:spPr>
          <a:xfrm>
            <a:off x="10242467" y="6392435"/>
            <a:ext cx="1949534" cy="387296"/>
          </a:xfrm>
          <a:prstGeom prst="rect">
            <a:avLst/>
          </a:prstGeom>
          <a:solidFill>
            <a:schemeClr val="accent2">
              <a:lumMod val="75000"/>
            </a:schemeClr>
          </a:solidFill>
          <a:effectLst>
            <a:outerShdw blurRad="50800" dist="38100" dir="2700000" algn="tl" rotWithShape="0">
              <a:prstClr val="black">
                <a:alpha val="40000"/>
              </a:prstClr>
            </a:outerShdw>
          </a:effectLst>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fld id="{B10A38FF-12F8-4E69-A0FC-979B4CCD9591}" type="slidenum">
              <a:rPr lang="it-IT" smtClean="0"/>
              <a:pPr/>
              <a:t>‹N›</a:t>
            </a:fld>
            <a:endParaRPr lang="it-IT" dirty="0"/>
          </a:p>
        </p:txBody>
      </p:sp>
      <p:sp>
        <p:nvSpPr>
          <p:cNvPr id="14" name="Rettangolo 13">
            <a:extLst>
              <a:ext uri="{FF2B5EF4-FFF2-40B4-BE49-F238E27FC236}">
                <a16:creationId xmlns:a16="http://schemas.microsoft.com/office/drawing/2014/main" id="{D194BFBA-35D4-4F87-830A-CC38C50D641C}"/>
              </a:ext>
            </a:extLst>
          </p:cNvPr>
          <p:cNvSpPr/>
          <p:nvPr userDrawn="1"/>
        </p:nvSpPr>
        <p:spPr>
          <a:xfrm>
            <a:off x="10237250" y="5741698"/>
            <a:ext cx="1954750" cy="45719"/>
          </a:xfrm>
          <a:prstGeom prst="rect">
            <a:avLst/>
          </a:prstGeom>
          <a:solidFill>
            <a:schemeClr val="accent2">
              <a:lumMod val="75000"/>
            </a:schemeClr>
          </a:solidFill>
          <a:effectLst>
            <a:outerShdw blurRad="50800" dist="38100" dir="2700000" algn="tl" rotWithShape="0">
              <a:prstClr val="black">
                <a:alpha val="40000"/>
              </a:prstClr>
            </a:outerShdw>
          </a:effectLst>
        </p:spPr>
        <p:txBody>
          <a:bodyPr vert="horz" lIns="91440" tIns="45720" rIns="91440" bIns="45720" rtlCol="0" anchor="ctr"/>
          <a:lstStyle/>
          <a:p>
            <a:pPr lvl="0"/>
            <a:endParaRPr lang="it-IT" sz="1200">
              <a:solidFill>
                <a:schemeClr val="bg1"/>
              </a:solidFill>
              <a:latin typeface="Arial" panose="020B0604020202020204" pitchFamily="34" charset="0"/>
              <a:cs typeface="Arial" panose="020B0604020202020204" pitchFamily="34" charset="0"/>
            </a:endParaRPr>
          </a:p>
        </p:txBody>
      </p:sp>
      <p:pic>
        <p:nvPicPr>
          <p:cNvPr id="15" name="Immagine 14" descr="Immagine che contiene nero, sfondo, sedendo, facciata&#10;&#10;Descrizione generata automaticamente">
            <a:extLst>
              <a:ext uri="{FF2B5EF4-FFF2-40B4-BE49-F238E27FC236}">
                <a16:creationId xmlns:a16="http://schemas.microsoft.com/office/drawing/2014/main" id="{97B8469A-DB85-40B9-8267-C06D99BC0C47}"/>
              </a:ext>
            </a:extLst>
          </p:cNvPr>
          <p:cNvPicPr>
            <a:picLocks noChangeAspect="1"/>
          </p:cNvPicPr>
          <p:nvPr userDrawn="1"/>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484496" y="5788026"/>
            <a:ext cx="1447657" cy="603191"/>
          </a:xfrm>
          <a:prstGeom prst="rect">
            <a:avLst/>
          </a:prstGeom>
        </p:spPr>
      </p:pic>
    </p:spTree>
    <p:extLst>
      <p:ext uri="{BB962C8B-B14F-4D97-AF65-F5344CB8AC3E}">
        <p14:creationId xmlns:p14="http://schemas.microsoft.com/office/powerpoint/2010/main" val="301673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0B7BB5-AAB7-451E-88A4-77BC01BD51E1}"/>
              </a:ext>
            </a:extLst>
          </p:cNvPr>
          <p:cNvSpPr>
            <a:spLocks noGrp="1"/>
          </p:cNvSpPr>
          <p:nvPr>
            <p:ph type="title"/>
          </p:nvPr>
        </p:nvSpPr>
        <p:spPr/>
        <p:txBody>
          <a:bodyPr/>
          <a:lstStyle/>
          <a:p>
            <a:r>
              <a:rPr lang="it-IT"/>
              <a:t>Fare clic per modificare lo stile del titolo dello schema</a:t>
            </a:r>
            <a:endParaRPr lang="it-IT" dirty="0"/>
          </a:p>
        </p:txBody>
      </p:sp>
      <p:sp>
        <p:nvSpPr>
          <p:cNvPr id="3" name="Segnaposto piè di pagina 2">
            <a:extLst>
              <a:ext uri="{FF2B5EF4-FFF2-40B4-BE49-F238E27FC236}">
                <a16:creationId xmlns:a16="http://schemas.microsoft.com/office/drawing/2014/main" id="{03CBCB99-25C9-4F28-93E8-A2E5D3E14FEF}"/>
              </a:ext>
            </a:extLst>
          </p:cNvPr>
          <p:cNvSpPr>
            <a:spLocks noGrp="1"/>
          </p:cNvSpPr>
          <p:nvPr>
            <p:ph type="ftr" sz="quarter" idx="10"/>
          </p:nvPr>
        </p:nvSpPr>
        <p:spPr/>
        <p:txBody>
          <a:bodyPr/>
          <a:lstStyle>
            <a:lvl1pPr algn="l">
              <a:defRPr/>
            </a:lvl1pPr>
          </a:lstStyle>
          <a:p>
            <a:endParaRPr lang="it-IT" dirty="0"/>
          </a:p>
        </p:txBody>
      </p:sp>
      <p:sp>
        <p:nvSpPr>
          <p:cNvPr id="4" name="Segnaposto numero diapositiva 3">
            <a:extLst>
              <a:ext uri="{FF2B5EF4-FFF2-40B4-BE49-F238E27FC236}">
                <a16:creationId xmlns:a16="http://schemas.microsoft.com/office/drawing/2014/main" id="{D861C2F4-F6B3-49A6-A469-29D16F05D009}"/>
              </a:ext>
            </a:extLst>
          </p:cNvPr>
          <p:cNvSpPr>
            <a:spLocks noGrp="1"/>
          </p:cNvSpPr>
          <p:nvPr>
            <p:ph type="sldNum" sz="quarter" idx="11"/>
          </p:nvPr>
        </p:nvSpPr>
        <p:spPr/>
        <p:txBody>
          <a:bodyPr/>
          <a:lstStyle/>
          <a:p>
            <a:fld id="{B10A38FF-12F8-4E69-A0FC-979B4CCD9591}" type="slidenum">
              <a:rPr lang="it-IT" smtClean="0"/>
              <a:pPr/>
              <a:t>‹N›</a:t>
            </a:fld>
            <a:endParaRPr lang="it-IT" dirty="0"/>
          </a:p>
        </p:txBody>
      </p:sp>
    </p:spTree>
    <p:extLst>
      <p:ext uri="{BB962C8B-B14F-4D97-AF65-F5344CB8AC3E}">
        <p14:creationId xmlns:p14="http://schemas.microsoft.com/office/powerpoint/2010/main" val="1674235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e sotto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B0CA27-72D3-46FB-8038-D564035E896E}"/>
              </a:ext>
            </a:extLst>
          </p:cNvPr>
          <p:cNvSpPr>
            <a:spLocks noGrp="1"/>
          </p:cNvSpPr>
          <p:nvPr>
            <p:ph type="title"/>
          </p:nvPr>
        </p:nvSpPr>
        <p:spPr/>
        <p:txBody>
          <a:bodyPr/>
          <a:lstStyle/>
          <a:p>
            <a:r>
              <a:rPr lang="it-IT"/>
              <a:t>Fare clic per modificare lo stile del titolo dello schema</a:t>
            </a:r>
            <a:endParaRPr lang="it-IT" dirty="0"/>
          </a:p>
        </p:txBody>
      </p:sp>
      <p:sp>
        <p:nvSpPr>
          <p:cNvPr id="3" name="Segnaposto piè di pagina 2">
            <a:extLst>
              <a:ext uri="{FF2B5EF4-FFF2-40B4-BE49-F238E27FC236}">
                <a16:creationId xmlns:a16="http://schemas.microsoft.com/office/drawing/2014/main" id="{467FE351-E09A-4398-ADC0-12B17E561440}"/>
              </a:ext>
            </a:extLst>
          </p:cNvPr>
          <p:cNvSpPr>
            <a:spLocks noGrp="1"/>
          </p:cNvSpPr>
          <p:nvPr>
            <p:ph type="ftr" sz="quarter" idx="10"/>
          </p:nvPr>
        </p:nvSpPr>
        <p:spPr/>
        <p:txBody>
          <a:bodyPr/>
          <a:lstStyle/>
          <a:p>
            <a:endParaRPr lang="it-IT" dirty="0"/>
          </a:p>
        </p:txBody>
      </p:sp>
      <p:sp>
        <p:nvSpPr>
          <p:cNvPr id="4" name="Segnaposto numero diapositiva 3">
            <a:extLst>
              <a:ext uri="{FF2B5EF4-FFF2-40B4-BE49-F238E27FC236}">
                <a16:creationId xmlns:a16="http://schemas.microsoft.com/office/drawing/2014/main" id="{6741B251-987E-4E08-BF0E-4662EC949B49}"/>
              </a:ext>
            </a:extLst>
          </p:cNvPr>
          <p:cNvSpPr>
            <a:spLocks noGrp="1"/>
          </p:cNvSpPr>
          <p:nvPr>
            <p:ph type="sldNum" sz="quarter" idx="11"/>
          </p:nvPr>
        </p:nvSpPr>
        <p:spPr/>
        <p:txBody>
          <a:bodyPr/>
          <a:lstStyle/>
          <a:p>
            <a:fld id="{B10A38FF-12F8-4E69-A0FC-979B4CCD9591}" type="slidenum">
              <a:rPr lang="it-IT" smtClean="0"/>
              <a:pPr/>
              <a:t>‹N›</a:t>
            </a:fld>
            <a:endParaRPr lang="it-IT" dirty="0"/>
          </a:p>
        </p:txBody>
      </p:sp>
      <p:sp>
        <p:nvSpPr>
          <p:cNvPr id="5" name="Segnaposto testo 12">
            <a:extLst>
              <a:ext uri="{FF2B5EF4-FFF2-40B4-BE49-F238E27FC236}">
                <a16:creationId xmlns:a16="http://schemas.microsoft.com/office/drawing/2014/main" id="{F999040D-54F7-49F6-88EE-D8964592D34B}"/>
              </a:ext>
            </a:extLst>
          </p:cNvPr>
          <p:cNvSpPr>
            <a:spLocks noGrp="1"/>
          </p:cNvSpPr>
          <p:nvPr>
            <p:ph type="body" sz="quarter" idx="13"/>
          </p:nvPr>
        </p:nvSpPr>
        <p:spPr>
          <a:xfrm>
            <a:off x="201881" y="914820"/>
            <a:ext cx="10010898" cy="470199"/>
          </a:xfrm>
        </p:spPr>
        <p:txBody>
          <a:bodyPr>
            <a:noAutofit/>
          </a:bodyPr>
          <a:lstStyle>
            <a:lvl1pPr>
              <a:defRPr sz="3600" i="1">
                <a:solidFill>
                  <a:schemeClr val="accent2">
                    <a:lumMod val="75000"/>
                  </a:schemeClr>
                </a:solidFill>
                <a:latin typeface="+mj-lt"/>
              </a:defRPr>
            </a:lvl1pPr>
          </a:lstStyle>
          <a:p>
            <a:pPr lvl="0"/>
            <a:r>
              <a:rPr lang="it-IT"/>
              <a:t>Fare clic per modificare gli stili del testo dello schema</a:t>
            </a:r>
          </a:p>
        </p:txBody>
      </p:sp>
      <p:sp>
        <p:nvSpPr>
          <p:cNvPr id="6" name="Rettangolo 5">
            <a:extLst>
              <a:ext uri="{FF2B5EF4-FFF2-40B4-BE49-F238E27FC236}">
                <a16:creationId xmlns:a16="http://schemas.microsoft.com/office/drawing/2014/main" id="{AE1FCB54-3181-4443-BBA3-DEFBE0A25D31}"/>
              </a:ext>
            </a:extLst>
          </p:cNvPr>
          <p:cNvSpPr/>
          <p:nvPr userDrawn="1"/>
        </p:nvSpPr>
        <p:spPr>
          <a:xfrm>
            <a:off x="0" y="1432936"/>
            <a:ext cx="11811001" cy="45719"/>
          </a:xfrm>
          <a:prstGeom prst="rect">
            <a:avLst/>
          </a:prstGeom>
          <a:gradFill flip="none" rotWithShape="1">
            <a:gsLst>
              <a:gs pos="0">
                <a:schemeClr val="accent1">
                  <a:lumMod val="5000"/>
                  <a:lumOff val="95000"/>
                  <a:alpha val="25000"/>
                </a:schemeClr>
              </a:gs>
              <a:gs pos="7000">
                <a:schemeClr val="accent2">
                  <a:lumMod val="60000"/>
                  <a:lumOff val="40000"/>
                  <a:alpha val="51000"/>
                </a:schemeClr>
              </a:gs>
              <a:gs pos="14000">
                <a:schemeClr val="accent2">
                  <a:lumMod val="75000"/>
                </a:schemeClr>
              </a:gs>
            </a:gsLst>
            <a:lin ang="1080000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it-IT"/>
          </a:p>
        </p:txBody>
      </p:sp>
    </p:spTree>
    <p:extLst>
      <p:ext uri="{BB962C8B-B14F-4D97-AF65-F5344CB8AC3E}">
        <p14:creationId xmlns:p14="http://schemas.microsoft.com/office/powerpoint/2010/main" val="2216842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bliografia">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D861C2F4-F6B3-49A6-A469-29D16F05D009}"/>
              </a:ext>
            </a:extLst>
          </p:cNvPr>
          <p:cNvSpPr>
            <a:spLocks noGrp="1"/>
          </p:cNvSpPr>
          <p:nvPr>
            <p:ph type="sldNum" sz="quarter" idx="11"/>
          </p:nvPr>
        </p:nvSpPr>
        <p:spPr/>
        <p:txBody>
          <a:bodyPr/>
          <a:lstStyle/>
          <a:p>
            <a:fld id="{B10A38FF-12F8-4E69-A0FC-979B4CCD9591}" type="slidenum">
              <a:rPr lang="it-IT" smtClean="0"/>
              <a:pPr/>
              <a:t>‹N›</a:t>
            </a:fld>
            <a:endParaRPr lang="it-IT" dirty="0"/>
          </a:p>
        </p:txBody>
      </p:sp>
      <p:sp>
        <p:nvSpPr>
          <p:cNvPr id="5" name="CasellaDiTesto 4">
            <a:extLst>
              <a:ext uri="{FF2B5EF4-FFF2-40B4-BE49-F238E27FC236}">
                <a16:creationId xmlns:a16="http://schemas.microsoft.com/office/drawing/2014/main" id="{E5252DF9-4B6D-4397-8461-DD8640B5B43E}"/>
              </a:ext>
            </a:extLst>
          </p:cNvPr>
          <p:cNvSpPr txBox="1"/>
          <p:nvPr userDrawn="1"/>
        </p:nvSpPr>
        <p:spPr>
          <a:xfrm>
            <a:off x="216725" y="0"/>
            <a:ext cx="3054041" cy="923330"/>
          </a:xfrm>
          <a:prstGeom prst="rect">
            <a:avLst/>
          </a:prstGeom>
          <a:noFill/>
        </p:spPr>
        <p:txBody>
          <a:bodyPr wrap="none" rtlCol="0">
            <a:spAutoFit/>
          </a:bodyPr>
          <a:lstStyle/>
          <a:p>
            <a:r>
              <a:rPr lang="it-IT" sz="5400" dirty="0">
                <a:solidFill>
                  <a:schemeClr val="bg1"/>
                </a:solidFill>
                <a:latin typeface="+mj-lt"/>
              </a:rPr>
              <a:t>BIBLIOGRAFIA</a:t>
            </a:r>
          </a:p>
        </p:txBody>
      </p:sp>
    </p:spTree>
    <p:extLst>
      <p:ext uri="{BB962C8B-B14F-4D97-AF65-F5344CB8AC3E}">
        <p14:creationId xmlns:p14="http://schemas.microsoft.com/office/powerpoint/2010/main" val="2846308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iei_ringraziamenti">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ttangolo 13">
            <a:extLst>
              <a:ext uri="{FF2B5EF4-FFF2-40B4-BE49-F238E27FC236}">
                <a16:creationId xmlns:a16="http://schemas.microsoft.com/office/drawing/2014/main" id="{8D2EA0F3-E323-4618-903D-79C39FD4976E}"/>
              </a:ext>
            </a:extLst>
          </p:cNvPr>
          <p:cNvSpPr/>
          <p:nvPr userDrawn="1"/>
        </p:nvSpPr>
        <p:spPr>
          <a:xfrm>
            <a:off x="1" y="4241103"/>
            <a:ext cx="12191998" cy="2019997"/>
          </a:xfrm>
          <a:prstGeom prst="rect">
            <a:avLst/>
          </a:prstGeom>
          <a:solidFill>
            <a:schemeClr val="accent2">
              <a:lumMod val="75000"/>
              <a:alpha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6" name="CasellaDiTesto 15">
            <a:extLst>
              <a:ext uri="{FF2B5EF4-FFF2-40B4-BE49-F238E27FC236}">
                <a16:creationId xmlns:a16="http://schemas.microsoft.com/office/drawing/2014/main" id="{C8C256A9-D8FD-4E80-AF9B-0692CBD47E31}"/>
              </a:ext>
            </a:extLst>
          </p:cNvPr>
          <p:cNvSpPr txBox="1"/>
          <p:nvPr userDrawn="1"/>
        </p:nvSpPr>
        <p:spPr>
          <a:xfrm>
            <a:off x="150967" y="5086170"/>
            <a:ext cx="6101863" cy="1200329"/>
          </a:xfrm>
          <a:prstGeom prst="rect">
            <a:avLst/>
          </a:prstGeom>
          <a:noFill/>
        </p:spPr>
        <p:txBody>
          <a:bodyPr wrap="none" rtlCol="0">
            <a:spAutoFit/>
          </a:bodyPr>
          <a:lstStyle/>
          <a:p>
            <a:r>
              <a:rPr lang="it-IT" sz="2400" b="1" dirty="0">
                <a:solidFill>
                  <a:schemeClr val="bg1"/>
                </a:solidFill>
                <a:latin typeface="+mn-lt"/>
              </a:rPr>
              <a:t>Mai</a:t>
            </a:r>
            <a:r>
              <a:rPr lang="it-IT" sz="2400" dirty="0">
                <a:solidFill>
                  <a:schemeClr val="bg1"/>
                </a:solidFill>
                <a:latin typeface="+mn-lt"/>
              </a:rPr>
              <a:t>l: cavenaghi.emanuele@gmail.com</a:t>
            </a:r>
          </a:p>
          <a:p>
            <a:r>
              <a:rPr lang="it-IT" sz="2400" b="1" dirty="0">
                <a:solidFill>
                  <a:schemeClr val="bg1"/>
                </a:solidFill>
                <a:latin typeface="+mn-lt"/>
              </a:rPr>
              <a:t>GitHub</a:t>
            </a:r>
            <a:r>
              <a:rPr lang="it-IT" sz="2400" dirty="0">
                <a:solidFill>
                  <a:schemeClr val="bg1"/>
                </a:solidFill>
                <a:latin typeface="+mn-lt"/>
              </a:rPr>
              <a:t>: https://github.com/CavenaghiEmanuele</a:t>
            </a:r>
          </a:p>
          <a:p>
            <a:r>
              <a:rPr lang="it-IT" sz="2400" b="1" dirty="0">
                <a:solidFill>
                  <a:schemeClr val="bg1"/>
                </a:solidFill>
                <a:latin typeface="+mn-lt"/>
              </a:rPr>
              <a:t>GitLab: </a:t>
            </a:r>
            <a:r>
              <a:rPr lang="it-IT" sz="2400" dirty="0">
                <a:solidFill>
                  <a:schemeClr val="bg1"/>
                </a:solidFill>
                <a:latin typeface="+mn-lt"/>
              </a:rPr>
              <a:t>https://gitlab.com/CavenaghiEmanuele</a:t>
            </a:r>
          </a:p>
        </p:txBody>
      </p:sp>
      <p:sp>
        <p:nvSpPr>
          <p:cNvPr id="9" name="Rettangolo 8">
            <a:extLst>
              <a:ext uri="{FF2B5EF4-FFF2-40B4-BE49-F238E27FC236}">
                <a16:creationId xmlns:a16="http://schemas.microsoft.com/office/drawing/2014/main" id="{B2873ACC-15EE-498D-9526-38B130BB9F32}"/>
              </a:ext>
            </a:extLst>
          </p:cNvPr>
          <p:cNvSpPr/>
          <p:nvPr userDrawn="1"/>
        </p:nvSpPr>
        <p:spPr>
          <a:xfrm>
            <a:off x="150967" y="4130334"/>
            <a:ext cx="5945032" cy="923330"/>
          </a:xfrm>
          <a:prstGeom prst="rect">
            <a:avLst/>
          </a:prstGeom>
        </p:spPr>
        <p:txBody>
          <a:bodyPr wrap="square">
            <a:spAutoFit/>
          </a:bodyPr>
          <a:lstStyle/>
          <a:p>
            <a:r>
              <a:rPr lang="it-IT" sz="5400" b="1" dirty="0">
                <a:solidFill>
                  <a:schemeClr val="bg1"/>
                </a:solidFill>
                <a:latin typeface="+mj-lt"/>
              </a:rPr>
              <a:t>Emanuele Cavenaghi </a:t>
            </a:r>
          </a:p>
        </p:txBody>
      </p:sp>
      <p:pic>
        <p:nvPicPr>
          <p:cNvPr id="8" name="Immagine 7" descr="Immagine che contiene nero, sfondo, sedendo, facciata&#10;&#10;Descrizione generata automaticamente">
            <a:extLst>
              <a:ext uri="{FF2B5EF4-FFF2-40B4-BE49-F238E27FC236}">
                <a16:creationId xmlns:a16="http://schemas.microsoft.com/office/drawing/2014/main" id="{13DD0AA7-F3EC-440B-951B-CFBB665F3091}"/>
              </a:ext>
            </a:extLst>
          </p:cNvPr>
          <p:cNvPicPr>
            <a:picLocks noChangeAspect="1"/>
          </p:cNvPicPr>
          <p:nvPr userDrawn="1"/>
        </p:nvPicPr>
        <p:blipFill>
          <a:blip r:embed="rId3">
            <a:alphaModFix amt="90000"/>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604074" y="4691773"/>
            <a:ext cx="2285714" cy="952381"/>
          </a:xfrm>
          <a:prstGeom prst="rect">
            <a:avLst/>
          </a:prstGeom>
        </p:spPr>
      </p:pic>
      <p:cxnSp>
        <p:nvCxnSpPr>
          <p:cNvPr id="11" name="Connettore diritto 10">
            <a:extLst>
              <a:ext uri="{FF2B5EF4-FFF2-40B4-BE49-F238E27FC236}">
                <a16:creationId xmlns:a16="http://schemas.microsoft.com/office/drawing/2014/main" id="{AF7D7EC2-BBDB-450C-B52C-03ABC5AC3557}"/>
              </a:ext>
            </a:extLst>
          </p:cNvPr>
          <p:cNvCxnSpPr/>
          <p:nvPr userDrawn="1"/>
        </p:nvCxnSpPr>
        <p:spPr>
          <a:xfrm>
            <a:off x="150967" y="5002864"/>
            <a:ext cx="594503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Rettangolo 21">
            <a:extLst>
              <a:ext uri="{FF2B5EF4-FFF2-40B4-BE49-F238E27FC236}">
                <a16:creationId xmlns:a16="http://schemas.microsoft.com/office/drawing/2014/main" id="{65B962A3-41EF-49E4-936F-423F25AE0507}"/>
              </a:ext>
            </a:extLst>
          </p:cNvPr>
          <p:cNvSpPr/>
          <p:nvPr userDrawn="1"/>
        </p:nvSpPr>
        <p:spPr>
          <a:xfrm>
            <a:off x="10257817" y="4325528"/>
            <a:ext cx="1566153" cy="1686844"/>
          </a:xfrm>
          <a:prstGeom prst="rect">
            <a:avLst/>
          </a:prstGeom>
          <a:blipFill>
            <a:blip r:embed="rId5">
              <a:extLst>
                <a:ext uri="{BEBA8EAE-BF5A-486C-A8C5-ECC9F3942E4B}">
                  <a14:imgProps xmlns:a14="http://schemas.microsoft.com/office/drawing/2010/main">
                    <a14:imgLayer r:embed="rId6">
                      <a14:imgEffect>
                        <a14:brightnessContrast bright="40000" contrast="-40000"/>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8" name="Rettangolo 27">
            <a:extLst>
              <a:ext uri="{FF2B5EF4-FFF2-40B4-BE49-F238E27FC236}">
                <a16:creationId xmlns:a16="http://schemas.microsoft.com/office/drawing/2014/main" id="{D6FB7BCF-2AC6-4B03-AD4F-274D442E2527}"/>
              </a:ext>
            </a:extLst>
          </p:cNvPr>
          <p:cNvSpPr/>
          <p:nvPr userDrawn="1"/>
        </p:nvSpPr>
        <p:spPr>
          <a:xfrm>
            <a:off x="0" y="1009464"/>
            <a:ext cx="12191998" cy="1129198"/>
          </a:xfrm>
          <a:prstGeom prst="rect">
            <a:avLst/>
          </a:prstGeom>
          <a:gradFill flip="none" rotWithShape="1">
            <a:gsLst>
              <a:gs pos="80000">
                <a:srgbClr val="1D6295">
                  <a:alpha val="90000"/>
                </a:srgbClr>
              </a:gs>
              <a:gs pos="95000">
                <a:schemeClr val="accent2">
                  <a:lumMod val="60000"/>
                  <a:lumOff val="40000"/>
                  <a:alpha val="50000"/>
                </a:schemeClr>
              </a:gs>
              <a:gs pos="100000">
                <a:schemeClr val="bg1">
                  <a:alpha val="25000"/>
                </a:schemeClr>
              </a:gs>
              <a:gs pos="0">
                <a:schemeClr val="accent1">
                  <a:lumMod val="5000"/>
                  <a:lumOff val="95000"/>
                  <a:alpha val="25000"/>
                </a:schemeClr>
              </a:gs>
              <a:gs pos="5000">
                <a:schemeClr val="accent2">
                  <a:lumMod val="60000"/>
                  <a:lumOff val="40000"/>
                  <a:alpha val="50000"/>
                </a:schemeClr>
              </a:gs>
              <a:gs pos="20000">
                <a:schemeClr val="accent2">
                  <a:lumMod val="75000"/>
                  <a:alpha val="90000"/>
                </a:schemeClr>
              </a:gs>
            </a:gsLst>
            <a:lin ang="1080000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Rettangolo 28">
            <a:extLst>
              <a:ext uri="{FF2B5EF4-FFF2-40B4-BE49-F238E27FC236}">
                <a16:creationId xmlns:a16="http://schemas.microsoft.com/office/drawing/2014/main" id="{DF286BE2-CA77-4371-A348-443B41846850}"/>
              </a:ext>
            </a:extLst>
          </p:cNvPr>
          <p:cNvSpPr/>
          <p:nvPr userDrawn="1"/>
        </p:nvSpPr>
        <p:spPr>
          <a:xfrm>
            <a:off x="3682582" y="973899"/>
            <a:ext cx="4826834" cy="1200329"/>
          </a:xfrm>
          <a:prstGeom prst="rect">
            <a:avLst/>
          </a:prstGeom>
        </p:spPr>
        <p:txBody>
          <a:bodyPr wrap="none">
            <a:spAutoFit/>
          </a:bodyPr>
          <a:lstStyle/>
          <a:p>
            <a:r>
              <a:rPr lang="it-IT" sz="7200" dirty="0">
                <a:solidFill>
                  <a:schemeClr val="bg1"/>
                </a:solidFill>
                <a:latin typeface="+mn-lt"/>
              </a:rPr>
              <a:t>THANK YOU</a:t>
            </a:r>
          </a:p>
        </p:txBody>
      </p:sp>
    </p:spTree>
    <p:extLst>
      <p:ext uri="{BB962C8B-B14F-4D97-AF65-F5344CB8AC3E}">
        <p14:creationId xmlns:p14="http://schemas.microsoft.com/office/powerpoint/2010/main" val="766535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Ringraziamenti">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ttangolo 13">
            <a:extLst>
              <a:ext uri="{FF2B5EF4-FFF2-40B4-BE49-F238E27FC236}">
                <a16:creationId xmlns:a16="http://schemas.microsoft.com/office/drawing/2014/main" id="{8D2EA0F3-E323-4618-903D-79C39FD4976E}"/>
              </a:ext>
            </a:extLst>
          </p:cNvPr>
          <p:cNvSpPr/>
          <p:nvPr userDrawn="1"/>
        </p:nvSpPr>
        <p:spPr>
          <a:xfrm>
            <a:off x="1" y="3991429"/>
            <a:ext cx="12191998" cy="2467428"/>
          </a:xfrm>
          <a:prstGeom prst="rect">
            <a:avLst/>
          </a:prstGeom>
          <a:solidFill>
            <a:schemeClr val="accent2">
              <a:lumMod val="75000"/>
              <a:alpha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descr="Immagine che contiene nero, sfondo, sedendo, facciata&#10;&#10;Descrizione generata automaticamente">
            <a:extLst>
              <a:ext uri="{FF2B5EF4-FFF2-40B4-BE49-F238E27FC236}">
                <a16:creationId xmlns:a16="http://schemas.microsoft.com/office/drawing/2014/main" id="{13DD0AA7-F3EC-440B-951B-CFBB665F3091}"/>
              </a:ext>
            </a:extLst>
          </p:cNvPr>
          <p:cNvPicPr>
            <a:picLocks noChangeAspect="1"/>
          </p:cNvPicPr>
          <p:nvPr userDrawn="1"/>
        </p:nvPicPr>
        <p:blipFill>
          <a:blip r:embed="rId3">
            <a:alphaModFix amt="90000"/>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604074" y="4691773"/>
            <a:ext cx="2285714" cy="952381"/>
          </a:xfrm>
          <a:prstGeom prst="rect">
            <a:avLst/>
          </a:prstGeom>
        </p:spPr>
      </p:pic>
      <p:sp>
        <p:nvSpPr>
          <p:cNvPr id="22" name="Rettangolo 21">
            <a:extLst>
              <a:ext uri="{FF2B5EF4-FFF2-40B4-BE49-F238E27FC236}">
                <a16:creationId xmlns:a16="http://schemas.microsoft.com/office/drawing/2014/main" id="{65B962A3-41EF-49E4-936F-423F25AE0507}"/>
              </a:ext>
            </a:extLst>
          </p:cNvPr>
          <p:cNvSpPr/>
          <p:nvPr userDrawn="1"/>
        </p:nvSpPr>
        <p:spPr>
          <a:xfrm>
            <a:off x="10257817" y="4325528"/>
            <a:ext cx="1566153" cy="1686844"/>
          </a:xfrm>
          <a:prstGeom prst="rect">
            <a:avLst/>
          </a:prstGeom>
          <a:blipFill>
            <a:blip r:embed="rId5">
              <a:extLst>
                <a:ext uri="{BEBA8EAE-BF5A-486C-A8C5-ECC9F3942E4B}">
                  <a14:imgProps xmlns:a14="http://schemas.microsoft.com/office/drawing/2010/main">
                    <a14:imgLayer r:embed="rId6">
                      <a14:imgEffect>
                        <a14:brightnessContrast bright="40000" contrast="-40000"/>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4" name="Rettangolo 23">
            <a:extLst>
              <a:ext uri="{FF2B5EF4-FFF2-40B4-BE49-F238E27FC236}">
                <a16:creationId xmlns:a16="http://schemas.microsoft.com/office/drawing/2014/main" id="{38B1C2D2-899F-450B-B57D-AFD54B0B8727}"/>
              </a:ext>
            </a:extLst>
          </p:cNvPr>
          <p:cNvSpPr/>
          <p:nvPr userDrawn="1"/>
        </p:nvSpPr>
        <p:spPr>
          <a:xfrm>
            <a:off x="0" y="1009464"/>
            <a:ext cx="12191998" cy="1129198"/>
          </a:xfrm>
          <a:prstGeom prst="rect">
            <a:avLst/>
          </a:prstGeom>
          <a:gradFill flip="none" rotWithShape="1">
            <a:gsLst>
              <a:gs pos="80000">
                <a:srgbClr val="1D6295">
                  <a:alpha val="90000"/>
                </a:srgbClr>
              </a:gs>
              <a:gs pos="95000">
                <a:schemeClr val="accent2">
                  <a:lumMod val="60000"/>
                  <a:lumOff val="40000"/>
                  <a:alpha val="50000"/>
                </a:schemeClr>
              </a:gs>
              <a:gs pos="100000">
                <a:schemeClr val="bg1">
                  <a:alpha val="25000"/>
                </a:schemeClr>
              </a:gs>
              <a:gs pos="0">
                <a:schemeClr val="accent1">
                  <a:lumMod val="5000"/>
                  <a:lumOff val="95000"/>
                  <a:alpha val="25000"/>
                </a:schemeClr>
              </a:gs>
              <a:gs pos="5000">
                <a:schemeClr val="accent2">
                  <a:lumMod val="60000"/>
                  <a:lumOff val="40000"/>
                  <a:alpha val="50000"/>
                </a:schemeClr>
              </a:gs>
              <a:gs pos="20000">
                <a:schemeClr val="accent2">
                  <a:lumMod val="75000"/>
                  <a:alpha val="90000"/>
                </a:schemeClr>
              </a:gs>
            </a:gsLst>
            <a:lin ang="1080000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Segnaposto testo 4">
            <a:extLst>
              <a:ext uri="{FF2B5EF4-FFF2-40B4-BE49-F238E27FC236}">
                <a16:creationId xmlns:a16="http://schemas.microsoft.com/office/drawing/2014/main" id="{586FB69E-EA77-41D7-A123-F566387D0C96}"/>
              </a:ext>
            </a:extLst>
          </p:cNvPr>
          <p:cNvSpPr>
            <a:spLocks noGrp="1"/>
          </p:cNvSpPr>
          <p:nvPr>
            <p:ph type="body" sz="quarter" idx="10"/>
          </p:nvPr>
        </p:nvSpPr>
        <p:spPr>
          <a:xfrm>
            <a:off x="144463" y="4223658"/>
            <a:ext cx="5951537" cy="1959656"/>
          </a:xfrm>
        </p:spPr>
        <p:txBody>
          <a:bodyPr anchor="ctr">
            <a:normAutofit/>
          </a:bodyPr>
          <a:lstStyle>
            <a:lvl1pPr>
              <a:defRPr sz="3600" i="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it-IT"/>
              <a:t>Fare clic per modificare gli stili del testo dello schema</a:t>
            </a:r>
          </a:p>
        </p:txBody>
      </p:sp>
      <p:sp>
        <p:nvSpPr>
          <p:cNvPr id="7" name="Rettangolo 6">
            <a:extLst>
              <a:ext uri="{FF2B5EF4-FFF2-40B4-BE49-F238E27FC236}">
                <a16:creationId xmlns:a16="http://schemas.microsoft.com/office/drawing/2014/main" id="{B8EDDA24-F731-48D3-9700-788878567AA9}"/>
              </a:ext>
            </a:extLst>
          </p:cNvPr>
          <p:cNvSpPr/>
          <p:nvPr userDrawn="1"/>
        </p:nvSpPr>
        <p:spPr>
          <a:xfrm>
            <a:off x="3682582" y="973899"/>
            <a:ext cx="4826834" cy="1200329"/>
          </a:xfrm>
          <a:prstGeom prst="rect">
            <a:avLst/>
          </a:prstGeom>
        </p:spPr>
        <p:txBody>
          <a:bodyPr wrap="none">
            <a:spAutoFit/>
          </a:bodyPr>
          <a:lstStyle/>
          <a:p>
            <a:r>
              <a:rPr lang="it-IT" sz="7200" dirty="0">
                <a:solidFill>
                  <a:schemeClr val="bg1"/>
                </a:solidFill>
                <a:latin typeface="+mn-lt"/>
              </a:rPr>
              <a:t>THANK YOU</a:t>
            </a:r>
          </a:p>
        </p:txBody>
      </p:sp>
    </p:spTree>
    <p:extLst>
      <p:ext uri="{BB962C8B-B14F-4D97-AF65-F5344CB8AC3E}">
        <p14:creationId xmlns:p14="http://schemas.microsoft.com/office/powerpoint/2010/main" val="2894482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Immagine 12" descr="Immagine che contiene mappa, testo, interni, sedendo&#10;&#10;Descrizione generata automaticamente">
            <a:extLst>
              <a:ext uri="{FF2B5EF4-FFF2-40B4-BE49-F238E27FC236}">
                <a16:creationId xmlns:a16="http://schemas.microsoft.com/office/drawing/2014/main" id="{649F0651-4C2A-4949-9D88-E74951AFC21D}"/>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29115" r="48097"/>
          <a:stretch/>
        </p:blipFill>
        <p:spPr>
          <a:xfrm>
            <a:off x="10242466" y="0"/>
            <a:ext cx="1931719" cy="6858000"/>
          </a:xfrm>
          <a:prstGeom prst="rect">
            <a:avLst/>
          </a:prstGeom>
        </p:spPr>
      </p:pic>
      <p:sp>
        <p:nvSpPr>
          <p:cNvPr id="11" name="Rettangolo 10">
            <a:extLst>
              <a:ext uri="{FF2B5EF4-FFF2-40B4-BE49-F238E27FC236}">
                <a16:creationId xmlns:a16="http://schemas.microsoft.com/office/drawing/2014/main" id="{A35B5453-245C-4480-A409-CD44C3B2BCF7}"/>
              </a:ext>
            </a:extLst>
          </p:cNvPr>
          <p:cNvSpPr/>
          <p:nvPr userDrawn="1"/>
        </p:nvSpPr>
        <p:spPr>
          <a:xfrm rot="20153654">
            <a:off x="249466" y="101600"/>
            <a:ext cx="6746421" cy="6858000"/>
          </a:xfrm>
          <a:prstGeom prst="rect">
            <a:avLst/>
          </a:prstGeom>
          <a:blipFill dpi="0" rotWithShape="1">
            <a:blip r:embed="rId10">
              <a:alphaModFix amt="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CCE08825-80EC-496B-8823-26F3BFD103E0}"/>
              </a:ext>
            </a:extLst>
          </p:cNvPr>
          <p:cNvSpPr/>
          <p:nvPr userDrawn="1"/>
        </p:nvSpPr>
        <p:spPr>
          <a:xfrm>
            <a:off x="1" y="145833"/>
            <a:ext cx="11811000" cy="721070"/>
          </a:xfrm>
          <a:prstGeom prst="rect">
            <a:avLst/>
          </a:prstGeom>
          <a:gradFill flip="none" rotWithShape="1">
            <a:gsLst>
              <a:gs pos="0">
                <a:schemeClr val="accent1">
                  <a:lumMod val="5000"/>
                  <a:lumOff val="95000"/>
                  <a:alpha val="25000"/>
                </a:schemeClr>
              </a:gs>
              <a:gs pos="7000">
                <a:schemeClr val="accent2">
                  <a:lumMod val="60000"/>
                  <a:lumOff val="40000"/>
                  <a:alpha val="51000"/>
                </a:schemeClr>
              </a:gs>
              <a:gs pos="14000">
                <a:schemeClr val="accent2">
                  <a:lumMod val="75000"/>
                </a:schemeClr>
              </a:gs>
            </a:gsLst>
            <a:lin ang="1080000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aposto titolo 1"/>
          <p:cNvSpPr>
            <a:spLocks noGrp="1"/>
          </p:cNvSpPr>
          <p:nvPr>
            <p:ph type="title"/>
          </p:nvPr>
        </p:nvSpPr>
        <p:spPr>
          <a:xfrm>
            <a:off x="201881" y="273135"/>
            <a:ext cx="9969331" cy="593768"/>
          </a:xfrm>
          <a:prstGeom prst="rect">
            <a:avLst/>
          </a:prstGeom>
          <a:noFill/>
        </p:spPr>
        <p:txBody>
          <a:bodyPr vert="horz" lIns="91440" tIns="45720" rIns="91440" bIns="45720" rtlCol="0" anchor="ctr">
            <a:normAutofit/>
          </a:bodyPr>
          <a:lstStyle/>
          <a:p>
            <a:pPr rtl="0"/>
            <a:endParaRPr lang="it-IT" noProof="0" dirty="0"/>
          </a:p>
        </p:txBody>
      </p:sp>
      <p:sp>
        <p:nvSpPr>
          <p:cNvPr id="3" name="Segnaposto testo 2"/>
          <p:cNvSpPr>
            <a:spLocks noGrp="1"/>
          </p:cNvSpPr>
          <p:nvPr>
            <p:ph type="body" idx="1"/>
          </p:nvPr>
        </p:nvSpPr>
        <p:spPr>
          <a:xfrm>
            <a:off x="201881" y="1128749"/>
            <a:ext cx="9969331" cy="5180612"/>
          </a:xfrm>
          <a:prstGeom prst="rect">
            <a:avLst/>
          </a:prstGeom>
        </p:spPr>
        <p:txBody>
          <a:bodyPr vert="horz" lIns="45720" tIns="45720" rIns="45720" bIns="45720" rtlCol="0">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p:txBody>
      </p:sp>
      <p:sp>
        <p:nvSpPr>
          <p:cNvPr id="5" name="Segnaposto piè di pagina 4"/>
          <p:cNvSpPr>
            <a:spLocks noGrp="1"/>
          </p:cNvSpPr>
          <p:nvPr>
            <p:ph type="ftr" sz="quarter" idx="3"/>
          </p:nvPr>
        </p:nvSpPr>
        <p:spPr>
          <a:xfrm>
            <a:off x="216725" y="6391217"/>
            <a:ext cx="9954487" cy="387296"/>
          </a:xfrm>
          <a:prstGeom prst="rect">
            <a:avLst/>
          </a:prstGeom>
          <a:solidFill>
            <a:schemeClr val="accent2">
              <a:lumMod val="75000"/>
            </a:schemeClr>
          </a:solidFill>
        </p:spPr>
        <p:txBody>
          <a:bodyPr vert="horz" lIns="91440" tIns="45720" rIns="91440" bIns="45720" rtlCol="0" anchor="ctr"/>
          <a:lstStyle>
            <a:lvl1pPr algn="l">
              <a:defRPr sz="1200" cap="all" baseline="0">
                <a:solidFill>
                  <a:schemeClr val="bg1"/>
                </a:solidFill>
                <a:latin typeface="Arial" panose="020B0604020202020204" pitchFamily="34" charset="0"/>
                <a:cs typeface="Arial" panose="020B0604020202020204" pitchFamily="34" charset="0"/>
              </a:defRPr>
            </a:lvl1pPr>
          </a:lstStyle>
          <a:p>
            <a:endParaRPr lang="it-IT" dirty="0"/>
          </a:p>
        </p:txBody>
      </p:sp>
      <p:sp>
        <p:nvSpPr>
          <p:cNvPr id="6" name="Segnaposto numero diapositiva 5"/>
          <p:cNvSpPr>
            <a:spLocks noGrp="1"/>
          </p:cNvSpPr>
          <p:nvPr>
            <p:ph type="sldNum" sz="quarter" idx="4"/>
          </p:nvPr>
        </p:nvSpPr>
        <p:spPr>
          <a:xfrm>
            <a:off x="10242467" y="6392435"/>
            <a:ext cx="1949534" cy="387296"/>
          </a:xfrm>
          <a:prstGeom prst="rect">
            <a:avLst/>
          </a:prstGeom>
          <a:solidFill>
            <a:schemeClr val="accent2">
              <a:lumMod val="75000"/>
            </a:schemeClr>
          </a:solidFill>
          <a:effectLst>
            <a:outerShdw blurRad="50800" dist="38100" dir="2700000" algn="tl" rotWithShape="0">
              <a:prstClr val="black">
                <a:alpha val="40000"/>
              </a:prstClr>
            </a:outerShdw>
          </a:effectLst>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fld id="{B10A38FF-12F8-4E69-A0FC-979B4CCD9591}" type="slidenum">
              <a:rPr lang="it-IT" smtClean="0"/>
              <a:pPr/>
              <a:t>‹N›</a:t>
            </a:fld>
            <a:endParaRPr lang="it-IT" dirty="0"/>
          </a:p>
        </p:txBody>
      </p:sp>
      <p:sp>
        <p:nvSpPr>
          <p:cNvPr id="10" name="Rettangolo 9">
            <a:extLst>
              <a:ext uri="{FF2B5EF4-FFF2-40B4-BE49-F238E27FC236}">
                <a16:creationId xmlns:a16="http://schemas.microsoft.com/office/drawing/2014/main" id="{73D3A8D7-E5B0-4BA3-8FC9-3BAA7D4BFFB7}"/>
              </a:ext>
            </a:extLst>
          </p:cNvPr>
          <p:cNvSpPr/>
          <p:nvPr userDrawn="1"/>
        </p:nvSpPr>
        <p:spPr>
          <a:xfrm>
            <a:off x="-1" y="952107"/>
            <a:ext cx="11811000" cy="45719"/>
          </a:xfrm>
          <a:prstGeom prst="rect">
            <a:avLst/>
          </a:prstGeom>
          <a:gradFill flip="none" rotWithShape="1">
            <a:gsLst>
              <a:gs pos="0">
                <a:schemeClr val="accent1">
                  <a:lumMod val="5000"/>
                  <a:lumOff val="95000"/>
                  <a:alpha val="25000"/>
                </a:schemeClr>
              </a:gs>
              <a:gs pos="7000">
                <a:schemeClr val="accent2">
                  <a:lumMod val="60000"/>
                  <a:lumOff val="40000"/>
                  <a:alpha val="51000"/>
                </a:schemeClr>
              </a:gs>
              <a:gs pos="14000">
                <a:schemeClr val="accent2">
                  <a:lumMod val="75000"/>
                </a:schemeClr>
              </a:gs>
            </a:gsLst>
            <a:lin ang="1080000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it-IT"/>
          </a:p>
        </p:txBody>
      </p:sp>
      <p:sp>
        <p:nvSpPr>
          <p:cNvPr id="12" name="Rettangolo 11">
            <a:extLst>
              <a:ext uri="{FF2B5EF4-FFF2-40B4-BE49-F238E27FC236}">
                <a16:creationId xmlns:a16="http://schemas.microsoft.com/office/drawing/2014/main" id="{62696416-B358-4AAD-832A-0625B84E0881}"/>
              </a:ext>
            </a:extLst>
          </p:cNvPr>
          <p:cNvSpPr/>
          <p:nvPr userDrawn="1"/>
        </p:nvSpPr>
        <p:spPr>
          <a:xfrm>
            <a:off x="10237250" y="5741698"/>
            <a:ext cx="1954750" cy="45719"/>
          </a:xfrm>
          <a:prstGeom prst="rect">
            <a:avLst/>
          </a:prstGeom>
          <a:solidFill>
            <a:schemeClr val="accent2">
              <a:lumMod val="75000"/>
            </a:schemeClr>
          </a:solidFill>
          <a:effectLst>
            <a:outerShdw blurRad="50800" dist="38100" dir="2700000" algn="tl" rotWithShape="0">
              <a:prstClr val="black">
                <a:alpha val="40000"/>
              </a:prstClr>
            </a:outerShdw>
          </a:effectLst>
        </p:spPr>
        <p:txBody>
          <a:bodyPr vert="horz" lIns="91440" tIns="45720" rIns="91440" bIns="45720" rtlCol="0" anchor="ctr"/>
          <a:lstStyle/>
          <a:p>
            <a:pPr lvl="0"/>
            <a:endParaRPr lang="it-IT" sz="1200">
              <a:solidFill>
                <a:schemeClr val="bg1"/>
              </a:solidFill>
              <a:latin typeface="Arial" panose="020B0604020202020204" pitchFamily="34" charset="0"/>
              <a:cs typeface="Arial" panose="020B0604020202020204" pitchFamily="34" charset="0"/>
            </a:endParaRPr>
          </a:p>
        </p:txBody>
      </p:sp>
      <p:pic>
        <p:nvPicPr>
          <p:cNvPr id="16" name="Immagine 15" descr="Immagine che contiene nero, sfondo, sedendo, facciata&#10;&#10;Descrizione generata automaticamente">
            <a:extLst>
              <a:ext uri="{FF2B5EF4-FFF2-40B4-BE49-F238E27FC236}">
                <a16:creationId xmlns:a16="http://schemas.microsoft.com/office/drawing/2014/main" id="{73807809-E3C9-4D88-BC1B-5FB5BB0FC6D8}"/>
              </a:ext>
            </a:extLst>
          </p:cNvPr>
          <p:cNvPicPr>
            <a:picLocks noChangeAspect="1"/>
          </p:cNvPicPr>
          <p:nvPr userDrawn="1"/>
        </p:nvPicPr>
        <p:blipFill>
          <a:blip r:embed="rId11">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484496" y="5788026"/>
            <a:ext cx="1447657" cy="603191"/>
          </a:xfrm>
          <a:prstGeom prst="rect">
            <a:avLst/>
          </a:prstGeom>
        </p:spPr>
      </p:pic>
    </p:spTree>
    <p:extLst>
      <p:ext uri="{BB962C8B-B14F-4D97-AF65-F5344CB8AC3E}">
        <p14:creationId xmlns:p14="http://schemas.microsoft.com/office/powerpoint/2010/main" val="455182284"/>
      </p:ext>
    </p:extLst>
  </p:cSld>
  <p:clrMap bg1="lt1" tx1="dk1" bg2="lt2" tx2="dk2" accent1="accent1" accent2="accent2" accent3="accent3" accent4="accent4" accent5="accent5" accent6="accent6" hlink="hlink" folHlink="folHlink"/>
  <p:sldLayoutIdLst>
    <p:sldLayoutId id="2147483669" r:id="rId1"/>
    <p:sldLayoutId id="2147483661" r:id="rId2"/>
    <p:sldLayoutId id="2147483670" r:id="rId3"/>
    <p:sldLayoutId id="2147483671" r:id="rId4"/>
    <p:sldLayoutId id="2147483674" r:id="rId5"/>
    <p:sldLayoutId id="2147483672" r:id="rId6"/>
    <p:sldLayoutId id="2147483673" r:id="rId7"/>
  </p:sldLayoutIdLst>
  <p:hf hdr="0" ftr="0" dt="0"/>
  <p:txStyles>
    <p:titleStyle>
      <a:lvl1pPr algn="l" defTabSz="914400" rtl="0" eaLnBrk="1" latinLnBrk="0" hangingPunct="1">
        <a:lnSpc>
          <a:spcPct val="80000"/>
        </a:lnSpc>
        <a:spcBef>
          <a:spcPct val="0"/>
        </a:spcBef>
        <a:buNone/>
        <a:defRPr sz="5000" kern="1200" cap="all" spc="100" baseline="0">
          <a:solidFill>
            <a:schemeClr val="bg1"/>
          </a:solidFill>
          <a:latin typeface="+mj-lt"/>
          <a:ea typeface="+mj-ea"/>
          <a:cs typeface="+mj-cs"/>
        </a:defRPr>
      </a:lvl1pPr>
    </p:titleStyle>
    <p:bodyStyle>
      <a:lvl1pPr marL="91440" indent="-91440" algn="just"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400" kern="1200">
          <a:solidFill>
            <a:schemeClr val="tx1"/>
          </a:solidFill>
          <a:latin typeface="+mn-lt"/>
          <a:ea typeface="+mn-ea"/>
          <a:cs typeface="+mn-cs"/>
        </a:defRPr>
      </a:lvl1pPr>
      <a:lvl2pPr marL="265176" indent="-137160" algn="just" defTabSz="914400" rtl="0" eaLnBrk="1" latinLnBrk="0" hangingPunct="1">
        <a:lnSpc>
          <a:spcPct val="90000"/>
        </a:lnSpc>
        <a:spcBef>
          <a:spcPts val="200"/>
        </a:spcBef>
        <a:spcAft>
          <a:spcPts val="400"/>
        </a:spcAft>
        <a:buClr>
          <a:schemeClr val="accent1"/>
        </a:buClr>
        <a:buFont typeface="Wingdings 3" pitchFamily="18" charset="2"/>
        <a:buChar char=""/>
        <a:defRPr sz="2000" kern="1200">
          <a:solidFill>
            <a:schemeClr val="tx1"/>
          </a:solidFill>
          <a:latin typeface="+mn-lt"/>
          <a:ea typeface="+mn-ea"/>
          <a:cs typeface="+mn-cs"/>
        </a:defRPr>
      </a:lvl2pPr>
      <a:lvl3pPr marL="448056" indent="-137160" algn="just"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3pPr>
      <a:lvl4pPr marL="594360" indent="-137160" algn="just"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145/362342.362367"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10.png"/><Relationship Id="rId2" Type="http://schemas.openxmlformats.org/officeDocument/2006/relationships/image" Target="../media/image810.png"/><Relationship Id="rId1" Type="http://schemas.openxmlformats.org/officeDocument/2006/relationships/slideLayout" Target="../slideLayouts/slideLayout4.xml"/><Relationship Id="rId4" Type="http://schemas.openxmlformats.org/officeDocument/2006/relationships/image" Target="../media/image101.png"/></Relationships>
</file>

<file path=ppt/slides/_rels/slide2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4.xml"/><Relationship Id="rId5" Type="http://schemas.openxmlformats.org/officeDocument/2006/relationships/image" Target="NULL"/><Relationship Id="rId4" Type="http://schemas.openxmlformats.org/officeDocument/2006/relationships/image" Target="NULL"/></Relationships>
</file>

<file path=ppt/slides/_rels/slide2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4.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4.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2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4.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2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4.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2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4.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2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4.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4.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4.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4.xml"/><Relationship Id="rId6" Type="http://schemas.openxmlformats.org/officeDocument/2006/relationships/image" Target="../media/image67.png"/><Relationship Id="rId5" Type="http://schemas.openxmlformats.org/officeDocument/2006/relationships/image" Target="../media/image66.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s>
</file>

<file path=ppt/slides/_rels/slide37.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4.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 Id="rId9" Type="http://schemas.openxmlformats.org/officeDocument/2006/relationships/image" Target="../media/image79.png"/></Relationships>
</file>

<file path=ppt/slides/_rels/slide3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0.png"/><Relationship Id="rId1" Type="http://schemas.openxmlformats.org/officeDocument/2006/relationships/slideLayout" Target="../slideLayouts/slideLayout4.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39.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86.png"/><Relationship Id="rId7" Type="http://schemas.openxmlformats.org/officeDocument/2006/relationships/image" Target="../media/image900.png"/><Relationship Id="rId2" Type="http://schemas.openxmlformats.org/officeDocument/2006/relationships/image" Target="../media/image85.png"/><Relationship Id="rId1" Type="http://schemas.openxmlformats.org/officeDocument/2006/relationships/slideLayout" Target="../slideLayouts/slideLayout4.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 Id="rId9" Type="http://schemas.openxmlformats.org/officeDocument/2006/relationships/image" Target="../media/image92.png"/></Relationships>
</file>

<file path=ppt/slides/_rels/slide4.xml.rels><?xml version="1.0" encoding="UTF-8" standalone="yes"?>
<Relationships xmlns="http://schemas.openxmlformats.org/package/2006/relationships"><Relationship Id="rId3" Type="http://schemas.openxmlformats.org/officeDocument/2006/relationships/hyperlink" Target="http://numba.pydata.org/" TargetMode="External"/><Relationship Id="rId2" Type="http://schemas.openxmlformats.org/officeDocument/2006/relationships/hyperlink" Target="https://networkx.github.io/" TargetMode="Externa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image" Target="../media/image95.png"/><Relationship Id="rId1" Type="http://schemas.openxmlformats.org/officeDocument/2006/relationships/slideLayout" Target="../slideLayouts/slideLayout4.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4.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44.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4.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45.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4.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46.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4.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47.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4.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48.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4.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49.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4.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4.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51.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4.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52.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4.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53.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4.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54.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4.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55.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4.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56.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4.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57.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4.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58.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4.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59.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4.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6.xml.rels><?xml version="1.0" encoding="UTF-8" standalone="yes"?>
<Relationships xmlns="http://schemas.openxmlformats.org/package/2006/relationships"><Relationship Id="rId2" Type="http://schemas.openxmlformats.org/officeDocument/2006/relationships/hyperlink" Target="https://www.bnlearn.com/" TargetMode="Externa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slideLayout" Target="../slideLayouts/slideLayout3.xml"/><Relationship Id="rId6" Type="http://schemas.openxmlformats.org/officeDocument/2006/relationships/image" Target="../media/image160.png"/><Relationship Id="rId5" Type="http://schemas.openxmlformats.org/officeDocument/2006/relationships/image" Target="../media/image159.png"/><Relationship Id="rId4" Type="http://schemas.openxmlformats.org/officeDocument/2006/relationships/image" Target="../media/image158.png"/></Relationships>
</file>

<file path=ppt/slides/_rels/slide62.xml.rels><?xml version="1.0" encoding="UTF-8" standalone="yes"?>
<Relationships xmlns="http://schemas.openxmlformats.org/package/2006/relationships"><Relationship Id="rId8" Type="http://schemas.openxmlformats.org/officeDocument/2006/relationships/image" Target="../media/image167.png"/><Relationship Id="rId3" Type="http://schemas.openxmlformats.org/officeDocument/2006/relationships/image" Target="../media/image162.png"/><Relationship Id="rId7" Type="http://schemas.openxmlformats.org/officeDocument/2006/relationships/image" Target="../media/image166.png"/><Relationship Id="rId2" Type="http://schemas.openxmlformats.org/officeDocument/2006/relationships/image" Target="../media/image161.png"/><Relationship Id="rId1" Type="http://schemas.openxmlformats.org/officeDocument/2006/relationships/slideLayout" Target="../slideLayouts/slideLayout3.xml"/><Relationship Id="rId6" Type="http://schemas.openxmlformats.org/officeDocument/2006/relationships/image" Target="../media/image165.png"/><Relationship Id="rId5" Type="http://schemas.openxmlformats.org/officeDocument/2006/relationships/image" Target="../media/image164.png"/><Relationship Id="rId4" Type="http://schemas.openxmlformats.org/officeDocument/2006/relationships/image" Target="../media/image16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cran.r-project.org/web/packages/gRain/" TargetMode="Externa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66.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6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169.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hyperlink" Target="http://numba.pydata.org/" TargetMode="External"/><Relationship Id="rId2" Type="http://schemas.openxmlformats.org/officeDocument/2006/relationships/hyperlink" Target="https://networkx.github.io/" TargetMode="External"/><Relationship Id="rId1" Type="http://schemas.openxmlformats.org/officeDocument/2006/relationships/slideLayout" Target="../slideLayouts/slideLayout5.xml"/><Relationship Id="rId6" Type="http://schemas.openxmlformats.org/officeDocument/2006/relationships/hyperlink" Target="https://cran.r-project.org/web/packages/gRain" TargetMode="External"/><Relationship Id="rId5" Type="http://schemas.openxmlformats.org/officeDocument/2006/relationships/hyperlink" Target="https://doi.org/10.1145/362342.362367" TargetMode="External"/><Relationship Id="rId4" Type="http://schemas.openxmlformats.org/officeDocument/2006/relationships/hyperlink" Target="https://www.bnlearn.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629F9B-8C7E-461E-8CB5-5FFD780609A9}"/>
              </a:ext>
            </a:extLst>
          </p:cNvPr>
          <p:cNvSpPr>
            <a:spLocks noGrp="1"/>
          </p:cNvSpPr>
          <p:nvPr>
            <p:ph type="ctrTitle"/>
          </p:nvPr>
        </p:nvSpPr>
        <p:spPr/>
        <p:txBody>
          <a:bodyPr/>
          <a:lstStyle/>
          <a:p>
            <a:r>
              <a:rPr lang="it-IT" dirty="0"/>
              <a:t>Junction Tree Algorithm</a:t>
            </a:r>
          </a:p>
        </p:txBody>
      </p:sp>
      <p:sp>
        <p:nvSpPr>
          <p:cNvPr id="3" name="Sottotitolo 2">
            <a:extLst>
              <a:ext uri="{FF2B5EF4-FFF2-40B4-BE49-F238E27FC236}">
                <a16:creationId xmlns:a16="http://schemas.microsoft.com/office/drawing/2014/main" id="{C0A488AF-DEA9-4F5B-AF2C-3785D1330F85}"/>
              </a:ext>
            </a:extLst>
          </p:cNvPr>
          <p:cNvSpPr>
            <a:spLocks noGrp="1"/>
          </p:cNvSpPr>
          <p:nvPr>
            <p:ph type="subTitle" idx="1"/>
          </p:nvPr>
        </p:nvSpPr>
        <p:spPr/>
        <p:txBody>
          <a:bodyPr/>
          <a:lstStyle/>
          <a:p>
            <a:r>
              <a:rPr lang="it-IT" dirty="0"/>
              <a:t>Cavenaghi Emanuele, Zanga Alessio</a:t>
            </a:r>
          </a:p>
        </p:txBody>
      </p:sp>
    </p:spTree>
    <p:extLst>
      <p:ext uri="{BB962C8B-B14F-4D97-AF65-F5344CB8AC3E}">
        <p14:creationId xmlns:p14="http://schemas.microsoft.com/office/powerpoint/2010/main" val="1637121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8281FF-B3F1-4D31-B67D-4ECC05BCAFC5}"/>
              </a:ext>
            </a:extLst>
          </p:cNvPr>
          <p:cNvSpPr>
            <a:spLocks noGrp="1"/>
          </p:cNvSpPr>
          <p:nvPr>
            <p:ph type="title"/>
          </p:nvPr>
        </p:nvSpPr>
        <p:spPr/>
        <p:txBody>
          <a:bodyPr>
            <a:normAutofit fontScale="90000"/>
          </a:bodyPr>
          <a:lstStyle/>
          <a:p>
            <a:r>
              <a:rPr lang="it-IT" dirty="0"/>
              <a:t>Moralizzazione</a:t>
            </a:r>
          </a:p>
        </p:txBody>
      </p:sp>
      <p:sp>
        <p:nvSpPr>
          <p:cNvPr id="3" name="Segnaposto numero diapositiva 2">
            <a:extLst>
              <a:ext uri="{FF2B5EF4-FFF2-40B4-BE49-F238E27FC236}">
                <a16:creationId xmlns:a16="http://schemas.microsoft.com/office/drawing/2014/main" id="{1696A197-4D27-4E8E-AA7C-138DAF04205E}"/>
              </a:ext>
            </a:extLst>
          </p:cNvPr>
          <p:cNvSpPr>
            <a:spLocks noGrp="1"/>
          </p:cNvSpPr>
          <p:nvPr>
            <p:ph type="sldNum" sz="quarter" idx="11"/>
          </p:nvPr>
        </p:nvSpPr>
        <p:spPr/>
        <p:txBody>
          <a:bodyPr/>
          <a:lstStyle/>
          <a:p>
            <a:fld id="{B10A38FF-12F8-4E69-A0FC-979B4CCD9591}" type="slidenum">
              <a:rPr lang="it-IT" smtClean="0"/>
              <a:pPr/>
              <a:t>10</a:t>
            </a:fld>
            <a:endParaRPr lang="it-IT" dirty="0"/>
          </a:p>
        </p:txBody>
      </p:sp>
      <p:sp>
        <p:nvSpPr>
          <p:cNvPr id="6" name="CasellaDiTesto 5">
            <a:extLst>
              <a:ext uri="{FF2B5EF4-FFF2-40B4-BE49-F238E27FC236}">
                <a16:creationId xmlns:a16="http://schemas.microsoft.com/office/drawing/2014/main" id="{A85472ED-5F9E-4870-8E9D-07B1265D9454}"/>
              </a:ext>
            </a:extLst>
          </p:cNvPr>
          <p:cNvSpPr txBox="1"/>
          <p:nvPr/>
        </p:nvSpPr>
        <p:spPr>
          <a:xfrm>
            <a:off x="201881" y="1223032"/>
            <a:ext cx="9965376" cy="646331"/>
          </a:xfrm>
          <a:prstGeom prst="rect">
            <a:avLst/>
          </a:prstGeom>
          <a:noFill/>
        </p:spPr>
        <p:txBody>
          <a:bodyPr wrap="square" rtlCol="0">
            <a:spAutoFit/>
          </a:bodyPr>
          <a:lstStyle/>
          <a:p>
            <a:pPr algn="just"/>
            <a:r>
              <a:rPr lang="it-IT" dirty="0"/>
              <a:t>La prima fase di costruzione del Junction Tree da una rete bayesiana (BN) consiste nella moralizzazione del DAG associato alla BN poiché la successiva fase di triangolazione è definita per grafi non orientati.</a:t>
            </a:r>
          </a:p>
        </p:txBody>
      </p:sp>
      <p:sp>
        <p:nvSpPr>
          <p:cNvPr id="43" name="CasellaDiTesto 42">
            <a:extLst>
              <a:ext uri="{FF2B5EF4-FFF2-40B4-BE49-F238E27FC236}">
                <a16:creationId xmlns:a16="http://schemas.microsoft.com/office/drawing/2014/main" id="{9F0BC767-90AE-49EE-9549-854EB3FA08DE}"/>
              </a:ext>
            </a:extLst>
          </p:cNvPr>
          <p:cNvSpPr txBox="1"/>
          <p:nvPr/>
        </p:nvSpPr>
        <p:spPr>
          <a:xfrm>
            <a:off x="201881" y="1994455"/>
            <a:ext cx="9965376" cy="1200329"/>
          </a:xfrm>
          <a:prstGeom prst="rect">
            <a:avLst/>
          </a:prstGeom>
          <a:noFill/>
        </p:spPr>
        <p:txBody>
          <a:bodyPr wrap="square" rtlCol="0">
            <a:spAutoFit/>
          </a:bodyPr>
          <a:lstStyle/>
          <a:p>
            <a:pPr algn="just"/>
            <a:r>
              <a:rPr lang="it-IT" dirty="0"/>
              <a:t>Nel processo di moralizzazione vengono uniti da un arco i nodi che hanno un figlio in comune. </a:t>
            </a:r>
          </a:p>
          <a:p>
            <a:pPr algn="just"/>
            <a:r>
              <a:rPr lang="it-IT" dirty="0"/>
              <a:t>Per individuare i </a:t>
            </a:r>
            <a:r>
              <a:rPr lang="it-IT" i="1" dirty="0"/>
              <a:t>parent </a:t>
            </a:r>
            <a:r>
              <a:rPr lang="it-IT" dirty="0"/>
              <a:t>di un nodo sfruttiamo il fatto che questi sono individuati sulla colonna corrispondente dove il valore è </a:t>
            </a:r>
            <a:r>
              <a:rPr lang="it-IT" i="1" dirty="0"/>
              <a:t>True</a:t>
            </a:r>
            <a:r>
              <a:rPr lang="it-IT" dirty="0"/>
              <a:t>. Se una colonna ha due o più valori a True i nodi sulle righe corrispondenti andranno collegati da un arco. </a:t>
            </a:r>
          </a:p>
        </p:txBody>
      </p:sp>
      <p:sp>
        <p:nvSpPr>
          <p:cNvPr id="44" name="Rettangolo 43">
            <a:extLst>
              <a:ext uri="{FF2B5EF4-FFF2-40B4-BE49-F238E27FC236}">
                <a16:creationId xmlns:a16="http://schemas.microsoft.com/office/drawing/2014/main" id="{1633A37B-2B25-4340-902D-2261F1585002}"/>
              </a:ext>
            </a:extLst>
          </p:cNvPr>
          <p:cNvSpPr/>
          <p:nvPr/>
        </p:nvSpPr>
        <p:spPr>
          <a:xfrm>
            <a:off x="201881" y="5605666"/>
            <a:ext cx="9965376" cy="646331"/>
          </a:xfrm>
          <a:prstGeom prst="rect">
            <a:avLst/>
          </a:prstGeom>
        </p:spPr>
        <p:txBody>
          <a:bodyPr wrap="square">
            <a:spAutoFit/>
          </a:bodyPr>
          <a:lstStyle/>
          <a:p>
            <a:pPr algn="just"/>
            <a:r>
              <a:rPr lang="it-IT" dirty="0"/>
              <a:t>L’ultimo passaggio della moralizzazione è di rendere il grafo non orientato e questo viene fatto semplicemente tramite un </a:t>
            </a:r>
            <a:r>
              <a:rPr lang="it-IT" i="1" dirty="0"/>
              <a:t>or</a:t>
            </a:r>
            <a:r>
              <a:rPr lang="it-IT" dirty="0"/>
              <a:t> con la matrice di adiacenza trasposta.</a:t>
            </a:r>
          </a:p>
        </p:txBody>
      </p:sp>
      <p:grpSp>
        <p:nvGrpSpPr>
          <p:cNvPr id="54" name="Gruppo 53">
            <a:extLst>
              <a:ext uri="{FF2B5EF4-FFF2-40B4-BE49-F238E27FC236}">
                <a16:creationId xmlns:a16="http://schemas.microsoft.com/office/drawing/2014/main" id="{BC1C61B7-A6E7-4F85-8660-4BA158BF1C6C}"/>
              </a:ext>
            </a:extLst>
          </p:cNvPr>
          <p:cNvGrpSpPr/>
          <p:nvPr/>
        </p:nvGrpSpPr>
        <p:grpSpPr>
          <a:xfrm>
            <a:off x="833715" y="3682267"/>
            <a:ext cx="8701708" cy="1861457"/>
            <a:chOff x="772886" y="3592286"/>
            <a:chExt cx="8701708" cy="1861457"/>
          </a:xfrm>
        </p:grpSpPr>
        <p:grpSp>
          <p:nvGrpSpPr>
            <p:cNvPr id="52" name="Gruppo 51">
              <a:extLst>
                <a:ext uri="{FF2B5EF4-FFF2-40B4-BE49-F238E27FC236}">
                  <a16:creationId xmlns:a16="http://schemas.microsoft.com/office/drawing/2014/main" id="{82E9F233-A194-4610-9D0B-2B2E06BDB501}"/>
                </a:ext>
              </a:extLst>
            </p:cNvPr>
            <p:cNvGrpSpPr/>
            <p:nvPr/>
          </p:nvGrpSpPr>
          <p:grpSpPr>
            <a:xfrm>
              <a:off x="894544" y="3745370"/>
              <a:ext cx="8580050" cy="1578536"/>
              <a:chOff x="831553" y="3991445"/>
              <a:chExt cx="8580050" cy="1578536"/>
            </a:xfrm>
          </p:grpSpPr>
          <p:grpSp>
            <p:nvGrpSpPr>
              <p:cNvPr id="51" name="Gruppo 50">
                <a:extLst>
                  <a:ext uri="{FF2B5EF4-FFF2-40B4-BE49-F238E27FC236}">
                    <a16:creationId xmlns:a16="http://schemas.microsoft.com/office/drawing/2014/main" id="{8772D2DC-ADF1-467E-97D8-45850CF3C24F}"/>
                  </a:ext>
                </a:extLst>
              </p:cNvPr>
              <p:cNvGrpSpPr/>
              <p:nvPr/>
            </p:nvGrpSpPr>
            <p:grpSpPr>
              <a:xfrm>
                <a:off x="4577357" y="4253283"/>
                <a:ext cx="4834246" cy="1011777"/>
                <a:chOff x="4962897" y="3949528"/>
                <a:chExt cx="5333959" cy="1011777"/>
              </a:xfrm>
            </p:grpSpPr>
            <p:sp>
              <p:nvSpPr>
                <p:cNvPr id="42" name="CasellaDiTesto 41">
                  <a:extLst>
                    <a:ext uri="{FF2B5EF4-FFF2-40B4-BE49-F238E27FC236}">
                      <a16:creationId xmlns:a16="http://schemas.microsoft.com/office/drawing/2014/main" id="{DE01C02A-1BB0-4C9D-88FD-049273B0F565}"/>
                    </a:ext>
                  </a:extLst>
                </p:cNvPr>
                <p:cNvSpPr txBox="1"/>
                <p:nvPr/>
              </p:nvSpPr>
              <p:spPr>
                <a:xfrm>
                  <a:off x="4963692" y="3949528"/>
                  <a:ext cx="5249087" cy="646331"/>
                </a:xfrm>
                <a:prstGeom prst="rect">
                  <a:avLst/>
                </a:prstGeom>
                <a:noFill/>
              </p:spPr>
              <p:txBody>
                <a:bodyPr wrap="square" rtlCol="0">
                  <a:spAutoFit/>
                </a:bodyPr>
                <a:lstStyle/>
                <a:p>
                  <a:r>
                    <a:rPr lang="it-IT" dirty="0"/>
                    <a:t>I </a:t>
                  </a:r>
                  <a:r>
                    <a:rPr lang="it-IT" i="1" dirty="0"/>
                    <a:t>parent del nodo </a:t>
                  </a:r>
                  <a:r>
                    <a:rPr lang="it-IT" dirty="0"/>
                    <a:t>C sono individuati sulla colonna corrispondente dove il valore è True</a:t>
                  </a:r>
                </a:p>
              </p:txBody>
            </p:sp>
            <mc:AlternateContent xmlns:mc="http://schemas.openxmlformats.org/markup-compatibility/2006" xmlns:a14="http://schemas.microsoft.com/office/drawing/2010/main">
              <mc:Choice Requires="a14">
                <p:sp>
                  <p:nvSpPr>
                    <p:cNvPr id="45" name="CasellaDiTesto 44">
                      <a:extLst>
                        <a:ext uri="{FF2B5EF4-FFF2-40B4-BE49-F238E27FC236}">
                          <a16:creationId xmlns:a16="http://schemas.microsoft.com/office/drawing/2014/main" id="{C0FABF78-482C-4352-A9EF-28FD07A51DAC}"/>
                        </a:ext>
                      </a:extLst>
                    </p:cNvPr>
                    <p:cNvSpPr txBox="1"/>
                    <p:nvPr/>
                  </p:nvSpPr>
                  <p:spPr>
                    <a:xfrm>
                      <a:off x="4962897" y="4591973"/>
                      <a:ext cx="5333959" cy="369332"/>
                    </a:xfrm>
                    <a:prstGeom prst="rect">
                      <a:avLst/>
                    </a:prstGeom>
                    <a:noFill/>
                  </p:spPr>
                  <p:txBody>
                    <a:bodyPr wrap="square" rtlCol="0">
                      <a:spAutoFit/>
                    </a:bodyPr>
                    <a:lstStyle/>
                    <a:p>
                      <a:r>
                        <a:rPr lang="it-IT" dirty="0"/>
                        <a:t>L’arco da aggiungere è l’arco </a:t>
                      </a:r>
                      <a14:m>
                        <m:oMath xmlns:m="http://schemas.openxmlformats.org/officeDocument/2006/math">
                          <m:r>
                            <a:rPr lang="it-IT" b="0" i="1" smtClean="0">
                              <a:latin typeface="Cambria Math" panose="02040503050406030204" pitchFamily="18" charset="0"/>
                            </a:rPr>
                            <m:t>𝐴</m:t>
                          </m:r>
                          <m:r>
                            <a:rPr lang="it-IT" b="0" i="1" smtClean="0">
                              <a:latin typeface="Cambria Math" panose="02040503050406030204" pitchFamily="18" charset="0"/>
                            </a:rPr>
                            <m:t>−</m:t>
                          </m:r>
                          <m:r>
                            <a:rPr lang="it-IT" b="0" i="1" smtClean="0">
                              <a:latin typeface="Cambria Math" panose="02040503050406030204" pitchFamily="18" charset="0"/>
                            </a:rPr>
                            <m:t>𝐵</m:t>
                          </m:r>
                        </m:oMath>
                      </a14:m>
                      <a:endParaRPr lang="it-IT" dirty="0"/>
                    </a:p>
                  </p:txBody>
                </p:sp>
              </mc:Choice>
              <mc:Fallback xmlns="">
                <p:sp>
                  <p:nvSpPr>
                    <p:cNvPr id="45" name="CasellaDiTesto 44">
                      <a:extLst>
                        <a:ext uri="{FF2B5EF4-FFF2-40B4-BE49-F238E27FC236}">
                          <a16:creationId xmlns:a16="http://schemas.microsoft.com/office/drawing/2014/main" id="{C0FABF78-482C-4352-A9EF-28FD07A51DAC}"/>
                        </a:ext>
                      </a:extLst>
                    </p:cNvPr>
                    <p:cNvSpPr txBox="1">
                      <a:spLocks noRot="1" noChangeAspect="1" noMove="1" noResize="1" noEditPoints="1" noAdjustHandles="1" noChangeArrowheads="1" noChangeShapeType="1" noTextEdit="1"/>
                    </p:cNvSpPr>
                    <p:nvPr/>
                  </p:nvSpPr>
                  <p:spPr>
                    <a:xfrm>
                      <a:off x="4962897" y="4591973"/>
                      <a:ext cx="5333959" cy="369332"/>
                    </a:xfrm>
                    <a:prstGeom prst="rect">
                      <a:avLst/>
                    </a:prstGeom>
                    <a:blipFill>
                      <a:blip r:embed="rId2"/>
                      <a:stretch>
                        <a:fillRect l="-1009" t="-9836" b="-24590"/>
                      </a:stretch>
                    </a:blipFill>
                  </p:spPr>
                  <p:txBody>
                    <a:bodyPr/>
                    <a:lstStyle/>
                    <a:p>
                      <a:r>
                        <a:rPr lang="it-IT">
                          <a:noFill/>
                        </a:rPr>
                        <a:t> </a:t>
                      </a:r>
                    </a:p>
                  </p:txBody>
                </p:sp>
              </mc:Fallback>
            </mc:AlternateContent>
          </p:grpSp>
          <p:grpSp>
            <p:nvGrpSpPr>
              <p:cNvPr id="50" name="Gruppo 49">
                <a:extLst>
                  <a:ext uri="{FF2B5EF4-FFF2-40B4-BE49-F238E27FC236}">
                    <a16:creationId xmlns:a16="http://schemas.microsoft.com/office/drawing/2014/main" id="{85CDB412-7B21-4F2F-96AF-F5475B404B88}"/>
                  </a:ext>
                </a:extLst>
              </p:cNvPr>
              <p:cNvGrpSpPr/>
              <p:nvPr/>
            </p:nvGrpSpPr>
            <p:grpSpPr>
              <a:xfrm>
                <a:off x="831553" y="3991445"/>
                <a:ext cx="3745804" cy="1578536"/>
                <a:chOff x="831553" y="3991445"/>
                <a:chExt cx="3745804" cy="1578536"/>
              </a:xfrm>
            </p:grpSpPr>
            <p:grpSp>
              <p:nvGrpSpPr>
                <p:cNvPr id="49" name="Gruppo 48">
                  <a:extLst>
                    <a:ext uri="{FF2B5EF4-FFF2-40B4-BE49-F238E27FC236}">
                      <a16:creationId xmlns:a16="http://schemas.microsoft.com/office/drawing/2014/main" id="{289D4D73-D896-4CF6-AFC0-ADBB203D3FEF}"/>
                    </a:ext>
                  </a:extLst>
                </p:cNvPr>
                <p:cNvGrpSpPr/>
                <p:nvPr/>
              </p:nvGrpSpPr>
              <p:grpSpPr>
                <a:xfrm>
                  <a:off x="2123159" y="4094471"/>
                  <a:ext cx="2454198" cy="1352558"/>
                  <a:chOff x="2113819" y="4204955"/>
                  <a:chExt cx="2454198" cy="1352558"/>
                </a:xfrm>
              </p:grpSpPr>
              <p:sp>
                <p:nvSpPr>
                  <p:cNvPr id="41" name="Ovale 40">
                    <a:extLst>
                      <a:ext uri="{FF2B5EF4-FFF2-40B4-BE49-F238E27FC236}">
                        <a16:creationId xmlns:a16="http://schemas.microsoft.com/office/drawing/2014/main" id="{0289E4A9-9D51-4784-B41A-4BA295300913}"/>
                      </a:ext>
                    </a:extLst>
                  </p:cNvPr>
                  <p:cNvSpPr/>
                  <p:nvPr/>
                </p:nvSpPr>
                <p:spPr>
                  <a:xfrm>
                    <a:off x="3566828" y="4457601"/>
                    <a:ext cx="335280" cy="10999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5A0AC3B5-7CB2-41CF-9494-A35F78CEC32B}"/>
                          </a:ext>
                        </a:extLst>
                      </p:cNvPr>
                      <p:cNvSpPr txBox="1"/>
                      <p:nvPr/>
                    </p:nvSpPr>
                    <p:spPr>
                      <a:xfrm>
                        <a:off x="2113819" y="4204955"/>
                        <a:ext cx="2454198" cy="132940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it-IT" i="1" smtClean="0">
                                      <a:latin typeface="Cambria Math" panose="02040503050406030204" pitchFamily="18" charset="0"/>
                                    </a:rPr>
                                  </m:ctrlPr>
                                </m:mPr>
                                <m:mr>
                                  <m:e/>
                                  <m:e>
                                    <m:m>
                                      <m:mPr>
                                        <m:mcs>
                                          <m:mc>
                                            <m:mcPr>
                                              <m:count m:val="4"/>
                                              <m:mcJc m:val="center"/>
                                            </m:mcPr>
                                          </m:mc>
                                        </m:mcs>
                                        <m:ctrlPr>
                                          <a:rPr lang="it-IT" b="1" i="1" smtClean="0">
                                            <a:solidFill>
                                              <a:schemeClr val="accent2">
                                                <a:lumMod val="75000"/>
                                              </a:schemeClr>
                                            </a:solidFill>
                                            <a:latin typeface="Cambria Math" panose="02040503050406030204" pitchFamily="18" charset="0"/>
                                          </a:rPr>
                                        </m:ctrlPr>
                                      </m:mPr>
                                      <m:mr>
                                        <m:e>
                                          <m:r>
                                            <m:rPr>
                                              <m:brk m:alnAt="7"/>
                                            </m:rPr>
                                            <a:rPr lang="it-IT" b="1" i="1" smtClean="0">
                                              <a:solidFill>
                                                <a:schemeClr val="accent2">
                                                  <a:lumMod val="75000"/>
                                                </a:schemeClr>
                                              </a:solidFill>
                                              <a:latin typeface="Cambria Math" panose="02040503050406030204" pitchFamily="18" charset="0"/>
                                            </a:rPr>
                                            <m:t>𝑨</m:t>
                                          </m:r>
                                        </m:e>
                                        <m:e>
                                          <m:r>
                                            <a:rPr lang="it-IT" b="1" i="1" smtClean="0">
                                              <a:solidFill>
                                                <a:schemeClr val="accent2">
                                                  <a:lumMod val="75000"/>
                                                </a:schemeClr>
                                              </a:solidFill>
                                              <a:latin typeface="Cambria Math" panose="02040503050406030204" pitchFamily="18" charset="0"/>
                                            </a:rPr>
                                            <m:t>𝑩</m:t>
                                          </m:r>
                                        </m:e>
                                        <m:e>
                                          <m:r>
                                            <a:rPr lang="it-IT" b="1" i="1" smtClean="0">
                                              <a:solidFill>
                                                <a:schemeClr val="accent2">
                                                  <a:lumMod val="75000"/>
                                                </a:schemeClr>
                                              </a:solidFill>
                                              <a:latin typeface="Cambria Math" panose="02040503050406030204" pitchFamily="18" charset="0"/>
                                            </a:rPr>
                                            <m:t>𝑪</m:t>
                                          </m:r>
                                        </m:e>
                                        <m:e>
                                          <m:r>
                                            <a:rPr lang="it-IT" b="1" i="1" smtClean="0">
                                              <a:solidFill>
                                                <a:schemeClr val="accent2">
                                                  <a:lumMod val="75000"/>
                                                </a:schemeClr>
                                              </a:solidFill>
                                              <a:latin typeface="Cambria Math" panose="02040503050406030204" pitchFamily="18" charset="0"/>
                                            </a:rPr>
                                            <m:t>𝑫</m:t>
                                          </m:r>
                                        </m:e>
                                      </m:mr>
                                    </m:m>
                                  </m:e>
                                </m:mr>
                                <m:mr>
                                  <m:e>
                                    <m:m>
                                      <m:mPr>
                                        <m:mcs>
                                          <m:mc>
                                            <m:mcPr>
                                              <m:count m:val="1"/>
                                              <m:mcJc m:val="center"/>
                                            </m:mcPr>
                                          </m:mc>
                                        </m:mcs>
                                        <m:ctrlPr>
                                          <a:rPr lang="it-IT" b="1" i="1" smtClean="0">
                                            <a:solidFill>
                                              <a:schemeClr val="accent2">
                                                <a:lumMod val="75000"/>
                                              </a:schemeClr>
                                            </a:solidFill>
                                            <a:latin typeface="Cambria Math" panose="02040503050406030204" pitchFamily="18" charset="0"/>
                                          </a:rPr>
                                        </m:ctrlPr>
                                      </m:mPr>
                                      <m:mr>
                                        <m:e>
                                          <m:r>
                                            <m:rPr>
                                              <m:brk m:alnAt="7"/>
                                            </m:rPr>
                                            <a:rPr lang="it-IT" b="1" i="1" smtClean="0">
                                              <a:solidFill>
                                                <a:schemeClr val="accent2">
                                                  <a:lumMod val="75000"/>
                                                </a:schemeClr>
                                              </a:solidFill>
                                              <a:latin typeface="Cambria Math" panose="02040503050406030204" pitchFamily="18" charset="0"/>
                                            </a:rPr>
                                            <m:t>𝑨</m:t>
                                          </m:r>
                                        </m:e>
                                      </m:mr>
                                      <m:mr>
                                        <m:e>
                                          <m:r>
                                            <a:rPr lang="it-IT" b="1" i="1" smtClean="0">
                                              <a:solidFill>
                                                <a:schemeClr val="accent2">
                                                  <a:lumMod val="75000"/>
                                                </a:schemeClr>
                                              </a:solidFill>
                                              <a:latin typeface="Cambria Math" panose="02040503050406030204" pitchFamily="18" charset="0"/>
                                            </a:rPr>
                                            <m:t>𝑩</m:t>
                                          </m:r>
                                        </m:e>
                                      </m:mr>
                                      <m:mr>
                                        <m:e>
                                          <m:r>
                                            <a:rPr lang="it-IT" b="1" i="1" smtClean="0">
                                              <a:solidFill>
                                                <a:schemeClr val="accent2">
                                                  <a:lumMod val="75000"/>
                                                </a:schemeClr>
                                              </a:solidFill>
                                              <a:latin typeface="Cambria Math" panose="02040503050406030204" pitchFamily="18" charset="0"/>
                                            </a:rPr>
                                            <m:t>𝑪</m:t>
                                          </m:r>
                                        </m:e>
                                      </m:mr>
                                      <m:mr>
                                        <m:e>
                                          <m:r>
                                            <a:rPr lang="it-IT" b="1" i="1" smtClean="0">
                                              <a:solidFill>
                                                <a:schemeClr val="accent2">
                                                  <a:lumMod val="75000"/>
                                                </a:schemeClr>
                                              </a:solidFill>
                                              <a:latin typeface="Cambria Math" panose="02040503050406030204" pitchFamily="18" charset="0"/>
                                            </a:rPr>
                                            <m:t>𝑫</m:t>
                                          </m:r>
                                        </m:e>
                                      </m:mr>
                                    </m:m>
                                  </m:e>
                                  <m:e>
                                    <m:d>
                                      <m:dPr>
                                        <m:begChr m:val="["/>
                                        <m:endChr m:val="]"/>
                                        <m:ctrlPr>
                                          <a:rPr lang="it-IT" i="1">
                                            <a:latin typeface="Cambria Math" panose="02040503050406030204" pitchFamily="18" charset="0"/>
                                          </a:rPr>
                                        </m:ctrlPr>
                                      </m:dPr>
                                      <m:e>
                                        <m:m>
                                          <m:mPr>
                                            <m:mcs>
                                              <m:mc>
                                                <m:mcPr>
                                                  <m:count m:val="4"/>
                                                  <m:mcJc m:val="center"/>
                                                </m:mcPr>
                                              </m:mc>
                                            </m:mcs>
                                            <m:ctrlPr>
                                              <a:rPr lang="it-IT" i="1">
                                                <a:latin typeface="Cambria Math" panose="02040503050406030204" pitchFamily="18" charset="0"/>
                                              </a:rPr>
                                            </m:ctrlPr>
                                          </m:mPr>
                                          <m:mr>
                                            <m:e>
                                              <m:r>
                                                <m:rPr>
                                                  <m:brk m:alnAt="7"/>
                                                </m:rPr>
                                                <a:rPr lang="it-IT" b="0" i="1" smtClean="0">
                                                  <a:latin typeface="Cambria Math" panose="02040503050406030204" pitchFamily="18" charset="0"/>
                                                </a:rPr>
                                                <m:t>0</m:t>
                                              </m:r>
                                            </m:e>
                                            <m:e>
                                              <m:r>
                                                <a:rPr lang="it-IT" b="1" i="1" smtClean="0">
                                                  <a:solidFill>
                                                    <a:srgbClr val="00B050"/>
                                                  </a:solidFill>
                                                  <a:latin typeface="Cambria Math" panose="02040503050406030204" pitchFamily="18" charset="0"/>
                                                </a:rPr>
                                                <m:t>𝟏</m:t>
                                              </m:r>
                                            </m:e>
                                            <m:e>
                                              <m:r>
                                                <a:rPr lang="it-IT" b="1" i="1" smtClean="0">
                                                  <a:solidFill>
                                                    <a:srgbClr val="FF0000"/>
                                                  </a:solidFill>
                                                  <a:latin typeface="Cambria Math" panose="02040503050406030204" pitchFamily="18" charset="0"/>
                                                </a:rPr>
                                                <m:t>𝟏</m:t>
                                              </m:r>
                                            </m:e>
                                            <m:e>
                                              <m:r>
                                                <a:rPr lang="it-IT" b="0" i="1" smtClean="0">
                                                  <a:latin typeface="Cambria Math" panose="02040503050406030204" pitchFamily="18" charset="0"/>
                                                </a:rPr>
                                                <m:t>0</m:t>
                                              </m:r>
                                            </m:e>
                                          </m:mr>
                                          <m:mr>
                                            <m:e>
                                              <m:r>
                                                <a:rPr lang="it-IT" b="1" i="1" smtClean="0">
                                                  <a:solidFill>
                                                    <a:srgbClr val="00B050"/>
                                                  </a:solidFill>
                                                  <a:latin typeface="Cambria Math" panose="02040503050406030204" pitchFamily="18" charset="0"/>
                                                </a:rPr>
                                                <m:t>𝟏</m:t>
                                              </m:r>
                                            </m:e>
                                            <m:e>
                                              <m:r>
                                                <a:rPr lang="it-IT" b="0" i="1" smtClean="0">
                                                  <a:latin typeface="Cambria Math" panose="02040503050406030204" pitchFamily="18" charset="0"/>
                                                </a:rPr>
                                                <m:t>0</m:t>
                                              </m:r>
                                            </m:e>
                                            <m:e>
                                              <m:r>
                                                <a:rPr lang="it-IT" b="1" i="1" smtClean="0">
                                                  <a:solidFill>
                                                    <a:srgbClr val="FF0000"/>
                                                  </a:solidFill>
                                                  <a:latin typeface="Cambria Math" panose="02040503050406030204" pitchFamily="18" charset="0"/>
                                                </a:rPr>
                                                <m:t>𝟏</m:t>
                                              </m:r>
                                            </m:e>
                                            <m:e>
                                              <m:r>
                                                <a:rPr lang="it-IT" b="0" i="1" smtClean="0">
                                                  <a:latin typeface="Cambria Math" panose="02040503050406030204" pitchFamily="18" charset="0"/>
                                                </a:rPr>
                                                <m:t>0</m:t>
                                              </m:r>
                                            </m:e>
                                          </m:mr>
                                          <m:mr>
                                            <m:e>
                                              <m:r>
                                                <a:rPr lang="it-IT" b="0" i="1" smtClean="0">
                                                  <a:latin typeface="Cambria Math" panose="02040503050406030204" pitchFamily="18" charset="0"/>
                                                </a:rPr>
                                                <m:t>0</m:t>
                                              </m:r>
                                            </m:e>
                                            <m:e>
                                              <m:r>
                                                <a:rPr lang="it-IT" b="0" i="1" smtClean="0">
                                                  <a:latin typeface="Cambria Math" panose="02040503050406030204" pitchFamily="18" charset="0"/>
                                                </a:rPr>
                                                <m:t>0</m:t>
                                              </m:r>
                                            </m:e>
                                            <m:e>
                                              <m:r>
                                                <a:rPr lang="it-IT" b="0" i="1" smtClean="0">
                                                  <a:latin typeface="Cambria Math" panose="02040503050406030204" pitchFamily="18" charset="0"/>
                                                </a:rPr>
                                                <m:t>0</m:t>
                                              </m:r>
                                            </m:e>
                                            <m:e>
                                              <m:r>
                                                <a:rPr lang="it-IT" b="0" i="1" smtClean="0">
                                                  <a:latin typeface="Cambria Math" panose="02040503050406030204" pitchFamily="18" charset="0"/>
                                                </a:rPr>
                                                <m:t>1</m:t>
                                              </m:r>
                                            </m:e>
                                          </m:mr>
                                          <m:mr>
                                            <m:e>
                                              <m:r>
                                                <a:rPr lang="it-IT" b="0" i="1" smtClean="0">
                                                  <a:latin typeface="Cambria Math" panose="02040503050406030204" pitchFamily="18" charset="0"/>
                                                </a:rPr>
                                                <m:t>0</m:t>
                                              </m:r>
                                            </m:e>
                                            <m:e>
                                              <m:r>
                                                <a:rPr lang="it-IT" b="0" i="1" smtClean="0">
                                                  <a:latin typeface="Cambria Math" panose="02040503050406030204" pitchFamily="18" charset="0"/>
                                                </a:rPr>
                                                <m:t>0</m:t>
                                              </m:r>
                                            </m:e>
                                            <m:e>
                                              <m:r>
                                                <a:rPr lang="it-IT" b="0" i="1" smtClean="0">
                                                  <a:latin typeface="Cambria Math" panose="02040503050406030204" pitchFamily="18" charset="0"/>
                                                </a:rPr>
                                                <m:t>0</m:t>
                                              </m:r>
                                            </m:e>
                                            <m:e>
                                              <m:r>
                                                <a:rPr lang="it-IT" b="0" i="1" smtClean="0">
                                                  <a:latin typeface="Cambria Math" panose="02040503050406030204" pitchFamily="18" charset="0"/>
                                                </a:rPr>
                                                <m:t>0</m:t>
                                              </m:r>
                                            </m:e>
                                          </m:mr>
                                        </m:m>
                                      </m:e>
                                    </m:d>
                                  </m:e>
                                </m:mr>
                              </m:m>
                            </m:oMath>
                          </m:oMathPara>
                        </a14:m>
                        <a:endParaRPr lang="it-IT" dirty="0"/>
                      </a:p>
                    </p:txBody>
                  </p:sp>
                </mc:Choice>
                <mc:Fallback xmlns="">
                  <p:sp>
                    <p:nvSpPr>
                      <p:cNvPr id="16" name="CasellaDiTesto 15">
                        <a:extLst>
                          <a:ext uri="{FF2B5EF4-FFF2-40B4-BE49-F238E27FC236}">
                            <a16:creationId xmlns:a16="http://schemas.microsoft.com/office/drawing/2014/main" id="{5A0AC3B5-7CB2-41CF-9494-A35F78CEC32B}"/>
                          </a:ext>
                        </a:extLst>
                      </p:cNvPr>
                      <p:cNvSpPr txBox="1">
                        <a:spLocks noRot="1" noChangeAspect="1" noMove="1" noResize="1" noEditPoints="1" noAdjustHandles="1" noChangeArrowheads="1" noChangeShapeType="1" noTextEdit="1"/>
                      </p:cNvSpPr>
                      <p:nvPr/>
                    </p:nvSpPr>
                    <p:spPr>
                      <a:xfrm>
                        <a:off x="2113819" y="4204955"/>
                        <a:ext cx="2454198" cy="1329403"/>
                      </a:xfrm>
                      <a:prstGeom prst="rect">
                        <a:avLst/>
                      </a:prstGeom>
                      <a:blipFill>
                        <a:blip r:embed="rId3"/>
                        <a:stretch>
                          <a:fillRect/>
                        </a:stretch>
                      </a:blipFill>
                    </p:spPr>
                    <p:txBody>
                      <a:bodyPr/>
                      <a:lstStyle/>
                      <a:p>
                        <a:r>
                          <a:rPr lang="it-IT">
                            <a:noFill/>
                          </a:rPr>
                          <a:t> </a:t>
                        </a:r>
                      </a:p>
                    </p:txBody>
                  </p:sp>
                </mc:Fallback>
              </mc:AlternateContent>
            </p:grpSp>
            <p:grpSp>
              <p:nvGrpSpPr>
                <p:cNvPr id="40" name="Gruppo 39">
                  <a:extLst>
                    <a:ext uri="{FF2B5EF4-FFF2-40B4-BE49-F238E27FC236}">
                      <a16:creationId xmlns:a16="http://schemas.microsoft.com/office/drawing/2014/main" id="{BE41E59A-6903-4ADA-9F9D-3792AFEF5866}"/>
                    </a:ext>
                  </a:extLst>
                </p:cNvPr>
                <p:cNvGrpSpPr/>
                <p:nvPr/>
              </p:nvGrpSpPr>
              <p:grpSpPr>
                <a:xfrm>
                  <a:off x="831553" y="3991445"/>
                  <a:ext cx="905271" cy="1578536"/>
                  <a:chOff x="412989" y="3877384"/>
                  <a:chExt cx="1239622" cy="2112427"/>
                </a:xfrm>
              </p:grpSpPr>
              <p:cxnSp>
                <p:nvCxnSpPr>
                  <p:cNvPr id="23" name="Connettore 2 22">
                    <a:extLst>
                      <a:ext uri="{FF2B5EF4-FFF2-40B4-BE49-F238E27FC236}">
                        <a16:creationId xmlns:a16="http://schemas.microsoft.com/office/drawing/2014/main" id="{35BB1D34-2EBF-45DC-BA50-02218A9900DD}"/>
                      </a:ext>
                    </a:extLst>
                  </p:cNvPr>
                  <p:cNvCxnSpPr>
                    <a:cxnSpLocks/>
                  </p:cNvCxnSpPr>
                  <p:nvPr/>
                </p:nvCxnSpPr>
                <p:spPr>
                  <a:xfrm>
                    <a:off x="758379" y="4337857"/>
                    <a:ext cx="205650" cy="348366"/>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28929D3E-BE59-49BC-8169-E33F633D76BC}"/>
                      </a:ext>
                    </a:extLst>
                  </p:cNvPr>
                  <p:cNvCxnSpPr>
                    <a:cxnSpLocks/>
                  </p:cNvCxnSpPr>
                  <p:nvPr/>
                </p:nvCxnSpPr>
                <p:spPr>
                  <a:xfrm flipH="1">
                    <a:off x="1126612" y="4337857"/>
                    <a:ext cx="165493" cy="348366"/>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3E95BDC6-5D8E-49B2-AF02-376675A2A848}"/>
                      </a:ext>
                    </a:extLst>
                  </p:cNvPr>
                  <p:cNvSpPr/>
                  <p:nvPr/>
                </p:nvSpPr>
                <p:spPr>
                  <a:xfrm>
                    <a:off x="412989" y="3877384"/>
                    <a:ext cx="468086" cy="468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A</a:t>
                    </a:r>
                  </a:p>
                </p:txBody>
              </p:sp>
              <p:sp>
                <p:nvSpPr>
                  <p:cNvPr id="19" name="Ovale 18">
                    <a:extLst>
                      <a:ext uri="{FF2B5EF4-FFF2-40B4-BE49-F238E27FC236}">
                        <a16:creationId xmlns:a16="http://schemas.microsoft.com/office/drawing/2014/main" id="{10865171-828C-4C13-BAE1-019B983DA350}"/>
                      </a:ext>
                    </a:extLst>
                  </p:cNvPr>
                  <p:cNvSpPr/>
                  <p:nvPr/>
                </p:nvSpPr>
                <p:spPr>
                  <a:xfrm>
                    <a:off x="1184525" y="3877384"/>
                    <a:ext cx="468086" cy="468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0" name="Ovale 19">
                    <a:extLst>
                      <a:ext uri="{FF2B5EF4-FFF2-40B4-BE49-F238E27FC236}">
                        <a16:creationId xmlns:a16="http://schemas.microsoft.com/office/drawing/2014/main" id="{FDACE87E-3D7F-48AF-AC32-E09A13DEE991}"/>
                      </a:ext>
                    </a:extLst>
                  </p:cNvPr>
                  <p:cNvSpPr/>
                  <p:nvPr/>
                </p:nvSpPr>
                <p:spPr>
                  <a:xfrm>
                    <a:off x="824019" y="4686223"/>
                    <a:ext cx="468086" cy="468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C</a:t>
                    </a:r>
                  </a:p>
                </p:txBody>
              </p:sp>
              <p:sp>
                <p:nvSpPr>
                  <p:cNvPr id="21" name="Ovale 20">
                    <a:extLst>
                      <a:ext uri="{FF2B5EF4-FFF2-40B4-BE49-F238E27FC236}">
                        <a16:creationId xmlns:a16="http://schemas.microsoft.com/office/drawing/2014/main" id="{D82B3FBE-5215-481E-B0D0-736889D86DA5}"/>
                      </a:ext>
                    </a:extLst>
                  </p:cNvPr>
                  <p:cNvSpPr/>
                  <p:nvPr/>
                </p:nvSpPr>
                <p:spPr>
                  <a:xfrm>
                    <a:off x="830619" y="5521725"/>
                    <a:ext cx="468086" cy="468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D</a:t>
                    </a:r>
                  </a:p>
                </p:txBody>
              </p:sp>
              <p:cxnSp>
                <p:nvCxnSpPr>
                  <p:cNvPr id="37" name="Connettore 2 36">
                    <a:extLst>
                      <a:ext uri="{FF2B5EF4-FFF2-40B4-BE49-F238E27FC236}">
                        <a16:creationId xmlns:a16="http://schemas.microsoft.com/office/drawing/2014/main" id="{CB1F071E-12B7-4EB7-958C-2EE9931EB146}"/>
                      </a:ext>
                    </a:extLst>
                  </p:cNvPr>
                  <p:cNvCxnSpPr>
                    <a:cxnSpLocks/>
                  </p:cNvCxnSpPr>
                  <p:nvPr/>
                </p:nvCxnSpPr>
                <p:spPr>
                  <a:xfrm>
                    <a:off x="1058062" y="5178778"/>
                    <a:ext cx="0" cy="342947"/>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7" name="Connettore diritto 46">
                  <a:extLst>
                    <a:ext uri="{FF2B5EF4-FFF2-40B4-BE49-F238E27FC236}">
                      <a16:creationId xmlns:a16="http://schemas.microsoft.com/office/drawing/2014/main" id="{154930C3-5996-42E5-8F72-DD3A8F06D775}"/>
                    </a:ext>
                  </a:extLst>
                </p:cNvPr>
                <p:cNvCxnSpPr>
                  <a:cxnSpLocks/>
                </p:cNvCxnSpPr>
                <p:nvPr/>
              </p:nvCxnSpPr>
              <p:spPr>
                <a:xfrm>
                  <a:off x="1196032" y="4162934"/>
                  <a:ext cx="156666"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sp>
          <p:nvSpPr>
            <p:cNvPr id="53" name="Rettangolo 52">
              <a:extLst>
                <a:ext uri="{FF2B5EF4-FFF2-40B4-BE49-F238E27FC236}">
                  <a16:creationId xmlns:a16="http://schemas.microsoft.com/office/drawing/2014/main" id="{C4C31F70-B453-4E09-A8EC-9D7890738C7E}"/>
                </a:ext>
              </a:extLst>
            </p:cNvPr>
            <p:cNvSpPr/>
            <p:nvPr/>
          </p:nvSpPr>
          <p:spPr>
            <a:xfrm>
              <a:off x="772886" y="3592286"/>
              <a:ext cx="8625508" cy="1861457"/>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4" name="Rettangolo 3">
            <a:extLst>
              <a:ext uri="{FF2B5EF4-FFF2-40B4-BE49-F238E27FC236}">
                <a16:creationId xmlns:a16="http://schemas.microsoft.com/office/drawing/2014/main" id="{EBDD1E1C-2C62-4BC5-8E70-6FDBF5A3505C}"/>
              </a:ext>
            </a:extLst>
          </p:cNvPr>
          <p:cNvSpPr/>
          <p:nvPr/>
        </p:nvSpPr>
        <p:spPr>
          <a:xfrm>
            <a:off x="819150" y="3367388"/>
            <a:ext cx="1427829" cy="31487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t>ESEMPIO</a:t>
            </a:r>
          </a:p>
        </p:txBody>
      </p:sp>
    </p:spTree>
    <p:extLst>
      <p:ext uri="{BB962C8B-B14F-4D97-AF65-F5344CB8AC3E}">
        <p14:creationId xmlns:p14="http://schemas.microsoft.com/office/powerpoint/2010/main" val="1133222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8281FF-B3F1-4D31-B67D-4ECC05BCAFC5}"/>
              </a:ext>
            </a:extLst>
          </p:cNvPr>
          <p:cNvSpPr>
            <a:spLocks noGrp="1"/>
          </p:cNvSpPr>
          <p:nvPr>
            <p:ph type="title"/>
          </p:nvPr>
        </p:nvSpPr>
        <p:spPr/>
        <p:txBody>
          <a:bodyPr>
            <a:normAutofit fontScale="90000"/>
          </a:bodyPr>
          <a:lstStyle/>
          <a:p>
            <a:r>
              <a:rPr lang="it-IT" dirty="0"/>
              <a:t>Moralizzazione</a:t>
            </a:r>
          </a:p>
        </p:txBody>
      </p:sp>
      <p:sp>
        <p:nvSpPr>
          <p:cNvPr id="3" name="Segnaposto numero diapositiva 2">
            <a:extLst>
              <a:ext uri="{FF2B5EF4-FFF2-40B4-BE49-F238E27FC236}">
                <a16:creationId xmlns:a16="http://schemas.microsoft.com/office/drawing/2014/main" id="{1696A197-4D27-4E8E-AA7C-138DAF04205E}"/>
              </a:ext>
            </a:extLst>
          </p:cNvPr>
          <p:cNvSpPr>
            <a:spLocks noGrp="1"/>
          </p:cNvSpPr>
          <p:nvPr>
            <p:ph type="sldNum" sz="quarter" idx="11"/>
          </p:nvPr>
        </p:nvSpPr>
        <p:spPr/>
        <p:txBody>
          <a:bodyPr/>
          <a:lstStyle/>
          <a:p>
            <a:fld id="{B10A38FF-12F8-4E69-A0FC-979B4CCD9591}" type="slidenum">
              <a:rPr lang="it-IT" smtClean="0"/>
              <a:pPr/>
              <a:t>11</a:t>
            </a:fld>
            <a:endParaRPr lang="it-IT" dirty="0"/>
          </a:p>
        </p:txBody>
      </p:sp>
      <p:sp>
        <p:nvSpPr>
          <p:cNvPr id="13" name="CasellaDiTesto 12">
            <a:extLst>
              <a:ext uri="{FF2B5EF4-FFF2-40B4-BE49-F238E27FC236}">
                <a16:creationId xmlns:a16="http://schemas.microsoft.com/office/drawing/2014/main" id="{03483F15-2293-4AB7-B321-3F33843E9341}"/>
              </a:ext>
            </a:extLst>
          </p:cNvPr>
          <p:cNvSpPr txBox="1"/>
          <p:nvPr/>
        </p:nvSpPr>
        <p:spPr>
          <a:xfrm>
            <a:off x="635851" y="2309989"/>
            <a:ext cx="5460149" cy="2554545"/>
          </a:xfrm>
          <a:prstGeom prst="rect">
            <a:avLst/>
          </a:prstGeom>
          <a:noFill/>
          <a:ln w="19050">
            <a:solidFill>
              <a:schemeClr val="accent2">
                <a:lumMod val="75000"/>
              </a:schemeClr>
            </a:solidFill>
          </a:ln>
        </p:spPr>
        <p:txBody>
          <a:bodyPr wrap="none" rtlCol="0">
            <a:spAutoFit/>
          </a:bodyPr>
          <a:lstStyle/>
          <a:p>
            <a:r>
              <a:rPr lang="it-IT" sz="1600" b="1" dirty="0">
                <a:solidFill>
                  <a:srgbClr val="7030A0"/>
                </a:solidFill>
                <a:latin typeface="OCRB" panose="020B0604020202020204" pitchFamily="49" charset="0"/>
              </a:rPr>
              <a:t>def</a:t>
            </a:r>
            <a:r>
              <a:rPr lang="it-IT" sz="1600" dirty="0">
                <a:latin typeface="OCRB" panose="020B0604020202020204" pitchFamily="49" charset="0"/>
              </a:rPr>
              <a:t> moralize(adjacency_matrix):</a:t>
            </a:r>
          </a:p>
          <a:p>
            <a:r>
              <a:rPr lang="it-IT" sz="1600" dirty="0">
                <a:latin typeface="OCRB" panose="020B0604020202020204" pitchFamily="49" charset="0"/>
              </a:rPr>
              <a:t>	columns = adjacency_matrix.columns.size</a:t>
            </a:r>
          </a:p>
          <a:p>
            <a:r>
              <a:rPr lang="it-IT" sz="1600" dirty="0">
                <a:latin typeface="OCRB" panose="020B0604020202020204" pitchFamily="49" charset="0"/>
              </a:rPr>
              <a:t>	</a:t>
            </a:r>
            <a:r>
              <a:rPr lang="it-IT" sz="1600" b="1" dirty="0">
                <a:solidFill>
                  <a:srgbClr val="7030A0"/>
                </a:solidFill>
                <a:latin typeface="OCRB" panose="020B0604020202020204" pitchFamily="49" charset="0"/>
              </a:rPr>
              <a:t>for</a:t>
            </a:r>
            <a:r>
              <a:rPr lang="it-IT" sz="1600" dirty="0">
                <a:latin typeface="OCRB" panose="020B0604020202020204" pitchFamily="49" charset="0"/>
              </a:rPr>
              <a:t> node </a:t>
            </a:r>
            <a:r>
              <a:rPr lang="it-IT" sz="1600" b="1" dirty="0">
                <a:solidFill>
                  <a:srgbClr val="7030A0"/>
                </a:solidFill>
                <a:latin typeface="OCRB" panose="020B0604020202020204" pitchFamily="49" charset="0"/>
              </a:rPr>
              <a:t>in</a:t>
            </a:r>
            <a:r>
              <a:rPr lang="it-IT" sz="1600" dirty="0">
                <a:latin typeface="OCRB" panose="020B0604020202020204" pitchFamily="49" charset="0"/>
              </a:rPr>
              <a:t> range(columns):</a:t>
            </a:r>
          </a:p>
          <a:p>
            <a:r>
              <a:rPr lang="it-IT" sz="1600" dirty="0">
                <a:latin typeface="OCRB" panose="020B0604020202020204" pitchFamily="49" charset="0"/>
              </a:rPr>
              <a:t>		</a:t>
            </a:r>
            <a:r>
              <a:rPr lang="it-IT" sz="1600" b="1" dirty="0">
                <a:solidFill>
                  <a:srgbClr val="7030A0"/>
                </a:solidFill>
                <a:latin typeface="OCRB" panose="020B0604020202020204" pitchFamily="49" charset="0"/>
              </a:rPr>
              <a:t>for</a:t>
            </a:r>
            <a:r>
              <a:rPr lang="it-IT" sz="1600" dirty="0">
                <a:latin typeface="OCRB" panose="020B0604020202020204" pitchFamily="49" charset="0"/>
              </a:rPr>
              <a:t> i </a:t>
            </a:r>
            <a:r>
              <a:rPr lang="it-IT" sz="1600" b="1" dirty="0">
                <a:solidFill>
                  <a:srgbClr val="7030A0"/>
                </a:solidFill>
                <a:latin typeface="OCRB" panose="020B0604020202020204" pitchFamily="49" charset="0"/>
              </a:rPr>
              <a:t>in</a:t>
            </a:r>
            <a:r>
              <a:rPr lang="it-IT" sz="1600" dirty="0">
                <a:latin typeface="OCRB" panose="020B0604020202020204" pitchFamily="49" charset="0"/>
              </a:rPr>
              <a:t> node.parents:</a:t>
            </a:r>
          </a:p>
          <a:p>
            <a:r>
              <a:rPr lang="it-IT" sz="1600" dirty="0">
                <a:latin typeface="OCRB" panose="020B0604020202020204" pitchFamily="49" charset="0"/>
              </a:rPr>
              <a:t>			</a:t>
            </a:r>
            <a:r>
              <a:rPr lang="it-IT" sz="1600" b="1" dirty="0">
                <a:solidFill>
                  <a:srgbClr val="7030A0"/>
                </a:solidFill>
                <a:latin typeface="OCRB" panose="020B0604020202020204" pitchFamily="49" charset="0"/>
              </a:rPr>
              <a:t>for</a:t>
            </a:r>
            <a:r>
              <a:rPr lang="it-IT" sz="1600" dirty="0">
                <a:latin typeface="OCRB" panose="020B0604020202020204" pitchFamily="49" charset="0"/>
              </a:rPr>
              <a:t> j </a:t>
            </a:r>
            <a:r>
              <a:rPr lang="it-IT" sz="1600" b="1" dirty="0">
                <a:solidFill>
                  <a:srgbClr val="7030A0"/>
                </a:solidFill>
                <a:latin typeface="OCRB" panose="020B0604020202020204" pitchFamily="49" charset="0"/>
              </a:rPr>
              <a:t>in</a:t>
            </a:r>
            <a:r>
              <a:rPr lang="it-IT" sz="1600" dirty="0">
                <a:latin typeface="OCRB" panose="020B0604020202020204" pitchFamily="49" charset="0"/>
              </a:rPr>
              <a:t> node.parents:</a:t>
            </a:r>
          </a:p>
          <a:p>
            <a:r>
              <a:rPr lang="it-IT" sz="1600" dirty="0">
                <a:latin typeface="OCRB" panose="020B0604020202020204" pitchFamily="49" charset="0"/>
              </a:rPr>
              <a:t>				</a:t>
            </a:r>
            <a:r>
              <a:rPr lang="it-IT" sz="1600" b="1" dirty="0">
                <a:solidFill>
                  <a:srgbClr val="7030A0"/>
                </a:solidFill>
                <a:latin typeface="OCRB" panose="020B0604020202020204" pitchFamily="49" charset="0"/>
              </a:rPr>
              <a:t>if</a:t>
            </a:r>
            <a:r>
              <a:rPr lang="it-IT" sz="1600" dirty="0">
                <a:latin typeface="OCRB" panose="020B0604020202020204" pitchFamily="49" charset="0"/>
              </a:rPr>
              <a:t> i &lt; j:</a:t>
            </a:r>
          </a:p>
          <a:p>
            <a:r>
              <a:rPr lang="it-IT" sz="1600" dirty="0">
                <a:latin typeface="OCRB" panose="020B0604020202020204" pitchFamily="49" charset="0"/>
              </a:rPr>
              <a:t>					out[i,j] = </a:t>
            </a:r>
            <a:r>
              <a:rPr lang="it-IT" sz="1600" b="1" dirty="0">
                <a:solidFill>
                  <a:srgbClr val="7030A0"/>
                </a:solidFill>
                <a:latin typeface="OCRB" panose="020B0604020202020204" pitchFamily="49" charset="0"/>
              </a:rPr>
              <a:t>True</a:t>
            </a:r>
          </a:p>
          <a:p>
            <a:r>
              <a:rPr lang="it-IT" sz="1600" dirty="0">
                <a:latin typeface="OCRB" panose="020B0604020202020204" pitchFamily="49" charset="0"/>
              </a:rPr>
              <a:t>	out = out </a:t>
            </a:r>
            <a:r>
              <a:rPr lang="it-IT" sz="1600" b="1" dirty="0">
                <a:solidFill>
                  <a:srgbClr val="7030A0"/>
                </a:solidFill>
                <a:latin typeface="OCRB" panose="020B0604020202020204" pitchFamily="49" charset="0"/>
              </a:rPr>
              <a:t>or</a:t>
            </a:r>
            <a:r>
              <a:rPr lang="it-IT" sz="1600" dirty="0">
                <a:latin typeface="OCRB" panose="020B0604020202020204" pitchFamily="49" charset="0"/>
              </a:rPr>
              <a:t> adjacency_matrix</a:t>
            </a:r>
          </a:p>
          <a:p>
            <a:r>
              <a:rPr lang="it-IT" sz="1600" dirty="0">
                <a:latin typeface="OCRB" panose="020B0604020202020204" pitchFamily="49" charset="0"/>
              </a:rPr>
              <a:t>	out = out </a:t>
            </a:r>
            <a:r>
              <a:rPr lang="it-IT" sz="1600" b="1" dirty="0">
                <a:solidFill>
                  <a:srgbClr val="7030A0"/>
                </a:solidFill>
                <a:latin typeface="OCRB" panose="020B0604020202020204" pitchFamily="49" charset="0"/>
              </a:rPr>
              <a:t>or</a:t>
            </a:r>
            <a:r>
              <a:rPr lang="it-IT" sz="1600" dirty="0">
                <a:latin typeface="OCRB" panose="020B0604020202020204" pitchFamily="49" charset="0"/>
              </a:rPr>
              <a:t> out.T</a:t>
            </a:r>
          </a:p>
          <a:p>
            <a:r>
              <a:rPr lang="it-IT" sz="1600" dirty="0">
                <a:latin typeface="OCRB" panose="020B0604020202020204" pitchFamily="49" charset="0"/>
              </a:rPr>
              <a:t>	</a:t>
            </a:r>
            <a:r>
              <a:rPr lang="it-IT" sz="1600" b="1" dirty="0">
                <a:solidFill>
                  <a:srgbClr val="7030A0"/>
                </a:solidFill>
                <a:latin typeface="OCRB" panose="020B0604020202020204" pitchFamily="49" charset="0"/>
              </a:rPr>
              <a:t>return</a:t>
            </a:r>
            <a:r>
              <a:rPr lang="it-IT" sz="1600" dirty="0">
                <a:latin typeface="OCRB" panose="020B0604020202020204" pitchFamily="49" charset="0"/>
              </a:rPr>
              <a:t> out</a:t>
            </a:r>
          </a:p>
        </p:txBody>
      </p:sp>
      <p:sp>
        <p:nvSpPr>
          <p:cNvPr id="15" name="CasellaDiTesto 14">
            <a:extLst>
              <a:ext uri="{FF2B5EF4-FFF2-40B4-BE49-F238E27FC236}">
                <a16:creationId xmlns:a16="http://schemas.microsoft.com/office/drawing/2014/main" id="{A43D6E5E-B298-49D1-BBE1-D0BD91F15318}"/>
              </a:ext>
            </a:extLst>
          </p:cNvPr>
          <p:cNvSpPr txBox="1"/>
          <p:nvPr/>
        </p:nvSpPr>
        <p:spPr>
          <a:xfrm>
            <a:off x="201881" y="5140156"/>
            <a:ext cx="9965376" cy="923330"/>
          </a:xfrm>
          <a:prstGeom prst="rect">
            <a:avLst/>
          </a:prstGeom>
          <a:noFill/>
        </p:spPr>
        <p:txBody>
          <a:bodyPr wrap="square" rtlCol="0">
            <a:spAutoFit/>
          </a:bodyPr>
          <a:lstStyle/>
          <a:p>
            <a:pPr algn="just"/>
            <a:r>
              <a:rPr lang="it-IT" dirty="0"/>
              <a:t>Inoltre è possibile eseguire parallelamente sia la fase di ricerca che di collegamento dei parent in quanto ogni nodo può essere analizzato in modo indipendente. Infine tutte le operazioni coinvolgono solamente valori binari </a:t>
            </a:r>
            <a:r>
              <a:rPr lang="it-IT" i="1" dirty="0"/>
              <a:t>inplace </a:t>
            </a:r>
            <a:r>
              <a:rPr lang="it-IT" dirty="0"/>
              <a:t>rendendo efficienti i calcoli</a:t>
            </a:r>
            <a:r>
              <a:rPr lang="it-IT" i="1" dirty="0"/>
              <a:t>.</a:t>
            </a:r>
            <a:endParaRPr lang="it-IT" dirty="0"/>
          </a:p>
        </p:txBody>
      </p:sp>
      <p:sp>
        <p:nvSpPr>
          <p:cNvPr id="9" name="CasellaDiTesto 8">
            <a:extLst>
              <a:ext uri="{FF2B5EF4-FFF2-40B4-BE49-F238E27FC236}">
                <a16:creationId xmlns:a16="http://schemas.microsoft.com/office/drawing/2014/main" id="{B5CF0F8D-7B57-4435-9733-68F5D7013D1B}"/>
              </a:ext>
            </a:extLst>
          </p:cNvPr>
          <p:cNvSpPr txBox="1"/>
          <p:nvPr/>
        </p:nvSpPr>
        <p:spPr>
          <a:xfrm>
            <a:off x="201881" y="1388036"/>
            <a:ext cx="9965376" cy="646331"/>
          </a:xfrm>
          <a:prstGeom prst="rect">
            <a:avLst/>
          </a:prstGeom>
          <a:noFill/>
        </p:spPr>
        <p:txBody>
          <a:bodyPr wrap="square" rtlCol="0">
            <a:spAutoFit/>
          </a:bodyPr>
          <a:lstStyle/>
          <a:p>
            <a:pPr algn="just"/>
            <a:r>
              <a:rPr lang="it-IT" dirty="0"/>
              <a:t>La funzione di moralizzazione è stata progettata da zero per poter essere altamente efficiente. Per fare ciò abbiamo sfruttato l’implementazione del DAG come grafo salvato su una matrice di adiacenza binaria.</a:t>
            </a:r>
          </a:p>
        </p:txBody>
      </p:sp>
    </p:spTree>
    <p:extLst>
      <p:ext uri="{BB962C8B-B14F-4D97-AF65-F5344CB8AC3E}">
        <p14:creationId xmlns:p14="http://schemas.microsoft.com/office/powerpoint/2010/main" val="1256287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8281FF-B3F1-4D31-B67D-4ECC05BCAFC5}"/>
              </a:ext>
            </a:extLst>
          </p:cNvPr>
          <p:cNvSpPr>
            <a:spLocks noGrp="1"/>
          </p:cNvSpPr>
          <p:nvPr>
            <p:ph type="title"/>
          </p:nvPr>
        </p:nvSpPr>
        <p:spPr/>
        <p:txBody>
          <a:bodyPr>
            <a:normAutofit fontScale="90000"/>
          </a:bodyPr>
          <a:lstStyle/>
          <a:p>
            <a:r>
              <a:rPr lang="it-IT" dirty="0"/>
              <a:t>Triangolazione</a:t>
            </a:r>
          </a:p>
        </p:txBody>
      </p:sp>
      <p:sp>
        <p:nvSpPr>
          <p:cNvPr id="5" name="Segnaposto piè di pagina 4">
            <a:extLst>
              <a:ext uri="{FF2B5EF4-FFF2-40B4-BE49-F238E27FC236}">
                <a16:creationId xmlns:a16="http://schemas.microsoft.com/office/drawing/2014/main" id="{875161BF-CC0B-4717-B2D7-9F15808D1380}"/>
              </a:ext>
            </a:extLst>
          </p:cNvPr>
          <p:cNvSpPr>
            <a:spLocks noGrp="1"/>
          </p:cNvSpPr>
          <p:nvPr>
            <p:ph type="ftr" sz="quarter" idx="10"/>
          </p:nvPr>
        </p:nvSpPr>
        <p:spPr/>
        <p:txBody>
          <a:bodyPr/>
          <a:lstStyle/>
          <a:p>
            <a:r>
              <a:rPr lang="it-IT" dirty="0"/>
              <a:t>[4] Expert Systems and Probabilistic Network Models (E. Castillo, J.M. Gutierrez, A.S. Hadi)</a:t>
            </a:r>
          </a:p>
        </p:txBody>
      </p:sp>
      <p:sp>
        <p:nvSpPr>
          <p:cNvPr id="3" name="Segnaposto numero diapositiva 2">
            <a:extLst>
              <a:ext uri="{FF2B5EF4-FFF2-40B4-BE49-F238E27FC236}">
                <a16:creationId xmlns:a16="http://schemas.microsoft.com/office/drawing/2014/main" id="{1696A197-4D27-4E8E-AA7C-138DAF04205E}"/>
              </a:ext>
            </a:extLst>
          </p:cNvPr>
          <p:cNvSpPr>
            <a:spLocks noGrp="1"/>
          </p:cNvSpPr>
          <p:nvPr>
            <p:ph type="sldNum" sz="quarter" idx="11"/>
          </p:nvPr>
        </p:nvSpPr>
        <p:spPr/>
        <p:txBody>
          <a:bodyPr/>
          <a:lstStyle/>
          <a:p>
            <a:fld id="{B10A38FF-12F8-4E69-A0FC-979B4CCD9591}" type="slidenum">
              <a:rPr lang="it-IT" smtClean="0"/>
              <a:pPr/>
              <a:t>12</a:t>
            </a:fld>
            <a:endParaRPr lang="it-IT" dirty="0"/>
          </a:p>
        </p:txBody>
      </p:sp>
      <p:sp>
        <p:nvSpPr>
          <p:cNvPr id="7" name="CasellaDiTesto 6">
            <a:extLst>
              <a:ext uri="{FF2B5EF4-FFF2-40B4-BE49-F238E27FC236}">
                <a16:creationId xmlns:a16="http://schemas.microsoft.com/office/drawing/2014/main" id="{4A9A4EF0-1308-4EF8-BEA7-80E5B2E5C409}"/>
              </a:ext>
            </a:extLst>
          </p:cNvPr>
          <p:cNvSpPr txBox="1"/>
          <p:nvPr/>
        </p:nvSpPr>
        <p:spPr>
          <a:xfrm>
            <a:off x="201881" y="1084848"/>
            <a:ext cx="10010898" cy="923330"/>
          </a:xfrm>
          <a:prstGeom prst="rect">
            <a:avLst/>
          </a:prstGeom>
          <a:noFill/>
        </p:spPr>
        <p:txBody>
          <a:bodyPr wrap="square" rtlCol="0">
            <a:spAutoFit/>
          </a:bodyPr>
          <a:lstStyle/>
          <a:p>
            <a:pPr algn="just"/>
            <a:r>
              <a:rPr lang="it-IT" dirty="0"/>
              <a:t>La fase successiva è la triangolazione del grafo non orientato ottenuto precedentemente. Per fare ciò è stato implementato l’algoritmo </a:t>
            </a:r>
            <a:r>
              <a:rPr lang="it-IT" i="1" dirty="0"/>
              <a:t>«Maximum Cardinality Search Fill-In», </a:t>
            </a:r>
            <a:r>
              <a:rPr lang="it-IT" dirty="0"/>
              <a:t>descritto in [4], di cui viene presentato uno pseudo-codice.</a:t>
            </a:r>
          </a:p>
        </p:txBody>
      </p:sp>
      <p:sp>
        <p:nvSpPr>
          <p:cNvPr id="9" name="CasellaDiTesto 8">
            <a:extLst>
              <a:ext uri="{FF2B5EF4-FFF2-40B4-BE49-F238E27FC236}">
                <a16:creationId xmlns:a16="http://schemas.microsoft.com/office/drawing/2014/main" id="{5EFD667D-80A4-493F-B2C2-E661F09FFD8A}"/>
              </a:ext>
            </a:extLst>
          </p:cNvPr>
          <p:cNvSpPr txBox="1"/>
          <p:nvPr/>
        </p:nvSpPr>
        <p:spPr>
          <a:xfrm>
            <a:off x="737776" y="2897464"/>
            <a:ext cx="7773282" cy="3293209"/>
          </a:xfrm>
          <a:prstGeom prst="rect">
            <a:avLst/>
          </a:prstGeom>
          <a:noFill/>
          <a:ln w="19050">
            <a:solidFill>
              <a:schemeClr val="accent2">
                <a:lumMod val="75000"/>
              </a:schemeClr>
            </a:solidFill>
          </a:ln>
        </p:spPr>
        <p:txBody>
          <a:bodyPr wrap="none" rtlCol="0">
            <a:spAutoFit/>
          </a:bodyPr>
          <a:lstStyle/>
          <a:p>
            <a:r>
              <a:rPr lang="it-IT" sz="1600" b="1" dirty="0">
                <a:solidFill>
                  <a:srgbClr val="7030A0"/>
                </a:solidFill>
                <a:latin typeface="OCRB" panose="020B0604020202020204" pitchFamily="49" charset="0"/>
              </a:rPr>
              <a:t>def</a:t>
            </a:r>
            <a:r>
              <a:rPr lang="it-IT" sz="1600" dirty="0">
                <a:latin typeface="OCRB" panose="020B0604020202020204" pitchFamily="49" charset="0"/>
              </a:rPr>
              <a:t> MCS(adjacency_matrix):</a:t>
            </a:r>
          </a:p>
          <a:p>
            <a:r>
              <a:rPr lang="it-IT" sz="1600" dirty="0">
                <a:latin typeface="OCRB" panose="020B0604020202020204" pitchFamily="49" charset="0"/>
              </a:rPr>
              <a:t>	nodes = adjacency_matrix.nodes</a:t>
            </a:r>
          </a:p>
          <a:p>
            <a:r>
              <a:rPr lang="it-IT" sz="1600" dirty="0">
                <a:latin typeface="OCRB" panose="020B0604020202020204" pitchFamily="49" charset="0"/>
              </a:rPr>
              <a:t>	numbered[1] = nodes[0]</a:t>
            </a:r>
          </a:p>
          <a:p>
            <a:r>
              <a:rPr lang="it-IT" sz="1600" dirty="0">
                <a:latin typeface="OCRB" panose="020B0604020202020204" pitchFamily="49" charset="0"/>
              </a:rPr>
              <a:t>	</a:t>
            </a:r>
            <a:r>
              <a:rPr lang="it-IT" sz="1600" b="1" dirty="0">
                <a:solidFill>
                  <a:srgbClr val="7030A0"/>
                </a:solidFill>
                <a:latin typeface="OCRB" panose="020B0604020202020204" pitchFamily="49" charset="0"/>
              </a:rPr>
              <a:t>while</a:t>
            </a:r>
            <a:r>
              <a:rPr lang="it-IT" sz="1600" dirty="0">
                <a:latin typeface="OCRB" panose="020B0604020202020204" pitchFamily="49" charset="0"/>
              </a:rPr>
              <a:t> i &lt; nodes.size:</a:t>
            </a:r>
          </a:p>
          <a:p>
            <a:r>
              <a:rPr lang="it-IT" sz="1600" dirty="0">
                <a:latin typeface="OCRB" panose="020B0604020202020204" pitchFamily="49" charset="0"/>
              </a:rPr>
              <a:t>		x = unnumbered node with maximum neighborhood</a:t>
            </a:r>
          </a:p>
          <a:p>
            <a:r>
              <a:rPr lang="it-IT" sz="1600" dirty="0">
                <a:latin typeface="OCRB" panose="020B0604020202020204" pitchFamily="49" charset="0"/>
              </a:rPr>
              <a:t>		numbered[i] = x </a:t>
            </a:r>
          </a:p>
          <a:p>
            <a:r>
              <a:rPr lang="it-IT" sz="1600" b="1" dirty="0">
                <a:solidFill>
                  <a:srgbClr val="7030A0"/>
                </a:solidFill>
                <a:latin typeface="OCRB" panose="020B0604020202020204" pitchFamily="49" charset="0"/>
              </a:rPr>
              <a:t>		if </a:t>
            </a:r>
            <a:r>
              <a:rPr lang="it-IT" sz="1600" dirty="0">
                <a:latin typeface="OCRB" panose="020B0604020202020204" pitchFamily="49" charset="0"/>
              </a:rPr>
              <a:t>x.neighbors.intersection(numbered) </a:t>
            </a:r>
            <a:r>
              <a:rPr lang="it-IT" sz="1600" b="1" dirty="0">
                <a:solidFill>
                  <a:srgbClr val="7030A0"/>
                </a:solidFill>
                <a:latin typeface="OCRB" panose="020B0604020202020204" pitchFamily="49" charset="0"/>
              </a:rPr>
              <a:t>is </a:t>
            </a:r>
            <a:r>
              <a:rPr lang="it-IT" sz="1600" b="1" dirty="0" err="1">
                <a:solidFill>
                  <a:srgbClr val="7030A0"/>
                </a:solidFill>
                <a:latin typeface="OCRB" panose="020B0604020202020204" pitchFamily="49" charset="0"/>
              </a:rPr>
              <a:t>not</a:t>
            </a:r>
            <a:r>
              <a:rPr lang="it-IT" sz="1600" dirty="0">
                <a:latin typeface="OCRB" panose="020B0604020202020204" pitchFamily="49" charset="0"/>
              </a:rPr>
              <a:t> complete:</a:t>
            </a:r>
          </a:p>
          <a:p>
            <a:r>
              <a:rPr lang="it-IT" sz="1600" dirty="0">
                <a:latin typeface="OCRB" panose="020B0604020202020204" pitchFamily="49" charset="0"/>
              </a:rPr>
              <a:t>			Add missing edges to out</a:t>
            </a:r>
          </a:p>
          <a:p>
            <a:r>
              <a:rPr lang="it-IT" sz="1600" dirty="0">
                <a:latin typeface="OCRB" panose="020B0604020202020204" pitchFamily="49" charset="0"/>
              </a:rPr>
              <a:t>			i = 0</a:t>
            </a:r>
          </a:p>
          <a:p>
            <a:r>
              <a:rPr lang="it-IT" sz="1600" dirty="0">
                <a:latin typeface="OCRB" panose="020B0604020202020204" pitchFamily="49" charset="0"/>
              </a:rPr>
              <a:t>		i++</a:t>
            </a:r>
          </a:p>
          <a:p>
            <a:r>
              <a:rPr lang="it-IT" sz="1600" dirty="0">
                <a:latin typeface="OCRB" panose="020B0604020202020204" pitchFamily="49" charset="0"/>
              </a:rPr>
              <a:t>	out = out </a:t>
            </a:r>
            <a:r>
              <a:rPr lang="it-IT" sz="1600" b="1" dirty="0">
                <a:solidFill>
                  <a:srgbClr val="7030A0"/>
                </a:solidFill>
                <a:latin typeface="OCRB" panose="020B0604020202020204" pitchFamily="49" charset="0"/>
              </a:rPr>
              <a:t>or</a:t>
            </a:r>
            <a:r>
              <a:rPr lang="it-IT" sz="1600" dirty="0">
                <a:latin typeface="OCRB" panose="020B0604020202020204" pitchFamily="49" charset="0"/>
              </a:rPr>
              <a:t> adjacecy_matrix</a:t>
            </a:r>
          </a:p>
          <a:p>
            <a:r>
              <a:rPr lang="it-IT" sz="1600" dirty="0">
                <a:latin typeface="OCRB" panose="020B0604020202020204" pitchFamily="49" charset="0"/>
              </a:rPr>
              <a:t>	out = out </a:t>
            </a:r>
            <a:r>
              <a:rPr lang="it-IT" sz="1600" b="1" dirty="0">
                <a:solidFill>
                  <a:srgbClr val="7030A0"/>
                </a:solidFill>
                <a:latin typeface="OCRB" panose="020B0604020202020204" pitchFamily="49" charset="0"/>
              </a:rPr>
              <a:t>or</a:t>
            </a:r>
            <a:r>
              <a:rPr lang="it-IT" sz="1600" dirty="0">
                <a:latin typeface="OCRB" panose="020B0604020202020204" pitchFamily="49" charset="0"/>
              </a:rPr>
              <a:t> out.T</a:t>
            </a:r>
          </a:p>
          <a:p>
            <a:r>
              <a:rPr lang="it-IT" sz="1600" b="1" dirty="0">
                <a:solidFill>
                  <a:srgbClr val="7030A0"/>
                </a:solidFill>
                <a:latin typeface="OCRB" panose="020B0604020202020204" pitchFamily="49" charset="0"/>
              </a:rPr>
              <a:t>	return</a:t>
            </a:r>
            <a:r>
              <a:rPr lang="it-IT" sz="1600" dirty="0">
                <a:latin typeface="OCRB" panose="020B0604020202020204" pitchFamily="49" charset="0"/>
              </a:rPr>
              <a:t> out</a:t>
            </a:r>
          </a:p>
        </p:txBody>
      </p:sp>
      <p:sp>
        <p:nvSpPr>
          <p:cNvPr id="16" name="Rettangolo 15">
            <a:extLst>
              <a:ext uri="{FF2B5EF4-FFF2-40B4-BE49-F238E27FC236}">
                <a16:creationId xmlns:a16="http://schemas.microsoft.com/office/drawing/2014/main" id="{C05D19E0-C5B7-4411-9BCF-0EE694D01B75}"/>
              </a:ext>
            </a:extLst>
          </p:cNvPr>
          <p:cNvSpPr/>
          <p:nvPr/>
        </p:nvSpPr>
        <p:spPr>
          <a:xfrm>
            <a:off x="216725" y="2050590"/>
            <a:ext cx="9954486" cy="646331"/>
          </a:xfrm>
          <a:prstGeom prst="rect">
            <a:avLst/>
          </a:prstGeom>
        </p:spPr>
        <p:txBody>
          <a:bodyPr wrap="square">
            <a:spAutoFit/>
          </a:bodyPr>
          <a:lstStyle/>
          <a:p>
            <a:pPr algn="just"/>
            <a:r>
              <a:rPr lang="it-IT" dirty="0"/>
              <a:t>Un grafo non orientato è detto triangolato se ogni ciclo di lunghezza maggiore o uguale  a quattro ha almeno una corda, cioè un arco che collega due vertici non adiacenti del ciclo.</a:t>
            </a:r>
          </a:p>
        </p:txBody>
      </p:sp>
    </p:spTree>
    <p:extLst>
      <p:ext uri="{BB962C8B-B14F-4D97-AF65-F5344CB8AC3E}">
        <p14:creationId xmlns:p14="http://schemas.microsoft.com/office/powerpoint/2010/main" val="2595845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8281FF-B3F1-4D31-B67D-4ECC05BCAFC5}"/>
              </a:ext>
            </a:extLst>
          </p:cNvPr>
          <p:cNvSpPr>
            <a:spLocks noGrp="1"/>
          </p:cNvSpPr>
          <p:nvPr>
            <p:ph type="title"/>
          </p:nvPr>
        </p:nvSpPr>
        <p:spPr/>
        <p:txBody>
          <a:bodyPr>
            <a:normAutofit fontScale="90000"/>
          </a:bodyPr>
          <a:lstStyle/>
          <a:p>
            <a:pPr>
              <a:tabLst>
                <a:tab pos="180000" algn="l"/>
              </a:tabLst>
            </a:pPr>
            <a:r>
              <a:rPr lang="it-IT" dirty="0"/>
              <a:t>RICERCA Delle Cliques</a:t>
            </a:r>
          </a:p>
        </p:txBody>
      </p:sp>
      <p:sp>
        <p:nvSpPr>
          <p:cNvPr id="5" name="Segnaposto piè di pagina 4">
            <a:extLst>
              <a:ext uri="{FF2B5EF4-FFF2-40B4-BE49-F238E27FC236}">
                <a16:creationId xmlns:a16="http://schemas.microsoft.com/office/drawing/2014/main" id="{420DBB65-EC42-4EC7-9B1D-9465A7C9621C}"/>
              </a:ext>
            </a:extLst>
          </p:cNvPr>
          <p:cNvSpPr>
            <a:spLocks noGrp="1"/>
          </p:cNvSpPr>
          <p:nvPr>
            <p:ph type="ftr" sz="quarter" idx="10"/>
          </p:nvPr>
        </p:nvSpPr>
        <p:spPr/>
        <p:txBody>
          <a:bodyPr/>
          <a:lstStyle/>
          <a:p>
            <a:r>
              <a:rPr lang="it-IT" dirty="0"/>
              <a:t>[5] </a:t>
            </a:r>
            <a:r>
              <a:rPr lang="en-GB" dirty="0"/>
              <a:t>Algorithm 457: finding all cliques of an undirected graph (</a:t>
            </a:r>
            <a:r>
              <a:rPr lang="en-GB" dirty="0">
                <a:hlinkClick r:id="rId2">
                  <a:extLst>
                    <a:ext uri="{A12FA001-AC4F-418D-AE19-62706E023703}">
                      <ahyp:hlinkClr xmlns:ahyp="http://schemas.microsoft.com/office/drawing/2018/hyperlinkcolor" val="tx"/>
                    </a:ext>
                  </a:extLst>
                </a:hlinkClick>
              </a:rPr>
              <a:t>https://doi.org/10.1145/362342.362367</a:t>
            </a:r>
            <a:r>
              <a:rPr lang="en-GB" dirty="0"/>
              <a:t>) </a:t>
            </a:r>
            <a:endParaRPr lang="it-IT" dirty="0"/>
          </a:p>
        </p:txBody>
      </p:sp>
      <p:sp>
        <p:nvSpPr>
          <p:cNvPr id="3" name="Segnaposto numero diapositiva 2">
            <a:extLst>
              <a:ext uri="{FF2B5EF4-FFF2-40B4-BE49-F238E27FC236}">
                <a16:creationId xmlns:a16="http://schemas.microsoft.com/office/drawing/2014/main" id="{1696A197-4D27-4E8E-AA7C-138DAF04205E}"/>
              </a:ext>
            </a:extLst>
          </p:cNvPr>
          <p:cNvSpPr>
            <a:spLocks noGrp="1"/>
          </p:cNvSpPr>
          <p:nvPr>
            <p:ph type="sldNum" sz="quarter" idx="11"/>
          </p:nvPr>
        </p:nvSpPr>
        <p:spPr/>
        <p:txBody>
          <a:bodyPr/>
          <a:lstStyle/>
          <a:p>
            <a:fld id="{B10A38FF-12F8-4E69-A0FC-979B4CCD9591}" type="slidenum">
              <a:rPr lang="it-IT" smtClean="0"/>
              <a:pPr/>
              <a:t>13</a:t>
            </a:fld>
            <a:endParaRPr lang="it-IT" dirty="0"/>
          </a:p>
        </p:txBody>
      </p:sp>
      <p:sp>
        <p:nvSpPr>
          <p:cNvPr id="7" name="TextBox 6">
            <a:extLst>
              <a:ext uri="{FF2B5EF4-FFF2-40B4-BE49-F238E27FC236}">
                <a16:creationId xmlns:a16="http://schemas.microsoft.com/office/drawing/2014/main" id="{9F6D2AA1-387E-4C6F-A7F2-6456597719C9}"/>
              </a:ext>
            </a:extLst>
          </p:cNvPr>
          <p:cNvSpPr txBox="1"/>
          <p:nvPr/>
        </p:nvSpPr>
        <p:spPr>
          <a:xfrm>
            <a:off x="201881" y="1099268"/>
            <a:ext cx="9954487" cy="369332"/>
          </a:xfrm>
          <a:prstGeom prst="rect">
            <a:avLst/>
          </a:prstGeom>
          <a:noFill/>
        </p:spPr>
        <p:txBody>
          <a:bodyPr wrap="square" rtlCol="0">
            <a:spAutoFit/>
          </a:bodyPr>
          <a:lstStyle/>
          <a:p>
            <a:pPr algn="just"/>
            <a:r>
              <a:rPr lang="it-IT" dirty="0"/>
              <a:t>La ricerca delle cliques viene effettuata utilizzando l’algoritmo </a:t>
            </a:r>
            <a:r>
              <a:rPr lang="it-IT" i="1" dirty="0"/>
              <a:t>«Bron-Kerbosh»[5]</a:t>
            </a:r>
            <a:r>
              <a:rPr lang="it-IT" dirty="0"/>
              <a:t> nella versione originale.</a:t>
            </a:r>
          </a:p>
        </p:txBody>
      </p:sp>
      <p:sp>
        <p:nvSpPr>
          <p:cNvPr id="9" name="CasellaDiTesto 8">
            <a:extLst>
              <a:ext uri="{FF2B5EF4-FFF2-40B4-BE49-F238E27FC236}">
                <a16:creationId xmlns:a16="http://schemas.microsoft.com/office/drawing/2014/main" id="{4DBE88D2-7C9B-48DC-946B-80FC51412CEF}"/>
              </a:ext>
            </a:extLst>
          </p:cNvPr>
          <p:cNvSpPr txBox="1"/>
          <p:nvPr/>
        </p:nvSpPr>
        <p:spPr>
          <a:xfrm>
            <a:off x="699971" y="2704817"/>
            <a:ext cx="5396029" cy="3293209"/>
          </a:xfrm>
          <a:prstGeom prst="rect">
            <a:avLst/>
          </a:prstGeom>
          <a:noFill/>
          <a:ln w="19050">
            <a:solidFill>
              <a:schemeClr val="accent2">
                <a:lumMod val="75000"/>
              </a:schemeClr>
            </a:solidFill>
          </a:ln>
        </p:spPr>
        <p:txBody>
          <a:bodyPr wrap="none" rtlCol="0">
            <a:spAutoFit/>
          </a:bodyPr>
          <a:lstStyle/>
          <a:p>
            <a:r>
              <a:rPr lang="it-IT" sz="1600" b="1" dirty="0">
                <a:solidFill>
                  <a:srgbClr val="7030A0"/>
                </a:solidFill>
                <a:latin typeface="OCRB" panose="020B0604020202020204" pitchFamily="49" charset="0"/>
              </a:rPr>
              <a:t>def</a:t>
            </a:r>
            <a:r>
              <a:rPr lang="it-IT" sz="1600" dirty="0">
                <a:latin typeface="OCRB" panose="020B0604020202020204" pitchFamily="49" charset="0"/>
              </a:rPr>
              <a:t> bron_kerbosh(A, B, C):</a:t>
            </a:r>
          </a:p>
          <a:p>
            <a:r>
              <a:rPr lang="it-IT" sz="1600" dirty="0">
                <a:latin typeface="OCRB" panose="020B0604020202020204" pitchFamily="49" charset="0"/>
              </a:rPr>
              <a:t>	</a:t>
            </a:r>
            <a:r>
              <a:rPr lang="it-IT" sz="1600" b="1" dirty="0">
                <a:solidFill>
                  <a:srgbClr val="7030A0"/>
                </a:solidFill>
                <a:latin typeface="OCRB" panose="020B0604020202020204" pitchFamily="49" charset="0"/>
              </a:rPr>
              <a:t>if</a:t>
            </a:r>
            <a:r>
              <a:rPr lang="it-IT" sz="1600" dirty="0">
                <a:latin typeface="OCRB" panose="020B0604020202020204" pitchFamily="49" charset="0"/>
              </a:rPr>
              <a:t> B </a:t>
            </a:r>
            <a:r>
              <a:rPr lang="it-IT" sz="1600" b="1" dirty="0">
                <a:solidFill>
                  <a:srgbClr val="7030A0"/>
                </a:solidFill>
                <a:latin typeface="OCRB" panose="020B0604020202020204" pitchFamily="49" charset="0"/>
              </a:rPr>
              <a:t>is</a:t>
            </a:r>
            <a:r>
              <a:rPr lang="it-IT" sz="1600" dirty="0">
                <a:latin typeface="OCRB" panose="020B0604020202020204" pitchFamily="49" charset="0"/>
              </a:rPr>
              <a:t> Empty </a:t>
            </a:r>
            <a:r>
              <a:rPr lang="it-IT" sz="1600" b="1" dirty="0">
                <a:solidFill>
                  <a:srgbClr val="7030A0"/>
                </a:solidFill>
                <a:latin typeface="OCRB" panose="020B0604020202020204" pitchFamily="49" charset="0"/>
              </a:rPr>
              <a:t>and</a:t>
            </a:r>
            <a:r>
              <a:rPr lang="it-IT" sz="1600" dirty="0">
                <a:latin typeface="OCRB" panose="020B0604020202020204" pitchFamily="49" charset="0"/>
              </a:rPr>
              <a:t> C </a:t>
            </a:r>
            <a:r>
              <a:rPr lang="it-IT" sz="1600" b="1" dirty="0">
                <a:solidFill>
                  <a:srgbClr val="7030A0"/>
                </a:solidFill>
                <a:latin typeface="OCRB" panose="020B0604020202020204" pitchFamily="49" charset="0"/>
              </a:rPr>
              <a:t>is</a:t>
            </a:r>
            <a:r>
              <a:rPr lang="it-IT" sz="1600" dirty="0">
                <a:latin typeface="OCRB" panose="020B0604020202020204" pitchFamily="49" charset="0"/>
              </a:rPr>
              <a:t> Empty:</a:t>
            </a:r>
          </a:p>
          <a:p>
            <a:r>
              <a:rPr lang="it-IT" sz="1600" dirty="0">
                <a:latin typeface="OCRB" panose="020B0604020202020204" pitchFamily="49" charset="0"/>
              </a:rPr>
              <a:t>		</a:t>
            </a:r>
            <a:r>
              <a:rPr lang="it-IT" sz="1600" b="1" dirty="0">
                <a:solidFill>
                  <a:srgbClr val="7030A0"/>
                </a:solidFill>
                <a:latin typeface="OCRB" panose="020B0604020202020204" pitchFamily="49" charset="0"/>
              </a:rPr>
              <a:t>return</a:t>
            </a:r>
            <a:r>
              <a:rPr lang="it-IT" sz="1600" dirty="0">
                <a:latin typeface="OCRB" panose="020B0604020202020204" pitchFamily="49" charset="0"/>
              </a:rPr>
              <a:t> A</a:t>
            </a:r>
          </a:p>
          <a:p>
            <a:r>
              <a:rPr lang="it-IT" sz="1600" dirty="0">
                <a:latin typeface="OCRB" panose="020B0604020202020204" pitchFamily="49" charset="0"/>
              </a:rPr>
              <a:t>	out = []</a:t>
            </a:r>
          </a:p>
          <a:p>
            <a:r>
              <a:rPr lang="it-IT" sz="1600" dirty="0">
                <a:latin typeface="OCRB" panose="020B0604020202020204" pitchFamily="49" charset="0"/>
              </a:rPr>
              <a:t>	</a:t>
            </a:r>
            <a:r>
              <a:rPr lang="it-IT" sz="1600" b="1" dirty="0">
                <a:solidFill>
                  <a:srgbClr val="7030A0"/>
                </a:solidFill>
                <a:latin typeface="OCRB" panose="020B0604020202020204" pitchFamily="49" charset="0"/>
              </a:rPr>
              <a:t>for</a:t>
            </a:r>
            <a:r>
              <a:rPr lang="it-IT" sz="1600" dirty="0">
                <a:latin typeface="OCRB" panose="020B0604020202020204" pitchFamily="49" charset="0"/>
              </a:rPr>
              <a:t> node </a:t>
            </a:r>
            <a:r>
              <a:rPr lang="it-IT" sz="1600" b="1" dirty="0">
                <a:solidFill>
                  <a:srgbClr val="7030A0"/>
                </a:solidFill>
                <a:latin typeface="OCRB" panose="020B0604020202020204" pitchFamily="49" charset="0"/>
              </a:rPr>
              <a:t>in</a:t>
            </a:r>
            <a:r>
              <a:rPr lang="it-IT" sz="1600" dirty="0">
                <a:latin typeface="OCRB" panose="020B0604020202020204" pitchFamily="49" charset="0"/>
              </a:rPr>
              <a:t> B:</a:t>
            </a:r>
          </a:p>
          <a:p>
            <a:r>
              <a:rPr lang="it-IT" sz="1600" dirty="0">
                <a:latin typeface="OCRB" panose="020B0604020202020204" pitchFamily="49" charset="0"/>
              </a:rPr>
              <a:t>		out += bron_kerbosh(</a:t>
            </a:r>
          </a:p>
          <a:p>
            <a:r>
              <a:rPr lang="it-IT" sz="1600" dirty="0">
                <a:latin typeface="OCRB" panose="020B0604020202020204" pitchFamily="49" charset="0"/>
              </a:rPr>
              <a:t>			A.union({node}),</a:t>
            </a:r>
          </a:p>
          <a:p>
            <a:r>
              <a:rPr lang="it-IT" sz="1600" dirty="0">
                <a:latin typeface="OCRB" panose="020B0604020202020204" pitchFamily="49" charset="0"/>
              </a:rPr>
              <a:t>			B.intersection(node.neighbors),</a:t>
            </a:r>
          </a:p>
          <a:p>
            <a:r>
              <a:rPr lang="it-IT" sz="1600" dirty="0">
                <a:latin typeface="OCRB" panose="020B0604020202020204" pitchFamily="49" charset="0"/>
              </a:rPr>
              <a:t>			C.intersection(node.neighbors)</a:t>
            </a:r>
          </a:p>
          <a:p>
            <a:r>
              <a:rPr lang="it-IT" sz="1600" dirty="0">
                <a:latin typeface="OCRB" panose="020B0604020202020204" pitchFamily="49" charset="0"/>
              </a:rPr>
              <a:t>		)</a:t>
            </a:r>
          </a:p>
          <a:p>
            <a:r>
              <a:rPr lang="it-IT" sz="1600" dirty="0">
                <a:latin typeface="OCRB" panose="020B0604020202020204" pitchFamily="49" charset="0"/>
              </a:rPr>
              <a:t>		B = B.difference({node})</a:t>
            </a:r>
          </a:p>
          <a:p>
            <a:r>
              <a:rPr lang="it-IT" sz="1600" dirty="0">
                <a:latin typeface="OCRB" panose="020B0604020202020204" pitchFamily="49" charset="0"/>
              </a:rPr>
              <a:t>		C = C.union({node})</a:t>
            </a:r>
          </a:p>
          <a:p>
            <a:r>
              <a:rPr lang="it-IT" sz="1600" dirty="0">
                <a:latin typeface="OCRB" panose="020B0604020202020204" pitchFamily="49" charset="0"/>
              </a:rPr>
              <a:t>	</a:t>
            </a:r>
            <a:r>
              <a:rPr lang="it-IT" sz="1600" b="1" dirty="0">
                <a:solidFill>
                  <a:srgbClr val="7030A0"/>
                </a:solidFill>
                <a:latin typeface="OCRB" panose="020B0604020202020204" pitchFamily="49" charset="0"/>
              </a:rPr>
              <a:t>return</a:t>
            </a:r>
            <a:r>
              <a:rPr lang="it-IT" sz="1600" dirty="0">
                <a:latin typeface="OCRB" panose="020B0604020202020204" pitchFamily="49" charset="0"/>
              </a:rPr>
              <a:t> out</a:t>
            </a:r>
          </a:p>
        </p:txBody>
      </p:sp>
      <p:sp>
        <p:nvSpPr>
          <p:cNvPr id="10" name="TextBox 9">
            <a:extLst>
              <a:ext uri="{FF2B5EF4-FFF2-40B4-BE49-F238E27FC236}">
                <a16:creationId xmlns:a16="http://schemas.microsoft.com/office/drawing/2014/main" id="{AD9AD770-E366-4574-95FB-ABB421298F7F}"/>
              </a:ext>
            </a:extLst>
          </p:cNvPr>
          <p:cNvSpPr txBox="1"/>
          <p:nvPr/>
        </p:nvSpPr>
        <p:spPr>
          <a:xfrm>
            <a:off x="6199323" y="4891573"/>
            <a:ext cx="3957043" cy="923330"/>
          </a:xfrm>
          <a:prstGeom prst="rect">
            <a:avLst/>
          </a:prstGeom>
          <a:noFill/>
        </p:spPr>
        <p:txBody>
          <a:bodyPr wrap="square" rtlCol="0">
            <a:spAutoFit/>
          </a:bodyPr>
          <a:lstStyle/>
          <a:p>
            <a:pPr algn="just"/>
            <a:r>
              <a:rPr lang="it-IT" dirty="0"/>
              <a:t>L’algoritmo viene inizializzato ponendo A e C come insiemi vuoti e B come l’insieme che contiene tutti i nodi del grafo.</a:t>
            </a:r>
          </a:p>
        </p:txBody>
      </p:sp>
      <p:sp>
        <p:nvSpPr>
          <p:cNvPr id="4" name="Rettangolo 3">
            <a:extLst>
              <a:ext uri="{FF2B5EF4-FFF2-40B4-BE49-F238E27FC236}">
                <a16:creationId xmlns:a16="http://schemas.microsoft.com/office/drawing/2014/main" id="{E49C4FBD-37C6-4E58-AD6E-78CAFF9D4621}"/>
              </a:ext>
            </a:extLst>
          </p:cNvPr>
          <p:cNvSpPr/>
          <p:nvPr/>
        </p:nvSpPr>
        <p:spPr>
          <a:xfrm>
            <a:off x="216724" y="1583249"/>
            <a:ext cx="9939643" cy="923330"/>
          </a:xfrm>
          <a:prstGeom prst="rect">
            <a:avLst/>
          </a:prstGeom>
        </p:spPr>
        <p:txBody>
          <a:bodyPr wrap="square">
            <a:spAutoFit/>
          </a:bodyPr>
          <a:lstStyle/>
          <a:p>
            <a:pPr algn="just"/>
            <a:r>
              <a:rPr lang="it-IT" dirty="0"/>
              <a:t>Una clique è un insieme di nodi adiacenti tra loro. In Bron-Kerbosh si seleziona un nodo e, tramite operazioni insiemistiche sul suo vicinato, si prova incrementalmente ad allargare la clique in costruzione. Se non è possibile espandere la clique con altri nodi allora essa è massimale. </a:t>
            </a:r>
          </a:p>
        </p:txBody>
      </p:sp>
      <p:sp>
        <p:nvSpPr>
          <p:cNvPr id="6" name="Rettangolo 5">
            <a:extLst>
              <a:ext uri="{FF2B5EF4-FFF2-40B4-BE49-F238E27FC236}">
                <a16:creationId xmlns:a16="http://schemas.microsoft.com/office/drawing/2014/main" id="{EC4CF0A2-89EF-4303-B60B-B51585A4FDB2}"/>
              </a:ext>
            </a:extLst>
          </p:cNvPr>
          <p:cNvSpPr/>
          <p:nvPr/>
        </p:nvSpPr>
        <p:spPr>
          <a:xfrm>
            <a:off x="6199323" y="2820990"/>
            <a:ext cx="3971889" cy="646331"/>
          </a:xfrm>
          <a:prstGeom prst="rect">
            <a:avLst/>
          </a:prstGeom>
        </p:spPr>
        <p:txBody>
          <a:bodyPr wrap="square">
            <a:spAutoFit/>
          </a:bodyPr>
          <a:lstStyle/>
          <a:p>
            <a:pPr algn="just"/>
            <a:r>
              <a:rPr lang="it-IT" dirty="0"/>
              <a:t>Gli insiemi A, B e C significano rispettivamente:</a:t>
            </a:r>
          </a:p>
        </p:txBody>
      </p:sp>
      <p:sp>
        <p:nvSpPr>
          <p:cNvPr id="8" name="Rettangolo 7">
            <a:extLst>
              <a:ext uri="{FF2B5EF4-FFF2-40B4-BE49-F238E27FC236}">
                <a16:creationId xmlns:a16="http://schemas.microsoft.com/office/drawing/2014/main" id="{60CD03F3-05B5-4AE5-8AEF-E1824A99B8D6}"/>
              </a:ext>
            </a:extLst>
          </p:cNvPr>
          <p:cNvSpPr/>
          <p:nvPr/>
        </p:nvSpPr>
        <p:spPr>
          <a:xfrm>
            <a:off x="6199322" y="3563894"/>
            <a:ext cx="3957044" cy="1231106"/>
          </a:xfrm>
          <a:prstGeom prst="rect">
            <a:avLst/>
          </a:prstGeom>
        </p:spPr>
        <p:txBody>
          <a:bodyPr wrap="square">
            <a:spAutoFit/>
          </a:bodyPr>
          <a:lstStyle/>
          <a:p>
            <a:pPr marL="742950" lvl="1" indent="-285750" algn="just">
              <a:spcBef>
                <a:spcPts val="600"/>
              </a:spcBef>
              <a:spcAft>
                <a:spcPts val="600"/>
              </a:spcAft>
              <a:buFont typeface="Wingdings" panose="05000000000000000000" pitchFamily="2" charset="2"/>
              <a:buChar char="§"/>
            </a:pPr>
            <a:r>
              <a:rPr lang="it-IT" dirty="0"/>
              <a:t>A – Clique in costruzione</a:t>
            </a:r>
          </a:p>
          <a:p>
            <a:pPr marL="742950" lvl="1" indent="-285750" algn="just">
              <a:spcBef>
                <a:spcPts val="600"/>
              </a:spcBef>
              <a:spcAft>
                <a:spcPts val="600"/>
              </a:spcAft>
              <a:buFont typeface="Wingdings" panose="05000000000000000000" pitchFamily="2" charset="2"/>
              <a:buChar char="§"/>
            </a:pPr>
            <a:r>
              <a:rPr lang="it-IT" dirty="0"/>
              <a:t>B – Nodi da aggiungere</a:t>
            </a:r>
          </a:p>
          <a:p>
            <a:pPr marL="742950" lvl="1" indent="-285750" algn="just">
              <a:spcBef>
                <a:spcPts val="600"/>
              </a:spcBef>
              <a:spcAft>
                <a:spcPts val="600"/>
              </a:spcAft>
              <a:buFont typeface="Wingdings" panose="05000000000000000000" pitchFamily="2" charset="2"/>
              <a:buChar char="§"/>
            </a:pPr>
            <a:r>
              <a:rPr lang="it-IT" dirty="0"/>
              <a:t>C – Nodi aggiunti</a:t>
            </a:r>
          </a:p>
        </p:txBody>
      </p:sp>
    </p:spTree>
    <p:extLst>
      <p:ext uri="{BB962C8B-B14F-4D97-AF65-F5344CB8AC3E}">
        <p14:creationId xmlns:p14="http://schemas.microsoft.com/office/powerpoint/2010/main" val="3835839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CFC2A3-396E-4065-9B5D-75B5BB1E5841}"/>
              </a:ext>
            </a:extLst>
          </p:cNvPr>
          <p:cNvSpPr>
            <a:spLocks noGrp="1"/>
          </p:cNvSpPr>
          <p:nvPr>
            <p:ph type="title"/>
          </p:nvPr>
        </p:nvSpPr>
        <p:spPr/>
        <p:txBody>
          <a:bodyPr>
            <a:normAutofit fontScale="90000"/>
          </a:bodyPr>
          <a:lstStyle/>
          <a:p>
            <a:r>
              <a:rPr lang="it-IT" dirty="0"/>
              <a:t>Connessione delle Cliques</a:t>
            </a:r>
          </a:p>
        </p:txBody>
      </p:sp>
      <p:sp>
        <p:nvSpPr>
          <p:cNvPr id="3" name="Segnaposto numero diapositiva 2">
            <a:extLst>
              <a:ext uri="{FF2B5EF4-FFF2-40B4-BE49-F238E27FC236}">
                <a16:creationId xmlns:a16="http://schemas.microsoft.com/office/drawing/2014/main" id="{85896CAD-0F70-44AB-8258-761E779A2DAA}"/>
              </a:ext>
            </a:extLst>
          </p:cNvPr>
          <p:cNvSpPr>
            <a:spLocks noGrp="1"/>
          </p:cNvSpPr>
          <p:nvPr>
            <p:ph type="sldNum" sz="quarter" idx="11"/>
          </p:nvPr>
        </p:nvSpPr>
        <p:spPr/>
        <p:txBody>
          <a:bodyPr/>
          <a:lstStyle/>
          <a:p>
            <a:fld id="{B10A38FF-12F8-4E69-A0FC-979B4CCD9591}" type="slidenum">
              <a:rPr lang="it-IT" smtClean="0"/>
              <a:pPr/>
              <a:t>14</a:t>
            </a:fld>
            <a:endParaRPr lang="it-IT" dirty="0"/>
          </a:p>
        </p:txBody>
      </p:sp>
      <p:sp>
        <p:nvSpPr>
          <p:cNvPr id="4" name="Rettangolo 3">
            <a:extLst>
              <a:ext uri="{FF2B5EF4-FFF2-40B4-BE49-F238E27FC236}">
                <a16:creationId xmlns:a16="http://schemas.microsoft.com/office/drawing/2014/main" id="{52FBFDA6-9C9E-4744-8715-B01F5B467FE4}"/>
              </a:ext>
            </a:extLst>
          </p:cNvPr>
          <p:cNvSpPr/>
          <p:nvPr/>
        </p:nvSpPr>
        <p:spPr>
          <a:xfrm>
            <a:off x="201880" y="1224739"/>
            <a:ext cx="9969330" cy="1200329"/>
          </a:xfrm>
          <a:prstGeom prst="rect">
            <a:avLst/>
          </a:prstGeom>
        </p:spPr>
        <p:txBody>
          <a:bodyPr wrap="square">
            <a:spAutoFit/>
          </a:bodyPr>
          <a:lstStyle/>
          <a:p>
            <a:pPr algn="just"/>
            <a:r>
              <a:rPr lang="it-IT" dirty="0"/>
              <a:t>Trovare la struttura ‘migliore’ del Junction Tree, come connettere tra loro le cliques trovate, è un problema NP-Completo. Si è scelto di implementare l’algoritmo «Generating a Join free»[4] che richiede in ingresso, oltre al grafo ottenuto tramite triangolazione, la lista delle cliques ordinata secondo una funzione di numbering che viene usata anche dall’algoritmo </a:t>
            </a:r>
            <a:r>
              <a:rPr lang="it-IT" i="1" dirty="0"/>
              <a:t>Maximum Cardinality Search Fill-In.</a:t>
            </a:r>
            <a:endParaRPr lang="it-IT" dirty="0"/>
          </a:p>
        </p:txBody>
      </p:sp>
      <p:sp>
        <p:nvSpPr>
          <p:cNvPr id="6" name="CasellaDiTesto 5">
            <a:extLst>
              <a:ext uri="{FF2B5EF4-FFF2-40B4-BE49-F238E27FC236}">
                <a16:creationId xmlns:a16="http://schemas.microsoft.com/office/drawing/2014/main" id="{0B7DA06B-D4E3-4886-BBE0-92B6B1A9C714}"/>
              </a:ext>
            </a:extLst>
          </p:cNvPr>
          <p:cNvSpPr txBox="1"/>
          <p:nvPr/>
        </p:nvSpPr>
        <p:spPr>
          <a:xfrm>
            <a:off x="201880" y="2526812"/>
            <a:ext cx="9954487" cy="646331"/>
          </a:xfrm>
          <a:prstGeom prst="rect">
            <a:avLst/>
          </a:prstGeom>
          <a:noFill/>
        </p:spPr>
        <p:txBody>
          <a:bodyPr wrap="square" rtlCol="0">
            <a:spAutoFit/>
          </a:bodyPr>
          <a:lstStyle/>
          <a:p>
            <a:pPr algn="just"/>
            <a:r>
              <a:rPr lang="it-IT" dirty="0"/>
              <a:t>L’idea dell’algoritmo è quella di aggiungere una clique alla volta collegandola a quelle già inserite seguendo l’ordine della lista delle cliques per assicurarsi di non ripetere clique e di creare un albero </a:t>
            </a:r>
          </a:p>
        </p:txBody>
      </p:sp>
      <p:sp>
        <p:nvSpPr>
          <p:cNvPr id="7" name="CasellaDiTesto 6">
            <a:extLst>
              <a:ext uri="{FF2B5EF4-FFF2-40B4-BE49-F238E27FC236}">
                <a16:creationId xmlns:a16="http://schemas.microsoft.com/office/drawing/2014/main" id="{E9806D6F-4F6F-4A25-AAC7-D2D99903E7AE}"/>
              </a:ext>
            </a:extLst>
          </p:cNvPr>
          <p:cNvSpPr txBox="1"/>
          <p:nvPr/>
        </p:nvSpPr>
        <p:spPr>
          <a:xfrm>
            <a:off x="539333" y="3429000"/>
            <a:ext cx="8925943" cy="2308324"/>
          </a:xfrm>
          <a:prstGeom prst="rect">
            <a:avLst/>
          </a:prstGeom>
          <a:noFill/>
          <a:ln w="19050">
            <a:solidFill>
              <a:schemeClr val="accent2">
                <a:lumMod val="75000"/>
              </a:schemeClr>
            </a:solidFill>
          </a:ln>
        </p:spPr>
        <p:txBody>
          <a:bodyPr wrap="square" rtlCol="0">
            <a:spAutoFit/>
          </a:bodyPr>
          <a:lstStyle/>
          <a:p>
            <a:r>
              <a:rPr lang="it-IT" sz="1600" b="1" dirty="0">
                <a:solidFill>
                  <a:srgbClr val="7030A0"/>
                </a:solidFill>
                <a:latin typeface="OCRB" panose="020B0604020202020204" pitchFamily="49" charset="0"/>
              </a:rPr>
              <a:t>def</a:t>
            </a:r>
            <a:r>
              <a:rPr lang="it-IT" sz="1600" dirty="0">
                <a:latin typeface="OCRB" panose="020B0604020202020204" pitchFamily="49" charset="0"/>
              </a:rPr>
              <a:t> build_junction_tree(graph, cliques):</a:t>
            </a:r>
          </a:p>
          <a:p>
            <a:r>
              <a:rPr lang="it-IT" sz="1600" dirty="0">
                <a:latin typeface="OCRB" panose="020B0604020202020204" pitchFamily="49" charset="0"/>
              </a:rPr>
              <a:t>	</a:t>
            </a:r>
            <a:r>
              <a:rPr lang="it-IT" sz="1600" dirty="0" err="1">
                <a:latin typeface="OCRB" panose="020B0604020202020204" pitchFamily="49" charset="0"/>
              </a:rPr>
              <a:t>Assign</a:t>
            </a:r>
            <a:r>
              <a:rPr lang="it-IT" sz="1600" dirty="0">
                <a:latin typeface="OCRB" panose="020B0604020202020204" pitchFamily="49" charset="0"/>
              </a:rPr>
              <a:t> to each clique the largest perfect number of its nodes</a:t>
            </a:r>
          </a:p>
          <a:p>
            <a:r>
              <a:rPr lang="it-IT" sz="1600" dirty="0">
                <a:solidFill>
                  <a:srgbClr val="7030A0"/>
                </a:solidFill>
                <a:latin typeface="OCRB" panose="020B0609020202020204" pitchFamily="49" charset="0"/>
              </a:rPr>
              <a:t>	</a:t>
            </a:r>
            <a:r>
              <a:rPr lang="it-IT" sz="1600" dirty="0">
                <a:latin typeface="OCRB" panose="020B0609020202020204" pitchFamily="49" charset="0"/>
              </a:rPr>
              <a:t>Sort cliques in ascending order according to their assigned numbers</a:t>
            </a:r>
          </a:p>
          <a:p>
            <a:r>
              <a:rPr lang="it-IT" sz="1600" dirty="0">
                <a:latin typeface="OCRB" panose="020B0609020202020204" pitchFamily="49" charset="0"/>
              </a:rPr>
              <a:t>	</a:t>
            </a:r>
            <a:r>
              <a:rPr lang="it-IT" sz="1600" b="1" dirty="0">
                <a:solidFill>
                  <a:srgbClr val="7030A0"/>
                </a:solidFill>
                <a:latin typeface="OCRB" panose="020B0609020202020204" pitchFamily="49" charset="0"/>
              </a:rPr>
              <a:t>for</a:t>
            </a:r>
            <a:r>
              <a:rPr lang="it-IT" sz="1600" dirty="0">
                <a:latin typeface="OCRB" panose="020B0609020202020204" pitchFamily="49" charset="0"/>
              </a:rPr>
              <a:t> i </a:t>
            </a:r>
            <a:r>
              <a:rPr lang="it-IT" sz="1600" b="1" dirty="0">
                <a:solidFill>
                  <a:srgbClr val="7030A0"/>
                </a:solidFill>
                <a:latin typeface="OCRB" panose="020B0609020202020204" pitchFamily="49" charset="0"/>
              </a:rPr>
              <a:t>in</a:t>
            </a:r>
            <a:r>
              <a:rPr lang="it-IT" sz="1600" dirty="0">
                <a:latin typeface="OCRB" panose="020B0609020202020204" pitchFamily="49" charset="0"/>
              </a:rPr>
              <a:t> range(cliques.size):</a:t>
            </a:r>
          </a:p>
          <a:p>
            <a:r>
              <a:rPr lang="it-IT" sz="1600" dirty="0">
                <a:latin typeface="OCRB" panose="020B0609020202020204" pitchFamily="49" charset="0"/>
              </a:rPr>
              <a:t>		</a:t>
            </a:r>
            <a:r>
              <a:rPr lang="it-IT" sz="1600" dirty="0" err="1">
                <a:latin typeface="OCRB" panose="020B0609020202020204" pitchFamily="49" charset="0"/>
              </a:rPr>
              <a:t>Choose</a:t>
            </a:r>
            <a:r>
              <a:rPr lang="it-IT" sz="1600" dirty="0">
                <a:latin typeface="OCRB" panose="020B0609020202020204" pitchFamily="49" charset="0"/>
              </a:rPr>
              <a:t> a clique C</a:t>
            </a:r>
            <a:r>
              <a:rPr lang="it-IT" sz="1600" baseline="-25000" dirty="0">
                <a:latin typeface="OCRB" panose="020B0609020202020204" pitchFamily="49" charset="0"/>
              </a:rPr>
              <a:t>k</a:t>
            </a:r>
            <a:r>
              <a:rPr lang="it-IT" sz="1600" dirty="0">
                <a:latin typeface="OCRB" panose="020B0609020202020204" pitchFamily="49" charset="0"/>
              </a:rPr>
              <a:t> from clique[1:i-1]</a:t>
            </a:r>
          </a:p>
          <a:p>
            <a:r>
              <a:rPr lang="it-IT" sz="1600" dirty="0">
                <a:latin typeface="OCRB" panose="020B0609020202020204" pitchFamily="49" charset="0"/>
              </a:rPr>
              <a:t>			with maximum number of common nodes</a:t>
            </a:r>
          </a:p>
          <a:p>
            <a:r>
              <a:rPr lang="it-IT" sz="1600" dirty="0">
                <a:latin typeface="OCRB" panose="020B0609020202020204" pitchFamily="49" charset="0"/>
              </a:rPr>
              <a:t>		Add the link C</a:t>
            </a:r>
            <a:r>
              <a:rPr lang="it-IT" sz="1600" baseline="-25000" dirty="0">
                <a:latin typeface="OCRB" panose="020B0609020202020204" pitchFamily="49" charset="0"/>
              </a:rPr>
              <a:t>i</a:t>
            </a:r>
            <a:r>
              <a:rPr lang="it-IT" sz="1600" dirty="0">
                <a:latin typeface="OCRB" panose="020B0609020202020204" pitchFamily="49" charset="0"/>
              </a:rPr>
              <a:t> – </a:t>
            </a:r>
            <a:r>
              <a:rPr lang="it-IT" sz="1600" dirty="0" err="1">
                <a:latin typeface="OCRB" panose="020B0609020202020204" pitchFamily="49" charset="0"/>
              </a:rPr>
              <a:t>C</a:t>
            </a:r>
            <a:r>
              <a:rPr lang="it-IT" sz="1600" baseline="-25000" dirty="0" err="1">
                <a:latin typeface="OCRB" panose="020B0609020202020204" pitchFamily="49" charset="0"/>
              </a:rPr>
              <a:t>k</a:t>
            </a:r>
            <a:r>
              <a:rPr lang="it-IT" sz="1600" baseline="-25000" dirty="0">
                <a:latin typeface="OCRB" panose="020B0609020202020204" pitchFamily="49" charset="0"/>
              </a:rPr>
              <a:t> </a:t>
            </a:r>
            <a:r>
              <a:rPr lang="it-IT" sz="1600" dirty="0">
                <a:latin typeface="OCRB" panose="020B0609020202020204" pitchFamily="49" charset="0"/>
              </a:rPr>
              <a:t>to the </a:t>
            </a:r>
            <a:r>
              <a:rPr lang="it-IT" sz="1600" dirty="0" err="1">
                <a:latin typeface="OCRB" panose="020B0609020202020204" pitchFamily="49" charset="0"/>
              </a:rPr>
              <a:t>junction_tree</a:t>
            </a:r>
            <a:r>
              <a:rPr lang="it-IT" sz="1600" baseline="-25000" dirty="0">
                <a:latin typeface="OCRB" panose="020B0609020202020204" pitchFamily="49" charset="0"/>
              </a:rPr>
              <a:t> </a:t>
            </a:r>
          </a:p>
          <a:p>
            <a:r>
              <a:rPr lang="it-IT" sz="1600" baseline="-25000" dirty="0">
                <a:latin typeface="OCRB" panose="020B0609020202020204" pitchFamily="49" charset="0"/>
              </a:rPr>
              <a:t>		</a:t>
            </a:r>
            <a:r>
              <a:rPr lang="it-IT" sz="1600" dirty="0">
                <a:latin typeface="OCRB" panose="020B0609020202020204" pitchFamily="49" charset="0"/>
              </a:rPr>
              <a:t>Add the separator of C</a:t>
            </a:r>
            <a:r>
              <a:rPr lang="it-IT" sz="1600" baseline="-25000" dirty="0">
                <a:latin typeface="OCRB" panose="020B0609020202020204" pitchFamily="49" charset="0"/>
              </a:rPr>
              <a:t>i</a:t>
            </a:r>
            <a:r>
              <a:rPr lang="it-IT" sz="1600" dirty="0">
                <a:latin typeface="OCRB" panose="020B0609020202020204" pitchFamily="49" charset="0"/>
              </a:rPr>
              <a:t> – C</a:t>
            </a:r>
            <a:r>
              <a:rPr lang="it-IT" sz="1600" baseline="-25000" dirty="0">
                <a:latin typeface="OCRB" panose="020B0609020202020204" pitchFamily="49" charset="0"/>
              </a:rPr>
              <a:t>k </a:t>
            </a:r>
            <a:r>
              <a:rPr lang="it-IT" sz="1600" dirty="0">
                <a:latin typeface="OCRB" panose="020B0609020202020204" pitchFamily="49" charset="0"/>
              </a:rPr>
              <a:t>to the junction_tree</a:t>
            </a:r>
            <a:endParaRPr lang="it-IT" sz="1600" b="1" dirty="0">
              <a:solidFill>
                <a:srgbClr val="7030A0"/>
              </a:solidFill>
              <a:latin typeface="OCRB" panose="020B0604020202020204" pitchFamily="49" charset="0"/>
            </a:endParaRPr>
          </a:p>
          <a:p>
            <a:r>
              <a:rPr lang="it-IT" sz="1600" b="1" dirty="0">
                <a:solidFill>
                  <a:srgbClr val="7030A0"/>
                </a:solidFill>
                <a:latin typeface="OCRB" panose="020B0604020202020204" pitchFamily="49" charset="0"/>
              </a:rPr>
              <a:t>	return</a:t>
            </a:r>
            <a:r>
              <a:rPr lang="it-IT" sz="1600" dirty="0">
                <a:latin typeface="OCRB" panose="020B0604020202020204" pitchFamily="49" charset="0"/>
              </a:rPr>
              <a:t> junction_tree</a:t>
            </a:r>
          </a:p>
        </p:txBody>
      </p:sp>
    </p:spTree>
    <p:extLst>
      <p:ext uri="{BB962C8B-B14F-4D97-AF65-F5344CB8AC3E}">
        <p14:creationId xmlns:p14="http://schemas.microsoft.com/office/powerpoint/2010/main" val="343522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8281FF-B3F1-4D31-B67D-4ECC05BCAFC5}"/>
              </a:ext>
            </a:extLst>
          </p:cNvPr>
          <p:cNvSpPr>
            <a:spLocks noGrp="1"/>
          </p:cNvSpPr>
          <p:nvPr>
            <p:ph type="title"/>
          </p:nvPr>
        </p:nvSpPr>
        <p:spPr/>
        <p:txBody>
          <a:bodyPr>
            <a:normAutofit fontScale="90000"/>
          </a:bodyPr>
          <a:lstStyle/>
          <a:p>
            <a:r>
              <a:rPr lang="it-IT" dirty="0"/>
              <a:t>Connessione delle Cliques</a:t>
            </a:r>
          </a:p>
        </p:txBody>
      </p:sp>
      <p:sp>
        <p:nvSpPr>
          <p:cNvPr id="3" name="Segnaposto numero diapositiva 2">
            <a:extLst>
              <a:ext uri="{FF2B5EF4-FFF2-40B4-BE49-F238E27FC236}">
                <a16:creationId xmlns:a16="http://schemas.microsoft.com/office/drawing/2014/main" id="{1696A197-4D27-4E8E-AA7C-138DAF04205E}"/>
              </a:ext>
            </a:extLst>
          </p:cNvPr>
          <p:cNvSpPr>
            <a:spLocks noGrp="1"/>
          </p:cNvSpPr>
          <p:nvPr>
            <p:ph type="sldNum" sz="quarter" idx="11"/>
          </p:nvPr>
        </p:nvSpPr>
        <p:spPr/>
        <p:txBody>
          <a:bodyPr/>
          <a:lstStyle/>
          <a:p>
            <a:fld id="{B10A38FF-12F8-4E69-A0FC-979B4CCD9591}" type="slidenum">
              <a:rPr lang="it-IT" smtClean="0"/>
              <a:pPr/>
              <a:t>15</a:t>
            </a:fld>
            <a:endParaRPr lang="it-IT" dirty="0"/>
          </a:p>
        </p:txBody>
      </p:sp>
      <p:sp>
        <p:nvSpPr>
          <p:cNvPr id="17" name="Segnaposto testo 16">
            <a:extLst>
              <a:ext uri="{FF2B5EF4-FFF2-40B4-BE49-F238E27FC236}">
                <a16:creationId xmlns:a16="http://schemas.microsoft.com/office/drawing/2014/main" id="{C31BE677-F0DC-49F3-9967-99CDDEEDE40C}"/>
              </a:ext>
            </a:extLst>
          </p:cNvPr>
          <p:cNvSpPr>
            <a:spLocks noGrp="1"/>
          </p:cNvSpPr>
          <p:nvPr>
            <p:ph type="body" sz="quarter" idx="13"/>
          </p:nvPr>
        </p:nvSpPr>
        <p:spPr/>
        <p:txBody>
          <a:bodyPr/>
          <a:lstStyle/>
          <a:p>
            <a:r>
              <a:rPr lang="it-IT" dirty="0"/>
              <a:t>Esempio (I)</a:t>
            </a:r>
          </a:p>
        </p:txBody>
      </p:sp>
      <p:sp>
        <p:nvSpPr>
          <p:cNvPr id="4" name="CasellaDiTesto 3">
            <a:extLst>
              <a:ext uri="{FF2B5EF4-FFF2-40B4-BE49-F238E27FC236}">
                <a16:creationId xmlns:a16="http://schemas.microsoft.com/office/drawing/2014/main" id="{96112DFC-5ABE-48BA-945D-CBE165536225}"/>
              </a:ext>
            </a:extLst>
          </p:cNvPr>
          <p:cNvSpPr txBox="1"/>
          <p:nvPr/>
        </p:nvSpPr>
        <p:spPr>
          <a:xfrm>
            <a:off x="1425831" y="1702336"/>
            <a:ext cx="5229822" cy="369332"/>
          </a:xfrm>
          <a:prstGeom prst="rect">
            <a:avLst/>
          </a:prstGeom>
          <a:noFill/>
        </p:spPr>
        <p:txBody>
          <a:bodyPr wrap="square" rtlCol="0">
            <a:spAutoFit/>
          </a:bodyPr>
          <a:lstStyle/>
          <a:p>
            <a:r>
              <a:rPr lang="it-IT" dirty="0"/>
              <a:t>Lista delle Clique = [ABC, BCE, BDE, CF, DG, DH, EI]</a:t>
            </a:r>
          </a:p>
        </p:txBody>
      </p:sp>
      <p:sp>
        <p:nvSpPr>
          <p:cNvPr id="9" name="Ovale 8">
            <a:extLst>
              <a:ext uri="{FF2B5EF4-FFF2-40B4-BE49-F238E27FC236}">
                <a16:creationId xmlns:a16="http://schemas.microsoft.com/office/drawing/2014/main" id="{C042D02F-D874-427C-A45A-3420071C9208}"/>
              </a:ext>
            </a:extLst>
          </p:cNvPr>
          <p:cNvSpPr/>
          <p:nvPr/>
        </p:nvSpPr>
        <p:spPr>
          <a:xfrm>
            <a:off x="7084542" y="2492978"/>
            <a:ext cx="648000" cy="50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atin typeface="+mj-lt"/>
              </a:rPr>
              <a:t>ABC</a:t>
            </a:r>
          </a:p>
        </p:txBody>
      </p:sp>
      <p:sp>
        <p:nvSpPr>
          <p:cNvPr id="15" name="CasellaDiTesto 14">
            <a:extLst>
              <a:ext uri="{FF2B5EF4-FFF2-40B4-BE49-F238E27FC236}">
                <a16:creationId xmlns:a16="http://schemas.microsoft.com/office/drawing/2014/main" id="{05546220-84BF-4058-A677-AAA3388B42EB}"/>
              </a:ext>
            </a:extLst>
          </p:cNvPr>
          <p:cNvSpPr txBox="1"/>
          <p:nvPr/>
        </p:nvSpPr>
        <p:spPr>
          <a:xfrm>
            <a:off x="283434" y="2196336"/>
            <a:ext cx="5179779" cy="923330"/>
          </a:xfrm>
          <a:prstGeom prst="rect">
            <a:avLst/>
          </a:prstGeom>
          <a:noFill/>
        </p:spPr>
        <p:txBody>
          <a:bodyPr wrap="square" rtlCol="0">
            <a:spAutoFit/>
          </a:bodyPr>
          <a:lstStyle/>
          <a:p>
            <a:pPr algn="just"/>
            <a:r>
              <a:rPr lang="it-IT" dirty="0"/>
              <a:t>Inizialmente si sceglie la clique ABC e non avendo nessun nodo che lo precede nella lista verrà inserito da solo nel Junction Tree.</a:t>
            </a:r>
          </a:p>
        </p:txBody>
      </p:sp>
      <p:grpSp>
        <p:nvGrpSpPr>
          <p:cNvPr id="34" name="Gruppo 33">
            <a:extLst>
              <a:ext uri="{FF2B5EF4-FFF2-40B4-BE49-F238E27FC236}">
                <a16:creationId xmlns:a16="http://schemas.microsoft.com/office/drawing/2014/main" id="{DAE70DE9-BC0E-4191-B605-9D1344949984}"/>
              </a:ext>
            </a:extLst>
          </p:cNvPr>
          <p:cNvGrpSpPr/>
          <p:nvPr/>
        </p:nvGrpSpPr>
        <p:grpSpPr>
          <a:xfrm>
            <a:off x="201881" y="1734574"/>
            <a:ext cx="9881233" cy="316648"/>
            <a:chOff x="201881" y="1734574"/>
            <a:chExt cx="9881233" cy="316648"/>
          </a:xfrm>
        </p:grpSpPr>
        <p:cxnSp>
          <p:nvCxnSpPr>
            <p:cNvPr id="25" name="Connettore diritto 24">
              <a:extLst>
                <a:ext uri="{FF2B5EF4-FFF2-40B4-BE49-F238E27FC236}">
                  <a16:creationId xmlns:a16="http://schemas.microsoft.com/office/drawing/2014/main" id="{C324F7B7-142D-4EB3-B553-D0CF61BF9DAA}"/>
                </a:ext>
              </a:extLst>
            </p:cNvPr>
            <p:cNvCxnSpPr>
              <a:cxnSpLocks/>
            </p:cNvCxnSpPr>
            <p:nvPr/>
          </p:nvCxnSpPr>
          <p:spPr>
            <a:xfrm>
              <a:off x="201881" y="2051222"/>
              <a:ext cx="9881233"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33" name="Rettangolo 32">
              <a:extLst>
                <a:ext uri="{FF2B5EF4-FFF2-40B4-BE49-F238E27FC236}">
                  <a16:creationId xmlns:a16="http://schemas.microsoft.com/office/drawing/2014/main" id="{32FE08D3-BB1C-4B04-89FC-3E09C2080BD2}"/>
                </a:ext>
              </a:extLst>
            </p:cNvPr>
            <p:cNvSpPr/>
            <p:nvPr/>
          </p:nvSpPr>
          <p:spPr>
            <a:xfrm>
              <a:off x="201881" y="1734574"/>
              <a:ext cx="1223950" cy="3166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t>STEP 1</a:t>
              </a:r>
            </a:p>
          </p:txBody>
        </p:sp>
      </p:grpSp>
      <p:grpSp>
        <p:nvGrpSpPr>
          <p:cNvPr id="35" name="Gruppo 34">
            <a:extLst>
              <a:ext uri="{FF2B5EF4-FFF2-40B4-BE49-F238E27FC236}">
                <a16:creationId xmlns:a16="http://schemas.microsoft.com/office/drawing/2014/main" id="{CC4483D1-49EA-4E56-96F2-CF4D59C94746}"/>
              </a:ext>
            </a:extLst>
          </p:cNvPr>
          <p:cNvGrpSpPr/>
          <p:nvPr/>
        </p:nvGrpSpPr>
        <p:grpSpPr>
          <a:xfrm>
            <a:off x="211738" y="3116010"/>
            <a:ext cx="9881233" cy="316646"/>
            <a:chOff x="211738" y="3116010"/>
            <a:chExt cx="9881233" cy="316646"/>
          </a:xfrm>
        </p:grpSpPr>
        <p:cxnSp>
          <p:nvCxnSpPr>
            <p:cNvPr id="42" name="Connettore diritto 41">
              <a:extLst>
                <a:ext uri="{FF2B5EF4-FFF2-40B4-BE49-F238E27FC236}">
                  <a16:creationId xmlns:a16="http://schemas.microsoft.com/office/drawing/2014/main" id="{92CF16C7-3DAF-4FBF-B447-C1DBE443B826}"/>
                </a:ext>
              </a:extLst>
            </p:cNvPr>
            <p:cNvCxnSpPr>
              <a:cxnSpLocks/>
            </p:cNvCxnSpPr>
            <p:nvPr/>
          </p:nvCxnSpPr>
          <p:spPr>
            <a:xfrm>
              <a:off x="211738" y="3429000"/>
              <a:ext cx="9881233"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49" name="Rettangolo 48">
              <a:extLst>
                <a:ext uri="{FF2B5EF4-FFF2-40B4-BE49-F238E27FC236}">
                  <a16:creationId xmlns:a16="http://schemas.microsoft.com/office/drawing/2014/main" id="{438430F5-FBA8-481B-BB72-EDEC3DC688D9}"/>
                </a:ext>
              </a:extLst>
            </p:cNvPr>
            <p:cNvSpPr/>
            <p:nvPr/>
          </p:nvSpPr>
          <p:spPr>
            <a:xfrm>
              <a:off x="211738" y="3116010"/>
              <a:ext cx="1223950" cy="3166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t>STEP 2</a:t>
              </a:r>
            </a:p>
          </p:txBody>
        </p:sp>
      </p:grpSp>
      <p:sp>
        <p:nvSpPr>
          <p:cNvPr id="51" name="CasellaDiTesto 50">
            <a:extLst>
              <a:ext uri="{FF2B5EF4-FFF2-40B4-BE49-F238E27FC236}">
                <a16:creationId xmlns:a16="http://schemas.microsoft.com/office/drawing/2014/main" id="{AB87383B-869E-486A-BE9C-0A756D5A326C}"/>
              </a:ext>
            </a:extLst>
          </p:cNvPr>
          <p:cNvSpPr txBox="1"/>
          <p:nvPr/>
        </p:nvSpPr>
        <p:spPr>
          <a:xfrm>
            <a:off x="283433" y="3566405"/>
            <a:ext cx="5179779" cy="646331"/>
          </a:xfrm>
          <a:prstGeom prst="rect">
            <a:avLst/>
          </a:prstGeom>
          <a:noFill/>
        </p:spPr>
        <p:txBody>
          <a:bodyPr wrap="square" rtlCol="0">
            <a:spAutoFit/>
          </a:bodyPr>
          <a:lstStyle/>
          <a:p>
            <a:pPr algn="just"/>
            <a:r>
              <a:rPr lang="it-IT" dirty="0"/>
              <a:t>Si sceglie la clique BCE e avendo solo ABC che lo precede nella lista si procede a connettere i due nodi</a:t>
            </a:r>
          </a:p>
        </p:txBody>
      </p:sp>
      <p:grpSp>
        <p:nvGrpSpPr>
          <p:cNvPr id="39" name="Gruppo 38">
            <a:extLst>
              <a:ext uri="{FF2B5EF4-FFF2-40B4-BE49-F238E27FC236}">
                <a16:creationId xmlns:a16="http://schemas.microsoft.com/office/drawing/2014/main" id="{A9528A33-476B-48AD-9425-3E4DBB62DD51}"/>
              </a:ext>
            </a:extLst>
          </p:cNvPr>
          <p:cNvGrpSpPr/>
          <p:nvPr/>
        </p:nvGrpSpPr>
        <p:grpSpPr>
          <a:xfrm>
            <a:off x="5890602" y="3752163"/>
            <a:ext cx="2986213" cy="504000"/>
            <a:chOff x="5890602" y="3752163"/>
            <a:chExt cx="2986213" cy="504000"/>
          </a:xfrm>
        </p:grpSpPr>
        <p:sp>
          <p:nvSpPr>
            <p:cNvPr id="11" name="Ovale 10">
              <a:extLst>
                <a:ext uri="{FF2B5EF4-FFF2-40B4-BE49-F238E27FC236}">
                  <a16:creationId xmlns:a16="http://schemas.microsoft.com/office/drawing/2014/main" id="{F227980D-0B16-4411-9109-6E4ECA126C56}"/>
                </a:ext>
              </a:extLst>
            </p:cNvPr>
            <p:cNvSpPr/>
            <p:nvPr/>
          </p:nvSpPr>
          <p:spPr>
            <a:xfrm>
              <a:off x="8228815" y="3752163"/>
              <a:ext cx="648000" cy="50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atin typeface="+mj-lt"/>
                </a:rPr>
                <a:t>BCE</a:t>
              </a:r>
            </a:p>
          </p:txBody>
        </p:sp>
        <p:sp>
          <p:nvSpPr>
            <p:cNvPr id="20" name="Rettangolo 19">
              <a:extLst>
                <a:ext uri="{FF2B5EF4-FFF2-40B4-BE49-F238E27FC236}">
                  <a16:creationId xmlns:a16="http://schemas.microsoft.com/office/drawing/2014/main" id="{121B6B20-FE6A-48A9-8390-F835FA02DD69}"/>
                </a:ext>
              </a:extLst>
            </p:cNvPr>
            <p:cNvSpPr/>
            <p:nvPr/>
          </p:nvSpPr>
          <p:spPr>
            <a:xfrm>
              <a:off x="7117401" y="3788158"/>
              <a:ext cx="532615" cy="432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BC</a:t>
              </a:r>
            </a:p>
          </p:txBody>
        </p:sp>
        <p:cxnSp>
          <p:nvCxnSpPr>
            <p:cNvPr id="45" name="Connettore 2 44">
              <a:extLst>
                <a:ext uri="{FF2B5EF4-FFF2-40B4-BE49-F238E27FC236}">
                  <a16:creationId xmlns:a16="http://schemas.microsoft.com/office/drawing/2014/main" id="{380E9A38-953F-4224-AACB-FA7BC60A9633}"/>
                </a:ext>
              </a:extLst>
            </p:cNvPr>
            <p:cNvCxnSpPr>
              <a:cxnSpLocks/>
            </p:cNvCxnSpPr>
            <p:nvPr/>
          </p:nvCxnSpPr>
          <p:spPr>
            <a:xfrm>
              <a:off x="6602242" y="4004163"/>
              <a:ext cx="477059"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Ovale 49">
              <a:extLst>
                <a:ext uri="{FF2B5EF4-FFF2-40B4-BE49-F238E27FC236}">
                  <a16:creationId xmlns:a16="http://schemas.microsoft.com/office/drawing/2014/main" id="{3E0B8415-D78D-4A64-A1AC-FF20EDB4F5B7}"/>
                </a:ext>
              </a:extLst>
            </p:cNvPr>
            <p:cNvSpPr/>
            <p:nvPr/>
          </p:nvSpPr>
          <p:spPr>
            <a:xfrm>
              <a:off x="5890602" y="3752163"/>
              <a:ext cx="648000" cy="50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atin typeface="+mj-lt"/>
                </a:rPr>
                <a:t>ABC</a:t>
              </a:r>
            </a:p>
          </p:txBody>
        </p:sp>
        <p:cxnSp>
          <p:nvCxnSpPr>
            <p:cNvPr id="52" name="Connettore 2 51">
              <a:extLst>
                <a:ext uri="{FF2B5EF4-FFF2-40B4-BE49-F238E27FC236}">
                  <a16:creationId xmlns:a16="http://schemas.microsoft.com/office/drawing/2014/main" id="{5C85C6B5-C867-476E-B5E8-ED0D9AA77597}"/>
                </a:ext>
              </a:extLst>
            </p:cNvPr>
            <p:cNvCxnSpPr>
              <a:cxnSpLocks/>
            </p:cNvCxnSpPr>
            <p:nvPr/>
          </p:nvCxnSpPr>
          <p:spPr>
            <a:xfrm>
              <a:off x="7732542" y="4004158"/>
              <a:ext cx="477059"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3" name="Gruppo 52">
            <a:extLst>
              <a:ext uri="{FF2B5EF4-FFF2-40B4-BE49-F238E27FC236}">
                <a16:creationId xmlns:a16="http://schemas.microsoft.com/office/drawing/2014/main" id="{CB61A670-F5EA-449A-A3BC-A5AFA12568D3}"/>
              </a:ext>
            </a:extLst>
          </p:cNvPr>
          <p:cNvGrpSpPr/>
          <p:nvPr/>
        </p:nvGrpSpPr>
        <p:grpSpPr>
          <a:xfrm>
            <a:off x="283433" y="4357419"/>
            <a:ext cx="9881233" cy="316646"/>
            <a:chOff x="211738" y="3116010"/>
            <a:chExt cx="9881233" cy="316646"/>
          </a:xfrm>
        </p:grpSpPr>
        <p:cxnSp>
          <p:nvCxnSpPr>
            <p:cNvPr id="54" name="Connettore diritto 53">
              <a:extLst>
                <a:ext uri="{FF2B5EF4-FFF2-40B4-BE49-F238E27FC236}">
                  <a16:creationId xmlns:a16="http://schemas.microsoft.com/office/drawing/2014/main" id="{D8A1573A-52C5-43AC-94FA-843BA5DB76F8}"/>
                </a:ext>
              </a:extLst>
            </p:cNvPr>
            <p:cNvCxnSpPr>
              <a:cxnSpLocks/>
            </p:cNvCxnSpPr>
            <p:nvPr/>
          </p:nvCxnSpPr>
          <p:spPr>
            <a:xfrm>
              <a:off x="211738" y="3429000"/>
              <a:ext cx="9881233"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55" name="Rettangolo 54">
              <a:extLst>
                <a:ext uri="{FF2B5EF4-FFF2-40B4-BE49-F238E27FC236}">
                  <a16:creationId xmlns:a16="http://schemas.microsoft.com/office/drawing/2014/main" id="{E3C76AE2-E0F5-4DB5-865C-DB29E51EAE66}"/>
                </a:ext>
              </a:extLst>
            </p:cNvPr>
            <p:cNvSpPr/>
            <p:nvPr/>
          </p:nvSpPr>
          <p:spPr>
            <a:xfrm>
              <a:off x="211738" y="3116010"/>
              <a:ext cx="1223950" cy="3166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t>STEP 3</a:t>
              </a:r>
            </a:p>
          </p:txBody>
        </p:sp>
      </p:grpSp>
      <p:sp>
        <p:nvSpPr>
          <p:cNvPr id="56" name="CasellaDiTesto 55">
            <a:extLst>
              <a:ext uri="{FF2B5EF4-FFF2-40B4-BE49-F238E27FC236}">
                <a16:creationId xmlns:a16="http://schemas.microsoft.com/office/drawing/2014/main" id="{1B75884A-D8EB-4E31-B393-31B2049715ED}"/>
              </a:ext>
            </a:extLst>
          </p:cNvPr>
          <p:cNvSpPr txBox="1"/>
          <p:nvPr/>
        </p:nvSpPr>
        <p:spPr>
          <a:xfrm>
            <a:off x="283432" y="5115048"/>
            <a:ext cx="5179779" cy="923330"/>
          </a:xfrm>
          <a:prstGeom prst="rect">
            <a:avLst/>
          </a:prstGeom>
          <a:noFill/>
        </p:spPr>
        <p:txBody>
          <a:bodyPr wrap="square" rtlCol="0">
            <a:spAutoFit/>
          </a:bodyPr>
          <a:lstStyle/>
          <a:p>
            <a:pPr algn="just"/>
            <a:r>
              <a:rPr lang="it-IT" dirty="0"/>
              <a:t>Si sceglie la clique BDE, nella lista è preceduto da ABC e BCE. La clique con il quale condivide più nodi è BCE quindi verrà connessa con questa clique </a:t>
            </a:r>
          </a:p>
        </p:txBody>
      </p:sp>
      <p:grpSp>
        <p:nvGrpSpPr>
          <p:cNvPr id="38" name="Gruppo 37">
            <a:extLst>
              <a:ext uri="{FF2B5EF4-FFF2-40B4-BE49-F238E27FC236}">
                <a16:creationId xmlns:a16="http://schemas.microsoft.com/office/drawing/2014/main" id="{619C8FE4-3567-4DEB-AC2D-7E9212617DD7}"/>
              </a:ext>
            </a:extLst>
          </p:cNvPr>
          <p:cNvGrpSpPr/>
          <p:nvPr/>
        </p:nvGrpSpPr>
        <p:grpSpPr>
          <a:xfrm>
            <a:off x="5890602" y="4968982"/>
            <a:ext cx="4176669" cy="1640329"/>
            <a:chOff x="5890602" y="4968982"/>
            <a:chExt cx="4176669" cy="1640329"/>
          </a:xfrm>
        </p:grpSpPr>
        <p:sp>
          <p:nvSpPr>
            <p:cNvPr id="8" name="Ovale 7">
              <a:extLst>
                <a:ext uri="{FF2B5EF4-FFF2-40B4-BE49-F238E27FC236}">
                  <a16:creationId xmlns:a16="http://schemas.microsoft.com/office/drawing/2014/main" id="{69D99A4E-C49B-4130-BFB3-5DF2BB2851CD}"/>
                </a:ext>
              </a:extLst>
            </p:cNvPr>
            <p:cNvSpPr/>
            <p:nvPr/>
          </p:nvSpPr>
          <p:spPr>
            <a:xfrm>
              <a:off x="9419271" y="6105311"/>
              <a:ext cx="648000" cy="50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atin typeface="+mj-lt"/>
                </a:rPr>
                <a:t>BDE</a:t>
              </a:r>
            </a:p>
          </p:txBody>
        </p:sp>
        <p:sp>
          <p:nvSpPr>
            <p:cNvPr id="57" name="Ovale 56">
              <a:extLst>
                <a:ext uri="{FF2B5EF4-FFF2-40B4-BE49-F238E27FC236}">
                  <a16:creationId xmlns:a16="http://schemas.microsoft.com/office/drawing/2014/main" id="{B65D4037-8184-48C0-B2F9-1D4E99E3F8D2}"/>
                </a:ext>
              </a:extLst>
            </p:cNvPr>
            <p:cNvSpPr/>
            <p:nvPr/>
          </p:nvSpPr>
          <p:spPr>
            <a:xfrm>
              <a:off x="8228815" y="4968982"/>
              <a:ext cx="648000" cy="50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atin typeface="+mj-lt"/>
                </a:rPr>
                <a:t>BCE</a:t>
              </a:r>
            </a:p>
          </p:txBody>
        </p:sp>
        <p:sp>
          <p:nvSpPr>
            <p:cNvPr id="58" name="Rettangolo 57">
              <a:extLst>
                <a:ext uri="{FF2B5EF4-FFF2-40B4-BE49-F238E27FC236}">
                  <a16:creationId xmlns:a16="http://schemas.microsoft.com/office/drawing/2014/main" id="{51C2DA07-31FE-45A5-A1A9-04CD6E65F67E}"/>
                </a:ext>
              </a:extLst>
            </p:cNvPr>
            <p:cNvSpPr/>
            <p:nvPr/>
          </p:nvSpPr>
          <p:spPr>
            <a:xfrm>
              <a:off x="7117401" y="5004977"/>
              <a:ext cx="532615" cy="432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BC</a:t>
              </a:r>
            </a:p>
          </p:txBody>
        </p:sp>
        <p:cxnSp>
          <p:nvCxnSpPr>
            <p:cNvPr id="59" name="Connettore 2 58">
              <a:extLst>
                <a:ext uri="{FF2B5EF4-FFF2-40B4-BE49-F238E27FC236}">
                  <a16:creationId xmlns:a16="http://schemas.microsoft.com/office/drawing/2014/main" id="{484FAA9C-DD94-44BD-A847-3D44FE514570}"/>
                </a:ext>
              </a:extLst>
            </p:cNvPr>
            <p:cNvCxnSpPr>
              <a:cxnSpLocks/>
            </p:cNvCxnSpPr>
            <p:nvPr/>
          </p:nvCxnSpPr>
          <p:spPr>
            <a:xfrm>
              <a:off x="6602242" y="5220982"/>
              <a:ext cx="477059"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Ovale 59">
              <a:extLst>
                <a:ext uri="{FF2B5EF4-FFF2-40B4-BE49-F238E27FC236}">
                  <a16:creationId xmlns:a16="http://schemas.microsoft.com/office/drawing/2014/main" id="{31945B04-A995-4EC7-BD81-9D578C964E24}"/>
                </a:ext>
              </a:extLst>
            </p:cNvPr>
            <p:cNvSpPr/>
            <p:nvPr/>
          </p:nvSpPr>
          <p:spPr>
            <a:xfrm>
              <a:off x="5890602" y="4968982"/>
              <a:ext cx="648000" cy="50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atin typeface="+mj-lt"/>
                </a:rPr>
                <a:t>ABC</a:t>
              </a:r>
            </a:p>
          </p:txBody>
        </p:sp>
        <p:cxnSp>
          <p:nvCxnSpPr>
            <p:cNvPr id="61" name="Connettore 2 60">
              <a:extLst>
                <a:ext uri="{FF2B5EF4-FFF2-40B4-BE49-F238E27FC236}">
                  <a16:creationId xmlns:a16="http://schemas.microsoft.com/office/drawing/2014/main" id="{E0E6AED0-F667-4CCC-8251-D001FBC61107}"/>
                </a:ext>
              </a:extLst>
            </p:cNvPr>
            <p:cNvCxnSpPr>
              <a:cxnSpLocks/>
            </p:cNvCxnSpPr>
            <p:nvPr/>
          </p:nvCxnSpPr>
          <p:spPr>
            <a:xfrm>
              <a:off x="7732542" y="5220977"/>
              <a:ext cx="477059"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Rettangolo 61">
              <a:extLst>
                <a:ext uri="{FF2B5EF4-FFF2-40B4-BE49-F238E27FC236}">
                  <a16:creationId xmlns:a16="http://schemas.microsoft.com/office/drawing/2014/main" id="{FA0B13B8-27E5-433C-84F4-650B3E66521E}"/>
                </a:ext>
              </a:extLst>
            </p:cNvPr>
            <p:cNvSpPr/>
            <p:nvPr/>
          </p:nvSpPr>
          <p:spPr>
            <a:xfrm>
              <a:off x="8311341" y="6105311"/>
              <a:ext cx="532615" cy="432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BE</a:t>
              </a:r>
            </a:p>
          </p:txBody>
        </p:sp>
        <p:cxnSp>
          <p:nvCxnSpPr>
            <p:cNvPr id="63" name="Connettore 2 62">
              <a:extLst>
                <a:ext uri="{FF2B5EF4-FFF2-40B4-BE49-F238E27FC236}">
                  <a16:creationId xmlns:a16="http://schemas.microsoft.com/office/drawing/2014/main" id="{BA649CF0-374A-4EDE-A203-8E5A63F18A9B}"/>
                </a:ext>
              </a:extLst>
            </p:cNvPr>
            <p:cNvCxnSpPr>
              <a:cxnSpLocks/>
            </p:cNvCxnSpPr>
            <p:nvPr/>
          </p:nvCxnSpPr>
          <p:spPr>
            <a:xfrm>
              <a:off x="8549870" y="5570552"/>
              <a:ext cx="0" cy="437553"/>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ttore 2 63">
              <a:extLst>
                <a:ext uri="{FF2B5EF4-FFF2-40B4-BE49-F238E27FC236}">
                  <a16:creationId xmlns:a16="http://schemas.microsoft.com/office/drawing/2014/main" id="{3A623D17-16ED-4E21-BB57-C667C5E06F4C}"/>
                </a:ext>
              </a:extLst>
            </p:cNvPr>
            <p:cNvCxnSpPr>
              <a:cxnSpLocks/>
            </p:cNvCxnSpPr>
            <p:nvPr/>
          </p:nvCxnSpPr>
          <p:spPr>
            <a:xfrm>
              <a:off x="8893084" y="6345888"/>
              <a:ext cx="477059"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8426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8281FF-B3F1-4D31-B67D-4ECC05BCAFC5}"/>
              </a:ext>
            </a:extLst>
          </p:cNvPr>
          <p:cNvSpPr>
            <a:spLocks noGrp="1"/>
          </p:cNvSpPr>
          <p:nvPr>
            <p:ph type="title"/>
          </p:nvPr>
        </p:nvSpPr>
        <p:spPr/>
        <p:txBody>
          <a:bodyPr>
            <a:normAutofit fontScale="90000"/>
          </a:bodyPr>
          <a:lstStyle/>
          <a:p>
            <a:r>
              <a:rPr lang="it-IT" dirty="0"/>
              <a:t>Connessione delle Cliques</a:t>
            </a:r>
          </a:p>
        </p:txBody>
      </p:sp>
      <p:sp>
        <p:nvSpPr>
          <p:cNvPr id="3" name="Segnaposto numero diapositiva 2">
            <a:extLst>
              <a:ext uri="{FF2B5EF4-FFF2-40B4-BE49-F238E27FC236}">
                <a16:creationId xmlns:a16="http://schemas.microsoft.com/office/drawing/2014/main" id="{1696A197-4D27-4E8E-AA7C-138DAF04205E}"/>
              </a:ext>
            </a:extLst>
          </p:cNvPr>
          <p:cNvSpPr>
            <a:spLocks noGrp="1"/>
          </p:cNvSpPr>
          <p:nvPr>
            <p:ph type="sldNum" sz="quarter" idx="11"/>
          </p:nvPr>
        </p:nvSpPr>
        <p:spPr/>
        <p:txBody>
          <a:bodyPr/>
          <a:lstStyle/>
          <a:p>
            <a:fld id="{B10A38FF-12F8-4E69-A0FC-979B4CCD9591}" type="slidenum">
              <a:rPr lang="it-IT" smtClean="0"/>
              <a:pPr/>
              <a:t>16</a:t>
            </a:fld>
            <a:endParaRPr lang="it-IT" dirty="0"/>
          </a:p>
        </p:txBody>
      </p:sp>
      <p:sp>
        <p:nvSpPr>
          <p:cNvPr id="17" name="Segnaposto testo 16">
            <a:extLst>
              <a:ext uri="{FF2B5EF4-FFF2-40B4-BE49-F238E27FC236}">
                <a16:creationId xmlns:a16="http://schemas.microsoft.com/office/drawing/2014/main" id="{C31BE677-F0DC-49F3-9967-99CDDEEDE40C}"/>
              </a:ext>
            </a:extLst>
          </p:cNvPr>
          <p:cNvSpPr>
            <a:spLocks noGrp="1"/>
          </p:cNvSpPr>
          <p:nvPr>
            <p:ph type="body" sz="quarter" idx="13"/>
          </p:nvPr>
        </p:nvSpPr>
        <p:spPr/>
        <p:txBody>
          <a:bodyPr/>
          <a:lstStyle/>
          <a:p>
            <a:r>
              <a:rPr lang="it-IT" dirty="0"/>
              <a:t>Esempio (II)</a:t>
            </a:r>
          </a:p>
        </p:txBody>
      </p:sp>
      <p:grpSp>
        <p:nvGrpSpPr>
          <p:cNvPr id="122" name="Gruppo 121">
            <a:extLst>
              <a:ext uri="{FF2B5EF4-FFF2-40B4-BE49-F238E27FC236}">
                <a16:creationId xmlns:a16="http://schemas.microsoft.com/office/drawing/2014/main" id="{78D98537-58E8-42D8-9E12-0CF403B9B2B6}"/>
              </a:ext>
            </a:extLst>
          </p:cNvPr>
          <p:cNvGrpSpPr/>
          <p:nvPr/>
        </p:nvGrpSpPr>
        <p:grpSpPr>
          <a:xfrm>
            <a:off x="201881" y="1594874"/>
            <a:ext cx="9881233" cy="316648"/>
            <a:chOff x="201881" y="1734574"/>
            <a:chExt cx="9881233" cy="316648"/>
          </a:xfrm>
        </p:grpSpPr>
        <p:cxnSp>
          <p:nvCxnSpPr>
            <p:cNvPr id="123" name="Connettore diritto 122">
              <a:extLst>
                <a:ext uri="{FF2B5EF4-FFF2-40B4-BE49-F238E27FC236}">
                  <a16:creationId xmlns:a16="http://schemas.microsoft.com/office/drawing/2014/main" id="{BB39EC59-56B6-4BD6-BEAB-B0B21AF5BA9F}"/>
                </a:ext>
              </a:extLst>
            </p:cNvPr>
            <p:cNvCxnSpPr>
              <a:cxnSpLocks/>
            </p:cNvCxnSpPr>
            <p:nvPr/>
          </p:nvCxnSpPr>
          <p:spPr>
            <a:xfrm>
              <a:off x="201881" y="2051222"/>
              <a:ext cx="9881233"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124" name="Rettangolo 123">
              <a:extLst>
                <a:ext uri="{FF2B5EF4-FFF2-40B4-BE49-F238E27FC236}">
                  <a16:creationId xmlns:a16="http://schemas.microsoft.com/office/drawing/2014/main" id="{FB17000B-5AFB-4E9F-8698-82FDD2DB5E55}"/>
                </a:ext>
              </a:extLst>
            </p:cNvPr>
            <p:cNvSpPr/>
            <p:nvPr/>
          </p:nvSpPr>
          <p:spPr>
            <a:xfrm>
              <a:off x="201881" y="1734574"/>
              <a:ext cx="1223950" cy="3166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t>STEP 4</a:t>
              </a:r>
            </a:p>
          </p:txBody>
        </p:sp>
      </p:grpSp>
      <p:sp>
        <p:nvSpPr>
          <p:cNvPr id="125" name="CasellaDiTesto 124">
            <a:extLst>
              <a:ext uri="{FF2B5EF4-FFF2-40B4-BE49-F238E27FC236}">
                <a16:creationId xmlns:a16="http://schemas.microsoft.com/office/drawing/2014/main" id="{367EA6EA-BA0A-4101-BEBC-069CD38AC8F9}"/>
              </a:ext>
            </a:extLst>
          </p:cNvPr>
          <p:cNvSpPr txBox="1"/>
          <p:nvPr/>
        </p:nvSpPr>
        <p:spPr>
          <a:xfrm>
            <a:off x="1425831" y="1537498"/>
            <a:ext cx="5229822" cy="369332"/>
          </a:xfrm>
          <a:prstGeom prst="rect">
            <a:avLst/>
          </a:prstGeom>
          <a:noFill/>
        </p:spPr>
        <p:txBody>
          <a:bodyPr wrap="square" rtlCol="0">
            <a:spAutoFit/>
          </a:bodyPr>
          <a:lstStyle/>
          <a:p>
            <a:r>
              <a:rPr lang="it-IT" dirty="0"/>
              <a:t>Lista delle Clique = [ABC, BCE, BDE, CF, DG, DH, EI]</a:t>
            </a:r>
          </a:p>
        </p:txBody>
      </p:sp>
      <p:sp>
        <p:nvSpPr>
          <p:cNvPr id="126" name="CasellaDiTesto 125">
            <a:extLst>
              <a:ext uri="{FF2B5EF4-FFF2-40B4-BE49-F238E27FC236}">
                <a16:creationId xmlns:a16="http://schemas.microsoft.com/office/drawing/2014/main" id="{BF07B4CB-4CE4-42F1-BA7C-5F0FC1282A96}"/>
              </a:ext>
            </a:extLst>
          </p:cNvPr>
          <p:cNvSpPr txBox="1"/>
          <p:nvPr/>
        </p:nvSpPr>
        <p:spPr>
          <a:xfrm>
            <a:off x="288934" y="2706468"/>
            <a:ext cx="5067605" cy="2492990"/>
          </a:xfrm>
          <a:prstGeom prst="rect">
            <a:avLst/>
          </a:prstGeom>
          <a:noFill/>
        </p:spPr>
        <p:txBody>
          <a:bodyPr wrap="square" rtlCol="0">
            <a:spAutoFit/>
          </a:bodyPr>
          <a:lstStyle/>
          <a:p>
            <a:pPr algn="just"/>
            <a:r>
              <a:rPr lang="it-IT" dirty="0"/>
              <a:t>Si sceglie la clique CF. Nella lista è preceduto da ABC, BCE, BDE. Che hanno in comune: </a:t>
            </a:r>
          </a:p>
          <a:p>
            <a:pPr marL="742950" lvl="1" indent="-285750" algn="just">
              <a:spcBef>
                <a:spcPts val="600"/>
              </a:spcBef>
              <a:spcAft>
                <a:spcPts val="600"/>
              </a:spcAft>
              <a:buFont typeface="Wingdings" panose="05000000000000000000" pitchFamily="2" charset="2"/>
              <a:buChar char="§"/>
            </a:pPr>
            <a:r>
              <a:rPr lang="it-IT" dirty="0"/>
              <a:t>ABC – 1 nodo </a:t>
            </a:r>
          </a:p>
          <a:p>
            <a:pPr marL="742950" lvl="1" indent="-285750" algn="just">
              <a:spcBef>
                <a:spcPts val="600"/>
              </a:spcBef>
              <a:spcAft>
                <a:spcPts val="600"/>
              </a:spcAft>
              <a:buFont typeface="Wingdings" panose="05000000000000000000" pitchFamily="2" charset="2"/>
              <a:buChar char="§"/>
            </a:pPr>
            <a:r>
              <a:rPr lang="it-IT" dirty="0"/>
              <a:t>BCE – 1 nodo </a:t>
            </a:r>
          </a:p>
          <a:p>
            <a:pPr marL="742950" lvl="1" indent="-285750" algn="just">
              <a:spcBef>
                <a:spcPts val="600"/>
              </a:spcBef>
              <a:spcAft>
                <a:spcPts val="600"/>
              </a:spcAft>
              <a:buFont typeface="Wingdings" panose="05000000000000000000" pitchFamily="2" charset="2"/>
              <a:buChar char="§"/>
            </a:pPr>
            <a:r>
              <a:rPr lang="it-IT" dirty="0"/>
              <a:t>BDE – 0 nodi</a:t>
            </a:r>
          </a:p>
          <a:p>
            <a:pPr algn="just"/>
            <a:r>
              <a:rPr lang="it-IT" dirty="0"/>
              <a:t>Viene scelta arbitrariamente la clique ABC a discapito della clique BCE</a:t>
            </a:r>
          </a:p>
        </p:txBody>
      </p:sp>
      <p:grpSp>
        <p:nvGrpSpPr>
          <p:cNvPr id="127" name="Gruppo 126">
            <a:extLst>
              <a:ext uri="{FF2B5EF4-FFF2-40B4-BE49-F238E27FC236}">
                <a16:creationId xmlns:a16="http://schemas.microsoft.com/office/drawing/2014/main" id="{CAC73138-6BD3-4253-BE0C-B81FE4C9ED4C}"/>
              </a:ext>
            </a:extLst>
          </p:cNvPr>
          <p:cNvGrpSpPr/>
          <p:nvPr/>
        </p:nvGrpSpPr>
        <p:grpSpPr>
          <a:xfrm>
            <a:off x="5610397" y="2047595"/>
            <a:ext cx="3954965" cy="3203440"/>
            <a:chOff x="5367018" y="1533240"/>
            <a:chExt cx="3954965" cy="3565766"/>
          </a:xfrm>
        </p:grpSpPr>
        <p:sp>
          <p:nvSpPr>
            <p:cNvPr id="128" name="Ovale 127">
              <a:extLst>
                <a:ext uri="{FF2B5EF4-FFF2-40B4-BE49-F238E27FC236}">
                  <a16:creationId xmlns:a16="http://schemas.microsoft.com/office/drawing/2014/main" id="{FA4B38F5-B0E1-4D23-B47B-74BD3A6F7ACD}"/>
                </a:ext>
              </a:extLst>
            </p:cNvPr>
            <p:cNvSpPr/>
            <p:nvPr/>
          </p:nvSpPr>
          <p:spPr>
            <a:xfrm>
              <a:off x="8673983" y="2948049"/>
              <a:ext cx="648000" cy="50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atin typeface="+mj-lt"/>
                </a:rPr>
                <a:t>CF</a:t>
              </a:r>
            </a:p>
          </p:txBody>
        </p:sp>
        <p:cxnSp>
          <p:nvCxnSpPr>
            <p:cNvPr id="129" name="Connettore 2 128">
              <a:extLst>
                <a:ext uri="{FF2B5EF4-FFF2-40B4-BE49-F238E27FC236}">
                  <a16:creationId xmlns:a16="http://schemas.microsoft.com/office/drawing/2014/main" id="{49988C8C-A1A8-4B1E-97A5-625803CA8F2E}"/>
                </a:ext>
              </a:extLst>
            </p:cNvPr>
            <p:cNvCxnSpPr>
              <a:cxnSpLocks/>
            </p:cNvCxnSpPr>
            <p:nvPr/>
          </p:nvCxnSpPr>
          <p:spPr>
            <a:xfrm>
              <a:off x="8997983" y="2603971"/>
              <a:ext cx="0" cy="32400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0" name="Ovale 129">
              <a:extLst>
                <a:ext uri="{FF2B5EF4-FFF2-40B4-BE49-F238E27FC236}">
                  <a16:creationId xmlns:a16="http://schemas.microsoft.com/office/drawing/2014/main" id="{370D96ED-FCCF-4F5A-9969-9F504AC6CB65}"/>
                </a:ext>
              </a:extLst>
            </p:cNvPr>
            <p:cNvSpPr/>
            <p:nvPr/>
          </p:nvSpPr>
          <p:spPr>
            <a:xfrm>
              <a:off x="5367018" y="4595006"/>
              <a:ext cx="648000" cy="50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atin typeface="+mj-lt"/>
                </a:rPr>
                <a:t>BDE</a:t>
              </a:r>
            </a:p>
          </p:txBody>
        </p:sp>
        <p:sp>
          <p:nvSpPr>
            <p:cNvPr id="131" name="Ovale 130">
              <a:extLst>
                <a:ext uri="{FF2B5EF4-FFF2-40B4-BE49-F238E27FC236}">
                  <a16:creationId xmlns:a16="http://schemas.microsoft.com/office/drawing/2014/main" id="{618674A6-E155-4A37-BEBE-DF05CA332049}"/>
                </a:ext>
              </a:extLst>
            </p:cNvPr>
            <p:cNvSpPr/>
            <p:nvPr/>
          </p:nvSpPr>
          <p:spPr>
            <a:xfrm>
              <a:off x="6262045" y="2912738"/>
              <a:ext cx="648000" cy="50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atin typeface="+mj-lt"/>
                </a:rPr>
                <a:t>BCE</a:t>
              </a:r>
            </a:p>
          </p:txBody>
        </p:sp>
        <p:sp>
          <p:nvSpPr>
            <p:cNvPr id="132" name="Rettangolo 131">
              <a:extLst>
                <a:ext uri="{FF2B5EF4-FFF2-40B4-BE49-F238E27FC236}">
                  <a16:creationId xmlns:a16="http://schemas.microsoft.com/office/drawing/2014/main" id="{9D828EC5-E5E4-44BF-9EB6-804798E29F7C}"/>
                </a:ext>
              </a:extLst>
            </p:cNvPr>
            <p:cNvSpPr/>
            <p:nvPr/>
          </p:nvSpPr>
          <p:spPr>
            <a:xfrm>
              <a:off x="6332244" y="2121294"/>
              <a:ext cx="532615" cy="432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BC</a:t>
              </a:r>
            </a:p>
          </p:txBody>
        </p:sp>
        <p:cxnSp>
          <p:nvCxnSpPr>
            <p:cNvPr id="133" name="Connettore 2 132">
              <a:extLst>
                <a:ext uri="{FF2B5EF4-FFF2-40B4-BE49-F238E27FC236}">
                  <a16:creationId xmlns:a16="http://schemas.microsoft.com/office/drawing/2014/main" id="{4FF6BD91-C607-4DB3-9B13-409F9591AC46}"/>
                </a:ext>
              </a:extLst>
            </p:cNvPr>
            <p:cNvCxnSpPr>
              <a:cxnSpLocks/>
            </p:cNvCxnSpPr>
            <p:nvPr/>
          </p:nvCxnSpPr>
          <p:spPr>
            <a:xfrm flipH="1">
              <a:off x="6864390" y="1789062"/>
              <a:ext cx="551736" cy="278983"/>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4" name="Ovale 133">
              <a:extLst>
                <a:ext uri="{FF2B5EF4-FFF2-40B4-BE49-F238E27FC236}">
                  <a16:creationId xmlns:a16="http://schemas.microsoft.com/office/drawing/2014/main" id="{9304B77E-D0D1-43D6-8C34-724B4B9E30EE}"/>
                </a:ext>
              </a:extLst>
            </p:cNvPr>
            <p:cNvSpPr/>
            <p:nvPr/>
          </p:nvSpPr>
          <p:spPr>
            <a:xfrm>
              <a:off x="7474246" y="1533240"/>
              <a:ext cx="648000" cy="50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atin typeface="+mj-lt"/>
                </a:rPr>
                <a:t>ABC</a:t>
              </a:r>
            </a:p>
          </p:txBody>
        </p:sp>
        <p:cxnSp>
          <p:nvCxnSpPr>
            <p:cNvPr id="135" name="Connettore 2 134">
              <a:extLst>
                <a:ext uri="{FF2B5EF4-FFF2-40B4-BE49-F238E27FC236}">
                  <a16:creationId xmlns:a16="http://schemas.microsoft.com/office/drawing/2014/main" id="{27119FAB-97BF-40FE-ABE7-017AC592072C}"/>
                </a:ext>
              </a:extLst>
            </p:cNvPr>
            <p:cNvCxnSpPr>
              <a:cxnSpLocks/>
            </p:cNvCxnSpPr>
            <p:nvPr/>
          </p:nvCxnSpPr>
          <p:spPr>
            <a:xfrm>
              <a:off x="6598510" y="2576423"/>
              <a:ext cx="0" cy="32400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6" name="Rettangolo 135">
              <a:extLst>
                <a:ext uri="{FF2B5EF4-FFF2-40B4-BE49-F238E27FC236}">
                  <a16:creationId xmlns:a16="http://schemas.microsoft.com/office/drawing/2014/main" id="{70CCF88D-D9C5-46C8-9C9A-C5EB150978BF}"/>
                </a:ext>
              </a:extLst>
            </p:cNvPr>
            <p:cNvSpPr/>
            <p:nvPr/>
          </p:nvSpPr>
          <p:spPr>
            <a:xfrm>
              <a:off x="5455902" y="3796222"/>
              <a:ext cx="532615" cy="432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BE</a:t>
              </a:r>
            </a:p>
          </p:txBody>
        </p:sp>
        <p:cxnSp>
          <p:nvCxnSpPr>
            <p:cNvPr id="137" name="Connettore 2 136">
              <a:extLst>
                <a:ext uri="{FF2B5EF4-FFF2-40B4-BE49-F238E27FC236}">
                  <a16:creationId xmlns:a16="http://schemas.microsoft.com/office/drawing/2014/main" id="{91AB8618-3161-4480-BFBF-5682A8914CC7}"/>
                </a:ext>
              </a:extLst>
            </p:cNvPr>
            <p:cNvCxnSpPr>
              <a:cxnSpLocks/>
            </p:cNvCxnSpPr>
            <p:nvPr/>
          </p:nvCxnSpPr>
          <p:spPr>
            <a:xfrm>
              <a:off x="5722209" y="4256941"/>
              <a:ext cx="0" cy="32400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8" name="Rettangolo 137">
              <a:extLst>
                <a:ext uri="{FF2B5EF4-FFF2-40B4-BE49-F238E27FC236}">
                  <a16:creationId xmlns:a16="http://schemas.microsoft.com/office/drawing/2014/main" id="{57BDEAF4-F72F-41FC-B586-D2DFF35C5BD0}"/>
                </a:ext>
              </a:extLst>
            </p:cNvPr>
            <p:cNvSpPr/>
            <p:nvPr/>
          </p:nvSpPr>
          <p:spPr>
            <a:xfrm>
              <a:off x="8731676" y="2138446"/>
              <a:ext cx="532615" cy="432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a:t>
              </a:r>
            </a:p>
          </p:txBody>
        </p:sp>
        <p:cxnSp>
          <p:nvCxnSpPr>
            <p:cNvPr id="143" name="Connettore 2 142">
              <a:extLst>
                <a:ext uri="{FF2B5EF4-FFF2-40B4-BE49-F238E27FC236}">
                  <a16:creationId xmlns:a16="http://schemas.microsoft.com/office/drawing/2014/main" id="{21B50A76-CA95-4982-8CE5-A59FAE0F145E}"/>
                </a:ext>
              </a:extLst>
            </p:cNvPr>
            <p:cNvCxnSpPr>
              <a:cxnSpLocks/>
            </p:cNvCxnSpPr>
            <p:nvPr/>
          </p:nvCxnSpPr>
          <p:spPr>
            <a:xfrm rot="5400000">
              <a:off x="5812538" y="3380743"/>
              <a:ext cx="468000" cy="32400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Connettore 2 143">
              <a:extLst>
                <a:ext uri="{FF2B5EF4-FFF2-40B4-BE49-F238E27FC236}">
                  <a16:creationId xmlns:a16="http://schemas.microsoft.com/office/drawing/2014/main" id="{71A5C5FE-0DF0-4D14-96FE-77D60DCED291}"/>
                </a:ext>
              </a:extLst>
            </p:cNvPr>
            <p:cNvCxnSpPr>
              <a:cxnSpLocks/>
            </p:cNvCxnSpPr>
            <p:nvPr/>
          </p:nvCxnSpPr>
          <p:spPr>
            <a:xfrm>
              <a:off x="8179940" y="1789062"/>
              <a:ext cx="551736" cy="278983"/>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68457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8281FF-B3F1-4D31-B67D-4ECC05BCAFC5}"/>
              </a:ext>
            </a:extLst>
          </p:cNvPr>
          <p:cNvSpPr>
            <a:spLocks noGrp="1"/>
          </p:cNvSpPr>
          <p:nvPr>
            <p:ph type="title"/>
          </p:nvPr>
        </p:nvSpPr>
        <p:spPr/>
        <p:txBody>
          <a:bodyPr>
            <a:normAutofit fontScale="90000"/>
          </a:bodyPr>
          <a:lstStyle/>
          <a:p>
            <a:r>
              <a:rPr lang="it-IT" dirty="0"/>
              <a:t>Connessione delle Cliques</a:t>
            </a:r>
          </a:p>
        </p:txBody>
      </p:sp>
      <p:sp>
        <p:nvSpPr>
          <p:cNvPr id="3" name="Segnaposto numero diapositiva 2">
            <a:extLst>
              <a:ext uri="{FF2B5EF4-FFF2-40B4-BE49-F238E27FC236}">
                <a16:creationId xmlns:a16="http://schemas.microsoft.com/office/drawing/2014/main" id="{1696A197-4D27-4E8E-AA7C-138DAF04205E}"/>
              </a:ext>
            </a:extLst>
          </p:cNvPr>
          <p:cNvSpPr>
            <a:spLocks noGrp="1"/>
          </p:cNvSpPr>
          <p:nvPr>
            <p:ph type="sldNum" sz="quarter" idx="11"/>
          </p:nvPr>
        </p:nvSpPr>
        <p:spPr/>
        <p:txBody>
          <a:bodyPr/>
          <a:lstStyle/>
          <a:p>
            <a:fld id="{B10A38FF-12F8-4E69-A0FC-979B4CCD9591}" type="slidenum">
              <a:rPr lang="it-IT" smtClean="0"/>
              <a:pPr/>
              <a:t>17</a:t>
            </a:fld>
            <a:endParaRPr lang="it-IT" dirty="0"/>
          </a:p>
        </p:txBody>
      </p:sp>
      <p:sp>
        <p:nvSpPr>
          <p:cNvPr id="17" name="Segnaposto testo 16">
            <a:extLst>
              <a:ext uri="{FF2B5EF4-FFF2-40B4-BE49-F238E27FC236}">
                <a16:creationId xmlns:a16="http://schemas.microsoft.com/office/drawing/2014/main" id="{C31BE677-F0DC-49F3-9967-99CDDEEDE40C}"/>
              </a:ext>
            </a:extLst>
          </p:cNvPr>
          <p:cNvSpPr>
            <a:spLocks noGrp="1"/>
          </p:cNvSpPr>
          <p:nvPr>
            <p:ph type="body" sz="quarter" idx="13"/>
          </p:nvPr>
        </p:nvSpPr>
        <p:spPr/>
        <p:txBody>
          <a:bodyPr/>
          <a:lstStyle/>
          <a:p>
            <a:r>
              <a:rPr lang="it-IT" dirty="0"/>
              <a:t>Esempio (III)</a:t>
            </a:r>
          </a:p>
        </p:txBody>
      </p:sp>
      <p:grpSp>
        <p:nvGrpSpPr>
          <p:cNvPr id="52" name="Gruppo 51">
            <a:extLst>
              <a:ext uri="{FF2B5EF4-FFF2-40B4-BE49-F238E27FC236}">
                <a16:creationId xmlns:a16="http://schemas.microsoft.com/office/drawing/2014/main" id="{DF73EE28-8940-4332-80FF-0602F8E3BAE2}"/>
              </a:ext>
            </a:extLst>
          </p:cNvPr>
          <p:cNvGrpSpPr/>
          <p:nvPr/>
        </p:nvGrpSpPr>
        <p:grpSpPr>
          <a:xfrm>
            <a:off x="201881" y="1594874"/>
            <a:ext cx="9881233" cy="316648"/>
            <a:chOff x="201881" y="1734574"/>
            <a:chExt cx="9881233" cy="316648"/>
          </a:xfrm>
        </p:grpSpPr>
        <p:cxnSp>
          <p:nvCxnSpPr>
            <p:cNvPr id="53" name="Connettore diritto 52">
              <a:extLst>
                <a:ext uri="{FF2B5EF4-FFF2-40B4-BE49-F238E27FC236}">
                  <a16:creationId xmlns:a16="http://schemas.microsoft.com/office/drawing/2014/main" id="{0DB1F4B3-6BEF-45CA-AF84-29D7E4929BFA}"/>
                </a:ext>
              </a:extLst>
            </p:cNvPr>
            <p:cNvCxnSpPr>
              <a:cxnSpLocks/>
            </p:cNvCxnSpPr>
            <p:nvPr/>
          </p:nvCxnSpPr>
          <p:spPr>
            <a:xfrm>
              <a:off x="201881" y="2051222"/>
              <a:ext cx="9881233"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54" name="Rettangolo 53">
              <a:extLst>
                <a:ext uri="{FF2B5EF4-FFF2-40B4-BE49-F238E27FC236}">
                  <a16:creationId xmlns:a16="http://schemas.microsoft.com/office/drawing/2014/main" id="{308AC51E-7100-4E76-A22D-2259912F3DC7}"/>
                </a:ext>
              </a:extLst>
            </p:cNvPr>
            <p:cNvSpPr/>
            <p:nvPr/>
          </p:nvSpPr>
          <p:spPr>
            <a:xfrm>
              <a:off x="201881" y="1734574"/>
              <a:ext cx="1223950" cy="3166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t>STEP 5</a:t>
              </a:r>
            </a:p>
          </p:txBody>
        </p:sp>
      </p:grpSp>
      <p:sp>
        <p:nvSpPr>
          <p:cNvPr id="55" name="CasellaDiTesto 54">
            <a:extLst>
              <a:ext uri="{FF2B5EF4-FFF2-40B4-BE49-F238E27FC236}">
                <a16:creationId xmlns:a16="http://schemas.microsoft.com/office/drawing/2014/main" id="{B332999B-1BD9-4AE0-B62B-E18FE34478D6}"/>
              </a:ext>
            </a:extLst>
          </p:cNvPr>
          <p:cNvSpPr txBox="1"/>
          <p:nvPr/>
        </p:nvSpPr>
        <p:spPr>
          <a:xfrm>
            <a:off x="288934" y="2706468"/>
            <a:ext cx="5067605" cy="2646878"/>
          </a:xfrm>
          <a:prstGeom prst="rect">
            <a:avLst/>
          </a:prstGeom>
          <a:noFill/>
        </p:spPr>
        <p:txBody>
          <a:bodyPr wrap="square" rtlCol="0">
            <a:spAutoFit/>
          </a:bodyPr>
          <a:lstStyle/>
          <a:p>
            <a:pPr algn="just"/>
            <a:r>
              <a:rPr lang="it-IT" dirty="0"/>
              <a:t>Si sceglie la clique DG. Nella lista è preceduto da ABC, BCE, BDE, CF. Che hanno in comune: </a:t>
            </a:r>
          </a:p>
          <a:p>
            <a:pPr marL="742950" lvl="1" indent="-285750" algn="just">
              <a:spcBef>
                <a:spcPts val="600"/>
              </a:spcBef>
              <a:spcAft>
                <a:spcPts val="600"/>
              </a:spcAft>
              <a:buFont typeface="Wingdings" panose="05000000000000000000" pitchFamily="2" charset="2"/>
              <a:buChar char="§"/>
            </a:pPr>
            <a:r>
              <a:rPr lang="it-IT" dirty="0"/>
              <a:t>ABC – 0 nodi </a:t>
            </a:r>
          </a:p>
          <a:p>
            <a:pPr marL="742950" lvl="1" indent="-285750" algn="just">
              <a:spcBef>
                <a:spcPts val="600"/>
              </a:spcBef>
              <a:spcAft>
                <a:spcPts val="600"/>
              </a:spcAft>
              <a:buFont typeface="Wingdings" panose="05000000000000000000" pitchFamily="2" charset="2"/>
              <a:buChar char="§"/>
            </a:pPr>
            <a:r>
              <a:rPr lang="it-IT" dirty="0"/>
              <a:t>BCE – 0 nodi </a:t>
            </a:r>
          </a:p>
          <a:p>
            <a:pPr marL="742950" lvl="1" indent="-285750" algn="just">
              <a:spcBef>
                <a:spcPts val="600"/>
              </a:spcBef>
              <a:spcAft>
                <a:spcPts val="600"/>
              </a:spcAft>
              <a:buFont typeface="Wingdings" panose="05000000000000000000" pitchFamily="2" charset="2"/>
              <a:buChar char="§"/>
            </a:pPr>
            <a:r>
              <a:rPr lang="it-IT" dirty="0"/>
              <a:t>BDE – 1 nodo</a:t>
            </a:r>
          </a:p>
          <a:p>
            <a:pPr marL="742950" lvl="1" indent="-285750" algn="just">
              <a:spcBef>
                <a:spcPts val="600"/>
              </a:spcBef>
              <a:spcAft>
                <a:spcPts val="600"/>
              </a:spcAft>
              <a:buFont typeface="Wingdings" panose="05000000000000000000" pitchFamily="2" charset="2"/>
              <a:buChar char="§"/>
            </a:pPr>
            <a:r>
              <a:rPr lang="it-IT" dirty="0"/>
              <a:t>CF – 0 nodi</a:t>
            </a:r>
          </a:p>
          <a:p>
            <a:pPr algn="just"/>
            <a:r>
              <a:rPr lang="it-IT" dirty="0"/>
              <a:t>Viene scelta la clique BDE</a:t>
            </a:r>
          </a:p>
        </p:txBody>
      </p:sp>
      <p:sp>
        <p:nvSpPr>
          <p:cNvPr id="47" name="CasellaDiTesto 46">
            <a:extLst>
              <a:ext uri="{FF2B5EF4-FFF2-40B4-BE49-F238E27FC236}">
                <a16:creationId xmlns:a16="http://schemas.microsoft.com/office/drawing/2014/main" id="{BE47FB00-E5BE-49AA-8AC7-9256B0728208}"/>
              </a:ext>
            </a:extLst>
          </p:cNvPr>
          <p:cNvSpPr txBox="1"/>
          <p:nvPr/>
        </p:nvSpPr>
        <p:spPr>
          <a:xfrm>
            <a:off x="1425831" y="1537498"/>
            <a:ext cx="5229822" cy="369332"/>
          </a:xfrm>
          <a:prstGeom prst="rect">
            <a:avLst/>
          </a:prstGeom>
          <a:noFill/>
        </p:spPr>
        <p:txBody>
          <a:bodyPr wrap="square" rtlCol="0">
            <a:spAutoFit/>
          </a:bodyPr>
          <a:lstStyle/>
          <a:p>
            <a:r>
              <a:rPr lang="it-IT" dirty="0"/>
              <a:t>Lista delle Clique = [ABC, BCE, BDE, CF, DG, DH, EI]</a:t>
            </a:r>
          </a:p>
        </p:txBody>
      </p:sp>
      <p:grpSp>
        <p:nvGrpSpPr>
          <p:cNvPr id="96" name="Gruppo 95">
            <a:extLst>
              <a:ext uri="{FF2B5EF4-FFF2-40B4-BE49-F238E27FC236}">
                <a16:creationId xmlns:a16="http://schemas.microsoft.com/office/drawing/2014/main" id="{70BABE9B-D7F7-4749-AD6D-1C3F1716EB2B}"/>
              </a:ext>
            </a:extLst>
          </p:cNvPr>
          <p:cNvGrpSpPr/>
          <p:nvPr/>
        </p:nvGrpSpPr>
        <p:grpSpPr>
          <a:xfrm>
            <a:off x="4975397" y="2047595"/>
            <a:ext cx="4589965" cy="4732136"/>
            <a:chOff x="4732018" y="1533240"/>
            <a:chExt cx="4589965" cy="5267365"/>
          </a:xfrm>
        </p:grpSpPr>
        <p:sp>
          <p:nvSpPr>
            <p:cNvPr id="97" name="Ovale 96">
              <a:extLst>
                <a:ext uri="{FF2B5EF4-FFF2-40B4-BE49-F238E27FC236}">
                  <a16:creationId xmlns:a16="http://schemas.microsoft.com/office/drawing/2014/main" id="{C204559D-2B6E-40E5-9902-27805D32CE93}"/>
                </a:ext>
              </a:extLst>
            </p:cNvPr>
            <p:cNvSpPr/>
            <p:nvPr/>
          </p:nvSpPr>
          <p:spPr>
            <a:xfrm>
              <a:off x="8673983" y="2948049"/>
              <a:ext cx="648000" cy="50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atin typeface="+mj-lt"/>
                </a:rPr>
                <a:t>CF</a:t>
              </a:r>
            </a:p>
          </p:txBody>
        </p:sp>
        <p:cxnSp>
          <p:nvCxnSpPr>
            <p:cNvPr id="98" name="Connettore 2 97">
              <a:extLst>
                <a:ext uri="{FF2B5EF4-FFF2-40B4-BE49-F238E27FC236}">
                  <a16:creationId xmlns:a16="http://schemas.microsoft.com/office/drawing/2014/main" id="{2973FCAD-BF01-4B6F-8A5C-84EF75A6B580}"/>
                </a:ext>
              </a:extLst>
            </p:cNvPr>
            <p:cNvCxnSpPr>
              <a:cxnSpLocks/>
            </p:cNvCxnSpPr>
            <p:nvPr/>
          </p:nvCxnSpPr>
          <p:spPr>
            <a:xfrm>
              <a:off x="8997983" y="2603971"/>
              <a:ext cx="0" cy="32400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Ovale 98">
              <a:extLst>
                <a:ext uri="{FF2B5EF4-FFF2-40B4-BE49-F238E27FC236}">
                  <a16:creationId xmlns:a16="http://schemas.microsoft.com/office/drawing/2014/main" id="{3E90A153-E505-44D8-BF19-2B774D611920}"/>
                </a:ext>
              </a:extLst>
            </p:cNvPr>
            <p:cNvSpPr/>
            <p:nvPr/>
          </p:nvSpPr>
          <p:spPr>
            <a:xfrm>
              <a:off x="5367018" y="4595006"/>
              <a:ext cx="648000" cy="50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atin typeface="+mj-lt"/>
                </a:rPr>
                <a:t>BDE</a:t>
              </a:r>
            </a:p>
          </p:txBody>
        </p:sp>
        <p:sp>
          <p:nvSpPr>
            <p:cNvPr id="100" name="Ovale 99">
              <a:extLst>
                <a:ext uri="{FF2B5EF4-FFF2-40B4-BE49-F238E27FC236}">
                  <a16:creationId xmlns:a16="http://schemas.microsoft.com/office/drawing/2014/main" id="{3456A72B-CC63-44A6-97E5-A0DBD6CC053E}"/>
                </a:ext>
              </a:extLst>
            </p:cNvPr>
            <p:cNvSpPr/>
            <p:nvPr/>
          </p:nvSpPr>
          <p:spPr>
            <a:xfrm>
              <a:off x="6262045" y="2912738"/>
              <a:ext cx="648000" cy="50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atin typeface="+mj-lt"/>
                </a:rPr>
                <a:t>BCE</a:t>
              </a:r>
            </a:p>
          </p:txBody>
        </p:sp>
        <p:sp>
          <p:nvSpPr>
            <p:cNvPr id="101" name="Rettangolo 100">
              <a:extLst>
                <a:ext uri="{FF2B5EF4-FFF2-40B4-BE49-F238E27FC236}">
                  <a16:creationId xmlns:a16="http://schemas.microsoft.com/office/drawing/2014/main" id="{8944DE4E-08B8-4940-A9E4-42C401025744}"/>
                </a:ext>
              </a:extLst>
            </p:cNvPr>
            <p:cNvSpPr/>
            <p:nvPr/>
          </p:nvSpPr>
          <p:spPr>
            <a:xfrm>
              <a:off x="6332244" y="2121294"/>
              <a:ext cx="532615" cy="432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BC</a:t>
              </a:r>
            </a:p>
          </p:txBody>
        </p:sp>
        <p:cxnSp>
          <p:nvCxnSpPr>
            <p:cNvPr id="102" name="Connettore 2 101">
              <a:extLst>
                <a:ext uri="{FF2B5EF4-FFF2-40B4-BE49-F238E27FC236}">
                  <a16:creationId xmlns:a16="http://schemas.microsoft.com/office/drawing/2014/main" id="{1FBFC506-9562-44A9-BBDF-6462B7366231}"/>
                </a:ext>
              </a:extLst>
            </p:cNvPr>
            <p:cNvCxnSpPr>
              <a:cxnSpLocks/>
            </p:cNvCxnSpPr>
            <p:nvPr/>
          </p:nvCxnSpPr>
          <p:spPr>
            <a:xfrm flipH="1">
              <a:off x="6864390" y="1789062"/>
              <a:ext cx="551736" cy="278983"/>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3" name="Ovale 102">
              <a:extLst>
                <a:ext uri="{FF2B5EF4-FFF2-40B4-BE49-F238E27FC236}">
                  <a16:creationId xmlns:a16="http://schemas.microsoft.com/office/drawing/2014/main" id="{39199EF2-4902-44DA-BB12-4EF6D3F48E6B}"/>
                </a:ext>
              </a:extLst>
            </p:cNvPr>
            <p:cNvSpPr/>
            <p:nvPr/>
          </p:nvSpPr>
          <p:spPr>
            <a:xfrm>
              <a:off x="7474246" y="1533240"/>
              <a:ext cx="648000" cy="50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atin typeface="+mj-lt"/>
                </a:rPr>
                <a:t>ABC</a:t>
              </a:r>
            </a:p>
          </p:txBody>
        </p:sp>
        <p:cxnSp>
          <p:nvCxnSpPr>
            <p:cNvPr id="104" name="Connettore 2 103">
              <a:extLst>
                <a:ext uri="{FF2B5EF4-FFF2-40B4-BE49-F238E27FC236}">
                  <a16:creationId xmlns:a16="http://schemas.microsoft.com/office/drawing/2014/main" id="{DFF7CDED-BCC1-4BC7-A30D-62B802625530}"/>
                </a:ext>
              </a:extLst>
            </p:cNvPr>
            <p:cNvCxnSpPr>
              <a:cxnSpLocks/>
            </p:cNvCxnSpPr>
            <p:nvPr/>
          </p:nvCxnSpPr>
          <p:spPr>
            <a:xfrm>
              <a:off x="6598510" y="2576423"/>
              <a:ext cx="0" cy="32400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Rettangolo 104">
              <a:extLst>
                <a:ext uri="{FF2B5EF4-FFF2-40B4-BE49-F238E27FC236}">
                  <a16:creationId xmlns:a16="http://schemas.microsoft.com/office/drawing/2014/main" id="{3A11B471-04DE-4F25-8427-28895217299E}"/>
                </a:ext>
              </a:extLst>
            </p:cNvPr>
            <p:cNvSpPr/>
            <p:nvPr/>
          </p:nvSpPr>
          <p:spPr>
            <a:xfrm>
              <a:off x="5455902" y="3796222"/>
              <a:ext cx="532615" cy="432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BE</a:t>
              </a:r>
            </a:p>
          </p:txBody>
        </p:sp>
        <p:cxnSp>
          <p:nvCxnSpPr>
            <p:cNvPr id="106" name="Connettore 2 105">
              <a:extLst>
                <a:ext uri="{FF2B5EF4-FFF2-40B4-BE49-F238E27FC236}">
                  <a16:creationId xmlns:a16="http://schemas.microsoft.com/office/drawing/2014/main" id="{7193F1E7-5A09-4273-9BB5-3E85C7C9C6BD}"/>
                </a:ext>
              </a:extLst>
            </p:cNvPr>
            <p:cNvCxnSpPr>
              <a:cxnSpLocks/>
            </p:cNvCxnSpPr>
            <p:nvPr/>
          </p:nvCxnSpPr>
          <p:spPr>
            <a:xfrm>
              <a:off x="5722209" y="4256941"/>
              <a:ext cx="0" cy="32400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7" name="Rettangolo 106">
              <a:extLst>
                <a:ext uri="{FF2B5EF4-FFF2-40B4-BE49-F238E27FC236}">
                  <a16:creationId xmlns:a16="http://schemas.microsoft.com/office/drawing/2014/main" id="{6B8518AD-D9E5-4BA9-A2FE-A1954D4BB34A}"/>
                </a:ext>
              </a:extLst>
            </p:cNvPr>
            <p:cNvSpPr/>
            <p:nvPr/>
          </p:nvSpPr>
          <p:spPr>
            <a:xfrm>
              <a:off x="8731676" y="2138446"/>
              <a:ext cx="532615" cy="432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a:t>
              </a:r>
            </a:p>
          </p:txBody>
        </p:sp>
        <p:sp>
          <p:nvSpPr>
            <p:cNvPr id="109" name="Ovale 108">
              <a:extLst>
                <a:ext uri="{FF2B5EF4-FFF2-40B4-BE49-F238E27FC236}">
                  <a16:creationId xmlns:a16="http://schemas.microsoft.com/office/drawing/2014/main" id="{D90D8FC3-8323-4893-B564-526688E7E5DF}"/>
                </a:ext>
              </a:extLst>
            </p:cNvPr>
            <p:cNvSpPr/>
            <p:nvPr/>
          </p:nvSpPr>
          <p:spPr>
            <a:xfrm>
              <a:off x="4732018" y="6296605"/>
              <a:ext cx="648000" cy="50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atin typeface="+mj-lt"/>
                </a:rPr>
                <a:t>DG</a:t>
              </a:r>
            </a:p>
          </p:txBody>
        </p:sp>
        <p:sp>
          <p:nvSpPr>
            <p:cNvPr id="110" name="Rettangolo 109">
              <a:extLst>
                <a:ext uri="{FF2B5EF4-FFF2-40B4-BE49-F238E27FC236}">
                  <a16:creationId xmlns:a16="http://schemas.microsoft.com/office/drawing/2014/main" id="{BE71E47D-DE47-4915-B98B-254CB0BC827A}"/>
                </a:ext>
              </a:extLst>
            </p:cNvPr>
            <p:cNvSpPr/>
            <p:nvPr/>
          </p:nvSpPr>
          <p:spPr>
            <a:xfrm>
              <a:off x="4808201" y="5491190"/>
              <a:ext cx="532615" cy="432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
              </a:r>
            </a:p>
          </p:txBody>
        </p:sp>
        <p:cxnSp>
          <p:nvCxnSpPr>
            <p:cNvPr id="112" name="Connettore 2 111">
              <a:extLst>
                <a:ext uri="{FF2B5EF4-FFF2-40B4-BE49-F238E27FC236}">
                  <a16:creationId xmlns:a16="http://schemas.microsoft.com/office/drawing/2014/main" id="{5EDB79A8-C6CA-496C-89AE-417EA8D75884}"/>
                </a:ext>
              </a:extLst>
            </p:cNvPr>
            <p:cNvCxnSpPr>
              <a:cxnSpLocks/>
            </p:cNvCxnSpPr>
            <p:nvPr/>
          </p:nvCxnSpPr>
          <p:spPr>
            <a:xfrm>
              <a:off x="5074508" y="5951909"/>
              <a:ext cx="0" cy="32400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Connettore 2 112">
              <a:extLst>
                <a:ext uri="{FF2B5EF4-FFF2-40B4-BE49-F238E27FC236}">
                  <a16:creationId xmlns:a16="http://schemas.microsoft.com/office/drawing/2014/main" id="{E4C5E686-329C-490E-985F-BD0ED5E0F8A3}"/>
                </a:ext>
              </a:extLst>
            </p:cNvPr>
            <p:cNvCxnSpPr>
              <a:cxnSpLocks/>
            </p:cNvCxnSpPr>
            <p:nvPr/>
          </p:nvCxnSpPr>
          <p:spPr>
            <a:xfrm rot="5400000">
              <a:off x="5014300" y="5103740"/>
              <a:ext cx="360000" cy="32400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Connettore 2 118">
              <a:extLst>
                <a:ext uri="{FF2B5EF4-FFF2-40B4-BE49-F238E27FC236}">
                  <a16:creationId xmlns:a16="http://schemas.microsoft.com/office/drawing/2014/main" id="{918A9213-7A37-401A-B1D3-65C04D3CE3C2}"/>
                </a:ext>
              </a:extLst>
            </p:cNvPr>
            <p:cNvCxnSpPr>
              <a:cxnSpLocks/>
            </p:cNvCxnSpPr>
            <p:nvPr/>
          </p:nvCxnSpPr>
          <p:spPr>
            <a:xfrm rot="5400000">
              <a:off x="5812538" y="3380743"/>
              <a:ext cx="468000" cy="32400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nettore 2 120">
              <a:extLst>
                <a:ext uri="{FF2B5EF4-FFF2-40B4-BE49-F238E27FC236}">
                  <a16:creationId xmlns:a16="http://schemas.microsoft.com/office/drawing/2014/main" id="{78BAD56C-607D-456E-A55C-88D238E0E30D}"/>
                </a:ext>
              </a:extLst>
            </p:cNvPr>
            <p:cNvCxnSpPr>
              <a:cxnSpLocks/>
            </p:cNvCxnSpPr>
            <p:nvPr/>
          </p:nvCxnSpPr>
          <p:spPr>
            <a:xfrm>
              <a:off x="8179940" y="1789062"/>
              <a:ext cx="551736" cy="278983"/>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7360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8281FF-B3F1-4D31-B67D-4ECC05BCAFC5}"/>
              </a:ext>
            </a:extLst>
          </p:cNvPr>
          <p:cNvSpPr>
            <a:spLocks noGrp="1"/>
          </p:cNvSpPr>
          <p:nvPr>
            <p:ph type="title"/>
          </p:nvPr>
        </p:nvSpPr>
        <p:spPr/>
        <p:txBody>
          <a:bodyPr>
            <a:normAutofit fontScale="90000"/>
          </a:bodyPr>
          <a:lstStyle/>
          <a:p>
            <a:r>
              <a:rPr lang="it-IT" dirty="0"/>
              <a:t>Connessione delle Cliques</a:t>
            </a:r>
          </a:p>
        </p:txBody>
      </p:sp>
      <p:sp>
        <p:nvSpPr>
          <p:cNvPr id="3" name="Segnaposto numero diapositiva 2">
            <a:extLst>
              <a:ext uri="{FF2B5EF4-FFF2-40B4-BE49-F238E27FC236}">
                <a16:creationId xmlns:a16="http://schemas.microsoft.com/office/drawing/2014/main" id="{1696A197-4D27-4E8E-AA7C-138DAF04205E}"/>
              </a:ext>
            </a:extLst>
          </p:cNvPr>
          <p:cNvSpPr>
            <a:spLocks noGrp="1"/>
          </p:cNvSpPr>
          <p:nvPr>
            <p:ph type="sldNum" sz="quarter" idx="11"/>
          </p:nvPr>
        </p:nvSpPr>
        <p:spPr/>
        <p:txBody>
          <a:bodyPr/>
          <a:lstStyle/>
          <a:p>
            <a:fld id="{B10A38FF-12F8-4E69-A0FC-979B4CCD9591}" type="slidenum">
              <a:rPr lang="it-IT" smtClean="0"/>
              <a:pPr/>
              <a:t>18</a:t>
            </a:fld>
            <a:endParaRPr lang="it-IT" dirty="0"/>
          </a:p>
        </p:txBody>
      </p:sp>
      <p:sp>
        <p:nvSpPr>
          <p:cNvPr id="17" name="Segnaposto testo 16">
            <a:extLst>
              <a:ext uri="{FF2B5EF4-FFF2-40B4-BE49-F238E27FC236}">
                <a16:creationId xmlns:a16="http://schemas.microsoft.com/office/drawing/2014/main" id="{C31BE677-F0DC-49F3-9967-99CDDEEDE40C}"/>
              </a:ext>
            </a:extLst>
          </p:cNvPr>
          <p:cNvSpPr>
            <a:spLocks noGrp="1"/>
          </p:cNvSpPr>
          <p:nvPr>
            <p:ph type="body" sz="quarter" idx="13"/>
          </p:nvPr>
        </p:nvSpPr>
        <p:spPr/>
        <p:txBody>
          <a:bodyPr/>
          <a:lstStyle/>
          <a:p>
            <a:r>
              <a:rPr lang="it-IT" dirty="0"/>
              <a:t>Esempio (IV)</a:t>
            </a:r>
          </a:p>
        </p:txBody>
      </p:sp>
      <p:grpSp>
        <p:nvGrpSpPr>
          <p:cNvPr id="52" name="Gruppo 51">
            <a:extLst>
              <a:ext uri="{FF2B5EF4-FFF2-40B4-BE49-F238E27FC236}">
                <a16:creationId xmlns:a16="http://schemas.microsoft.com/office/drawing/2014/main" id="{DF73EE28-8940-4332-80FF-0602F8E3BAE2}"/>
              </a:ext>
            </a:extLst>
          </p:cNvPr>
          <p:cNvGrpSpPr/>
          <p:nvPr/>
        </p:nvGrpSpPr>
        <p:grpSpPr>
          <a:xfrm>
            <a:off x="201881" y="1594874"/>
            <a:ext cx="9881233" cy="316648"/>
            <a:chOff x="201881" y="1734574"/>
            <a:chExt cx="9881233" cy="316648"/>
          </a:xfrm>
        </p:grpSpPr>
        <p:cxnSp>
          <p:nvCxnSpPr>
            <p:cNvPr id="53" name="Connettore diritto 52">
              <a:extLst>
                <a:ext uri="{FF2B5EF4-FFF2-40B4-BE49-F238E27FC236}">
                  <a16:creationId xmlns:a16="http://schemas.microsoft.com/office/drawing/2014/main" id="{0DB1F4B3-6BEF-45CA-AF84-29D7E4929BFA}"/>
                </a:ext>
              </a:extLst>
            </p:cNvPr>
            <p:cNvCxnSpPr>
              <a:cxnSpLocks/>
            </p:cNvCxnSpPr>
            <p:nvPr/>
          </p:nvCxnSpPr>
          <p:spPr>
            <a:xfrm>
              <a:off x="201881" y="2051222"/>
              <a:ext cx="9881233"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54" name="Rettangolo 53">
              <a:extLst>
                <a:ext uri="{FF2B5EF4-FFF2-40B4-BE49-F238E27FC236}">
                  <a16:creationId xmlns:a16="http://schemas.microsoft.com/office/drawing/2014/main" id="{308AC51E-7100-4E76-A22D-2259912F3DC7}"/>
                </a:ext>
              </a:extLst>
            </p:cNvPr>
            <p:cNvSpPr/>
            <p:nvPr/>
          </p:nvSpPr>
          <p:spPr>
            <a:xfrm>
              <a:off x="201881" y="1734574"/>
              <a:ext cx="1223950" cy="3166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t>STEP 6</a:t>
              </a:r>
            </a:p>
          </p:txBody>
        </p:sp>
      </p:grpSp>
      <p:sp>
        <p:nvSpPr>
          <p:cNvPr id="55" name="CasellaDiTesto 54">
            <a:extLst>
              <a:ext uri="{FF2B5EF4-FFF2-40B4-BE49-F238E27FC236}">
                <a16:creationId xmlns:a16="http://schemas.microsoft.com/office/drawing/2014/main" id="{B332999B-1BD9-4AE0-B62B-E18FE34478D6}"/>
              </a:ext>
            </a:extLst>
          </p:cNvPr>
          <p:cNvSpPr txBox="1"/>
          <p:nvPr/>
        </p:nvSpPr>
        <p:spPr>
          <a:xfrm>
            <a:off x="288934" y="2706468"/>
            <a:ext cx="5067605" cy="3077766"/>
          </a:xfrm>
          <a:prstGeom prst="rect">
            <a:avLst/>
          </a:prstGeom>
          <a:noFill/>
        </p:spPr>
        <p:txBody>
          <a:bodyPr wrap="square" rtlCol="0">
            <a:spAutoFit/>
          </a:bodyPr>
          <a:lstStyle/>
          <a:p>
            <a:pPr algn="just"/>
            <a:r>
              <a:rPr lang="it-IT" dirty="0"/>
              <a:t>Si sceglie la clique DH. Nella lista è preceduto da ABC, BCE, BDE, CF, DG. Che hanno in comune: </a:t>
            </a:r>
          </a:p>
          <a:p>
            <a:pPr marL="742950" lvl="1" indent="-285750" algn="just">
              <a:spcBef>
                <a:spcPts val="600"/>
              </a:spcBef>
              <a:spcAft>
                <a:spcPts val="600"/>
              </a:spcAft>
              <a:buFont typeface="Wingdings" panose="05000000000000000000" pitchFamily="2" charset="2"/>
              <a:buChar char="§"/>
            </a:pPr>
            <a:r>
              <a:rPr lang="it-IT" dirty="0"/>
              <a:t>ABC – 0 nodi </a:t>
            </a:r>
          </a:p>
          <a:p>
            <a:pPr marL="742950" lvl="1" indent="-285750" algn="just">
              <a:spcBef>
                <a:spcPts val="600"/>
              </a:spcBef>
              <a:spcAft>
                <a:spcPts val="600"/>
              </a:spcAft>
              <a:buFont typeface="Wingdings" panose="05000000000000000000" pitchFamily="2" charset="2"/>
              <a:buChar char="§"/>
            </a:pPr>
            <a:r>
              <a:rPr lang="it-IT" dirty="0"/>
              <a:t>BCE – 0 nodi </a:t>
            </a:r>
          </a:p>
          <a:p>
            <a:pPr marL="742950" lvl="1" indent="-285750" algn="just">
              <a:spcBef>
                <a:spcPts val="600"/>
              </a:spcBef>
              <a:spcAft>
                <a:spcPts val="600"/>
              </a:spcAft>
              <a:buFont typeface="Wingdings" panose="05000000000000000000" pitchFamily="2" charset="2"/>
              <a:buChar char="§"/>
            </a:pPr>
            <a:r>
              <a:rPr lang="it-IT" dirty="0"/>
              <a:t>BDE – 1 nodo</a:t>
            </a:r>
          </a:p>
          <a:p>
            <a:pPr marL="742950" lvl="1" indent="-285750" algn="just">
              <a:spcBef>
                <a:spcPts val="600"/>
              </a:spcBef>
              <a:spcAft>
                <a:spcPts val="600"/>
              </a:spcAft>
              <a:buFont typeface="Wingdings" panose="05000000000000000000" pitchFamily="2" charset="2"/>
              <a:buChar char="§"/>
            </a:pPr>
            <a:r>
              <a:rPr lang="it-IT" dirty="0"/>
              <a:t>CF – 0 nodi</a:t>
            </a:r>
          </a:p>
          <a:p>
            <a:pPr marL="742950" lvl="1" indent="-285750" algn="just">
              <a:spcBef>
                <a:spcPts val="600"/>
              </a:spcBef>
              <a:spcAft>
                <a:spcPts val="600"/>
              </a:spcAft>
              <a:buFont typeface="Wingdings" panose="05000000000000000000" pitchFamily="2" charset="2"/>
              <a:buChar char="§"/>
            </a:pPr>
            <a:r>
              <a:rPr lang="it-IT" dirty="0"/>
              <a:t>DG – 1 nodo</a:t>
            </a:r>
          </a:p>
          <a:p>
            <a:pPr algn="just"/>
            <a:r>
              <a:rPr lang="it-IT" dirty="0"/>
              <a:t>Viene scelta arbitrariamente la clique BDE</a:t>
            </a:r>
          </a:p>
        </p:txBody>
      </p:sp>
      <p:sp>
        <p:nvSpPr>
          <p:cNvPr id="47" name="CasellaDiTesto 46">
            <a:extLst>
              <a:ext uri="{FF2B5EF4-FFF2-40B4-BE49-F238E27FC236}">
                <a16:creationId xmlns:a16="http://schemas.microsoft.com/office/drawing/2014/main" id="{BE47FB00-E5BE-49AA-8AC7-9256B0728208}"/>
              </a:ext>
            </a:extLst>
          </p:cNvPr>
          <p:cNvSpPr txBox="1"/>
          <p:nvPr/>
        </p:nvSpPr>
        <p:spPr>
          <a:xfrm>
            <a:off x="1425831" y="1537498"/>
            <a:ext cx="5229822" cy="369332"/>
          </a:xfrm>
          <a:prstGeom prst="rect">
            <a:avLst/>
          </a:prstGeom>
          <a:noFill/>
        </p:spPr>
        <p:txBody>
          <a:bodyPr wrap="square" rtlCol="0">
            <a:spAutoFit/>
          </a:bodyPr>
          <a:lstStyle/>
          <a:p>
            <a:r>
              <a:rPr lang="it-IT" dirty="0"/>
              <a:t>Lista delle Clique = [ABC, BCE, BDE, CF, DG, DH, EI]</a:t>
            </a:r>
          </a:p>
        </p:txBody>
      </p:sp>
      <p:grpSp>
        <p:nvGrpSpPr>
          <p:cNvPr id="36" name="Gruppo 35">
            <a:extLst>
              <a:ext uri="{FF2B5EF4-FFF2-40B4-BE49-F238E27FC236}">
                <a16:creationId xmlns:a16="http://schemas.microsoft.com/office/drawing/2014/main" id="{11A5D9CA-80BC-4814-AF4C-E7DE0CCBB664}"/>
              </a:ext>
            </a:extLst>
          </p:cNvPr>
          <p:cNvGrpSpPr/>
          <p:nvPr/>
        </p:nvGrpSpPr>
        <p:grpSpPr>
          <a:xfrm>
            <a:off x="4975397" y="2047595"/>
            <a:ext cx="4589965" cy="4732136"/>
            <a:chOff x="4732018" y="1533240"/>
            <a:chExt cx="4589965" cy="5267365"/>
          </a:xfrm>
        </p:grpSpPr>
        <p:sp>
          <p:nvSpPr>
            <p:cNvPr id="37" name="Ovale 36">
              <a:extLst>
                <a:ext uri="{FF2B5EF4-FFF2-40B4-BE49-F238E27FC236}">
                  <a16:creationId xmlns:a16="http://schemas.microsoft.com/office/drawing/2014/main" id="{DAA2F2CF-5899-4A93-BF4E-D0BC575A7C1D}"/>
                </a:ext>
              </a:extLst>
            </p:cNvPr>
            <p:cNvSpPr/>
            <p:nvPr/>
          </p:nvSpPr>
          <p:spPr>
            <a:xfrm>
              <a:off x="8673983" y="2948049"/>
              <a:ext cx="648000" cy="50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atin typeface="+mj-lt"/>
                </a:rPr>
                <a:t>CF</a:t>
              </a:r>
            </a:p>
          </p:txBody>
        </p:sp>
        <p:cxnSp>
          <p:nvCxnSpPr>
            <p:cNvPr id="39" name="Connettore 2 38">
              <a:extLst>
                <a:ext uri="{FF2B5EF4-FFF2-40B4-BE49-F238E27FC236}">
                  <a16:creationId xmlns:a16="http://schemas.microsoft.com/office/drawing/2014/main" id="{16CB0049-C6FF-46D4-AD08-C7A0EAA23971}"/>
                </a:ext>
              </a:extLst>
            </p:cNvPr>
            <p:cNvCxnSpPr>
              <a:cxnSpLocks/>
            </p:cNvCxnSpPr>
            <p:nvPr/>
          </p:nvCxnSpPr>
          <p:spPr>
            <a:xfrm>
              <a:off x="8997983" y="2603971"/>
              <a:ext cx="0" cy="32400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Ovale 39">
              <a:extLst>
                <a:ext uri="{FF2B5EF4-FFF2-40B4-BE49-F238E27FC236}">
                  <a16:creationId xmlns:a16="http://schemas.microsoft.com/office/drawing/2014/main" id="{E0D8B613-692B-421D-B983-4296D2923325}"/>
                </a:ext>
              </a:extLst>
            </p:cNvPr>
            <p:cNvSpPr/>
            <p:nvPr/>
          </p:nvSpPr>
          <p:spPr>
            <a:xfrm>
              <a:off x="5367018" y="4595006"/>
              <a:ext cx="648000" cy="50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atin typeface="+mj-lt"/>
                </a:rPr>
                <a:t>BDE</a:t>
              </a:r>
            </a:p>
          </p:txBody>
        </p:sp>
        <p:sp>
          <p:nvSpPr>
            <p:cNvPr id="41" name="Ovale 40">
              <a:extLst>
                <a:ext uri="{FF2B5EF4-FFF2-40B4-BE49-F238E27FC236}">
                  <a16:creationId xmlns:a16="http://schemas.microsoft.com/office/drawing/2014/main" id="{067E5A46-DEF4-4831-8C36-55AFF0540ADE}"/>
                </a:ext>
              </a:extLst>
            </p:cNvPr>
            <p:cNvSpPr/>
            <p:nvPr/>
          </p:nvSpPr>
          <p:spPr>
            <a:xfrm>
              <a:off x="6262045" y="2912738"/>
              <a:ext cx="648000" cy="50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atin typeface="+mj-lt"/>
                </a:rPr>
                <a:t>BCE</a:t>
              </a:r>
            </a:p>
          </p:txBody>
        </p:sp>
        <p:sp>
          <p:nvSpPr>
            <p:cNvPr id="42" name="Rettangolo 41">
              <a:extLst>
                <a:ext uri="{FF2B5EF4-FFF2-40B4-BE49-F238E27FC236}">
                  <a16:creationId xmlns:a16="http://schemas.microsoft.com/office/drawing/2014/main" id="{5939F8A8-DD29-419F-BC22-296F42D28BD3}"/>
                </a:ext>
              </a:extLst>
            </p:cNvPr>
            <p:cNvSpPr/>
            <p:nvPr/>
          </p:nvSpPr>
          <p:spPr>
            <a:xfrm>
              <a:off x="6332244" y="2121294"/>
              <a:ext cx="532615" cy="432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BC</a:t>
              </a:r>
            </a:p>
          </p:txBody>
        </p:sp>
        <p:cxnSp>
          <p:nvCxnSpPr>
            <p:cNvPr id="43" name="Connettore 2 42">
              <a:extLst>
                <a:ext uri="{FF2B5EF4-FFF2-40B4-BE49-F238E27FC236}">
                  <a16:creationId xmlns:a16="http://schemas.microsoft.com/office/drawing/2014/main" id="{0B2AE1ED-D9E1-4789-B7EC-C5134080F6EA}"/>
                </a:ext>
              </a:extLst>
            </p:cNvPr>
            <p:cNvCxnSpPr>
              <a:cxnSpLocks/>
            </p:cNvCxnSpPr>
            <p:nvPr/>
          </p:nvCxnSpPr>
          <p:spPr>
            <a:xfrm flipH="1">
              <a:off x="6864390" y="1789062"/>
              <a:ext cx="551736" cy="278983"/>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Ovale 43">
              <a:extLst>
                <a:ext uri="{FF2B5EF4-FFF2-40B4-BE49-F238E27FC236}">
                  <a16:creationId xmlns:a16="http://schemas.microsoft.com/office/drawing/2014/main" id="{319F08D3-7CE4-434C-A98C-A8334041F14E}"/>
                </a:ext>
              </a:extLst>
            </p:cNvPr>
            <p:cNvSpPr/>
            <p:nvPr/>
          </p:nvSpPr>
          <p:spPr>
            <a:xfrm>
              <a:off x="7474246" y="1533240"/>
              <a:ext cx="648000" cy="50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atin typeface="+mj-lt"/>
                </a:rPr>
                <a:t>ABC</a:t>
              </a:r>
            </a:p>
          </p:txBody>
        </p:sp>
        <p:cxnSp>
          <p:nvCxnSpPr>
            <p:cNvPr id="45" name="Connettore 2 44">
              <a:extLst>
                <a:ext uri="{FF2B5EF4-FFF2-40B4-BE49-F238E27FC236}">
                  <a16:creationId xmlns:a16="http://schemas.microsoft.com/office/drawing/2014/main" id="{0E3CABE9-B558-4BDC-8C82-8390DD642F60}"/>
                </a:ext>
              </a:extLst>
            </p:cNvPr>
            <p:cNvCxnSpPr>
              <a:cxnSpLocks/>
            </p:cNvCxnSpPr>
            <p:nvPr/>
          </p:nvCxnSpPr>
          <p:spPr>
            <a:xfrm>
              <a:off x="6598510" y="2576423"/>
              <a:ext cx="0" cy="32400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Rettangolo 45">
              <a:extLst>
                <a:ext uri="{FF2B5EF4-FFF2-40B4-BE49-F238E27FC236}">
                  <a16:creationId xmlns:a16="http://schemas.microsoft.com/office/drawing/2014/main" id="{F3DFD2C2-2D0F-4FB2-85BA-1CD92F9FF950}"/>
                </a:ext>
              </a:extLst>
            </p:cNvPr>
            <p:cNvSpPr/>
            <p:nvPr/>
          </p:nvSpPr>
          <p:spPr>
            <a:xfrm>
              <a:off x="5455902" y="3796222"/>
              <a:ext cx="532615" cy="432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BE</a:t>
              </a:r>
            </a:p>
          </p:txBody>
        </p:sp>
        <p:cxnSp>
          <p:nvCxnSpPr>
            <p:cNvPr id="49" name="Connettore 2 48">
              <a:extLst>
                <a:ext uri="{FF2B5EF4-FFF2-40B4-BE49-F238E27FC236}">
                  <a16:creationId xmlns:a16="http://schemas.microsoft.com/office/drawing/2014/main" id="{56BBE755-B6B8-4E07-8761-882AAD8195A8}"/>
                </a:ext>
              </a:extLst>
            </p:cNvPr>
            <p:cNvCxnSpPr>
              <a:cxnSpLocks/>
            </p:cNvCxnSpPr>
            <p:nvPr/>
          </p:nvCxnSpPr>
          <p:spPr>
            <a:xfrm>
              <a:off x="5722209" y="4256941"/>
              <a:ext cx="0" cy="32400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Rettangolo 49">
              <a:extLst>
                <a:ext uri="{FF2B5EF4-FFF2-40B4-BE49-F238E27FC236}">
                  <a16:creationId xmlns:a16="http://schemas.microsoft.com/office/drawing/2014/main" id="{18D20BA7-9AF6-445A-8EB5-2643AA73B1D5}"/>
                </a:ext>
              </a:extLst>
            </p:cNvPr>
            <p:cNvSpPr/>
            <p:nvPr/>
          </p:nvSpPr>
          <p:spPr>
            <a:xfrm>
              <a:off x="8731676" y="2138446"/>
              <a:ext cx="532615" cy="432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a:t>
              </a:r>
            </a:p>
          </p:txBody>
        </p:sp>
        <p:sp>
          <p:nvSpPr>
            <p:cNvPr id="56" name="Ovale 55">
              <a:extLst>
                <a:ext uri="{FF2B5EF4-FFF2-40B4-BE49-F238E27FC236}">
                  <a16:creationId xmlns:a16="http://schemas.microsoft.com/office/drawing/2014/main" id="{354FB7C6-0ECC-471E-8901-2281FAF65E6C}"/>
                </a:ext>
              </a:extLst>
            </p:cNvPr>
            <p:cNvSpPr/>
            <p:nvPr/>
          </p:nvSpPr>
          <p:spPr>
            <a:xfrm>
              <a:off x="4732018" y="6296605"/>
              <a:ext cx="648000" cy="50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atin typeface="+mj-lt"/>
                </a:rPr>
                <a:t>DG</a:t>
              </a:r>
            </a:p>
          </p:txBody>
        </p:sp>
        <p:sp>
          <p:nvSpPr>
            <p:cNvPr id="65" name="Rettangolo 64">
              <a:extLst>
                <a:ext uri="{FF2B5EF4-FFF2-40B4-BE49-F238E27FC236}">
                  <a16:creationId xmlns:a16="http://schemas.microsoft.com/office/drawing/2014/main" id="{7A136A24-B1DE-490D-840D-E5FD89C1FDDF}"/>
                </a:ext>
              </a:extLst>
            </p:cNvPr>
            <p:cNvSpPr/>
            <p:nvPr/>
          </p:nvSpPr>
          <p:spPr>
            <a:xfrm>
              <a:off x="4808201" y="5491190"/>
              <a:ext cx="532615" cy="432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
              </a:r>
            </a:p>
          </p:txBody>
        </p:sp>
        <p:cxnSp>
          <p:nvCxnSpPr>
            <p:cNvPr id="70" name="Connettore 2 69">
              <a:extLst>
                <a:ext uri="{FF2B5EF4-FFF2-40B4-BE49-F238E27FC236}">
                  <a16:creationId xmlns:a16="http://schemas.microsoft.com/office/drawing/2014/main" id="{2A07F57D-33C3-42B2-B890-91C84BFCD8EA}"/>
                </a:ext>
              </a:extLst>
            </p:cNvPr>
            <p:cNvCxnSpPr>
              <a:cxnSpLocks/>
            </p:cNvCxnSpPr>
            <p:nvPr/>
          </p:nvCxnSpPr>
          <p:spPr>
            <a:xfrm>
              <a:off x="6027244" y="5083640"/>
              <a:ext cx="360000" cy="32400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ttore 2 70">
              <a:extLst>
                <a:ext uri="{FF2B5EF4-FFF2-40B4-BE49-F238E27FC236}">
                  <a16:creationId xmlns:a16="http://schemas.microsoft.com/office/drawing/2014/main" id="{4A8AD889-2C4A-4713-B668-3EFC9C1BAC74}"/>
                </a:ext>
              </a:extLst>
            </p:cNvPr>
            <p:cNvCxnSpPr>
              <a:cxnSpLocks/>
            </p:cNvCxnSpPr>
            <p:nvPr/>
          </p:nvCxnSpPr>
          <p:spPr>
            <a:xfrm>
              <a:off x="5074508" y="5951909"/>
              <a:ext cx="0" cy="32400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ttore 2 72">
              <a:extLst>
                <a:ext uri="{FF2B5EF4-FFF2-40B4-BE49-F238E27FC236}">
                  <a16:creationId xmlns:a16="http://schemas.microsoft.com/office/drawing/2014/main" id="{C0A22A48-31DC-4612-9FA6-398D3BAE72E9}"/>
                </a:ext>
              </a:extLst>
            </p:cNvPr>
            <p:cNvCxnSpPr>
              <a:cxnSpLocks/>
            </p:cNvCxnSpPr>
            <p:nvPr/>
          </p:nvCxnSpPr>
          <p:spPr>
            <a:xfrm rot="5400000">
              <a:off x="5014300" y="5103740"/>
              <a:ext cx="360000" cy="32400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Ovale 73">
              <a:extLst>
                <a:ext uri="{FF2B5EF4-FFF2-40B4-BE49-F238E27FC236}">
                  <a16:creationId xmlns:a16="http://schemas.microsoft.com/office/drawing/2014/main" id="{118EF237-1B02-48E0-8A14-36249EEA7491}"/>
                </a:ext>
              </a:extLst>
            </p:cNvPr>
            <p:cNvSpPr/>
            <p:nvPr/>
          </p:nvSpPr>
          <p:spPr>
            <a:xfrm>
              <a:off x="6044753" y="6296605"/>
              <a:ext cx="648000" cy="50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atin typeface="+mj-lt"/>
                </a:rPr>
                <a:t>DH</a:t>
              </a:r>
            </a:p>
          </p:txBody>
        </p:sp>
        <p:sp>
          <p:nvSpPr>
            <p:cNvPr id="75" name="Rettangolo 74">
              <a:extLst>
                <a:ext uri="{FF2B5EF4-FFF2-40B4-BE49-F238E27FC236}">
                  <a16:creationId xmlns:a16="http://schemas.microsoft.com/office/drawing/2014/main" id="{9078AFAA-17AF-40F6-A1BC-B5CCBE30B5FF}"/>
                </a:ext>
              </a:extLst>
            </p:cNvPr>
            <p:cNvSpPr/>
            <p:nvPr/>
          </p:nvSpPr>
          <p:spPr>
            <a:xfrm>
              <a:off x="6120936" y="5491190"/>
              <a:ext cx="532615" cy="432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
              </a:r>
            </a:p>
          </p:txBody>
        </p:sp>
        <p:cxnSp>
          <p:nvCxnSpPr>
            <p:cNvPr id="76" name="Connettore 2 75">
              <a:extLst>
                <a:ext uri="{FF2B5EF4-FFF2-40B4-BE49-F238E27FC236}">
                  <a16:creationId xmlns:a16="http://schemas.microsoft.com/office/drawing/2014/main" id="{BFF6E0FF-C2F6-4406-94BC-258E14E4F556}"/>
                </a:ext>
              </a:extLst>
            </p:cNvPr>
            <p:cNvCxnSpPr>
              <a:cxnSpLocks/>
            </p:cNvCxnSpPr>
            <p:nvPr/>
          </p:nvCxnSpPr>
          <p:spPr>
            <a:xfrm>
              <a:off x="6387243" y="5951909"/>
              <a:ext cx="0" cy="32400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ttore 2 78">
              <a:extLst>
                <a:ext uri="{FF2B5EF4-FFF2-40B4-BE49-F238E27FC236}">
                  <a16:creationId xmlns:a16="http://schemas.microsoft.com/office/drawing/2014/main" id="{FB2E182A-0EEB-4EA1-801A-A28B7C6F9EDA}"/>
                </a:ext>
              </a:extLst>
            </p:cNvPr>
            <p:cNvCxnSpPr>
              <a:cxnSpLocks/>
            </p:cNvCxnSpPr>
            <p:nvPr/>
          </p:nvCxnSpPr>
          <p:spPr>
            <a:xfrm rot="5400000">
              <a:off x="5812538" y="3380743"/>
              <a:ext cx="468000" cy="32400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ttore 2 80">
              <a:extLst>
                <a:ext uri="{FF2B5EF4-FFF2-40B4-BE49-F238E27FC236}">
                  <a16:creationId xmlns:a16="http://schemas.microsoft.com/office/drawing/2014/main" id="{6457B050-FDD8-4EED-833B-E128F3906F5C}"/>
                </a:ext>
              </a:extLst>
            </p:cNvPr>
            <p:cNvCxnSpPr>
              <a:cxnSpLocks/>
            </p:cNvCxnSpPr>
            <p:nvPr/>
          </p:nvCxnSpPr>
          <p:spPr>
            <a:xfrm>
              <a:off x="8179940" y="1789062"/>
              <a:ext cx="551736" cy="278983"/>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0648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8281FF-B3F1-4D31-B67D-4ECC05BCAFC5}"/>
              </a:ext>
            </a:extLst>
          </p:cNvPr>
          <p:cNvSpPr>
            <a:spLocks noGrp="1"/>
          </p:cNvSpPr>
          <p:nvPr>
            <p:ph type="title"/>
          </p:nvPr>
        </p:nvSpPr>
        <p:spPr/>
        <p:txBody>
          <a:bodyPr>
            <a:normAutofit fontScale="90000"/>
          </a:bodyPr>
          <a:lstStyle/>
          <a:p>
            <a:r>
              <a:rPr lang="it-IT" dirty="0"/>
              <a:t>Connessione delle Cliques</a:t>
            </a:r>
          </a:p>
        </p:txBody>
      </p:sp>
      <p:sp>
        <p:nvSpPr>
          <p:cNvPr id="3" name="Segnaposto numero diapositiva 2">
            <a:extLst>
              <a:ext uri="{FF2B5EF4-FFF2-40B4-BE49-F238E27FC236}">
                <a16:creationId xmlns:a16="http://schemas.microsoft.com/office/drawing/2014/main" id="{1696A197-4D27-4E8E-AA7C-138DAF04205E}"/>
              </a:ext>
            </a:extLst>
          </p:cNvPr>
          <p:cNvSpPr>
            <a:spLocks noGrp="1"/>
          </p:cNvSpPr>
          <p:nvPr>
            <p:ph type="sldNum" sz="quarter" idx="11"/>
          </p:nvPr>
        </p:nvSpPr>
        <p:spPr/>
        <p:txBody>
          <a:bodyPr/>
          <a:lstStyle/>
          <a:p>
            <a:fld id="{B10A38FF-12F8-4E69-A0FC-979B4CCD9591}" type="slidenum">
              <a:rPr lang="it-IT" smtClean="0"/>
              <a:pPr/>
              <a:t>19</a:t>
            </a:fld>
            <a:endParaRPr lang="it-IT" dirty="0"/>
          </a:p>
        </p:txBody>
      </p:sp>
      <p:sp>
        <p:nvSpPr>
          <p:cNvPr id="17" name="Segnaposto testo 16">
            <a:extLst>
              <a:ext uri="{FF2B5EF4-FFF2-40B4-BE49-F238E27FC236}">
                <a16:creationId xmlns:a16="http://schemas.microsoft.com/office/drawing/2014/main" id="{C31BE677-F0DC-49F3-9967-99CDDEEDE40C}"/>
              </a:ext>
            </a:extLst>
          </p:cNvPr>
          <p:cNvSpPr>
            <a:spLocks noGrp="1"/>
          </p:cNvSpPr>
          <p:nvPr>
            <p:ph type="body" sz="quarter" idx="13"/>
          </p:nvPr>
        </p:nvSpPr>
        <p:spPr/>
        <p:txBody>
          <a:bodyPr/>
          <a:lstStyle/>
          <a:p>
            <a:r>
              <a:rPr lang="it-IT" dirty="0"/>
              <a:t>Esempio (V)</a:t>
            </a:r>
          </a:p>
        </p:txBody>
      </p:sp>
      <p:grpSp>
        <p:nvGrpSpPr>
          <p:cNvPr id="52" name="Gruppo 51">
            <a:extLst>
              <a:ext uri="{FF2B5EF4-FFF2-40B4-BE49-F238E27FC236}">
                <a16:creationId xmlns:a16="http://schemas.microsoft.com/office/drawing/2014/main" id="{DF73EE28-8940-4332-80FF-0602F8E3BAE2}"/>
              </a:ext>
            </a:extLst>
          </p:cNvPr>
          <p:cNvGrpSpPr/>
          <p:nvPr/>
        </p:nvGrpSpPr>
        <p:grpSpPr>
          <a:xfrm>
            <a:off x="201881" y="1594874"/>
            <a:ext cx="9881233" cy="316648"/>
            <a:chOff x="201881" y="1734574"/>
            <a:chExt cx="9881233" cy="316648"/>
          </a:xfrm>
        </p:grpSpPr>
        <p:cxnSp>
          <p:nvCxnSpPr>
            <p:cNvPr id="53" name="Connettore diritto 52">
              <a:extLst>
                <a:ext uri="{FF2B5EF4-FFF2-40B4-BE49-F238E27FC236}">
                  <a16:creationId xmlns:a16="http://schemas.microsoft.com/office/drawing/2014/main" id="{0DB1F4B3-6BEF-45CA-AF84-29D7E4929BFA}"/>
                </a:ext>
              </a:extLst>
            </p:cNvPr>
            <p:cNvCxnSpPr>
              <a:cxnSpLocks/>
            </p:cNvCxnSpPr>
            <p:nvPr/>
          </p:nvCxnSpPr>
          <p:spPr>
            <a:xfrm>
              <a:off x="201881" y="2051222"/>
              <a:ext cx="9881233"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54" name="Rettangolo 53">
              <a:extLst>
                <a:ext uri="{FF2B5EF4-FFF2-40B4-BE49-F238E27FC236}">
                  <a16:creationId xmlns:a16="http://schemas.microsoft.com/office/drawing/2014/main" id="{308AC51E-7100-4E76-A22D-2259912F3DC7}"/>
                </a:ext>
              </a:extLst>
            </p:cNvPr>
            <p:cNvSpPr/>
            <p:nvPr/>
          </p:nvSpPr>
          <p:spPr>
            <a:xfrm>
              <a:off x="201881" y="1734574"/>
              <a:ext cx="1223950" cy="3166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t>STEP 7</a:t>
              </a:r>
            </a:p>
          </p:txBody>
        </p:sp>
      </p:grpSp>
      <p:sp>
        <p:nvSpPr>
          <p:cNvPr id="55" name="CasellaDiTesto 54">
            <a:extLst>
              <a:ext uri="{FF2B5EF4-FFF2-40B4-BE49-F238E27FC236}">
                <a16:creationId xmlns:a16="http://schemas.microsoft.com/office/drawing/2014/main" id="{B332999B-1BD9-4AE0-B62B-E18FE34478D6}"/>
              </a:ext>
            </a:extLst>
          </p:cNvPr>
          <p:cNvSpPr txBox="1"/>
          <p:nvPr/>
        </p:nvSpPr>
        <p:spPr>
          <a:xfrm>
            <a:off x="288934" y="2706468"/>
            <a:ext cx="5067605" cy="3508653"/>
          </a:xfrm>
          <a:prstGeom prst="rect">
            <a:avLst/>
          </a:prstGeom>
          <a:noFill/>
        </p:spPr>
        <p:txBody>
          <a:bodyPr wrap="square" rtlCol="0">
            <a:spAutoFit/>
          </a:bodyPr>
          <a:lstStyle/>
          <a:p>
            <a:pPr algn="just"/>
            <a:r>
              <a:rPr lang="it-IT" dirty="0"/>
              <a:t>Si sceglie la clique EI. Nella lista è preceduto da ABC, BCE, BDE, CF, DG, DH. Che hanno in comune: </a:t>
            </a:r>
          </a:p>
          <a:p>
            <a:pPr marL="742950" lvl="1" indent="-285750" algn="just">
              <a:spcBef>
                <a:spcPts val="600"/>
              </a:spcBef>
              <a:spcAft>
                <a:spcPts val="600"/>
              </a:spcAft>
              <a:buFont typeface="Wingdings" panose="05000000000000000000" pitchFamily="2" charset="2"/>
              <a:buChar char="§"/>
            </a:pPr>
            <a:r>
              <a:rPr lang="it-IT" dirty="0"/>
              <a:t>ABC – 0 nodi </a:t>
            </a:r>
          </a:p>
          <a:p>
            <a:pPr marL="742950" lvl="1" indent="-285750" algn="just">
              <a:spcBef>
                <a:spcPts val="600"/>
              </a:spcBef>
              <a:spcAft>
                <a:spcPts val="600"/>
              </a:spcAft>
              <a:buFont typeface="Wingdings" panose="05000000000000000000" pitchFamily="2" charset="2"/>
              <a:buChar char="§"/>
            </a:pPr>
            <a:r>
              <a:rPr lang="it-IT" dirty="0"/>
              <a:t>BCE – 1 nodo </a:t>
            </a:r>
          </a:p>
          <a:p>
            <a:pPr marL="742950" lvl="1" indent="-285750" algn="just">
              <a:spcBef>
                <a:spcPts val="600"/>
              </a:spcBef>
              <a:spcAft>
                <a:spcPts val="600"/>
              </a:spcAft>
              <a:buFont typeface="Wingdings" panose="05000000000000000000" pitchFamily="2" charset="2"/>
              <a:buChar char="§"/>
            </a:pPr>
            <a:r>
              <a:rPr lang="it-IT" dirty="0"/>
              <a:t>BDE – 1 nodo</a:t>
            </a:r>
          </a:p>
          <a:p>
            <a:pPr marL="742950" lvl="1" indent="-285750" algn="just">
              <a:spcBef>
                <a:spcPts val="600"/>
              </a:spcBef>
              <a:spcAft>
                <a:spcPts val="600"/>
              </a:spcAft>
              <a:buFont typeface="Wingdings" panose="05000000000000000000" pitchFamily="2" charset="2"/>
              <a:buChar char="§"/>
            </a:pPr>
            <a:r>
              <a:rPr lang="it-IT" dirty="0"/>
              <a:t>CF – 0 nodi</a:t>
            </a:r>
          </a:p>
          <a:p>
            <a:pPr marL="742950" lvl="1" indent="-285750" algn="just">
              <a:spcBef>
                <a:spcPts val="600"/>
              </a:spcBef>
              <a:spcAft>
                <a:spcPts val="600"/>
              </a:spcAft>
              <a:buFont typeface="Wingdings" panose="05000000000000000000" pitchFamily="2" charset="2"/>
              <a:buChar char="§"/>
            </a:pPr>
            <a:r>
              <a:rPr lang="it-IT" dirty="0"/>
              <a:t>DG – 0 nodi</a:t>
            </a:r>
          </a:p>
          <a:p>
            <a:pPr marL="742950" lvl="1" indent="-285750" algn="just">
              <a:spcBef>
                <a:spcPts val="600"/>
              </a:spcBef>
              <a:spcAft>
                <a:spcPts val="600"/>
              </a:spcAft>
              <a:buFont typeface="Wingdings" panose="05000000000000000000" pitchFamily="2" charset="2"/>
              <a:buChar char="§"/>
            </a:pPr>
            <a:r>
              <a:rPr lang="it-IT" dirty="0"/>
              <a:t>DH – 0 nodi</a:t>
            </a:r>
          </a:p>
          <a:p>
            <a:pPr algn="just"/>
            <a:r>
              <a:rPr lang="it-IT" dirty="0"/>
              <a:t>Viene scelta arbitrariamente la clique CBE</a:t>
            </a:r>
          </a:p>
        </p:txBody>
      </p:sp>
      <p:sp>
        <p:nvSpPr>
          <p:cNvPr id="47" name="CasellaDiTesto 46">
            <a:extLst>
              <a:ext uri="{FF2B5EF4-FFF2-40B4-BE49-F238E27FC236}">
                <a16:creationId xmlns:a16="http://schemas.microsoft.com/office/drawing/2014/main" id="{BE47FB00-E5BE-49AA-8AC7-9256B0728208}"/>
              </a:ext>
            </a:extLst>
          </p:cNvPr>
          <p:cNvSpPr txBox="1"/>
          <p:nvPr/>
        </p:nvSpPr>
        <p:spPr>
          <a:xfrm>
            <a:off x="1425831" y="1537498"/>
            <a:ext cx="5229822" cy="369332"/>
          </a:xfrm>
          <a:prstGeom prst="rect">
            <a:avLst/>
          </a:prstGeom>
          <a:noFill/>
        </p:spPr>
        <p:txBody>
          <a:bodyPr wrap="square" rtlCol="0">
            <a:spAutoFit/>
          </a:bodyPr>
          <a:lstStyle/>
          <a:p>
            <a:r>
              <a:rPr lang="it-IT" dirty="0"/>
              <a:t>Lista delle Clique = [ABC, BCE, BDE, CF, DG, DH, EI]</a:t>
            </a:r>
          </a:p>
        </p:txBody>
      </p:sp>
      <p:grpSp>
        <p:nvGrpSpPr>
          <p:cNvPr id="5" name="Gruppo 4">
            <a:extLst>
              <a:ext uri="{FF2B5EF4-FFF2-40B4-BE49-F238E27FC236}">
                <a16:creationId xmlns:a16="http://schemas.microsoft.com/office/drawing/2014/main" id="{EFF8DE8D-590D-4200-B847-1EED0F72A09D}"/>
              </a:ext>
            </a:extLst>
          </p:cNvPr>
          <p:cNvGrpSpPr/>
          <p:nvPr/>
        </p:nvGrpSpPr>
        <p:grpSpPr>
          <a:xfrm>
            <a:off x="4975397" y="2047595"/>
            <a:ext cx="4589965" cy="4732136"/>
            <a:chOff x="4732018" y="1533240"/>
            <a:chExt cx="4589965" cy="5267365"/>
          </a:xfrm>
        </p:grpSpPr>
        <p:sp>
          <p:nvSpPr>
            <p:cNvPr id="35" name="Ovale 34">
              <a:extLst>
                <a:ext uri="{FF2B5EF4-FFF2-40B4-BE49-F238E27FC236}">
                  <a16:creationId xmlns:a16="http://schemas.microsoft.com/office/drawing/2014/main" id="{6F10DF41-9912-4DC3-855C-5CB3958205DA}"/>
                </a:ext>
              </a:extLst>
            </p:cNvPr>
            <p:cNvSpPr/>
            <p:nvPr/>
          </p:nvSpPr>
          <p:spPr>
            <a:xfrm>
              <a:off x="8673983" y="2948049"/>
              <a:ext cx="648000" cy="50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atin typeface="+mj-lt"/>
                </a:rPr>
                <a:t>CF</a:t>
              </a:r>
            </a:p>
          </p:txBody>
        </p:sp>
        <p:cxnSp>
          <p:nvCxnSpPr>
            <p:cNvPr id="38" name="Connettore 2 37">
              <a:extLst>
                <a:ext uri="{FF2B5EF4-FFF2-40B4-BE49-F238E27FC236}">
                  <a16:creationId xmlns:a16="http://schemas.microsoft.com/office/drawing/2014/main" id="{0F20BCB2-7DE8-48C5-960F-7184411E1DDB}"/>
                </a:ext>
              </a:extLst>
            </p:cNvPr>
            <p:cNvCxnSpPr>
              <a:cxnSpLocks/>
            </p:cNvCxnSpPr>
            <p:nvPr/>
          </p:nvCxnSpPr>
          <p:spPr>
            <a:xfrm>
              <a:off x="8997983" y="2603971"/>
              <a:ext cx="0" cy="32400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Ovale 56">
              <a:extLst>
                <a:ext uri="{FF2B5EF4-FFF2-40B4-BE49-F238E27FC236}">
                  <a16:creationId xmlns:a16="http://schemas.microsoft.com/office/drawing/2014/main" id="{D7A4B564-9D44-4E62-B495-42A67C74A8BD}"/>
                </a:ext>
              </a:extLst>
            </p:cNvPr>
            <p:cNvSpPr/>
            <p:nvPr/>
          </p:nvSpPr>
          <p:spPr>
            <a:xfrm>
              <a:off x="5367018" y="4595006"/>
              <a:ext cx="648000" cy="50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atin typeface="+mj-lt"/>
                </a:rPr>
                <a:t>BDE</a:t>
              </a:r>
            </a:p>
          </p:txBody>
        </p:sp>
        <p:sp>
          <p:nvSpPr>
            <p:cNvPr id="58" name="Ovale 57">
              <a:extLst>
                <a:ext uri="{FF2B5EF4-FFF2-40B4-BE49-F238E27FC236}">
                  <a16:creationId xmlns:a16="http://schemas.microsoft.com/office/drawing/2014/main" id="{7C9F4692-9EB1-4757-933B-658225E182FD}"/>
                </a:ext>
              </a:extLst>
            </p:cNvPr>
            <p:cNvSpPr/>
            <p:nvPr/>
          </p:nvSpPr>
          <p:spPr>
            <a:xfrm>
              <a:off x="6262045" y="2912738"/>
              <a:ext cx="648000" cy="50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atin typeface="+mj-lt"/>
                </a:rPr>
                <a:t>BCE</a:t>
              </a:r>
            </a:p>
          </p:txBody>
        </p:sp>
        <p:sp>
          <p:nvSpPr>
            <p:cNvPr id="59" name="Rettangolo 58">
              <a:extLst>
                <a:ext uri="{FF2B5EF4-FFF2-40B4-BE49-F238E27FC236}">
                  <a16:creationId xmlns:a16="http://schemas.microsoft.com/office/drawing/2014/main" id="{A521D6AA-8BD2-47F6-9FF4-9D3FF7229D92}"/>
                </a:ext>
              </a:extLst>
            </p:cNvPr>
            <p:cNvSpPr/>
            <p:nvPr/>
          </p:nvSpPr>
          <p:spPr>
            <a:xfrm>
              <a:off x="6332244" y="2121294"/>
              <a:ext cx="532615" cy="432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BC</a:t>
              </a:r>
            </a:p>
          </p:txBody>
        </p:sp>
        <p:cxnSp>
          <p:nvCxnSpPr>
            <p:cNvPr id="60" name="Connettore 2 59">
              <a:extLst>
                <a:ext uri="{FF2B5EF4-FFF2-40B4-BE49-F238E27FC236}">
                  <a16:creationId xmlns:a16="http://schemas.microsoft.com/office/drawing/2014/main" id="{9968867F-8B58-4BDA-B597-2D8764C380DF}"/>
                </a:ext>
              </a:extLst>
            </p:cNvPr>
            <p:cNvCxnSpPr>
              <a:cxnSpLocks/>
            </p:cNvCxnSpPr>
            <p:nvPr/>
          </p:nvCxnSpPr>
          <p:spPr>
            <a:xfrm flipH="1">
              <a:off x="6864390" y="1789062"/>
              <a:ext cx="551736" cy="278983"/>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Ovale 60">
              <a:extLst>
                <a:ext uri="{FF2B5EF4-FFF2-40B4-BE49-F238E27FC236}">
                  <a16:creationId xmlns:a16="http://schemas.microsoft.com/office/drawing/2014/main" id="{1BAFA105-50E6-405D-BF99-13D3F074E4DF}"/>
                </a:ext>
              </a:extLst>
            </p:cNvPr>
            <p:cNvSpPr/>
            <p:nvPr/>
          </p:nvSpPr>
          <p:spPr>
            <a:xfrm>
              <a:off x="7474246" y="1533240"/>
              <a:ext cx="648000" cy="50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atin typeface="+mj-lt"/>
                </a:rPr>
                <a:t>ABC</a:t>
              </a:r>
            </a:p>
          </p:txBody>
        </p:sp>
        <p:cxnSp>
          <p:nvCxnSpPr>
            <p:cNvPr id="62" name="Connettore 2 61">
              <a:extLst>
                <a:ext uri="{FF2B5EF4-FFF2-40B4-BE49-F238E27FC236}">
                  <a16:creationId xmlns:a16="http://schemas.microsoft.com/office/drawing/2014/main" id="{2753CDFE-99F3-4F19-9E2F-E4C79EC910DE}"/>
                </a:ext>
              </a:extLst>
            </p:cNvPr>
            <p:cNvCxnSpPr>
              <a:cxnSpLocks/>
            </p:cNvCxnSpPr>
            <p:nvPr/>
          </p:nvCxnSpPr>
          <p:spPr>
            <a:xfrm>
              <a:off x="6598510" y="2576423"/>
              <a:ext cx="0" cy="32400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Rettangolo 62">
              <a:extLst>
                <a:ext uri="{FF2B5EF4-FFF2-40B4-BE49-F238E27FC236}">
                  <a16:creationId xmlns:a16="http://schemas.microsoft.com/office/drawing/2014/main" id="{4B178FE6-BFD7-449F-AA3E-DFE39E9FBDA6}"/>
                </a:ext>
              </a:extLst>
            </p:cNvPr>
            <p:cNvSpPr/>
            <p:nvPr/>
          </p:nvSpPr>
          <p:spPr>
            <a:xfrm>
              <a:off x="5455902" y="3796222"/>
              <a:ext cx="532615" cy="432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BE</a:t>
              </a:r>
            </a:p>
          </p:txBody>
        </p:sp>
        <p:cxnSp>
          <p:nvCxnSpPr>
            <p:cNvPr id="66" name="Connettore 2 65">
              <a:extLst>
                <a:ext uri="{FF2B5EF4-FFF2-40B4-BE49-F238E27FC236}">
                  <a16:creationId xmlns:a16="http://schemas.microsoft.com/office/drawing/2014/main" id="{FE11BE99-C3D8-4978-B4D4-D3E5C1D7F971}"/>
                </a:ext>
              </a:extLst>
            </p:cNvPr>
            <p:cNvCxnSpPr>
              <a:cxnSpLocks/>
            </p:cNvCxnSpPr>
            <p:nvPr/>
          </p:nvCxnSpPr>
          <p:spPr>
            <a:xfrm>
              <a:off x="5722209" y="4256941"/>
              <a:ext cx="0" cy="32400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9" name="Rettangolo 68">
              <a:extLst>
                <a:ext uri="{FF2B5EF4-FFF2-40B4-BE49-F238E27FC236}">
                  <a16:creationId xmlns:a16="http://schemas.microsoft.com/office/drawing/2014/main" id="{8265C834-1C0D-46DE-AACE-DAE4533C0C69}"/>
                </a:ext>
              </a:extLst>
            </p:cNvPr>
            <p:cNvSpPr/>
            <p:nvPr/>
          </p:nvSpPr>
          <p:spPr>
            <a:xfrm>
              <a:off x="8731676" y="2138446"/>
              <a:ext cx="532615" cy="432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a:t>
              </a:r>
            </a:p>
          </p:txBody>
        </p:sp>
        <p:sp>
          <p:nvSpPr>
            <p:cNvPr id="92" name="Ovale 91">
              <a:extLst>
                <a:ext uri="{FF2B5EF4-FFF2-40B4-BE49-F238E27FC236}">
                  <a16:creationId xmlns:a16="http://schemas.microsoft.com/office/drawing/2014/main" id="{7CCD9CDD-4A75-4AAD-83FE-B2B5E9308BCC}"/>
                </a:ext>
              </a:extLst>
            </p:cNvPr>
            <p:cNvSpPr/>
            <p:nvPr/>
          </p:nvSpPr>
          <p:spPr>
            <a:xfrm>
              <a:off x="7092126" y="4582306"/>
              <a:ext cx="648000" cy="50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atin typeface="+mj-lt"/>
                </a:rPr>
                <a:t>EI</a:t>
              </a:r>
            </a:p>
          </p:txBody>
        </p:sp>
        <p:sp>
          <p:nvSpPr>
            <p:cNvPr id="48" name="Ovale 47">
              <a:extLst>
                <a:ext uri="{FF2B5EF4-FFF2-40B4-BE49-F238E27FC236}">
                  <a16:creationId xmlns:a16="http://schemas.microsoft.com/office/drawing/2014/main" id="{7C06739D-923F-45E1-BB94-49A6D8116A62}"/>
                </a:ext>
              </a:extLst>
            </p:cNvPr>
            <p:cNvSpPr/>
            <p:nvPr/>
          </p:nvSpPr>
          <p:spPr>
            <a:xfrm>
              <a:off x="4732018" y="6296605"/>
              <a:ext cx="648000" cy="50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atin typeface="+mj-lt"/>
                </a:rPr>
                <a:t>DG</a:t>
              </a:r>
            </a:p>
          </p:txBody>
        </p:sp>
        <p:sp>
          <p:nvSpPr>
            <p:cNvPr id="68" name="Rettangolo 67">
              <a:extLst>
                <a:ext uri="{FF2B5EF4-FFF2-40B4-BE49-F238E27FC236}">
                  <a16:creationId xmlns:a16="http://schemas.microsoft.com/office/drawing/2014/main" id="{3317B2EF-C3B3-4B72-AFCD-4B74F9316FCD}"/>
                </a:ext>
              </a:extLst>
            </p:cNvPr>
            <p:cNvSpPr/>
            <p:nvPr/>
          </p:nvSpPr>
          <p:spPr>
            <a:xfrm>
              <a:off x="4808201" y="5491190"/>
              <a:ext cx="532615" cy="432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
              </a:r>
            </a:p>
          </p:txBody>
        </p:sp>
        <p:cxnSp>
          <p:nvCxnSpPr>
            <p:cNvPr id="94" name="Connettore 2 93">
              <a:extLst>
                <a:ext uri="{FF2B5EF4-FFF2-40B4-BE49-F238E27FC236}">
                  <a16:creationId xmlns:a16="http://schemas.microsoft.com/office/drawing/2014/main" id="{F489907B-A8B1-4FE0-8828-BA1832FD2D94}"/>
                </a:ext>
              </a:extLst>
            </p:cNvPr>
            <p:cNvCxnSpPr>
              <a:cxnSpLocks/>
            </p:cNvCxnSpPr>
            <p:nvPr/>
          </p:nvCxnSpPr>
          <p:spPr>
            <a:xfrm>
              <a:off x="6027244" y="5083640"/>
              <a:ext cx="360000" cy="32400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nettore 2 94">
              <a:extLst>
                <a:ext uri="{FF2B5EF4-FFF2-40B4-BE49-F238E27FC236}">
                  <a16:creationId xmlns:a16="http://schemas.microsoft.com/office/drawing/2014/main" id="{D09584CE-702F-4478-BEB1-4865829DE8FC}"/>
                </a:ext>
              </a:extLst>
            </p:cNvPr>
            <p:cNvCxnSpPr>
              <a:cxnSpLocks/>
            </p:cNvCxnSpPr>
            <p:nvPr/>
          </p:nvCxnSpPr>
          <p:spPr>
            <a:xfrm>
              <a:off x="5074508" y="5951909"/>
              <a:ext cx="0" cy="32400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ttore 2 30">
              <a:extLst>
                <a:ext uri="{FF2B5EF4-FFF2-40B4-BE49-F238E27FC236}">
                  <a16:creationId xmlns:a16="http://schemas.microsoft.com/office/drawing/2014/main" id="{8565E399-7685-4401-AF12-4197E927D1A1}"/>
                </a:ext>
              </a:extLst>
            </p:cNvPr>
            <p:cNvCxnSpPr>
              <a:cxnSpLocks/>
            </p:cNvCxnSpPr>
            <p:nvPr/>
          </p:nvCxnSpPr>
          <p:spPr>
            <a:xfrm rot="5400000">
              <a:off x="5014300" y="5103740"/>
              <a:ext cx="360000" cy="32400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Ovale 31">
              <a:extLst>
                <a:ext uri="{FF2B5EF4-FFF2-40B4-BE49-F238E27FC236}">
                  <a16:creationId xmlns:a16="http://schemas.microsoft.com/office/drawing/2014/main" id="{0984A326-2216-49BB-A46E-CA8011EF0AC0}"/>
                </a:ext>
              </a:extLst>
            </p:cNvPr>
            <p:cNvSpPr/>
            <p:nvPr/>
          </p:nvSpPr>
          <p:spPr>
            <a:xfrm>
              <a:off x="6044753" y="6296605"/>
              <a:ext cx="648000" cy="50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atin typeface="+mj-lt"/>
                </a:rPr>
                <a:t>DH</a:t>
              </a:r>
            </a:p>
          </p:txBody>
        </p:sp>
        <p:sp>
          <p:nvSpPr>
            <p:cNvPr id="33" name="Rettangolo 32">
              <a:extLst>
                <a:ext uri="{FF2B5EF4-FFF2-40B4-BE49-F238E27FC236}">
                  <a16:creationId xmlns:a16="http://schemas.microsoft.com/office/drawing/2014/main" id="{E0CE57F9-7C62-4C5B-A3FC-8C93FBE122AB}"/>
                </a:ext>
              </a:extLst>
            </p:cNvPr>
            <p:cNvSpPr/>
            <p:nvPr/>
          </p:nvSpPr>
          <p:spPr>
            <a:xfrm>
              <a:off x="6120936" y="5491190"/>
              <a:ext cx="532615" cy="432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
              </a:r>
            </a:p>
          </p:txBody>
        </p:sp>
        <p:cxnSp>
          <p:nvCxnSpPr>
            <p:cNvPr id="34" name="Connettore 2 33">
              <a:extLst>
                <a:ext uri="{FF2B5EF4-FFF2-40B4-BE49-F238E27FC236}">
                  <a16:creationId xmlns:a16="http://schemas.microsoft.com/office/drawing/2014/main" id="{27A30388-D3CA-4E11-8CAD-E15FE7265C75}"/>
                </a:ext>
              </a:extLst>
            </p:cNvPr>
            <p:cNvCxnSpPr>
              <a:cxnSpLocks/>
            </p:cNvCxnSpPr>
            <p:nvPr/>
          </p:nvCxnSpPr>
          <p:spPr>
            <a:xfrm>
              <a:off x="6387243" y="5951909"/>
              <a:ext cx="0" cy="32400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ttangolo 35">
              <a:extLst>
                <a:ext uri="{FF2B5EF4-FFF2-40B4-BE49-F238E27FC236}">
                  <a16:creationId xmlns:a16="http://schemas.microsoft.com/office/drawing/2014/main" id="{EACFA91A-B99B-4EDE-BD5C-C2F1B926E521}"/>
                </a:ext>
              </a:extLst>
            </p:cNvPr>
            <p:cNvSpPr/>
            <p:nvPr/>
          </p:nvSpPr>
          <p:spPr>
            <a:xfrm>
              <a:off x="7155937" y="3767974"/>
              <a:ext cx="532615" cy="432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cxnSp>
          <p:nvCxnSpPr>
            <p:cNvPr id="37" name="Connettore 2 36">
              <a:extLst>
                <a:ext uri="{FF2B5EF4-FFF2-40B4-BE49-F238E27FC236}">
                  <a16:creationId xmlns:a16="http://schemas.microsoft.com/office/drawing/2014/main" id="{A0DA118A-DA22-43DB-B018-3CFA3D4EA1EB}"/>
                </a:ext>
              </a:extLst>
            </p:cNvPr>
            <p:cNvCxnSpPr>
              <a:cxnSpLocks/>
            </p:cNvCxnSpPr>
            <p:nvPr/>
          </p:nvCxnSpPr>
          <p:spPr>
            <a:xfrm>
              <a:off x="7422244" y="4228693"/>
              <a:ext cx="0" cy="32400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ttore 2 38">
              <a:extLst>
                <a:ext uri="{FF2B5EF4-FFF2-40B4-BE49-F238E27FC236}">
                  <a16:creationId xmlns:a16="http://schemas.microsoft.com/office/drawing/2014/main" id="{A571C44B-2707-4F45-A644-9E9771F6D933}"/>
                </a:ext>
              </a:extLst>
            </p:cNvPr>
            <p:cNvCxnSpPr>
              <a:cxnSpLocks/>
            </p:cNvCxnSpPr>
            <p:nvPr/>
          </p:nvCxnSpPr>
          <p:spPr>
            <a:xfrm rot="5400000">
              <a:off x="5812538" y="3380743"/>
              <a:ext cx="468000" cy="32400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ttore 2 39">
              <a:extLst>
                <a:ext uri="{FF2B5EF4-FFF2-40B4-BE49-F238E27FC236}">
                  <a16:creationId xmlns:a16="http://schemas.microsoft.com/office/drawing/2014/main" id="{C94474C0-0C87-428F-B82A-37AE9F6EEDAF}"/>
                </a:ext>
              </a:extLst>
            </p:cNvPr>
            <p:cNvCxnSpPr>
              <a:cxnSpLocks/>
            </p:cNvCxnSpPr>
            <p:nvPr/>
          </p:nvCxnSpPr>
          <p:spPr>
            <a:xfrm rot="16200000" flipH="1">
              <a:off x="6848526" y="3374822"/>
              <a:ext cx="468000" cy="32400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ttore 2 40">
              <a:extLst>
                <a:ext uri="{FF2B5EF4-FFF2-40B4-BE49-F238E27FC236}">
                  <a16:creationId xmlns:a16="http://schemas.microsoft.com/office/drawing/2014/main" id="{31A8C246-D6F4-4AAA-94AE-03008101FC3D}"/>
                </a:ext>
              </a:extLst>
            </p:cNvPr>
            <p:cNvCxnSpPr>
              <a:cxnSpLocks/>
            </p:cNvCxnSpPr>
            <p:nvPr/>
          </p:nvCxnSpPr>
          <p:spPr>
            <a:xfrm>
              <a:off x="8179940" y="1789062"/>
              <a:ext cx="551736" cy="278983"/>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456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ECCDF2-3B5C-400D-8D96-881C1472DDD6}"/>
              </a:ext>
            </a:extLst>
          </p:cNvPr>
          <p:cNvSpPr>
            <a:spLocks noGrp="1"/>
          </p:cNvSpPr>
          <p:nvPr>
            <p:ph type="title"/>
          </p:nvPr>
        </p:nvSpPr>
        <p:spPr>
          <a:xfrm>
            <a:off x="201881" y="273135"/>
            <a:ext cx="9969331" cy="593768"/>
          </a:xfrm>
        </p:spPr>
        <p:txBody>
          <a:bodyPr>
            <a:normAutofit fontScale="90000"/>
          </a:bodyPr>
          <a:lstStyle/>
          <a:p>
            <a:r>
              <a:rPr lang="it-IT" dirty="0"/>
              <a:t>Stato dei lavori</a:t>
            </a:r>
          </a:p>
        </p:txBody>
      </p:sp>
      <p:sp>
        <p:nvSpPr>
          <p:cNvPr id="3" name="Segnaposto numero diapositiva 2">
            <a:extLst>
              <a:ext uri="{FF2B5EF4-FFF2-40B4-BE49-F238E27FC236}">
                <a16:creationId xmlns:a16="http://schemas.microsoft.com/office/drawing/2014/main" id="{34BA5861-E535-487F-9665-13ECFD03FF82}"/>
              </a:ext>
            </a:extLst>
          </p:cNvPr>
          <p:cNvSpPr>
            <a:spLocks noGrp="1"/>
          </p:cNvSpPr>
          <p:nvPr>
            <p:ph type="sldNum" sz="quarter" idx="11"/>
          </p:nvPr>
        </p:nvSpPr>
        <p:spPr/>
        <p:txBody>
          <a:bodyPr/>
          <a:lstStyle/>
          <a:p>
            <a:fld id="{B10A38FF-12F8-4E69-A0FC-979B4CCD9591}" type="slidenum">
              <a:rPr lang="it-IT" smtClean="0"/>
              <a:pPr/>
              <a:t>2</a:t>
            </a:fld>
            <a:endParaRPr lang="it-IT" dirty="0"/>
          </a:p>
        </p:txBody>
      </p:sp>
      <p:sp>
        <p:nvSpPr>
          <p:cNvPr id="9" name="Segnaposto testo 8">
            <a:extLst>
              <a:ext uri="{FF2B5EF4-FFF2-40B4-BE49-F238E27FC236}">
                <a16:creationId xmlns:a16="http://schemas.microsoft.com/office/drawing/2014/main" id="{9D1642EE-102D-4BEF-849A-F2462E533456}"/>
              </a:ext>
            </a:extLst>
          </p:cNvPr>
          <p:cNvSpPr>
            <a:spLocks noGrp="1"/>
          </p:cNvSpPr>
          <p:nvPr>
            <p:ph type="body" sz="quarter" idx="13"/>
          </p:nvPr>
        </p:nvSpPr>
        <p:spPr>
          <a:xfrm>
            <a:off x="201881" y="914820"/>
            <a:ext cx="10010898" cy="470199"/>
          </a:xfrm>
        </p:spPr>
        <p:txBody>
          <a:bodyPr/>
          <a:lstStyle/>
          <a:p>
            <a:r>
              <a:rPr lang="it-IT" dirty="0"/>
              <a:t>Junction Tree Algorithm</a:t>
            </a:r>
          </a:p>
        </p:txBody>
      </p:sp>
      <p:grpSp>
        <p:nvGrpSpPr>
          <p:cNvPr id="26" name="Gruppo 25">
            <a:extLst>
              <a:ext uri="{FF2B5EF4-FFF2-40B4-BE49-F238E27FC236}">
                <a16:creationId xmlns:a16="http://schemas.microsoft.com/office/drawing/2014/main" id="{DDFE43AC-1B47-4CB0-9D63-2FE36126EA60}"/>
              </a:ext>
            </a:extLst>
          </p:cNvPr>
          <p:cNvGrpSpPr/>
          <p:nvPr/>
        </p:nvGrpSpPr>
        <p:grpSpPr>
          <a:xfrm>
            <a:off x="201881" y="1639889"/>
            <a:ext cx="5071966" cy="1908230"/>
            <a:chOff x="201881" y="2222614"/>
            <a:chExt cx="5071966" cy="1908230"/>
          </a:xfrm>
        </p:grpSpPr>
        <p:sp>
          <p:nvSpPr>
            <p:cNvPr id="4" name="CasellaDiTesto 3">
              <a:extLst>
                <a:ext uri="{FF2B5EF4-FFF2-40B4-BE49-F238E27FC236}">
                  <a16:creationId xmlns:a16="http://schemas.microsoft.com/office/drawing/2014/main" id="{19A7B2DC-940D-4262-8784-F0110E23B1DA}"/>
                </a:ext>
              </a:extLst>
            </p:cNvPr>
            <p:cNvSpPr txBox="1"/>
            <p:nvPr/>
          </p:nvSpPr>
          <p:spPr>
            <a:xfrm>
              <a:off x="201881" y="2222614"/>
              <a:ext cx="4328814" cy="461665"/>
            </a:xfrm>
            <a:prstGeom prst="rect">
              <a:avLst/>
            </a:prstGeom>
            <a:noFill/>
          </p:spPr>
          <p:txBody>
            <a:bodyPr wrap="none" rtlCol="0">
              <a:spAutoFit/>
            </a:bodyPr>
            <a:lstStyle/>
            <a:p>
              <a:r>
                <a:rPr lang="it-IT" sz="2400" dirty="0"/>
                <a:t>Costruzione struttura Junction Tree</a:t>
              </a:r>
            </a:p>
          </p:txBody>
        </p:sp>
        <p:grpSp>
          <p:nvGrpSpPr>
            <p:cNvPr id="18" name="Gruppo 17">
              <a:extLst>
                <a:ext uri="{FF2B5EF4-FFF2-40B4-BE49-F238E27FC236}">
                  <a16:creationId xmlns:a16="http://schemas.microsoft.com/office/drawing/2014/main" id="{AA61EC21-0FA7-4052-8448-2A17E7A621D0}"/>
                </a:ext>
              </a:extLst>
            </p:cNvPr>
            <p:cNvGrpSpPr/>
            <p:nvPr/>
          </p:nvGrpSpPr>
          <p:grpSpPr>
            <a:xfrm>
              <a:off x="201881" y="2699683"/>
              <a:ext cx="5071966" cy="1431161"/>
              <a:chOff x="428669" y="2218206"/>
              <a:chExt cx="5071966" cy="1431161"/>
            </a:xfrm>
          </p:grpSpPr>
          <p:sp>
            <p:nvSpPr>
              <p:cNvPr id="5" name="CasellaDiTesto 4">
                <a:extLst>
                  <a:ext uri="{FF2B5EF4-FFF2-40B4-BE49-F238E27FC236}">
                    <a16:creationId xmlns:a16="http://schemas.microsoft.com/office/drawing/2014/main" id="{BADAFF6B-55A1-4E1B-AE81-84AEA3482053}"/>
                  </a:ext>
                </a:extLst>
              </p:cNvPr>
              <p:cNvSpPr txBox="1"/>
              <p:nvPr/>
            </p:nvSpPr>
            <p:spPr>
              <a:xfrm>
                <a:off x="428669" y="2218206"/>
                <a:ext cx="5071966" cy="1431161"/>
              </a:xfrm>
              <a:prstGeom prst="rect">
                <a:avLst/>
              </a:prstGeom>
              <a:noFill/>
            </p:spPr>
            <p:txBody>
              <a:bodyPr wrap="none" rtlCol="0">
                <a:spAutoFit/>
              </a:bodyPr>
              <a:lstStyle/>
              <a:p>
                <a:pPr marL="742950" lvl="1" indent="-285750">
                  <a:spcBef>
                    <a:spcPts val="600"/>
                  </a:spcBef>
                  <a:buFont typeface="Wingdings" panose="05000000000000000000" pitchFamily="2" charset="2"/>
                  <a:buChar char="q"/>
                </a:pPr>
                <a:r>
                  <a:rPr lang="it-IT" dirty="0"/>
                  <a:t>Moralizzazione </a:t>
                </a:r>
              </a:p>
              <a:p>
                <a:pPr marL="742950" lvl="1" indent="-285750">
                  <a:spcBef>
                    <a:spcPts val="600"/>
                  </a:spcBef>
                  <a:buFont typeface="Wingdings" panose="05000000000000000000" pitchFamily="2" charset="2"/>
                  <a:buChar char="q"/>
                </a:pPr>
                <a:r>
                  <a:rPr lang="it-IT" dirty="0"/>
                  <a:t>Triangolazione</a:t>
                </a:r>
              </a:p>
              <a:p>
                <a:pPr marL="742950" lvl="1" indent="-285750">
                  <a:spcBef>
                    <a:spcPts val="600"/>
                  </a:spcBef>
                  <a:buFont typeface="Wingdings" panose="05000000000000000000" pitchFamily="2" charset="2"/>
                  <a:buChar char="q"/>
                </a:pPr>
                <a:r>
                  <a:rPr lang="it-IT" dirty="0"/>
                  <a:t>Ricerca delle cliques</a:t>
                </a:r>
              </a:p>
              <a:p>
                <a:pPr marL="742950" lvl="1" indent="-285750">
                  <a:spcBef>
                    <a:spcPts val="600"/>
                  </a:spcBef>
                  <a:buFont typeface="Wingdings" panose="05000000000000000000" pitchFamily="2" charset="2"/>
                  <a:buChar char="q"/>
                </a:pPr>
                <a:r>
                  <a:rPr lang="it-IT" dirty="0"/>
                  <a:t>Unione delle cliques (creazione Junction Tree)</a:t>
                </a:r>
              </a:p>
            </p:txBody>
          </p:sp>
          <p:pic>
            <p:nvPicPr>
              <p:cNvPr id="17" name="Immagine 16">
                <a:extLst>
                  <a:ext uri="{FF2B5EF4-FFF2-40B4-BE49-F238E27FC236}">
                    <a16:creationId xmlns:a16="http://schemas.microsoft.com/office/drawing/2014/main" id="{0177E24B-4A36-439C-8A33-082A2C74524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00389" y="2552257"/>
                <a:ext cx="436062" cy="290179"/>
              </a:xfrm>
              <a:prstGeom prst="rect">
                <a:avLst/>
              </a:prstGeom>
            </p:spPr>
          </p:pic>
          <p:pic>
            <p:nvPicPr>
              <p:cNvPr id="21" name="Immagine 20">
                <a:extLst>
                  <a:ext uri="{FF2B5EF4-FFF2-40B4-BE49-F238E27FC236}">
                    <a16:creationId xmlns:a16="http://schemas.microsoft.com/office/drawing/2014/main" id="{CBA78C0D-8A45-4470-BDB9-FBAC72E155C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89819" y="2220436"/>
                <a:ext cx="436062" cy="290179"/>
              </a:xfrm>
              <a:prstGeom prst="rect">
                <a:avLst/>
              </a:prstGeom>
            </p:spPr>
          </p:pic>
          <p:pic>
            <p:nvPicPr>
              <p:cNvPr id="22" name="Immagine 21">
                <a:extLst>
                  <a:ext uri="{FF2B5EF4-FFF2-40B4-BE49-F238E27FC236}">
                    <a16:creationId xmlns:a16="http://schemas.microsoft.com/office/drawing/2014/main" id="{2F4DE007-0B6A-4D34-859B-A6E4AC51501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00389" y="2912653"/>
                <a:ext cx="436062" cy="290179"/>
              </a:xfrm>
              <a:prstGeom prst="rect">
                <a:avLst/>
              </a:prstGeom>
            </p:spPr>
          </p:pic>
          <p:pic>
            <p:nvPicPr>
              <p:cNvPr id="23" name="Immagine 22">
                <a:extLst>
                  <a:ext uri="{FF2B5EF4-FFF2-40B4-BE49-F238E27FC236}">
                    <a16:creationId xmlns:a16="http://schemas.microsoft.com/office/drawing/2014/main" id="{7A3447C5-32FB-4FF8-8CF5-E27C1552321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00389" y="3274169"/>
                <a:ext cx="436062" cy="290179"/>
              </a:xfrm>
              <a:prstGeom prst="rect">
                <a:avLst/>
              </a:prstGeom>
            </p:spPr>
          </p:pic>
        </p:grpSp>
      </p:grpSp>
      <p:grpSp>
        <p:nvGrpSpPr>
          <p:cNvPr id="25" name="Gruppo 24">
            <a:extLst>
              <a:ext uri="{FF2B5EF4-FFF2-40B4-BE49-F238E27FC236}">
                <a16:creationId xmlns:a16="http://schemas.microsoft.com/office/drawing/2014/main" id="{EB83B5CB-E873-44EE-85A1-5409C8A0001D}"/>
              </a:ext>
            </a:extLst>
          </p:cNvPr>
          <p:cNvGrpSpPr/>
          <p:nvPr/>
        </p:nvGrpSpPr>
        <p:grpSpPr>
          <a:xfrm>
            <a:off x="201881" y="3604590"/>
            <a:ext cx="4508094" cy="1184940"/>
            <a:chOff x="201881" y="5104629"/>
            <a:chExt cx="4508094" cy="1184940"/>
          </a:xfrm>
        </p:grpSpPr>
        <p:sp>
          <p:nvSpPr>
            <p:cNvPr id="19" name="CasellaDiTesto 18">
              <a:extLst>
                <a:ext uri="{FF2B5EF4-FFF2-40B4-BE49-F238E27FC236}">
                  <a16:creationId xmlns:a16="http://schemas.microsoft.com/office/drawing/2014/main" id="{EC4EFB32-8A00-4E99-85C9-0C72DCDD702A}"/>
                </a:ext>
              </a:extLst>
            </p:cNvPr>
            <p:cNvSpPr txBox="1"/>
            <p:nvPr/>
          </p:nvSpPr>
          <p:spPr>
            <a:xfrm>
              <a:off x="201881" y="5104629"/>
              <a:ext cx="4508094" cy="461665"/>
            </a:xfrm>
            <a:prstGeom prst="rect">
              <a:avLst/>
            </a:prstGeom>
            <a:noFill/>
          </p:spPr>
          <p:txBody>
            <a:bodyPr wrap="none" rtlCol="0">
              <a:spAutoFit/>
            </a:bodyPr>
            <a:lstStyle/>
            <a:p>
              <a:r>
                <a:rPr lang="it-IT" sz="2400" dirty="0"/>
                <a:t>Verifica proprietà del Junction Tree</a:t>
              </a:r>
            </a:p>
          </p:txBody>
        </p:sp>
        <p:sp>
          <p:nvSpPr>
            <p:cNvPr id="20" name="CasellaDiTesto 19">
              <a:extLst>
                <a:ext uri="{FF2B5EF4-FFF2-40B4-BE49-F238E27FC236}">
                  <a16:creationId xmlns:a16="http://schemas.microsoft.com/office/drawing/2014/main" id="{8E20B610-4605-41D6-A09E-27A0E23E1A17}"/>
                </a:ext>
              </a:extLst>
            </p:cNvPr>
            <p:cNvSpPr txBox="1"/>
            <p:nvPr/>
          </p:nvSpPr>
          <p:spPr>
            <a:xfrm>
              <a:off x="201881" y="5566294"/>
              <a:ext cx="3583032" cy="723275"/>
            </a:xfrm>
            <a:prstGeom prst="rect">
              <a:avLst/>
            </a:prstGeom>
            <a:noFill/>
          </p:spPr>
          <p:txBody>
            <a:bodyPr wrap="none" rtlCol="0">
              <a:spAutoFit/>
            </a:bodyPr>
            <a:lstStyle/>
            <a:p>
              <a:pPr marL="742950" lvl="1" indent="-285750">
                <a:spcBef>
                  <a:spcPts val="600"/>
                </a:spcBef>
                <a:buFont typeface="Wingdings" panose="05000000000000000000" pitchFamily="2" charset="2"/>
                <a:buChar char="q"/>
              </a:pPr>
              <a:r>
                <a:rPr lang="it-IT" dirty="0"/>
                <a:t>Running Intersection Property</a:t>
              </a:r>
            </a:p>
            <a:p>
              <a:pPr marL="742950" lvl="1" indent="-285750">
                <a:spcBef>
                  <a:spcPts val="600"/>
                </a:spcBef>
                <a:buFont typeface="Wingdings" panose="05000000000000000000" pitchFamily="2" charset="2"/>
                <a:buChar char="q"/>
              </a:pPr>
              <a:r>
                <a:rPr lang="it-IT" dirty="0"/>
                <a:t>Family Preservation</a:t>
              </a:r>
            </a:p>
          </p:txBody>
        </p:sp>
      </p:grpSp>
      <p:grpSp>
        <p:nvGrpSpPr>
          <p:cNvPr id="32" name="Gruppo 31">
            <a:extLst>
              <a:ext uri="{FF2B5EF4-FFF2-40B4-BE49-F238E27FC236}">
                <a16:creationId xmlns:a16="http://schemas.microsoft.com/office/drawing/2014/main" id="{45D0BFA8-7911-4F07-8D7C-39C34BD4DE30}"/>
              </a:ext>
            </a:extLst>
          </p:cNvPr>
          <p:cNvGrpSpPr/>
          <p:nvPr/>
        </p:nvGrpSpPr>
        <p:grpSpPr>
          <a:xfrm>
            <a:off x="201881" y="4853552"/>
            <a:ext cx="3707169" cy="1538883"/>
            <a:chOff x="201881" y="5104629"/>
            <a:chExt cx="3707169" cy="1538883"/>
          </a:xfrm>
        </p:grpSpPr>
        <p:sp>
          <p:nvSpPr>
            <p:cNvPr id="33" name="CasellaDiTesto 32">
              <a:extLst>
                <a:ext uri="{FF2B5EF4-FFF2-40B4-BE49-F238E27FC236}">
                  <a16:creationId xmlns:a16="http://schemas.microsoft.com/office/drawing/2014/main" id="{9C68AFD6-8595-4453-940E-74DED30A09DD}"/>
                </a:ext>
              </a:extLst>
            </p:cNvPr>
            <p:cNvSpPr txBox="1"/>
            <p:nvPr/>
          </p:nvSpPr>
          <p:spPr>
            <a:xfrm>
              <a:off x="201881" y="5104629"/>
              <a:ext cx="3623108" cy="461665"/>
            </a:xfrm>
            <a:prstGeom prst="rect">
              <a:avLst/>
            </a:prstGeom>
            <a:noFill/>
          </p:spPr>
          <p:txBody>
            <a:bodyPr wrap="none" rtlCol="0">
              <a:spAutoFit/>
            </a:bodyPr>
            <a:lstStyle/>
            <a:p>
              <a:r>
                <a:rPr lang="it-IT" sz="2400" dirty="0"/>
                <a:t>Inizializzazione delle clique</a:t>
              </a:r>
            </a:p>
          </p:txBody>
        </p:sp>
        <p:sp>
          <p:nvSpPr>
            <p:cNvPr id="34" name="CasellaDiTesto 33">
              <a:extLst>
                <a:ext uri="{FF2B5EF4-FFF2-40B4-BE49-F238E27FC236}">
                  <a16:creationId xmlns:a16="http://schemas.microsoft.com/office/drawing/2014/main" id="{D04BFC3B-B579-4135-99E3-827901DF4035}"/>
                </a:ext>
              </a:extLst>
            </p:cNvPr>
            <p:cNvSpPr txBox="1"/>
            <p:nvPr/>
          </p:nvSpPr>
          <p:spPr>
            <a:xfrm>
              <a:off x="201881" y="5566294"/>
              <a:ext cx="3707169" cy="1077218"/>
            </a:xfrm>
            <a:prstGeom prst="rect">
              <a:avLst/>
            </a:prstGeom>
            <a:noFill/>
          </p:spPr>
          <p:txBody>
            <a:bodyPr wrap="none" rtlCol="0">
              <a:spAutoFit/>
            </a:bodyPr>
            <a:lstStyle/>
            <a:p>
              <a:pPr marL="742950" lvl="1" indent="-285750">
                <a:spcBef>
                  <a:spcPts val="600"/>
                </a:spcBef>
                <a:buFont typeface="Wingdings" panose="05000000000000000000" pitchFamily="2" charset="2"/>
                <a:buChar char="q"/>
              </a:pPr>
              <a:r>
                <a:rPr lang="it-IT" dirty="0"/>
                <a:t>Calcolo dei potenziali</a:t>
              </a:r>
            </a:p>
            <a:p>
              <a:pPr marL="742950" lvl="1" indent="-285750">
                <a:spcBef>
                  <a:spcPts val="600"/>
                </a:spcBef>
                <a:buFont typeface="Wingdings" panose="05000000000000000000" pitchFamily="2" charset="2"/>
                <a:buChar char="q"/>
              </a:pPr>
              <a:r>
                <a:rPr lang="it-IT" dirty="0"/>
                <a:t>Protocollo di Message Passing</a:t>
              </a:r>
            </a:p>
            <a:p>
              <a:pPr marL="742950" lvl="1" indent="-285750">
                <a:spcBef>
                  <a:spcPts val="600"/>
                </a:spcBef>
                <a:buFont typeface="Wingdings" panose="05000000000000000000" pitchFamily="2" charset="2"/>
                <a:buChar char="q"/>
              </a:pPr>
              <a:r>
                <a:rPr lang="it-IT" dirty="0"/>
                <a:t>Calibrazione del Junction Tree</a:t>
              </a:r>
            </a:p>
          </p:txBody>
        </p:sp>
      </p:grpSp>
      <p:pic>
        <p:nvPicPr>
          <p:cNvPr id="24" name="Immagine 23">
            <a:extLst>
              <a:ext uri="{FF2B5EF4-FFF2-40B4-BE49-F238E27FC236}">
                <a16:creationId xmlns:a16="http://schemas.microsoft.com/office/drawing/2014/main" id="{362615F3-9E55-4FFD-8A7B-591F7D52E76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63031" y="4042159"/>
            <a:ext cx="436062" cy="290179"/>
          </a:xfrm>
          <a:prstGeom prst="rect">
            <a:avLst/>
          </a:prstGeom>
        </p:spPr>
      </p:pic>
      <p:pic>
        <p:nvPicPr>
          <p:cNvPr id="27" name="Immagine 26">
            <a:extLst>
              <a:ext uri="{FF2B5EF4-FFF2-40B4-BE49-F238E27FC236}">
                <a16:creationId xmlns:a16="http://schemas.microsoft.com/office/drawing/2014/main" id="{F670A77C-4743-46AA-86E3-E2DCB32F492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63031" y="4396360"/>
            <a:ext cx="436062" cy="290179"/>
          </a:xfrm>
          <a:prstGeom prst="rect">
            <a:avLst/>
          </a:prstGeom>
        </p:spPr>
      </p:pic>
      <p:pic>
        <p:nvPicPr>
          <p:cNvPr id="28" name="Immagine 27">
            <a:extLst>
              <a:ext uri="{FF2B5EF4-FFF2-40B4-BE49-F238E27FC236}">
                <a16:creationId xmlns:a16="http://schemas.microsoft.com/office/drawing/2014/main" id="{CF2F7813-EA15-432D-BD4F-83AA7A2DD51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73601" y="5640233"/>
            <a:ext cx="436062" cy="290179"/>
          </a:xfrm>
          <a:prstGeom prst="rect">
            <a:avLst/>
          </a:prstGeom>
        </p:spPr>
      </p:pic>
      <p:pic>
        <p:nvPicPr>
          <p:cNvPr id="29" name="Immagine 28">
            <a:extLst>
              <a:ext uri="{FF2B5EF4-FFF2-40B4-BE49-F238E27FC236}">
                <a16:creationId xmlns:a16="http://schemas.microsoft.com/office/drawing/2014/main" id="{A6C56334-D74A-48EE-8F00-EBF0A2F98B5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80408" y="5986768"/>
            <a:ext cx="436062" cy="290179"/>
          </a:xfrm>
          <a:prstGeom prst="rect">
            <a:avLst/>
          </a:prstGeom>
        </p:spPr>
      </p:pic>
      <p:pic>
        <p:nvPicPr>
          <p:cNvPr id="30" name="Immagine 29">
            <a:extLst>
              <a:ext uri="{FF2B5EF4-FFF2-40B4-BE49-F238E27FC236}">
                <a16:creationId xmlns:a16="http://schemas.microsoft.com/office/drawing/2014/main" id="{1A160AA1-4E8E-4AA5-A732-19D7ED6F988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98927" y="5284467"/>
            <a:ext cx="436062" cy="290179"/>
          </a:xfrm>
          <a:prstGeom prst="rect">
            <a:avLst/>
          </a:prstGeom>
        </p:spPr>
      </p:pic>
      <p:grpSp>
        <p:nvGrpSpPr>
          <p:cNvPr id="8" name="Gruppo 7">
            <a:extLst>
              <a:ext uri="{FF2B5EF4-FFF2-40B4-BE49-F238E27FC236}">
                <a16:creationId xmlns:a16="http://schemas.microsoft.com/office/drawing/2014/main" id="{135D0B71-1A66-4428-9F05-EFEB10D2CC1B}"/>
              </a:ext>
            </a:extLst>
          </p:cNvPr>
          <p:cNvGrpSpPr/>
          <p:nvPr/>
        </p:nvGrpSpPr>
        <p:grpSpPr>
          <a:xfrm>
            <a:off x="6204694" y="1655293"/>
            <a:ext cx="3966518" cy="1369591"/>
            <a:chOff x="6204694" y="1069533"/>
            <a:chExt cx="3966518" cy="1369591"/>
          </a:xfrm>
        </p:grpSpPr>
        <p:sp>
          <p:nvSpPr>
            <p:cNvPr id="6" name="Rettangolo 5">
              <a:extLst>
                <a:ext uri="{FF2B5EF4-FFF2-40B4-BE49-F238E27FC236}">
                  <a16:creationId xmlns:a16="http://schemas.microsoft.com/office/drawing/2014/main" id="{AED5545A-2554-44C0-8516-E83F67E44B5E}"/>
                </a:ext>
              </a:extLst>
            </p:cNvPr>
            <p:cNvSpPr/>
            <p:nvPr/>
          </p:nvSpPr>
          <p:spPr>
            <a:xfrm>
              <a:off x="6204694" y="1069533"/>
              <a:ext cx="3966518" cy="461665"/>
            </a:xfrm>
            <a:prstGeom prst="rect">
              <a:avLst/>
            </a:prstGeom>
            <a:noFill/>
          </p:spPr>
          <p:txBody>
            <a:bodyPr wrap="square" rtlCol="0">
              <a:spAutoFit/>
            </a:bodyPr>
            <a:lstStyle/>
            <a:p>
              <a:pPr marL="0" lvl="1"/>
              <a:r>
                <a:rPr lang="it-IT" sz="2400" dirty="0"/>
                <a:t>Inferenza sul Junction Tree</a:t>
              </a:r>
            </a:p>
          </p:txBody>
        </p:sp>
        <p:sp>
          <p:nvSpPr>
            <p:cNvPr id="7" name="CasellaDiTesto 6">
              <a:extLst>
                <a:ext uri="{FF2B5EF4-FFF2-40B4-BE49-F238E27FC236}">
                  <a16:creationId xmlns:a16="http://schemas.microsoft.com/office/drawing/2014/main" id="{4C2203AB-6600-41C9-B839-7D0C50A3016F}"/>
                </a:ext>
              </a:extLst>
            </p:cNvPr>
            <p:cNvSpPr txBox="1"/>
            <p:nvPr/>
          </p:nvSpPr>
          <p:spPr>
            <a:xfrm>
              <a:off x="6204694" y="1515794"/>
              <a:ext cx="3966518" cy="923330"/>
            </a:xfrm>
            <a:prstGeom prst="rect">
              <a:avLst/>
            </a:prstGeom>
            <a:noFill/>
          </p:spPr>
          <p:txBody>
            <a:bodyPr wrap="square" rtlCol="0">
              <a:spAutoFit/>
            </a:bodyPr>
            <a:lstStyle/>
            <a:p>
              <a:pPr marL="742950" lvl="1" indent="-285750">
                <a:buFont typeface="Wingdings" panose="05000000000000000000" pitchFamily="2" charset="2"/>
                <a:buChar char="q"/>
              </a:pPr>
              <a:r>
                <a:rPr lang="it-IT" dirty="0"/>
                <a:t>Singola variabile</a:t>
              </a:r>
            </a:p>
            <a:p>
              <a:pPr marL="742950" lvl="1" indent="-285750">
                <a:buFont typeface="Wingdings" panose="05000000000000000000" pitchFamily="2" charset="2"/>
                <a:buChar char="q"/>
              </a:pPr>
              <a:r>
                <a:rPr lang="it-IT" dirty="0"/>
                <a:t>Più variabili in una clique</a:t>
              </a:r>
            </a:p>
            <a:p>
              <a:pPr marL="742950" lvl="1" indent="-285750">
                <a:buFont typeface="Wingdings" panose="05000000000000000000" pitchFamily="2" charset="2"/>
                <a:buChar char="q"/>
              </a:pPr>
              <a:r>
                <a:rPr lang="it-IT" dirty="0"/>
                <a:t>Più variabili in più cliques</a:t>
              </a:r>
            </a:p>
          </p:txBody>
        </p:sp>
      </p:grpSp>
      <p:grpSp>
        <p:nvGrpSpPr>
          <p:cNvPr id="31" name="Gruppo 30">
            <a:extLst>
              <a:ext uri="{FF2B5EF4-FFF2-40B4-BE49-F238E27FC236}">
                <a16:creationId xmlns:a16="http://schemas.microsoft.com/office/drawing/2014/main" id="{69743266-5044-443D-BE60-DCD88AF7E67E}"/>
              </a:ext>
            </a:extLst>
          </p:cNvPr>
          <p:cNvGrpSpPr/>
          <p:nvPr/>
        </p:nvGrpSpPr>
        <p:grpSpPr>
          <a:xfrm>
            <a:off x="6204694" y="3172921"/>
            <a:ext cx="3966518" cy="815593"/>
            <a:chOff x="6204694" y="1069533"/>
            <a:chExt cx="3966518" cy="815593"/>
          </a:xfrm>
        </p:grpSpPr>
        <p:sp>
          <p:nvSpPr>
            <p:cNvPr id="35" name="Rettangolo 34">
              <a:extLst>
                <a:ext uri="{FF2B5EF4-FFF2-40B4-BE49-F238E27FC236}">
                  <a16:creationId xmlns:a16="http://schemas.microsoft.com/office/drawing/2014/main" id="{3A1FCE22-9349-49F4-9CAD-F9912719F6AD}"/>
                </a:ext>
              </a:extLst>
            </p:cNvPr>
            <p:cNvSpPr/>
            <p:nvPr/>
          </p:nvSpPr>
          <p:spPr>
            <a:xfrm>
              <a:off x="6204694" y="1069533"/>
              <a:ext cx="3966518" cy="461665"/>
            </a:xfrm>
            <a:prstGeom prst="rect">
              <a:avLst/>
            </a:prstGeom>
            <a:noFill/>
          </p:spPr>
          <p:txBody>
            <a:bodyPr wrap="square" rtlCol="0">
              <a:spAutoFit/>
            </a:bodyPr>
            <a:lstStyle/>
            <a:p>
              <a:pPr marL="0" lvl="1"/>
              <a:r>
                <a:rPr lang="it-IT" sz="2400" dirty="0"/>
                <a:t>Aggiunta di evidenza</a:t>
              </a:r>
            </a:p>
          </p:txBody>
        </p:sp>
        <p:sp>
          <p:nvSpPr>
            <p:cNvPr id="36" name="CasellaDiTesto 35">
              <a:extLst>
                <a:ext uri="{FF2B5EF4-FFF2-40B4-BE49-F238E27FC236}">
                  <a16:creationId xmlns:a16="http://schemas.microsoft.com/office/drawing/2014/main" id="{5DD5B463-D1D0-4116-A0D8-2B2A6A89A4C3}"/>
                </a:ext>
              </a:extLst>
            </p:cNvPr>
            <p:cNvSpPr txBox="1"/>
            <p:nvPr/>
          </p:nvSpPr>
          <p:spPr>
            <a:xfrm>
              <a:off x="6204694" y="1515794"/>
              <a:ext cx="3966518" cy="369332"/>
            </a:xfrm>
            <a:prstGeom prst="rect">
              <a:avLst/>
            </a:prstGeom>
            <a:noFill/>
          </p:spPr>
          <p:txBody>
            <a:bodyPr wrap="square" rtlCol="0">
              <a:spAutoFit/>
            </a:bodyPr>
            <a:lstStyle/>
            <a:p>
              <a:pPr marL="742950" lvl="1" indent="-285750">
                <a:buFont typeface="Wingdings" panose="05000000000000000000" pitchFamily="2" charset="2"/>
                <a:buChar char="q"/>
              </a:pPr>
              <a:r>
                <a:rPr lang="it-IT" dirty="0"/>
                <a:t>Aggiunta evidenza</a:t>
              </a:r>
            </a:p>
          </p:txBody>
        </p:sp>
      </p:grpSp>
      <p:pic>
        <p:nvPicPr>
          <p:cNvPr id="37" name="Immagine 36">
            <a:extLst>
              <a:ext uri="{FF2B5EF4-FFF2-40B4-BE49-F238E27FC236}">
                <a16:creationId xmlns:a16="http://schemas.microsoft.com/office/drawing/2014/main" id="{16583DFE-18E4-4FFF-9979-889359953AD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682417" y="2082958"/>
            <a:ext cx="436062" cy="290179"/>
          </a:xfrm>
          <a:prstGeom prst="rect">
            <a:avLst/>
          </a:prstGeom>
        </p:spPr>
      </p:pic>
      <p:pic>
        <p:nvPicPr>
          <p:cNvPr id="38" name="Immagine 37">
            <a:extLst>
              <a:ext uri="{FF2B5EF4-FFF2-40B4-BE49-F238E27FC236}">
                <a16:creationId xmlns:a16="http://schemas.microsoft.com/office/drawing/2014/main" id="{0752E1F3-973E-4A1C-B335-CFD805001A9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682417" y="2368342"/>
            <a:ext cx="436062" cy="290179"/>
          </a:xfrm>
          <a:prstGeom prst="rect">
            <a:avLst/>
          </a:prstGeom>
        </p:spPr>
      </p:pic>
      <p:pic>
        <p:nvPicPr>
          <p:cNvPr id="39" name="Immagine 38">
            <a:extLst>
              <a:ext uri="{FF2B5EF4-FFF2-40B4-BE49-F238E27FC236}">
                <a16:creationId xmlns:a16="http://schemas.microsoft.com/office/drawing/2014/main" id="{6DEA4B8D-D402-4F89-B207-013C12DE48E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682417" y="2655712"/>
            <a:ext cx="436062" cy="290179"/>
          </a:xfrm>
          <a:prstGeom prst="rect">
            <a:avLst/>
          </a:prstGeom>
        </p:spPr>
      </p:pic>
      <p:pic>
        <p:nvPicPr>
          <p:cNvPr id="40" name="Immagine 39">
            <a:extLst>
              <a:ext uri="{FF2B5EF4-FFF2-40B4-BE49-F238E27FC236}">
                <a16:creationId xmlns:a16="http://schemas.microsoft.com/office/drawing/2014/main" id="{B31527AC-1355-41D0-990C-277EF28C27A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682417" y="3604590"/>
            <a:ext cx="436062" cy="290179"/>
          </a:xfrm>
          <a:prstGeom prst="rect">
            <a:avLst/>
          </a:prstGeom>
        </p:spPr>
      </p:pic>
    </p:spTree>
    <p:extLst>
      <p:ext uri="{BB962C8B-B14F-4D97-AF65-F5344CB8AC3E}">
        <p14:creationId xmlns:p14="http://schemas.microsoft.com/office/powerpoint/2010/main" val="3095098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D2411B-456E-49A6-85F4-BB30E605F067}"/>
              </a:ext>
            </a:extLst>
          </p:cNvPr>
          <p:cNvSpPr>
            <a:spLocks noGrp="1"/>
          </p:cNvSpPr>
          <p:nvPr>
            <p:ph type="title"/>
          </p:nvPr>
        </p:nvSpPr>
        <p:spPr/>
        <p:txBody>
          <a:bodyPr>
            <a:normAutofit fontScale="90000"/>
          </a:bodyPr>
          <a:lstStyle/>
          <a:p>
            <a:r>
              <a:rPr lang="it-IT" dirty="0"/>
              <a:t>Connessione delle Cliques</a:t>
            </a:r>
          </a:p>
        </p:txBody>
      </p:sp>
      <p:sp>
        <p:nvSpPr>
          <p:cNvPr id="3" name="Segnaposto numero diapositiva 2">
            <a:extLst>
              <a:ext uri="{FF2B5EF4-FFF2-40B4-BE49-F238E27FC236}">
                <a16:creationId xmlns:a16="http://schemas.microsoft.com/office/drawing/2014/main" id="{21E25649-0B49-47E3-9113-8A205CE2D7C5}"/>
              </a:ext>
            </a:extLst>
          </p:cNvPr>
          <p:cNvSpPr>
            <a:spLocks noGrp="1"/>
          </p:cNvSpPr>
          <p:nvPr>
            <p:ph type="sldNum" sz="quarter" idx="11"/>
          </p:nvPr>
        </p:nvSpPr>
        <p:spPr/>
        <p:txBody>
          <a:bodyPr/>
          <a:lstStyle/>
          <a:p>
            <a:fld id="{B10A38FF-12F8-4E69-A0FC-979B4CCD9591}" type="slidenum">
              <a:rPr lang="it-IT" smtClean="0"/>
              <a:pPr/>
              <a:t>20</a:t>
            </a:fld>
            <a:endParaRPr lang="it-IT" dirty="0"/>
          </a:p>
        </p:txBody>
      </p:sp>
      <p:sp>
        <p:nvSpPr>
          <p:cNvPr id="4" name="Segnaposto testo 3">
            <a:extLst>
              <a:ext uri="{FF2B5EF4-FFF2-40B4-BE49-F238E27FC236}">
                <a16:creationId xmlns:a16="http://schemas.microsoft.com/office/drawing/2014/main" id="{C355DE59-9F5B-4D96-9927-B877A330592A}"/>
              </a:ext>
            </a:extLst>
          </p:cNvPr>
          <p:cNvSpPr>
            <a:spLocks noGrp="1"/>
          </p:cNvSpPr>
          <p:nvPr>
            <p:ph type="body" sz="quarter" idx="13"/>
          </p:nvPr>
        </p:nvSpPr>
        <p:spPr/>
        <p:txBody>
          <a:bodyPr/>
          <a:lstStyle/>
          <a:p>
            <a:r>
              <a:rPr lang="it-IT" dirty="0"/>
              <a:t>Struttura dei nodi del Junction Tree</a:t>
            </a:r>
          </a:p>
        </p:txBody>
      </p:sp>
      <p:sp>
        <p:nvSpPr>
          <p:cNvPr id="5" name="CasellaDiTesto 4">
            <a:extLst>
              <a:ext uri="{FF2B5EF4-FFF2-40B4-BE49-F238E27FC236}">
                <a16:creationId xmlns:a16="http://schemas.microsoft.com/office/drawing/2014/main" id="{7FB7CAAE-2850-40FB-957B-BF781569A39E}"/>
              </a:ext>
            </a:extLst>
          </p:cNvPr>
          <p:cNvSpPr txBox="1"/>
          <p:nvPr/>
        </p:nvSpPr>
        <p:spPr>
          <a:xfrm>
            <a:off x="201881" y="1790700"/>
            <a:ext cx="9969331" cy="923330"/>
          </a:xfrm>
          <a:prstGeom prst="rect">
            <a:avLst/>
          </a:prstGeom>
          <a:noFill/>
        </p:spPr>
        <p:txBody>
          <a:bodyPr wrap="square" rtlCol="0">
            <a:spAutoFit/>
          </a:bodyPr>
          <a:lstStyle/>
          <a:p>
            <a:pPr algn="just"/>
            <a:r>
              <a:rPr lang="it-IT" dirty="0"/>
              <a:t>Un nodo generico della struttura Tree implementata nella libreria creata consente di settare il suo </a:t>
            </a:r>
            <a:r>
              <a:rPr lang="it-IT" i="1" dirty="0"/>
              <a:t>parent </a:t>
            </a:r>
            <a:r>
              <a:rPr lang="it-IT" dirty="0"/>
              <a:t>e aggiungere un nodo figlio per volta o una lista di nodi figli. Gli attributi del nodo vengono salvati in un dizionario lasciando quindi completa libertà sui valori da salvare al suo interno.</a:t>
            </a:r>
          </a:p>
        </p:txBody>
      </p:sp>
      <p:sp>
        <p:nvSpPr>
          <p:cNvPr id="6" name="CasellaDiTesto 5">
            <a:extLst>
              <a:ext uri="{FF2B5EF4-FFF2-40B4-BE49-F238E27FC236}">
                <a16:creationId xmlns:a16="http://schemas.microsoft.com/office/drawing/2014/main" id="{2AF9F5A1-B00E-4D78-A737-6EE4C02A8680}"/>
              </a:ext>
            </a:extLst>
          </p:cNvPr>
          <p:cNvSpPr txBox="1"/>
          <p:nvPr/>
        </p:nvSpPr>
        <p:spPr>
          <a:xfrm>
            <a:off x="201881" y="3058403"/>
            <a:ext cx="9969331" cy="369332"/>
          </a:xfrm>
          <a:prstGeom prst="rect">
            <a:avLst/>
          </a:prstGeom>
          <a:noFill/>
        </p:spPr>
        <p:txBody>
          <a:bodyPr wrap="square" rtlCol="0">
            <a:spAutoFit/>
          </a:bodyPr>
          <a:lstStyle/>
          <a:p>
            <a:r>
              <a:rPr lang="it-IT" dirty="0"/>
              <a:t>Nello specifico, i nodi del Junction Tree, sia cliques che separatori, vengono salvati con i seguenti attributi:</a:t>
            </a:r>
          </a:p>
        </p:txBody>
      </p:sp>
      <p:sp>
        <p:nvSpPr>
          <p:cNvPr id="8" name="CasellaDiTesto 7">
            <a:extLst>
              <a:ext uri="{FF2B5EF4-FFF2-40B4-BE49-F238E27FC236}">
                <a16:creationId xmlns:a16="http://schemas.microsoft.com/office/drawing/2014/main" id="{B604176E-22B2-4CEA-AF0F-020E2328F9FA}"/>
              </a:ext>
            </a:extLst>
          </p:cNvPr>
          <p:cNvSpPr txBox="1"/>
          <p:nvPr/>
        </p:nvSpPr>
        <p:spPr>
          <a:xfrm>
            <a:off x="201881" y="3581608"/>
            <a:ext cx="10040587" cy="2523768"/>
          </a:xfrm>
          <a:prstGeom prst="rect">
            <a:avLst/>
          </a:prstGeom>
          <a:noFill/>
        </p:spPr>
        <p:txBody>
          <a:bodyPr wrap="square" rtlCol="0">
            <a:spAutoFit/>
          </a:bodyPr>
          <a:lstStyle/>
          <a:p>
            <a:pPr marL="540000" lvl="1" indent="-285750">
              <a:spcBef>
                <a:spcPts val="600"/>
              </a:spcBef>
              <a:spcAft>
                <a:spcPts val="600"/>
              </a:spcAft>
              <a:buFont typeface="Wingdings" panose="05000000000000000000" pitchFamily="2" charset="2"/>
              <a:buChar char="§"/>
            </a:pPr>
            <a:r>
              <a:rPr lang="it-IT" dirty="0"/>
              <a:t>‘</a:t>
            </a:r>
            <a:r>
              <a:rPr lang="it-IT" b="1" dirty="0"/>
              <a:t>label</a:t>
            </a:r>
            <a:r>
              <a:rPr lang="it-IT" dirty="0"/>
              <a:t>’ = stringa che contiene i nodi separati da una virgola e tra parentesi graffe, es. </a:t>
            </a:r>
            <a:r>
              <a:rPr lang="it-IT" i="1" dirty="0"/>
              <a:t>{a,b,c}</a:t>
            </a:r>
            <a:endParaRPr lang="it-IT" dirty="0"/>
          </a:p>
          <a:p>
            <a:pPr marL="540000" lvl="1" indent="-285750">
              <a:spcBef>
                <a:spcPts val="600"/>
              </a:spcBef>
              <a:spcAft>
                <a:spcPts val="600"/>
              </a:spcAft>
              <a:buFont typeface="Wingdings" panose="05000000000000000000" pitchFamily="2" charset="2"/>
              <a:buChar char="§"/>
            </a:pPr>
            <a:r>
              <a:rPr lang="it-IT" dirty="0"/>
              <a:t>‘</a:t>
            </a:r>
            <a:r>
              <a:rPr lang="it-IT" b="1" dirty="0"/>
              <a:t>type</a:t>
            </a:r>
            <a:r>
              <a:rPr lang="it-IT" dirty="0"/>
              <a:t>’ = tipo di nodo, per distinguere tra ‘clique’ e ‘separator’</a:t>
            </a:r>
          </a:p>
          <a:p>
            <a:pPr marL="540000" lvl="1" indent="-285750">
              <a:spcBef>
                <a:spcPts val="600"/>
              </a:spcBef>
              <a:spcAft>
                <a:spcPts val="600"/>
              </a:spcAft>
              <a:buFont typeface="Wingdings" panose="05000000000000000000" pitchFamily="2" charset="2"/>
              <a:buChar char="§"/>
            </a:pPr>
            <a:r>
              <a:rPr lang="it-IT" dirty="0"/>
              <a:t>‘</a:t>
            </a:r>
            <a:r>
              <a:rPr lang="it-IT" b="1" dirty="0"/>
              <a:t>nodes</a:t>
            </a:r>
            <a:r>
              <a:rPr lang="it-IT" dirty="0"/>
              <a:t>’ = la lista dei nodi che forma la clique</a:t>
            </a:r>
          </a:p>
          <a:p>
            <a:pPr marL="540000" lvl="1" indent="-285750">
              <a:spcBef>
                <a:spcPts val="600"/>
              </a:spcBef>
              <a:spcAft>
                <a:spcPts val="600"/>
              </a:spcAft>
              <a:buFont typeface="Wingdings" panose="05000000000000000000" pitchFamily="2" charset="2"/>
              <a:buChar char="§"/>
            </a:pPr>
            <a:r>
              <a:rPr lang="it-IT" dirty="0"/>
              <a:t>‘</a:t>
            </a:r>
            <a:r>
              <a:rPr lang="it-IT" b="1" dirty="0"/>
              <a:t>clique</a:t>
            </a:r>
            <a:r>
              <a:rPr lang="it-IT" dirty="0"/>
              <a:t>’ = il sottografo del DAG della BN contenente i nodi della clique con gli archi che li collegano</a:t>
            </a:r>
          </a:p>
          <a:p>
            <a:pPr marL="540000" lvl="1" indent="-285750">
              <a:spcBef>
                <a:spcPts val="600"/>
              </a:spcBef>
              <a:spcAft>
                <a:spcPts val="600"/>
              </a:spcAft>
              <a:buFont typeface="Wingdings" panose="05000000000000000000" pitchFamily="2" charset="2"/>
              <a:buChar char="§"/>
            </a:pPr>
            <a:r>
              <a:rPr lang="it-IT" dirty="0"/>
              <a:t>‘</a:t>
            </a:r>
            <a:r>
              <a:rPr lang="it-IT" b="1" dirty="0"/>
              <a:t>parent</a:t>
            </a:r>
            <a:r>
              <a:rPr lang="it-IT" dirty="0"/>
              <a:t>’ = il reference al nodo parent nel Junction Tree</a:t>
            </a:r>
          </a:p>
          <a:p>
            <a:pPr marL="540000" lvl="1" indent="-285750">
              <a:spcBef>
                <a:spcPts val="600"/>
              </a:spcBef>
              <a:spcAft>
                <a:spcPts val="600"/>
              </a:spcAft>
              <a:buFont typeface="Wingdings" panose="05000000000000000000" pitchFamily="2" charset="2"/>
              <a:buChar char="§"/>
            </a:pPr>
            <a:r>
              <a:rPr lang="it-IT" dirty="0"/>
              <a:t>‘</a:t>
            </a:r>
            <a:r>
              <a:rPr lang="it-IT" b="1" dirty="0"/>
              <a:t>children</a:t>
            </a:r>
            <a:r>
              <a:rPr lang="it-IT" dirty="0"/>
              <a:t>’ = la lista dei nodi figli nel Junction Tree</a:t>
            </a:r>
          </a:p>
        </p:txBody>
      </p:sp>
    </p:spTree>
    <p:extLst>
      <p:ext uri="{BB962C8B-B14F-4D97-AF65-F5344CB8AC3E}">
        <p14:creationId xmlns:p14="http://schemas.microsoft.com/office/powerpoint/2010/main" val="2057813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F3B90A-8562-4FAF-B3EB-3C0CCD788C2B}"/>
              </a:ext>
            </a:extLst>
          </p:cNvPr>
          <p:cNvSpPr>
            <a:spLocks noGrp="1"/>
          </p:cNvSpPr>
          <p:nvPr>
            <p:ph type="title"/>
          </p:nvPr>
        </p:nvSpPr>
        <p:spPr/>
        <p:txBody>
          <a:bodyPr/>
          <a:lstStyle/>
          <a:p>
            <a:r>
              <a:rPr lang="it-IT" dirty="0"/>
              <a:t>Calcolo dei beliefs</a:t>
            </a:r>
          </a:p>
        </p:txBody>
      </p:sp>
      <p:sp>
        <p:nvSpPr>
          <p:cNvPr id="3" name="Segnaposto testo 2">
            <a:extLst>
              <a:ext uri="{FF2B5EF4-FFF2-40B4-BE49-F238E27FC236}">
                <a16:creationId xmlns:a16="http://schemas.microsoft.com/office/drawing/2014/main" id="{70FC64E2-3F65-43BF-94D8-7BC5BE3C86BB}"/>
              </a:ext>
            </a:extLst>
          </p:cNvPr>
          <p:cNvSpPr>
            <a:spLocks noGrp="1"/>
          </p:cNvSpPr>
          <p:nvPr>
            <p:ph type="body" sz="quarter" idx="10"/>
          </p:nvPr>
        </p:nvSpPr>
        <p:spPr/>
        <p:txBody>
          <a:bodyPr/>
          <a:lstStyle/>
          <a:p>
            <a:pPr>
              <a:tabLst>
                <a:tab pos="180000" algn="l"/>
              </a:tabLst>
            </a:pPr>
            <a:r>
              <a:rPr lang="it-IT" dirty="0"/>
              <a:t>Variable Elimination</a:t>
            </a:r>
          </a:p>
          <a:p>
            <a:pPr>
              <a:tabLst>
                <a:tab pos="180000" algn="l"/>
              </a:tabLst>
            </a:pPr>
            <a:r>
              <a:rPr lang="it-IT" dirty="0"/>
              <a:t>Junction Tree Calibration</a:t>
            </a:r>
          </a:p>
          <a:p>
            <a:pPr>
              <a:tabLst>
                <a:tab pos="180000" algn="l"/>
              </a:tabLst>
            </a:pPr>
            <a:r>
              <a:rPr lang="it-IT" dirty="0"/>
              <a:t>Message passing</a:t>
            </a:r>
          </a:p>
        </p:txBody>
      </p:sp>
      <p:sp>
        <p:nvSpPr>
          <p:cNvPr id="4" name="Segnaposto numero diapositiva 3">
            <a:extLst>
              <a:ext uri="{FF2B5EF4-FFF2-40B4-BE49-F238E27FC236}">
                <a16:creationId xmlns:a16="http://schemas.microsoft.com/office/drawing/2014/main" id="{86458B26-953C-486D-86C7-D4DEA4E11A07}"/>
              </a:ext>
            </a:extLst>
          </p:cNvPr>
          <p:cNvSpPr>
            <a:spLocks noGrp="1"/>
          </p:cNvSpPr>
          <p:nvPr>
            <p:ph type="sldNum" sz="quarter" idx="4"/>
          </p:nvPr>
        </p:nvSpPr>
        <p:spPr/>
        <p:txBody>
          <a:bodyPr/>
          <a:lstStyle/>
          <a:p>
            <a:fld id="{B10A38FF-12F8-4E69-A0FC-979B4CCD9591}" type="slidenum">
              <a:rPr lang="it-IT" smtClean="0"/>
              <a:pPr/>
              <a:t>21</a:t>
            </a:fld>
            <a:endParaRPr lang="it-IT" dirty="0"/>
          </a:p>
        </p:txBody>
      </p:sp>
    </p:spTree>
    <p:extLst>
      <p:ext uri="{BB962C8B-B14F-4D97-AF65-F5344CB8AC3E}">
        <p14:creationId xmlns:p14="http://schemas.microsoft.com/office/powerpoint/2010/main" val="4284103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27E6B8-EF3C-4395-8211-ACA18F73DA88}"/>
              </a:ext>
            </a:extLst>
          </p:cNvPr>
          <p:cNvSpPr>
            <a:spLocks noGrp="1"/>
          </p:cNvSpPr>
          <p:nvPr>
            <p:ph type="title"/>
          </p:nvPr>
        </p:nvSpPr>
        <p:spPr/>
        <p:txBody>
          <a:bodyPr>
            <a:normAutofit fontScale="90000"/>
          </a:bodyPr>
          <a:lstStyle/>
          <a:p>
            <a:r>
              <a:rPr lang="it-IT" dirty="0"/>
              <a:t>Variable elimination</a:t>
            </a:r>
          </a:p>
        </p:txBody>
      </p:sp>
      <p:sp>
        <p:nvSpPr>
          <p:cNvPr id="3" name="Segnaposto testo 2">
            <a:extLst>
              <a:ext uri="{FF2B5EF4-FFF2-40B4-BE49-F238E27FC236}">
                <a16:creationId xmlns:a16="http://schemas.microsoft.com/office/drawing/2014/main" id="{164CC0C2-447B-4E84-996F-FCCBDCFFB5E5}"/>
              </a:ext>
            </a:extLst>
          </p:cNvPr>
          <p:cNvSpPr>
            <a:spLocks noGrp="1"/>
          </p:cNvSpPr>
          <p:nvPr>
            <p:ph type="body" sz="quarter" idx="13"/>
          </p:nvPr>
        </p:nvSpPr>
        <p:spPr/>
        <p:txBody>
          <a:bodyPr/>
          <a:lstStyle/>
          <a:p>
            <a:r>
              <a:rPr lang="it-IT" dirty="0"/>
              <a:t>Teoria</a:t>
            </a:r>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A02DF23C-AE1D-44C7-A70C-040C838CD1DC}"/>
                  </a:ext>
                </a:extLst>
              </p:cNvPr>
              <p:cNvSpPr txBox="1"/>
              <p:nvPr/>
            </p:nvSpPr>
            <p:spPr>
              <a:xfrm>
                <a:off x="201880" y="1688226"/>
                <a:ext cx="9914445" cy="369332"/>
              </a:xfrm>
              <a:prstGeom prst="rect">
                <a:avLst/>
              </a:prstGeom>
              <a:noFill/>
            </p:spPr>
            <p:txBody>
              <a:bodyPr wrap="none" rtlCol="0">
                <a:spAutoFit/>
              </a:bodyPr>
              <a:lstStyle/>
              <a:p>
                <a:r>
                  <a:rPr lang="it-IT" dirty="0"/>
                  <a:t>Supponiamo di voler conoscere </a:t>
                </a:r>
                <a14:m>
                  <m:oMath xmlns:m="http://schemas.openxmlformats.org/officeDocument/2006/math">
                    <m:r>
                      <a:rPr lang="it-IT" b="0" i="1" smtClean="0">
                        <a:latin typeface="Cambria Math" panose="02040503050406030204" pitchFamily="18" charset="0"/>
                      </a:rPr>
                      <m:t>𝑃</m:t>
                    </m:r>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1</m:t>
                            </m:r>
                          </m:sub>
                        </m:sSub>
                      </m:e>
                    </m:d>
                  </m:oMath>
                </a14:m>
                <a:r>
                  <a:rPr lang="it-IT" dirty="0"/>
                  <a:t>, per ottenere la probabilità di questa variabile dovremo calcolare:</a:t>
                </a:r>
              </a:p>
            </p:txBody>
          </p:sp>
        </mc:Choice>
        <mc:Fallback xmlns="">
          <p:sp>
            <p:nvSpPr>
              <p:cNvPr id="4" name="CasellaDiTesto 3">
                <a:extLst>
                  <a:ext uri="{FF2B5EF4-FFF2-40B4-BE49-F238E27FC236}">
                    <a16:creationId xmlns:a16="http://schemas.microsoft.com/office/drawing/2014/main" id="{A02DF23C-AE1D-44C7-A70C-040C838CD1DC}"/>
                  </a:ext>
                </a:extLst>
              </p:cNvPr>
              <p:cNvSpPr txBox="1">
                <a:spLocks noRot="1" noChangeAspect="1" noMove="1" noResize="1" noEditPoints="1" noAdjustHandles="1" noChangeArrowheads="1" noChangeShapeType="1" noTextEdit="1"/>
              </p:cNvSpPr>
              <p:nvPr/>
            </p:nvSpPr>
            <p:spPr>
              <a:xfrm>
                <a:off x="201880" y="1688226"/>
                <a:ext cx="9914445" cy="369332"/>
              </a:xfrm>
              <a:prstGeom prst="rect">
                <a:avLst/>
              </a:prstGeom>
              <a:blipFill>
                <a:blip r:embed="rId2"/>
                <a:stretch>
                  <a:fillRect l="-492" t="-9836" b="-24590"/>
                </a:stretch>
              </a:blipFill>
            </p:spPr>
            <p:txBody>
              <a:bodyPr/>
              <a:lstStyle/>
              <a:p>
                <a:r>
                  <a:rPr lang="it-IT">
                    <a:noFill/>
                  </a:rPr>
                  <a:t> </a:t>
                </a:r>
              </a:p>
            </p:txBody>
          </p:sp>
        </mc:Fallback>
      </mc:AlternateContent>
      <p:grpSp>
        <p:nvGrpSpPr>
          <p:cNvPr id="14" name="Gruppo 13">
            <a:extLst>
              <a:ext uri="{FF2B5EF4-FFF2-40B4-BE49-F238E27FC236}">
                <a16:creationId xmlns:a16="http://schemas.microsoft.com/office/drawing/2014/main" id="{178032DA-13D3-4BED-A5C4-898F41D82C09}"/>
              </a:ext>
            </a:extLst>
          </p:cNvPr>
          <p:cNvGrpSpPr/>
          <p:nvPr/>
        </p:nvGrpSpPr>
        <p:grpSpPr>
          <a:xfrm>
            <a:off x="-1" y="2263090"/>
            <a:ext cx="10212779" cy="923330"/>
            <a:chOff x="-1" y="2263090"/>
            <a:chExt cx="10212779" cy="923330"/>
          </a:xfrm>
          <a:effectLst>
            <a:outerShdw blurRad="50800" dist="38100" dir="2700000" algn="tl" rotWithShape="0">
              <a:prstClr val="black">
                <a:alpha val="40000"/>
              </a:prstClr>
            </a:outerShdw>
          </a:effectLst>
        </p:grpSpPr>
        <p:sp>
          <p:nvSpPr>
            <p:cNvPr id="11" name="Rettangolo 10">
              <a:extLst>
                <a:ext uri="{FF2B5EF4-FFF2-40B4-BE49-F238E27FC236}">
                  <a16:creationId xmlns:a16="http://schemas.microsoft.com/office/drawing/2014/main" id="{E539BE25-97A6-4B44-9991-087442E0E246}"/>
                </a:ext>
              </a:extLst>
            </p:cNvPr>
            <p:cNvSpPr/>
            <p:nvPr/>
          </p:nvSpPr>
          <p:spPr>
            <a:xfrm>
              <a:off x="-1" y="2263090"/>
              <a:ext cx="10212779" cy="92333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FB3A0092-4096-4490-A4D3-643550407FDE}"/>
                    </a:ext>
                  </a:extLst>
                </p:cNvPr>
                <p:cNvSpPr txBox="1"/>
                <p:nvPr/>
              </p:nvSpPr>
              <p:spPr>
                <a:xfrm>
                  <a:off x="1070685" y="2332244"/>
                  <a:ext cx="8071407" cy="7850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2000" b="0" i="1" smtClean="0">
                            <a:solidFill>
                              <a:schemeClr val="bg1"/>
                            </a:solidFill>
                            <a:latin typeface="Cambria Math" panose="02040503050406030204" pitchFamily="18" charset="0"/>
                            <a:ea typeface="Cambria Math" panose="02040503050406030204" pitchFamily="18" charset="0"/>
                          </a:rPr>
                          <m:t>𝑃</m:t>
                        </m:r>
                        <m:d>
                          <m:dPr>
                            <m:ctrlPr>
                              <a:rPr lang="it-IT" sz="2000" b="0" i="1" smtClean="0">
                                <a:solidFill>
                                  <a:schemeClr val="bg1"/>
                                </a:solidFill>
                                <a:latin typeface="Cambria Math" panose="02040503050406030204" pitchFamily="18" charset="0"/>
                                <a:ea typeface="Cambria Math" panose="02040503050406030204" pitchFamily="18" charset="0"/>
                              </a:rPr>
                            </m:ctrlPr>
                          </m:dPr>
                          <m:e>
                            <m:sSub>
                              <m:sSubPr>
                                <m:ctrlPr>
                                  <a:rPr lang="it-IT" sz="2000" b="0" i="1" smtClean="0">
                                    <a:solidFill>
                                      <a:schemeClr val="bg1"/>
                                    </a:solidFill>
                                    <a:latin typeface="Cambria Math" panose="02040503050406030204" pitchFamily="18" charset="0"/>
                                    <a:ea typeface="Cambria Math" panose="02040503050406030204" pitchFamily="18" charset="0"/>
                                  </a:rPr>
                                </m:ctrlPr>
                              </m:sSubPr>
                              <m:e>
                                <m:r>
                                  <a:rPr lang="it-IT" sz="2000" b="0" i="1" smtClean="0">
                                    <a:solidFill>
                                      <a:schemeClr val="bg1"/>
                                    </a:solidFill>
                                    <a:latin typeface="Cambria Math" panose="02040503050406030204" pitchFamily="18" charset="0"/>
                                    <a:ea typeface="Cambria Math" panose="02040503050406030204" pitchFamily="18" charset="0"/>
                                  </a:rPr>
                                  <m:t>𝑋</m:t>
                                </m:r>
                              </m:e>
                              <m:sub>
                                <m:r>
                                  <a:rPr lang="it-IT" sz="2000" b="0" i="1" smtClean="0">
                                    <a:solidFill>
                                      <a:schemeClr val="bg1"/>
                                    </a:solidFill>
                                    <a:latin typeface="Cambria Math" panose="02040503050406030204" pitchFamily="18" charset="0"/>
                                    <a:ea typeface="Cambria Math" panose="02040503050406030204" pitchFamily="18" charset="0"/>
                                  </a:rPr>
                                  <m:t>1</m:t>
                                </m:r>
                              </m:sub>
                            </m:sSub>
                          </m:e>
                        </m:d>
                        <m:r>
                          <a:rPr lang="it-IT" sz="2000" b="0" i="1" smtClean="0">
                            <a:solidFill>
                              <a:schemeClr val="bg1"/>
                            </a:solidFill>
                            <a:latin typeface="Cambria Math" panose="02040503050406030204" pitchFamily="18" charset="0"/>
                            <a:ea typeface="Cambria Math" panose="02040503050406030204" pitchFamily="18" charset="0"/>
                          </a:rPr>
                          <m:t>=</m:t>
                        </m:r>
                        <m:nary>
                          <m:naryPr>
                            <m:chr m:val="∑"/>
                            <m:supHide m:val="on"/>
                            <m:ctrlPr>
                              <a:rPr lang="it-IT" sz="2000" b="0" i="1" smtClean="0">
                                <a:solidFill>
                                  <a:schemeClr val="bg1"/>
                                </a:solidFill>
                                <a:latin typeface="Cambria Math" panose="02040503050406030204" pitchFamily="18" charset="0"/>
                                <a:ea typeface="Cambria Math" panose="02040503050406030204" pitchFamily="18" charset="0"/>
                              </a:rPr>
                            </m:ctrlPr>
                          </m:naryPr>
                          <m:sub>
                            <m:sSub>
                              <m:sSubPr>
                                <m:ctrlPr>
                                  <a:rPr lang="it-IT" sz="2000" b="0" i="1" smtClean="0">
                                    <a:solidFill>
                                      <a:schemeClr val="bg1"/>
                                    </a:solidFill>
                                    <a:latin typeface="Cambria Math" panose="02040503050406030204" pitchFamily="18" charset="0"/>
                                    <a:ea typeface="Cambria Math" panose="02040503050406030204" pitchFamily="18" charset="0"/>
                                  </a:rPr>
                                </m:ctrlPr>
                              </m:sSubPr>
                              <m:e>
                                <m:r>
                                  <m:rPr>
                                    <m:brk m:alnAt="7"/>
                                  </m:rPr>
                                  <a:rPr lang="it-IT" sz="2000" b="0" i="1" smtClean="0">
                                    <a:solidFill>
                                      <a:schemeClr val="bg1"/>
                                    </a:solidFill>
                                    <a:latin typeface="Cambria Math" panose="02040503050406030204" pitchFamily="18" charset="0"/>
                                    <a:ea typeface="Cambria Math" panose="02040503050406030204" pitchFamily="18" charset="0"/>
                                  </a:rPr>
                                  <m:t>𝑋</m:t>
                                </m:r>
                              </m:e>
                              <m:sub>
                                <m:r>
                                  <m:rPr>
                                    <m:brk m:alnAt="7"/>
                                  </m:rPr>
                                  <a:rPr lang="it-IT" sz="2000" b="0" i="1" smtClean="0">
                                    <a:solidFill>
                                      <a:schemeClr val="bg1"/>
                                    </a:solidFill>
                                    <a:latin typeface="Cambria Math" panose="02040503050406030204" pitchFamily="18" charset="0"/>
                                    <a:ea typeface="Cambria Math" panose="02040503050406030204" pitchFamily="18" charset="0"/>
                                  </a:rPr>
                                  <m:t>2</m:t>
                                </m:r>
                              </m:sub>
                            </m:sSub>
                          </m:sub>
                          <m:sup/>
                          <m:e>
                            <m:nary>
                              <m:naryPr>
                                <m:chr m:val="∑"/>
                                <m:supHide m:val="on"/>
                                <m:ctrlPr>
                                  <a:rPr lang="it-IT" sz="2000" b="0" i="1" smtClean="0">
                                    <a:solidFill>
                                      <a:schemeClr val="bg1"/>
                                    </a:solidFill>
                                    <a:latin typeface="Cambria Math" panose="02040503050406030204" pitchFamily="18" charset="0"/>
                                    <a:ea typeface="Cambria Math" panose="02040503050406030204" pitchFamily="18" charset="0"/>
                                  </a:rPr>
                                </m:ctrlPr>
                              </m:naryPr>
                              <m:sub>
                                <m:sSub>
                                  <m:sSubPr>
                                    <m:ctrlPr>
                                      <a:rPr lang="it-IT" sz="2000" b="0" i="1" smtClean="0">
                                        <a:solidFill>
                                          <a:schemeClr val="bg1"/>
                                        </a:solidFill>
                                        <a:latin typeface="Cambria Math" panose="02040503050406030204" pitchFamily="18" charset="0"/>
                                        <a:ea typeface="Cambria Math" panose="02040503050406030204" pitchFamily="18" charset="0"/>
                                      </a:rPr>
                                    </m:ctrlPr>
                                  </m:sSubPr>
                                  <m:e>
                                    <m:r>
                                      <m:rPr>
                                        <m:brk m:alnAt="7"/>
                                      </m:rPr>
                                      <a:rPr lang="it-IT" sz="2000" b="0" i="1" smtClean="0">
                                        <a:solidFill>
                                          <a:schemeClr val="bg1"/>
                                        </a:solidFill>
                                        <a:latin typeface="Cambria Math" panose="02040503050406030204" pitchFamily="18" charset="0"/>
                                        <a:ea typeface="Cambria Math" panose="02040503050406030204" pitchFamily="18" charset="0"/>
                                      </a:rPr>
                                      <m:t>𝑋</m:t>
                                    </m:r>
                                  </m:e>
                                  <m:sub>
                                    <m:r>
                                      <m:rPr>
                                        <m:brk m:alnAt="7"/>
                                      </m:rPr>
                                      <a:rPr lang="it-IT" sz="2000" b="0" i="1" smtClean="0">
                                        <a:solidFill>
                                          <a:schemeClr val="bg1"/>
                                        </a:solidFill>
                                        <a:latin typeface="Cambria Math" panose="02040503050406030204" pitchFamily="18" charset="0"/>
                                        <a:ea typeface="Cambria Math" panose="02040503050406030204" pitchFamily="18" charset="0"/>
                                      </a:rPr>
                                      <m:t>3</m:t>
                                    </m:r>
                                  </m:sub>
                                </m:sSub>
                              </m:sub>
                              <m:sup/>
                              <m:e>
                                <m:r>
                                  <a:rPr lang="it-IT" sz="2000" b="0" i="1" smtClean="0">
                                    <a:solidFill>
                                      <a:schemeClr val="bg1"/>
                                    </a:solidFill>
                                    <a:latin typeface="Cambria Math" panose="02040503050406030204" pitchFamily="18" charset="0"/>
                                    <a:ea typeface="Cambria Math" panose="02040503050406030204" pitchFamily="18" charset="0"/>
                                  </a:rPr>
                                  <m:t>…</m:t>
                                </m:r>
                                <m:nary>
                                  <m:naryPr>
                                    <m:chr m:val="∑"/>
                                    <m:supHide m:val="on"/>
                                    <m:ctrlPr>
                                      <a:rPr lang="it-IT" sz="2000" i="1">
                                        <a:solidFill>
                                          <a:schemeClr val="bg1"/>
                                        </a:solidFill>
                                        <a:latin typeface="Cambria Math" panose="02040503050406030204" pitchFamily="18" charset="0"/>
                                        <a:ea typeface="Cambria Math" panose="02040503050406030204" pitchFamily="18" charset="0"/>
                                      </a:rPr>
                                    </m:ctrlPr>
                                  </m:naryPr>
                                  <m:sub>
                                    <m:sSub>
                                      <m:sSubPr>
                                        <m:ctrlPr>
                                          <a:rPr lang="it-IT" sz="2000" b="0" i="1" smtClean="0">
                                            <a:solidFill>
                                              <a:schemeClr val="bg1"/>
                                            </a:solidFill>
                                            <a:latin typeface="Cambria Math" panose="02040503050406030204" pitchFamily="18" charset="0"/>
                                            <a:ea typeface="Cambria Math" panose="02040503050406030204" pitchFamily="18" charset="0"/>
                                          </a:rPr>
                                        </m:ctrlPr>
                                      </m:sSubPr>
                                      <m:e>
                                        <m:r>
                                          <m:rPr>
                                            <m:brk m:alnAt="7"/>
                                          </m:rPr>
                                          <a:rPr lang="it-IT" sz="2000" b="0" i="1" smtClean="0">
                                            <a:solidFill>
                                              <a:schemeClr val="bg1"/>
                                            </a:solidFill>
                                            <a:latin typeface="Cambria Math" panose="02040503050406030204" pitchFamily="18" charset="0"/>
                                            <a:ea typeface="Cambria Math" panose="02040503050406030204" pitchFamily="18" charset="0"/>
                                          </a:rPr>
                                          <m:t>𝑋</m:t>
                                        </m:r>
                                      </m:e>
                                      <m:sub>
                                        <m:r>
                                          <m:rPr>
                                            <m:brk m:alnAt="7"/>
                                          </m:rPr>
                                          <a:rPr lang="it-IT" sz="2000" b="0" i="1" smtClean="0">
                                            <a:solidFill>
                                              <a:schemeClr val="bg1"/>
                                            </a:solidFill>
                                            <a:latin typeface="Cambria Math" panose="02040503050406030204" pitchFamily="18" charset="0"/>
                                            <a:ea typeface="Cambria Math" panose="02040503050406030204" pitchFamily="18" charset="0"/>
                                          </a:rPr>
                                          <m:t>𝑛</m:t>
                                        </m:r>
                                      </m:sub>
                                    </m:sSub>
                                  </m:sub>
                                  <m:sup/>
                                  <m:e>
                                    <m:r>
                                      <a:rPr lang="it-IT" sz="2000" b="0" i="1" smtClean="0">
                                        <a:solidFill>
                                          <a:schemeClr val="bg1"/>
                                        </a:solidFill>
                                        <a:latin typeface="Cambria Math" panose="02040503050406030204" pitchFamily="18" charset="0"/>
                                        <a:ea typeface="Cambria Math" panose="02040503050406030204" pitchFamily="18" charset="0"/>
                                      </a:rPr>
                                      <m:t>𝑃</m:t>
                                    </m:r>
                                    <m:d>
                                      <m:dPr>
                                        <m:ctrlPr>
                                          <a:rPr lang="it-IT" sz="2000" b="0" i="1" smtClean="0">
                                            <a:solidFill>
                                              <a:schemeClr val="bg1"/>
                                            </a:solidFill>
                                            <a:latin typeface="Cambria Math" panose="02040503050406030204" pitchFamily="18" charset="0"/>
                                            <a:ea typeface="Cambria Math" panose="02040503050406030204" pitchFamily="18" charset="0"/>
                                          </a:rPr>
                                        </m:ctrlPr>
                                      </m:dPr>
                                      <m:e>
                                        <m:r>
                                          <a:rPr lang="it-IT" sz="2000" b="0" i="1" smtClean="0">
                                            <a:solidFill>
                                              <a:schemeClr val="bg1"/>
                                            </a:solidFill>
                                            <a:latin typeface="Cambria Math" panose="02040503050406030204" pitchFamily="18" charset="0"/>
                                            <a:ea typeface="Cambria Math" panose="02040503050406030204" pitchFamily="18" charset="0"/>
                                          </a:rPr>
                                          <m:t>𝑋</m:t>
                                        </m:r>
                                      </m:e>
                                    </m:d>
                                    <m:r>
                                      <a:rPr lang="it-IT" sz="2000" b="0" i="1" smtClean="0">
                                        <a:solidFill>
                                          <a:schemeClr val="bg1"/>
                                        </a:solidFill>
                                        <a:latin typeface="Cambria Math" panose="02040503050406030204" pitchFamily="18" charset="0"/>
                                        <a:ea typeface="Cambria Math" panose="02040503050406030204" pitchFamily="18" charset="0"/>
                                      </a:rPr>
                                      <m:t>=</m:t>
                                    </m:r>
                                    <m:nary>
                                      <m:naryPr>
                                        <m:chr m:val="∑"/>
                                        <m:supHide m:val="on"/>
                                        <m:ctrlPr>
                                          <a:rPr lang="it-IT" sz="2000" i="1">
                                            <a:solidFill>
                                              <a:schemeClr val="bg1"/>
                                            </a:solidFill>
                                            <a:latin typeface="Cambria Math" panose="02040503050406030204" pitchFamily="18" charset="0"/>
                                            <a:ea typeface="Cambria Math" panose="02040503050406030204" pitchFamily="18" charset="0"/>
                                          </a:rPr>
                                        </m:ctrlPr>
                                      </m:naryPr>
                                      <m:sub>
                                        <m:sSub>
                                          <m:sSubPr>
                                            <m:ctrlPr>
                                              <a:rPr lang="it-IT" sz="2000" i="1">
                                                <a:solidFill>
                                                  <a:schemeClr val="bg1"/>
                                                </a:solidFill>
                                                <a:latin typeface="Cambria Math" panose="02040503050406030204" pitchFamily="18" charset="0"/>
                                                <a:ea typeface="Cambria Math" panose="02040503050406030204" pitchFamily="18" charset="0"/>
                                              </a:rPr>
                                            </m:ctrlPr>
                                          </m:sSubPr>
                                          <m:e>
                                            <m:r>
                                              <m:rPr>
                                                <m:brk m:alnAt="7"/>
                                              </m:rPr>
                                              <a:rPr lang="it-IT" sz="2000" i="1">
                                                <a:solidFill>
                                                  <a:schemeClr val="bg1"/>
                                                </a:solidFill>
                                                <a:latin typeface="Cambria Math" panose="02040503050406030204" pitchFamily="18" charset="0"/>
                                                <a:ea typeface="Cambria Math" panose="02040503050406030204" pitchFamily="18" charset="0"/>
                                              </a:rPr>
                                              <m:t>𝑋</m:t>
                                            </m:r>
                                          </m:e>
                                          <m:sub>
                                            <m:r>
                                              <m:rPr>
                                                <m:brk m:alnAt="7"/>
                                              </m:rPr>
                                              <a:rPr lang="it-IT" sz="2000" i="1">
                                                <a:solidFill>
                                                  <a:schemeClr val="bg1"/>
                                                </a:solidFill>
                                                <a:latin typeface="Cambria Math" panose="02040503050406030204" pitchFamily="18" charset="0"/>
                                                <a:ea typeface="Cambria Math" panose="02040503050406030204" pitchFamily="18" charset="0"/>
                                              </a:rPr>
                                              <m:t>2</m:t>
                                            </m:r>
                                          </m:sub>
                                        </m:sSub>
                                      </m:sub>
                                      <m:sup/>
                                      <m:e>
                                        <m:nary>
                                          <m:naryPr>
                                            <m:chr m:val="∑"/>
                                            <m:supHide m:val="on"/>
                                            <m:ctrlPr>
                                              <a:rPr lang="it-IT" sz="2000" i="1">
                                                <a:solidFill>
                                                  <a:schemeClr val="bg1"/>
                                                </a:solidFill>
                                                <a:latin typeface="Cambria Math" panose="02040503050406030204" pitchFamily="18" charset="0"/>
                                                <a:ea typeface="Cambria Math" panose="02040503050406030204" pitchFamily="18" charset="0"/>
                                              </a:rPr>
                                            </m:ctrlPr>
                                          </m:naryPr>
                                          <m:sub>
                                            <m:sSub>
                                              <m:sSubPr>
                                                <m:ctrlPr>
                                                  <a:rPr lang="it-IT" sz="2000" i="1">
                                                    <a:solidFill>
                                                      <a:schemeClr val="bg1"/>
                                                    </a:solidFill>
                                                    <a:latin typeface="Cambria Math" panose="02040503050406030204" pitchFamily="18" charset="0"/>
                                                    <a:ea typeface="Cambria Math" panose="02040503050406030204" pitchFamily="18" charset="0"/>
                                                  </a:rPr>
                                                </m:ctrlPr>
                                              </m:sSubPr>
                                              <m:e>
                                                <m:r>
                                                  <m:rPr>
                                                    <m:brk m:alnAt="7"/>
                                                  </m:rPr>
                                                  <a:rPr lang="it-IT" sz="2000" i="1">
                                                    <a:solidFill>
                                                      <a:schemeClr val="bg1"/>
                                                    </a:solidFill>
                                                    <a:latin typeface="Cambria Math" panose="02040503050406030204" pitchFamily="18" charset="0"/>
                                                    <a:ea typeface="Cambria Math" panose="02040503050406030204" pitchFamily="18" charset="0"/>
                                                  </a:rPr>
                                                  <m:t>𝑋</m:t>
                                                </m:r>
                                              </m:e>
                                              <m:sub>
                                                <m:r>
                                                  <m:rPr>
                                                    <m:brk m:alnAt="7"/>
                                                  </m:rPr>
                                                  <a:rPr lang="it-IT" sz="2000" i="1">
                                                    <a:solidFill>
                                                      <a:schemeClr val="bg1"/>
                                                    </a:solidFill>
                                                    <a:latin typeface="Cambria Math" panose="02040503050406030204" pitchFamily="18" charset="0"/>
                                                    <a:ea typeface="Cambria Math" panose="02040503050406030204" pitchFamily="18" charset="0"/>
                                                  </a:rPr>
                                                  <m:t>3</m:t>
                                                </m:r>
                                              </m:sub>
                                            </m:sSub>
                                          </m:sub>
                                          <m:sup/>
                                          <m:e>
                                            <m:r>
                                              <a:rPr lang="it-IT" sz="2000" i="1">
                                                <a:solidFill>
                                                  <a:schemeClr val="bg1"/>
                                                </a:solidFill>
                                                <a:latin typeface="Cambria Math" panose="02040503050406030204" pitchFamily="18" charset="0"/>
                                                <a:ea typeface="Cambria Math" panose="02040503050406030204" pitchFamily="18" charset="0"/>
                                              </a:rPr>
                                              <m:t>…</m:t>
                                            </m:r>
                                            <m:nary>
                                              <m:naryPr>
                                                <m:chr m:val="∑"/>
                                                <m:supHide m:val="on"/>
                                                <m:ctrlPr>
                                                  <a:rPr lang="it-IT" sz="2000" i="1">
                                                    <a:solidFill>
                                                      <a:schemeClr val="bg1"/>
                                                    </a:solidFill>
                                                    <a:latin typeface="Cambria Math" panose="02040503050406030204" pitchFamily="18" charset="0"/>
                                                    <a:ea typeface="Cambria Math" panose="02040503050406030204" pitchFamily="18" charset="0"/>
                                                  </a:rPr>
                                                </m:ctrlPr>
                                              </m:naryPr>
                                              <m:sub>
                                                <m:sSub>
                                                  <m:sSubPr>
                                                    <m:ctrlPr>
                                                      <a:rPr lang="it-IT" sz="2000" i="1">
                                                        <a:solidFill>
                                                          <a:schemeClr val="bg1"/>
                                                        </a:solidFill>
                                                        <a:latin typeface="Cambria Math" panose="02040503050406030204" pitchFamily="18" charset="0"/>
                                                        <a:ea typeface="Cambria Math" panose="02040503050406030204" pitchFamily="18" charset="0"/>
                                                      </a:rPr>
                                                    </m:ctrlPr>
                                                  </m:sSubPr>
                                                  <m:e>
                                                    <m:r>
                                                      <m:rPr>
                                                        <m:brk m:alnAt="7"/>
                                                      </m:rPr>
                                                      <a:rPr lang="it-IT" sz="2000" i="1">
                                                        <a:solidFill>
                                                          <a:schemeClr val="bg1"/>
                                                        </a:solidFill>
                                                        <a:latin typeface="Cambria Math" panose="02040503050406030204" pitchFamily="18" charset="0"/>
                                                        <a:ea typeface="Cambria Math" panose="02040503050406030204" pitchFamily="18" charset="0"/>
                                                      </a:rPr>
                                                      <m:t>𝑋</m:t>
                                                    </m:r>
                                                  </m:e>
                                                  <m:sub>
                                                    <m:r>
                                                      <m:rPr>
                                                        <m:brk m:alnAt="7"/>
                                                      </m:rPr>
                                                      <a:rPr lang="it-IT" sz="2000" i="1">
                                                        <a:solidFill>
                                                          <a:schemeClr val="bg1"/>
                                                        </a:solidFill>
                                                        <a:latin typeface="Cambria Math" panose="02040503050406030204" pitchFamily="18" charset="0"/>
                                                        <a:ea typeface="Cambria Math" panose="02040503050406030204" pitchFamily="18" charset="0"/>
                                                      </a:rPr>
                                                      <m:t>𝑛</m:t>
                                                    </m:r>
                                                  </m:sub>
                                                </m:sSub>
                                              </m:sub>
                                              <m:sup/>
                                              <m:e>
                                                <m:nary>
                                                  <m:naryPr>
                                                    <m:chr m:val="∏"/>
                                                    <m:supHide m:val="on"/>
                                                    <m:ctrlPr>
                                                      <a:rPr lang="it-IT" sz="2000" i="1">
                                                        <a:solidFill>
                                                          <a:schemeClr val="bg1"/>
                                                        </a:solidFill>
                                                        <a:latin typeface="Cambria Math" panose="02040503050406030204" pitchFamily="18" charset="0"/>
                                                        <a:ea typeface="Cambria Math" panose="02040503050406030204" pitchFamily="18" charset="0"/>
                                                      </a:rPr>
                                                    </m:ctrlPr>
                                                  </m:naryPr>
                                                  <m:sub>
                                                    <m:r>
                                                      <m:rPr>
                                                        <m:brk m:alnAt="7"/>
                                                      </m:rPr>
                                                      <a:rPr lang="it-IT" sz="2000" i="1">
                                                        <a:solidFill>
                                                          <a:schemeClr val="bg1"/>
                                                        </a:solidFill>
                                                        <a:latin typeface="Cambria Math" panose="02040503050406030204" pitchFamily="18" charset="0"/>
                                                        <a:ea typeface="Cambria Math" panose="02040503050406030204" pitchFamily="18" charset="0"/>
                                                      </a:rPr>
                                                      <m:t>𝑖</m:t>
                                                    </m:r>
                                                  </m:sub>
                                                  <m:sup/>
                                                  <m:e>
                                                    <m:r>
                                                      <a:rPr lang="it-IT" sz="2000" i="1">
                                                        <a:solidFill>
                                                          <a:schemeClr val="bg1"/>
                                                        </a:solidFill>
                                                        <a:latin typeface="Cambria Math" panose="02040503050406030204" pitchFamily="18" charset="0"/>
                                                        <a:ea typeface="Cambria Math" panose="02040503050406030204" pitchFamily="18" charset="0"/>
                                                      </a:rPr>
                                                      <m:t>𝑃</m:t>
                                                    </m:r>
                                                    <m:d>
                                                      <m:dPr>
                                                        <m:ctrlPr>
                                                          <a:rPr lang="it-IT" sz="2000" i="1">
                                                            <a:solidFill>
                                                              <a:schemeClr val="bg1"/>
                                                            </a:solidFill>
                                                            <a:latin typeface="Cambria Math" panose="02040503050406030204" pitchFamily="18" charset="0"/>
                                                            <a:ea typeface="Cambria Math" panose="02040503050406030204" pitchFamily="18" charset="0"/>
                                                          </a:rPr>
                                                        </m:ctrlPr>
                                                      </m:dPr>
                                                      <m:e>
                                                        <m:sSub>
                                                          <m:sSubPr>
                                                            <m:ctrlPr>
                                                              <a:rPr lang="it-IT" sz="2000" i="1">
                                                                <a:solidFill>
                                                                  <a:schemeClr val="bg1"/>
                                                                </a:solidFill>
                                                                <a:latin typeface="Cambria Math" panose="02040503050406030204" pitchFamily="18" charset="0"/>
                                                                <a:ea typeface="Cambria Math" panose="02040503050406030204" pitchFamily="18" charset="0"/>
                                                              </a:rPr>
                                                            </m:ctrlPr>
                                                          </m:sSubPr>
                                                          <m:e>
                                                            <m:r>
                                                              <a:rPr lang="it-IT" sz="2000" i="1">
                                                                <a:solidFill>
                                                                  <a:schemeClr val="bg1"/>
                                                                </a:solidFill>
                                                                <a:latin typeface="Cambria Math" panose="02040503050406030204" pitchFamily="18" charset="0"/>
                                                                <a:ea typeface="Cambria Math" panose="02040503050406030204" pitchFamily="18" charset="0"/>
                                                              </a:rPr>
                                                              <m:t>𝑋</m:t>
                                                            </m:r>
                                                          </m:e>
                                                          <m:sub>
                                                            <m:r>
                                                              <a:rPr lang="it-IT" sz="2000" i="1">
                                                                <a:solidFill>
                                                                  <a:schemeClr val="bg1"/>
                                                                </a:solidFill>
                                                                <a:latin typeface="Cambria Math" panose="02040503050406030204" pitchFamily="18" charset="0"/>
                                                                <a:ea typeface="Cambria Math" panose="02040503050406030204" pitchFamily="18" charset="0"/>
                                                              </a:rPr>
                                                              <m:t>𝑖</m:t>
                                                            </m:r>
                                                          </m:sub>
                                                        </m:sSub>
                                                        <m:r>
                                                          <a:rPr lang="it-IT" sz="2000" i="1">
                                                            <a:solidFill>
                                                              <a:schemeClr val="bg1"/>
                                                            </a:solidFill>
                                                            <a:latin typeface="Cambria Math" panose="02040503050406030204" pitchFamily="18" charset="0"/>
                                                            <a:ea typeface="Cambria Math" panose="02040503050406030204" pitchFamily="18" charset="0"/>
                                                          </a:rPr>
                                                          <m:t>|</m:t>
                                                        </m:r>
                                                        <m:sSub>
                                                          <m:sSubPr>
                                                            <m:ctrlPr>
                                                              <a:rPr lang="it-IT" sz="2000" i="1">
                                                                <a:solidFill>
                                                                  <a:schemeClr val="bg1"/>
                                                                </a:solidFill>
                                                                <a:latin typeface="Cambria Math" panose="02040503050406030204" pitchFamily="18" charset="0"/>
                                                                <a:ea typeface="Cambria Math" panose="02040503050406030204" pitchFamily="18" charset="0"/>
                                                              </a:rPr>
                                                            </m:ctrlPr>
                                                          </m:sSubPr>
                                                          <m:e>
                                                            <m:sSub>
                                                              <m:sSubPr>
                                                                <m:ctrlPr>
                                                                  <a:rPr lang="it-IT" sz="2000" i="1">
                                                                    <a:solidFill>
                                                                      <a:schemeClr val="bg1"/>
                                                                    </a:solidFill>
                                                                    <a:latin typeface="Cambria Math" panose="02040503050406030204" pitchFamily="18" charset="0"/>
                                                                    <a:ea typeface="Cambria Math" panose="02040503050406030204" pitchFamily="18" charset="0"/>
                                                                  </a:rPr>
                                                                </m:ctrlPr>
                                                              </m:sSubPr>
                                                              <m:e>
                                                                <m:r>
                                                                  <m:rPr>
                                                                    <m:sty m:val="p"/>
                                                                  </m:rPr>
                                                                  <a:rPr lang="it-IT" sz="2000">
                                                                    <a:solidFill>
                                                                      <a:schemeClr val="bg1"/>
                                                                    </a:solidFill>
                                                                    <a:latin typeface="Cambria Math" panose="02040503050406030204" pitchFamily="18" charset="0"/>
                                                                    <a:ea typeface="Cambria Math" panose="02040503050406030204" pitchFamily="18" charset="0"/>
                                                                  </a:rPr>
                                                                  <m:t>Π</m:t>
                                                                </m:r>
                                                              </m:e>
                                                              <m:sub>
                                                                <m:r>
                                                                  <a:rPr lang="it-IT" sz="2000" i="1">
                                                                    <a:solidFill>
                                                                      <a:schemeClr val="bg1"/>
                                                                    </a:solidFill>
                                                                    <a:latin typeface="Cambria Math" panose="02040503050406030204" pitchFamily="18" charset="0"/>
                                                                    <a:ea typeface="Cambria Math" panose="02040503050406030204" pitchFamily="18" charset="0"/>
                                                                  </a:rPr>
                                                                  <m:t>𝑋</m:t>
                                                                </m:r>
                                                              </m:sub>
                                                            </m:sSub>
                                                          </m:e>
                                                          <m:sub>
                                                            <m:r>
                                                              <a:rPr lang="it-IT" sz="2000" i="1">
                                                                <a:solidFill>
                                                                  <a:schemeClr val="bg1"/>
                                                                </a:solidFill>
                                                                <a:latin typeface="Cambria Math" panose="02040503050406030204" pitchFamily="18" charset="0"/>
                                                                <a:ea typeface="Cambria Math" panose="02040503050406030204" pitchFamily="18" charset="0"/>
                                                              </a:rPr>
                                                              <m:t>𝑖</m:t>
                                                            </m:r>
                                                          </m:sub>
                                                        </m:sSub>
                                                      </m:e>
                                                    </m:d>
                                                  </m:e>
                                                </m:nary>
                                                <m:r>
                                                  <m:rPr>
                                                    <m:nor/>
                                                  </m:rPr>
                                                  <a:rPr lang="it-IT" sz="2000" dirty="0">
                                                    <a:solidFill>
                                                      <a:schemeClr val="bg1"/>
                                                    </a:solidFill>
                                                    <a:latin typeface="Cambria Math" panose="02040503050406030204" pitchFamily="18" charset="0"/>
                                                    <a:ea typeface="Cambria Math" panose="02040503050406030204" pitchFamily="18" charset="0"/>
                                                  </a:rPr>
                                                  <m:t> </m:t>
                                                </m:r>
                                              </m:e>
                                            </m:nary>
                                          </m:e>
                                        </m:nary>
                                      </m:e>
                                    </m:nary>
                                  </m:e>
                                </m:nary>
                              </m:e>
                            </m:nary>
                          </m:e>
                        </m:nary>
                      </m:oMath>
                    </m:oMathPara>
                  </a14:m>
                  <a:endParaRPr lang="it-IT" sz="2000" dirty="0">
                    <a:solidFill>
                      <a:schemeClr val="bg1"/>
                    </a:solidFill>
                    <a:latin typeface="Cambria Math" panose="02040503050406030204" pitchFamily="18" charset="0"/>
                    <a:ea typeface="Cambria Math" panose="02040503050406030204" pitchFamily="18" charset="0"/>
                  </a:endParaRPr>
                </a:p>
              </p:txBody>
            </p:sp>
          </mc:Choice>
          <mc:Fallback xmlns="">
            <p:sp>
              <p:nvSpPr>
                <p:cNvPr id="5" name="CasellaDiTesto 4">
                  <a:extLst>
                    <a:ext uri="{FF2B5EF4-FFF2-40B4-BE49-F238E27FC236}">
                      <a16:creationId xmlns:a16="http://schemas.microsoft.com/office/drawing/2014/main" id="{FB3A0092-4096-4490-A4D3-643550407FDE}"/>
                    </a:ext>
                  </a:extLst>
                </p:cNvPr>
                <p:cNvSpPr txBox="1">
                  <a:spLocks noRot="1" noChangeAspect="1" noMove="1" noResize="1" noEditPoints="1" noAdjustHandles="1" noChangeArrowheads="1" noChangeShapeType="1" noTextEdit="1"/>
                </p:cNvSpPr>
                <p:nvPr/>
              </p:nvSpPr>
              <p:spPr>
                <a:xfrm>
                  <a:off x="1070685" y="2332244"/>
                  <a:ext cx="8071407" cy="785023"/>
                </a:xfrm>
                <a:prstGeom prst="rect">
                  <a:avLst/>
                </a:prstGeom>
                <a:blipFill>
                  <a:blip r:embed="rId3"/>
                  <a:stretch>
                    <a:fillRect/>
                  </a:stretch>
                </a:blipFill>
              </p:spPr>
              <p:txBody>
                <a:bodyPr/>
                <a:lstStyle/>
                <a:p>
                  <a:r>
                    <a:rPr lang="it-IT">
                      <a:noFill/>
                    </a:rPr>
                    <a:t> </a:t>
                  </a:r>
                </a:p>
              </p:txBody>
            </p:sp>
          </mc:Fallback>
        </mc:AlternateContent>
      </p:gr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94F24DC2-F572-4C83-9042-9A1CD7D28963}"/>
                  </a:ext>
                </a:extLst>
              </p:cNvPr>
              <p:cNvSpPr txBox="1"/>
              <p:nvPr/>
            </p:nvSpPr>
            <p:spPr>
              <a:xfrm>
                <a:off x="201880" y="3386934"/>
                <a:ext cx="3734869" cy="396455"/>
              </a:xfrm>
              <a:prstGeom prst="rect">
                <a:avLst/>
              </a:prstGeom>
              <a:noFill/>
            </p:spPr>
            <p:txBody>
              <a:bodyPr wrap="none" rtlCol="0">
                <a:spAutoFit/>
              </a:bodyPr>
              <a:lstStyle/>
              <a:p>
                <a:r>
                  <a:rPr lang="it-IT" dirty="0"/>
                  <a:t>Dove </a:t>
                </a:r>
                <a14:m>
                  <m:oMath xmlns:m="http://schemas.openxmlformats.org/officeDocument/2006/math">
                    <m:sSub>
                      <m:sSubPr>
                        <m:ctrlPr>
                          <a:rPr lang="it-IT" b="0" i="1" smtClean="0">
                            <a:latin typeface="Cambria Math" panose="02040503050406030204" pitchFamily="18" charset="0"/>
                          </a:rPr>
                        </m:ctrlPr>
                      </m:sSubPr>
                      <m:e>
                        <m:sSub>
                          <m:sSubPr>
                            <m:ctrlPr>
                              <a:rPr lang="it-IT" b="0" i="1" smtClean="0">
                                <a:latin typeface="Cambria Math" panose="02040503050406030204" pitchFamily="18" charset="0"/>
                              </a:rPr>
                            </m:ctrlPr>
                          </m:sSubPr>
                          <m:e>
                            <m:r>
                              <m:rPr>
                                <m:sty m:val="p"/>
                              </m:rPr>
                              <a:rPr lang="it-IT" b="0" i="0" smtClean="0">
                                <a:latin typeface="Cambria Math" panose="02040503050406030204" pitchFamily="18" charset="0"/>
                              </a:rPr>
                              <m:t>Π</m:t>
                            </m:r>
                          </m:e>
                          <m:sub>
                            <m:r>
                              <a:rPr lang="it-IT" b="0" i="1" smtClean="0">
                                <a:latin typeface="Cambria Math" panose="02040503050406030204" pitchFamily="18" charset="0"/>
                              </a:rPr>
                              <m:t>𝑋</m:t>
                            </m:r>
                          </m:sub>
                        </m:sSub>
                      </m:e>
                      <m:sub>
                        <m:r>
                          <a:rPr lang="it-IT" b="0" i="1" smtClean="0">
                            <a:latin typeface="Cambria Math" panose="02040503050406030204" pitchFamily="18" charset="0"/>
                          </a:rPr>
                          <m:t>𝑖</m:t>
                        </m:r>
                      </m:sub>
                    </m:sSub>
                  </m:oMath>
                </a14:m>
                <a:r>
                  <a:rPr lang="it-IT" dirty="0"/>
                  <a:t> sono i parent di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𝑖</m:t>
                        </m:r>
                      </m:sub>
                    </m:sSub>
                  </m:oMath>
                </a14:m>
                <a:r>
                  <a:rPr lang="it-IT" dirty="0"/>
                  <a:t> nel DAG.</a:t>
                </a:r>
              </a:p>
            </p:txBody>
          </p:sp>
        </mc:Choice>
        <mc:Fallback xmlns="">
          <p:sp>
            <p:nvSpPr>
              <p:cNvPr id="7" name="CasellaDiTesto 6">
                <a:extLst>
                  <a:ext uri="{FF2B5EF4-FFF2-40B4-BE49-F238E27FC236}">
                    <a16:creationId xmlns:a16="http://schemas.microsoft.com/office/drawing/2014/main" id="{94F24DC2-F572-4C83-9042-9A1CD7D28963}"/>
                  </a:ext>
                </a:extLst>
              </p:cNvPr>
              <p:cNvSpPr txBox="1">
                <a:spLocks noRot="1" noChangeAspect="1" noMove="1" noResize="1" noEditPoints="1" noAdjustHandles="1" noChangeArrowheads="1" noChangeShapeType="1" noTextEdit="1"/>
              </p:cNvSpPr>
              <p:nvPr/>
            </p:nvSpPr>
            <p:spPr>
              <a:xfrm>
                <a:off x="201880" y="3386934"/>
                <a:ext cx="3734869" cy="396455"/>
              </a:xfrm>
              <a:prstGeom prst="rect">
                <a:avLst/>
              </a:prstGeom>
              <a:blipFill>
                <a:blip r:embed="rId4"/>
                <a:stretch>
                  <a:fillRect l="-1305" t="-7692" r="-653" b="-18462"/>
                </a:stretch>
              </a:blipFill>
            </p:spPr>
            <p:txBody>
              <a:bodyPr/>
              <a:lstStyle/>
              <a:p>
                <a:r>
                  <a:rPr lang="it-IT">
                    <a:noFill/>
                  </a:rPr>
                  <a:t> </a:t>
                </a:r>
              </a:p>
            </p:txBody>
          </p:sp>
        </mc:Fallback>
      </mc:AlternateContent>
      <p:sp>
        <p:nvSpPr>
          <p:cNvPr id="9" name="CasellaDiTesto 8">
            <a:extLst>
              <a:ext uri="{FF2B5EF4-FFF2-40B4-BE49-F238E27FC236}">
                <a16:creationId xmlns:a16="http://schemas.microsoft.com/office/drawing/2014/main" id="{83FF5BB9-D252-4F19-A140-02ADEFA3F075}"/>
              </a:ext>
            </a:extLst>
          </p:cNvPr>
          <p:cNvSpPr txBox="1"/>
          <p:nvPr/>
        </p:nvSpPr>
        <p:spPr>
          <a:xfrm>
            <a:off x="201880" y="4064491"/>
            <a:ext cx="9969331" cy="646331"/>
          </a:xfrm>
          <a:prstGeom prst="rect">
            <a:avLst/>
          </a:prstGeom>
          <a:noFill/>
        </p:spPr>
        <p:txBody>
          <a:bodyPr wrap="square" rtlCol="0">
            <a:spAutoFit/>
          </a:bodyPr>
          <a:lstStyle/>
          <a:p>
            <a:pPr algn="just"/>
            <a:r>
              <a:rPr lang="it-IT" dirty="0"/>
              <a:t>È semplice vedere che la maggioranza dei prodotti verranno calcolati moltissime volte ottenendo gli stessi risultati con uno spreco di risorse computazionali non indifferente.</a:t>
            </a:r>
          </a:p>
        </p:txBody>
      </p:sp>
      <p:sp>
        <p:nvSpPr>
          <p:cNvPr id="10" name="CasellaDiTesto 9">
            <a:extLst>
              <a:ext uri="{FF2B5EF4-FFF2-40B4-BE49-F238E27FC236}">
                <a16:creationId xmlns:a16="http://schemas.microsoft.com/office/drawing/2014/main" id="{1BD91A1F-E6E6-453F-9B03-0CE73ED4488F}"/>
              </a:ext>
            </a:extLst>
          </p:cNvPr>
          <p:cNvSpPr txBox="1"/>
          <p:nvPr/>
        </p:nvSpPr>
        <p:spPr>
          <a:xfrm>
            <a:off x="201879" y="4751922"/>
            <a:ext cx="9969331" cy="923330"/>
          </a:xfrm>
          <a:prstGeom prst="rect">
            <a:avLst/>
          </a:prstGeom>
          <a:noFill/>
        </p:spPr>
        <p:txBody>
          <a:bodyPr wrap="square" rtlCol="0">
            <a:spAutoFit/>
          </a:bodyPr>
          <a:lstStyle/>
          <a:p>
            <a:pPr algn="just"/>
            <a:r>
              <a:rPr lang="it-IT" dirty="0"/>
              <a:t>Idea dell’algoritmo VE è quindi quella di spostare verso le somme più esterne i prodotti che è possibile </a:t>
            </a:r>
            <a:r>
              <a:rPr lang="it-IT" b="1" dirty="0"/>
              <a:t>non</a:t>
            </a:r>
            <a:r>
              <a:rPr lang="it-IT" dirty="0"/>
              <a:t> eseguire nelle somme più interne. Il prodotto delle somme interne verrà quindi sostituito con fattori che verranno usati poi nelle somme più esterne</a:t>
            </a:r>
          </a:p>
        </p:txBody>
      </p:sp>
      <p:sp>
        <p:nvSpPr>
          <p:cNvPr id="6" name="Segnaposto numero diapositiva 5">
            <a:extLst>
              <a:ext uri="{FF2B5EF4-FFF2-40B4-BE49-F238E27FC236}">
                <a16:creationId xmlns:a16="http://schemas.microsoft.com/office/drawing/2014/main" id="{AA3EAB70-D703-4BAD-A651-B141453BBA20}"/>
              </a:ext>
            </a:extLst>
          </p:cNvPr>
          <p:cNvSpPr>
            <a:spLocks noGrp="1"/>
          </p:cNvSpPr>
          <p:nvPr>
            <p:ph type="sldNum" sz="quarter" idx="11"/>
          </p:nvPr>
        </p:nvSpPr>
        <p:spPr/>
        <p:txBody>
          <a:bodyPr/>
          <a:lstStyle/>
          <a:p>
            <a:fld id="{E3E31332-ACEA-43BB-804D-F4DACF796CB9}" type="slidenum">
              <a:rPr lang="it-IT" smtClean="0"/>
              <a:t>22</a:t>
            </a:fld>
            <a:endParaRPr lang="it-IT"/>
          </a:p>
        </p:txBody>
      </p:sp>
    </p:spTree>
    <p:extLst>
      <p:ext uri="{BB962C8B-B14F-4D97-AF65-F5344CB8AC3E}">
        <p14:creationId xmlns:p14="http://schemas.microsoft.com/office/powerpoint/2010/main" val="416480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EC2000-E813-4DDD-9172-EA0CDF84313E}"/>
              </a:ext>
            </a:extLst>
          </p:cNvPr>
          <p:cNvSpPr>
            <a:spLocks noGrp="1"/>
          </p:cNvSpPr>
          <p:nvPr>
            <p:ph type="title"/>
          </p:nvPr>
        </p:nvSpPr>
        <p:spPr/>
        <p:txBody>
          <a:bodyPr>
            <a:normAutofit fontScale="90000"/>
          </a:bodyPr>
          <a:lstStyle/>
          <a:p>
            <a:r>
              <a:rPr lang="it-IT" dirty="0"/>
              <a:t>Variable elimination</a:t>
            </a:r>
          </a:p>
        </p:txBody>
      </p:sp>
      <p:sp>
        <p:nvSpPr>
          <p:cNvPr id="3" name="Segnaposto testo 2">
            <a:extLst>
              <a:ext uri="{FF2B5EF4-FFF2-40B4-BE49-F238E27FC236}">
                <a16:creationId xmlns:a16="http://schemas.microsoft.com/office/drawing/2014/main" id="{B079DF01-617F-4D32-910D-25A6ABD6FE3C}"/>
              </a:ext>
            </a:extLst>
          </p:cNvPr>
          <p:cNvSpPr>
            <a:spLocks noGrp="1"/>
          </p:cNvSpPr>
          <p:nvPr>
            <p:ph type="body" sz="quarter" idx="13"/>
          </p:nvPr>
        </p:nvSpPr>
        <p:spPr/>
        <p:txBody>
          <a:bodyPr/>
          <a:lstStyle/>
          <a:p>
            <a:r>
              <a:rPr lang="it-IT" dirty="0"/>
              <a:t>Esempio: Asia network (I)</a:t>
            </a:r>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BE6E9066-1B5C-4FD2-9D52-CD3BEAE07E1F}"/>
                  </a:ext>
                </a:extLst>
              </p:cNvPr>
              <p:cNvSpPr txBox="1"/>
              <p:nvPr/>
            </p:nvSpPr>
            <p:spPr>
              <a:xfrm>
                <a:off x="181097" y="1690433"/>
                <a:ext cx="10123541" cy="369332"/>
              </a:xfrm>
              <a:prstGeom prst="rect">
                <a:avLst/>
              </a:prstGeom>
              <a:noFill/>
            </p:spPr>
            <p:txBody>
              <a:bodyPr wrap="none" rtlCol="0">
                <a:spAutoFit/>
              </a:bodyPr>
              <a:lstStyle/>
              <a:p>
                <a:pPr algn="just"/>
                <a:r>
                  <a:rPr lang="it-IT" dirty="0"/>
                  <a:t>Siamo interessati a conoscere  </a:t>
                </a:r>
                <a14:m>
                  <m:oMath xmlns:m="http://schemas.openxmlformats.org/officeDocument/2006/math">
                    <m:r>
                      <a:rPr lang="it-IT" b="0" i="1" smtClean="0">
                        <a:latin typeface="Cambria Math" panose="02040503050406030204" pitchFamily="18" charset="0"/>
                      </a:rPr>
                      <m:t>𝑃</m:t>
                    </m:r>
                    <m:d>
                      <m:dPr>
                        <m:ctrlPr>
                          <a:rPr lang="it-IT" b="0" i="1" smtClean="0">
                            <a:latin typeface="Cambria Math" panose="02040503050406030204" pitchFamily="18" charset="0"/>
                          </a:rPr>
                        </m:ctrlPr>
                      </m:dPr>
                      <m:e>
                        <m:r>
                          <a:rPr lang="it-IT" b="0" i="1" smtClean="0">
                            <a:latin typeface="Cambria Math" panose="02040503050406030204" pitchFamily="18" charset="0"/>
                          </a:rPr>
                          <m:t>𝐷</m:t>
                        </m:r>
                      </m:e>
                    </m:d>
                  </m:oMath>
                </a14:m>
                <a:r>
                  <a:rPr lang="it-IT" dirty="0"/>
                  <a:t> e dovremo quindi «eliminare» tutte le altre variabili </a:t>
                </a:r>
                <a14:m>
                  <m:oMath xmlns:m="http://schemas.openxmlformats.org/officeDocument/2006/math">
                    <m:d>
                      <m:dPr>
                        <m:ctrlPr>
                          <a:rPr lang="it-IT" b="0" i="1" smtClean="0">
                            <a:latin typeface="Cambria Math" panose="02040503050406030204" pitchFamily="18" charset="0"/>
                          </a:rPr>
                        </m:ctrlPr>
                      </m:dPr>
                      <m:e>
                        <m:r>
                          <a:rPr lang="it-IT" b="0" i="1" smtClean="0">
                            <a:latin typeface="Cambria Math" panose="02040503050406030204" pitchFamily="18" charset="0"/>
                          </a:rPr>
                          <m:t>𝐴</m:t>
                        </m:r>
                        <m:r>
                          <a:rPr lang="it-IT" b="0" i="1" smtClean="0">
                            <a:latin typeface="Cambria Math" panose="02040503050406030204" pitchFamily="18" charset="0"/>
                          </a:rPr>
                          <m:t>,</m:t>
                        </m:r>
                        <m:r>
                          <a:rPr lang="it-IT" b="0" i="1" smtClean="0">
                            <a:latin typeface="Cambria Math" panose="02040503050406030204" pitchFamily="18" charset="0"/>
                          </a:rPr>
                          <m:t>𝑆</m:t>
                        </m:r>
                        <m:r>
                          <a:rPr lang="it-IT" b="0" i="1" smtClean="0">
                            <a:latin typeface="Cambria Math" panose="02040503050406030204" pitchFamily="18" charset="0"/>
                          </a:rPr>
                          <m:t>,</m:t>
                        </m:r>
                        <m:r>
                          <a:rPr lang="it-IT" b="0" i="1" smtClean="0">
                            <a:latin typeface="Cambria Math" panose="02040503050406030204" pitchFamily="18" charset="0"/>
                          </a:rPr>
                          <m:t>𝑋</m:t>
                        </m:r>
                        <m:r>
                          <a:rPr lang="it-IT" b="0" i="1" smtClean="0">
                            <a:latin typeface="Cambria Math" panose="02040503050406030204" pitchFamily="18" charset="0"/>
                          </a:rPr>
                          <m:t>,</m:t>
                        </m:r>
                        <m:r>
                          <a:rPr lang="it-IT" b="0" i="1" smtClean="0">
                            <a:latin typeface="Cambria Math" panose="02040503050406030204" pitchFamily="18" charset="0"/>
                          </a:rPr>
                          <m:t>𝑇</m:t>
                        </m:r>
                        <m:r>
                          <a:rPr lang="it-IT" b="0" i="1" smtClean="0">
                            <a:latin typeface="Cambria Math" panose="02040503050406030204" pitchFamily="18" charset="0"/>
                          </a:rPr>
                          <m:t>,</m:t>
                        </m:r>
                        <m:r>
                          <a:rPr lang="it-IT" b="0" i="1" smtClean="0">
                            <a:latin typeface="Cambria Math" panose="02040503050406030204" pitchFamily="18" charset="0"/>
                          </a:rPr>
                          <m:t>𝐿</m:t>
                        </m:r>
                        <m:r>
                          <a:rPr lang="it-IT" b="0" i="1" smtClean="0">
                            <a:latin typeface="Cambria Math" panose="02040503050406030204" pitchFamily="18" charset="0"/>
                          </a:rPr>
                          <m:t>,</m:t>
                        </m:r>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𝐵</m:t>
                        </m:r>
                      </m:e>
                    </m:d>
                  </m:oMath>
                </a14:m>
                <a:endParaRPr lang="it-IT" dirty="0"/>
              </a:p>
            </p:txBody>
          </p:sp>
        </mc:Choice>
        <mc:Fallback xmlns="">
          <p:sp>
            <p:nvSpPr>
              <p:cNvPr id="4" name="CasellaDiTesto 3">
                <a:extLst>
                  <a:ext uri="{FF2B5EF4-FFF2-40B4-BE49-F238E27FC236}">
                    <a16:creationId xmlns:a16="http://schemas.microsoft.com/office/drawing/2014/main" id="{BE6E9066-1B5C-4FD2-9D52-CD3BEAE07E1F}"/>
                  </a:ext>
                </a:extLst>
              </p:cNvPr>
              <p:cNvSpPr txBox="1">
                <a:spLocks noRot="1" noChangeAspect="1" noMove="1" noResize="1" noEditPoints="1" noAdjustHandles="1" noChangeArrowheads="1" noChangeShapeType="1" noTextEdit="1"/>
              </p:cNvSpPr>
              <p:nvPr/>
            </p:nvSpPr>
            <p:spPr>
              <a:xfrm>
                <a:off x="181097" y="1690433"/>
                <a:ext cx="10123541" cy="369332"/>
              </a:xfrm>
              <a:prstGeom prst="rect">
                <a:avLst/>
              </a:prstGeom>
              <a:blipFill>
                <a:blip r:embed="rId2"/>
                <a:stretch>
                  <a:fillRect l="-542" t="-8197" b="-24590"/>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A9C6DE89-27E8-4F2A-984D-E7418559007A}"/>
              </a:ext>
            </a:extLst>
          </p:cNvPr>
          <p:cNvSpPr txBox="1"/>
          <p:nvPr/>
        </p:nvSpPr>
        <p:spPr>
          <a:xfrm>
            <a:off x="201881" y="2214401"/>
            <a:ext cx="6934719" cy="369332"/>
          </a:xfrm>
          <a:prstGeom prst="rect">
            <a:avLst/>
          </a:prstGeom>
          <a:noFill/>
        </p:spPr>
        <p:txBody>
          <a:bodyPr wrap="none" rtlCol="0">
            <a:spAutoFit/>
          </a:bodyPr>
          <a:lstStyle/>
          <a:p>
            <a:pPr algn="just"/>
            <a:r>
              <a:rPr lang="it-IT" dirty="0"/>
              <a:t>Le </a:t>
            </a:r>
            <a:r>
              <a:rPr lang="it-IT" i="1" dirty="0"/>
              <a:t>Conditional Probability Distribution (CPD) </a:t>
            </a:r>
            <a:r>
              <a:rPr lang="it-IT" dirty="0"/>
              <a:t>iniziali, o fattori iniziali, sono:</a:t>
            </a:r>
          </a:p>
        </p:txBody>
      </p:sp>
      <p:grpSp>
        <p:nvGrpSpPr>
          <p:cNvPr id="22" name="Gruppo 21">
            <a:extLst>
              <a:ext uri="{FF2B5EF4-FFF2-40B4-BE49-F238E27FC236}">
                <a16:creationId xmlns:a16="http://schemas.microsoft.com/office/drawing/2014/main" id="{A206DCAA-0EE7-460B-936E-E5D37B11B3D0}"/>
              </a:ext>
            </a:extLst>
          </p:cNvPr>
          <p:cNvGrpSpPr/>
          <p:nvPr/>
        </p:nvGrpSpPr>
        <p:grpSpPr>
          <a:xfrm>
            <a:off x="0" y="2624900"/>
            <a:ext cx="10212779" cy="511333"/>
            <a:chOff x="0" y="2813758"/>
            <a:chExt cx="10212779" cy="511333"/>
          </a:xfrm>
          <a:effectLst>
            <a:outerShdw blurRad="50800" dist="38100" dir="2700000" algn="tl" rotWithShape="0">
              <a:prstClr val="black">
                <a:alpha val="40000"/>
              </a:prstClr>
            </a:outerShdw>
          </a:effectLst>
        </p:grpSpPr>
        <p:sp>
          <p:nvSpPr>
            <p:cNvPr id="11" name="Rettangolo 10">
              <a:extLst>
                <a:ext uri="{FF2B5EF4-FFF2-40B4-BE49-F238E27FC236}">
                  <a16:creationId xmlns:a16="http://schemas.microsoft.com/office/drawing/2014/main" id="{9D706194-176F-414C-8C83-13C537103DDB}"/>
                </a:ext>
              </a:extLst>
            </p:cNvPr>
            <p:cNvSpPr/>
            <p:nvPr/>
          </p:nvSpPr>
          <p:spPr>
            <a:xfrm>
              <a:off x="0" y="2813758"/>
              <a:ext cx="10212779" cy="51133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it-IT"/>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74184A7E-3AEB-43A8-A496-51C27D255907}"/>
                    </a:ext>
                  </a:extLst>
                </p:cNvPr>
                <p:cNvSpPr txBox="1"/>
                <p:nvPr/>
              </p:nvSpPr>
              <p:spPr>
                <a:xfrm>
                  <a:off x="1327663" y="2915536"/>
                  <a:ext cx="7557453" cy="307777"/>
                </a:xfrm>
                <a:prstGeom prst="rect">
                  <a:avLst/>
                </a:prstGeom>
                <a:noFill/>
              </p:spPr>
              <p:txBody>
                <a:bodyPr wrap="none" lIns="0" tIns="0" rIns="0" bIns="0" rtlCol="0">
                  <a:spAutoFit/>
                </a:bodyPr>
                <a:lstStyle/>
                <a:p>
                  <a:pPr algn="just"/>
                  <a14:m>
                    <m:oMathPara xmlns:m="http://schemas.openxmlformats.org/officeDocument/2006/math">
                      <m:oMathParaPr>
                        <m:jc m:val="centerGroup"/>
                      </m:oMathParaPr>
                      <m:oMath xmlns:m="http://schemas.openxmlformats.org/officeDocument/2006/math">
                        <m:r>
                          <a:rPr lang="it-IT" sz="2000" b="0" i="1" smtClean="0">
                            <a:solidFill>
                              <a:schemeClr val="bg1"/>
                            </a:solidFill>
                            <a:latin typeface="Cambria Math" panose="02040503050406030204" pitchFamily="18" charset="0"/>
                          </a:rPr>
                          <m:t>𝑃</m:t>
                        </m:r>
                        <m:d>
                          <m:dPr>
                            <m:ctrlPr>
                              <a:rPr lang="it-IT" sz="2000" b="0" i="1" smtClean="0">
                                <a:solidFill>
                                  <a:schemeClr val="bg1"/>
                                </a:solidFill>
                                <a:latin typeface="Cambria Math" panose="02040503050406030204" pitchFamily="18" charset="0"/>
                              </a:rPr>
                            </m:ctrlPr>
                          </m:dPr>
                          <m:e>
                            <m:r>
                              <a:rPr lang="it-IT" sz="2000" b="0" i="1" smtClean="0">
                                <a:solidFill>
                                  <a:schemeClr val="bg1"/>
                                </a:solidFill>
                                <a:latin typeface="Cambria Math" panose="02040503050406030204" pitchFamily="18" charset="0"/>
                              </a:rPr>
                              <m:t>𝐴</m:t>
                            </m:r>
                          </m:e>
                        </m:d>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𝑃</m:t>
                        </m:r>
                        <m:d>
                          <m:dPr>
                            <m:ctrlPr>
                              <a:rPr lang="it-IT" sz="2000" b="0" i="1" smtClean="0">
                                <a:solidFill>
                                  <a:schemeClr val="bg1"/>
                                </a:solidFill>
                                <a:latin typeface="Cambria Math" panose="02040503050406030204" pitchFamily="18" charset="0"/>
                              </a:rPr>
                            </m:ctrlPr>
                          </m:dPr>
                          <m:e>
                            <m:r>
                              <a:rPr lang="it-IT" sz="2000" b="0" i="1" smtClean="0">
                                <a:solidFill>
                                  <a:schemeClr val="bg1"/>
                                </a:solidFill>
                                <a:latin typeface="Cambria Math" panose="02040503050406030204" pitchFamily="18" charset="0"/>
                              </a:rPr>
                              <m:t>𝑇</m:t>
                            </m:r>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𝐴</m:t>
                            </m:r>
                          </m:e>
                        </m:d>
                        <m:r>
                          <a:rPr lang="it-IT" sz="2000" i="1">
                            <a:solidFill>
                              <a:schemeClr val="bg1"/>
                            </a:solidFill>
                            <a:latin typeface="Cambria Math" panose="02040503050406030204" pitchFamily="18" charset="0"/>
                          </a:rPr>
                          <m:t>⋅</m:t>
                        </m:r>
                        <m:r>
                          <m:rPr>
                            <m:sty m:val="p"/>
                          </m:rPr>
                          <a:rPr lang="it-IT" sz="2000" b="0" i="0" smtClean="0">
                            <a:solidFill>
                              <a:schemeClr val="bg1"/>
                            </a:solidFill>
                            <a:latin typeface="Cambria Math" panose="02040503050406030204" pitchFamily="18" charset="0"/>
                          </a:rPr>
                          <m:t>P</m:t>
                        </m:r>
                        <m:d>
                          <m:dPr>
                            <m:ctrlPr>
                              <a:rPr lang="it-IT" sz="2000" b="0" i="1" smtClean="0">
                                <a:solidFill>
                                  <a:schemeClr val="bg1"/>
                                </a:solidFill>
                                <a:latin typeface="Cambria Math" panose="02040503050406030204" pitchFamily="18" charset="0"/>
                              </a:rPr>
                            </m:ctrlPr>
                          </m:dPr>
                          <m:e>
                            <m:r>
                              <a:rPr lang="it-IT" sz="2000" b="0" i="1" smtClean="0">
                                <a:solidFill>
                                  <a:schemeClr val="bg1"/>
                                </a:solidFill>
                                <a:latin typeface="Cambria Math" panose="02040503050406030204" pitchFamily="18" charset="0"/>
                              </a:rPr>
                              <m:t>𝑆</m:t>
                            </m:r>
                          </m:e>
                        </m:d>
                        <m:r>
                          <a:rPr lang="it-IT" sz="2000" i="1">
                            <a:solidFill>
                              <a:schemeClr val="bg1"/>
                            </a:solidFill>
                            <a:latin typeface="Cambria Math" panose="02040503050406030204" pitchFamily="18" charset="0"/>
                          </a:rPr>
                          <m:t>⋅</m:t>
                        </m:r>
                        <m:r>
                          <m:rPr>
                            <m:sty m:val="p"/>
                          </m:rPr>
                          <a:rPr lang="it-IT" sz="2000" b="0" i="0" smtClean="0">
                            <a:solidFill>
                              <a:schemeClr val="bg1"/>
                            </a:solidFill>
                            <a:latin typeface="Cambria Math" panose="02040503050406030204" pitchFamily="18" charset="0"/>
                          </a:rPr>
                          <m:t>P</m:t>
                        </m:r>
                        <m:d>
                          <m:dPr>
                            <m:ctrlPr>
                              <a:rPr lang="it-IT" sz="2000" b="0" i="1" smtClean="0">
                                <a:solidFill>
                                  <a:schemeClr val="bg1"/>
                                </a:solidFill>
                                <a:latin typeface="Cambria Math" panose="02040503050406030204" pitchFamily="18" charset="0"/>
                              </a:rPr>
                            </m:ctrlPr>
                          </m:dPr>
                          <m:e>
                            <m:r>
                              <a:rPr lang="it-IT" sz="2000" b="0" i="1" smtClean="0">
                                <a:solidFill>
                                  <a:schemeClr val="bg1"/>
                                </a:solidFill>
                                <a:latin typeface="Cambria Math" panose="02040503050406030204" pitchFamily="18" charset="0"/>
                              </a:rPr>
                              <m:t>𝐿</m:t>
                            </m:r>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𝑆</m:t>
                            </m:r>
                          </m:e>
                        </m:d>
                        <m:r>
                          <a:rPr lang="it-IT" sz="2000" i="1">
                            <a:solidFill>
                              <a:schemeClr val="bg1"/>
                            </a:solidFill>
                            <a:latin typeface="Cambria Math" panose="02040503050406030204" pitchFamily="18" charset="0"/>
                          </a:rPr>
                          <m:t>⋅</m:t>
                        </m:r>
                        <m:r>
                          <m:rPr>
                            <m:sty m:val="p"/>
                          </m:rPr>
                          <a:rPr lang="it-IT" sz="2000" b="0" i="0" smtClean="0">
                            <a:solidFill>
                              <a:schemeClr val="bg1"/>
                            </a:solidFill>
                            <a:latin typeface="Cambria Math" panose="02040503050406030204" pitchFamily="18" charset="0"/>
                          </a:rPr>
                          <m:t>P</m:t>
                        </m:r>
                        <m:d>
                          <m:dPr>
                            <m:ctrlPr>
                              <a:rPr lang="it-IT" sz="2000" b="0" i="1" smtClean="0">
                                <a:solidFill>
                                  <a:schemeClr val="bg1"/>
                                </a:solidFill>
                                <a:latin typeface="Cambria Math" panose="02040503050406030204" pitchFamily="18" charset="0"/>
                              </a:rPr>
                            </m:ctrlPr>
                          </m:dPr>
                          <m:e>
                            <m:r>
                              <a:rPr lang="it-IT" sz="2000" b="0" i="1" smtClean="0">
                                <a:solidFill>
                                  <a:schemeClr val="bg1"/>
                                </a:solidFill>
                                <a:latin typeface="Cambria Math" panose="02040503050406030204" pitchFamily="18" charset="0"/>
                              </a:rPr>
                              <m:t>𝐵</m:t>
                            </m:r>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𝑆</m:t>
                            </m:r>
                          </m:e>
                        </m:d>
                        <m:r>
                          <a:rPr lang="it-IT" sz="2000" i="1">
                            <a:solidFill>
                              <a:schemeClr val="bg1"/>
                            </a:solidFill>
                            <a:latin typeface="Cambria Math" panose="02040503050406030204" pitchFamily="18" charset="0"/>
                          </a:rPr>
                          <m:t>⋅</m:t>
                        </m:r>
                        <m:r>
                          <m:rPr>
                            <m:sty m:val="p"/>
                          </m:rPr>
                          <a:rPr lang="it-IT" sz="2000" b="0" i="0" smtClean="0">
                            <a:solidFill>
                              <a:schemeClr val="bg1"/>
                            </a:solidFill>
                            <a:latin typeface="Cambria Math" panose="02040503050406030204" pitchFamily="18" charset="0"/>
                          </a:rPr>
                          <m:t>P</m:t>
                        </m:r>
                        <m:d>
                          <m:dPr>
                            <m:ctrlPr>
                              <a:rPr lang="it-IT" sz="2000" b="0" i="1" smtClean="0">
                                <a:solidFill>
                                  <a:schemeClr val="bg1"/>
                                </a:solidFill>
                                <a:latin typeface="Cambria Math" panose="02040503050406030204" pitchFamily="18" charset="0"/>
                              </a:rPr>
                            </m:ctrlPr>
                          </m:dPr>
                          <m:e>
                            <m:r>
                              <a:rPr lang="it-IT" sz="2000" b="0" i="1" smtClean="0">
                                <a:solidFill>
                                  <a:schemeClr val="bg1"/>
                                </a:solidFill>
                                <a:latin typeface="Cambria Math" panose="02040503050406030204" pitchFamily="18" charset="0"/>
                              </a:rPr>
                              <m:t>𝐸</m:t>
                            </m:r>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𝑇</m:t>
                            </m:r>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𝐿</m:t>
                            </m:r>
                          </m:e>
                        </m:d>
                        <m:r>
                          <a:rPr lang="it-IT" sz="2000" i="1">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𝑃</m:t>
                        </m:r>
                        <m:d>
                          <m:dPr>
                            <m:ctrlPr>
                              <a:rPr lang="it-IT" sz="2000" b="0" i="1" smtClean="0">
                                <a:solidFill>
                                  <a:schemeClr val="bg1"/>
                                </a:solidFill>
                                <a:latin typeface="Cambria Math" panose="02040503050406030204" pitchFamily="18" charset="0"/>
                              </a:rPr>
                            </m:ctrlPr>
                          </m:dPr>
                          <m:e>
                            <m:r>
                              <a:rPr lang="it-IT" sz="2000" b="0" i="1" smtClean="0">
                                <a:solidFill>
                                  <a:schemeClr val="bg1"/>
                                </a:solidFill>
                                <a:latin typeface="Cambria Math" panose="02040503050406030204" pitchFamily="18" charset="0"/>
                              </a:rPr>
                              <m:t>𝑋</m:t>
                            </m:r>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𝐸</m:t>
                            </m:r>
                          </m:e>
                        </m:d>
                        <m:r>
                          <a:rPr lang="it-IT" sz="2000" i="1">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𝑃</m:t>
                        </m:r>
                        <m:d>
                          <m:dPr>
                            <m:ctrlPr>
                              <a:rPr lang="it-IT" sz="2000" b="0" i="1" smtClean="0">
                                <a:solidFill>
                                  <a:schemeClr val="bg1"/>
                                </a:solidFill>
                                <a:latin typeface="Cambria Math" panose="02040503050406030204" pitchFamily="18" charset="0"/>
                              </a:rPr>
                            </m:ctrlPr>
                          </m:dPr>
                          <m:e>
                            <m:r>
                              <a:rPr lang="it-IT" sz="2000" b="0" i="1" smtClean="0">
                                <a:solidFill>
                                  <a:schemeClr val="bg1"/>
                                </a:solidFill>
                                <a:latin typeface="Cambria Math" panose="02040503050406030204" pitchFamily="18" charset="0"/>
                              </a:rPr>
                              <m:t>𝐷</m:t>
                            </m:r>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𝐵</m:t>
                            </m:r>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𝐸</m:t>
                            </m:r>
                          </m:e>
                        </m:d>
                      </m:oMath>
                    </m:oMathPara>
                  </a14:m>
                  <a:endParaRPr lang="it-IT" sz="2000" dirty="0">
                    <a:solidFill>
                      <a:schemeClr val="bg1"/>
                    </a:solidFill>
                  </a:endParaRPr>
                </a:p>
              </p:txBody>
            </p:sp>
          </mc:Choice>
          <mc:Fallback xmlns="">
            <p:sp>
              <p:nvSpPr>
                <p:cNvPr id="6" name="CasellaDiTesto 5">
                  <a:extLst>
                    <a:ext uri="{FF2B5EF4-FFF2-40B4-BE49-F238E27FC236}">
                      <a16:creationId xmlns:a16="http://schemas.microsoft.com/office/drawing/2014/main" id="{74184A7E-3AEB-43A8-A496-51C27D255907}"/>
                    </a:ext>
                  </a:extLst>
                </p:cNvPr>
                <p:cNvSpPr txBox="1">
                  <a:spLocks noRot="1" noChangeAspect="1" noMove="1" noResize="1" noEditPoints="1" noAdjustHandles="1" noChangeArrowheads="1" noChangeShapeType="1" noTextEdit="1"/>
                </p:cNvSpPr>
                <p:nvPr/>
              </p:nvSpPr>
              <p:spPr>
                <a:xfrm>
                  <a:off x="1327663" y="2915536"/>
                  <a:ext cx="7557453" cy="307777"/>
                </a:xfrm>
                <a:prstGeom prst="rect">
                  <a:avLst/>
                </a:prstGeom>
                <a:blipFill>
                  <a:blip r:embed="rId3"/>
                  <a:stretch>
                    <a:fillRect l="-323" b="-33333"/>
                  </a:stretch>
                </a:blipFill>
              </p:spPr>
              <p:txBody>
                <a:bodyPr/>
                <a:lstStyle/>
                <a:p>
                  <a:r>
                    <a:rPr lang="it-IT">
                      <a:noFill/>
                    </a:rPr>
                    <a:t> </a:t>
                  </a:r>
                </a:p>
              </p:txBody>
            </p:sp>
          </mc:Fallback>
        </mc:AlternateContent>
      </p:grpSp>
      <p:sp>
        <p:nvSpPr>
          <p:cNvPr id="13" name="CasellaDiTesto 12">
            <a:extLst>
              <a:ext uri="{FF2B5EF4-FFF2-40B4-BE49-F238E27FC236}">
                <a16:creationId xmlns:a16="http://schemas.microsoft.com/office/drawing/2014/main" id="{6E0CF6C4-8F02-4346-BECA-DC74CE019381}"/>
              </a:ext>
            </a:extLst>
          </p:cNvPr>
          <p:cNvSpPr txBox="1"/>
          <p:nvPr/>
        </p:nvSpPr>
        <p:spPr>
          <a:xfrm>
            <a:off x="201881" y="3300534"/>
            <a:ext cx="5206810" cy="369332"/>
          </a:xfrm>
          <a:prstGeom prst="rect">
            <a:avLst/>
          </a:prstGeom>
          <a:noFill/>
        </p:spPr>
        <p:txBody>
          <a:bodyPr wrap="none" rtlCol="0">
            <a:spAutoFit/>
          </a:bodyPr>
          <a:lstStyle/>
          <a:p>
            <a:pPr algn="just"/>
            <a:r>
              <a:rPr lang="it-IT" dirty="0"/>
              <a:t>L’approccio a forza bruta consiste quindi nel calcolare:</a:t>
            </a:r>
          </a:p>
        </p:txBody>
      </p:sp>
      <p:grpSp>
        <p:nvGrpSpPr>
          <p:cNvPr id="14" name="Gruppo 13">
            <a:extLst>
              <a:ext uri="{FF2B5EF4-FFF2-40B4-BE49-F238E27FC236}">
                <a16:creationId xmlns:a16="http://schemas.microsoft.com/office/drawing/2014/main" id="{89B0AD8B-B53C-4EC4-B78B-D8DE989ED7BB}"/>
              </a:ext>
            </a:extLst>
          </p:cNvPr>
          <p:cNvGrpSpPr/>
          <p:nvPr/>
        </p:nvGrpSpPr>
        <p:grpSpPr>
          <a:xfrm>
            <a:off x="0" y="3713059"/>
            <a:ext cx="10212779" cy="869638"/>
            <a:chOff x="3258551" y="2813758"/>
            <a:chExt cx="9182261" cy="869638"/>
          </a:xfrm>
          <a:effectLst>
            <a:outerShdw blurRad="50800" dist="38100" dir="2700000" algn="tl" rotWithShape="0">
              <a:prstClr val="black">
                <a:alpha val="40000"/>
              </a:prstClr>
            </a:outerShdw>
          </a:effectLst>
        </p:grpSpPr>
        <p:sp>
          <p:nvSpPr>
            <p:cNvPr id="15" name="Rettangolo 14">
              <a:extLst>
                <a:ext uri="{FF2B5EF4-FFF2-40B4-BE49-F238E27FC236}">
                  <a16:creationId xmlns:a16="http://schemas.microsoft.com/office/drawing/2014/main" id="{C4314B75-D129-4ED2-9EFB-937CBFA1A2E9}"/>
                </a:ext>
              </a:extLst>
            </p:cNvPr>
            <p:cNvSpPr/>
            <p:nvPr/>
          </p:nvSpPr>
          <p:spPr>
            <a:xfrm>
              <a:off x="3258551" y="2813758"/>
              <a:ext cx="9182260" cy="86963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it-IT"/>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211C88E8-ED4A-4C67-B397-25CF13714DD5}"/>
                    </a:ext>
                  </a:extLst>
                </p:cNvPr>
                <p:cNvSpPr txBox="1"/>
                <p:nvPr/>
              </p:nvSpPr>
              <p:spPr>
                <a:xfrm>
                  <a:off x="3258551" y="2915536"/>
                  <a:ext cx="9182261" cy="597536"/>
                </a:xfrm>
                <a:prstGeom prst="rect">
                  <a:avLst/>
                </a:prstGeom>
                <a:noFill/>
              </p:spPr>
              <p:txBody>
                <a:bodyPr wrap="square" lIns="0" tIns="0" rIns="0" bIns="0" rtlCol="0">
                  <a:spAutoFit/>
                </a:bodyPr>
                <a:lstStyle/>
                <a:p>
                  <a:pPr algn="just"/>
                  <a14:m>
                    <m:oMathPara xmlns:m="http://schemas.openxmlformats.org/officeDocument/2006/math">
                      <m:oMathParaPr>
                        <m:jc m:val="centerGroup"/>
                      </m:oMathParaPr>
                      <m:oMath xmlns:m="http://schemas.openxmlformats.org/officeDocument/2006/math">
                        <m:r>
                          <a:rPr lang="it-IT" sz="1600" b="0" i="1" smtClean="0">
                            <a:solidFill>
                              <a:schemeClr val="bg1"/>
                            </a:solidFill>
                            <a:latin typeface="Cambria Math" panose="02040503050406030204" pitchFamily="18" charset="0"/>
                          </a:rPr>
                          <m:t>𝑃</m:t>
                        </m:r>
                        <m:d>
                          <m:dPr>
                            <m:ctrlPr>
                              <a:rPr lang="it-IT" sz="1600" b="0" i="1" smtClean="0">
                                <a:solidFill>
                                  <a:schemeClr val="bg1"/>
                                </a:solidFill>
                                <a:latin typeface="Cambria Math" panose="02040503050406030204" pitchFamily="18" charset="0"/>
                              </a:rPr>
                            </m:ctrlPr>
                          </m:dPr>
                          <m:e>
                            <m:r>
                              <a:rPr lang="it-IT" sz="1600" b="0" i="1" smtClean="0">
                                <a:solidFill>
                                  <a:schemeClr val="bg1"/>
                                </a:solidFill>
                                <a:latin typeface="Cambria Math" panose="02040503050406030204" pitchFamily="18" charset="0"/>
                              </a:rPr>
                              <m:t>𝐷</m:t>
                            </m:r>
                          </m:e>
                        </m:d>
                        <m:r>
                          <a:rPr lang="it-IT" sz="1600" b="0" i="1" smtClean="0">
                            <a:solidFill>
                              <a:schemeClr val="bg1"/>
                            </a:solidFill>
                            <a:latin typeface="Cambria Math" panose="02040503050406030204" pitchFamily="18" charset="0"/>
                          </a:rPr>
                          <m:t>=</m:t>
                        </m:r>
                        <m:nary>
                          <m:naryPr>
                            <m:chr m:val="∑"/>
                            <m:supHide m:val="on"/>
                            <m:ctrlPr>
                              <a:rPr lang="it-IT" sz="1600" b="0" i="1" smtClean="0">
                                <a:solidFill>
                                  <a:schemeClr val="bg1"/>
                                </a:solidFill>
                                <a:latin typeface="Cambria Math" panose="02040503050406030204" pitchFamily="18" charset="0"/>
                              </a:rPr>
                            </m:ctrlPr>
                          </m:naryPr>
                          <m:sub>
                            <m:r>
                              <m:rPr>
                                <m:brk m:alnAt="7"/>
                              </m:rPr>
                              <a:rPr lang="it-IT" sz="1600" b="0" i="1" smtClean="0">
                                <a:solidFill>
                                  <a:schemeClr val="bg1"/>
                                </a:solidFill>
                                <a:latin typeface="Cambria Math" panose="02040503050406030204" pitchFamily="18" charset="0"/>
                              </a:rPr>
                              <m:t>𝑎</m:t>
                            </m:r>
                          </m:sub>
                          <m:sup/>
                          <m:e>
                            <m:nary>
                              <m:naryPr>
                                <m:chr m:val="∑"/>
                                <m:supHide m:val="on"/>
                                <m:ctrlPr>
                                  <a:rPr lang="it-IT" sz="1600" b="0" i="1" smtClean="0">
                                    <a:solidFill>
                                      <a:schemeClr val="bg1"/>
                                    </a:solidFill>
                                    <a:latin typeface="Cambria Math" panose="02040503050406030204" pitchFamily="18" charset="0"/>
                                  </a:rPr>
                                </m:ctrlPr>
                              </m:naryPr>
                              <m:sub>
                                <m:r>
                                  <m:rPr>
                                    <m:brk m:alnAt="7"/>
                                  </m:rPr>
                                  <a:rPr lang="it-IT" sz="1600" b="0" i="1" smtClean="0">
                                    <a:solidFill>
                                      <a:schemeClr val="bg1"/>
                                    </a:solidFill>
                                    <a:latin typeface="Cambria Math" panose="02040503050406030204" pitchFamily="18" charset="0"/>
                                  </a:rPr>
                                  <m:t>𝑠</m:t>
                                </m:r>
                              </m:sub>
                              <m:sup/>
                              <m:e>
                                <m:nary>
                                  <m:naryPr>
                                    <m:chr m:val="∑"/>
                                    <m:supHide m:val="on"/>
                                    <m:ctrlPr>
                                      <a:rPr lang="it-IT" sz="1600" i="1">
                                        <a:solidFill>
                                          <a:schemeClr val="bg1"/>
                                        </a:solidFill>
                                        <a:latin typeface="Cambria Math" panose="02040503050406030204" pitchFamily="18" charset="0"/>
                                      </a:rPr>
                                    </m:ctrlPr>
                                  </m:naryPr>
                                  <m:sub>
                                    <m:r>
                                      <m:rPr>
                                        <m:brk m:alnAt="7"/>
                                      </m:rPr>
                                      <a:rPr lang="it-IT" sz="1600" b="0" i="1" smtClean="0">
                                        <a:solidFill>
                                          <a:schemeClr val="bg1"/>
                                        </a:solidFill>
                                        <a:latin typeface="Cambria Math" panose="02040503050406030204" pitchFamily="18" charset="0"/>
                                      </a:rPr>
                                      <m:t>𝑥</m:t>
                                    </m:r>
                                  </m:sub>
                                  <m:sup/>
                                  <m:e>
                                    <m:nary>
                                      <m:naryPr>
                                        <m:chr m:val="∑"/>
                                        <m:supHide m:val="on"/>
                                        <m:ctrlPr>
                                          <a:rPr lang="it-IT" sz="1600" i="1">
                                            <a:solidFill>
                                              <a:schemeClr val="bg1"/>
                                            </a:solidFill>
                                            <a:latin typeface="Cambria Math" panose="02040503050406030204" pitchFamily="18" charset="0"/>
                                          </a:rPr>
                                        </m:ctrlPr>
                                      </m:naryPr>
                                      <m:sub>
                                        <m:r>
                                          <m:rPr>
                                            <m:brk m:alnAt="7"/>
                                          </m:rPr>
                                          <a:rPr lang="it-IT" sz="1600" b="0" i="1" smtClean="0">
                                            <a:solidFill>
                                              <a:schemeClr val="bg1"/>
                                            </a:solidFill>
                                            <a:latin typeface="Cambria Math" panose="02040503050406030204" pitchFamily="18" charset="0"/>
                                          </a:rPr>
                                          <m:t>𝑡</m:t>
                                        </m:r>
                                      </m:sub>
                                      <m:sup/>
                                      <m:e>
                                        <m:nary>
                                          <m:naryPr>
                                            <m:chr m:val="∑"/>
                                            <m:supHide m:val="on"/>
                                            <m:ctrlPr>
                                              <a:rPr lang="it-IT" sz="1600" i="1">
                                                <a:solidFill>
                                                  <a:schemeClr val="bg1"/>
                                                </a:solidFill>
                                                <a:latin typeface="Cambria Math" panose="02040503050406030204" pitchFamily="18" charset="0"/>
                                              </a:rPr>
                                            </m:ctrlPr>
                                          </m:naryPr>
                                          <m:sub>
                                            <m:r>
                                              <m:rPr>
                                                <m:brk m:alnAt="7"/>
                                              </m:rPr>
                                              <a:rPr lang="it-IT" sz="1600" b="0" i="1" smtClean="0">
                                                <a:solidFill>
                                                  <a:schemeClr val="bg1"/>
                                                </a:solidFill>
                                                <a:latin typeface="Cambria Math" panose="02040503050406030204" pitchFamily="18" charset="0"/>
                                              </a:rPr>
                                              <m:t>𝑙</m:t>
                                            </m:r>
                                          </m:sub>
                                          <m:sup/>
                                          <m:e>
                                            <m:nary>
                                              <m:naryPr>
                                                <m:chr m:val="∑"/>
                                                <m:supHide m:val="on"/>
                                                <m:ctrlPr>
                                                  <a:rPr lang="it-IT" sz="1600" i="1">
                                                    <a:solidFill>
                                                      <a:schemeClr val="bg1"/>
                                                    </a:solidFill>
                                                    <a:latin typeface="Cambria Math" panose="02040503050406030204" pitchFamily="18" charset="0"/>
                                                  </a:rPr>
                                                </m:ctrlPr>
                                              </m:naryPr>
                                              <m:sub>
                                                <m:r>
                                                  <m:rPr>
                                                    <m:brk m:alnAt="7"/>
                                                  </m:rPr>
                                                  <a:rPr lang="it-IT" sz="1600" b="0" i="1" smtClean="0">
                                                    <a:solidFill>
                                                      <a:schemeClr val="bg1"/>
                                                    </a:solidFill>
                                                    <a:latin typeface="Cambria Math" panose="02040503050406030204" pitchFamily="18" charset="0"/>
                                                  </a:rPr>
                                                  <m:t>𝑒</m:t>
                                                </m:r>
                                              </m:sub>
                                              <m:sup/>
                                              <m:e>
                                                <m:nary>
                                                  <m:naryPr>
                                                    <m:chr m:val="∑"/>
                                                    <m:supHide m:val="on"/>
                                                    <m:ctrlPr>
                                                      <a:rPr lang="it-IT" sz="1600" i="1">
                                                        <a:solidFill>
                                                          <a:schemeClr val="bg1"/>
                                                        </a:solidFill>
                                                        <a:latin typeface="Cambria Math" panose="02040503050406030204" pitchFamily="18" charset="0"/>
                                                      </a:rPr>
                                                    </m:ctrlPr>
                                                  </m:naryPr>
                                                  <m:sub>
                                                    <m:r>
                                                      <m:rPr>
                                                        <m:brk m:alnAt="7"/>
                                                      </m:rPr>
                                                      <a:rPr lang="it-IT" sz="1600" b="0" i="1" smtClean="0">
                                                        <a:solidFill>
                                                          <a:schemeClr val="bg1"/>
                                                        </a:solidFill>
                                                        <a:latin typeface="Cambria Math" panose="02040503050406030204" pitchFamily="18" charset="0"/>
                                                      </a:rPr>
                                                      <m:t>𝑏</m:t>
                                                    </m:r>
                                                  </m:sub>
                                                  <m:sup/>
                                                  <m:e>
                                                    <m:r>
                                                      <a:rPr lang="it-IT" sz="1600" i="1">
                                                        <a:solidFill>
                                                          <a:schemeClr val="bg1"/>
                                                        </a:solidFill>
                                                        <a:latin typeface="Cambria Math" panose="02040503050406030204" pitchFamily="18" charset="0"/>
                                                      </a:rPr>
                                                      <m:t>𝑃</m:t>
                                                    </m:r>
                                                    <m:d>
                                                      <m:dPr>
                                                        <m:ctrlPr>
                                                          <a:rPr lang="it-IT" sz="1600" i="1">
                                                            <a:solidFill>
                                                              <a:schemeClr val="bg1"/>
                                                            </a:solidFill>
                                                            <a:latin typeface="Cambria Math" panose="02040503050406030204" pitchFamily="18" charset="0"/>
                                                          </a:rPr>
                                                        </m:ctrlPr>
                                                      </m:dPr>
                                                      <m:e>
                                                        <m:r>
                                                          <a:rPr lang="it-IT" sz="1600" i="1">
                                                            <a:solidFill>
                                                              <a:schemeClr val="bg1"/>
                                                            </a:solidFill>
                                                            <a:latin typeface="Cambria Math" panose="02040503050406030204" pitchFamily="18" charset="0"/>
                                                          </a:rPr>
                                                          <m:t>𝐴</m:t>
                                                        </m:r>
                                                      </m:e>
                                                    </m:d>
                                                    <m:r>
                                                      <a:rPr lang="it-IT" sz="1600" i="1">
                                                        <a:solidFill>
                                                          <a:schemeClr val="bg1"/>
                                                        </a:solidFill>
                                                        <a:latin typeface="Cambria Math" panose="02040503050406030204" pitchFamily="18" charset="0"/>
                                                      </a:rPr>
                                                      <m:t>⋅</m:t>
                                                    </m:r>
                                                    <m:r>
                                                      <a:rPr lang="it-IT" sz="1600" i="1">
                                                        <a:solidFill>
                                                          <a:schemeClr val="bg1"/>
                                                        </a:solidFill>
                                                        <a:latin typeface="Cambria Math" panose="02040503050406030204" pitchFamily="18" charset="0"/>
                                                      </a:rPr>
                                                      <m:t>𝑃</m:t>
                                                    </m:r>
                                                    <m:d>
                                                      <m:dPr>
                                                        <m:ctrlPr>
                                                          <a:rPr lang="it-IT" sz="1600" i="1">
                                                            <a:solidFill>
                                                              <a:schemeClr val="bg1"/>
                                                            </a:solidFill>
                                                            <a:latin typeface="Cambria Math" panose="02040503050406030204" pitchFamily="18" charset="0"/>
                                                          </a:rPr>
                                                        </m:ctrlPr>
                                                      </m:dPr>
                                                      <m:e>
                                                        <m:r>
                                                          <a:rPr lang="it-IT" sz="1600" i="1">
                                                            <a:solidFill>
                                                              <a:schemeClr val="bg1"/>
                                                            </a:solidFill>
                                                            <a:latin typeface="Cambria Math" panose="02040503050406030204" pitchFamily="18" charset="0"/>
                                                          </a:rPr>
                                                          <m:t>𝑇</m:t>
                                                        </m:r>
                                                        <m:r>
                                                          <a:rPr lang="it-IT" sz="1600" i="1">
                                                            <a:solidFill>
                                                              <a:schemeClr val="bg1"/>
                                                            </a:solidFill>
                                                            <a:latin typeface="Cambria Math" panose="02040503050406030204" pitchFamily="18" charset="0"/>
                                                          </a:rPr>
                                                          <m:t>|</m:t>
                                                        </m:r>
                                                        <m:r>
                                                          <a:rPr lang="it-IT" sz="1600" i="1">
                                                            <a:solidFill>
                                                              <a:schemeClr val="bg1"/>
                                                            </a:solidFill>
                                                            <a:latin typeface="Cambria Math" panose="02040503050406030204" pitchFamily="18" charset="0"/>
                                                          </a:rPr>
                                                          <m:t>𝐴</m:t>
                                                        </m:r>
                                                      </m:e>
                                                    </m:d>
                                                    <m:r>
                                                      <a:rPr lang="it-IT" sz="1600" i="1">
                                                        <a:solidFill>
                                                          <a:schemeClr val="bg1"/>
                                                        </a:solidFill>
                                                        <a:latin typeface="Cambria Math" panose="02040503050406030204" pitchFamily="18" charset="0"/>
                                                      </a:rPr>
                                                      <m:t>⋅</m:t>
                                                    </m:r>
                                                    <m:r>
                                                      <m:rPr>
                                                        <m:sty m:val="p"/>
                                                      </m:rPr>
                                                      <a:rPr lang="it-IT" sz="1600">
                                                        <a:solidFill>
                                                          <a:schemeClr val="bg1"/>
                                                        </a:solidFill>
                                                        <a:latin typeface="Cambria Math" panose="02040503050406030204" pitchFamily="18" charset="0"/>
                                                      </a:rPr>
                                                      <m:t>P</m:t>
                                                    </m:r>
                                                    <m:d>
                                                      <m:dPr>
                                                        <m:ctrlPr>
                                                          <a:rPr lang="it-IT" sz="1600" i="1">
                                                            <a:solidFill>
                                                              <a:schemeClr val="bg1"/>
                                                            </a:solidFill>
                                                            <a:latin typeface="Cambria Math" panose="02040503050406030204" pitchFamily="18" charset="0"/>
                                                          </a:rPr>
                                                        </m:ctrlPr>
                                                      </m:dPr>
                                                      <m:e>
                                                        <m:r>
                                                          <a:rPr lang="it-IT" sz="1600" i="1">
                                                            <a:solidFill>
                                                              <a:schemeClr val="bg1"/>
                                                            </a:solidFill>
                                                            <a:latin typeface="Cambria Math" panose="02040503050406030204" pitchFamily="18" charset="0"/>
                                                          </a:rPr>
                                                          <m:t>𝑆</m:t>
                                                        </m:r>
                                                      </m:e>
                                                    </m:d>
                                                    <m:r>
                                                      <a:rPr lang="it-IT" sz="1600" i="1">
                                                        <a:solidFill>
                                                          <a:schemeClr val="bg1"/>
                                                        </a:solidFill>
                                                        <a:latin typeface="Cambria Math" panose="02040503050406030204" pitchFamily="18" charset="0"/>
                                                      </a:rPr>
                                                      <m:t>⋅</m:t>
                                                    </m:r>
                                                    <m:r>
                                                      <m:rPr>
                                                        <m:sty m:val="p"/>
                                                      </m:rPr>
                                                      <a:rPr lang="it-IT" sz="1600">
                                                        <a:solidFill>
                                                          <a:schemeClr val="bg1"/>
                                                        </a:solidFill>
                                                        <a:latin typeface="Cambria Math" panose="02040503050406030204" pitchFamily="18" charset="0"/>
                                                      </a:rPr>
                                                      <m:t>P</m:t>
                                                    </m:r>
                                                    <m:d>
                                                      <m:dPr>
                                                        <m:ctrlPr>
                                                          <a:rPr lang="it-IT" sz="1600" i="1">
                                                            <a:solidFill>
                                                              <a:schemeClr val="bg1"/>
                                                            </a:solidFill>
                                                            <a:latin typeface="Cambria Math" panose="02040503050406030204" pitchFamily="18" charset="0"/>
                                                          </a:rPr>
                                                        </m:ctrlPr>
                                                      </m:dPr>
                                                      <m:e>
                                                        <m:r>
                                                          <a:rPr lang="it-IT" sz="1600" i="1">
                                                            <a:solidFill>
                                                              <a:schemeClr val="bg1"/>
                                                            </a:solidFill>
                                                            <a:latin typeface="Cambria Math" panose="02040503050406030204" pitchFamily="18" charset="0"/>
                                                          </a:rPr>
                                                          <m:t>𝐿</m:t>
                                                        </m:r>
                                                        <m:r>
                                                          <a:rPr lang="it-IT" sz="1600" i="1">
                                                            <a:solidFill>
                                                              <a:schemeClr val="bg1"/>
                                                            </a:solidFill>
                                                            <a:latin typeface="Cambria Math" panose="02040503050406030204" pitchFamily="18" charset="0"/>
                                                          </a:rPr>
                                                          <m:t>|</m:t>
                                                        </m:r>
                                                        <m:r>
                                                          <a:rPr lang="it-IT" sz="1600" i="1">
                                                            <a:solidFill>
                                                              <a:schemeClr val="bg1"/>
                                                            </a:solidFill>
                                                            <a:latin typeface="Cambria Math" panose="02040503050406030204" pitchFamily="18" charset="0"/>
                                                          </a:rPr>
                                                          <m:t>𝑆</m:t>
                                                        </m:r>
                                                      </m:e>
                                                    </m:d>
                                                    <m:r>
                                                      <a:rPr lang="it-IT" sz="1600" i="1">
                                                        <a:solidFill>
                                                          <a:schemeClr val="bg1"/>
                                                        </a:solidFill>
                                                        <a:latin typeface="Cambria Math" panose="02040503050406030204" pitchFamily="18" charset="0"/>
                                                      </a:rPr>
                                                      <m:t>⋅</m:t>
                                                    </m:r>
                                                    <m:r>
                                                      <m:rPr>
                                                        <m:sty m:val="p"/>
                                                      </m:rPr>
                                                      <a:rPr lang="it-IT" sz="1600">
                                                        <a:solidFill>
                                                          <a:schemeClr val="bg1"/>
                                                        </a:solidFill>
                                                        <a:latin typeface="Cambria Math" panose="02040503050406030204" pitchFamily="18" charset="0"/>
                                                      </a:rPr>
                                                      <m:t>P</m:t>
                                                    </m:r>
                                                    <m:d>
                                                      <m:dPr>
                                                        <m:ctrlPr>
                                                          <a:rPr lang="it-IT" sz="1600" i="1">
                                                            <a:solidFill>
                                                              <a:schemeClr val="bg1"/>
                                                            </a:solidFill>
                                                            <a:latin typeface="Cambria Math" panose="02040503050406030204" pitchFamily="18" charset="0"/>
                                                          </a:rPr>
                                                        </m:ctrlPr>
                                                      </m:dPr>
                                                      <m:e>
                                                        <m:r>
                                                          <a:rPr lang="it-IT" sz="1600" i="1">
                                                            <a:solidFill>
                                                              <a:schemeClr val="bg1"/>
                                                            </a:solidFill>
                                                            <a:latin typeface="Cambria Math" panose="02040503050406030204" pitchFamily="18" charset="0"/>
                                                          </a:rPr>
                                                          <m:t>𝐵</m:t>
                                                        </m:r>
                                                        <m:r>
                                                          <a:rPr lang="it-IT" sz="1600" i="1">
                                                            <a:solidFill>
                                                              <a:schemeClr val="bg1"/>
                                                            </a:solidFill>
                                                            <a:latin typeface="Cambria Math" panose="02040503050406030204" pitchFamily="18" charset="0"/>
                                                          </a:rPr>
                                                          <m:t>|</m:t>
                                                        </m:r>
                                                        <m:r>
                                                          <a:rPr lang="it-IT" sz="1600" i="1">
                                                            <a:solidFill>
                                                              <a:schemeClr val="bg1"/>
                                                            </a:solidFill>
                                                            <a:latin typeface="Cambria Math" panose="02040503050406030204" pitchFamily="18" charset="0"/>
                                                          </a:rPr>
                                                          <m:t>𝑆</m:t>
                                                        </m:r>
                                                      </m:e>
                                                    </m:d>
                                                    <m:r>
                                                      <a:rPr lang="it-IT" sz="1600" i="1">
                                                        <a:solidFill>
                                                          <a:schemeClr val="bg1"/>
                                                        </a:solidFill>
                                                        <a:latin typeface="Cambria Math" panose="02040503050406030204" pitchFamily="18" charset="0"/>
                                                      </a:rPr>
                                                      <m:t>⋅</m:t>
                                                    </m:r>
                                                    <m:r>
                                                      <m:rPr>
                                                        <m:sty m:val="p"/>
                                                      </m:rPr>
                                                      <a:rPr lang="it-IT" sz="1600">
                                                        <a:solidFill>
                                                          <a:schemeClr val="bg1"/>
                                                        </a:solidFill>
                                                        <a:latin typeface="Cambria Math" panose="02040503050406030204" pitchFamily="18" charset="0"/>
                                                      </a:rPr>
                                                      <m:t>P</m:t>
                                                    </m:r>
                                                    <m:d>
                                                      <m:dPr>
                                                        <m:ctrlPr>
                                                          <a:rPr lang="it-IT" sz="1600" i="1">
                                                            <a:solidFill>
                                                              <a:schemeClr val="bg1"/>
                                                            </a:solidFill>
                                                            <a:latin typeface="Cambria Math" panose="02040503050406030204" pitchFamily="18" charset="0"/>
                                                          </a:rPr>
                                                        </m:ctrlPr>
                                                      </m:dPr>
                                                      <m:e>
                                                        <m:r>
                                                          <a:rPr lang="it-IT" sz="1600" i="1">
                                                            <a:solidFill>
                                                              <a:schemeClr val="bg1"/>
                                                            </a:solidFill>
                                                            <a:latin typeface="Cambria Math" panose="02040503050406030204" pitchFamily="18" charset="0"/>
                                                          </a:rPr>
                                                          <m:t>𝐸</m:t>
                                                        </m:r>
                                                        <m:r>
                                                          <a:rPr lang="it-IT" sz="1600" i="1">
                                                            <a:solidFill>
                                                              <a:schemeClr val="bg1"/>
                                                            </a:solidFill>
                                                            <a:latin typeface="Cambria Math" panose="02040503050406030204" pitchFamily="18" charset="0"/>
                                                          </a:rPr>
                                                          <m:t>|</m:t>
                                                        </m:r>
                                                        <m:r>
                                                          <a:rPr lang="it-IT" sz="1600" i="1">
                                                            <a:solidFill>
                                                              <a:schemeClr val="bg1"/>
                                                            </a:solidFill>
                                                            <a:latin typeface="Cambria Math" panose="02040503050406030204" pitchFamily="18" charset="0"/>
                                                          </a:rPr>
                                                          <m:t>𝑇</m:t>
                                                        </m:r>
                                                        <m:r>
                                                          <a:rPr lang="it-IT" sz="1600" i="1">
                                                            <a:solidFill>
                                                              <a:schemeClr val="bg1"/>
                                                            </a:solidFill>
                                                            <a:latin typeface="Cambria Math" panose="02040503050406030204" pitchFamily="18" charset="0"/>
                                                          </a:rPr>
                                                          <m:t>,</m:t>
                                                        </m:r>
                                                        <m:r>
                                                          <a:rPr lang="it-IT" sz="1600" i="1">
                                                            <a:solidFill>
                                                              <a:schemeClr val="bg1"/>
                                                            </a:solidFill>
                                                            <a:latin typeface="Cambria Math" panose="02040503050406030204" pitchFamily="18" charset="0"/>
                                                          </a:rPr>
                                                          <m:t>𝐿</m:t>
                                                        </m:r>
                                                      </m:e>
                                                    </m:d>
                                                    <m:r>
                                                      <a:rPr lang="it-IT" sz="1600" i="1">
                                                        <a:solidFill>
                                                          <a:schemeClr val="bg1"/>
                                                        </a:solidFill>
                                                        <a:latin typeface="Cambria Math" panose="02040503050406030204" pitchFamily="18" charset="0"/>
                                                      </a:rPr>
                                                      <m:t>⋅</m:t>
                                                    </m:r>
                                                    <m:r>
                                                      <a:rPr lang="it-IT" sz="1600" i="1">
                                                        <a:solidFill>
                                                          <a:schemeClr val="bg1"/>
                                                        </a:solidFill>
                                                        <a:latin typeface="Cambria Math" panose="02040503050406030204" pitchFamily="18" charset="0"/>
                                                      </a:rPr>
                                                      <m:t>𝑃</m:t>
                                                    </m:r>
                                                    <m:d>
                                                      <m:dPr>
                                                        <m:ctrlPr>
                                                          <a:rPr lang="it-IT" sz="1600" i="1">
                                                            <a:solidFill>
                                                              <a:schemeClr val="bg1"/>
                                                            </a:solidFill>
                                                            <a:latin typeface="Cambria Math" panose="02040503050406030204" pitchFamily="18" charset="0"/>
                                                          </a:rPr>
                                                        </m:ctrlPr>
                                                      </m:dPr>
                                                      <m:e>
                                                        <m:r>
                                                          <a:rPr lang="it-IT" sz="1600" i="1">
                                                            <a:solidFill>
                                                              <a:schemeClr val="bg1"/>
                                                            </a:solidFill>
                                                            <a:latin typeface="Cambria Math" panose="02040503050406030204" pitchFamily="18" charset="0"/>
                                                          </a:rPr>
                                                          <m:t>𝑋</m:t>
                                                        </m:r>
                                                        <m:r>
                                                          <a:rPr lang="it-IT" sz="1600" i="1">
                                                            <a:solidFill>
                                                              <a:schemeClr val="bg1"/>
                                                            </a:solidFill>
                                                            <a:latin typeface="Cambria Math" panose="02040503050406030204" pitchFamily="18" charset="0"/>
                                                          </a:rPr>
                                                          <m:t>|</m:t>
                                                        </m:r>
                                                        <m:r>
                                                          <a:rPr lang="it-IT" sz="1600" i="1">
                                                            <a:solidFill>
                                                              <a:schemeClr val="bg1"/>
                                                            </a:solidFill>
                                                            <a:latin typeface="Cambria Math" panose="02040503050406030204" pitchFamily="18" charset="0"/>
                                                          </a:rPr>
                                                          <m:t>𝐸</m:t>
                                                        </m:r>
                                                      </m:e>
                                                    </m:d>
                                                    <m:r>
                                                      <a:rPr lang="it-IT" sz="1600" i="1">
                                                        <a:solidFill>
                                                          <a:schemeClr val="bg1"/>
                                                        </a:solidFill>
                                                        <a:latin typeface="Cambria Math" panose="02040503050406030204" pitchFamily="18" charset="0"/>
                                                      </a:rPr>
                                                      <m:t>⋅</m:t>
                                                    </m:r>
                                                    <m:r>
                                                      <a:rPr lang="it-IT" sz="1600" i="1">
                                                        <a:solidFill>
                                                          <a:schemeClr val="bg1"/>
                                                        </a:solidFill>
                                                        <a:latin typeface="Cambria Math" panose="02040503050406030204" pitchFamily="18" charset="0"/>
                                                      </a:rPr>
                                                      <m:t>𝑃</m:t>
                                                    </m:r>
                                                    <m:d>
                                                      <m:dPr>
                                                        <m:ctrlPr>
                                                          <a:rPr lang="it-IT" sz="1600" i="1">
                                                            <a:solidFill>
                                                              <a:schemeClr val="bg1"/>
                                                            </a:solidFill>
                                                            <a:latin typeface="Cambria Math" panose="02040503050406030204" pitchFamily="18" charset="0"/>
                                                          </a:rPr>
                                                        </m:ctrlPr>
                                                      </m:dPr>
                                                      <m:e>
                                                        <m:r>
                                                          <a:rPr lang="it-IT" sz="1600" i="1">
                                                            <a:solidFill>
                                                              <a:schemeClr val="bg1"/>
                                                            </a:solidFill>
                                                            <a:latin typeface="Cambria Math" panose="02040503050406030204" pitchFamily="18" charset="0"/>
                                                          </a:rPr>
                                                          <m:t>𝐷</m:t>
                                                        </m:r>
                                                        <m:r>
                                                          <a:rPr lang="it-IT" sz="1600" i="1">
                                                            <a:solidFill>
                                                              <a:schemeClr val="bg1"/>
                                                            </a:solidFill>
                                                            <a:latin typeface="Cambria Math" panose="02040503050406030204" pitchFamily="18" charset="0"/>
                                                          </a:rPr>
                                                          <m:t>|</m:t>
                                                        </m:r>
                                                        <m:r>
                                                          <a:rPr lang="it-IT" sz="1600" i="1">
                                                            <a:solidFill>
                                                              <a:schemeClr val="bg1"/>
                                                            </a:solidFill>
                                                            <a:latin typeface="Cambria Math" panose="02040503050406030204" pitchFamily="18" charset="0"/>
                                                          </a:rPr>
                                                          <m:t>𝐵</m:t>
                                                        </m:r>
                                                        <m:r>
                                                          <a:rPr lang="it-IT" sz="1600" b="0" i="1" smtClean="0">
                                                            <a:solidFill>
                                                              <a:schemeClr val="bg1"/>
                                                            </a:solidFill>
                                                            <a:latin typeface="Cambria Math" panose="02040503050406030204" pitchFamily="18" charset="0"/>
                                                          </a:rPr>
                                                          <m:t>,</m:t>
                                                        </m:r>
                                                        <m:r>
                                                          <a:rPr lang="it-IT" sz="1600" i="1">
                                                            <a:solidFill>
                                                              <a:schemeClr val="bg1"/>
                                                            </a:solidFill>
                                                            <a:latin typeface="Cambria Math" panose="02040503050406030204" pitchFamily="18" charset="0"/>
                                                          </a:rPr>
                                                          <m:t>𝐸</m:t>
                                                        </m:r>
                                                      </m:e>
                                                    </m:d>
                                                  </m:e>
                                                </m:nary>
                                              </m:e>
                                            </m:nary>
                                          </m:e>
                                        </m:nary>
                                      </m:e>
                                    </m:nary>
                                  </m:e>
                                </m:nary>
                              </m:e>
                            </m:nary>
                          </m:e>
                        </m:nary>
                      </m:oMath>
                    </m:oMathPara>
                  </a14:m>
                  <a:endParaRPr lang="it-IT" sz="1600" dirty="0">
                    <a:solidFill>
                      <a:schemeClr val="bg1"/>
                    </a:solidFill>
                  </a:endParaRPr>
                </a:p>
              </p:txBody>
            </p:sp>
          </mc:Choice>
          <mc:Fallback xmlns="">
            <p:sp>
              <p:nvSpPr>
                <p:cNvPr id="16" name="CasellaDiTesto 15">
                  <a:extLst>
                    <a:ext uri="{FF2B5EF4-FFF2-40B4-BE49-F238E27FC236}">
                      <a16:creationId xmlns:a16="http://schemas.microsoft.com/office/drawing/2014/main" id="{211C88E8-ED4A-4C67-B397-25CF13714DD5}"/>
                    </a:ext>
                  </a:extLst>
                </p:cNvPr>
                <p:cNvSpPr txBox="1">
                  <a:spLocks noRot="1" noChangeAspect="1" noMove="1" noResize="1" noEditPoints="1" noAdjustHandles="1" noChangeArrowheads="1" noChangeShapeType="1" noTextEdit="1"/>
                </p:cNvSpPr>
                <p:nvPr/>
              </p:nvSpPr>
              <p:spPr>
                <a:xfrm>
                  <a:off x="3258551" y="2915536"/>
                  <a:ext cx="9182261" cy="597536"/>
                </a:xfrm>
                <a:prstGeom prst="rect">
                  <a:avLst/>
                </a:prstGeom>
                <a:blipFill>
                  <a:blip r:embed="rId4"/>
                  <a:stretch>
                    <a:fillRect/>
                  </a:stretch>
                </a:blipFill>
              </p:spPr>
              <p:txBody>
                <a:bodyPr/>
                <a:lstStyle/>
                <a:p>
                  <a:r>
                    <a:rPr lang="it-IT">
                      <a:noFill/>
                    </a:rPr>
                    <a:t> </a:t>
                  </a:r>
                </a:p>
              </p:txBody>
            </p:sp>
          </mc:Fallback>
        </mc:AlternateContent>
      </p:grpSp>
      <p:sp>
        <p:nvSpPr>
          <p:cNvPr id="20" name="CasellaDiTesto 19">
            <a:extLst>
              <a:ext uri="{FF2B5EF4-FFF2-40B4-BE49-F238E27FC236}">
                <a16:creationId xmlns:a16="http://schemas.microsoft.com/office/drawing/2014/main" id="{83827415-33C7-46FB-B54F-137FE60F9C8C}"/>
              </a:ext>
            </a:extLst>
          </p:cNvPr>
          <p:cNvSpPr txBox="1"/>
          <p:nvPr/>
        </p:nvSpPr>
        <p:spPr>
          <a:xfrm>
            <a:off x="181097" y="4699129"/>
            <a:ext cx="10010897" cy="646331"/>
          </a:xfrm>
          <a:prstGeom prst="rect">
            <a:avLst/>
          </a:prstGeom>
          <a:noFill/>
        </p:spPr>
        <p:txBody>
          <a:bodyPr wrap="square" rtlCol="0">
            <a:spAutoFit/>
          </a:bodyPr>
          <a:lstStyle/>
          <a:p>
            <a:pPr algn="just"/>
            <a:r>
              <a:rPr lang="it-IT" dirty="0"/>
              <a:t>Tuttavia con l’approccio di Variable Elimination è possibile evitare moltissimi calcoli. Usiamo come ordine di eliminazione delle variabili quello presente sopra. Quindi:</a:t>
            </a:r>
          </a:p>
        </p:txBody>
      </p:sp>
      <p:grpSp>
        <p:nvGrpSpPr>
          <p:cNvPr id="24" name="Gruppo 23">
            <a:extLst>
              <a:ext uri="{FF2B5EF4-FFF2-40B4-BE49-F238E27FC236}">
                <a16:creationId xmlns:a16="http://schemas.microsoft.com/office/drawing/2014/main" id="{336FAFC9-7622-4FDE-AB88-13296046E45B}"/>
              </a:ext>
            </a:extLst>
          </p:cNvPr>
          <p:cNvGrpSpPr/>
          <p:nvPr/>
        </p:nvGrpSpPr>
        <p:grpSpPr>
          <a:xfrm>
            <a:off x="0" y="5431847"/>
            <a:ext cx="10212779" cy="511333"/>
            <a:chOff x="0" y="5687513"/>
            <a:chExt cx="10212779" cy="511333"/>
          </a:xfrm>
          <a:effectLst>
            <a:outerShdw blurRad="50800" dist="38100" dir="2700000" algn="tl" rotWithShape="0">
              <a:prstClr val="black">
                <a:alpha val="40000"/>
              </a:prstClr>
            </a:outerShdw>
          </a:effectLst>
        </p:grpSpPr>
        <p:sp>
          <p:nvSpPr>
            <p:cNvPr id="23" name="Rettangolo 22">
              <a:extLst>
                <a:ext uri="{FF2B5EF4-FFF2-40B4-BE49-F238E27FC236}">
                  <a16:creationId xmlns:a16="http://schemas.microsoft.com/office/drawing/2014/main" id="{2389ECEB-6560-4049-AC6E-DA3109A7C236}"/>
                </a:ext>
              </a:extLst>
            </p:cNvPr>
            <p:cNvSpPr/>
            <p:nvPr/>
          </p:nvSpPr>
          <p:spPr>
            <a:xfrm>
              <a:off x="0" y="5687513"/>
              <a:ext cx="10212779" cy="51133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it-IT"/>
            </a:p>
          </p:txBody>
        </p:sp>
        <mc:AlternateContent xmlns:mc="http://schemas.openxmlformats.org/markup-compatibility/2006" xmlns:a14="http://schemas.microsoft.com/office/drawing/2010/main">
          <mc:Choice Requires="a14">
            <p:sp>
              <p:nvSpPr>
                <p:cNvPr id="21" name="CasellaDiTesto 20">
                  <a:extLst>
                    <a:ext uri="{FF2B5EF4-FFF2-40B4-BE49-F238E27FC236}">
                      <a16:creationId xmlns:a16="http://schemas.microsoft.com/office/drawing/2014/main" id="{7BDD276F-B116-46B8-AACF-6414DE67D46C}"/>
                    </a:ext>
                  </a:extLst>
                </p:cNvPr>
                <p:cNvSpPr txBox="1"/>
                <p:nvPr/>
              </p:nvSpPr>
              <p:spPr>
                <a:xfrm>
                  <a:off x="3438304" y="5789291"/>
                  <a:ext cx="3336170" cy="30777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it-it"/>
                  </a:defPPr>
                  <a:lvl1pPr algn="just">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14:m>
                    <m:oMathPara xmlns:m="http://schemas.openxmlformats.org/officeDocument/2006/math">
                      <m:oMathParaPr>
                        <m:jc m:val="centerGroup"/>
                      </m:oMathParaPr>
                      <m:oMath xmlns:m="http://schemas.openxmlformats.org/officeDocument/2006/math">
                        <m:r>
                          <a:rPr lang="it-IT">
                            <a:latin typeface="Cambria Math" panose="02040503050406030204" pitchFamily="18" charset="0"/>
                          </a:rPr>
                          <m:t>𝐴</m:t>
                        </m:r>
                        <m:r>
                          <a:rPr lang="it-IT">
                            <a:latin typeface="Cambria Math" panose="02040503050406030204" pitchFamily="18" charset="0"/>
                          </a:rPr>
                          <m:t>→</m:t>
                        </m:r>
                        <m:r>
                          <a:rPr lang="it-IT">
                            <a:latin typeface="Cambria Math" panose="02040503050406030204" pitchFamily="18" charset="0"/>
                          </a:rPr>
                          <m:t>𝑆</m:t>
                        </m:r>
                        <m:r>
                          <a:rPr lang="it-IT">
                            <a:latin typeface="Cambria Math" panose="02040503050406030204" pitchFamily="18" charset="0"/>
                          </a:rPr>
                          <m:t>→</m:t>
                        </m:r>
                        <m:r>
                          <a:rPr lang="it-IT">
                            <a:latin typeface="Cambria Math" panose="02040503050406030204" pitchFamily="18" charset="0"/>
                          </a:rPr>
                          <m:t>𝑋</m:t>
                        </m:r>
                        <m:r>
                          <a:rPr lang="it-IT">
                            <a:latin typeface="Cambria Math" panose="02040503050406030204" pitchFamily="18" charset="0"/>
                          </a:rPr>
                          <m:t>→</m:t>
                        </m:r>
                        <m:r>
                          <a:rPr lang="it-IT">
                            <a:latin typeface="Cambria Math" panose="02040503050406030204" pitchFamily="18" charset="0"/>
                          </a:rPr>
                          <m:t>𝑇</m:t>
                        </m:r>
                        <m:r>
                          <a:rPr lang="it-IT">
                            <a:latin typeface="Cambria Math" panose="02040503050406030204" pitchFamily="18" charset="0"/>
                          </a:rPr>
                          <m:t>→</m:t>
                        </m:r>
                        <m:r>
                          <a:rPr lang="it-IT">
                            <a:latin typeface="Cambria Math" panose="02040503050406030204" pitchFamily="18" charset="0"/>
                          </a:rPr>
                          <m:t>𝐿</m:t>
                        </m:r>
                        <m:r>
                          <a:rPr lang="it-IT">
                            <a:latin typeface="Cambria Math" panose="02040503050406030204" pitchFamily="18" charset="0"/>
                          </a:rPr>
                          <m:t>→</m:t>
                        </m:r>
                        <m:r>
                          <a:rPr lang="it-IT">
                            <a:latin typeface="Cambria Math" panose="02040503050406030204" pitchFamily="18" charset="0"/>
                          </a:rPr>
                          <m:t>𝐸</m:t>
                        </m:r>
                        <m:r>
                          <a:rPr lang="it-IT">
                            <a:latin typeface="Cambria Math" panose="02040503050406030204" pitchFamily="18" charset="0"/>
                          </a:rPr>
                          <m:t>→</m:t>
                        </m:r>
                        <m:r>
                          <a:rPr lang="it-IT">
                            <a:latin typeface="Cambria Math" panose="02040503050406030204" pitchFamily="18" charset="0"/>
                          </a:rPr>
                          <m:t>𝐵</m:t>
                        </m:r>
                      </m:oMath>
                    </m:oMathPara>
                  </a14:m>
                  <a:endParaRPr lang="it-IT" dirty="0"/>
                </a:p>
              </p:txBody>
            </p:sp>
          </mc:Choice>
          <mc:Fallback xmlns="">
            <p:sp>
              <p:nvSpPr>
                <p:cNvPr id="21" name="CasellaDiTesto 20">
                  <a:extLst>
                    <a:ext uri="{FF2B5EF4-FFF2-40B4-BE49-F238E27FC236}">
                      <a16:creationId xmlns:a16="http://schemas.microsoft.com/office/drawing/2014/main" id="{7BDD276F-B116-46B8-AACF-6414DE67D46C}"/>
                    </a:ext>
                  </a:extLst>
                </p:cNvPr>
                <p:cNvSpPr txBox="1">
                  <a:spLocks noRot="1" noChangeAspect="1" noMove="1" noResize="1" noEditPoints="1" noAdjustHandles="1" noChangeArrowheads="1" noChangeShapeType="1" noTextEdit="1"/>
                </p:cNvSpPr>
                <p:nvPr/>
              </p:nvSpPr>
              <p:spPr>
                <a:xfrm>
                  <a:off x="3438304" y="5789291"/>
                  <a:ext cx="3336170" cy="307777"/>
                </a:xfrm>
                <a:prstGeom prst="rect">
                  <a:avLst/>
                </a:prstGeom>
                <a:blipFill>
                  <a:blip r:embed="rId5"/>
                  <a:stretch>
                    <a:fillRect b="-2000"/>
                  </a:stretch>
                </a:blipFill>
                <a:ln>
                  <a:noFill/>
                </a:ln>
              </p:spPr>
              <p:txBody>
                <a:bodyPr/>
                <a:lstStyle/>
                <a:p>
                  <a:r>
                    <a:rPr lang="it-IT">
                      <a:noFill/>
                    </a:rPr>
                    <a:t> </a:t>
                  </a:r>
                </a:p>
              </p:txBody>
            </p:sp>
          </mc:Fallback>
        </mc:AlternateContent>
      </p:grpSp>
      <p:sp>
        <p:nvSpPr>
          <p:cNvPr id="7" name="Segnaposto numero diapositiva 6">
            <a:extLst>
              <a:ext uri="{FF2B5EF4-FFF2-40B4-BE49-F238E27FC236}">
                <a16:creationId xmlns:a16="http://schemas.microsoft.com/office/drawing/2014/main" id="{E4FFC294-1997-44EC-BC84-646F3DAED623}"/>
              </a:ext>
            </a:extLst>
          </p:cNvPr>
          <p:cNvSpPr>
            <a:spLocks noGrp="1"/>
          </p:cNvSpPr>
          <p:nvPr>
            <p:ph type="sldNum" sz="quarter" idx="11"/>
          </p:nvPr>
        </p:nvSpPr>
        <p:spPr/>
        <p:txBody>
          <a:bodyPr/>
          <a:lstStyle/>
          <a:p>
            <a:fld id="{E3E31332-ACEA-43BB-804D-F4DACF796CB9}" type="slidenum">
              <a:rPr lang="it-IT" smtClean="0"/>
              <a:t>23</a:t>
            </a:fld>
            <a:endParaRPr lang="it-IT"/>
          </a:p>
        </p:txBody>
      </p:sp>
    </p:spTree>
    <p:extLst>
      <p:ext uri="{BB962C8B-B14F-4D97-AF65-F5344CB8AC3E}">
        <p14:creationId xmlns:p14="http://schemas.microsoft.com/office/powerpoint/2010/main" val="860919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e 63">
            <a:extLst>
              <a:ext uri="{FF2B5EF4-FFF2-40B4-BE49-F238E27FC236}">
                <a16:creationId xmlns:a16="http://schemas.microsoft.com/office/drawing/2014/main" id="{3309566C-8EEE-4D06-AD4A-5C8337365564}"/>
              </a:ext>
            </a:extLst>
          </p:cNvPr>
          <p:cNvSpPr/>
          <p:nvPr/>
        </p:nvSpPr>
        <p:spPr>
          <a:xfrm>
            <a:off x="201881" y="1947971"/>
            <a:ext cx="308758" cy="3693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C951F350-1891-44B0-A3EC-3F68D176F2B2}"/>
              </a:ext>
            </a:extLst>
          </p:cNvPr>
          <p:cNvSpPr>
            <a:spLocks noGrp="1"/>
          </p:cNvSpPr>
          <p:nvPr>
            <p:ph type="title"/>
          </p:nvPr>
        </p:nvSpPr>
        <p:spPr/>
        <p:txBody>
          <a:bodyPr>
            <a:normAutofit fontScale="90000"/>
          </a:bodyPr>
          <a:lstStyle/>
          <a:p>
            <a:r>
              <a:rPr lang="it-IT"/>
              <a:t>Variable elimination</a:t>
            </a:r>
          </a:p>
        </p:txBody>
      </p:sp>
      <p:sp>
        <p:nvSpPr>
          <p:cNvPr id="3" name="Segnaposto testo 2">
            <a:extLst>
              <a:ext uri="{FF2B5EF4-FFF2-40B4-BE49-F238E27FC236}">
                <a16:creationId xmlns:a16="http://schemas.microsoft.com/office/drawing/2014/main" id="{64D4914F-71E2-492A-B137-C31A7CA522C7}"/>
              </a:ext>
            </a:extLst>
          </p:cNvPr>
          <p:cNvSpPr>
            <a:spLocks noGrp="1"/>
          </p:cNvSpPr>
          <p:nvPr>
            <p:ph type="body" sz="quarter" idx="13"/>
          </p:nvPr>
        </p:nvSpPr>
        <p:spPr/>
        <p:txBody>
          <a:bodyPr/>
          <a:lstStyle/>
          <a:p>
            <a:r>
              <a:rPr lang="it-IT" dirty="0"/>
              <a:t>Esempio: Asia network (II)</a:t>
            </a:r>
          </a:p>
          <a:p>
            <a:endParaRPr lang="it-IT" dirty="0"/>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7768AA09-2403-4C5C-9166-D305179D7F5A}"/>
                  </a:ext>
                </a:extLst>
              </p:cNvPr>
              <p:cNvSpPr txBox="1"/>
              <p:nvPr/>
            </p:nvSpPr>
            <p:spPr>
              <a:xfrm>
                <a:off x="201881" y="1947971"/>
                <a:ext cx="4007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400" b="0" i="1" smtClean="0">
                          <a:solidFill>
                            <a:schemeClr val="bg1"/>
                          </a:solidFill>
                          <a:latin typeface="Cambria Math" panose="02040503050406030204" pitchFamily="18" charset="0"/>
                        </a:rPr>
                        <m:t>𝐴</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𝑆</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𝑋</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𝑇</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𝐿</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𝐸</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𝐵</m:t>
                      </m:r>
                    </m:oMath>
                  </m:oMathPara>
                </a14:m>
                <a:endParaRPr lang="it-IT" sz="2400" i="1" dirty="0">
                  <a:solidFill>
                    <a:schemeClr val="tx1"/>
                  </a:solidFill>
                </a:endParaRPr>
              </a:p>
            </p:txBody>
          </p:sp>
        </mc:Choice>
        <mc:Fallback xmlns="">
          <p:sp>
            <p:nvSpPr>
              <p:cNvPr id="4" name="CasellaDiTesto 3">
                <a:extLst>
                  <a:ext uri="{FF2B5EF4-FFF2-40B4-BE49-F238E27FC236}">
                    <a16:creationId xmlns:a16="http://schemas.microsoft.com/office/drawing/2014/main" id="{7768AA09-2403-4C5C-9166-D305179D7F5A}"/>
                  </a:ext>
                </a:extLst>
              </p:cNvPr>
              <p:cNvSpPr txBox="1">
                <a:spLocks noRot="1" noChangeAspect="1" noMove="1" noResize="1" noEditPoints="1" noAdjustHandles="1" noChangeArrowheads="1" noChangeShapeType="1" noTextEdit="1"/>
              </p:cNvSpPr>
              <p:nvPr/>
            </p:nvSpPr>
            <p:spPr>
              <a:xfrm>
                <a:off x="201881" y="1947971"/>
                <a:ext cx="4007444" cy="369332"/>
              </a:xfrm>
              <a:prstGeom prst="rect">
                <a:avLst/>
              </a:prstGeom>
              <a:blipFill>
                <a:blip r:embed="rId2"/>
                <a:stretch>
                  <a:fillRect l="-1064" r="-912" b="-6667"/>
                </a:stretch>
              </a:blipFill>
            </p:spPr>
            <p:txBody>
              <a:bodyPr/>
              <a:lstStyle/>
              <a:p>
                <a:r>
                  <a:rPr lang="it-IT">
                    <a:noFill/>
                  </a:rPr>
                  <a:t> </a:t>
                </a:r>
              </a:p>
            </p:txBody>
          </p:sp>
        </mc:Fallback>
      </mc:AlternateContent>
      <p:grpSp>
        <p:nvGrpSpPr>
          <p:cNvPr id="63" name="Gruppo 62">
            <a:extLst>
              <a:ext uri="{FF2B5EF4-FFF2-40B4-BE49-F238E27FC236}">
                <a16:creationId xmlns:a16="http://schemas.microsoft.com/office/drawing/2014/main" id="{A72F4417-52A1-4830-8408-73C305AAC004}"/>
              </a:ext>
            </a:extLst>
          </p:cNvPr>
          <p:cNvGrpSpPr/>
          <p:nvPr/>
        </p:nvGrpSpPr>
        <p:grpSpPr>
          <a:xfrm>
            <a:off x="7393581" y="1680068"/>
            <a:ext cx="2777631" cy="2559423"/>
            <a:chOff x="7117276" y="1911484"/>
            <a:chExt cx="3053936" cy="2876033"/>
          </a:xfrm>
        </p:grpSpPr>
        <p:sp>
          <p:nvSpPr>
            <p:cNvPr id="5" name="Ovale 4">
              <a:extLst>
                <a:ext uri="{FF2B5EF4-FFF2-40B4-BE49-F238E27FC236}">
                  <a16:creationId xmlns:a16="http://schemas.microsoft.com/office/drawing/2014/main" id="{8AFF5B48-73BB-45E9-A26C-9FC7BB943422}"/>
                </a:ext>
              </a:extLst>
            </p:cNvPr>
            <p:cNvSpPr/>
            <p:nvPr/>
          </p:nvSpPr>
          <p:spPr>
            <a:xfrm>
              <a:off x="7117277" y="1911485"/>
              <a:ext cx="510639" cy="510639"/>
            </a:xfrm>
            <a:prstGeom prst="ellipse">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a:t>
              </a:r>
            </a:p>
          </p:txBody>
        </p:sp>
        <p:sp>
          <p:nvSpPr>
            <p:cNvPr id="6" name="Ovale 5">
              <a:extLst>
                <a:ext uri="{FF2B5EF4-FFF2-40B4-BE49-F238E27FC236}">
                  <a16:creationId xmlns:a16="http://schemas.microsoft.com/office/drawing/2014/main" id="{8E3B12C9-9FDB-40F6-B338-683775398505}"/>
                </a:ext>
              </a:extLst>
            </p:cNvPr>
            <p:cNvSpPr/>
            <p:nvPr/>
          </p:nvSpPr>
          <p:spPr>
            <a:xfrm>
              <a:off x="7117276" y="2689278"/>
              <a:ext cx="510639" cy="510639"/>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sp>
          <p:nvSpPr>
            <p:cNvPr id="7" name="Ovale 6">
              <a:extLst>
                <a:ext uri="{FF2B5EF4-FFF2-40B4-BE49-F238E27FC236}">
                  <a16:creationId xmlns:a16="http://schemas.microsoft.com/office/drawing/2014/main" id="{4B871FF9-35A8-424A-A621-ACC17BDC813C}"/>
                </a:ext>
              </a:extLst>
            </p:cNvPr>
            <p:cNvSpPr/>
            <p:nvPr/>
          </p:nvSpPr>
          <p:spPr>
            <a:xfrm>
              <a:off x="9027226" y="1911484"/>
              <a:ext cx="510639" cy="510639"/>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t>
              </a:r>
            </a:p>
          </p:txBody>
        </p:sp>
        <p:sp>
          <p:nvSpPr>
            <p:cNvPr id="8" name="Ovale 7">
              <a:extLst>
                <a:ext uri="{FF2B5EF4-FFF2-40B4-BE49-F238E27FC236}">
                  <a16:creationId xmlns:a16="http://schemas.microsoft.com/office/drawing/2014/main" id="{DD6588D4-FE9D-4ED2-8644-E77E10C974E6}"/>
                </a:ext>
              </a:extLst>
            </p:cNvPr>
            <p:cNvSpPr/>
            <p:nvPr/>
          </p:nvSpPr>
          <p:spPr>
            <a:xfrm>
              <a:off x="8388925" y="2672920"/>
              <a:ext cx="510639" cy="510639"/>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9" name="Ovale 8">
              <a:extLst>
                <a:ext uri="{FF2B5EF4-FFF2-40B4-BE49-F238E27FC236}">
                  <a16:creationId xmlns:a16="http://schemas.microsoft.com/office/drawing/2014/main" id="{42B62DFB-A15D-4F3C-92DE-B5866BA6CC71}"/>
                </a:ext>
              </a:extLst>
            </p:cNvPr>
            <p:cNvSpPr/>
            <p:nvPr/>
          </p:nvSpPr>
          <p:spPr>
            <a:xfrm>
              <a:off x="9660573" y="3372592"/>
              <a:ext cx="510639" cy="510639"/>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sp>
          <p:nvSpPr>
            <p:cNvPr id="10" name="Ovale 9">
              <a:extLst>
                <a:ext uri="{FF2B5EF4-FFF2-40B4-BE49-F238E27FC236}">
                  <a16:creationId xmlns:a16="http://schemas.microsoft.com/office/drawing/2014/main" id="{72B3E217-809A-42D7-8B7B-CACE9027C8D3}"/>
                </a:ext>
              </a:extLst>
            </p:cNvPr>
            <p:cNvSpPr/>
            <p:nvPr/>
          </p:nvSpPr>
          <p:spPr>
            <a:xfrm>
              <a:off x="7753100" y="3372593"/>
              <a:ext cx="510639" cy="510639"/>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11" name="Ovale 10">
              <a:extLst>
                <a:ext uri="{FF2B5EF4-FFF2-40B4-BE49-F238E27FC236}">
                  <a16:creationId xmlns:a16="http://schemas.microsoft.com/office/drawing/2014/main" id="{2BD41272-4DC1-4A21-8A9D-9DC51CD524E1}"/>
                </a:ext>
              </a:extLst>
            </p:cNvPr>
            <p:cNvSpPr/>
            <p:nvPr/>
          </p:nvSpPr>
          <p:spPr>
            <a:xfrm>
              <a:off x="7753099" y="4276877"/>
              <a:ext cx="510639" cy="510639"/>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X</a:t>
              </a:r>
            </a:p>
          </p:txBody>
        </p:sp>
        <p:sp>
          <p:nvSpPr>
            <p:cNvPr id="12" name="Ovale 11">
              <a:extLst>
                <a:ext uri="{FF2B5EF4-FFF2-40B4-BE49-F238E27FC236}">
                  <a16:creationId xmlns:a16="http://schemas.microsoft.com/office/drawing/2014/main" id="{AD3C968B-FD08-4A45-9E38-6DA83BD31EEF}"/>
                </a:ext>
              </a:extLst>
            </p:cNvPr>
            <p:cNvSpPr/>
            <p:nvPr/>
          </p:nvSpPr>
          <p:spPr>
            <a:xfrm>
              <a:off x="9027226" y="4276878"/>
              <a:ext cx="510639" cy="510639"/>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
              </a:r>
            </a:p>
          </p:txBody>
        </p:sp>
        <p:cxnSp>
          <p:nvCxnSpPr>
            <p:cNvPr id="14" name="Connettore 2 13">
              <a:extLst>
                <a:ext uri="{FF2B5EF4-FFF2-40B4-BE49-F238E27FC236}">
                  <a16:creationId xmlns:a16="http://schemas.microsoft.com/office/drawing/2014/main" id="{A78396FB-DC61-4A4E-B55B-22BD9A11AF0A}"/>
                </a:ext>
              </a:extLst>
            </p:cNvPr>
            <p:cNvCxnSpPr>
              <a:stCxn id="5" idx="4"/>
              <a:endCxn id="6" idx="0"/>
            </p:cNvCxnSpPr>
            <p:nvPr/>
          </p:nvCxnSpPr>
          <p:spPr>
            <a:xfrm flipH="1">
              <a:off x="7372596" y="2422124"/>
              <a:ext cx="1" cy="267154"/>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C1996024-FA6C-415F-9B64-0B3284631F9D}"/>
                </a:ext>
              </a:extLst>
            </p:cNvPr>
            <p:cNvCxnSpPr>
              <a:cxnSpLocks/>
              <a:stCxn id="6" idx="5"/>
              <a:endCxn id="10" idx="1"/>
            </p:cNvCxnSpPr>
            <p:nvPr/>
          </p:nvCxnSpPr>
          <p:spPr>
            <a:xfrm>
              <a:off x="7553134" y="3125136"/>
              <a:ext cx="274747" cy="322238"/>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203A32C3-5AC8-49A8-A2BD-F2274B2C0A2B}"/>
                </a:ext>
              </a:extLst>
            </p:cNvPr>
            <p:cNvCxnSpPr>
              <a:cxnSpLocks/>
              <a:stCxn id="7" idx="3"/>
              <a:endCxn id="8" idx="7"/>
            </p:cNvCxnSpPr>
            <p:nvPr/>
          </p:nvCxnSpPr>
          <p:spPr>
            <a:xfrm flipH="1">
              <a:off x="8824783" y="2347342"/>
              <a:ext cx="277224" cy="400359"/>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F872450D-38C9-4FA7-A8B3-F37A523F177E}"/>
                </a:ext>
              </a:extLst>
            </p:cNvPr>
            <p:cNvCxnSpPr>
              <a:cxnSpLocks/>
              <a:stCxn id="8" idx="3"/>
              <a:endCxn id="10" idx="7"/>
            </p:cNvCxnSpPr>
            <p:nvPr/>
          </p:nvCxnSpPr>
          <p:spPr>
            <a:xfrm flipH="1">
              <a:off x="8188958" y="3108778"/>
              <a:ext cx="274748" cy="338596"/>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ttore 2 30">
              <a:extLst>
                <a:ext uri="{FF2B5EF4-FFF2-40B4-BE49-F238E27FC236}">
                  <a16:creationId xmlns:a16="http://schemas.microsoft.com/office/drawing/2014/main" id="{DEFF7F4E-B33B-4567-A13D-1A81D8DDDE97}"/>
                </a:ext>
              </a:extLst>
            </p:cNvPr>
            <p:cNvCxnSpPr>
              <a:cxnSpLocks/>
              <a:stCxn id="7" idx="5"/>
              <a:endCxn id="9" idx="0"/>
            </p:cNvCxnSpPr>
            <p:nvPr/>
          </p:nvCxnSpPr>
          <p:spPr>
            <a:xfrm>
              <a:off x="9463084" y="2347342"/>
              <a:ext cx="452809" cy="102525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2 51">
              <a:extLst>
                <a:ext uri="{FF2B5EF4-FFF2-40B4-BE49-F238E27FC236}">
                  <a16:creationId xmlns:a16="http://schemas.microsoft.com/office/drawing/2014/main" id="{643A8CFD-F070-43FB-99A3-78CAB642EDA0}"/>
                </a:ext>
              </a:extLst>
            </p:cNvPr>
            <p:cNvCxnSpPr>
              <a:cxnSpLocks/>
              <a:stCxn id="10" idx="4"/>
              <a:endCxn id="11" idx="0"/>
            </p:cNvCxnSpPr>
            <p:nvPr/>
          </p:nvCxnSpPr>
          <p:spPr>
            <a:xfrm flipH="1">
              <a:off x="8008419" y="3883232"/>
              <a:ext cx="1" cy="393645"/>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ttore 2 54">
              <a:extLst>
                <a:ext uri="{FF2B5EF4-FFF2-40B4-BE49-F238E27FC236}">
                  <a16:creationId xmlns:a16="http://schemas.microsoft.com/office/drawing/2014/main" id="{03248ACD-04E4-40BE-8FF9-82F893465658}"/>
                </a:ext>
              </a:extLst>
            </p:cNvPr>
            <p:cNvCxnSpPr>
              <a:cxnSpLocks/>
              <a:stCxn id="9" idx="3"/>
              <a:endCxn id="12" idx="7"/>
            </p:cNvCxnSpPr>
            <p:nvPr/>
          </p:nvCxnSpPr>
          <p:spPr>
            <a:xfrm flipH="1">
              <a:off x="9463084" y="3808450"/>
              <a:ext cx="272270" cy="543209"/>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ttore 2 57">
              <a:extLst>
                <a:ext uri="{FF2B5EF4-FFF2-40B4-BE49-F238E27FC236}">
                  <a16:creationId xmlns:a16="http://schemas.microsoft.com/office/drawing/2014/main" id="{C0A5CB98-DE5F-40B5-9C44-BCF8601141B7}"/>
                </a:ext>
              </a:extLst>
            </p:cNvPr>
            <p:cNvCxnSpPr>
              <a:cxnSpLocks/>
              <a:stCxn id="10" idx="5"/>
              <a:endCxn id="12" idx="1"/>
            </p:cNvCxnSpPr>
            <p:nvPr/>
          </p:nvCxnSpPr>
          <p:spPr>
            <a:xfrm>
              <a:off x="8188958" y="3808451"/>
              <a:ext cx="913049" cy="543208"/>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0" name="CasellaDiTesto 69">
                <a:extLst>
                  <a:ext uri="{FF2B5EF4-FFF2-40B4-BE49-F238E27FC236}">
                    <a16:creationId xmlns:a16="http://schemas.microsoft.com/office/drawing/2014/main" id="{62134DAD-FAC1-4A3B-B2BE-8AA8EEF4D3DC}"/>
                  </a:ext>
                </a:extLst>
              </p:cNvPr>
              <p:cNvSpPr txBox="1"/>
              <p:nvPr/>
            </p:nvSpPr>
            <p:spPr>
              <a:xfrm>
                <a:off x="201881" y="3122398"/>
                <a:ext cx="755745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0" i="1" smtClean="0">
                          <a:solidFill>
                            <a:schemeClr val="tx1"/>
                          </a:solidFill>
                          <a:latin typeface="Cambria Math" panose="02040503050406030204" pitchFamily="18" charset="0"/>
                        </a:rPr>
                        <m:t>𝑃</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𝐴</m:t>
                          </m:r>
                        </m:e>
                      </m:d>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𝑃</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𝑇</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𝐴</m:t>
                          </m:r>
                        </m:e>
                      </m:d>
                      <m:r>
                        <a:rPr lang="it-IT" sz="2000" i="1">
                          <a:solidFill>
                            <a:schemeClr val="tx1"/>
                          </a:solidFill>
                          <a:latin typeface="Cambria Math" panose="02040503050406030204" pitchFamily="18" charset="0"/>
                        </a:rPr>
                        <m:t>⋅</m:t>
                      </m:r>
                      <m:r>
                        <m:rPr>
                          <m:sty m:val="p"/>
                        </m:rPr>
                        <a:rPr lang="it-IT" sz="2000" b="0" i="0" smtClean="0">
                          <a:solidFill>
                            <a:schemeClr val="tx1"/>
                          </a:solidFill>
                          <a:latin typeface="Cambria Math" panose="02040503050406030204" pitchFamily="18" charset="0"/>
                        </a:rPr>
                        <m:t>P</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𝑆</m:t>
                          </m:r>
                        </m:e>
                      </m:d>
                      <m:r>
                        <a:rPr lang="it-IT" sz="2000" i="1">
                          <a:solidFill>
                            <a:schemeClr val="tx1"/>
                          </a:solidFill>
                          <a:latin typeface="Cambria Math" panose="02040503050406030204" pitchFamily="18" charset="0"/>
                        </a:rPr>
                        <m:t>⋅</m:t>
                      </m:r>
                      <m:r>
                        <m:rPr>
                          <m:sty m:val="p"/>
                        </m:rPr>
                        <a:rPr lang="it-IT" sz="2000" b="0" i="0" smtClean="0">
                          <a:solidFill>
                            <a:schemeClr val="tx1"/>
                          </a:solidFill>
                          <a:latin typeface="Cambria Math" panose="02040503050406030204" pitchFamily="18" charset="0"/>
                        </a:rPr>
                        <m:t>P</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𝐿</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𝑆</m:t>
                          </m:r>
                        </m:e>
                      </m:d>
                      <m:r>
                        <a:rPr lang="it-IT" sz="2000" i="1">
                          <a:solidFill>
                            <a:schemeClr val="tx1"/>
                          </a:solidFill>
                          <a:latin typeface="Cambria Math" panose="02040503050406030204" pitchFamily="18" charset="0"/>
                        </a:rPr>
                        <m:t>⋅</m:t>
                      </m:r>
                      <m:r>
                        <m:rPr>
                          <m:sty m:val="p"/>
                        </m:rPr>
                        <a:rPr lang="it-IT" sz="2000" b="0" i="0" smtClean="0">
                          <a:solidFill>
                            <a:schemeClr val="tx1"/>
                          </a:solidFill>
                          <a:latin typeface="Cambria Math" panose="02040503050406030204" pitchFamily="18" charset="0"/>
                        </a:rPr>
                        <m:t>P</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𝐵</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𝑆</m:t>
                          </m:r>
                        </m:e>
                      </m:d>
                      <m:r>
                        <a:rPr lang="it-IT" sz="2000" i="1">
                          <a:solidFill>
                            <a:schemeClr val="tx1"/>
                          </a:solidFill>
                          <a:latin typeface="Cambria Math" panose="02040503050406030204" pitchFamily="18" charset="0"/>
                        </a:rPr>
                        <m:t>⋅</m:t>
                      </m:r>
                      <m:r>
                        <m:rPr>
                          <m:sty m:val="p"/>
                        </m:rPr>
                        <a:rPr lang="it-IT" sz="2000" b="0" i="0" smtClean="0">
                          <a:solidFill>
                            <a:schemeClr val="tx1"/>
                          </a:solidFill>
                          <a:latin typeface="Cambria Math" panose="02040503050406030204" pitchFamily="18" charset="0"/>
                        </a:rPr>
                        <m:t>P</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𝐸</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𝑇</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𝐿</m:t>
                          </m:r>
                        </m:e>
                      </m:d>
                      <m:r>
                        <a:rPr lang="it-IT" sz="2000" i="1">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𝑃</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𝑋</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𝐸</m:t>
                          </m:r>
                        </m:e>
                      </m:d>
                      <m:r>
                        <a:rPr lang="it-IT" sz="2000" i="1">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𝑃</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𝐷</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𝐵</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𝐸</m:t>
                          </m:r>
                        </m:e>
                      </m:d>
                    </m:oMath>
                  </m:oMathPara>
                </a14:m>
                <a:endParaRPr lang="it-IT" sz="2000" dirty="0">
                  <a:solidFill>
                    <a:schemeClr val="tx1"/>
                  </a:solidFill>
                </a:endParaRPr>
              </a:p>
            </p:txBody>
          </p:sp>
        </mc:Choice>
        <mc:Fallback xmlns="">
          <p:sp>
            <p:nvSpPr>
              <p:cNvPr id="70" name="CasellaDiTesto 69">
                <a:extLst>
                  <a:ext uri="{FF2B5EF4-FFF2-40B4-BE49-F238E27FC236}">
                    <a16:creationId xmlns:a16="http://schemas.microsoft.com/office/drawing/2014/main" id="{62134DAD-FAC1-4A3B-B2BE-8AA8EEF4D3DC}"/>
                  </a:ext>
                </a:extLst>
              </p:cNvPr>
              <p:cNvSpPr txBox="1">
                <a:spLocks noRot="1" noChangeAspect="1" noMove="1" noResize="1" noEditPoints="1" noAdjustHandles="1" noChangeArrowheads="1" noChangeShapeType="1" noTextEdit="1"/>
              </p:cNvSpPr>
              <p:nvPr/>
            </p:nvSpPr>
            <p:spPr>
              <a:xfrm>
                <a:off x="201881" y="3122398"/>
                <a:ext cx="7557453" cy="307777"/>
              </a:xfrm>
              <a:prstGeom prst="rect">
                <a:avLst/>
              </a:prstGeom>
              <a:blipFill>
                <a:blip r:embed="rId3"/>
                <a:stretch>
                  <a:fillRect l="-242" b="-33333"/>
                </a:stretch>
              </a:blipFill>
            </p:spPr>
            <p:txBody>
              <a:bodyPr/>
              <a:lstStyle/>
              <a:p>
                <a:r>
                  <a:rPr lang="it-IT">
                    <a:noFill/>
                  </a:rPr>
                  <a:t> </a:t>
                </a:r>
              </a:p>
            </p:txBody>
          </p:sp>
        </mc:Fallback>
      </mc:AlternateContent>
      <p:sp>
        <p:nvSpPr>
          <p:cNvPr id="71" name="CasellaDiTesto 70">
            <a:extLst>
              <a:ext uri="{FF2B5EF4-FFF2-40B4-BE49-F238E27FC236}">
                <a16:creationId xmlns:a16="http://schemas.microsoft.com/office/drawing/2014/main" id="{FA6C6D01-02E6-4F4F-AC60-E3A2F5150AAB}"/>
              </a:ext>
            </a:extLst>
          </p:cNvPr>
          <p:cNvSpPr txBox="1"/>
          <p:nvPr/>
        </p:nvSpPr>
        <p:spPr>
          <a:xfrm>
            <a:off x="201881" y="2717094"/>
            <a:ext cx="1559145" cy="400110"/>
          </a:xfrm>
          <a:prstGeom prst="rect">
            <a:avLst/>
          </a:prstGeom>
          <a:noFill/>
        </p:spPr>
        <p:txBody>
          <a:bodyPr wrap="none" rtlCol="0">
            <a:spAutoFit/>
          </a:bodyPr>
          <a:lstStyle/>
          <a:p>
            <a:r>
              <a:rPr lang="it-IT" sz="2000" dirty="0"/>
              <a:t>Fattori iniziali</a:t>
            </a:r>
          </a:p>
        </p:txBody>
      </p:sp>
      <mc:AlternateContent xmlns:mc="http://schemas.openxmlformats.org/markup-compatibility/2006" xmlns:a14="http://schemas.microsoft.com/office/drawing/2010/main">
        <mc:Choice Requires="a14">
          <p:sp>
            <p:nvSpPr>
              <p:cNvPr id="74" name="CasellaDiTesto 73">
                <a:extLst>
                  <a:ext uri="{FF2B5EF4-FFF2-40B4-BE49-F238E27FC236}">
                    <a16:creationId xmlns:a16="http://schemas.microsoft.com/office/drawing/2014/main" id="{A3D30E2C-7825-479D-97B5-35C816493F9A}"/>
                  </a:ext>
                </a:extLst>
              </p:cNvPr>
              <p:cNvSpPr txBox="1"/>
              <p:nvPr/>
            </p:nvSpPr>
            <p:spPr>
              <a:xfrm>
                <a:off x="201880" y="4826471"/>
                <a:ext cx="9969331" cy="646331"/>
              </a:xfrm>
              <a:prstGeom prst="rect">
                <a:avLst/>
              </a:prstGeom>
              <a:noFill/>
            </p:spPr>
            <p:txBody>
              <a:bodyPr wrap="square" rtlCol="0">
                <a:spAutoFit/>
              </a:bodyPr>
              <a:lstStyle/>
              <a:p>
                <a:pPr algn="just"/>
                <a:r>
                  <a:rPr lang="it-IT" dirty="0"/>
                  <a:t>Combinando i fattori rispetto ad </a:t>
                </a:r>
                <a14:m>
                  <m:oMath xmlns:m="http://schemas.openxmlformats.org/officeDocument/2006/math">
                    <m:r>
                      <a:rPr lang="it-IT" b="0" i="1" smtClean="0">
                        <a:latin typeface="Cambria Math" panose="02040503050406030204" pitchFamily="18" charset="0"/>
                      </a:rPr>
                      <m:t>𝐴</m:t>
                    </m:r>
                  </m:oMath>
                </a14:m>
                <a:r>
                  <a:rPr lang="it-IT" dirty="0"/>
                  <a:t> otteniamo i nuovi fattori dai quale spariscono quelli utilizzati e compare il nuovo fattore calcolato:</a:t>
                </a:r>
              </a:p>
            </p:txBody>
          </p:sp>
        </mc:Choice>
        <mc:Fallback xmlns="">
          <p:sp>
            <p:nvSpPr>
              <p:cNvPr id="74" name="CasellaDiTesto 73">
                <a:extLst>
                  <a:ext uri="{FF2B5EF4-FFF2-40B4-BE49-F238E27FC236}">
                    <a16:creationId xmlns:a16="http://schemas.microsoft.com/office/drawing/2014/main" id="{A3D30E2C-7825-479D-97B5-35C816493F9A}"/>
                  </a:ext>
                </a:extLst>
              </p:cNvPr>
              <p:cNvSpPr txBox="1">
                <a:spLocks noRot="1" noChangeAspect="1" noMove="1" noResize="1" noEditPoints="1" noAdjustHandles="1" noChangeArrowheads="1" noChangeShapeType="1" noTextEdit="1"/>
              </p:cNvSpPr>
              <p:nvPr/>
            </p:nvSpPr>
            <p:spPr>
              <a:xfrm>
                <a:off x="201880" y="4826471"/>
                <a:ext cx="9969331" cy="646331"/>
              </a:xfrm>
              <a:prstGeom prst="rect">
                <a:avLst/>
              </a:prstGeom>
              <a:blipFill>
                <a:blip r:embed="rId4"/>
                <a:stretch>
                  <a:fillRect l="-489" t="-5660" r="-489" b="-14151"/>
                </a:stretch>
              </a:blipFill>
            </p:spPr>
            <p:txBody>
              <a:bodyPr/>
              <a:lstStyle/>
              <a:p>
                <a:r>
                  <a:rPr lang="it-IT">
                    <a:noFill/>
                  </a:rPr>
                  <a:t> </a:t>
                </a:r>
              </a:p>
            </p:txBody>
          </p:sp>
        </mc:Fallback>
      </mc:AlternateContent>
      <p:grpSp>
        <p:nvGrpSpPr>
          <p:cNvPr id="80" name="Gruppo 79">
            <a:extLst>
              <a:ext uri="{FF2B5EF4-FFF2-40B4-BE49-F238E27FC236}">
                <a16:creationId xmlns:a16="http://schemas.microsoft.com/office/drawing/2014/main" id="{55FAFA60-FCBB-4434-AF0E-943A24728BBB}"/>
              </a:ext>
            </a:extLst>
          </p:cNvPr>
          <p:cNvGrpSpPr/>
          <p:nvPr/>
        </p:nvGrpSpPr>
        <p:grpSpPr>
          <a:xfrm>
            <a:off x="1" y="3744847"/>
            <a:ext cx="7643470" cy="857471"/>
            <a:chOff x="1" y="3744847"/>
            <a:chExt cx="7643470" cy="857471"/>
          </a:xfrm>
        </p:grpSpPr>
        <p:sp>
          <p:nvSpPr>
            <p:cNvPr id="79" name="Rettangolo 78">
              <a:extLst>
                <a:ext uri="{FF2B5EF4-FFF2-40B4-BE49-F238E27FC236}">
                  <a16:creationId xmlns:a16="http://schemas.microsoft.com/office/drawing/2014/main" id="{C7A00600-ECC8-4769-95F3-30CA29C05753}"/>
                </a:ext>
              </a:extLst>
            </p:cNvPr>
            <p:cNvSpPr/>
            <p:nvPr/>
          </p:nvSpPr>
          <p:spPr>
            <a:xfrm>
              <a:off x="1" y="3744847"/>
              <a:ext cx="7643470" cy="857471"/>
            </a:xfrm>
            <a:prstGeom prst="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75" name="CasellaDiTesto 74">
                  <a:extLst>
                    <a:ext uri="{FF2B5EF4-FFF2-40B4-BE49-F238E27FC236}">
                      <a16:creationId xmlns:a16="http://schemas.microsoft.com/office/drawing/2014/main" id="{FC55934C-D74E-40E4-A953-116467364F59}"/>
                    </a:ext>
                  </a:extLst>
                </p:cNvPr>
                <p:cNvSpPr txBox="1"/>
                <p:nvPr/>
              </p:nvSpPr>
              <p:spPr>
                <a:xfrm>
                  <a:off x="201881" y="3800147"/>
                  <a:ext cx="2865336" cy="7468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000" b="0" i="1" smtClean="0">
                                <a:solidFill>
                                  <a:schemeClr val="bg1"/>
                                </a:solidFill>
                                <a:latin typeface="Cambria Math" panose="02040503050406030204" pitchFamily="18" charset="0"/>
                              </a:rPr>
                            </m:ctrlPr>
                          </m:sSubPr>
                          <m:e>
                            <m:r>
                              <a:rPr lang="it-IT" sz="2000" b="0" i="1" smtClean="0">
                                <a:solidFill>
                                  <a:schemeClr val="bg1"/>
                                </a:solidFill>
                                <a:latin typeface="Cambria Math" panose="02040503050406030204" pitchFamily="18" charset="0"/>
                              </a:rPr>
                              <m:t>𝑓</m:t>
                            </m:r>
                          </m:e>
                          <m:sub>
                            <m:r>
                              <a:rPr lang="it-IT" sz="2000" b="0" i="1" smtClean="0">
                                <a:solidFill>
                                  <a:schemeClr val="bg1"/>
                                </a:solidFill>
                                <a:latin typeface="Cambria Math" panose="02040503050406030204" pitchFamily="18" charset="0"/>
                              </a:rPr>
                              <m:t>𝐴</m:t>
                            </m:r>
                          </m:sub>
                        </m:sSub>
                        <m:d>
                          <m:dPr>
                            <m:ctrlPr>
                              <a:rPr lang="it-IT" sz="2000" b="0" i="1" smtClean="0">
                                <a:solidFill>
                                  <a:schemeClr val="bg1"/>
                                </a:solidFill>
                                <a:latin typeface="Cambria Math" panose="02040503050406030204" pitchFamily="18" charset="0"/>
                              </a:rPr>
                            </m:ctrlPr>
                          </m:dPr>
                          <m:e>
                            <m:r>
                              <a:rPr lang="it-IT" sz="2000" b="0" i="1" smtClean="0">
                                <a:solidFill>
                                  <a:schemeClr val="bg1"/>
                                </a:solidFill>
                                <a:latin typeface="Cambria Math" panose="02040503050406030204" pitchFamily="18" charset="0"/>
                              </a:rPr>
                              <m:t>𝑇</m:t>
                            </m:r>
                          </m:e>
                        </m:d>
                        <m:r>
                          <a:rPr lang="it-IT" sz="2000" b="0" i="0" smtClean="0">
                            <a:solidFill>
                              <a:schemeClr val="bg1"/>
                            </a:solidFill>
                            <a:latin typeface="Cambria Math" panose="02040503050406030204" pitchFamily="18" charset="0"/>
                          </a:rPr>
                          <m:t>=</m:t>
                        </m:r>
                        <m:nary>
                          <m:naryPr>
                            <m:chr m:val="∑"/>
                            <m:supHide m:val="on"/>
                            <m:ctrlPr>
                              <a:rPr lang="it-IT" sz="2000" b="0" i="1" smtClean="0">
                                <a:solidFill>
                                  <a:schemeClr val="bg1"/>
                                </a:solidFill>
                                <a:latin typeface="Cambria Math" panose="02040503050406030204" pitchFamily="18" charset="0"/>
                              </a:rPr>
                            </m:ctrlPr>
                          </m:naryPr>
                          <m:sub>
                            <m:r>
                              <m:rPr>
                                <m:brk m:alnAt="7"/>
                              </m:rPr>
                              <a:rPr lang="it-IT" sz="2000" b="0" i="1" smtClean="0">
                                <a:solidFill>
                                  <a:schemeClr val="bg1"/>
                                </a:solidFill>
                                <a:latin typeface="Cambria Math" panose="02040503050406030204" pitchFamily="18" charset="0"/>
                              </a:rPr>
                              <m:t>𝑎</m:t>
                            </m:r>
                          </m:sub>
                          <m:sup/>
                          <m:e>
                            <m:r>
                              <a:rPr lang="it-IT" sz="2000" b="0" i="1" smtClean="0">
                                <a:solidFill>
                                  <a:schemeClr val="bg1"/>
                                </a:solidFill>
                                <a:latin typeface="Cambria Math" panose="02040503050406030204" pitchFamily="18" charset="0"/>
                              </a:rPr>
                              <m:t>𝑃</m:t>
                            </m:r>
                            <m:d>
                              <m:dPr>
                                <m:ctrlPr>
                                  <a:rPr lang="it-IT" sz="2000" b="0" i="1" smtClean="0">
                                    <a:solidFill>
                                      <a:schemeClr val="bg1"/>
                                    </a:solidFill>
                                    <a:latin typeface="Cambria Math" panose="02040503050406030204" pitchFamily="18" charset="0"/>
                                  </a:rPr>
                                </m:ctrlPr>
                              </m:dPr>
                              <m:e>
                                <m:r>
                                  <a:rPr lang="it-IT" sz="2000" b="0" i="1" smtClean="0">
                                    <a:solidFill>
                                      <a:schemeClr val="bg1"/>
                                    </a:solidFill>
                                    <a:latin typeface="Cambria Math" panose="02040503050406030204" pitchFamily="18" charset="0"/>
                                  </a:rPr>
                                  <m:t>𝑎</m:t>
                                </m:r>
                              </m:e>
                            </m:d>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𝑃</m:t>
                            </m:r>
                            <m:d>
                              <m:dPr>
                                <m:ctrlPr>
                                  <a:rPr lang="it-IT" sz="2000" b="0" i="1" smtClean="0">
                                    <a:solidFill>
                                      <a:schemeClr val="bg1"/>
                                    </a:solidFill>
                                    <a:latin typeface="Cambria Math" panose="02040503050406030204" pitchFamily="18" charset="0"/>
                                  </a:rPr>
                                </m:ctrlPr>
                              </m:dPr>
                              <m:e>
                                <m:r>
                                  <a:rPr lang="it-IT" sz="2000" b="0" i="1" smtClean="0">
                                    <a:solidFill>
                                      <a:schemeClr val="bg1"/>
                                    </a:solidFill>
                                    <a:latin typeface="Cambria Math" panose="02040503050406030204" pitchFamily="18" charset="0"/>
                                  </a:rPr>
                                  <m:t>𝑇</m:t>
                                </m:r>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𝑎</m:t>
                                </m:r>
                              </m:e>
                            </m:d>
                          </m:e>
                        </m:nary>
                      </m:oMath>
                    </m:oMathPara>
                  </a14:m>
                  <a:endParaRPr lang="it-IT" sz="2000" dirty="0">
                    <a:solidFill>
                      <a:schemeClr val="bg1"/>
                    </a:solidFill>
                  </a:endParaRPr>
                </a:p>
              </p:txBody>
            </p:sp>
          </mc:Choice>
          <mc:Fallback xmlns="">
            <p:sp>
              <p:nvSpPr>
                <p:cNvPr id="75" name="CasellaDiTesto 74">
                  <a:extLst>
                    <a:ext uri="{FF2B5EF4-FFF2-40B4-BE49-F238E27FC236}">
                      <a16:creationId xmlns:a16="http://schemas.microsoft.com/office/drawing/2014/main" id="{FC55934C-D74E-40E4-A953-116467364F59}"/>
                    </a:ext>
                  </a:extLst>
                </p:cNvPr>
                <p:cNvSpPr txBox="1">
                  <a:spLocks noRot="1" noChangeAspect="1" noMove="1" noResize="1" noEditPoints="1" noAdjustHandles="1" noChangeArrowheads="1" noChangeShapeType="1" noTextEdit="1"/>
                </p:cNvSpPr>
                <p:nvPr/>
              </p:nvSpPr>
              <p:spPr>
                <a:xfrm>
                  <a:off x="201881" y="3800147"/>
                  <a:ext cx="2865336" cy="746871"/>
                </a:xfrm>
                <a:prstGeom prst="rect">
                  <a:avLst/>
                </a:prstGeom>
                <a:blipFill>
                  <a:blip r:embed="rId5"/>
                  <a:stretch>
                    <a:fillRect/>
                  </a:stretch>
                </a:blipFill>
              </p:spPr>
              <p:txBody>
                <a:bodyPr/>
                <a:lstStyle/>
                <a:p>
                  <a:r>
                    <a:rPr lang="it-IT">
                      <a:noFill/>
                    </a:rPr>
                    <a:t> </a:t>
                  </a:r>
                </a:p>
              </p:txBody>
            </p:sp>
          </mc:Fallback>
        </mc:AlternateContent>
      </p:grpSp>
      <p:sp>
        <p:nvSpPr>
          <p:cNvPr id="76" name="Rettangolo 75">
            <a:extLst>
              <a:ext uri="{FF2B5EF4-FFF2-40B4-BE49-F238E27FC236}">
                <a16:creationId xmlns:a16="http://schemas.microsoft.com/office/drawing/2014/main" id="{6C09597F-B658-46C1-AE06-0489DB8D52A0}"/>
              </a:ext>
            </a:extLst>
          </p:cNvPr>
          <p:cNvSpPr/>
          <p:nvPr/>
        </p:nvSpPr>
        <p:spPr>
          <a:xfrm>
            <a:off x="241012" y="3076231"/>
            <a:ext cx="629390" cy="400110"/>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7" name="Rettangolo 76">
            <a:extLst>
              <a:ext uri="{FF2B5EF4-FFF2-40B4-BE49-F238E27FC236}">
                <a16:creationId xmlns:a16="http://schemas.microsoft.com/office/drawing/2014/main" id="{5015FEDA-5348-42AA-882D-82211CAF413D}"/>
              </a:ext>
            </a:extLst>
          </p:cNvPr>
          <p:cNvSpPr/>
          <p:nvPr/>
        </p:nvSpPr>
        <p:spPr>
          <a:xfrm>
            <a:off x="961339" y="3071669"/>
            <a:ext cx="799665" cy="400110"/>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78" name="CasellaDiTesto 77">
                <a:extLst>
                  <a:ext uri="{FF2B5EF4-FFF2-40B4-BE49-F238E27FC236}">
                    <a16:creationId xmlns:a16="http://schemas.microsoft.com/office/drawing/2014/main" id="{566E4E4E-941A-442F-A033-B19973D0B9E8}"/>
                  </a:ext>
                </a:extLst>
              </p:cNvPr>
              <p:cNvSpPr txBox="1"/>
              <p:nvPr/>
            </p:nvSpPr>
            <p:spPr>
              <a:xfrm>
                <a:off x="201880" y="5543066"/>
                <a:ext cx="666099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000" b="0" i="1" smtClean="0">
                              <a:solidFill>
                                <a:schemeClr val="tx1"/>
                              </a:solidFill>
                              <a:latin typeface="Cambria Math" panose="02040503050406030204" pitchFamily="18" charset="0"/>
                            </a:rPr>
                          </m:ctrlPr>
                        </m:sSubPr>
                        <m:e>
                          <m:r>
                            <a:rPr lang="it-IT" sz="2000" b="0" i="1" smtClean="0">
                              <a:solidFill>
                                <a:schemeClr val="tx1"/>
                              </a:solidFill>
                              <a:latin typeface="Cambria Math" panose="02040503050406030204" pitchFamily="18" charset="0"/>
                            </a:rPr>
                            <m:t>𝑓</m:t>
                          </m:r>
                        </m:e>
                        <m:sub>
                          <m:r>
                            <m:rPr>
                              <m:sty m:val="p"/>
                            </m:rPr>
                            <a:rPr lang="it-IT" sz="2000" b="0" i="0" smtClean="0">
                              <a:solidFill>
                                <a:schemeClr val="tx1"/>
                              </a:solidFill>
                              <a:latin typeface="Cambria Math" panose="02040503050406030204" pitchFamily="18" charset="0"/>
                            </a:rPr>
                            <m:t>A</m:t>
                          </m:r>
                        </m:sub>
                      </m:sSub>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𝑇</m:t>
                          </m:r>
                        </m:e>
                      </m:d>
                      <m:r>
                        <a:rPr lang="it-IT" sz="2000" b="0" i="1" smtClean="0">
                          <a:solidFill>
                            <a:schemeClr val="tx1"/>
                          </a:solidFill>
                          <a:latin typeface="Cambria Math" panose="02040503050406030204" pitchFamily="18" charset="0"/>
                        </a:rPr>
                        <m:t>⋅</m:t>
                      </m:r>
                      <m:r>
                        <m:rPr>
                          <m:sty m:val="p"/>
                        </m:rPr>
                        <a:rPr lang="it-IT" sz="2000" b="0" i="0" smtClean="0">
                          <a:solidFill>
                            <a:schemeClr val="tx1"/>
                          </a:solidFill>
                          <a:latin typeface="Cambria Math" panose="02040503050406030204" pitchFamily="18" charset="0"/>
                        </a:rPr>
                        <m:t>P</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𝑆</m:t>
                          </m:r>
                        </m:e>
                      </m:d>
                      <m:r>
                        <a:rPr lang="it-IT" sz="2000" i="1">
                          <a:solidFill>
                            <a:schemeClr val="tx1"/>
                          </a:solidFill>
                          <a:latin typeface="Cambria Math" panose="02040503050406030204" pitchFamily="18" charset="0"/>
                        </a:rPr>
                        <m:t>⋅</m:t>
                      </m:r>
                      <m:r>
                        <m:rPr>
                          <m:sty m:val="p"/>
                        </m:rPr>
                        <a:rPr lang="it-IT" sz="2000" b="0" i="0" smtClean="0">
                          <a:solidFill>
                            <a:schemeClr val="tx1"/>
                          </a:solidFill>
                          <a:latin typeface="Cambria Math" panose="02040503050406030204" pitchFamily="18" charset="0"/>
                        </a:rPr>
                        <m:t>P</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𝐿</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𝑆</m:t>
                          </m:r>
                        </m:e>
                      </m:d>
                      <m:r>
                        <a:rPr lang="it-IT" sz="2000" i="1">
                          <a:solidFill>
                            <a:schemeClr val="tx1"/>
                          </a:solidFill>
                          <a:latin typeface="Cambria Math" panose="02040503050406030204" pitchFamily="18" charset="0"/>
                        </a:rPr>
                        <m:t>⋅</m:t>
                      </m:r>
                      <m:r>
                        <m:rPr>
                          <m:sty m:val="p"/>
                        </m:rPr>
                        <a:rPr lang="it-IT" sz="2000" b="0" i="0" smtClean="0">
                          <a:solidFill>
                            <a:schemeClr val="tx1"/>
                          </a:solidFill>
                          <a:latin typeface="Cambria Math" panose="02040503050406030204" pitchFamily="18" charset="0"/>
                        </a:rPr>
                        <m:t>P</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𝐵</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𝑆</m:t>
                          </m:r>
                        </m:e>
                      </m:d>
                      <m:r>
                        <a:rPr lang="it-IT" sz="2000" i="1">
                          <a:solidFill>
                            <a:schemeClr val="tx1"/>
                          </a:solidFill>
                          <a:latin typeface="Cambria Math" panose="02040503050406030204" pitchFamily="18" charset="0"/>
                        </a:rPr>
                        <m:t>⋅</m:t>
                      </m:r>
                      <m:r>
                        <m:rPr>
                          <m:sty m:val="p"/>
                        </m:rPr>
                        <a:rPr lang="it-IT" sz="2000" b="0" i="0" smtClean="0">
                          <a:solidFill>
                            <a:schemeClr val="tx1"/>
                          </a:solidFill>
                          <a:latin typeface="Cambria Math" panose="02040503050406030204" pitchFamily="18" charset="0"/>
                        </a:rPr>
                        <m:t>P</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𝐸</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𝑇</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𝐿</m:t>
                          </m:r>
                        </m:e>
                      </m:d>
                      <m:r>
                        <a:rPr lang="it-IT" sz="2000" i="1">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𝑃</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𝑋</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𝐸</m:t>
                          </m:r>
                        </m:e>
                      </m:d>
                      <m:r>
                        <a:rPr lang="it-IT" sz="2000" i="1">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𝑃</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𝐷</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𝐵</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𝐸</m:t>
                          </m:r>
                        </m:e>
                      </m:d>
                    </m:oMath>
                  </m:oMathPara>
                </a14:m>
                <a:endParaRPr lang="it-IT" sz="2000" dirty="0">
                  <a:solidFill>
                    <a:schemeClr val="tx1"/>
                  </a:solidFill>
                </a:endParaRPr>
              </a:p>
            </p:txBody>
          </p:sp>
        </mc:Choice>
        <mc:Fallback xmlns="">
          <p:sp>
            <p:nvSpPr>
              <p:cNvPr id="78" name="CasellaDiTesto 77">
                <a:extLst>
                  <a:ext uri="{FF2B5EF4-FFF2-40B4-BE49-F238E27FC236}">
                    <a16:creationId xmlns:a16="http://schemas.microsoft.com/office/drawing/2014/main" id="{566E4E4E-941A-442F-A033-B19973D0B9E8}"/>
                  </a:ext>
                </a:extLst>
              </p:cNvPr>
              <p:cNvSpPr txBox="1">
                <a:spLocks noRot="1" noChangeAspect="1" noMove="1" noResize="1" noEditPoints="1" noAdjustHandles="1" noChangeArrowheads="1" noChangeShapeType="1" noTextEdit="1"/>
              </p:cNvSpPr>
              <p:nvPr/>
            </p:nvSpPr>
            <p:spPr>
              <a:xfrm>
                <a:off x="201880" y="5543066"/>
                <a:ext cx="6660991" cy="307777"/>
              </a:xfrm>
              <a:prstGeom prst="rect">
                <a:avLst/>
              </a:prstGeom>
              <a:blipFill>
                <a:blip r:embed="rId6"/>
                <a:stretch>
                  <a:fillRect l="-823" b="-33333"/>
                </a:stretch>
              </a:blipFill>
            </p:spPr>
            <p:txBody>
              <a:bodyPr/>
              <a:lstStyle/>
              <a:p>
                <a:r>
                  <a:rPr lang="it-IT">
                    <a:noFill/>
                  </a:rPr>
                  <a:t> </a:t>
                </a:r>
              </a:p>
            </p:txBody>
          </p:sp>
        </mc:Fallback>
      </mc:AlternateContent>
      <p:sp>
        <p:nvSpPr>
          <p:cNvPr id="13" name="Segnaposto numero diapositiva 12">
            <a:extLst>
              <a:ext uri="{FF2B5EF4-FFF2-40B4-BE49-F238E27FC236}">
                <a16:creationId xmlns:a16="http://schemas.microsoft.com/office/drawing/2014/main" id="{39EA00D4-993C-4A4D-BCE6-D108F42EF9E6}"/>
              </a:ext>
            </a:extLst>
          </p:cNvPr>
          <p:cNvSpPr>
            <a:spLocks noGrp="1"/>
          </p:cNvSpPr>
          <p:nvPr>
            <p:ph type="sldNum" sz="quarter" idx="11"/>
          </p:nvPr>
        </p:nvSpPr>
        <p:spPr/>
        <p:txBody>
          <a:bodyPr/>
          <a:lstStyle/>
          <a:p>
            <a:fld id="{E3E31332-ACEA-43BB-804D-F4DACF796CB9}" type="slidenum">
              <a:rPr lang="it-IT" smtClean="0"/>
              <a:t>24</a:t>
            </a:fld>
            <a:endParaRPr lang="it-IT"/>
          </a:p>
        </p:txBody>
      </p:sp>
    </p:spTree>
    <p:extLst>
      <p:ext uri="{BB962C8B-B14F-4D97-AF65-F5344CB8AC3E}">
        <p14:creationId xmlns:p14="http://schemas.microsoft.com/office/powerpoint/2010/main" val="1536702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51F350-1891-44B0-A3EC-3F68D176F2B2}"/>
              </a:ext>
            </a:extLst>
          </p:cNvPr>
          <p:cNvSpPr>
            <a:spLocks noGrp="1"/>
          </p:cNvSpPr>
          <p:nvPr>
            <p:ph type="title"/>
          </p:nvPr>
        </p:nvSpPr>
        <p:spPr/>
        <p:txBody>
          <a:bodyPr>
            <a:normAutofit fontScale="90000"/>
          </a:bodyPr>
          <a:lstStyle/>
          <a:p>
            <a:r>
              <a:rPr lang="it-IT"/>
              <a:t>Variable elimination</a:t>
            </a:r>
          </a:p>
        </p:txBody>
      </p:sp>
      <p:sp>
        <p:nvSpPr>
          <p:cNvPr id="3" name="Segnaposto testo 2">
            <a:extLst>
              <a:ext uri="{FF2B5EF4-FFF2-40B4-BE49-F238E27FC236}">
                <a16:creationId xmlns:a16="http://schemas.microsoft.com/office/drawing/2014/main" id="{64D4914F-71E2-492A-B137-C31A7CA522C7}"/>
              </a:ext>
            </a:extLst>
          </p:cNvPr>
          <p:cNvSpPr>
            <a:spLocks noGrp="1"/>
          </p:cNvSpPr>
          <p:nvPr>
            <p:ph type="body" sz="quarter" idx="13"/>
          </p:nvPr>
        </p:nvSpPr>
        <p:spPr/>
        <p:txBody>
          <a:bodyPr/>
          <a:lstStyle/>
          <a:p>
            <a:r>
              <a:rPr lang="it-IT" dirty="0"/>
              <a:t>Esempio: Asia network (III)</a:t>
            </a:r>
          </a:p>
          <a:p>
            <a:endParaRPr lang="it-IT" dirty="0"/>
          </a:p>
        </p:txBody>
      </p:sp>
      <p:grpSp>
        <p:nvGrpSpPr>
          <p:cNvPr id="63" name="Gruppo 62">
            <a:extLst>
              <a:ext uri="{FF2B5EF4-FFF2-40B4-BE49-F238E27FC236}">
                <a16:creationId xmlns:a16="http://schemas.microsoft.com/office/drawing/2014/main" id="{A72F4417-52A1-4830-8408-73C305AAC004}"/>
              </a:ext>
            </a:extLst>
          </p:cNvPr>
          <p:cNvGrpSpPr/>
          <p:nvPr/>
        </p:nvGrpSpPr>
        <p:grpSpPr>
          <a:xfrm>
            <a:off x="7393581" y="1680068"/>
            <a:ext cx="2777631" cy="2559423"/>
            <a:chOff x="7117276" y="1911484"/>
            <a:chExt cx="3053936" cy="2876033"/>
          </a:xfrm>
        </p:grpSpPr>
        <p:sp>
          <p:nvSpPr>
            <p:cNvPr id="5" name="Ovale 4">
              <a:extLst>
                <a:ext uri="{FF2B5EF4-FFF2-40B4-BE49-F238E27FC236}">
                  <a16:creationId xmlns:a16="http://schemas.microsoft.com/office/drawing/2014/main" id="{8AFF5B48-73BB-45E9-A26C-9FC7BB943422}"/>
                </a:ext>
              </a:extLst>
            </p:cNvPr>
            <p:cNvSpPr/>
            <p:nvPr/>
          </p:nvSpPr>
          <p:spPr>
            <a:xfrm>
              <a:off x="7117277" y="1911485"/>
              <a:ext cx="510639" cy="510639"/>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a:t>
              </a:r>
            </a:p>
          </p:txBody>
        </p:sp>
        <p:sp>
          <p:nvSpPr>
            <p:cNvPr id="6" name="Ovale 5">
              <a:extLst>
                <a:ext uri="{FF2B5EF4-FFF2-40B4-BE49-F238E27FC236}">
                  <a16:creationId xmlns:a16="http://schemas.microsoft.com/office/drawing/2014/main" id="{8E3B12C9-9FDB-40F6-B338-683775398505}"/>
                </a:ext>
              </a:extLst>
            </p:cNvPr>
            <p:cNvSpPr/>
            <p:nvPr/>
          </p:nvSpPr>
          <p:spPr>
            <a:xfrm>
              <a:off x="7117276" y="2689278"/>
              <a:ext cx="510639" cy="510639"/>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sp>
          <p:nvSpPr>
            <p:cNvPr id="7" name="Ovale 6">
              <a:extLst>
                <a:ext uri="{FF2B5EF4-FFF2-40B4-BE49-F238E27FC236}">
                  <a16:creationId xmlns:a16="http://schemas.microsoft.com/office/drawing/2014/main" id="{4B871FF9-35A8-424A-A621-ACC17BDC813C}"/>
                </a:ext>
              </a:extLst>
            </p:cNvPr>
            <p:cNvSpPr/>
            <p:nvPr/>
          </p:nvSpPr>
          <p:spPr>
            <a:xfrm>
              <a:off x="9027226" y="1911484"/>
              <a:ext cx="510639" cy="510639"/>
            </a:xfrm>
            <a:prstGeom prst="ellipse">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a:t>
              </a:r>
            </a:p>
          </p:txBody>
        </p:sp>
        <p:sp>
          <p:nvSpPr>
            <p:cNvPr id="8" name="Ovale 7">
              <a:extLst>
                <a:ext uri="{FF2B5EF4-FFF2-40B4-BE49-F238E27FC236}">
                  <a16:creationId xmlns:a16="http://schemas.microsoft.com/office/drawing/2014/main" id="{DD6588D4-FE9D-4ED2-8644-E77E10C974E6}"/>
                </a:ext>
              </a:extLst>
            </p:cNvPr>
            <p:cNvSpPr/>
            <p:nvPr/>
          </p:nvSpPr>
          <p:spPr>
            <a:xfrm>
              <a:off x="8388925" y="2672920"/>
              <a:ext cx="510639" cy="510639"/>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9" name="Ovale 8">
              <a:extLst>
                <a:ext uri="{FF2B5EF4-FFF2-40B4-BE49-F238E27FC236}">
                  <a16:creationId xmlns:a16="http://schemas.microsoft.com/office/drawing/2014/main" id="{42B62DFB-A15D-4F3C-92DE-B5866BA6CC71}"/>
                </a:ext>
              </a:extLst>
            </p:cNvPr>
            <p:cNvSpPr/>
            <p:nvPr/>
          </p:nvSpPr>
          <p:spPr>
            <a:xfrm>
              <a:off x="9660573" y="3372592"/>
              <a:ext cx="510639" cy="510639"/>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sp>
          <p:nvSpPr>
            <p:cNvPr id="10" name="Ovale 9">
              <a:extLst>
                <a:ext uri="{FF2B5EF4-FFF2-40B4-BE49-F238E27FC236}">
                  <a16:creationId xmlns:a16="http://schemas.microsoft.com/office/drawing/2014/main" id="{72B3E217-809A-42D7-8B7B-CACE9027C8D3}"/>
                </a:ext>
              </a:extLst>
            </p:cNvPr>
            <p:cNvSpPr/>
            <p:nvPr/>
          </p:nvSpPr>
          <p:spPr>
            <a:xfrm>
              <a:off x="7753100" y="3372593"/>
              <a:ext cx="510639" cy="510639"/>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11" name="Ovale 10">
              <a:extLst>
                <a:ext uri="{FF2B5EF4-FFF2-40B4-BE49-F238E27FC236}">
                  <a16:creationId xmlns:a16="http://schemas.microsoft.com/office/drawing/2014/main" id="{2BD41272-4DC1-4A21-8A9D-9DC51CD524E1}"/>
                </a:ext>
              </a:extLst>
            </p:cNvPr>
            <p:cNvSpPr/>
            <p:nvPr/>
          </p:nvSpPr>
          <p:spPr>
            <a:xfrm>
              <a:off x="7753099" y="4276877"/>
              <a:ext cx="510639" cy="510639"/>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X</a:t>
              </a:r>
            </a:p>
          </p:txBody>
        </p:sp>
        <p:sp>
          <p:nvSpPr>
            <p:cNvPr id="12" name="Ovale 11">
              <a:extLst>
                <a:ext uri="{FF2B5EF4-FFF2-40B4-BE49-F238E27FC236}">
                  <a16:creationId xmlns:a16="http://schemas.microsoft.com/office/drawing/2014/main" id="{AD3C968B-FD08-4A45-9E38-6DA83BD31EEF}"/>
                </a:ext>
              </a:extLst>
            </p:cNvPr>
            <p:cNvSpPr/>
            <p:nvPr/>
          </p:nvSpPr>
          <p:spPr>
            <a:xfrm>
              <a:off x="9027226" y="4276878"/>
              <a:ext cx="510639" cy="510639"/>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
              </a:r>
            </a:p>
          </p:txBody>
        </p:sp>
        <p:cxnSp>
          <p:nvCxnSpPr>
            <p:cNvPr id="14" name="Connettore 2 13">
              <a:extLst>
                <a:ext uri="{FF2B5EF4-FFF2-40B4-BE49-F238E27FC236}">
                  <a16:creationId xmlns:a16="http://schemas.microsoft.com/office/drawing/2014/main" id="{A78396FB-DC61-4A4E-B55B-22BD9A11AF0A}"/>
                </a:ext>
              </a:extLst>
            </p:cNvPr>
            <p:cNvCxnSpPr>
              <a:stCxn id="5" idx="4"/>
              <a:endCxn id="6" idx="0"/>
            </p:cNvCxnSpPr>
            <p:nvPr/>
          </p:nvCxnSpPr>
          <p:spPr>
            <a:xfrm flipH="1">
              <a:off x="7372596" y="2422124"/>
              <a:ext cx="1" cy="267154"/>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C1996024-FA6C-415F-9B64-0B3284631F9D}"/>
                </a:ext>
              </a:extLst>
            </p:cNvPr>
            <p:cNvCxnSpPr>
              <a:cxnSpLocks/>
              <a:stCxn id="6" idx="5"/>
              <a:endCxn id="10" idx="1"/>
            </p:cNvCxnSpPr>
            <p:nvPr/>
          </p:nvCxnSpPr>
          <p:spPr>
            <a:xfrm>
              <a:off x="7553134" y="3125136"/>
              <a:ext cx="274747" cy="322238"/>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203A32C3-5AC8-49A8-A2BD-F2274B2C0A2B}"/>
                </a:ext>
              </a:extLst>
            </p:cNvPr>
            <p:cNvCxnSpPr>
              <a:cxnSpLocks/>
              <a:stCxn id="7" idx="3"/>
              <a:endCxn id="8" idx="7"/>
            </p:cNvCxnSpPr>
            <p:nvPr/>
          </p:nvCxnSpPr>
          <p:spPr>
            <a:xfrm flipH="1">
              <a:off x="8824783" y="2347342"/>
              <a:ext cx="277224" cy="400359"/>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F872450D-38C9-4FA7-A8B3-F37A523F177E}"/>
                </a:ext>
              </a:extLst>
            </p:cNvPr>
            <p:cNvCxnSpPr>
              <a:cxnSpLocks/>
              <a:stCxn id="8" idx="3"/>
              <a:endCxn id="10" idx="7"/>
            </p:cNvCxnSpPr>
            <p:nvPr/>
          </p:nvCxnSpPr>
          <p:spPr>
            <a:xfrm flipH="1">
              <a:off x="8188958" y="3108778"/>
              <a:ext cx="274748" cy="338596"/>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ttore 2 30">
              <a:extLst>
                <a:ext uri="{FF2B5EF4-FFF2-40B4-BE49-F238E27FC236}">
                  <a16:creationId xmlns:a16="http://schemas.microsoft.com/office/drawing/2014/main" id="{DEFF7F4E-B33B-4567-A13D-1A81D8DDDE97}"/>
                </a:ext>
              </a:extLst>
            </p:cNvPr>
            <p:cNvCxnSpPr>
              <a:cxnSpLocks/>
              <a:stCxn id="7" idx="5"/>
              <a:endCxn id="9" idx="0"/>
            </p:cNvCxnSpPr>
            <p:nvPr/>
          </p:nvCxnSpPr>
          <p:spPr>
            <a:xfrm>
              <a:off x="9463084" y="2347342"/>
              <a:ext cx="452809" cy="102525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2 51">
              <a:extLst>
                <a:ext uri="{FF2B5EF4-FFF2-40B4-BE49-F238E27FC236}">
                  <a16:creationId xmlns:a16="http://schemas.microsoft.com/office/drawing/2014/main" id="{643A8CFD-F070-43FB-99A3-78CAB642EDA0}"/>
                </a:ext>
              </a:extLst>
            </p:cNvPr>
            <p:cNvCxnSpPr>
              <a:cxnSpLocks/>
              <a:stCxn id="10" idx="4"/>
              <a:endCxn id="11" idx="0"/>
            </p:cNvCxnSpPr>
            <p:nvPr/>
          </p:nvCxnSpPr>
          <p:spPr>
            <a:xfrm flipH="1">
              <a:off x="8008419" y="3883232"/>
              <a:ext cx="1" cy="393645"/>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ttore 2 54">
              <a:extLst>
                <a:ext uri="{FF2B5EF4-FFF2-40B4-BE49-F238E27FC236}">
                  <a16:creationId xmlns:a16="http://schemas.microsoft.com/office/drawing/2014/main" id="{03248ACD-04E4-40BE-8FF9-82F893465658}"/>
                </a:ext>
              </a:extLst>
            </p:cNvPr>
            <p:cNvCxnSpPr>
              <a:cxnSpLocks/>
              <a:stCxn id="9" idx="3"/>
              <a:endCxn id="12" idx="7"/>
            </p:cNvCxnSpPr>
            <p:nvPr/>
          </p:nvCxnSpPr>
          <p:spPr>
            <a:xfrm flipH="1">
              <a:off x="9463084" y="3808450"/>
              <a:ext cx="272270" cy="543209"/>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ttore 2 57">
              <a:extLst>
                <a:ext uri="{FF2B5EF4-FFF2-40B4-BE49-F238E27FC236}">
                  <a16:creationId xmlns:a16="http://schemas.microsoft.com/office/drawing/2014/main" id="{C0A5CB98-DE5F-40B5-9C44-BCF8601141B7}"/>
                </a:ext>
              </a:extLst>
            </p:cNvPr>
            <p:cNvCxnSpPr>
              <a:cxnSpLocks/>
              <a:stCxn id="10" idx="5"/>
              <a:endCxn id="12" idx="1"/>
            </p:cNvCxnSpPr>
            <p:nvPr/>
          </p:nvCxnSpPr>
          <p:spPr>
            <a:xfrm>
              <a:off x="8188958" y="3808451"/>
              <a:ext cx="913049" cy="543208"/>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71" name="CasellaDiTesto 70">
            <a:extLst>
              <a:ext uri="{FF2B5EF4-FFF2-40B4-BE49-F238E27FC236}">
                <a16:creationId xmlns:a16="http://schemas.microsoft.com/office/drawing/2014/main" id="{FA6C6D01-02E6-4F4F-AC60-E3A2F5150AAB}"/>
              </a:ext>
            </a:extLst>
          </p:cNvPr>
          <p:cNvSpPr txBox="1"/>
          <p:nvPr/>
        </p:nvSpPr>
        <p:spPr>
          <a:xfrm>
            <a:off x="201881" y="2717094"/>
            <a:ext cx="842603" cy="400110"/>
          </a:xfrm>
          <a:prstGeom prst="rect">
            <a:avLst/>
          </a:prstGeom>
          <a:noFill/>
        </p:spPr>
        <p:txBody>
          <a:bodyPr wrap="none" rtlCol="0">
            <a:spAutoFit/>
          </a:bodyPr>
          <a:lstStyle/>
          <a:p>
            <a:r>
              <a:rPr lang="it-IT" sz="2000" dirty="0"/>
              <a:t>Fattori</a:t>
            </a:r>
          </a:p>
        </p:txBody>
      </p:sp>
      <mc:AlternateContent xmlns:mc="http://schemas.openxmlformats.org/markup-compatibility/2006" xmlns:a14="http://schemas.microsoft.com/office/drawing/2010/main">
        <mc:Choice Requires="a14">
          <p:sp>
            <p:nvSpPr>
              <p:cNvPr id="74" name="CasellaDiTesto 73">
                <a:extLst>
                  <a:ext uri="{FF2B5EF4-FFF2-40B4-BE49-F238E27FC236}">
                    <a16:creationId xmlns:a16="http://schemas.microsoft.com/office/drawing/2014/main" id="{A3D30E2C-7825-479D-97B5-35C816493F9A}"/>
                  </a:ext>
                </a:extLst>
              </p:cNvPr>
              <p:cNvSpPr txBox="1"/>
              <p:nvPr/>
            </p:nvSpPr>
            <p:spPr>
              <a:xfrm>
                <a:off x="201880" y="4826471"/>
                <a:ext cx="9969331" cy="369332"/>
              </a:xfrm>
              <a:prstGeom prst="rect">
                <a:avLst/>
              </a:prstGeom>
              <a:noFill/>
            </p:spPr>
            <p:txBody>
              <a:bodyPr wrap="square" rtlCol="0">
                <a:spAutoFit/>
              </a:bodyPr>
              <a:lstStyle/>
              <a:p>
                <a:pPr algn="just"/>
                <a:r>
                  <a:rPr lang="it-IT" dirty="0"/>
                  <a:t>Combinando i fattori rispetto ad </a:t>
                </a:r>
                <a14:m>
                  <m:oMath xmlns:m="http://schemas.openxmlformats.org/officeDocument/2006/math">
                    <m:r>
                      <a:rPr lang="it-IT" b="0" i="1" smtClean="0">
                        <a:latin typeface="Cambria Math" panose="02040503050406030204" pitchFamily="18" charset="0"/>
                      </a:rPr>
                      <m:t>𝑆</m:t>
                    </m:r>
                  </m:oMath>
                </a14:m>
                <a:r>
                  <a:rPr lang="it-IT" dirty="0"/>
                  <a:t> otteniamo:</a:t>
                </a:r>
              </a:p>
            </p:txBody>
          </p:sp>
        </mc:Choice>
        <mc:Fallback xmlns="">
          <p:sp>
            <p:nvSpPr>
              <p:cNvPr id="74" name="CasellaDiTesto 73">
                <a:extLst>
                  <a:ext uri="{FF2B5EF4-FFF2-40B4-BE49-F238E27FC236}">
                    <a16:creationId xmlns:a16="http://schemas.microsoft.com/office/drawing/2014/main" id="{A3D30E2C-7825-479D-97B5-35C816493F9A}"/>
                  </a:ext>
                </a:extLst>
              </p:cNvPr>
              <p:cNvSpPr txBox="1">
                <a:spLocks noRot="1" noChangeAspect="1" noMove="1" noResize="1" noEditPoints="1" noAdjustHandles="1" noChangeArrowheads="1" noChangeShapeType="1" noTextEdit="1"/>
              </p:cNvSpPr>
              <p:nvPr/>
            </p:nvSpPr>
            <p:spPr>
              <a:xfrm>
                <a:off x="201880" y="4826471"/>
                <a:ext cx="9969331" cy="369332"/>
              </a:xfrm>
              <a:prstGeom prst="rect">
                <a:avLst/>
              </a:prstGeom>
              <a:blipFill>
                <a:blip r:embed="rId2"/>
                <a:stretch>
                  <a:fillRect l="-489" t="-10000" b="-26667"/>
                </a:stretch>
              </a:blipFill>
            </p:spPr>
            <p:txBody>
              <a:bodyPr/>
              <a:lstStyle/>
              <a:p>
                <a:r>
                  <a:rPr lang="it-IT">
                    <a:noFill/>
                  </a:rPr>
                  <a:t> </a:t>
                </a:r>
              </a:p>
            </p:txBody>
          </p:sp>
        </mc:Fallback>
      </mc:AlternateContent>
      <p:grpSp>
        <p:nvGrpSpPr>
          <p:cNvPr id="80" name="Gruppo 79">
            <a:extLst>
              <a:ext uri="{FF2B5EF4-FFF2-40B4-BE49-F238E27FC236}">
                <a16:creationId xmlns:a16="http://schemas.microsoft.com/office/drawing/2014/main" id="{55FAFA60-FCBB-4434-AF0E-943A24728BBB}"/>
              </a:ext>
            </a:extLst>
          </p:cNvPr>
          <p:cNvGrpSpPr/>
          <p:nvPr/>
        </p:nvGrpSpPr>
        <p:grpSpPr>
          <a:xfrm>
            <a:off x="1" y="3744847"/>
            <a:ext cx="7643470" cy="857471"/>
            <a:chOff x="1" y="3744847"/>
            <a:chExt cx="7643470" cy="857471"/>
          </a:xfrm>
        </p:grpSpPr>
        <p:sp>
          <p:nvSpPr>
            <p:cNvPr id="79" name="Rettangolo 78">
              <a:extLst>
                <a:ext uri="{FF2B5EF4-FFF2-40B4-BE49-F238E27FC236}">
                  <a16:creationId xmlns:a16="http://schemas.microsoft.com/office/drawing/2014/main" id="{C7A00600-ECC8-4769-95F3-30CA29C05753}"/>
                </a:ext>
              </a:extLst>
            </p:cNvPr>
            <p:cNvSpPr/>
            <p:nvPr/>
          </p:nvSpPr>
          <p:spPr>
            <a:xfrm>
              <a:off x="1" y="3744847"/>
              <a:ext cx="7643470" cy="857471"/>
            </a:xfrm>
            <a:prstGeom prst="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75" name="CasellaDiTesto 74">
                  <a:extLst>
                    <a:ext uri="{FF2B5EF4-FFF2-40B4-BE49-F238E27FC236}">
                      <a16:creationId xmlns:a16="http://schemas.microsoft.com/office/drawing/2014/main" id="{FC55934C-D74E-40E4-A953-116467364F59}"/>
                    </a:ext>
                  </a:extLst>
                </p:cNvPr>
                <p:cNvSpPr txBox="1"/>
                <p:nvPr/>
              </p:nvSpPr>
              <p:spPr>
                <a:xfrm>
                  <a:off x="201881" y="3800147"/>
                  <a:ext cx="3983270" cy="7468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000" b="0" i="1" smtClean="0">
                                <a:solidFill>
                                  <a:schemeClr val="bg1"/>
                                </a:solidFill>
                                <a:latin typeface="Cambria Math" panose="02040503050406030204" pitchFamily="18" charset="0"/>
                              </a:rPr>
                            </m:ctrlPr>
                          </m:sSubPr>
                          <m:e>
                            <m:r>
                              <a:rPr lang="it-IT" sz="2000" b="0" i="1" smtClean="0">
                                <a:solidFill>
                                  <a:schemeClr val="bg1"/>
                                </a:solidFill>
                                <a:latin typeface="Cambria Math" panose="02040503050406030204" pitchFamily="18" charset="0"/>
                              </a:rPr>
                              <m:t>𝑓</m:t>
                            </m:r>
                          </m:e>
                          <m:sub>
                            <m:r>
                              <a:rPr lang="it-IT" sz="2000" b="0" i="1" smtClean="0">
                                <a:solidFill>
                                  <a:schemeClr val="bg1"/>
                                </a:solidFill>
                                <a:latin typeface="Cambria Math" panose="02040503050406030204" pitchFamily="18" charset="0"/>
                              </a:rPr>
                              <m:t>𝑆</m:t>
                            </m:r>
                          </m:sub>
                        </m:sSub>
                        <m:d>
                          <m:dPr>
                            <m:ctrlPr>
                              <a:rPr lang="it-IT" sz="2000" b="0" i="1" smtClean="0">
                                <a:solidFill>
                                  <a:schemeClr val="bg1"/>
                                </a:solidFill>
                                <a:latin typeface="Cambria Math" panose="02040503050406030204" pitchFamily="18" charset="0"/>
                              </a:rPr>
                            </m:ctrlPr>
                          </m:dPr>
                          <m:e>
                            <m:r>
                              <a:rPr lang="it-IT" sz="2000" b="0" i="1" smtClean="0">
                                <a:solidFill>
                                  <a:schemeClr val="bg1"/>
                                </a:solidFill>
                                <a:latin typeface="Cambria Math" panose="02040503050406030204" pitchFamily="18" charset="0"/>
                              </a:rPr>
                              <m:t>𝐵</m:t>
                            </m:r>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𝐿</m:t>
                            </m:r>
                          </m:e>
                        </m:d>
                        <m:r>
                          <a:rPr lang="it-IT" sz="2000" b="0" i="0" smtClean="0">
                            <a:solidFill>
                              <a:schemeClr val="bg1"/>
                            </a:solidFill>
                            <a:latin typeface="Cambria Math" panose="02040503050406030204" pitchFamily="18" charset="0"/>
                          </a:rPr>
                          <m:t>=</m:t>
                        </m:r>
                        <m:nary>
                          <m:naryPr>
                            <m:chr m:val="∑"/>
                            <m:supHide m:val="on"/>
                            <m:ctrlPr>
                              <a:rPr lang="it-IT" sz="2000" b="0" i="1" smtClean="0">
                                <a:solidFill>
                                  <a:schemeClr val="bg1"/>
                                </a:solidFill>
                                <a:latin typeface="Cambria Math" panose="02040503050406030204" pitchFamily="18" charset="0"/>
                              </a:rPr>
                            </m:ctrlPr>
                          </m:naryPr>
                          <m:sub>
                            <m:r>
                              <m:rPr>
                                <m:brk m:alnAt="7"/>
                              </m:rPr>
                              <a:rPr lang="it-IT" sz="2000" b="0" i="1" smtClean="0">
                                <a:solidFill>
                                  <a:schemeClr val="bg1"/>
                                </a:solidFill>
                                <a:latin typeface="Cambria Math" panose="02040503050406030204" pitchFamily="18" charset="0"/>
                              </a:rPr>
                              <m:t>𝑠</m:t>
                            </m:r>
                          </m:sub>
                          <m:sup/>
                          <m:e>
                            <m:r>
                              <a:rPr lang="it-IT" sz="2000" b="0" i="1" smtClean="0">
                                <a:solidFill>
                                  <a:schemeClr val="bg1"/>
                                </a:solidFill>
                                <a:latin typeface="Cambria Math" panose="02040503050406030204" pitchFamily="18" charset="0"/>
                              </a:rPr>
                              <m:t>𝑃</m:t>
                            </m:r>
                            <m:d>
                              <m:dPr>
                                <m:ctrlPr>
                                  <a:rPr lang="it-IT" sz="2000" b="0" i="1" smtClean="0">
                                    <a:solidFill>
                                      <a:schemeClr val="bg1"/>
                                    </a:solidFill>
                                    <a:latin typeface="Cambria Math" panose="02040503050406030204" pitchFamily="18" charset="0"/>
                                  </a:rPr>
                                </m:ctrlPr>
                              </m:dPr>
                              <m:e>
                                <m:r>
                                  <a:rPr lang="it-IT" sz="2000" b="0" i="1" smtClean="0">
                                    <a:solidFill>
                                      <a:schemeClr val="bg1"/>
                                    </a:solidFill>
                                    <a:latin typeface="Cambria Math" panose="02040503050406030204" pitchFamily="18" charset="0"/>
                                  </a:rPr>
                                  <m:t>𝑠</m:t>
                                </m:r>
                              </m:e>
                            </m:d>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𝑃</m:t>
                            </m:r>
                            <m:d>
                              <m:dPr>
                                <m:ctrlPr>
                                  <a:rPr lang="it-IT" sz="2000" b="0" i="1" smtClean="0">
                                    <a:solidFill>
                                      <a:schemeClr val="bg1"/>
                                    </a:solidFill>
                                    <a:latin typeface="Cambria Math" panose="02040503050406030204" pitchFamily="18" charset="0"/>
                                  </a:rPr>
                                </m:ctrlPr>
                              </m:dPr>
                              <m:e>
                                <m:r>
                                  <a:rPr lang="it-IT" sz="2000" b="0" i="1" smtClean="0">
                                    <a:solidFill>
                                      <a:schemeClr val="bg1"/>
                                    </a:solidFill>
                                    <a:latin typeface="Cambria Math" panose="02040503050406030204" pitchFamily="18" charset="0"/>
                                  </a:rPr>
                                  <m:t>𝐿</m:t>
                                </m:r>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𝑠</m:t>
                                </m:r>
                              </m:e>
                            </m:d>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𝑃</m:t>
                            </m:r>
                            <m:d>
                              <m:dPr>
                                <m:ctrlPr>
                                  <a:rPr lang="it-IT" sz="2000" b="0" i="1" smtClean="0">
                                    <a:solidFill>
                                      <a:schemeClr val="bg1"/>
                                    </a:solidFill>
                                    <a:latin typeface="Cambria Math" panose="02040503050406030204" pitchFamily="18" charset="0"/>
                                  </a:rPr>
                                </m:ctrlPr>
                              </m:dPr>
                              <m:e>
                                <m:r>
                                  <a:rPr lang="it-IT" sz="2000" b="0" i="1" smtClean="0">
                                    <a:solidFill>
                                      <a:schemeClr val="bg1"/>
                                    </a:solidFill>
                                    <a:latin typeface="Cambria Math" panose="02040503050406030204" pitchFamily="18" charset="0"/>
                                  </a:rPr>
                                  <m:t>𝐵</m:t>
                                </m:r>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𝑠</m:t>
                                </m:r>
                              </m:e>
                            </m:d>
                          </m:e>
                        </m:nary>
                      </m:oMath>
                    </m:oMathPara>
                  </a14:m>
                  <a:endParaRPr lang="it-IT" sz="2000" dirty="0">
                    <a:solidFill>
                      <a:schemeClr val="bg1"/>
                    </a:solidFill>
                  </a:endParaRPr>
                </a:p>
              </p:txBody>
            </p:sp>
          </mc:Choice>
          <mc:Fallback xmlns="">
            <p:sp>
              <p:nvSpPr>
                <p:cNvPr id="75" name="CasellaDiTesto 74">
                  <a:extLst>
                    <a:ext uri="{FF2B5EF4-FFF2-40B4-BE49-F238E27FC236}">
                      <a16:creationId xmlns:a16="http://schemas.microsoft.com/office/drawing/2014/main" id="{FC55934C-D74E-40E4-A953-116467364F59}"/>
                    </a:ext>
                  </a:extLst>
                </p:cNvPr>
                <p:cNvSpPr txBox="1">
                  <a:spLocks noRot="1" noChangeAspect="1" noMove="1" noResize="1" noEditPoints="1" noAdjustHandles="1" noChangeArrowheads="1" noChangeShapeType="1" noTextEdit="1"/>
                </p:cNvSpPr>
                <p:nvPr/>
              </p:nvSpPr>
              <p:spPr>
                <a:xfrm>
                  <a:off x="201881" y="3800147"/>
                  <a:ext cx="3983270" cy="746871"/>
                </a:xfrm>
                <a:prstGeom prst="rect">
                  <a:avLst/>
                </a:prstGeom>
                <a:blipFill>
                  <a:blip r:embed="rId3"/>
                  <a:stretch>
                    <a:fillRect/>
                  </a:stretch>
                </a:blipFill>
              </p:spPr>
              <p:txBody>
                <a:bodyPr/>
                <a:lstStyle/>
                <a:p>
                  <a:r>
                    <a:rPr lang="it-IT">
                      <a:noFill/>
                    </a:rPr>
                    <a:t> </a:t>
                  </a:r>
                </a:p>
              </p:txBody>
            </p:sp>
          </mc:Fallback>
        </mc:AlternateContent>
      </p:grpSp>
      <p:sp>
        <p:nvSpPr>
          <p:cNvPr id="76" name="Rettangolo 75">
            <a:extLst>
              <a:ext uri="{FF2B5EF4-FFF2-40B4-BE49-F238E27FC236}">
                <a16:creationId xmlns:a16="http://schemas.microsoft.com/office/drawing/2014/main" id="{6C09597F-B658-46C1-AE06-0489DB8D52A0}"/>
              </a:ext>
            </a:extLst>
          </p:cNvPr>
          <p:cNvSpPr/>
          <p:nvPr/>
        </p:nvSpPr>
        <p:spPr>
          <a:xfrm>
            <a:off x="1035335" y="3104613"/>
            <a:ext cx="626588" cy="400110"/>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7" name="Rettangolo 76">
            <a:extLst>
              <a:ext uri="{FF2B5EF4-FFF2-40B4-BE49-F238E27FC236}">
                <a16:creationId xmlns:a16="http://schemas.microsoft.com/office/drawing/2014/main" id="{5015FEDA-5348-42AA-882D-82211CAF413D}"/>
              </a:ext>
            </a:extLst>
          </p:cNvPr>
          <p:cNvSpPr/>
          <p:nvPr/>
        </p:nvSpPr>
        <p:spPr>
          <a:xfrm>
            <a:off x="1755684" y="3112664"/>
            <a:ext cx="739693" cy="400110"/>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78" name="CasellaDiTesto 77">
                <a:extLst>
                  <a:ext uri="{FF2B5EF4-FFF2-40B4-BE49-F238E27FC236}">
                    <a16:creationId xmlns:a16="http://schemas.microsoft.com/office/drawing/2014/main" id="{566E4E4E-941A-442F-A033-B19973D0B9E8}"/>
                  </a:ext>
                </a:extLst>
              </p:cNvPr>
              <p:cNvSpPr txBox="1"/>
              <p:nvPr/>
            </p:nvSpPr>
            <p:spPr>
              <a:xfrm>
                <a:off x="241012" y="5269397"/>
                <a:ext cx="514589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000" b="0" i="1" smtClean="0">
                              <a:solidFill>
                                <a:schemeClr val="tx1"/>
                              </a:solidFill>
                              <a:latin typeface="Cambria Math" panose="02040503050406030204" pitchFamily="18" charset="0"/>
                            </a:rPr>
                          </m:ctrlPr>
                        </m:sSubPr>
                        <m:e>
                          <m:r>
                            <a:rPr lang="it-IT" sz="2000" b="0" i="1" smtClean="0">
                              <a:solidFill>
                                <a:schemeClr val="tx1"/>
                              </a:solidFill>
                              <a:latin typeface="Cambria Math" panose="02040503050406030204" pitchFamily="18" charset="0"/>
                            </a:rPr>
                            <m:t>𝑓</m:t>
                          </m:r>
                        </m:e>
                        <m:sub>
                          <m:r>
                            <m:rPr>
                              <m:sty m:val="p"/>
                            </m:rPr>
                            <a:rPr lang="it-IT" sz="2000" b="0" i="0" smtClean="0">
                              <a:solidFill>
                                <a:schemeClr val="tx1"/>
                              </a:solidFill>
                              <a:latin typeface="Cambria Math" panose="02040503050406030204" pitchFamily="18" charset="0"/>
                            </a:rPr>
                            <m:t>A</m:t>
                          </m:r>
                        </m:sub>
                      </m:sSub>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𝑇</m:t>
                          </m:r>
                        </m:e>
                      </m:d>
                      <m:r>
                        <a:rPr lang="it-IT" sz="2000" b="0" i="1" smtClean="0">
                          <a:solidFill>
                            <a:schemeClr val="tx1"/>
                          </a:solidFill>
                          <a:latin typeface="Cambria Math" panose="02040503050406030204" pitchFamily="18" charset="0"/>
                        </a:rPr>
                        <m:t>⋅</m:t>
                      </m:r>
                      <m:sSub>
                        <m:sSubPr>
                          <m:ctrlPr>
                            <a:rPr lang="it-IT" sz="2000" b="0" i="1" smtClean="0">
                              <a:solidFill>
                                <a:schemeClr val="tx1"/>
                              </a:solidFill>
                              <a:latin typeface="Cambria Math" panose="02040503050406030204" pitchFamily="18" charset="0"/>
                            </a:rPr>
                          </m:ctrlPr>
                        </m:sSubPr>
                        <m:e>
                          <m:r>
                            <a:rPr lang="it-IT" sz="2000" b="0" i="1" smtClean="0">
                              <a:solidFill>
                                <a:schemeClr val="tx1"/>
                              </a:solidFill>
                              <a:latin typeface="Cambria Math" panose="02040503050406030204" pitchFamily="18" charset="0"/>
                            </a:rPr>
                            <m:t>𝑓</m:t>
                          </m:r>
                        </m:e>
                        <m:sub>
                          <m:r>
                            <a:rPr lang="it-IT" sz="2000" b="0" i="1" smtClean="0">
                              <a:solidFill>
                                <a:schemeClr val="tx1"/>
                              </a:solidFill>
                              <a:latin typeface="Cambria Math" panose="02040503050406030204" pitchFamily="18" charset="0"/>
                            </a:rPr>
                            <m:t>𝑆</m:t>
                          </m:r>
                        </m:sub>
                      </m:sSub>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𝐵</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𝐿</m:t>
                          </m:r>
                        </m:e>
                      </m:d>
                      <m:r>
                        <a:rPr lang="it-IT" sz="2000" i="1">
                          <a:solidFill>
                            <a:schemeClr val="tx1"/>
                          </a:solidFill>
                          <a:latin typeface="Cambria Math" panose="02040503050406030204" pitchFamily="18" charset="0"/>
                        </a:rPr>
                        <m:t>⋅</m:t>
                      </m:r>
                      <m:r>
                        <m:rPr>
                          <m:sty m:val="p"/>
                        </m:rPr>
                        <a:rPr lang="it-IT" sz="2000" b="0" i="0" smtClean="0">
                          <a:solidFill>
                            <a:schemeClr val="tx1"/>
                          </a:solidFill>
                          <a:latin typeface="Cambria Math" panose="02040503050406030204" pitchFamily="18" charset="0"/>
                        </a:rPr>
                        <m:t>P</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𝐸</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𝑇</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𝐿</m:t>
                          </m:r>
                        </m:e>
                      </m:d>
                      <m:r>
                        <a:rPr lang="it-IT" sz="2000" i="1">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𝑃</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𝑋</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𝐸</m:t>
                          </m:r>
                        </m:e>
                      </m:d>
                      <m:r>
                        <a:rPr lang="it-IT" sz="2000" i="1">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𝑃</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𝐷</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𝐵</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𝐸</m:t>
                          </m:r>
                        </m:e>
                      </m:d>
                    </m:oMath>
                  </m:oMathPara>
                </a14:m>
                <a:endParaRPr lang="it-IT" sz="2000" dirty="0">
                  <a:solidFill>
                    <a:schemeClr val="tx1"/>
                  </a:solidFill>
                </a:endParaRPr>
              </a:p>
            </p:txBody>
          </p:sp>
        </mc:Choice>
        <mc:Fallback xmlns="">
          <p:sp>
            <p:nvSpPr>
              <p:cNvPr id="78" name="CasellaDiTesto 77">
                <a:extLst>
                  <a:ext uri="{FF2B5EF4-FFF2-40B4-BE49-F238E27FC236}">
                    <a16:creationId xmlns:a16="http://schemas.microsoft.com/office/drawing/2014/main" id="{566E4E4E-941A-442F-A033-B19973D0B9E8}"/>
                  </a:ext>
                </a:extLst>
              </p:cNvPr>
              <p:cNvSpPr txBox="1">
                <a:spLocks noRot="1" noChangeAspect="1" noMove="1" noResize="1" noEditPoints="1" noAdjustHandles="1" noChangeArrowheads="1" noChangeShapeType="1" noTextEdit="1"/>
              </p:cNvSpPr>
              <p:nvPr/>
            </p:nvSpPr>
            <p:spPr>
              <a:xfrm>
                <a:off x="241012" y="5269397"/>
                <a:ext cx="5145896" cy="307777"/>
              </a:xfrm>
              <a:prstGeom prst="rect">
                <a:avLst/>
              </a:prstGeom>
              <a:blipFill>
                <a:blip r:embed="rId4"/>
                <a:stretch>
                  <a:fillRect l="-1303" b="-33333"/>
                </a:stretch>
              </a:blipFill>
            </p:spPr>
            <p:txBody>
              <a:bodyPr/>
              <a:lstStyle/>
              <a:p>
                <a:r>
                  <a:rPr lang="it-IT">
                    <a:noFill/>
                  </a:rPr>
                  <a:t> </a:t>
                </a:r>
              </a:p>
            </p:txBody>
          </p:sp>
        </mc:Fallback>
      </mc:AlternateContent>
      <p:sp>
        <p:nvSpPr>
          <p:cNvPr id="32" name="Ovale 31">
            <a:extLst>
              <a:ext uri="{FF2B5EF4-FFF2-40B4-BE49-F238E27FC236}">
                <a16:creationId xmlns:a16="http://schemas.microsoft.com/office/drawing/2014/main" id="{B10C0252-E5E4-47E5-9513-73DC72AACDA8}"/>
              </a:ext>
            </a:extLst>
          </p:cNvPr>
          <p:cNvSpPr/>
          <p:nvPr/>
        </p:nvSpPr>
        <p:spPr>
          <a:xfrm>
            <a:off x="822200" y="1960243"/>
            <a:ext cx="308758" cy="3693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33" name="CasellaDiTesto 32">
                <a:extLst>
                  <a:ext uri="{FF2B5EF4-FFF2-40B4-BE49-F238E27FC236}">
                    <a16:creationId xmlns:a16="http://schemas.microsoft.com/office/drawing/2014/main" id="{C028F2A5-9BC5-44E0-B9F0-35544EAB7407}"/>
                  </a:ext>
                </a:extLst>
              </p:cNvPr>
              <p:cNvSpPr txBox="1"/>
              <p:nvPr/>
            </p:nvSpPr>
            <p:spPr>
              <a:xfrm>
                <a:off x="201881" y="1947971"/>
                <a:ext cx="4007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400" b="0" i="1" smtClean="0">
                          <a:solidFill>
                            <a:schemeClr val="tx1"/>
                          </a:solidFill>
                          <a:latin typeface="Cambria Math" panose="02040503050406030204" pitchFamily="18" charset="0"/>
                        </a:rPr>
                        <m:t>𝐴</m:t>
                      </m:r>
                      <m:r>
                        <a:rPr lang="it-IT" sz="2400" b="0" i="1" smtClean="0">
                          <a:solidFill>
                            <a:schemeClr val="tx1"/>
                          </a:solidFill>
                          <a:latin typeface="Cambria Math" panose="02040503050406030204" pitchFamily="18" charset="0"/>
                        </a:rPr>
                        <m:t>→</m:t>
                      </m:r>
                      <m:r>
                        <a:rPr lang="it-IT" sz="2400" b="0" i="1" smtClean="0">
                          <a:solidFill>
                            <a:schemeClr val="bg1"/>
                          </a:solidFill>
                          <a:latin typeface="Cambria Math" panose="02040503050406030204" pitchFamily="18" charset="0"/>
                        </a:rPr>
                        <m:t>𝑆</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𝑋</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𝑇</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𝐿</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𝐸</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𝐵</m:t>
                      </m:r>
                    </m:oMath>
                  </m:oMathPara>
                </a14:m>
                <a:endParaRPr lang="it-IT" sz="2400" i="1" dirty="0">
                  <a:solidFill>
                    <a:schemeClr val="tx1"/>
                  </a:solidFill>
                </a:endParaRPr>
              </a:p>
            </p:txBody>
          </p:sp>
        </mc:Choice>
        <mc:Fallback xmlns="">
          <p:sp>
            <p:nvSpPr>
              <p:cNvPr id="33" name="CasellaDiTesto 32">
                <a:extLst>
                  <a:ext uri="{FF2B5EF4-FFF2-40B4-BE49-F238E27FC236}">
                    <a16:creationId xmlns:a16="http://schemas.microsoft.com/office/drawing/2014/main" id="{C028F2A5-9BC5-44E0-B9F0-35544EAB7407}"/>
                  </a:ext>
                </a:extLst>
              </p:cNvPr>
              <p:cNvSpPr txBox="1">
                <a:spLocks noRot="1" noChangeAspect="1" noMove="1" noResize="1" noEditPoints="1" noAdjustHandles="1" noChangeArrowheads="1" noChangeShapeType="1" noTextEdit="1"/>
              </p:cNvSpPr>
              <p:nvPr/>
            </p:nvSpPr>
            <p:spPr>
              <a:xfrm>
                <a:off x="201881" y="1947971"/>
                <a:ext cx="4007444" cy="369332"/>
              </a:xfrm>
              <a:prstGeom prst="rect">
                <a:avLst/>
              </a:prstGeom>
              <a:blipFill>
                <a:blip r:embed="rId5"/>
                <a:stretch>
                  <a:fillRect l="-1064" r="-912" b="-6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4" name="CasellaDiTesto 33">
                <a:extLst>
                  <a:ext uri="{FF2B5EF4-FFF2-40B4-BE49-F238E27FC236}">
                    <a16:creationId xmlns:a16="http://schemas.microsoft.com/office/drawing/2014/main" id="{F5E35F79-068E-4978-95C9-3BACCB9698E3}"/>
                  </a:ext>
                </a:extLst>
              </p:cNvPr>
              <p:cNvSpPr txBox="1"/>
              <p:nvPr/>
            </p:nvSpPr>
            <p:spPr>
              <a:xfrm>
                <a:off x="241012" y="3117835"/>
                <a:ext cx="666099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000" b="0" i="1" smtClean="0">
                              <a:solidFill>
                                <a:schemeClr val="tx1"/>
                              </a:solidFill>
                              <a:latin typeface="Cambria Math" panose="02040503050406030204" pitchFamily="18" charset="0"/>
                            </a:rPr>
                          </m:ctrlPr>
                        </m:sSubPr>
                        <m:e>
                          <m:r>
                            <a:rPr lang="it-IT" sz="2000" b="0" i="1" smtClean="0">
                              <a:solidFill>
                                <a:schemeClr val="tx1"/>
                              </a:solidFill>
                              <a:latin typeface="Cambria Math" panose="02040503050406030204" pitchFamily="18" charset="0"/>
                            </a:rPr>
                            <m:t>𝑓</m:t>
                          </m:r>
                        </m:e>
                        <m:sub>
                          <m:r>
                            <m:rPr>
                              <m:sty m:val="p"/>
                            </m:rPr>
                            <a:rPr lang="it-IT" sz="2000" b="0" i="0" smtClean="0">
                              <a:solidFill>
                                <a:schemeClr val="tx1"/>
                              </a:solidFill>
                              <a:latin typeface="Cambria Math" panose="02040503050406030204" pitchFamily="18" charset="0"/>
                            </a:rPr>
                            <m:t>A</m:t>
                          </m:r>
                        </m:sub>
                      </m:sSub>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𝑇</m:t>
                          </m:r>
                        </m:e>
                      </m:d>
                      <m:r>
                        <a:rPr lang="it-IT" sz="2000" b="0" i="1" smtClean="0">
                          <a:solidFill>
                            <a:schemeClr val="tx1"/>
                          </a:solidFill>
                          <a:latin typeface="Cambria Math" panose="02040503050406030204" pitchFamily="18" charset="0"/>
                        </a:rPr>
                        <m:t>⋅</m:t>
                      </m:r>
                      <m:r>
                        <m:rPr>
                          <m:sty m:val="p"/>
                        </m:rPr>
                        <a:rPr lang="it-IT" sz="2000" b="0" i="0" smtClean="0">
                          <a:solidFill>
                            <a:schemeClr val="tx1"/>
                          </a:solidFill>
                          <a:latin typeface="Cambria Math" panose="02040503050406030204" pitchFamily="18" charset="0"/>
                        </a:rPr>
                        <m:t>P</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𝑆</m:t>
                          </m:r>
                        </m:e>
                      </m:d>
                      <m:r>
                        <a:rPr lang="it-IT" sz="2000" i="1">
                          <a:solidFill>
                            <a:schemeClr val="tx1"/>
                          </a:solidFill>
                          <a:latin typeface="Cambria Math" panose="02040503050406030204" pitchFamily="18" charset="0"/>
                        </a:rPr>
                        <m:t>⋅</m:t>
                      </m:r>
                      <m:r>
                        <m:rPr>
                          <m:sty m:val="p"/>
                        </m:rPr>
                        <a:rPr lang="it-IT" sz="2000" b="0" i="0" smtClean="0">
                          <a:solidFill>
                            <a:schemeClr val="tx1"/>
                          </a:solidFill>
                          <a:latin typeface="Cambria Math" panose="02040503050406030204" pitchFamily="18" charset="0"/>
                        </a:rPr>
                        <m:t>P</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𝐿</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𝑆</m:t>
                          </m:r>
                        </m:e>
                      </m:d>
                      <m:r>
                        <a:rPr lang="it-IT" sz="2000" i="1">
                          <a:solidFill>
                            <a:schemeClr val="tx1"/>
                          </a:solidFill>
                          <a:latin typeface="Cambria Math" panose="02040503050406030204" pitchFamily="18" charset="0"/>
                        </a:rPr>
                        <m:t>⋅</m:t>
                      </m:r>
                      <m:r>
                        <m:rPr>
                          <m:sty m:val="p"/>
                        </m:rPr>
                        <a:rPr lang="it-IT" sz="2000" b="0" i="0" smtClean="0">
                          <a:solidFill>
                            <a:schemeClr val="tx1"/>
                          </a:solidFill>
                          <a:latin typeface="Cambria Math" panose="02040503050406030204" pitchFamily="18" charset="0"/>
                        </a:rPr>
                        <m:t>P</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𝐵</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𝑆</m:t>
                          </m:r>
                        </m:e>
                      </m:d>
                      <m:r>
                        <a:rPr lang="it-IT" sz="2000" i="1">
                          <a:solidFill>
                            <a:schemeClr val="tx1"/>
                          </a:solidFill>
                          <a:latin typeface="Cambria Math" panose="02040503050406030204" pitchFamily="18" charset="0"/>
                        </a:rPr>
                        <m:t>⋅</m:t>
                      </m:r>
                      <m:r>
                        <m:rPr>
                          <m:sty m:val="p"/>
                        </m:rPr>
                        <a:rPr lang="it-IT" sz="2000" b="0" i="0" smtClean="0">
                          <a:solidFill>
                            <a:schemeClr val="tx1"/>
                          </a:solidFill>
                          <a:latin typeface="Cambria Math" panose="02040503050406030204" pitchFamily="18" charset="0"/>
                        </a:rPr>
                        <m:t>P</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𝐸</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𝑇</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𝐿</m:t>
                          </m:r>
                        </m:e>
                      </m:d>
                      <m:r>
                        <a:rPr lang="it-IT" sz="2000" i="1">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𝑃</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𝑋</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𝐸</m:t>
                          </m:r>
                        </m:e>
                      </m:d>
                      <m:r>
                        <a:rPr lang="it-IT" sz="2000" i="1">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𝑃</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𝐷</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𝐵</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𝐸</m:t>
                          </m:r>
                        </m:e>
                      </m:d>
                    </m:oMath>
                  </m:oMathPara>
                </a14:m>
                <a:endParaRPr lang="it-IT" sz="2000" dirty="0">
                  <a:solidFill>
                    <a:schemeClr val="tx1"/>
                  </a:solidFill>
                </a:endParaRPr>
              </a:p>
            </p:txBody>
          </p:sp>
        </mc:Choice>
        <mc:Fallback xmlns="">
          <p:sp>
            <p:nvSpPr>
              <p:cNvPr id="34" name="CasellaDiTesto 33">
                <a:extLst>
                  <a:ext uri="{FF2B5EF4-FFF2-40B4-BE49-F238E27FC236}">
                    <a16:creationId xmlns:a16="http://schemas.microsoft.com/office/drawing/2014/main" id="{F5E35F79-068E-4978-95C9-3BACCB9698E3}"/>
                  </a:ext>
                </a:extLst>
              </p:cNvPr>
              <p:cNvSpPr txBox="1">
                <a:spLocks noRot="1" noChangeAspect="1" noMove="1" noResize="1" noEditPoints="1" noAdjustHandles="1" noChangeArrowheads="1" noChangeShapeType="1" noTextEdit="1"/>
              </p:cNvSpPr>
              <p:nvPr/>
            </p:nvSpPr>
            <p:spPr>
              <a:xfrm>
                <a:off x="241012" y="3117835"/>
                <a:ext cx="6660991" cy="307777"/>
              </a:xfrm>
              <a:prstGeom prst="rect">
                <a:avLst/>
              </a:prstGeom>
              <a:blipFill>
                <a:blip r:embed="rId6"/>
                <a:stretch>
                  <a:fillRect l="-916" b="-33333"/>
                </a:stretch>
              </a:blipFill>
            </p:spPr>
            <p:txBody>
              <a:bodyPr/>
              <a:lstStyle/>
              <a:p>
                <a:r>
                  <a:rPr lang="it-IT">
                    <a:noFill/>
                  </a:rPr>
                  <a:t> </a:t>
                </a:r>
              </a:p>
            </p:txBody>
          </p:sp>
        </mc:Fallback>
      </mc:AlternateContent>
      <p:sp>
        <p:nvSpPr>
          <p:cNvPr id="35" name="Rettangolo 34">
            <a:extLst>
              <a:ext uri="{FF2B5EF4-FFF2-40B4-BE49-F238E27FC236}">
                <a16:creationId xmlns:a16="http://schemas.microsoft.com/office/drawing/2014/main" id="{AEF205DA-FD4F-452C-A0B9-5A33225A5A13}"/>
              </a:ext>
            </a:extLst>
          </p:cNvPr>
          <p:cNvSpPr/>
          <p:nvPr/>
        </p:nvSpPr>
        <p:spPr>
          <a:xfrm>
            <a:off x="2670947" y="3100088"/>
            <a:ext cx="739693" cy="400110"/>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6" name="Connettore diritto 15">
            <a:extLst>
              <a:ext uri="{FF2B5EF4-FFF2-40B4-BE49-F238E27FC236}">
                <a16:creationId xmlns:a16="http://schemas.microsoft.com/office/drawing/2014/main" id="{D4D04F4D-DFE7-4540-B136-7895825763BD}"/>
              </a:ext>
            </a:extLst>
          </p:cNvPr>
          <p:cNvCxnSpPr>
            <a:cxnSpLocks/>
          </p:cNvCxnSpPr>
          <p:nvPr/>
        </p:nvCxnSpPr>
        <p:spPr>
          <a:xfrm>
            <a:off x="9019940" y="2702628"/>
            <a:ext cx="654780" cy="37584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4" name="Gruppo 23">
            <a:extLst>
              <a:ext uri="{FF2B5EF4-FFF2-40B4-BE49-F238E27FC236}">
                <a16:creationId xmlns:a16="http://schemas.microsoft.com/office/drawing/2014/main" id="{FBD021A5-AE30-4FD8-8AEE-77A0B4BAA224}"/>
              </a:ext>
            </a:extLst>
          </p:cNvPr>
          <p:cNvGrpSpPr/>
          <p:nvPr/>
        </p:nvGrpSpPr>
        <p:grpSpPr>
          <a:xfrm>
            <a:off x="7649551" y="4750749"/>
            <a:ext cx="2586978" cy="1239931"/>
            <a:chOff x="7625801" y="4703249"/>
            <a:chExt cx="2586978" cy="1239931"/>
          </a:xfrm>
        </p:grpSpPr>
        <p:sp>
          <p:nvSpPr>
            <p:cNvPr id="21" name="Rettangolo 20">
              <a:extLst>
                <a:ext uri="{FF2B5EF4-FFF2-40B4-BE49-F238E27FC236}">
                  <a16:creationId xmlns:a16="http://schemas.microsoft.com/office/drawing/2014/main" id="{A3B6E36B-669E-4BFE-AC62-6905B5351063}"/>
                </a:ext>
              </a:extLst>
            </p:cNvPr>
            <p:cNvSpPr/>
            <p:nvPr/>
          </p:nvSpPr>
          <p:spPr>
            <a:xfrm>
              <a:off x="7643471" y="5001825"/>
              <a:ext cx="2527740" cy="941355"/>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asellaDiTesto 19">
              <a:extLst>
                <a:ext uri="{FF2B5EF4-FFF2-40B4-BE49-F238E27FC236}">
                  <a16:creationId xmlns:a16="http://schemas.microsoft.com/office/drawing/2014/main" id="{CAE2DB62-11F9-4CE2-81A8-92D98A285BE5}"/>
                </a:ext>
              </a:extLst>
            </p:cNvPr>
            <p:cNvSpPr txBox="1"/>
            <p:nvPr/>
          </p:nvSpPr>
          <p:spPr>
            <a:xfrm>
              <a:off x="7643471" y="5001825"/>
              <a:ext cx="2569308" cy="923330"/>
            </a:xfrm>
            <a:prstGeom prst="rect">
              <a:avLst/>
            </a:prstGeom>
            <a:noFill/>
          </p:spPr>
          <p:txBody>
            <a:bodyPr wrap="square" rtlCol="0">
              <a:spAutoFit/>
            </a:bodyPr>
            <a:lstStyle/>
            <a:p>
              <a:r>
                <a:rPr lang="it-IT" dirty="0"/>
                <a:t>Come risultato dell’eliminazione i nodi L e B vengono connessi</a:t>
              </a:r>
            </a:p>
          </p:txBody>
        </p:sp>
        <p:sp>
          <p:nvSpPr>
            <p:cNvPr id="22" name="Rettangolo 21">
              <a:extLst>
                <a:ext uri="{FF2B5EF4-FFF2-40B4-BE49-F238E27FC236}">
                  <a16:creationId xmlns:a16="http://schemas.microsoft.com/office/drawing/2014/main" id="{ACBBE8C2-9473-4B16-BC17-A58D354A669F}"/>
                </a:ext>
              </a:extLst>
            </p:cNvPr>
            <p:cNvSpPr/>
            <p:nvPr/>
          </p:nvSpPr>
          <p:spPr>
            <a:xfrm>
              <a:off x="7625801" y="4703249"/>
              <a:ext cx="1090687" cy="30918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t>Nota</a:t>
              </a:r>
            </a:p>
          </p:txBody>
        </p:sp>
      </p:grpSp>
      <p:sp>
        <p:nvSpPr>
          <p:cNvPr id="4" name="Segnaposto numero diapositiva 3">
            <a:extLst>
              <a:ext uri="{FF2B5EF4-FFF2-40B4-BE49-F238E27FC236}">
                <a16:creationId xmlns:a16="http://schemas.microsoft.com/office/drawing/2014/main" id="{98074B62-6FEB-440B-B985-21B1F47A948F}"/>
              </a:ext>
            </a:extLst>
          </p:cNvPr>
          <p:cNvSpPr>
            <a:spLocks noGrp="1"/>
          </p:cNvSpPr>
          <p:nvPr>
            <p:ph type="sldNum" sz="quarter" idx="11"/>
          </p:nvPr>
        </p:nvSpPr>
        <p:spPr/>
        <p:txBody>
          <a:bodyPr/>
          <a:lstStyle/>
          <a:p>
            <a:fld id="{E3E31332-ACEA-43BB-804D-F4DACF796CB9}" type="slidenum">
              <a:rPr lang="it-IT" smtClean="0"/>
              <a:t>25</a:t>
            </a:fld>
            <a:endParaRPr lang="it-IT"/>
          </a:p>
        </p:txBody>
      </p:sp>
    </p:spTree>
    <p:extLst>
      <p:ext uri="{BB962C8B-B14F-4D97-AF65-F5344CB8AC3E}">
        <p14:creationId xmlns:p14="http://schemas.microsoft.com/office/powerpoint/2010/main" val="46975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51F350-1891-44B0-A3EC-3F68D176F2B2}"/>
              </a:ext>
            </a:extLst>
          </p:cNvPr>
          <p:cNvSpPr>
            <a:spLocks noGrp="1"/>
          </p:cNvSpPr>
          <p:nvPr>
            <p:ph type="title"/>
          </p:nvPr>
        </p:nvSpPr>
        <p:spPr/>
        <p:txBody>
          <a:bodyPr>
            <a:normAutofit fontScale="90000"/>
          </a:bodyPr>
          <a:lstStyle/>
          <a:p>
            <a:r>
              <a:rPr lang="it-IT"/>
              <a:t>Variable elimination</a:t>
            </a:r>
          </a:p>
        </p:txBody>
      </p:sp>
      <p:sp>
        <p:nvSpPr>
          <p:cNvPr id="3" name="Segnaposto testo 2">
            <a:extLst>
              <a:ext uri="{FF2B5EF4-FFF2-40B4-BE49-F238E27FC236}">
                <a16:creationId xmlns:a16="http://schemas.microsoft.com/office/drawing/2014/main" id="{64D4914F-71E2-492A-B137-C31A7CA522C7}"/>
              </a:ext>
            </a:extLst>
          </p:cNvPr>
          <p:cNvSpPr>
            <a:spLocks noGrp="1"/>
          </p:cNvSpPr>
          <p:nvPr>
            <p:ph type="body" sz="quarter" idx="13"/>
          </p:nvPr>
        </p:nvSpPr>
        <p:spPr/>
        <p:txBody>
          <a:bodyPr/>
          <a:lstStyle/>
          <a:p>
            <a:r>
              <a:rPr lang="it-IT" dirty="0"/>
              <a:t>Esempio: Asia network (IV)</a:t>
            </a:r>
          </a:p>
          <a:p>
            <a:endParaRPr lang="it-IT" dirty="0"/>
          </a:p>
        </p:txBody>
      </p:sp>
      <p:grpSp>
        <p:nvGrpSpPr>
          <p:cNvPr id="63" name="Gruppo 62">
            <a:extLst>
              <a:ext uri="{FF2B5EF4-FFF2-40B4-BE49-F238E27FC236}">
                <a16:creationId xmlns:a16="http://schemas.microsoft.com/office/drawing/2014/main" id="{A72F4417-52A1-4830-8408-73C305AAC004}"/>
              </a:ext>
            </a:extLst>
          </p:cNvPr>
          <p:cNvGrpSpPr/>
          <p:nvPr/>
        </p:nvGrpSpPr>
        <p:grpSpPr>
          <a:xfrm>
            <a:off x="7393581" y="1680068"/>
            <a:ext cx="2777631" cy="2559423"/>
            <a:chOff x="7117276" y="1911484"/>
            <a:chExt cx="3053936" cy="2876033"/>
          </a:xfrm>
        </p:grpSpPr>
        <p:sp>
          <p:nvSpPr>
            <p:cNvPr id="5" name="Ovale 4">
              <a:extLst>
                <a:ext uri="{FF2B5EF4-FFF2-40B4-BE49-F238E27FC236}">
                  <a16:creationId xmlns:a16="http://schemas.microsoft.com/office/drawing/2014/main" id="{8AFF5B48-73BB-45E9-A26C-9FC7BB943422}"/>
                </a:ext>
              </a:extLst>
            </p:cNvPr>
            <p:cNvSpPr/>
            <p:nvPr/>
          </p:nvSpPr>
          <p:spPr>
            <a:xfrm>
              <a:off x="7117277" y="1911485"/>
              <a:ext cx="510639" cy="510639"/>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a:t>
              </a:r>
            </a:p>
          </p:txBody>
        </p:sp>
        <p:sp>
          <p:nvSpPr>
            <p:cNvPr id="6" name="Ovale 5">
              <a:extLst>
                <a:ext uri="{FF2B5EF4-FFF2-40B4-BE49-F238E27FC236}">
                  <a16:creationId xmlns:a16="http://schemas.microsoft.com/office/drawing/2014/main" id="{8E3B12C9-9FDB-40F6-B338-683775398505}"/>
                </a:ext>
              </a:extLst>
            </p:cNvPr>
            <p:cNvSpPr/>
            <p:nvPr/>
          </p:nvSpPr>
          <p:spPr>
            <a:xfrm>
              <a:off x="7117276" y="2689278"/>
              <a:ext cx="510639" cy="510639"/>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sp>
          <p:nvSpPr>
            <p:cNvPr id="7" name="Ovale 6">
              <a:extLst>
                <a:ext uri="{FF2B5EF4-FFF2-40B4-BE49-F238E27FC236}">
                  <a16:creationId xmlns:a16="http://schemas.microsoft.com/office/drawing/2014/main" id="{4B871FF9-35A8-424A-A621-ACC17BDC813C}"/>
                </a:ext>
              </a:extLst>
            </p:cNvPr>
            <p:cNvSpPr/>
            <p:nvPr/>
          </p:nvSpPr>
          <p:spPr>
            <a:xfrm>
              <a:off x="9027226" y="1911484"/>
              <a:ext cx="510639" cy="510639"/>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a:t>
              </a:r>
            </a:p>
          </p:txBody>
        </p:sp>
        <p:sp>
          <p:nvSpPr>
            <p:cNvPr id="8" name="Ovale 7">
              <a:extLst>
                <a:ext uri="{FF2B5EF4-FFF2-40B4-BE49-F238E27FC236}">
                  <a16:creationId xmlns:a16="http://schemas.microsoft.com/office/drawing/2014/main" id="{DD6588D4-FE9D-4ED2-8644-E77E10C974E6}"/>
                </a:ext>
              </a:extLst>
            </p:cNvPr>
            <p:cNvSpPr/>
            <p:nvPr/>
          </p:nvSpPr>
          <p:spPr>
            <a:xfrm>
              <a:off x="8388925" y="2672920"/>
              <a:ext cx="510639" cy="510639"/>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9" name="Ovale 8">
              <a:extLst>
                <a:ext uri="{FF2B5EF4-FFF2-40B4-BE49-F238E27FC236}">
                  <a16:creationId xmlns:a16="http://schemas.microsoft.com/office/drawing/2014/main" id="{42B62DFB-A15D-4F3C-92DE-B5866BA6CC71}"/>
                </a:ext>
              </a:extLst>
            </p:cNvPr>
            <p:cNvSpPr/>
            <p:nvPr/>
          </p:nvSpPr>
          <p:spPr>
            <a:xfrm>
              <a:off x="9660573" y="3372592"/>
              <a:ext cx="510639" cy="510639"/>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sp>
          <p:nvSpPr>
            <p:cNvPr id="10" name="Ovale 9">
              <a:extLst>
                <a:ext uri="{FF2B5EF4-FFF2-40B4-BE49-F238E27FC236}">
                  <a16:creationId xmlns:a16="http://schemas.microsoft.com/office/drawing/2014/main" id="{72B3E217-809A-42D7-8B7B-CACE9027C8D3}"/>
                </a:ext>
              </a:extLst>
            </p:cNvPr>
            <p:cNvSpPr/>
            <p:nvPr/>
          </p:nvSpPr>
          <p:spPr>
            <a:xfrm>
              <a:off x="7753100" y="3372593"/>
              <a:ext cx="510639" cy="510639"/>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11" name="Ovale 10">
              <a:extLst>
                <a:ext uri="{FF2B5EF4-FFF2-40B4-BE49-F238E27FC236}">
                  <a16:creationId xmlns:a16="http://schemas.microsoft.com/office/drawing/2014/main" id="{2BD41272-4DC1-4A21-8A9D-9DC51CD524E1}"/>
                </a:ext>
              </a:extLst>
            </p:cNvPr>
            <p:cNvSpPr/>
            <p:nvPr/>
          </p:nvSpPr>
          <p:spPr>
            <a:xfrm>
              <a:off x="7753099" y="4276877"/>
              <a:ext cx="510639" cy="510639"/>
            </a:xfrm>
            <a:prstGeom prst="ellipse">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X</a:t>
              </a:r>
            </a:p>
          </p:txBody>
        </p:sp>
        <p:sp>
          <p:nvSpPr>
            <p:cNvPr id="12" name="Ovale 11">
              <a:extLst>
                <a:ext uri="{FF2B5EF4-FFF2-40B4-BE49-F238E27FC236}">
                  <a16:creationId xmlns:a16="http://schemas.microsoft.com/office/drawing/2014/main" id="{AD3C968B-FD08-4A45-9E38-6DA83BD31EEF}"/>
                </a:ext>
              </a:extLst>
            </p:cNvPr>
            <p:cNvSpPr/>
            <p:nvPr/>
          </p:nvSpPr>
          <p:spPr>
            <a:xfrm>
              <a:off x="9027226" y="4276878"/>
              <a:ext cx="510639" cy="510639"/>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
              </a:r>
            </a:p>
          </p:txBody>
        </p:sp>
        <p:cxnSp>
          <p:nvCxnSpPr>
            <p:cNvPr id="14" name="Connettore 2 13">
              <a:extLst>
                <a:ext uri="{FF2B5EF4-FFF2-40B4-BE49-F238E27FC236}">
                  <a16:creationId xmlns:a16="http://schemas.microsoft.com/office/drawing/2014/main" id="{A78396FB-DC61-4A4E-B55B-22BD9A11AF0A}"/>
                </a:ext>
              </a:extLst>
            </p:cNvPr>
            <p:cNvCxnSpPr>
              <a:stCxn id="5" idx="4"/>
              <a:endCxn id="6" idx="0"/>
            </p:cNvCxnSpPr>
            <p:nvPr/>
          </p:nvCxnSpPr>
          <p:spPr>
            <a:xfrm flipH="1">
              <a:off x="7372596" y="2422124"/>
              <a:ext cx="1" cy="267154"/>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C1996024-FA6C-415F-9B64-0B3284631F9D}"/>
                </a:ext>
              </a:extLst>
            </p:cNvPr>
            <p:cNvCxnSpPr>
              <a:cxnSpLocks/>
              <a:stCxn id="6" idx="5"/>
              <a:endCxn id="10" idx="1"/>
            </p:cNvCxnSpPr>
            <p:nvPr/>
          </p:nvCxnSpPr>
          <p:spPr>
            <a:xfrm>
              <a:off x="7553134" y="3125136"/>
              <a:ext cx="274747" cy="322238"/>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203A32C3-5AC8-49A8-A2BD-F2274B2C0A2B}"/>
                </a:ext>
              </a:extLst>
            </p:cNvPr>
            <p:cNvCxnSpPr>
              <a:cxnSpLocks/>
              <a:stCxn id="7" idx="3"/>
              <a:endCxn id="8" idx="7"/>
            </p:cNvCxnSpPr>
            <p:nvPr/>
          </p:nvCxnSpPr>
          <p:spPr>
            <a:xfrm flipH="1">
              <a:off x="8824783" y="2347342"/>
              <a:ext cx="277224" cy="400359"/>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F872450D-38C9-4FA7-A8B3-F37A523F177E}"/>
                </a:ext>
              </a:extLst>
            </p:cNvPr>
            <p:cNvCxnSpPr>
              <a:cxnSpLocks/>
              <a:stCxn id="8" idx="3"/>
              <a:endCxn id="10" idx="7"/>
            </p:cNvCxnSpPr>
            <p:nvPr/>
          </p:nvCxnSpPr>
          <p:spPr>
            <a:xfrm flipH="1">
              <a:off x="8188958" y="3108778"/>
              <a:ext cx="274748" cy="338596"/>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ttore 2 30">
              <a:extLst>
                <a:ext uri="{FF2B5EF4-FFF2-40B4-BE49-F238E27FC236}">
                  <a16:creationId xmlns:a16="http://schemas.microsoft.com/office/drawing/2014/main" id="{DEFF7F4E-B33B-4567-A13D-1A81D8DDDE97}"/>
                </a:ext>
              </a:extLst>
            </p:cNvPr>
            <p:cNvCxnSpPr>
              <a:cxnSpLocks/>
              <a:stCxn id="7" idx="5"/>
              <a:endCxn id="9" idx="0"/>
            </p:cNvCxnSpPr>
            <p:nvPr/>
          </p:nvCxnSpPr>
          <p:spPr>
            <a:xfrm>
              <a:off x="9463084" y="2347342"/>
              <a:ext cx="452809" cy="102525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2 51">
              <a:extLst>
                <a:ext uri="{FF2B5EF4-FFF2-40B4-BE49-F238E27FC236}">
                  <a16:creationId xmlns:a16="http://schemas.microsoft.com/office/drawing/2014/main" id="{643A8CFD-F070-43FB-99A3-78CAB642EDA0}"/>
                </a:ext>
              </a:extLst>
            </p:cNvPr>
            <p:cNvCxnSpPr>
              <a:cxnSpLocks/>
              <a:stCxn id="10" idx="4"/>
              <a:endCxn id="11" idx="0"/>
            </p:cNvCxnSpPr>
            <p:nvPr/>
          </p:nvCxnSpPr>
          <p:spPr>
            <a:xfrm flipH="1">
              <a:off x="8008419" y="3883232"/>
              <a:ext cx="1" cy="393645"/>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ttore 2 54">
              <a:extLst>
                <a:ext uri="{FF2B5EF4-FFF2-40B4-BE49-F238E27FC236}">
                  <a16:creationId xmlns:a16="http://schemas.microsoft.com/office/drawing/2014/main" id="{03248ACD-04E4-40BE-8FF9-82F893465658}"/>
                </a:ext>
              </a:extLst>
            </p:cNvPr>
            <p:cNvCxnSpPr>
              <a:cxnSpLocks/>
              <a:stCxn id="9" idx="3"/>
              <a:endCxn id="12" idx="7"/>
            </p:cNvCxnSpPr>
            <p:nvPr/>
          </p:nvCxnSpPr>
          <p:spPr>
            <a:xfrm flipH="1">
              <a:off x="9463084" y="3808450"/>
              <a:ext cx="272270" cy="543209"/>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ttore 2 57">
              <a:extLst>
                <a:ext uri="{FF2B5EF4-FFF2-40B4-BE49-F238E27FC236}">
                  <a16:creationId xmlns:a16="http://schemas.microsoft.com/office/drawing/2014/main" id="{C0A5CB98-DE5F-40B5-9C44-BCF8601141B7}"/>
                </a:ext>
              </a:extLst>
            </p:cNvPr>
            <p:cNvCxnSpPr>
              <a:cxnSpLocks/>
              <a:stCxn id="10" idx="5"/>
              <a:endCxn id="12" idx="1"/>
            </p:cNvCxnSpPr>
            <p:nvPr/>
          </p:nvCxnSpPr>
          <p:spPr>
            <a:xfrm>
              <a:off x="8188958" y="3808451"/>
              <a:ext cx="913049" cy="543208"/>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4" name="CasellaDiTesto 73">
                <a:extLst>
                  <a:ext uri="{FF2B5EF4-FFF2-40B4-BE49-F238E27FC236}">
                    <a16:creationId xmlns:a16="http://schemas.microsoft.com/office/drawing/2014/main" id="{A3D30E2C-7825-479D-97B5-35C816493F9A}"/>
                  </a:ext>
                </a:extLst>
              </p:cNvPr>
              <p:cNvSpPr txBox="1"/>
              <p:nvPr/>
            </p:nvSpPr>
            <p:spPr>
              <a:xfrm>
                <a:off x="201880" y="4826471"/>
                <a:ext cx="9969331" cy="369332"/>
              </a:xfrm>
              <a:prstGeom prst="rect">
                <a:avLst/>
              </a:prstGeom>
              <a:noFill/>
            </p:spPr>
            <p:txBody>
              <a:bodyPr wrap="square" rtlCol="0">
                <a:spAutoFit/>
              </a:bodyPr>
              <a:lstStyle/>
              <a:p>
                <a:pPr algn="just"/>
                <a:r>
                  <a:rPr lang="it-IT" dirty="0"/>
                  <a:t>Combinando i fattori rispetto ad </a:t>
                </a:r>
                <a14:m>
                  <m:oMath xmlns:m="http://schemas.openxmlformats.org/officeDocument/2006/math">
                    <m:r>
                      <a:rPr lang="it-IT" b="0" i="1" smtClean="0">
                        <a:latin typeface="Cambria Math" panose="02040503050406030204" pitchFamily="18" charset="0"/>
                      </a:rPr>
                      <m:t>𝑋</m:t>
                    </m:r>
                  </m:oMath>
                </a14:m>
                <a:r>
                  <a:rPr lang="it-IT" dirty="0"/>
                  <a:t> otteniamo:</a:t>
                </a:r>
              </a:p>
            </p:txBody>
          </p:sp>
        </mc:Choice>
        <mc:Fallback xmlns="">
          <p:sp>
            <p:nvSpPr>
              <p:cNvPr id="74" name="CasellaDiTesto 73">
                <a:extLst>
                  <a:ext uri="{FF2B5EF4-FFF2-40B4-BE49-F238E27FC236}">
                    <a16:creationId xmlns:a16="http://schemas.microsoft.com/office/drawing/2014/main" id="{A3D30E2C-7825-479D-97B5-35C816493F9A}"/>
                  </a:ext>
                </a:extLst>
              </p:cNvPr>
              <p:cNvSpPr txBox="1">
                <a:spLocks noRot="1" noChangeAspect="1" noMove="1" noResize="1" noEditPoints="1" noAdjustHandles="1" noChangeArrowheads="1" noChangeShapeType="1" noTextEdit="1"/>
              </p:cNvSpPr>
              <p:nvPr/>
            </p:nvSpPr>
            <p:spPr>
              <a:xfrm>
                <a:off x="201880" y="4826471"/>
                <a:ext cx="9969331" cy="369332"/>
              </a:xfrm>
              <a:prstGeom prst="rect">
                <a:avLst/>
              </a:prstGeom>
              <a:blipFill>
                <a:blip r:embed="rId2"/>
                <a:stretch>
                  <a:fillRect l="-489" t="-10000" b="-26667"/>
                </a:stretch>
              </a:blipFill>
            </p:spPr>
            <p:txBody>
              <a:bodyPr/>
              <a:lstStyle/>
              <a:p>
                <a:r>
                  <a:rPr lang="it-IT">
                    <a:noFill/>
                  </a:rPr>
                  <a:t> </a:t>
                </a:r>
              </a:p>
            </p:txBody>
          </p:sp>
        </mc:Fallback>
      </mc:AlternateContent>
      <p:grpSp>
        <p:nvGrpSpPr>
          <p:cNvPr id="80" name="Gruppo 79">
            <a:extLst>
              <a:ext uri="{FF2B5EF4-FFF2-40B4-BE49-F238E27FC236}">
                <a16:creationId xmlns:a16="http://schemas.microsoft.com/office/drawing/2014/main" id="{55FAFA60-FCBB-4434-AF0E-943A24728BBB}"/>
              </a:ext>
            </a:extLst>
          </p:cNvPr>
          <p:cNvGrpSpPr/>
          <p:nvPr/>
        </p:nvGrpSpPr>
        <p:grpSpPr>
          <a:xfrm>
            <a:off x="1" y="3744847"/>
            <a:ext cx="7643470" cy="857471"/>
            <a:chOff x="1" y="3744847"/>
            <a:chExt cx="7643470" cy="857471"/>
          </a:xfrm>
        </p:grpSpPr>
        <p:sp>
          <p:nvSpPr>
            <p:cNvPr id="79" name="Rettangolo 78">
              <a:extLst>
                <a:ext uri="{FF2B5EF4-FFF2-40B4-BE49-F238E27FC236}">
                  <a16:creationId xmlns:a16="http://schemas.microsoft.com/office/drawing/2014/main" id="{C7A00600-ECC8-4769-95F3-30CA29C05753}"/>
                </a:ext>
              </a:extLst>
            </p:cNvPr>
            <p:cNvSpPr/>
            <p:nvPr/>
          </p:nvSpPr>
          <p:spPr>
            <a:xfrm>
              <a:off x="1" y="3744847"/>
              <a:ext cx="7643470" cy="857471"/>
            </a:xfrm>
            <a:prstGeom prst="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75" name="CasellaDiTesto 74">
                  <a:extLst>
                    <a:ext uri="{FF2B5EF4-FFF2-40B4-BE49-F238E27FC236}">
                      <a16:creationId xmlns:a16="http://schemas.microsoft.com/office/drawing/2014/main" id="{FC55934C-D74E-40E4-A953-116467364F59}"/>
                    </a:ext>
                  </a:extLst>
                </p:cNvPr>
                <p:cNvSpPr txBox="1"/>
                <p:nvPr/>
              </p:nvSpPr>
              <p:spPr>
                <a:xfrm>
                  <a:off x="201881" y="3800147"/>
                  <a:ext cx="2250040" cy="7468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000" b="0" i="1" smtClean="0">
                                <a:solidFill>
                                  <a:schemeClr val="bg1"/>
                                </a:solidFill>
                                <a:latin typeface="Cambria Math" panose="02040503050406030204" pitchFamily="18" charset="0"/>
                              </a:rPr>
                            </m:ctrlPr>
                          </m:sSubPr>
                          <m:e>
                            <m:r>
                              <a:rPr lang="it-IT" sz="2000" b="0" i="1" smtClean="0">
                                <a:solidFill>
                                  <a:schemeClr val="bg1"/>
                                </a:solidFill>
                                <a:latin typeface="Cambria Math" panose="02040503050406030204" pitchFamily="18" charset="0"/>
                              </a:rPr>
                              <m:t>𝑓</m:t>
                            </m:r>
                          </m:e>
                          <m:sub>
                            <m:r>
                              <a:rPr lang="it-IT" sz="2000" b="0" i="1" smtClean="0">
                                <a:solidFill>
                                  <a:schemeClr val="bg1"/>
                                </a:solidFill>
                                <a:latin typeface="Cambria Math" panose="02040503050406030204" pitchFamily="18" charset="0"/>
                              </a:rPr>
                              <m:t>𝑋</m:t>
                            </m:r>
                          </m:sub>
                        </m:sSub>
                        <m:d>
                          <m:dPr>
                            <m:ctrlPr>
                              <a:rPr lang="it-IT" sz="2000" b="0" i="1" smtClean="0">
                                <a:solidFill>
                                  <a:schemeClr val="bg1"/>
                                </a:solidFill>
                                <a:latin typeface="Cambria Math" panose="02040503050406030204" pitchFamily="18" charset="0"/>
                              </a:rPr>
                            </m:ctrlPr>
                          </m:dPr>
                          <m:e>
                            <m:r>
                              <a:rPr lang="it-IT" sz="2000" b="0" i="1" smtClean="0">
                                <a:solidFill>
                                  <a:schemeClr val="bg1"/>
                                </a:solidFill>
                                <a:latin typeface="Cambria Math" panose="02040503050406030204" pitchFamily="18" charset="0"/>
                              </a:rPr>
                              <m:t>𝐸</m:t>
                            </m:r>
                          </m:e>
                        </m:d>
                        <m:r>
                          <a:rPr lang="it-IT" sz="2000" b="0" i="0" smtClean="0">
                            <a:solidFill>
                              <a:schemeClr val="bg1"/>
                            </a:solidFill>
                            <a:latin typeface="Cambria Math" panose="02040503050406030204" pitchFamily="18" charset="0"/>
                          </a:rPr>
                          <m:t>=</m:t>
                        </m:r>
                        <m:nary>
                          <m:naryPr>
                            <m:chr m:val="∑"/>
                            <m:supHide m:val="on"/>
                            <m:ctrlPr>
                              <a:rPr lang="it-IT" sz="2000" b="0" i="1" smtClean="0">
                                <a:solidFill>
                                  <a:schemeClr val="bg1"/>
                                </a:solidFill>
                                <a:latin typeface="Cambria Math" panose="02040503050406030204" pitchFamily="18" charset="0"/>
                              </a:rPr>
                            </m:ctrlPr>
                          </m:naryPr>
                          <m:sub>
                            <m:r>
                              <m:rPr>
                                <m:brk m:alnAt="7"/>
                              </m:rPr>
                              <a:rPr lang="it-IT" sz="2000" b="0" i="1" smtClean="0">
                                <a:solidFill>
                                  <a:schemeClr val="bg1"/>
                                </a:solidFill>
                                <a:latin typeface="Cambria Math" panose="02040503050406030204" pitchFamily="18" charset="0"/>
                              </a:rPr>
                              <m:t>𝑥</m:t>
                            </m:r>
                          </m:sub>
                          <m:sup/>
                          <m:e>
                            <m:r>
                              <a:rPr lang="it-IT" sz="2000" b="0" i="1" smtClean="0">
                                <a:solidFill>
                                  <a:schemeClr val="bg1"/>
                                </a:solidFill>
                                <a:latin typeface="Cambria Math" panose="02040503050406030204" pitchFamily="18" charset="0"/>
                              </a:rPr>
                              <m:t>𝑃</m:t>
                            </m:r>
                            <m:d>
                              <m:dPr>
                                <m:ctrlPr>
                                  <a:rPr lang="it-IT" sz="2000" b="0" i="1" smtClean="0">
                                    <a:solidFill>
                                      <a:schemeClr val="bg1"/>
                                    </a:solidFill>
                                    <a:latin typeface="Cambria Math" panose="02040503050406030204" pitchFamily="18" charset="0"/>
                                  </a:rPr>
                                </m:ctrlPr>
                              </m:dPr>
                              <m:e>
                                <m:r>
                                  <a:rPr lang="it-IT" sz="2000" b="0" i="1" smtClean="0">
                                    <a:solidFill>
                                      <a:schemeClr val="bg1"/>
                                    </a:solidFill>
                                    <a:latin typeface="Cambria Math" panose="02040503050406030204" pitchFamily="18" charset="0"/>
                                  </a:rPr>
                                  <m:t>𝑥</m:t>
                                </m:r>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𝐸</m:t>
                                </m:r>
                              </m:e>
                            </m:d>
                          </m:e>
                        </m:nary>
                      </m:oMath>
                    </m:oMathPara>
                  </a14:m>
                  <a:endParaRPr lang="it-IT" sz="2000" dirty="0">
                    <a:solidFill>
                      <a:schemeClr val="bg1"/>
                    </a:solidFill>
                  </a:endParaRPr>
                </a:p>
              </p:txBody>
            </p:sp>
          </mc:Choice>
          <mc:Fallback xmlns="">
            <p:sp>
              <p:nvSpPr>
                <p:cNvPr id="75" name="CasellaDiTesto 74">
                  <a:extLst>
                    <a:ext uri="{FF2B5EF4-FFF2-40B4-BE49-F238E27FC236}">
                      <a16:creationId xmlns:a16="http://schemas.microsoft.com/office/drawing/2014/main" id="{FC55934C-D74E-40E4-A953-116467364F59}"/>
                    </a:ext>
                  </a:extLst>
                </p:cNvPr>
                <p:cNvSpPr txBox="1">
                  <a:spLocks noRot="1" noChangeAspect="1" noMove="1" noResize="1" noEditPoints="1" noAdjustHandles="1" noChangeArrowheads="1" noChangeShapeType="1" noTextEdit="1"/>
                </p:cNvSpPr>
                <p:nvPr/>
              </p:nvSpPr>
              <p:spPr>
                <a:xfrm>
                  <a:off x="201881" y="3800147"/>
                  <a:ext cx="2250040" cy="746871"/>
                </a:xfrm>
                <a:prstGeom prst="rect">
                  <a:avLst/>
                </a:prstGeom>
                <a:blipFill>
                  <a:blip r:embed="rId3"/>
                  <a:stretch>
                    <a:fillRect/>
                  </a:stretch>
                </a:blipFill>
              </p:spPr>
              <p:txBody>
                <a:bodyPr/>
                <a:lstStyle/>
                <a:p>
                  <a:r>
                    <a:rPr lang="it-IT">
                      <a:noFill/>
                    </a:rPr>
                    <a:t> </a:t>
                  </a:r>
                </a:p>
              </p:txBody>
            </p:sp>
          </mc:Fallback>
        </mc:AlternateContent>
      </p:grpSp>
      <mc:AlternateContent xmlns:mc="http://schemas.openxmlformats.org/markup-compatibility/2006" xmlns:a14="http://schemas.microsoft.com/office/drawing/2010/main">
        <mc:Choice Requires="a14">
          <p:sp>
            <p:nvSpPr>
              <p:cNvPr id="78" name="CasellaDiTesto 77">
                <a:extLst>
                  <a:ext uri="{FF2B5EF4-FFF2-40B4-BE49-F238E27FC236}">
                    <a16:creationId xmlns:a16="http://schemas.microsoft.com/office/drawing/2014/main" id="{566E4E4E-941A-442F-A033-B19973D0B9E8}"/>
                  </a:ext>
                </a:extLst>
              </p:cNvPr>
              <p:cNvSpPr txBox="1"/>
              <p:nvPr/>
            </p:nvSpPr>
            <p:spPr>
              <a:xfrm>
                <a:off x="241012" y="5269397"/>
                <a:ext cx="50464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000" b="0" i="1" smtClean="0">
                              <a:solidFill>
                                <a:schemeClr val="tx1"/>
                              </a:solidFill>
                              <a:latin typeface="Cambria Math" panose="02040503050406030204" pitchFamily="18" charset="0"/>
                            </a:rPr>
                          </m:ctrlPr>
                        </m:sSubPr>
                        <m:e>
                          <m:r>
                            <a:rPr lang="it-IT" sz="2000" b="0" i="1" smtClean="0">
                              <a:solidFill>
                                <a:schemeClr val="tx1"/>
                              </a:solidFill>
                              <a:latin typeface="Cambria Math" panose="02040503050406030204" pitchFamily="18" charset="0"/>
                            </a:rPr>
                            <m:t>𝑓</m:t>
                          </m:r>
                        </m:e>
                        <m:sub>
                          <m:r>
                            <m:rPr>
                              <m:sty m:val="p"/>
                            </m:rPr>
                            <a:rPr lang="it-IT" sz="2000" b="0" i="0" smtClean="0">
                              <a:solidFill>
                                <a:schemeClr val="tx1"/>
                              </a:solidFill>
                              <a:latin typeface="Cambria Math" panose="02040503050406030204" pitchFamily="18" charset="0"/>
                            </a:rPr>
                            <m:t>A</m:t>
                          </m:r>
                        </m:sub>
                      </m:sSub>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𝑇</m:t>
                          </m:r>
                        </m:e>
                      </m:d>
                      <m:r>
                        <a:rPr lang="it-IT" sz="2000" b="0" i="1" smtClean="0">
                          <a:solidFill>
                            <a:schemeClr val="tx1"/>
                          </a:solidFill>
                          <a:latin typeface="Cambria Math" panose="02040503050406030204" pitchFamily="18" charset="0"/>
                        </a:rPr>
                        <m:t>⋅</m:t>
                      </m:r>
                      <m:sSub>
                        <m:sSubPr>
                          <m:ctrlPr>
                            <a:rPr lang="it-IT" sz="2000" b="0" i="1" smtClean="0">
                              <a:solidFill>
                                <a:schemeClr val="tx1"/>
                              </a:solidFill>
                              <a:latin typeface="Cambria Math" panose="02040503050406030204" pitchFamily="18" charset="0"/>
                            </a:rPr>
                          </m:ctrlPr>
                        </m:sSubPr>
                        <m:e>
                          <m:r>
                            <a:rPr lang="it-IT" sz="2000" b="0" i="1" smtClean="0">
                              <a:solidFill>
                                <a:schemeClr val="tx1"/>
                              </a:solidFill>
                              <a:latin typeface="Cambria Math" panose="02040503050406030204" pitchFamily="18" charset="0"/>
                            </a:rPr>
                            <m:t>𝑓</m:t>
                          </m:r>
                        </m:e>
                        <m:sub>
                          <m:r>
                            <a:rPr lang="it-IT" sz="2000" b="0" i="1" smtClean="0">
                              <a:solidFill>
                                <a:schemeClr val="tx1"/>
                              </a:solidFill>
                              <a:latin typeface="Cambria Math" panose="02040503050406030204" pitchFamily="18" charset="0"/>
                            </a:rPr>
                            <m:t>𝑆</m:t>
                          </m:r>
                        </m:sub>
                      </m:sSub>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𝐵</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𝐿</m:t>
                          </m:r>
                        </m:e>
                      </m:d>
                      <m:r>
                        <a:rPr lang="it-IT" sz="2000" b="0" i="1" smtClean="0">
                          <a:solidFill>
                            <a:schemeClr val="tx1"/>
                          </a:solidFill>
                          <a:latin typeface="Cambria Math" panose="02040503050406030204" pitchFamily="18" charset="0"/>
                        </a:rPr>
                        <m:t>⋅</m:t>
                      </m:r>
                      <m:sSub>
                        <m:sSubPr>
                          <m:ctrlPr>
                            <a:rPr lang="it-IT" sz="2000" b="0" i="1" smtClean="0">
                              <a:solidFill>
                                <a:schemeClr val="tx1"/>
                              </a:solidFill>
                              <a:latin typeface="Cambria Math" panose="02040503050406030204" pitchFamily="18" charset="0"/>
                            </a:rPr>
                          </m:ctrlPr>
                        </m:sSubPr>
                        <m:e>
                          <m:r>
                            <a:rPr lang="it-IT" sz="2000" b="0" i="1" smtClean="0">
                              <a:solidFill>
                                <a:schemeClr val="tx1"/>
                              </a:solidFill>
                              <a:latin typeface="Cambria Math" panose="02040503050406030204" pitchFamily="18" charset="0"/>
                            </a:rPr>
                            <m:t>𝑓</m:t>
                          </m:r>
                        </m:e>
                        <m:sub>
                          <m:r>
                            <a:rPr lang="it-IT" sz="2000" b="0" i="1" smtClean="0">
                              <a:solidFill>
                                <a:schemeClr val="tx1"/>
                              </a:solidFill>
                              <a:latin typeface="Cambria Math" panose="02040503050406030204" pitchFamily="18" charset="0"/>
                            </a:rPr>
                            <m:t>𝑋</m:t>
                          </m:r>
                        </m:sub>
                      </m:sSub>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𝐸</m:t>
                          </m:r>
                        </m:e>
                      </m:d>
                      <m:r>
                        <a:rPr lang="it-IT" sz="2000" i="1">
                          <a:solidFill>
                            <a:schemeClr val="tx1"/>
                          </a:solidFill>
                          <a:latin typeface="Cambria Math" panose="02040503050406030204" pitchFamily="18" charset="0"/>
                        </a:rPr>
                        <m:t>⋅</m:t>
                      </m:r>
                      <m:r>
                        <m:rPr>
                          <m:sty m:val="p"/>
                        </m:rPr>
                        <a:rPr lang="it-IT" sz="2000" b="0" i="0" smtClean="0">
                          <a:solidFill>
                            <a:schemeClr val="tx1"/>
                          </a:solidFill>
                          <a:latin typeface="Cambria Math" panose="02040503050406030204" pitchFamily="18" charset="0"/>
                        </a:rPr>
                        <m:t>P</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𝐸</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𝑇</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𝐿</m:t>
                          </m:r>
                        </m:e>
                      </m:d>
                      <m:r>
                        <a:rPr lang="it-IT" sz="2000" i="1">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𝑃</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𝐷</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𝐵</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𝐸</m:t>
                          </m:r>
                        </m:e>
                      </m:d>
                    </m:oMath>
                  </m:oMathPara>
                </a14:m>
                <a:endParaRPr lang="it-IT" sz="2000" dirty="0">
                  <a:solidFill>
                    <a:schemeClr val="tx1"/>
                  </a:solidFill>
                </a:endParaRPr>
              </a:p>
            </p:txBody>
          </p:sp>
        </mc:Choice>
        <mc:Fallback xmlns="">
          <p:sp>
            <p:nvSpPr>
              <p:cNvPr id="78" name="CasellaDiTesto 77">
                <a:extLst>
                  <a:ext uri="{FF2B5EF4-FFF2-40B4-BE49-F238E27FC236}">
                    <a16:creationId xmlns:a16="http://schemas.microsoft.com/office/drawing/2014/main" id="{566E4E4E-941A-442F-A033-B19973D0B9E8}"/>
                  </a:ext>
                </a:extLst>
              </p:cNvPr>
              <p:cNvSpPr txBox="1">
                <a:spLocks noRot="1" noChangeAspect="1" noMove="1" noResize="1" noEditPoints="1" noAdjustHandles="1" noChangeArrowheads="1" noChangeShapeType="1" noTextEdit="1"/>
              </p:cNvSpPr>
              <p:nvPr/>
            </p:nvSpPr>
            <p:spPr>
              <a:xfrm>
                <a:off x="241012" y="5269397"/>
                <a:ext cx="5046446" cy="307777"/>
              </a:xfrm>
              <a:prstGeom prst="rect">
                <a:avLst/>
              </a:prstGeom>
              <a:blipFill>
                <a:blip r:embed="rId4"/>
                <a:stretch>
                  <a:fillRect l="-605" b="-33333"/>
                </a:stretch>
              </a:blipFill>
            </p:spPr>
            <p:txBody>
              <a:bodyPr/>
              <a:lstStyle/>
              <a:p>
                <a:r>
                  <a:rPr lang="it-IT">
                    <a:noFill/>
                  </a:rPr>
                  <a:t> </a:t>
                </a:r>
              </a:p>
            </p:txBody>
          </p:sp>
        </mc:Fallback>
      </mc:AlternateContent>
      <p:sp>
        <p:nvSpPr>
          <p:cNvPr id="32" name="Ovale 31">
            <a:extLst>
              <a:ext uri="{FF2B5EF4-FFF2-40B4-BE49-F238E27FC236}">
                <a16:creationId xmlns:a16="http://schemas.microsoft.com/office/drawing/2014/main" id="{B10C0252-E5E4-47E5-9513-73DC72AACDA8}"/>
              </a:ext>
            </a:extLst>
          </p:cNvPr>
          <p:cNvSpPr/>
          <p:nvPr/>
        </p:nvSpPr>
        <p:spPr>
          <a:xfrm>
            <a:off x="1423176" y="1947971"/>
            <a:ext cx="308758" cy="3693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33" name="CasellaDiTesto 32">
                <a:extLst>
                  <a:ext uri="{FF2B5EF4-FFF2-40B4-BE49-F238E27FC236}">
                    <a16:creationId xmlns:a16="http://schemas.microsoft.com/office/drawing/2014/main" id="{C028F2A5-9BC5-44E0-B9F0-35544EAB7407}"/>
                  </a:ext>
                </a:extLst>
              </p:cNvPr>
              <p:cNvSpPr txBox="1"/>
              <p:nvPr/>
            </p:nvSpPr>
            <p:spPr>
              <a:xfrm>
                <a:off x="201881" y="1947971"/>
                <a:ext cx="4007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400" b="0" i="1" smtClean="0">
                          <a:solidFill>
                            <a:schemeClr val="tx1"/>
                          </a:solidFill>
                          <a:latin typeface="Cambria Math" panose="02040503050406030204" pitchFamily="18" charset="0"/>
                        </a:rPr>
                        <m:t>𝐴</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𝑆</m:t>
                      </m:r>
                      <m:r>
                        <a:rPr lang="it-IT" sz="2400" b="0" i="1" smtClean="0">
                          <a:solidFill>
                            <a:schemeClr val="tx1"/>
                          </a:solidFill>
                          <a:latin typeface="Cambria Math" panose="02040503050406030204" pitchFamily="18" charset="0"/>
                        </a:rPr>
                        <m:t>→</m:t>
                      </m:r>
                      <m:r>
                        <a:rPr lang="it-IT" sz="2400" b="0" i="1" smtClean="0">
                          <a:solidFill>
                            <a:schemeClr val="bg1"/>
                          </a:solidFill>
                          <a:latin typeface="Cambria Math" panose="02040503050406030204" pitchFamily="18" charset="0"/>
                        </a:rPr>
                        <m:t>𝑋</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𝑇</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𝐿</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𝐸</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𝐵</m:t>
                      </m:r>
                    </m:oMath>
                  </m:oMathPara>
                </a14:m>
                <a:endParaRPr lang="it-IT" sz="2400" i="1" dirty="0">
                  <a:solidFill>
                    <a:schemeClr val="tx1"/>
                  </a:solidFill>
                </a:endParaRPr>
              </a:p>
            </p:txBody>
          </p:sp>
        </mc:Choice>
        <mc:Fallback xmlns="">
          <p:sp>
            <p:nvSpPr>
              <p:cNvPr id="33" name="CasellaDiTesto 32">
                <a:extLst>
                  <a:ext uri="{FF2B5EF4-FFF2-40B4-BE49-F238E27FC236}">
                    <a16:creationId xmlns:a16="http://schemas.microsoft.com/office/drawing/2014/main" id="{C028F2A5-9BC5-44E0-B9F0-35544EAB7407}"/>
                  </a:ext>
                </a:extLst>
              </p:cNvPr>
              <p:cNvSpPr txBox="1">
                <a:spLocks noRot="1" noChangeAspect="1" noMove="1" noResize="1" noEditPoints="1" noAdjustHandles="1" noChangeArrowheads="1" noChangeShapeType="1" noTextEdit="1"/>
              </p:cNvSpPr>
              <p:nvPr/>
            </p:nvSpPr>
            <p:spPr>
              <a:xfrm>
                <a:off x="201881" y="1947971"/>
                <a:ext cx="4007444" cy="369332"/>
              </a:xfrm>
              <a:prstGeom prst="rect">
                <a:avLst/>
              </a:prstGeom>
              <a:blipFill>
                <a:blip r:embed="rId5"/>
                <a:stretch>
                  <a:fillRect l="-1064" r="-912" b="-6667"/>
                </a:stretch>
              </a:blipFill>
            </p:spPr>
            <p:txBody>
              <a:bodyPr/>
              <a:lstStyle/>
              <a:p>
                <a:r>
                  <a:rPr lang="it-IT">
                    <a:noFill/>
                  </a:rPr>
                  <a:t> </a:t>
                </a:r>
              </a:p>
            </p:txBody>
          </p:sp>
        </mc:Fallback>
      </mc:AlternateContent>
      <p:sp>
        <p:nvSpPr>
          <p:cNvPr id="35" name="Rettangolo 34">
            <a:extLst>
              <a:ext uri="{FF2B5EF4-FFF2-40B4-BE49-F238E27FC236}">
                <a16:creationId xmlns:a16="http://schemas.microsoft.com/office/drawing/2014/main" id="{AEF205DA-FD4F-452C-A0B9-5A33225A5A13}"/>
              </a:ext>
            </a:extLst>
          </p:cNvPr>
          <p:cNvSpPr/>
          <p:nvPr/>
        </p:nvSpPr>
        <p:spPr>
          <a:xfrm>
            <a:off x="3276589" y="3100088"/>
            <a:ext cx="784771" cy="400110"/>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36" name="Connettore diritto 35">
            <a:extLst>
              <a:ext uri="{FF2B5EF4-FFF2-40B4-BE49-F238E27FC236}">
                <a16:creationId xmlns:a16="http://schemas.microsoft.com/office/drawing/2014/main" id="{21A247EE-EB13-4EBD-A474-06F18B8D5454}"/>
              </a:ext>
            </a:extLst>
          </p:cNvPr>
          <p:cNvCxnSpPr>
            <a:cxnSpLocks/>
          </p:cNvCxnSpPr>
          <p:nvPr/>
        </p:nvCxnSpPr>
        <p:spPr>
          <a:xfrm>
            <a:off x="9019940" y="2702628"/>
            <a:ext cx="654780" cy="37584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asellaDiTesto 36">
                <a:extLst>
                  <a:ext uri="{FF2B5EF4-FFF2-40B4-BE49-F238E27FC236}">
                    <a16:creationId xmlns:a16="http://schemas.microsoft.com/office/drawing/2014/main" id="{348EE6BE-7204-49FF-89F0-0DBA46F1288D}"/>
                  </a:ext>
                </a:extLst>
              </p:cNvPr>
              <p:cNvSpPr txBox="1"/>
              <p:nvPr/>
            </p:nvSpPr>
            <p:spPr>
              <a:xfrm>
                <a:off x="241012" y="3121223"/>
                <a:ext cx="514589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000" b="0" i="1" smtClean="0">
                              <a:solidFill>
                                <a:schemeClr val="tx1"/>
                              </a:solidFill>
                              <a:latin typeface="Cambria Math" panose="02040503050406030204" pitchFamily="18" charset="0"/>
                            </a:rPr>
                          </m:ctrlPr>
                        </m:sSubPr>
                        <m:e>
                          <m:r>
                            <a:rPr lang="it-IT" sz="2000" b="0" i="1" smtClean="0">
                              <a:solidFill>
                                <a:schemeClr val="tx1"/>
                              </a:solidFill>
                              <a:latin typeface="Cambria Math" panose="02040503050406030204" pitchFamily="18" charset="0"/>
                            </a:rPr>
                            <m:t>𝑓</m:t>
                          </m:r>
                        </m:e>
                        <m:sub>
                          <m:r>
                            <m:rPr>
                              <m:sty m:val="p"/>
                            </m:rPr>
                            <a:rPr lang="it-IT" sz="2000" b="0" i="0" smtClean="0">
                              <a:solidFill>
                                <a:schemeClr val="tx1"/>
                              </a:solidFill>
                              <a:latin typeface="Cambria Math" panose="02040503050406030204" pitchFamily="18" charset="0"/>
                            </a:rPr>
                            <m:t>A</m:t>
                          </m:r>
                        </m:sub>
                      </m:sSub>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𝑇</m:t>
                          </m:r>
                        </m:e>
                      </m:d>
                      <m:r>
                        <a:rPr lang="it-IT" sz="2000" b="0" i="1" smtClean="0">
                          <a:solidFill>
                            <a:schemeClr val="tx1"/>
                          </a:solidFill>
                          <a:latin typeface="Cambria Math" panose="02040503050406030204" pitchFamily="18" charset="0"/>
                        </a:rPr>
                        <m:t>⋅</m:t>
                      </m:r>
                      <m:sSub>
                        <m:sSubPr>
                          <m:ctrlPr>
                            <a:rPr lang="it-IT" sz="2000" b="0" i="1" smtClean="0">
                              <a:solidFill>
                                <a:schemeClr val="tx1"/>
                              </a:solidFill>
                              <a:latin typeface="Cambria Math" panose="02040503050406030204" pitchFamily="18" charset="0"/>
                            </a:rPr>
                          </m:ctrlPr>
                        </m:sSubPr>
                        <m:e>
                          <m:r>
                            <a:rPr lang="it-IT" sz="2000" b="0" i="1" smtClean="0">
                              <a:solidFill>
                                <a:schemeClr val="tx1"/>
                              </a:solidFill>
                              <a:latin typeface="Cambria Math" panose="02040503050406030204" pitchFamily="18" charset="0"/>
                            </a:rPr>
                            <m:t>𝑓</m:t>
                          </m:r>
                        </m:e>
                        <m:sub>
                          <m:r>
                            <a:rPr lang="it-IT" sz="2000" b="0" i="1" smtClean="0">
                              <a:solidFill>
                                <a:schemeClr val="tx1"/>
                              </a:solidFill>
                              <a:latin typeface="Cambria Math" panose="02040503050406030204" pitchFamily="18" charset="0"/>
                            </a:rPr>
                            <m:t>𝑆</m:t>
                          </m:r>
                        </m:sub>
                      </m:sSub>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𝐵</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𝐿</m:t>
                          </m:r>
                        </m:e>
                      </m:d>
                      <m:r>
                        <a:rPr lang="it-IT" sz="2000" i="1">
                          <a:solidFill>
                            <a:schemeClr val="tx1"/>
                          </a:solidFill>
                          <a:latin typeface="Cambria Math" panose="02040503050406030204" pitchFamily="18" charset="0"/>
                        </a:rPr>
                        <m:t>⋅</m:t>
                      </m:r>
                      <m:r>
                        <m:rPr>
                          <m:sty m:val="p"/>
                        </m:rPr>
                        <a:rPr lang="it-IT" sz="2000" b="0" i="0" smtClean="0">
                          <a:solidFill>
                            <a:schemeClr val="tx1"/>
                          </a:solidFill>
                          <a:latin typeface="Cambria Math" panose="02040503050406030204" pitchFamily="18" charset="0"/>
                        </a:rPr>
                        <m:t>P</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𝐸</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𝑇</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𝐿</m:t>
                          </m:r>
                        </m:e>
                      </m:d>
                      <m:r>
                        <a:rPr lang="it-IT" sz="2000" i="1">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𝑃</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𝑋</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𝐸</m:t>
                          </m:r>
                        </m:e>
                      </m:d>
                      <m:r>
                        <a:rPr lang="it-IT" sz="2000" i="1">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𝑃</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𝐷</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𝐵</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𝐸</m:t>
                          </m:r>
                        </m:e>
                      </m:d>
                    </m:oMath>
                  </m:oMathPara>
                </a14:m>
                <a:endParaRPr lang="it-IT" sz="2000" dirty="0">
                  <a:solidFill>
                    <a:schemeClr val="tx1"/>
                  </a:solidFill>
                </a:endParaRPr>
              </a:p>
            </p:txBody>
          </p:sp>
        </mc:Choice>
        <mc:Fallback xmlns="">
          <p:sp>
            <p:nvSpPr>
              <p:cNvPr id="37" name="CasellaDiTesto 36">
                <a:extLst>
                  <a:ext uri="{FF2B5EF4-FFF2-40B4-BE49-F238E27FC236}">
                    <a16:creationId xmlns:a16="http://schemas.microsoft.com/office/drawing/2014/main" id="{348EE6BE-7204-49FF-89F0-0DBA46F1288D}"/>
                  </a:ext>
                </a:extLst>
              </p:cNvPr>
              <p:cNvSpPr txBox="1">
                <a:spLocks noRot="1" noChangeAspect="1" noMove="1" noResize="1" noEditPoints="1" noAdjustHandles="1" noChangeArrowheads="1" noChangeShapeType="1" noTextEdit="1"/>
              </p:cNvSpPr>
              <p:nvPr/>
            </p:nvSpPr>
            <p:spPr>
              <a:xfrm>
                <a:off x="241012" y="3121223"/>
                <a:ext cx="5145896" cy="307777"/>
              </a:xfrm>
              <a:prstGeom prst="rect">
                <a:avLst/>
              </a:prstGeom>
              <a:blipFill>
                <a:blip r:embed="rId6"/>
                <a:stretch>
                  <a:fillRect l="-1303" b="-33333"/>
                </a:stretch>
              </a:blipFill>
            </p:spPr>
            <p:txBody>
              <a:bodyPr/>
              <a:lstStyle/>
              <a:p>
                <a:r>
                  <a:rPr lang="it-IT">
                    <a:noFill/>
                  </a:rPr>
                  <a:t> </a:t>
                </a:r>
              </a:p>
            </p:txBody>
          </p:sp>
        </mc:Fallback>
      </mc:AlternateContent>
      <p:sp>
        <p:nvSpPr>
          <p:cNvPr id="34" name="CasellaDiTesto 33">
            <a:extLst>
              <a:ext uri="{FF2B5EF4-FFF2-40B4-BE49-F238E27FC236}">
                <a16:creationId xmlns:a16="http://schemas.microsoft.com/office/drawing/2014/main" id="{9AD2D4FB-7DFA-45A6-A0A8-5A2FDCFFAE93}"/>
              </a:ext>
            </a:extLst>
          </p:cNvPr>
          <p:cNvSpPr txBox="1"/>
          <p:nvPr/>
        </p:nvSpPr>
        <p:spPr>
          <a:xfrm>
            <a:off x="201881" y="2717094"/>
            <a:ext cx="842603" cy="400110"/>
          </a:xfrm>
          <a:prstGeom prst="rect">
            <a:avLst/>
          </a:prstGeom>
          <a:noFill/>
        </p:spPr>
        <p:txBody>
          <a:bodyPr wrap="none" rtlCol="0">
            <a:spAutoFit/>
          </a:bodyPr>
          <a:lstStyle/>
          <a:p>
            <a:r>
              <a:rPr lang="it-IT" sz="2000" dirty="0"/>
              <a:t>Fattori</a:t>
            </a:r>
          </a:p>
        </p:txBody>
      </p:sp>
      <p:sp>
        <p:nvSpPr>
          <p:cNvPr id="4" name="Segnaposto numero diapositiva 3">
            <a:extLst>
              <a:ext uri="{FF2B5EF4-FFF2-40B4-BE49-F238E27FC236}">
                <a16:creationId xmlns:a16="http://schemas.microsoft.com/office/drawing/2014/main" id="{22105DFD-E7DD-4A23-9A33-DBD392F3CC80}"/>
              </a:ext>
            </a:extLst>
          </p:cNvPr>
          <p:cNvSpPr>
            <a:spLocks noGrp="1"/>
          </p:cNvSpPr>
          <p:nvPr>
            <p:ph type="sldNum" sz="quarter" idx="11"/>
          </p:nvPr>
        </p:nvSpPr>
        <p:spPr/>
        <p:txBody>
          <a:bodyPr/>
          <a:lstStyle/>
          <a:p>
            <a:fld id="{E3E31332-ACEA-43BB-804D-F4DACF796CB9}" type="slidenum">
              <a:rPr lang="it-IT" smtClean="0"/>
              <a:t>26</a:t>
            </a:fld>
            <a:endParaRPr lang="it-IT"/>
          </a:p>
        </p:txBody>
      </p:sp>
    </p:spTree>
    <p:extLst>
      <p:ext uri="{BB962C8B-B14F-4D97-AF65-F5344CB8AC3E}">
        <p14:creationId xmlns:p14="http://schemas.microsoft.com/office/powerpoint/2010/main" val="1590548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51F350-1891-44B0-A3EC-3F68D176F2B2}"/>
              </a:ext>
            </a:extLst>
          </p:cNvPr>
          <p:cNvSpPr>
            <a:spLocks noGrp="1"/>
          </p:cNvSpPr>
          <p:nvPr>
            <p:ph type="title"/>
          </p:nvPr>
        </p:nvSpPr>
        <p:spPr/>
        <p:txBody>
          <a:bodyPr>
            <a:normAutofit fontScale="90000"/>
          </a:bodyPr>
          <a:lstStyle/>
          <a:p>
            <a:r>
              <a:rPr lang="it-IT"/>
              <a:t>Variable elimination</a:t>
            </a:r>
          </a:p>
        </p:txBody>
      </p:sp>
      <p:sp>
        <p:nvSpPr>
          <p:cNvPr id="3" name="Segnaposto testo 2">
            <a:extLst>
              <a:ext uri="{FF2B5EF4-FFF2-40B4-BE49-F238E27FC236}">
                <a16:creationId xmlns:a16="http://schemas.microsoft.com/office/drawing/2014/main" id="{64D4914F-71E2-492A-B137-C31A7CA522C7}"/>
              </a:ext>
            </a:extLst>
          </p:cNvPr>
          <p:cNvSpPr>
            <a:spLocks noGrp="1"/>
          </p:cNvSpPr>
          <p:nvPr>
            <p:ph type="body" sz="quarter" idx="13"/>
          </p:nvPr>
        </p:nvSpPr>
        <p:spPr/>
        <p:txBody>
          <a:bodyPr/>
          <a:lstStyle/>
          <a:p>
            <a:r>
              <a:rPr lang="it-IT" dirty="0"/>
              <a:t>Esempio: Asia network (V)</a:t>
            </a:r>
          </a:p>
          <a:p>
            <a:endParaRPr lang="it-IT" dirty="0"/>
          </a:p>
        </p:txBody>
      </p:sp>
      <p:grpSp>
        <p:nvGrpSpPr>
          <p:cNvPr id="63" name="Gruppo 62">
            <a:extLst>
              <a:ext uri="{FF2B5EF4-FFF2-40B4-BE49-F238E27FC236}">
                <a16:creationId xmlns:a16="http://schemas.microsoft.com/office/drawing/2014/main" id="{A72F4417-52A1-4830-8408-73C305AAC004}"/>
              </a:ext>
            </a:extLst>
          </p:cNvPr>
          <p:cNvGrpSpPr/>
          <p:nvPr/>
        </p:nvGrpSpPr>
        <p:grpSpPr>
          <a:xfrm>
            <a:off x="7393581" y="1680068"/>
            <a:ext cx="2777631" cy="2559423"/>
            <a:chOff x="7117276" y="1911484"/>
            <a:chExt cx="3053936" cy="2876033"/>
          </a:xfrm>
        </p:grpSpPr>
        <p:sp>
          <p:nvSpPr>
            <p:cNvPr id="5" name="Ovale 4">
              <a:extLst>
                <a:ext uri="{FF2B5EF4-FFF2-40B4-BE49-F238E27FC236}">
                  <a16:creationId xmlns:a16="http://schemas.microsoft.com/office/drawing/2014/main" id="{8AFF5B48-73BB-45E9-A26C-9FC7BB943422}"/>
                </a:ext>
              </a:extLst>
            </p:cNvPr>
            <p:cNvSpPr/>
            <p:nvPr/>
          </p:nvSpPr>
          <p:spPr>
            <a:xfrm>
              <a:off x="7117277" y="1911485"/>
              <a:ext cx="510639" cy="510639"/>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a:t>
              </a:r>
            </a:p>
          </p:txBody>
        </p:sp>
        <p:sp>
          <p:nvSpPr>
            <p:cNvPr id="6" name="Ovale 5">
              <a:extLst>
                <a:ext uri="{FF2B5EF4-FFF2-40B4-BE49-F238E27FC236}">
                  <a16:creationId xmlns:a16="http://schemas.microsoft.com/office/drawing/2014/main" id="{8E3B12C9-9FDB-40F6-B338-683775398505}"/>
                </a:ext>
              </a:extLst>
            </p:cNvPr>
            <p:cNvSpPr/>
            <p:nvPr/>
          </p:nvSpPr>
          <p:spPr>
            <a:xfrm>
              <a:off x="7117276" y="2689278"/>
              <a:ext cx="510639" cy="510639"/>
            </a:xfrm>
            <a:prstGeom prst="ellipse">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T</a:t>
              </a:r>
            </a:p>
          </p:txBody>
        </p:sp>
        <p:sp>
          <p:nvSpPr>
            <p:cNvPr id="7" name="Ovale 6">
              <a:extLst>
                <a:ext uri="{FF2B5EF4-FFF2-40B4-BE49-F238E27FC236}">
                  <a16:creationId xmlns:a16="http://schemas.microsoft.com/office/drawing/2014/main" id="{4B871FF9-35A8-424A-A621-ACC17BDC813C}"/>
                </a:ext>
              </a:extLst>
            </p:cNvPr>
            <p:cNvSpPr/>
            <p:nvPr/>
          </p:nvSpPr>
          <p:spPr>
            <a:xfrm>
              <a:off x="9027226" y="1911484"/>
              <a:ext cx="510639" cy="510639"/>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a:t>
              </a:r>
            </a:p>
          </p:txBody>
        </p:sp>
        <p:sp>
          <p:nvSpPr>
            <p:cNvPr id="8" name="Ovale 7">
              <a:extLst>
                <a:ext uri="{FF2B5EF4-FFF2-40B4-BE49-F238E27FC236}">
                  <a16:creationId xmlns:a16="http://schemas.microsoft.com/office/drawing/2014/main" id="{DD6588D4-FE9D-4ED2-8644-E77E10C974E6}"/>
                </a:ext>
              </a:extLst>
            </p:cNvPr>
            <p:cNvSpPr/>
            <p:nvPr/>
          </p:nvSpPr>
          <p:spPr>
            <a:xfrm>
              <a:off x="8388925" y="2672920"/>
              <a:ext cx="510639" cy="510639"/>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9" name="Ovale 8">
              <a:extLst>
                <a:ext uri="{FF2B5EF4-FFF2-40B4-BE49-F238E27FC236}">
                  <a16:creationId xmlns:a16="http://schemas.microsoft.com/office/drawing/2014/main" id="{42B62DFB-A15D-4F3C-92DE-B5866BA6CC71}"/>
                </a:ext>
              </a:extLst>
            </p:cNvPr>
            <p:cNvSpPr/>
            <p:nvPr/>
          </p:nvSpPr>
          <p:spPr>
            <a:xfrm>
              <a:off x="9660573" y="3372592"/>
              <a:ext cx="510639" cy="510639"/>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sp>
          <p:nvSpPr>
            <p:cNvPr id="10" name="Ovale 9">
              <a:extLst>
                <a:ext uri="{FF2B5EF4-FFF2-40B4-BE49-F238E27FC236}">
                  <a16:creationId xmlns:a16="http://schemas.microsoft.com/office/drawing/2014/main" id="{72B3E217-809A-42D7-8B7B-CACE9027C8D3}"/>
                </a:ext>
              </a:extLst>
            </p:cNvPr>
            <p:cNvSpPr/>
            <p:nvPr/>
          </p:nvSpPr>
          <p:spPr>
            <a:xfrm>
              <a:off x="7753100" y="3372593"/>
              <a:ext cx="510639" cy="510639"/>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11" name="Ovale 10">
              <a:extLst>
                <a:ext uri="{FF2B5EF4-FFF2-40B4-BE49-F238E27FC236}">
                  <a16:creationId xmlns:a16="http://schemas.microsoft.com/office/drawing/2014/main" id="{2BD41272-4DC1-4A21-8A9D-9DC51CD524E1}"/>
                </a:ext>
              </a:extLst>
            </p:cNvPr>
            <p:cNvSpPr/>
            <p:nvPr/>
          </p:nvSpPr>
          <p:spPr>
            <a:xfrm>
              <a:off x="7753099" y="4276877"/>
              <a:ext cx="510639" cy="510639"/>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X</a:t>
              </a:r>
            </a:p>
          </p:txBody>
        </p:sp>
        <p:sp>
          <p:nvSpPr>
            <p:cNvPr id="12" name="Ovale 11">
              <a:extLst>
                <a:ext uri="{FF2B5EF4-FFF2-40B4-BE49-F238E27FC236}">
                  <a16:creationId xmlns:a16="http://schemas.microsoft.com/office/drawing/2014/main" id="{AD3C968B-FD08-4A45-9E38-6DA83BD31EEF}"/>
                </a:ext>
              </a:extLst>
            </p:cNvPr>
            <p:cNvSpPr/>
            <p:nvPr/>
          </p:nvSpPr>
          <p:spPr>
            <a:xfrm>
              <a:off x="9027226" y="4276878"/>
              <a:ext cx="510639" cy="510639"/>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
              </a:r>
            </a:p>
          </p:txBody>
        </p:sp>
        <p:cxnSp>
          <p:nvCxnSpPr>
            <p:cNvPr id="14" name="Connettore 2 13">
              <a:extLst>
                <a:ext uri="{FF2B5EF4-FFF2-40B4-BE49-F238E27FC236}">
                  <a16:creationId xmlns:a16="http://schemas.microsoft.com/office/drawing/2014/main" id="{A78396FB-DC61-4A4E-B55B-22BD9A11AF0A}"/>
                </a:ext>
              </a:extLst>
            </p:cNvPr>
            <p:cNvCxnSpPr>
              <a:stCxn id="5" idx="4"/>
              <a:endCxn id="6" idx="0"/>
            </p:cNvCxnSpPr>
            <p:nvPr/>
          </p:nvCxnSpPr>
          <p:spPr>
            <a:xfrm flipH="1">
              <a:off x="7372596" y="2422124"/>
              <a:ext cx="1" cy="267154"/>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C1996024-FA6C-415F-9B64-0B3284631F9D}"/>
                </a:ext>
              </a:extLst>
            </p:cNvPr>
            <p:cNvCxnSpPr>
              <a:cxnSpLocks/>
              <a:stCxn id="6" idx="5"/>
              <a:endCxn id="10" idx="1"/>
            </p:cNvCxnSpPr>
            <p:nvPr/>
          </p:nvCxnSpPr>
          <p:spPr>
            <a:xfrm>
              <a:off x="7553134" y="3125136"/>
              <a:ext cx="274747" cy="322238"/>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203A32C3-5AC8-49A8-A2BD-F2274B2C0A2B}"/>
                </a:ext>
              </a:extLst>
            </p:cNvPr>
            <p:cNvCxnSpPr>
              <a:cxnSpLocks/>
              <a:stCxn id="7" idx="3"/>
              <a:endCxn id="8" idx="7"/>
            </p:cNvCxnSpPr>
            <p:nvPr/>
          </p:nvCxnSpPr>
          <p:spPr>
            <a:xfrm flipH="1">
              <a:off x="8824783" y="2347342"/>
              <a:ext cx="277224" cy="400359"/>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F872450D-38C9-4FA7-A8B3-F37A523F177E}"/>
                </a:ext>
              </a:extLst>
            </p:cNvPr>
            <p:cNvCxnSpPr>
              <a:cxnSpLocks/>
              <a:stCxn id="8" idx="3"/>
              <a:endCxn id="10" idx="7"/>
            </p:cNvCxnSpPr>
            <p:nvPr/>
          </p:nvCxnSpPr>
          <p:spPr>
            <a:xfrm flipH="1">
              <a:off x="8188958" y="3108778"/>
              <a:ext cx="274748" cy="338596"/>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ttore 2 30">
              <a:extLst>
                <a:ext uri="{FF2B5EF4-FFF2-40B4-BE49-F238E27FC236}">
                  <a16:creationId xmlns:a16="http://schemas.microsoft.com/office/drawing/2014/main" id="{DEFF7F4E-B33B-4567-A13D-1A81D8DDDE97}"/>
                </a:ext>
              </a:extLst>
            </p:cNvPr>
            <p:cNvCxnSpPr>
              <a:cxnSpLocks/>
              <a:stCxn id="7" idx="5"/>
              <a:endCxn id="9" idx="0"/>
            </p:cNvCxnSpPr>
            <p:nvPr/>
          </p:nvCxnSpPr>
          <p:spPr>
            <a:xfrm>
              <a:off x="9463084" y="2347342"/>
              <a:ext cx="452809" cy="102525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2 51">
              <a:extLst>
                <a:ext uri="{FF2B5EF4-FFF2-40B4-BE49-F238E27FC236}">
                  <a16:creationId xmlns:a16="http://schemas.microsoft.com/office/drawing/2014/main" id="{643A8CFD-F070-43FB-99A3-78CAB642EDA0}"/>
                </a:ext>
              </a:extLst>
            </p:cNvPr>
            <p:cNvCxnSpPr>
              <a:cxnSpLocks/>
              <a:stCxn id="10" idx="4"/>
              <a:endCxn id="11" idx="0"/>
            </p:cNvCxnSpPr>
            <p:nvPr/>
          </p:nvCxnSpPr>
          <p:spPr>
            <a:xfrm flipH="1">
              <a:off x="8008419" y="3883232"/>
              <a:ext cx="1" cy="393645"/>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ttore 2 54">
              <a:extLst>
                <a:ext uri="{FF2B5EF4-FFF2-40B4-BE49-F238E27FC236}">
                  <a16:creationId xmlns:a16="http://schemas.microsoft.com/office/drawing/2014/main" id="{03248ACD-04E4-40BE-8FF9-82F893465658}"/>
                </a:ext>
              </a:extLst>
            </p:cNvPr>
            <p:cNvCxnSpPr>
              <a:cxnSpLocks/>
              <a:stCxn id="9" idx="3"/>
              <a:endCxn id="12" idx="7"/>
            </p:cNvCxnSpPr>
            <p:nvPr/>
          </p:nvCxnSpPr>
          <p:spPr>
            <a:xfrm flipH="1">
              <a:off x="9463084" y="3808450"/>
              <a:ext cx="272270" cy="543209"/>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ttore 2 57">
              <a:extLst>
                <a:ext uri="{FF2B5EF4-FFF2-40B4-BE49-F238E27FC236}">
                  <a16:creationId xmlns:a16="http://schemas.microsoft.com/office/drawing/2014/main" id="{C0A5CB98-DE5F-40B5-9C44-BCF8601141B7}"/>
                </a:ext>
              </a:extLst>
            </p:cNvPr>
            <p:cNvCxnSpPr>
              <a:cxnSpLocks/>
              <a:stCxn id="10" idx="5"/>
              <a:endCxn id="12" idx="1"/>
            </p:cNvCxnSpPr>
            <p:nvPr/>
          </p:nvCxnSpPr>
          <p:spPr>
            <a:xfrm>
              <a:off x="8188958" y="3808451"/>
              <a:ext cx="913049" cy="543208"/>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4" name="CasellaDiTesto 73">
                <a:extLst>
                  <a:ext uri="{FF2B5EF4-FFF2-40B4-BE49-F238E27FC236}">
                    <a16:creationId xmlns:a16="http://schemas.microsoft.com/office/drawing/2014/main" id="{A3D30E2C-7825-479D-97B5-35C816493F9A}"/>
                  </a:ext>
                </a:extLst>
              </p:cNvPr>
              <p:cNvSpPr txBox="1"/>
              <p:nvPr/>
            </p:nvSpPr>
            <p:spPr>
              <a:xfrm>
                <a:off x="201880" y="4826471"/>
                <a:ext cx="9969331" cy="369332"/>
              </a:xfrm>
              <a:prstGeom prst="rect">
                <a:avLst/>
              </a:prstGeom>
              <a:noFill/>
            </p:spPr>
            <p:txBody>
              <a:bodyPr wrap="square" rtlCol="0">
                <a:spAutoFit/>
              </a:bodyPr>
              <a:lstStyle/>
              <a:p>
                <a:pPr algn="just"/>
                <a:r>
                  <a:rPr lang="it-IT" dirty="0"/>
                  <a:t>Combinando i fattori rispetto ad </a:t>
                </a:r>
                <a14:m>
                  <m:oMath xmlns:m="http://schemas.openxmlformats.org/officeDocument/2006/math">
                    <m:r>
                      <a:rPr lang="it-IT" b="0" i="1" smtClean="0">
                        <a:latin typeface="Cambria Math" panose="02040503050406030204" pitchFamily="18" charset="0"/>
                      </a:rPr>
                      <m:t>𝑇</m:t>
                    </m:r>
                  </m:oMath>
                </a14:m>
                <a:r>
                  <a:rPr lang="it-IT" dirty="0"/>
                  <a:t> otteniamo:</a:t>
                </a:r>
              </a:p>
            </p:txBody>
          </p:sp>
        </mc:Choice>
        <mc:Fallback xmlns="">
          <p:sp>
            <p:nvSpPr>
              <p:cNvPr id="74" name="CasellaDiTesto 73">
                <a:extLst>
                  <a:ext uri="{FF2B5EF4-FFF2-40B4-BE49-F238E27FC236}">
                    <a16:creationId xmlns:a16="http://schemas.microsoft.com/office/drawing/2014/main" id="{A3D30E2C-7825-479D-97B5-35C816493F9A}"/>
                  </a:ext>
                </a:extLst>
              </p:cNvPr>
              <p:cNvSpPr txBox="1">
                <a:spLocks noRot="1" noChangeAspect="1" noMove="1" noResize="1" noEditPoints="1" noAdjustHandles="1" noChangeArrowheads="1" noChangeShapeType="1" noTextEdit="1"/>
              </p:cNvSpPr>
              <p:nvPr/>
            </p:nvSpPr>
            <p:spPr>
              <a:xfrm>
                <a:off x="201880" y="4826471"/>
                <a:ext cx="9969331" cy="369332"/>
              </a:xfrm>
              <a:prstGeom prst="rect">
                <a:avLst/>
              </a:prstGeom>
              <a:blipFill>
                <a:blip r:embed="rId2"/>
                <a:stretch>
                  <a:fillRect l="-489" t="-10000" b="-26667"/>
                </a:stretch>
              </a:blipFill>
            </p:spPr>
            <p:txBody>
              <a:bodyPr/>
              <a:lstStyle/>
              <a:p>
                <a:r>
                  <a:rPr lang="it-IT">
                    <a:noFill/>
                  </a:rPr>
                  <a:t> </a:t>
                </a:r>
              </a:p>
            </p:txBody>
          </p:sp>
        </mc:Fallback>
      </mc:AlternateContent>
      <p:grpSp>
        <p:nvGrpSpPr>
          <p:cNvPr id="80" name="Gruppo 79">
            <a:extLst>
              <a:ext uri="{FF2B5EF4-FFF2-40B4-BE49-F238E27FC236}">
                <a16:creationId xmlns:a16="http://schemas.microsoft.com/office/drawing/2014/main" id="{55FAFA60-FCBB-4434-AF0E-943A24728BBB}"/>
              </a:ext>
            </a:extLst>
          </p:cNvPr>
          <p:cNvGrpSpPr/>
          <p:nvPr/>
        </p:nvGrpSpPr>
        <p:grpSpPr>
          <a:xfrm>
            <a:off x="1" y="3744847"/>
            <a:ext cx="7643470" cy="857471"/>
            <a:chOff x="1" y="3744847"/>
            <a:chExt cx="7643470" cy="857471"/>
          </a:xfrm>
        </p:grpSpPr>
        <p:sp>
          <p:nvSpPr>
            <p:cNvPr id="79" name="Rettangolo 78">
              <a:extLst>
                <a:ext uri="{FF2B5EF4-FFF2-40B4-BE49-F238E27FC236}">
                  <a16:creationId xmlns:a16="http://schemas.microsoft.com/office/drawing/2014/main" id="{C7A00600-ECC8-4769-95F3-30CA29C05753}"/>
                </a:ext>
              </a:extLst>
            </p:cNvPr>
            <p:cNvSpPr/>
            <p:nvPr/>
          </p:nvSpPr>
          <p:spPr>
            <a:xfrm>
              <a:off x="1" y="3744847"/>
              <a:ext cx="7643470" cy="857471"/>
            </a:xfrm>
            <a:prstGeom prst="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75" name="CasellaDiTesto 74">
                  <a:extLst>
                    <a:ext uri="{FF2B5EF4-FFF2-40B4-BE49-F238E27FC236}">
                      <a16:creationId xmlns:a16="http://schemas.microsoft.com/office/drawing/2014/main" id="{FC55934C-D74E-40E4-A953-116467364F59}"/>
                    </a:ext>
                  </a:extLst>
                </p:cNvPr>
                <p:cNvSpPr txBox="1"/>
                <p:nvPr/>
              </p:nvSpPr>
              <p:spPr>
                <a:xfrm>
                  <a:off x="201881" y="3800147"/>
                  <a:ext cx="3486339" cy="7469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000" b="0" i="1" smtClean="0">
                                <a:solidFill>
                                  <a:schemeClr val="bg1"/>
                                </a:solidFill>
                                <a:latin typeface="Cambria Math" panose="02040503050406030204" pitchFamily="18" charset="0"/>
                              </a:rPr>
                            </m:ctrlPr>
                          </m:sSubPr>
                          <m:e>
                            <m:r>
                              <a:rPr lang="it-IT" sz="2000" b="0" i="1" smtClean="0">
                                <a:solidFill>
                                  <a:schemeClr val="bg1"/>
                                </a:solidFill>
                                <a:latin typeface="Cambria Math" panose="02040503050406030204" pitchFamily="18" charset="0"/>
                              </a:rPr>
                              <m:t>𝑓</m:t>
                            </m:r>
                          </m:e>
                          <m:sub>
                            <m:r>
                              <a:rPr lang="it-IT" sz="2000" b="0" i="1" smtClean="0">
                                <a:solidFill>
                                  <a:schemeClr val="bg1"/>
                                </a:solidFill>
                                <a:latin typeface="Cambria Math" panose="02040503050406030204" pitchFamily="18" charset="0"/>
                              </a:rPr>
                              <m:t>𝑇</m:t>
                            </m:r>
                          </m:sub>
                        </m:sSub>
                        <m:d>
                          <m:dPr>
                            <m:ctrlPr>
                              <a:rPr lang="it-IT" sz="2000" b="0" i="1" smtClean="0">
                                <a:solidFill>
                                  <a:schemeClr val="bg1"/>
                                </a:solidFill>
                                <a:latin typeface="Cambria Math" panose="02040503050406030204" pitchFamily="18" charset="0"/>
                              </a:rPr>
                            </m:ctrlPr>
                          </m:dPr>
                          <m:e>
                            <m:r>
                              <a:rPr lang="it-IT" sz="2000" b="0" i="1" smtClean="0">
                                <a:solidFill>
                                  <a:schemeClr val="bg1"/>
                                </a:solidFill>
                                <a:latin typeface="Cambria Math" panose="02040503050406030204" pitchFamily="18" charset="0"/>
                              </a:rPr>
                              <m:t>𝐸</m:t>
                            </m:r>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𝐿</m:t>
                            </m:r>
                          </m:e>
                        </m:d>
                        <m:r>
                          <a:rPr lang="it-IT" sz="2000" b="0" i="0" smtClean="0">
                            <a:solidFill>
                              <a:schemeClr val="bg1"/>
                            </a:solidFill>
                            <a:latin typeface="Cambria Math" panose="02040503050406030204" pitchFamily="18" charset="0"/>
                          </a:rPr>
                          <m:t>=</m:t>
                        </m:r>
                        <m:nary>
                          <m:naryPr>
                            <m:chr m:val="∑"/>
                            <m:supHide m:val="on"/>
                            <m:ctrlPr>
                              <a:rPr lang="it-IT" sz="2000" b="0" i="1" smtClean="0">
                                <a:solidFill>
                                  <a:schemeClr val="bg1"/>
                                </a:solidFill>
                                <a:latin typeface="Cambria Math" panose="02040503050406030204" pitchFamily="18" charset="0"/>
                              </a:rPr>
                            </m:ctrlPr>
                          </m:naryPr>
                          <m:sub>
                            <m:r>
                              <m:rPr>
                                <m:brk m:alnAt="7"/>
                              </m:rPr>
                              <a:rPr lang="it-IT" sz="2000" b="0" i="1" smtClean="0">
                                <a:solidFill>
                                  <a:schemeClr val="bg1"/>
                                </a:solidFill>
                                <a:latin typeface="Cambria Math" panose="02040503050406030204" pitchFamily="18" charset="0"/>
                              </a:rPr>
                              <m:t>𝑡</m:t>
                            </m:r>
                          </m:sub>
                          <m:sup/>
                          <m:e>
                            <m:sSub>
                              <m:sSubPr>
                                <m:ctrlPr>
                                  <a:rPr lang="it-IT" sz="2000" b="0" i="1" smtClean="0">
                                    <a:solidFill>
                                      <a:schemeClr val="bg1"/>
                                    </a:solidFill>
                                    <a:latin typeface="Cambria Math" panose="02040503050406030204" pitchFamily="18" charset="0"/>
                                  </a:rPr>
                                </m:ctrlPr>
                              </m:sSubPr>
                              <m:e>
                                <m:r>
                                  <a:rPr lang="it-IT" sz="2000" b="0" i="1" smtClean="0">
                                    <a:solidFill>
                                      <a:schemeClr val="bg1"/>
                                    </a:solidFill>
                                    <a:latin typeface="Cambria Math" panose="02040503050406030204" pitchFamily="18" charset="0"/>
                                  </a:rPr>
                                  <m:t>𝑓</m:t>
                                </m:r>
                              </m:e>
                              <m:sub>
                                <m:r>
                                  <a:rPr lang="it-IT" sz="2000" b="0" i="1" smtClean="0">
                                    <a:solidFill>
                                      <a:schemeClr val="bg1"/>
                                    </a:solidFill>
                                    <a:latin typeface="Cambria Math" panose="02040503050406030204" pitchFamily="18" charset="0"/>
                                  </a:rPr>
                                  <m:t>𝐴</m:t>
                                </m:r>
                              </m:sub>
                            </m:sSub>
                            <m:d>
                              <m:dPr>
                                <m:ctrlPr>
                                  <a:rPr lang="it-IT" sz="2000" b="0" i="1" smtClean="0">
                                    <a:solidFill>
                                      <a:schemeClr val="bg1"/>
                                    </a:solidFill>
                                    <a:latin typeface="Cambria Math" panose="02040503050406030204" pitchFamily="18" charset="0"/>
                                  </a:rPr>
                                </m:ctrlPr>
                              </m:dPr>
                              <m:e>
                                <m:r>
                                  <a:rPr lang="it-IT" sz="2000" b="0" i="1" smtClean="0">
                                    <a:solidFill>
                                      <a:schemeClr val="bg1"/>
                                    </a:solidFill>
                                    <a:latin typeface="Cambria Math" panose="02040503050406030204" pitchFamily="18" charset="0"/>
                                  </a:rPr>
                                  <m:t>𝑡</m:t>
                                </m:r>
                              </m:e>
                            </m:d>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𝑃</m:t>
                            </m:r>
                            <m:d>
                              <m:dPr>
                                <m:ctrlPr>
                                  <a:rPr lang="it-IT" sz="2000" b="0" i="1" smtClean="0">
                                    <a:solidFill>
                                      <a:schemeClr val="bg1"/>
                                    </a:solidFill>
                                    <a:latin typeface="Cambria Math" panose="02040503050406030204" pitchFamily="18" charset="0"/>
                                  </a:rPr>
                                </m:ctrlPr>
                              </m:dPr>
                              <m:e>
                                <m:r>
                                  <a:rPr lang="it-IT" sz="2000" b="0" i="1" smtClean="0">
                                    <a:solidFill>
                                      <a:schemeClr val="bg1"/>
                                    </a:solidFill>
                                    <a:latin typeface="Cambria Math" panose="02040503050406030204" pitchFamily="18" charset="0"/>
                                  </a:rPr>
                                  <m:t>𝐸</m:t>
                                </m:r>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𝑡</m:t>
                                </m:r>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𝐿</m:t>
                                </m:r>
                              </m:e>
                            </m:d>
                          </m:e>
                        </m:nary>
                      </m:oMath>
                    </m:oMathPara>
                  </a14:m>
                  <a:endParaRPr lang="it-IT" sz="2000" dirty="0">
                    <a:solidFill>
                      <a:schemeClr val="bg1"/>
                    </a:solidFill>
                  </a:endParaRPr>
                </a:p>
              </p:txBody>
            </p:sp>
          </mc:Choice>
          <mc:Fallback xmlns="">
            <p:sp>
              <p:nvSpPr>
                <p:cNvPr id="75" name="CasellaDiTesto 74">
                  <a:extLst>
                    <a:ext uri="{FF2B5EF4-FFF2-40B4-BE49-F238E27FC236}">
                      <a16:creationId xmlns:a16="http://schemas.microsoft.com/office/drawing/2014/main" id="{FC55934C-D74E-40E4-A953-116467364F59}"/>
                    </a:ext>
                  </a:extLst>
                </p:cNvPr>
                <p:cNvSpPr txBox="1">
                  <a:spLocks noRot="1" noChangeAspect="1" noMove="1" noResize="1" noEditPoints="1" noAdjustHandles="1" noChangeArrowheads="1" noChangeShapeType="1" noTextEdit="1"/>
                </p:cNvSpPr>
                <p:nvPr/>
              </p:nvSpPr>
              <p:spPr>
                <a:xfrm>
                  <a:off x="201881" y="3800147"/>
                  <a:ext cx="3486339" cy="746936"/>
                </a:xfrm>
                <a:prstGeom prst="rect">
                  <a:avLst/>
                </a:prstGeom>
                <a:blipFill>
                  <a:blip r:embed="rId3"/>
                  <a:stretch>
                    <a:fillRect/>
                  </a:stretch>
                </a:blipFill>
              </p:spPr>
              <p:txBody>
                <a:bodyPr/>
                <a:lstStyle/>
                <a:p>
                  <a:r>
                    <a:rPr lang="it-IT">
                      <a:noFill/>
                    </a:rPr>
                    <a:t> </a:t>
                  </a:r>
                </a:p>
              </p:txBody>
            </p:sp>
          </mc:Fallback>
        </mc:AlternateContent>
      </p:grpSp>
      <mc:AlternateContent xmlns:mc="http://schemas.openxmlformats.org/markup-compatibility/2006" xmlns:a14="http://schemas.microsoft.com/office/drawing/2010/main">
        <mc:Choice Requires="a14">
          <p:sp>
            <p:nvSpPr>
              <p:cNvPr id="78" name="CasellaDiTesto 77">
                <a:extLst>
                  <a:ext uri="{FF2B5EF4-FFF2-40B4-BE49-F238E27FC236}">
                    <a16:creationId xmlns:a16="http://schemas.microsoft.com/office/drawing/2014/main" id="{566E4E4E-941A-442F-A033-B19973D0B9E8}"/>
                  </a:ext>
                </a:extLst>
              </p:cNvPr>
              <p:cNvSpPr txBox="1"/>
              <p:nvPr/>
            </p:nvSpPr>
            <p:spPr>
              <a:xfrm>
                <a:off x="241012" y="5269397"/>
                <a:ext cx="403738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000" b="0" i="1" smtClean="0">
                              <a:solidFill>
                                <a:schemeClr val="tx1"/>
                              </a:solidFill>
                              <a:latin typeface="Cambria Math" panose="02040503050406030204" pitchFamily="18" charset="0"/>
                            </a:rPr>
                          </m:ctrlPr>
                        </m:sSubPr>
                        <m:e>
                          <m:r>
                            <a:rPr lang="it-IT" sz="2000" b="0" i="1" smtClean="0">
                              <a:solidFill>
                                <a:schemeClr val="tx1"/>
                              </a:solidFill>
                              <a:latin typeface="Cambria Math" panose="02040503050406030204" pitchFamily="18" charset="0"/>
                            </a:rPr>
                            <m:t>𝑓</m:t>
                          </m:r>
                        </m:e>
                        <m:sub>
                          <m:r>
                            <a:rPr lang="it-IT" sz="2000" b="0" i="1" smtClean="0">
                              <a:solidFill>
                                <a:schemeClr val="tx1"/>
                              </a:solidFill>
                              <a:latin typeface="Cambria Math" panose="02040503050406030204" pitchFamily="18" charset="0"/>
                            </a:rPr>
                            <m:t>𝑆</m:t>
                          </m:r>
                        </m:sub>
                      </m:sSub>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𝐵</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𝐿</m:t>
                          </m:r>
                        </m:e>
                      </m:d>
                      <m:r>
                        <a:rPr lang="it-IT" sz="2000" b="0" i="1" smtClean="0">
                          <a:solidFill>
                            <a:schemeClr val="tx1"/>
                          </a:solidFill>
                          <a:latin typeface="Cambria Math" panose="02040503050406030204" pitchFamily="18" charset="0"/>
                        </a:rPr>
                        <m:t>⋅</m:t>
                      </m:r>
                      <m:sSub>
                        <m:sSubPr>
                          <m:ctrlPr>
                            <a:rPr lang="it-IT" sz="2000" b="0" i="1" smtClean="0">
                              <a:solidFill>
                                <a:schemeClr val="tx1"/>
                              </a:solidFill>
                              <a:latin typeface="Cambria Math" panose="02040503050406030204" pitchFamily="18" charset="0"/>
                            </a:rPr>
                          </m:ctrlPr>
                        </m:sSubPr>
                        <m:e>
                          <m:r>
                            <a:rPr lang="it-IT" sz="2000" b="0" i="1" smtClean="0">
                              <a:solidFill>
                                <a:schemeClr val="tx1"/>
                              </a:solidFill>
                              <a:latin typeface="Cambria Math" panose="02040503050406030204" pitchFamily="18" charset="0"/>
                            </a:rPr>
                            <m:t>𝑓</m:t>
                          </m:r>
                        </m:e>
                        <m:sub>
                          <m:r>
                            <a:rPr lang="it-IT" sz="2000" b="0" i="1" smtClean="0">
                              <a:solidFill>
                                <a:schemeClr val="tx1"/>
                              </a:solidFill>
                              <a:latin typeface="Cambria Math" panose="02040503050406030204" pitchFamily="18" charset="0"/>
                            </a:rPr>
                            <m:t>𝑋</m:t>
                          </m:r>
                        </m:sub>
                      </m:sSub>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𝐸</m:t>
                          </m:r>
                        </m:e>
                      </m:d>
                      <m:r>
                        <a:rPr lang="it-IT" sz="2000" b="0" i="1" smtClean="0">
                          <a:solidFill>
                            <a:schemeClr val="tx1"/>
                          </a:solidFill>
                          <a:latin typeface="Cambria Math" panose="02040503050406030204" pitchFamily="18" charset="0"/>
                        </a:rPr>
                        <m:t>⋅</m:t>
                      </m:r>
                      <m:sSub>
                        <m:sSubPr>
                          <m:ctrlPr>
                            <a:rPr lang="it-IT" sz="2000" b="0" i="1" smtClean="0">
                              <a:solidFill>
                                <a:schemeClr val="tx1"/>
                              </a:solidFill>
                              <a:latin typeface="Cambria Math" panose="02040503050406030204" pitchFamily="18" charset="0"/>
                            </a:rPr>
                          </m:ctrlPr>
                        </m:sSubPr>
                        <m:e>
                          <m:r>
                            <a:rPr lang="it-IT" sz="2000" b="0" i="1" smtClean="0">
                              <a:solidFill>
                                <a:schemeClr val="tx1"/>
                              </a:solidFill>
                              <a:latin typeface="Cambria Math" panose="02040503050406030204" pitchFamily="18" charset="0"/>
                            </a:rPr>
                            <m:t>𝑓</m:t>
                          </m:r>
                        </m:e>
                        <m:sub>
                          <m:r>
                            <a:rPr lang="it-IT" sz="2000" b="0" i="1" smtClean="0">
                              <a:solidFill>
                                <a:schemeClr val="tx1"/>
                              </a:solidFill>
                              <a:latin typeface="Cambria Math" panose="02040503050406030204" pitchFamily="18" charset="0"/>
                            </a:rPr>
                            <m:t>𝑇</m:t>
                          </m:r>
                        </m:sub>
                      </m:sSub>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𝐸</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𝐿</m:t>
                          </m:r>
                        </m:e>
                      </m:d>
                      <m:r>
                        <a:rPr lang="it-IT" sz="2000" i="1">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𝑃</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𝐷</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𝐵</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𝐸</m:t>
                          </m:r>
                        </m:e>
                      </m:d>
                    </m:oMath>
                  </m:oMathPara>
                </a14:m>
                <a:endParaRPr lang="it-IT" sz="2000" dirty="0">
                  <a:solidFill>
                    <a:schemeClr val="tx1"/>
                  </a:solidFill>
                </a:endParaRPr>
              </a:p>
            </p:txBody>
          </p:sp>
        </mc:Choice>
        <mc:Fallback xmlns="">
          <p:sp>
            <p:nvSpPr>
              <p:cNvPr id="78" name="CasellaDiTesto 77">
                <a:extLst>
                  <a:ext uri="{FF2B5EF4-FFF2-40B4-BE49-F238E27FC236}">
                    <a16:creationId xmlns:a16="http://schemas.microsoft.com/office/drawing/2014/main" id="{566E4E4E-941A-442F-A033-B19973D0B9E8}"/>
                  </a:ext>
                </a:extLst>
              </p:cNvPr>
              <p:cNvSpPr txBox="1">
                <a:spLocks noRot="1" noChangeAspect="1" noMove="1" noResize="1" noEditPoints="1" noAdjustHandles="1" noChangeArrowheads="1" noChangeShapeType="1" noTextEdit="1"/>
              </p:cNvSpPr>
              <p:nvPr/>
            </p:nvSpPr>
            <p:spPr>
              <a:xfrm>
                <a:off x="241012" y="5269397"/>
                <a:ext cx="4037387" cy="307777"/>
              </a:xfrm>
              <a:prstGeom prst="rect">
                <a:avLst/>
              </a:prstGeom>
              <a:blipFill>
                <a:blip r:embed="rId4"/>
                <a:stretch>
                  <a:fillRect l="-1662" b="-33333"/>
                </a:stretch>
              </a:blipFill>
            </p:spPr>
            <p:txBody>
              <a:bodyPr/>
              <a:lstStyle/>
              <a:p>
                <a:r>
                  <a:rPr lang="it-IT">
                    <a:noFill/>
                  </a:rPr>
                  <a:t> </a:t>
                </a:r>
              </a:p>
            </p:txBody>
          </p:sp>
        </mc:Fallback>
      </mc:AlternateContent>
      <p:sp>
        <p:nvSpPr>
          <p:cNvPr id="35" name="Rettangolo 34">
            <a:extLst>
              <a:ext uri="{FF2B5EF4-FFF2-40B4-BE49-F238E27FC236}">
                <a16:creationId xmlns:a16="http://schemas.microsoft.com/office/drawing/2014/main" id="{AEF205DA-FD4F-452C-A0B9-5A33225A5A13}"/>
              </a:ext>
            </a:extLst>
          </p:cNvPr>
          <p:cNvSpPr/>
          <p:nvPr/>
        </p:nvSpPr>
        <p:spPr>
          <a:xfrm>
            <a:off x="2851860" y="3087599"/>
            <a:ext cx="1043246" cy="400110"/>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36" name="Connettore diritto 35">
            <a:extLst>
              <a:ext uri="{FF2B5EF4-FFF2-40B4-BE49-F238E27FC236}">
                <a16:creationId xmlns:a16="http://schemas.microsoft.com/office/drawing/2014/main" id="{21A247EE-EB13-4EBD-A474-06F18B8D5454}"/>
              </a:ext>
            </a:extLst>
          </p:cNvPr>
          <p:cNvCxnSpPr>
            <a:cxnSpLocks/>
          </p:cNvCxnSpPr>
          <p:nvPr/>
        </p:nvCxnSpPr>
        <p:spPr>
          <a:xfrm>
            <a:off x="9019940" y="2702628"/>
            <a:ext cx="654780" cy="37584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Ovale 33">
            <a:extLst>
              <a:ext uri="{FF2B5EF4-FFF2-40B4-BE49-F238E27FC236}">
                <a16:creationId xmlns:a16="http://schemas.microsoft.com/office/drawing/2014/main" id="{4C239953-54F8-45D3-849B-F25637B6AE04}"/>
              </a:ext>
            </a:extLst>
          </p:cNvPr>
          <p:cNvSpPr/>
          <p:nvPr/>
        </p:nvSpPr>
        <p:spPr>
          <a:xfrm>
            <a:off x="2051224" y="1963200"/>
            <a:ext cx="308758" cy="3693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38" name="CasellaDiTesto 37">
                <a:extLst>
                  <a:ext uri="{FF2B5EF4-FFF2-40B4-BE49-F238E27FC236}">
                    <a16:creationId xmlns:a16="http://schemas.microsoft.com/office/drawing/2014/main" id="{0E385103-4DBC-4792-ADF1-91CF65FC2BFF}"/>
                  </a:ext>
                </a:extLst>
              </p:cNvPr>
              <p:cNvSpPr txBox="1"/>
              <p:nvPr/>
            </p:nvSpPr>
            <p:spPr>
              <a:xfrm>
                <a:off x="201881" y="1947971"/>
                <a:ext cx="4007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400" b="0" i="1" smtClean="0">
                          <a:solidFill>
                            <a:schemeClr val="tx1"/>
                          </a:solidFill>
                          <a:latin typeface="Cambria Math" panose="02040503050406030204" pitchFamily="18" charset="0"/>
                        </a:rPr>
                        <m:t>𝐴</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𝑆</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𝑋</m:t>
                      </m:r>
                      <m:r>
                        <a:rPr lang="it-IT" sz="2400" b="0" i="1" smtClean="0">
                          <a:solidFill>
                            <a:schemeClr val="tx1"/>
                          </a:solidFill>
                          <a:latin typeface="Cambria Math" panose="02040503050406030204" pitchFamily="18" charset="0"/>
                        </a:rPr>
                        <m:t>→</m:t>
                      </m:r>
                      <m:r>
                        <a:rPr lang="it-IT" sz="2400" b="0" i="1" smtClean="0">
                          <a:solidFill>
                            <a:schemeClr val="bg1"/>
                          </a:solidFill>
                          <a:latin typeface="Cambria Math" panose="02040503050406030204" pitchFamily="18" charset="0"/>
                        </a:rPr>
                        <m:t>𝑇</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𝐿</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𝐸</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𝐵</m:t>
                      </m:r>
                    </m:oMath>
                  </m:oMathPara>
                </a14:m>
                <a:endParaRPr lang="it-IT" sz="2400" i="1" dirty="0">
                  <a:solidFill>
                    <a:schemeClr val="tx1"/>
                  </a:solidFill>
                </a:endParaRPr>
              </a:p>
            </p:txBody>
          </p:sp>
        </mc:Choice>
        <mc:Fallback xmlns="">
          <p:sp>
            <p:nvSpPr>
              <p:cNvPr id="38" name="CasellaDiTesto 37">
                <a:extLst>
                  <a:ext uri="{FF2B5EF4-FFF2-40B4-BE49-F238E27FC236}">
                    <a16:creationId xmlns:a16="http://schemas.microsoft.com/office/drawing/2014/main" id="{0E385103-4DBC-4792-ADF1-91CF65FC2BFF}"/>
                  </a:ext>
                </a:extLst>
              </p:cNvPr>
              <p:cNvSpPr txBox="1">
                <a:spLocks noRot="1" noChangeAspect="1" noMove="1" noResize="1" noEditPoints="1" noAdjustHandles="1" noChangeArrowheads="1" noChangeShapeType="1" noTextEdit="1"/>
              </p:cNvSpPr>
              <p:nvPr/>
            </p:nvSpPr>
            <p:spPr>
              <a:xfrm>
                <a:off x="201881" y="1947971"/>
                <a:ext cx="4007444" cy="369332"/>
              </a:xfrm>
              <a:prstGeom prst="rect">
                <a:avLst/>
              </a:prstGeom>
              <a:blipFill>
                <a:blip r:embed="rId5"/>
                <a:stretch>
                  <a:fillRect l="-1064" r="-912" b="-6667"/>
                </a:stretch>
              </a:blipFill>
            </p:spPr>
            <p:txBody>
              <a:bodyPr/>
              <a:lstStyle/>
              <a:p>
                <a:r>
                  <a:rPr lang="it-IT">
                    <a:noFill/>
                  </a:rPr>
                  <a:t> </a:t>
                </a:r>
              </a:p>
            </p:txBody>
          </p:sp>
        </mc:Fallback>
      </mc:AlternateContent>
      <p:cxnSp>
        <p:nvCxnSpPr>
          <p:cNvPr id="39" name="Connettore diritto 38">
            <a:extLst>
              <a:ext uri="{FF2B5EF4-FFF2-40B4-BE49-F238E27FC236}">
                <a16:creationId xmlns:a16="http://schemas.microsoft.com/office/drawing/2014/main" id="{BFB875F9-B281-4465-92F4-3C8936F70009}"/>
              </a:ext>
            </a:extLst>
          </p:cNvPr>
          <p:cNvCxnSpPr>
            <a:cxnSpLocks/>
          </p:cNvCxnSpPr>
          <p:nvPr/>
        </p:nvCxnSpPr>
        <p:spPr>
          <a:xfrm flipV="1">
            <a:off x="7910716" y="2548631"/>
            <a:ext cx="582532" cy="208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CasellaDiTesto 39">
                <a:extLst>
                  <a:ext uri="{FF2B5EF4-FFF2-40B4-BE49-F238E27FC236}">
                    <a16:creationId xmlns:a16="http://schemas.microsoft.com/office/drawing/2014/main" id="{ABBF10B1-1E2A-4F99-BDC1-4047D82A1BAF}"/>
                  </a:ext>
                </a:extLst>
              </p:cNvPr>
              <p:cNvSpPr txBox="1"/>
              <p:nvPr/>
            </p:nvSpPr>
            <p:spPr>
              <a:xfrm>
                <a:off x="203998" y="3131867"/>
                <a:ext cx="50464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000" b="0" i="1" smtClean="0">
                              <a:solidFill>
                                <a:schemeClr val="tx1"/>
                              </a:solidFill>
                              <a:latin typeface="Cambria Math" panose="02040503050406030204" pitchFamily="18" charset="0"/>
                            </a:rPr>
                          </m:ctrlPr>
                        </m:sSubPr>
                        <m:e>
                          <m:r>
                            <a:rPr lang="it-IT" sz="2000" b="0" i="1" smtClean="0">
                              <a:solidFill>
                                <a:schemeClr val="tx1"/>
                              </a:solidFill>
                              <a:latin typeface="Cambria Math" panose="02040503050406030204" pitchFamily="18" charset="0"/>
                            </a:rPr>
                            <m:t>𝑓</m:t>
                          </m:r>
                        </m:e>
                        <m:sub>
                          <m:r>
                            <m:rPr>
                              <m:sty m:val="p"/>
                            </m:rPr>
                            <a:rPr lang="it-IT" sz="2000" b="0" i="0" smtClean="0">
                              <a:solidFill>
                                <a:schemeClr val="tx1"/>
                              </a:solidFill>
                              <a:latin typeface="Cambria Math" panose="02040503050406030204" pitchFamily="18" charset="0"/>
                            </a:rPr>
                            <m:t>A</m:t>
                          </m:r>
                        </m:sub>
                      </m:sSub>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𝑇</m:t>
                          </m:r>
                        </m:e>
                      </m:d>
                      <m:r>
                        <a:rPr lang="it-IT" sz="2000" b="0" i="1" smtClean="0">
                          <a:solidFill>
                            <a:schemeClr val="tx1"/>
                          </a:solidFill>
                          <a:latin typeface="Cambria Math" panose="02040503050406030204" pitchFamily="18" charset="0"/>
                        </a:rPr>
                        <m:t>⋅</m:t>
                      </m:r>
                      <m:sSub>
                        <m:sSubPr>
                          <m:ctrlPr>
                            <a:rPr lang="it-IT" sz="2000" b="0" i="1" smtClean="0">
                              <a:solidFill>
                                <a:schemeClr val="tx1"/>
                              </a:solidFill>
                              <a:latin typeface="Cambria Math" panose="02040503050406030204" pitchFamily="18" charset="0"/>
                            </a:rPr>
                          </m:ctrlPr>
                        </m:sSubPr>
                        <m:e>
                          <m:r>
                            <a:rPr lang="it-IT" sz="2000" b="0" i="1" smtClean="0">
                              <a:solidFill>
                                <a:schemeClr val="tx1"/>
                              </a:solidFill>
                              <a:latin typeface="Cambria Math" panose="02040503050406030204" pitchFamily="18" charset="0"/>
                            </a:rPr>
                            <m:t>𝑓</m:t>
                          </m:r>
                        </m:e>
                        <m:sub>
                          <m:r>
                            <a:rPr lang="it-IT" sz="2000" b="0" i="1" smtClean="0">
                              <a:solidFill>
                                <a:schemeClr val="tx1"/>
                              </a:solidFill>
                              <a:latin typeface="Cambria Math" panose="02040503050406030204" pitchFamily="18" charset="0"/>
                            </a:rPr>
                            <m:t>𝑆</m:t>
                          </m:r>
                        </m:sub>
                      </m:sSub>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𝐵</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𝐿</m:t>
                          </m:r>
                        </m:e>
                      </m:d>
                      <m:r>
                        <a:rPr lang="it-IT" sz="2000" b="0" i="1" smtClean="0">
                          <a:solidFill>
                            <a:schemeClr val="tx1"/>
                          </a:solidFill>
                          <a:latin typeface="Cambria Math" panose="02040503050406030204" pitchFamily="18" charset="0"/>
                        </a:rPr>
                        <m:t>⋅</m:t>
                      </m:r>
                      <m:sSub>
                        <m:sSubPr>
                          <m:ctrlPr>
                            <a:rPr lang="it-IT" sz="2000" b="0" i="1" smtClean="0">
                              <a:solidFill>
                                <a:schemeClr val="tx1"/>
                              </a:solidFill>
                              <a:latin typeface="Cambria Math" panose="02040503050406030204" pitchFamily="18" charset="0"/>
                            </a:rPr>
                          </m:ctrlPr>
                        </m:sSubPr>
                        <m:e>
                          <m:r>
                            <a:rPr lang="it-IT" sz="2000" b="0" i="1" smtClean="0">
                              <a:solidFill>
                                <a:schemeClr val="tx1"/>
                              </a:solidFill>
                              <a:latin typeface="Cambria Math" panose="02040503050406030204" pitchFamily="18" charset="0"/>
                            </a:rPr>
                            <m:t>𝑓</m:t>
                          </m:r>
                        </m:e>
                        <m:sub>
                          <m:r>
                            <a:rPr lang="it-IT" sz="2000" b="0" i="1" smtClean="0">
                              <a:solidFill>
                                <a:schemeClr val="tx1"/>
                              </a:solidFill>
                              <a:latin typeface="Cambria Math" panose="02040503050406030204" pitchFamily="18" charset="0"/>
                            </a:rPr>
                            <m:t>𝑋</m:t>
                          </m:r>
                        </m:sub>
                      </m:sSub>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𝐸</m:t>
                          </m:r>
                        </m:e>
                      </m:d>
                      <m:r>
                        <a:rPr lang="it-IT" sz="2000" i="1">
                          <a:solidFill>
                            <a:schemeClr val="tx1"/>
                          </a:solidFill>
                          <a:latin typeface="Cambria Math" panose="02040503050406030204" pitchFamily="18" charset="0"/>
                        </a:rPr>
                        <m:t>⋅</m:t>
                      </m:r>
                      <m:r>
                        <m:rPr>
                          <m:sty m:val="p"/>
                        </m:rPr>
                        <a:rPr lang="it-IT" sz="2000" b="0" i="0" smtClean="0">
                          <a:solidFill>
                            <a:schemeClr val="tx1"/>
                          </a:solidFill>
                          <a:latin typeface="Cambria Math" panose="02040503050406030204" pitchFamily="18" charset="0"/>
                        </a:rPr>
                        <m:t>P</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𝐸</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𝑇</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𝐿</m:t>
                          </m:r>
                        </m:e>
                      </m:d>
                      <m:r>
                        <a:rPr lang="it-IT" sz="2000" i="1">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𝑃</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𝐷</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𝐵</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𝐸</m:t>
                          </m:r>
                        </m:e>
                      </m:d>
                    </m:oMath>
                  </m:oMathPara>
                </a14:m>
                <a:endParaRPr lang="it-IT" sz="2000" dirty="0">
                  <a:solidFill>
                    <a:schemeClr val="tx1"/>
                  </a:solidFill>
                </a:endParaRPr>
              </a:p>
            </p:txBody>
          </p:sp>
        </mc:Choice>
        <mc:Fallback xmlns="">
          <p:sp>
            <p:nvSpPr>
              <p:cNvPr id="40" name="CasellaDiTesto 39">
                <a:extLst>
                  <a:ext uri="{FF2B5EF4-FFF2-40B4-BE49-F238E27FC236}">
                    <a16:creationId xmlns:a16="http://schemas.microsoft.com/office/drawing/2014/main" id="{ABBF10B1-1E2A-4F99-BDC1-4047D82A1BAF}"/>
                  </a:ext>
                </a:extLst>
              </p:cNvPr>
              <p:cNvSpPr txBox="1">
                <a:spLocks noRot="1" noChangeAspect="1" noMove="1" noResize="1" noEditPoints="1" noAdjustHandles="1" noChangeArrowheads="1" noChangeShapeType="1" noTextEdit="1"/>
              </p:cNvSpPr>
              <p:nvPr/>
            </p:nvSpPr>
            <p:spPr>
              <a:xfrm>
                <a:off x="203998" y="3131867"/>
                <a:ext cx="5046446" cy="307777"/>
              </a:xfrm>
              <a:prstGeom prst="rect">
                <a:avLst/>
              </a:prstGeom>
              <a:blipFill>
                <a:blip r:embed="rId6"/>
                <a:stretch>
                  <a:fillRect l="-483" b="-34000"/>
                </a:stretch>
              </a:blipFill>
            </p:spPr>
            <p:txBody>
              <a:bodyPr/>
              <a:lstStyle/>
              <a:p>
                <a:r>
                  <a:rPr lang="it-IT">
                    <a:noFill/>
                  </a:rPr>
                  <a:t> </a:t>
                </a:r>
              </a:p>
            </p:txBody>
          </p:sp>
        </mc:Fallback>
      </mc:AlternateContent>
      <p:sp>
        <p:nvSpPr>
          <p:cNvPr id="41" name="Rettangolo 40">
            <a:extLst>
              <a:ext uri="{FF2B5EF4-FFF2-40B4-BE49-F238E27FC236}">
                <a16:creationId xmlns:a16="http://schemas.microsoft.com/office/drawing/2014/main" id="{483D932D-7171-4DAD-882B-EECCA22FBF4E}"/>
              </a:ext>
            </a:extLst>
          </p:cNvPr>
          <p:cNvSpPr/>
          <p:nvPr/>
        </p:nvSpPr>
        <p:spPr>
          <a:xfrm>
            <a:off x="241012" y="3099394"/>
            <a:ext cx="637762" cy="400110"/>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2" name="Gruppo 41">
            <a:extLst>
              <a:ext uri="{FF2B5EF4-FFF2-40B4-BE49-F238E27FC236}">
                <a16:creationId xmlns:a16="http://schemas.microsoft.com/office/drawing/2014/main" id="{8A1E9443-E153-4F56-B2D0-DAE29D0E6C7C}"/>
              </a:ext>
            </a:extLst>
          </p:cNvPr>
          <p:cNvGrpSpPr/>
          <p:nvPr/>
        </p:nvGrpSpPr>
        <p:grpSpPr>
          <a:xfrm>
            <a:off x="7649551" y="4750749"/>
            <a:ext cx="2586978" cy="1239931"/>
            <a:chOff x="7625801" y="4703249"/>
            <a:chExt cx="2586978" cy="1239931"/>
          </a:xfrm>
        </p:grpSpPr>
        <p:sp>
          <p:nvSpPr>
            <p:cNvPr id="43" name="Rettangolo 42">
              <a:extLst>
                <a:ext uri="{FF2B5EF4-FFF2-40B4-BE49-F238E27FC236}">
                  <a16:creationId xmlns:a16="http://schemas.microsoft.com/office/drawing/2014/main" id="{0F64CD38-2DA0-4CF8-90C3-86A5261C8ADE}"/>
                </a:ext>
              </a:extLst>
            </p:cNvPr>
            <p:cNvSpPr/>
            <p:nvPr/>
          </p:nvSpPr>
          <p:spPr>
            <a:xfrm>
              <a:off x="7643471" y="5001825"/>
              <a:ext cx="2527740" cy="941355"/>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CasellaDiTesto 43">
              <a:extLst>
                <a:ext uri="{FF2B5EF4-FFF2-40B4-BE49-F238E27FC236}">
                  <a16:creationId xmlns:a16="http://schemas.microsoft.com/office/drawing/2014/main" id="{A6806D22-1C73-4951-AEB2-F6B75F328025}"/>
                </a:ext>
              </a:extLst>
            </p:cNvPr>
            <p:cNvSpPr txBox="1"/>
            <p:nvPr/>
          </p:nvSpPr>
          <p:spPr>
            <a:xfrm>
              <a:off x="7643471" y="5001825"/>
              <a:ext cx="2569308" cy="923330"/>
            </a:xfrm>
            <a:prstGeom prst="rect">
              <a:avLst/>
            </a:prstGeom>
            <a:noFill/>
          </p:spPr>
          <p:txBody>
            <a:bodyPr wrap="square" rtlCol="0">
              <a:spAutoFit/>
            </a:bodyPr>
            <a:lstStyle/>
            <a:p>
              <a:r>
                <a:rPr lang="it-IT" dirty="0"/>
                <a:t>Come risultato dell’eliminazione i nodi L e T vengono connessi</a:t>
              </a:r>
            </a:p>
          </p:txBody>
        </p:sp>
        <p:sp>
          <p:nvSpPr>
            <p:cNvPr id="45" name="Rettangolo 44">
              <a:extLst>
                <a:ext uri="{FF2B5EF4-FFF2-40B4-BE49-F238E27FC236}">
                  <a16:creationId xmlns:a16="http://schemas.microsoft.com/office/drawing/2014/main" id="{DA114479-A9B8-4100-8283-A4DCCA4B0C53}"/>
                </a:ext>
              </a:extLst>
            </p:cNvPr>
            <p:cNvSpPr/>
            <p:nvPr/>
          </p:nvSpPr>
          <p:spPr>
            <a:xfrm>
              <a:off x="7625801" y="4703249"/>
              <a:ext cx="1090687" cy="30918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t>Nota</a:t>
              </a:r>
            </a:p>
          </p:txBody>
        </p:sp>
      </p:grpSp>
      <p:sp>
        <p:nvSpPr>
          <p:cNvPr id="46" name="CasellaDiTesto 45">
            <a:extLst>
              <a:ext uri="{FF2B5EF4-FFF2-40B4-BE49-F238E27FC236}">
                <a16:creationId xmlns:a16="http://schemas.microsoft.com/office/drawing/2014/main" id="{DAF36FF0-910E-4CE8-B79E-55CF27C8FFD3}"/>
              </a:ext>
            </a:extLst>
          </p:cNvPr>
          <p:cNvSpPr txBox="1"/>
          <p:nvPr/>
        </p:nvSpPr>
        <p:spPr>
          <a:xfrm>
            <a:off x="201881" y="2717094"/>
            <a:ext cx="842603" cy="400110"/>
          </a:xfrm>
          <a:prstGeom prst="rect">
            <a:avLst/>
          </a:prstGeom>
          <a:noFill/>
        </p:spPr>
        <p:txBody>
          <a:bodyPr wrap="none" rtlCol="0">
            <a:spAutoFit/>
          </a:bodyPr>
          <a:lstStyle/>
          <a:p>
            <a:r>
              <a:rPr lang="it-IT" sz="2000" dirty="0"/>
              <a:t>Fattori</a:t>
            </a:r>
          </a:p>
        </p:txBody>
      </p:sp>
      <p:sp>
        <p:nvSpPr>
          <p:cNvPr id="4" name="Segnaposto numero diapositiva 3">
            <a:extLst>
              <a:ext uri="{FF2B5EF4-FFF2-40B4-BE49-F238E27FC236}">
                <a16:creationId xmlns:a16="http://schemas.microsoft.com/office/drawing/2014/main" id="{6AB848E1-78F1-4157-ADD5-876A0A4D17E0}"/>
              </a:ext>
            </a:extLst>
          </p:cNvPr>
          <p:cNvSpPr>
            <a:spLocks noGrp="1"/>
          </p:cNvSpPr>
          <p:nvPr>
            <p:ph type="sldNum" sz="quarter" idx="11"/>
          </p:nvPr>
        </p:nvSpPr>
        <p:spPr/>
        <p:txBody>
          <a:bodyPr/>
          <a:lstStyle/>
          <a:p>
            <a:fld id="{E3E31332-ACEA-43BB-804D-F4DACF796CB9}" type="slidenum">
              <a:rPr lang="it-IT" smtClean="0"/>
              <a:t>27</a:t>
            </a:fld>
            <a:endParaRPr lang="it-IT"/>
          </a:p>
        </p:txBody>
      </p:sp>
    </p:spTree>
    <p:extLst>
      <p:ext uri="{BB962C8B-B14F-4D97-AF65-F5344CB8AC3E}">
        <p14:creationId xmlns:p14="http://schemas.microsoft.com/office/powerpoint/2010/main" val="2003160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51F350-1891-44B0-A3EC-3F68D176F2B2}"/>
              </a:ext>
            </a:extLst>
          </p:cNvPr>
          <p:cNvSpPr>
            <a:spLocks noGrp="1"/>
          </p:cNvSpPr>
          <p:nvPr>
            <p:ph type="title"/>
          </p:nvPr>
        </p:nvSpPr>
        <p:spPr/>
        <p:txBody>
          <a:bodyPr>
            <a:normAutofit fontScale="90000"/>
          </a:bodyPr>
          <a:lstStyle/>
          <a:p>
            <a:r>
              <a:rPr lang="it-IT"/>
              <a:t>Variable elimination</a:t>
            </a:r>
          </a:p>
        </p:txBody>
      </p:sp>
      <p:sp>
        <p:nvSpPr>
          <p:cNvPr id="3" name="Segnaposto testo 2">
            <a:extLst>
              <a:ext uri="{FF2B5EF4-FFF2-40B4-BE49-F238E27FC236}">
                <a16:creationId xmlns:a16="http://schemas.microsoft.com/office/drawing/2014/main" id="{64D4914F-71E2-492A-B137-C31A7CA522C7}"/>
              </a:ext>
            </a:extLst>
          </p:cNvPr>
          <p:cNvSpPr>
            <a:spLocks noGrp="1"/>
          </p:cNvSpPr>
          <p:nvPr>
            <p:ph type="body" sz="quarter" idx="13"/>
          </p:nvPr>
        </p:nvSpPr>
        <p:spPr/>
        <p:txBody>
          <a:bodyPr/>
          <a:lstStyle/>
          <a:p>
            <a:r>
              <a:rPr lang="it-IT" dirty="0"/>
              <a:t>Esempio: Asia network (VI)</a:t>
            </a:r>
          </a:p>
          <a:p>
            <a:endParaRPr lang="it-IT" dirty="0"/>
          </a:p>
        </p:txBody>
      </p:sp>
      <p:grpSp>
        <p:nvGrpSpPr>
          <p:cNvPr id="63" name="Gruppo 62">
            <a:extLst>
              <a:ext uri="{FF2B5EF4-FFF2-40B4-BE49-F238E27FC236}">
                <a16:creationId xmlns:a16="http://schemas.microsoft.com/office/drawing/2014/main" id="{A72F4417-52A1-4830-8408-73C305AAC004}"/>
              </a:ext>
            </a:extLst>
          </p:cNvPr>
          <p:cNvGrpSpPr/>
          <p:nvPr/>
        </p:nvGrpSpPr>
        <p:grpSpPr>
          <a:xfrm>
            <a:off x="7393581" y="1680068"/>
            <a:ext cx="2777631" cy="2559423"/>
            <a:chOff x="7117276" y="1911484"/>
            <a:chExt cx="3053936" cy="2876033"/>
          </a:xfrm>
        </p:grpSpPr>
        <p:sp>
          <p:nvSpPr>
            <p:cNvPr id="5" name="Ovale 4">
              <a:extLst>
                <a:ext uri="{FF2B5EF4-FFF2-40B4-BE49-F238E27FC236}">
                  <a16:creationId xmlns:a16="http://schemas.microsoft.com/office/drawing/2014/main" id="{8AFF5B48-73BB-45E9-A26C-9FC7BB943422}"/>
                </a:ext>
              </a:extLst>
            </p:cNvPr>
            <p:cNvSpPr/>
            <p:nvPr/>
          </p:nvSpPr>
          <p:spPr>
            <a:xfrm>
              <a:off x="7117277" y="1911485"/>
              <a:ext cx="510639" cy="510639"/>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a:t>
              </a:r>
            </a:p>
          </p:txBody>
        </p:sp>
        <p:sp>
          <p:nvSpPr>
            <p:cNvPr id="6" name="Ovale 5">
              <a:extLst>
                <a:ext uri="{FF2B5EF4-FFF2-40B4-BE49-F238E27FC236}">
                  <a16:creationId xmlns:a16="http://schemas.microsoft.com/office/drawing/2014/main" id="{8E3B12C9-9FDB-40F6-B338-683775398505}"/>
                </a:ext>
              </a:extLst>
            </p:cNvPr>
            <p:cNvSpPr/>
            <p:nvPr/>
          </p:nvSpPr>
          <p:spPr>
            <a:xfrm>
              <a:off x="7117276" y="2689278"/>
              <a:ext cx="510639" cy="510639"/>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T</a:t>
              </a:r>
            </a:p>
          </p:txBody>
        </p:sp>
        <p:sp>
          <p:nvSpPr>
            <p:cNvPr id="7" name="Ovale 6">
              <a:extLst>
                <a:ext uri="{FF2B5EF4-FFF2-40B4-BE49-F238E27FC236}">
                  <a16:creationId xmlns:a16="http://schemas.microsoft.com/office/drawing/2014/main" id="{4B871FF9-35A8-424A-A621-ACC17BDC813C}"/>
                </a:ext>
              </a:extLst>
            </p:cNvPr>
            <p:cNvSpPr/>
            <p:nvPr/>
          </p:nvSpPr>
          <p:spPr>
            <a:xfrm>
              <a:off x="9027226" y="1911484"/>
              <a:ext cx="510639" cy="510639"/>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a:t>
              </a:r>
            </a:p>
          </p:txBody>
        </p:sp>
        <p:sp>
          <p:nvSpPr>
            <p:cNvPr id="8" name="Ovale 7">
              <a:extLst>
                <a:ext uri="{FF2B5EF4-FFF2-40B4-BE49-F238E27FC236}">
                  <a16:creationId xmlns:a16="http://schemas.microsoft.com/office/drawing/2014/main" id="{DD6588D4-FE9D-4ED2-8644-E77E10C974E6}"/>
                </a:ext>
              </a:extLst>
            </p:cNvPr>
            <p:cNvSpPr/>
            <p:nvPr/>
          </p:nvSpPr>
          <p:spPr>
            <a:xfrm>
              <a:off x="8388925" y="2672920"/>
              <a:ext cx="510639" cy="510639"/>
            </a:xfrm>
            <a:prstGeom prst="ellipse">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L</a:t>
              </a:r>
            </a:p>
          </p:txBody>
        </p:sp>
        <p:sp>
          <p:nvSpPr>
            <p:cNvPr id="9" name="Ovale 8">
              <a:extLst>
                <a:ext uri="{FF2B5EF4-FFF2-40B4-BE49-F238E27FC236}">
                  <a16:creationId xmlns:a16="http://schemas.microsoft.com/office/drawing/2014/main" id="{42B62DFB-A15D-4F3C-92DE-B5866BA6CC71}"/>
                </a:ext>
              </a:extLst>
            </p:cNvPr>
            <p:cNvSpPr/>
            <p:nvPr/>
          </p:nvSpPr>
          <p:spPr>
            <a:xfrm>
              <a:off x="9660573" y="3372592"/>
              <a:ext cx="510639" cy="510639"/>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sp>
          <p:nvSpPr>
            <p:cNvPr id="10" name="Ovale 9">
              <a:extLst>
                <a:ext uri="{FF2B5EF4-FFF2-40B4-BE49-F238E27FC236}">
                  <a16:creationId xmlns:a16="http://schemas.microsoft.com/office/drawing/2014/main" id="{72B3E217-809A-42D7-8B7B-CACE9027C8D3}"/>
                </a:ext>
              </a:extLst>
            </p:cNvPr>
            <p:cNvSpPr/>
            <p:nvPr/>
          </p:nvSpPr>
          <p:spPr>
            <a:xfrm>
              <a:off x="7753100" y="3372593"/>
              <a:ext cx="510639" cy="510639"/>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11" name="Ovale 10">
              <a:extLst>
                <a:ext uri="{FF2B5EF4-FFF2-40B4-BE49-F238E27FC236}">
                  <a16:creationId xmlns:a16="http://schemas.microsoft.com/office/drawing/2014/main" id="{2BD41272-4DC1-4A21-8A9D-9DC51CD524E1}"/>
                </a:ext>
              </a:extLst>
            </p:cNvPr>
            <p:cNvSpPr/>
            <p:nvPr/>
          </p:nvSpPr>
          <p:spPr>
            <a:xfrm>
              <a:off x="7753099" y="4276877"/>
              <a:ext cx="510639" cy="510639"/>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X</a:t>
              </a:r>
            </a:p>
          </p:txBody>
        </p:sp>
        <p:sp>
          <p:nvSpPr>
            <p:cNvPr id="12" name="Ovale 11">
              <a:extLst>
                <a:ext uri="{FF2B5EF4-FFF2-40B4-BE49-F238E27FC236}">
                  <a16:creationId xmlns:a16="http://schemas.microsoft.com/office/drawing/2014/main" id="{AD3C968B-FD08-4A45-9E38-6DA83BD31EEF}"/>
                </a:ext>
              </a:extLst>
            </p:cNvPr>
            <p:cNvSpPr/>
            <p:nvPr/>
          </p:nvSpPr>
          <p:spPr>
            <a:xfrm>
              <a:off x="9027226" y="4276878"/>
              <a:ext cx="510639" cy="510639"/>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
              </a:r>
            </a:p>
          </p:txBody>
        </p:sp>
        <p:cxnSp>
          <p:nvCxnSpPr>
            <p:cNvPr id="14" name="Connettore 2 13">
              <a:extLst>
                <a:ext uri="{FF2B5EF4-FFF2-40B4-BE49-F238E27FC236}">
                  <a16:creationId xmlns:a16="http://schemas.microsoft.com/office/drawing/2014/main" id="{A78396FB-DC61-4A4E-B55B-22BD9A11AF0A}"/>
                </a:ext>
              </a:extLst>
            </p:cNvPr>
            <p:cNvCxnSpPr>
              <a:stCxn id="5" idx="4"/>
              <a:endCxn id="6" idx="0"/>
            </p:cNvCxnSpPr>
            <p:nvPr/>
          </p:nvCxnSpPr>
          <p:spPr>
            <a:xfrm flipH="1">
              <a:off x="7372596" y="2422124"/>
              <a:ext cx="1" cy="267154"/>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C1996024-FA6C-415F-9B64-0B3284631F9D}"/>
                </a:ext>
              </a:extLst>
            </p:cNvPr>
            <p:cNvCxnSpPr>
              <a:cxnSpLocks/>
              <a:stCxn id="6" idx="5"/>
              <a:endCxn id="10" idx="1"/>
            </p:cNvCxnSpPr>
            <p:nvPr/>
          </p:nvCxnSpPr>
          <p:spPr>
            <a:xfrm>
              <a:off x="7553134" y="3125136"/>
              <a:ext cx="274747" cy="322238"/>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203A32C3-5AC8-49A8-A2BD-F2274B2C0A2B}"/>
                </a:ext>
              </a:extLst>
            </p:cNvPr>
            <p:cNvCxnSpPr>
              <a:cxnSpLocks/>
              <a:stCxn id="7" idx="3"/>
              <a:endCxn id="8" idx="7"/>
            </p:cNvCxnSpPr>
            <p:nvPr/>
          </p:nvCxnSpPr>
          <p:spPr>
            <a:xfrm flipH="1">
              <a:off x="8824783" y="2347342"/>
              <a:ext cx="277224" cy="400359"/>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F872450D-38C9-4FA7-A8B3-F37A523F177E}"/>
                </a:ext>
              </a:extLst>
            </p:cNvPr>
            <p:cNvCxnSpPr>
              <a:cxnSpLocks/>
              <a:stCxn id="8" idx="3"/>
              <a:endCxn id="10" idx="7"/>
            </p:cNvCxnSpPr>
            <p:nvPr/>
          </p:nvCxnSpPr>
          <p:spPr>
            <a:xfrm flipH="1">
              <a:off x="8188958" y="3108778"/>
              <a:ext cx="274748" cy="338596"/>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ttore 2 30">
              <a:extLst>
                <a:ext uri="{FF2B5EF4-FFF2-40B4-BE49-F238E27FC236}">
                  <a16:creationId xmlns:a16="http://schemas.microsoft.com/office/drawing/2014/main" id="{DEFF7F4E-B33B-4567-A13D-1A81D8DDDE97}"/>
                </a:ext>
              </a:extLst>
            </p:cNvPr>
            <p:cNvCxnSpPr>
              <a:cxnSpLocks/>
              <a:stCxn id="7" idx="5"/>
              <a:endCxn id="9" idx="0"/>
            </p:cNvCxnSpPr>
            <p:nvPr/>
          </p:nvCxnSpPr>
          <p:spPr>
            <a:xfrm>
              <a:off x="9463084" y="2347342"/>
              <a:ext cx="452809" cy="102525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2 51">
              <a:extLst>
                <a:ext uri="{FF2B5EF4-FFF2-40B4-BE49-F238E27FC236}">
                  <a16:creationId xmlns:a16="http://schemas.microsoft.com/office/drawing/2014/main" id="{643A8CFD-F070-43FB-99A3-78CAB642EDA0}"/>
                </a:ext>
              </a:extLst>
            </p:cNvPr>
            <p:cNvCxnSpPr>
              <a:cxnSpLocks/>
              <a:stCxn id="10" idx="4"/>
              <a:endCxn id="11" idx="0"/>
            </p:cNvCxnSpPr>
            <p:nvPr/>
          </p:nvCxnSpPr>
          <p:spPr>
            <a:xfrm flipH="1">
              <a:off x="8008419" y="3883232"/>
              <a:ext cx="1" cy="393645"/>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ttore 2 54">
              <a:extLst>
                <a:ext uri="{FF2B5EF4-FFF2-40B4-BE49-F238E27FC236}">
                  <a16:creationId xmlns:a16="http://schemas.microsoft.com/office/drawing/2014/main" id="{03248ACD-04E4-40BE-8FF9-82F893465658}"/>
                </a:ext>
              </a:extLst>
            </p:cNvPr>
            <p:cNvCxnSpPr>
              <a:cxnSpLocks/>
              <a:stCxn id="9" idx="3"/>
              <a:endCxn id="12" idx="7"/>
            </p:cNvCxnSpPr>
            <p:nvPr/>
          </p:nvCxnSpPr>
          <p:spPr>
            <a:xfrm flipH="1">
              <a:off x="9463084" y="3808450"/>
              <a:ext cx="272270" cy="543209"/>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ttore 2 57">
              <a:extLst>
                <a:ext uri="{FF2B5EF4-FFF2-40B4-BE49-F238E27FC236}">
                  <a16:creationId xmlns:a16="http://schemas.microsoft.com/office/drawing/2014/main" id="{C0A5CB98-DE5F-40B5-9C44-BCF8601141B7}"/>
                </a:ext>
              </a:extLst>
            </p:cNvPr>
            <p:cNvCxnSpPr>
              <a:cxnSpLocks/>
              <a:stCxn id="10" idx="5"/>
              <a:endCxn id="12" idx="1"/>
            </p:cNvCxnSpPr>
            <p:nvPr/>
          </p:nvCxnSpPr>
          <p:spPr>
            <a:xfrm>
              <a:off x="8188958" y="3808451"/>
              <a:ext cx="913049" cy="543208"/>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4" name="CasellaDiTesto 73">
                <a:extLst>
                  <a:ext uri="{FF2B5EF4-FFF2-40B4-BE49-F238E27FC236}">
                    <a16:creationId xmlns:a16="http://schemas.microsoft.com/office/drawing/2014/main" id="{A3D30E2C-7825-479D-97B5-35C816493F9A}"/>
                  </a:ext>
                </a:extLst>
              </p:cNvPr>
              <p:cNvSpPr txBox="1"/>
              <p:nvPr/>
            </p:nvSpPr>
            <p:spPr>
              <a:xfrm>
                <a:off x="201880" y="4826471"/>
                <a:ext cx="9969331" cy="369332"/>
              </a:xfrm>
              <a:prstGeom prst="rect">
                <a:avLst/>
              </a:prstGeom>
              <a:noFill/>
            </p:spPr>
            <p:txBody>
              <a:bodyPr wrap="square" rtlCol="0">
                <a:spAutoFit/>
              </a:bodyPr>
              <a:lstStyle/>
              <a:p>
                <a:pPr algn="just"/>
                <a:r>
                  <a:rPr lang="it-IT" dirty="0"/>
                  <a:t>Combinando i fattori rispetto ad </a:t>
                </a:r>
                <a14:m>
                  <m:oMath xmlns:m="http://schemas.openxmlformats.org/officeDocument/2006/math">
                    <m:r>
                      <a:rPr lang="it-IT" b="0" i="1" smtClean="0">
                        <a:latin typeface="Cambria Math" panose="02040503050406030204" pitchFamily="18" charset="0"/>
                      </a:rPr>
                      <m:t>𝐿</m:t>
                    </m:r>
                  </m:oMath>
                </a14:m>
                <a:r>
                  <a:rPr lang="it-IT" dirty="0"/>
                  <a:t> otteniamo:</a:t>
                </a:r>
              </a:p>
            </p:txBody>
          </p:sp>
        </mc:Choice>
        <mc:Fallback xmlns="">
          <p:sp>
            <p:nvSpPr>
              <p:cNvPr id="74" name="CasellaDiTesto 73">
                <a:extLst>
                  <a:ext uri="{FF2B5EF4-FFF2-40B4-BE49-F238E27FC236}">
                    <a16:creationId xmlns:a16="http://schemas.microsoft.com/office/drawing/2014/main" id="{A3D30E2C-7825-479D-97B5-35C816493F9A}"/>
                  </a:ext>
                </a:extLst>
              </p:cNvPr>
              <p:cNvSpPr txBox="1">
                <a:spLocks noRot="1" noChangeAspect="1" noMove="1" noResize="1" noEditPoints="1" noAdjustHandles="1" noChangeArrowheads="1" noChangeShapeType="1" noTextEdit="1"/>
              </p:cNvSpPr>
              <p:nvPr/>
            </p:nvSpPr>
            <p:spPr>
              <a:xfrm>
                <a:off x="201880" y="4826471"/>
                <a:ext cx="9969331" cy="369332"/>
              </a:xfrm>
              <a:prstGeom prst="rect">
                <a:avLst/>
              </a:prstGeom>
              <a:blipFill>
                <a:blip r:embed="rId2"/>
                <a:stretch>
                  <a:fillRect l="-489" t="-10000" b="-26667"/>
                </a:stretch>
              </a:blipFill>
            </p:spPr>
            <p:txBody>
              <a:bodyPr/>
              <a:lstStyle/>
              <a:p>
                <a:r>
                  <a:rPr lang="it-IT">
                    <a:noFill/>
                  </a:rPr>
                  <a:t> </a:t>
                </a:r>
              </a:p>
            </p:txBody>
          </p:sp>
        </mc:Fallback>
      </mc:AlternateContent>
      <p:grpSp>
        <p:nvGrpSpPr>
          <p:cNvPr id="80" name="Gruppo 79">
            <a:extLst>
              <a:ext uri="{FF2B5EF4-FFF2-40B4-BE49-F238E27FC236}">
                <a16:creationId xmlns:a16="http://schemas.microsoft.com/office/drawing/2014/main" id="{55FAFA60-FCBB-4434-AF0E-943A24728BBB}"/>
              </a:ext>
            </a:extLst>
          </p:cNvPr>
          <p:cNvGrpSpPr/>
          <p:nvPr/>
        </p:nvGrpSpPr>
        <p:grpSpPr>
          <a:xfrm>
            <a:off x="1" y="3744847"/>
            <a:ext cx="7643470" cy="857471"/>
            <a:chOff x="1" y="3744847"/>
            <a:chExt cx="7643470" cy="857471"/>
          </a:xfrm>
        </p:grpSpPr>
        <p:sp>
          <p:nvSpPr>
            <p:cNvPr id="79" name="Rettangolo 78">
              <a:extLst>
                <a:ext uri="{FF2B5EF4-FFF2-40B4-BE49-F238E27FC236}">
                  <a16:creationId xmlns:a16="http://schemas.microsoft.com/office/drawing/2014/main" id="{C7A00600-ECC8-4769-95F3-30CA29C05753}"/>
                </a:ext>
              </a:extLst>
            </p:cNvPr>
            <p:cNvSpPr/>
            <p:nvPr/>
          </p:nvSpPr>
          <p:spPr>
            <a:xfrm>
              <a:off x="1" y="3744847"/>
              <a:ext cx="7643470" cy="857471"/>
            </a:xfrm>
            <a:prstGeom prst="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75" name="CasellaDiTesto 74">
                  <a:extLst>
                    <a:ext uri="{FF2B5EF4-FFF2-40B4-BE49-F238E27FC236}">
                      <a16:creationId xmlns:a16="http://schemas.microsoft.com/office/drawing/2014/main" id="{FC55934C-D74E-40E4-A953-116467364F59}"/>
                    </a:ext>
                  </a:extLst>
                </p:cNvPr>
                <p:cNvSpPr txBox="1"/>
                <p:nvPr/>
              </p:nvSpPr>
              <p:spPr>
                <a:xfrm>
                  <a:off x="201881" y="3800147"/>
                  <a:ext cx="3443956" cy="7469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000" b="0" i="1" smtClean="0">
                                <a:solidFill>
                                  <a:schemeClr val="bg1"/>
                                </a:solidFill>
                                <a:latin typeface="Cambria Math" panose="02040503050406030204" pitchFamily="18" charset="0"/>
                              </a:rPr>
                            </m:ctrlPr>
                          </m:sSubPr>
                          <m:e>
                            <m:r>
                              <a:rPr lang="it-IT" sz="2000" b="0" i="1" smtClean="0">
                                <a:solidFill>
                                  <a:schemeClr val="bg1"/>
                                </a:solidFill>
                                <a:latin typeface="Cambria Math" panose="02040503050406030204" pitchFamily="18" charset="0"/>
                              </a:rPr>
                              <m:t>𝑓</m:t>
                            </m:r>
                          </m:e>
                          <m:sub>
                            <m:r>
                              <a:rPr lang="it-IT" sz="2000" b="0" i="1" smtClean="0">
                                <a:solidFill>
                                  <a:schemeClr val="bg1"/>
                                </a:solidFill>
                                <a:latin typeface="Cambria Math" panose="02040503050406030204" pitchFamily="18" charset="0"/>
                              </a:rPr>
                              <m:t>𝐿</m:t>
                            </m:r>
                          </m:sub>
                        </m:sSub>
                        <m:d>
                          <m:dPr>
                            <m:ctrlPr>
                              <a:rPr lang="it-IT" sz="2000" b="0" i="1" smtClean="0">
                                <a:solidFill>
                                  <a:schemeClr val="bg1"/>
                                </a:solidFill>
                                <a:latin typeface="Cambria Math" panose="02040503050406030204" pitchFamily="18" charset="0"/>
                              </a:rPr>
                            </m:ctrlPr>
                          </m:dPr>
                          <m:e>
                            <m:r>
                              <a:rPr lang="it-IT" sz="2000" b="0" i="1" smtClean="0">
                                <a:solidFill>
                                  <a:schemeClr val="bg1"/>
                                </a:solidFill>
                                <a:latin typeface="Cambria Math" panose="02040503050406030204" pitchFamily="18" charset="0"/>
                              </a:rPr>
                              <m:t>𝐵</m:t>
                            </m:r>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𝐸</m:t>
                            </m:r>
                          </m:e>
                        </m:d>
                        <m:r>
                          <a:rPr lang="it-IT" sz="2000" b="0" i="0" smtClean="0">
                            <a:solidFill>
                              <a:schemeClr val="bg1"/>
                            </a:solidFill>
                            <a:latin typeface="Cambria Math" panose="02040503050406030204" pitchFamily="18" charset="0"/>
                          </a:rPr>
                          <m:t>=</m:t>
                        </m:r>
                        <m:nary>
                          <m:naryPr>
                            <m:chr m:val="∑"/>
                            <m:supHide m:val="on"/>
                            <m:ctrlPr>
                              <a:rPr lang="it-IT" sz="2000" b="0" i="1" smtClean="0">
                                <a:solidFill>
                                  <a:schemeClr val="bg1"/>
                                </a:solidFill>
                                <a:latin typeface="Cambria Math" panose="02040503050406030204" pitchFamily="18" charset="0"/>
                              </a:rPr>
                            </m:ctrlPr>
                          </m:naryPr>
                          <m:sub>
                            <m:r>
                              <a:rPr lang="it-IT" sz="2000" b="0" i="1" smtClean="0">
                                <a:solidFill>
                                  <a:schemeClr val="bg1"/>
                                </a:solidFill>
                                <a:latin typeface="Cambria Math" panose="02040503050406030204" pitchFamily="18" charset="0"/>
                              </a:rPr>
                              <m:t>𝑙</m:t>
                            </m:r>
                          </m:sub>
                          <m:sup/>
                          <m:e>
                            <m:sSub>
                              <m:sSubPr>
                                <m:ctrlPr>
                                  <a:rPr lang="it-IT" sz="2000" b="0" i="1" smtClean="0">
                                    <a:solidFill>
                                      <a:schemeClr val="bg1"/>
                                    </a:solidFill>
                                    <a:latin typeface="Cambria Math" panose="02040503050406030204" pitchFamily="18" charset="0"/>
                                  </a:rPr>
                                </m:ctrlPr>
                              </m:sSubPr>
                              <m:e>
                                <m:r>
                                  <a:rPr lang="it-IT" sz="2000" b="0" i="1" smtClean="0">
                                    <a:solidFill>
                                      <a:schemeClr val="bg1"/>
                                    </a:solidFill>
                                    <a:latin typeface="Cambria Math" panose="02040503050406030204" pitchFamily="18" charset="0"/>
                                  </a:rPr>
                                  <m:t>𝑓</m:t>
                                </m:r>
                              </m:e>
                              <m:sub>
                                <m:r>
                                  <a:rPr lang="it-IT" sz="2000" b="0" i="1" smtClean="0">
                                    <a:solidFill>
                                      <a:schemeClr val="bg1"/>
                                    </a:solidFill>
                                    <a:latin typeface="Cambria Math" panose="02040503050406030204" pitchFamily="18" charset="0"/>
                                  </a:rPr>
                                  <m:t>𝑆</m:t>
                                </m:r>
                              </m:sub>
                            </m:sSub>
                            <m:d>
                              <m:dPr>
                                <m:ctrlPr>
                                  <a:rPr lang="it-IT" sz="2000" b="0" i="1" smtClean="0">
                                    <a:solidFill>
                                      <a:schemeClr val="bg1"/>
                                    </a:solidFill>
                                    <a:latin typeface="Cambria Math" panose="02040503050406030204" pitchFamily="18" charset="0"/>
                                  </a:rPr>
                                </m:ctrlPr>
                              </m:dPr>
                              <m:e>
                                <m:r>
                                  <a:rPr lang="it-IT" sz="2000" b="0" i="1" smtClean="0">
                                    <a:solidFill>
                                      <a:schemeClr val="bg1"/>
                                    </a:solidFill>
                                    <a:latin typeface="Cambria Math" panose="02040503050406030204" pitchFamily="18" charset="0"/>
                                  </a:rPr>
                                  <m:t>𝐵</m:t>
                                </m:r>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𝑙</m:t>
                                </m:r>
                              </m:e>
                            </m:d>
                            <m:r>
                              <a:rPr lang="it-IT" sz="2000" b="0" i="1" smtClean="0">
                                <a:solidFill>
                                  <a:schemeClr val="bg1"/>
                                </a:solidFill>
                                <a:latin typeface="Cambria Math" panose="02040503050406030204" pitchFamily="18" charset="0"/>
                              </a:rPr>
                              <m:t>⋅</m:t>
                            </m:r>
                            <m:sSub>
                              <m:sSubPr>
                                <m:ctrlPr>
                                  <a:rPr lang="it-IT" sz="2000" b="0" i="1" smtClean="0">
                                    <a:solidFill>
                                      <a:schemeClr val="bg1"/>
                                    </a:solidFill>
                                    <a:latin typeface="Cambria Math" panose="02040503050406030204" pitchFamily="18" charset="0"/>
                                  </a:rPr>
                                </m:ctrlPr>
                              </m:sSubPr>
                              <m:e>
                                <m:r>
                                  <a:rPr lang="it-IT" sz="2000" b="0" i="1" smtClean="0">
                                    <a:solidFill>
                                      <a:schemeClr val="bg1"/>
                                    </a:solidFill>
                                    <a:latin typeface="Cambria Math" panose="02040503050406030204" pitchFamily="18" charset="0"/>
                                  </a:rPr>
                                  <m:t>𝑓</m:t>
                                </m:r>
                              </m:e>
                              <m:sub>
                                <m:r>
                                  <a:rPr lang="it-IT" sz="2000" b="0" i="1" smtClean="0">
                                    <a:solidFill>
                                      <a:schemeClr val="bg1"/>
                                    </a:solidFill>
                                    <a:latin typeface="Cambria Math" panose="02040503050406030204" pitchFamily="18" charset="0"/>
                                  </a:rPr>
                                  <m:t>𝑇</m:t>
                                </m:r>
                              </m:sub>
                            </m:sSub>
                            <m:d>
                              <m:dPr>
                                <m:ctrlPr>
                                  <a:rPr lang="it-IT" sz="2000" b="0" i="1" smtClean="0">
                                    <a:solidFill>
                                      <a:schemeClr val="bg1"/>
                                    </a:solidFill>
                                    <a:latin typeface="Cambria Math" panose="02040503050406030204" pitchFamily="18" charset="0"/>
                                  </a:rPr>
                                </m:ctrlPr>
                              </m:dPr>
                              <m:e>
                                <m:r>
                                  <a:rPr lang="it-IT" sz="2000" b="0" i="1" smtClean="0">
                                    <a:solidFill>
                                      <a:schemeClr val="bg1"/>
                                    </a:solidFill>
                                    <a:latin typeface="Cambria Math" panose="02040503050406030204" pitchFamily="18" charset="0"/>
                                  </a:rPr>
                                  <m:t>𝐸</m:t>
                                </m:r>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𝑙</m:t>
                                </m:r>
                              </m:e>
                            </m:d>
                          </m:e>
                        </m:nary>
                      </m:oMath>
                    </m:oMathPara>
                  </a14:m>
                  <a:endParaRPr lang="it-IT" sz="2000" dirty="0">
                    <a:solidFill>
                      <a:schemeClr val="bg1"/>
                    </a:solidFill>
                  </a:endParaRPr>
                </a:p>
              </p:txBody>
            </p:sp>
          </mc:Choice>
          <mc:Fallback xmlns="">
            <p:sp>
              <p:nvSpPr>
                <p:cNvPr id="75" name="CasellaDiTesto 74">
                  <a:extLst>
                    <a:ext uri="{FF2B5EF4-FFF2-40B4-BE49-F238E27FC236}">
                      <a16:creationId xmlns:a16="http://schemas.microsoft.com/office/drawing/2014/main" id="{FC55934C-D74E-40E4-A953-116467364F59}"/>
                    </a:ext>
                  </a:extLst>
                </p:cNvPr>
                <p:cNvSpPr txBox="1">
                  <a:spLocks noRot="1" noChangeAspect="1" noMove="1" noResize="1" noEditPoints="1" noAdjustHandles="1" noChangeArrowheads="1" noChangeShapeType="1" noTextEdit="1"/>
                </p:cNvSpPr>
                <p:nvPr/>
              </p:nvSpPr>
              <p:spPr>
                <a:xfrm>
                  <a:off x="201881" y="3800147"/>
                  <a:ext cx="3443956" cy="746936"/>
                </a:xfrm>
                <a:prstGeom prst="rect">
                  <a:avLst/>
                </a:prstGeom>
                <a:blipFill>
                  <a:blip r:embed="rId3"/>
                  <a:stretch>
                    <a:fillRect/>
                  </a:stretch>
                </a:blipFill>
              </p:spPr>
              <p:txBody>
                <a:bodyPr/>
                <a:lstStyle/>
                <a:p>
                  <a:r>
                    <a:rPr lang="it-IT">
                      <a:noFill/>
                    </a:rPr>
                    <a:t> </a:t>
                  </a:r>
                </a:p>
              </p:txBody>
            </p:sp>
          </mc:Fallback>
        </mc:AlternateContent>
      </p:grpSp>
      <mc:AlternateContent xmlns:mc="http://schemas.openxmlformats.org/markup-compatibility/2006" xmlns:a14="http://schemas.microsoft.com/office/drawing/2010/main">
        <mc:Choice Requires="a14">
          <p:sp>
            <p:nvSpPr>
              <p:cNvPr id="78" name="CasellaDiTesto 77">
                <a:extLst>
                  <a:ext uri="{FF2B5EF4-FFF2-40B4-BE49-F238E27FC236}">
                    <a16:creationId xmlns:a16="http://schemas.microsoft.com/office/drawing/2014/main" id="{566E4E4E-941A-442F-A033-B19973D0B9E8}"/>
                  </a:ext>
                </a:extLst>
              </p:cNvPr>
              <p:cNvSpPr txBox="1"/>
              <p:nvPr/>
            </p:nvSpPr>
            <p:spPr>
              <a:xfrm>
                <a:off x="201880" y="3152737"/>
                <a:ext cx="403738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000" b="0" i="1" smtClean="0">
                              <a:solidFill>
                                <a:schemeClr val="tx1"/>
                              </a:solidFill>
                              <a:latin typeface="Cambria Math" panose="02040503050406030204" pitchFamily="18" charset="0"/>
                            </a:rPr>
                          </m:ctrlPr>
                        </m:sSubPr>
                        <m:e>
                          <m:r>
                            <a:rPr lang="it-IT" sz="2000" b="0" i="1" smtClean="0">
                              <a:solidFill>
                                <a:schemeClr val="tx1"/>
                              </a:solidFill>
                              <a:latin typeface="Cambria Math" panose="02040503050406030204" pitchFamily="18" charset="0"/>
                            </a:rPr>
                            <m:t>𝑓</m:t>
                          </m:r>
                        </m:e>
                        <m:sub>
                          <m:r>
                            <a:rPr lang="it-IT" sz="2000" b="0" i="1" smtClean="0">
                              <a:solidFill>
                                <a:schemeClr val="tx1"/>
                              </a:solidFill>
                              <a:latin typeface="Cambria Math" panose="02040503050406030204" pitchFamily="18" charset="0"/>
                            </a:rPr>
                            <m:t>𝑆</m:t>
                          </m:r>
                        </m:sub>
                      </m:sSub>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𝐵</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𝐿</m:t>
                          </m:r>
                        </m:e>
                      </m:d>
                      <m:r>
                        <a:rPr lang="it-IT" sz="2000" b="0" i="1" smtClean="0">
                          <a:solidFill>
                            <a:schemeClr val="tx1"/>
                          </a:solidFill>
                          <a:latin typeface="Cambria Math" panose="02040503050406030204" pitchFamily="18" charset="0"/>
                        </a:rPr>
                        <m:t>⋅</m:t>
                      </m:r>
                      <m:sSub>
                        <m:sSubPr>
                          <m:ctrlPr>
                            <a:rPr lang="it-IT" sz="2000" b="0" i="1" smtClean="0">
                              <a:solidFill>
                                <a:schemeClr val="tx1"/>
                              </a:solidFill>
                              <a:latin typeface="Cambria Math" panose="02040503050406030204" pitchFamily="18" charset="0"/>
                            </a:rPr>
                          </m:ctrlPr>
                        </m:sSubPr>
                        <m:e>
                          <m:r>
                            <a:rPr lang="it-IT" sz="2000" b="0" i="1" smtClean="0">
                              <a:solidFill>
                                <a:schemeClr val="tx1"/>
                              </a:solidFill>
                              <a:latin typeface="Cambria Math" panose="02040503050406030204" pitchFamily="18" charset="0"/>
                            </a:rPr>
                            <m:t>𝑓</m:t>
                          </m:r>
                        </m:e>
                        <m:sub>
                          <m:r>
                            <a:rPr lang="it-IT" sz="2000" b="0" i="1" smtClean="0">
                              <a:solidFill>
                                <a:schemeClr val="tx1"/>
                              </a:solidFill>
                              <a:latin typeface="Cambria Math" panose="02040503050406030204" pitchFamily="18" charset="0"/>
                            </a:rPr>
                            <m:t>𝑋</m:t>
                          </m:r>
                        </m:sub>
                      </m:sSub>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𝐸</m:t>
                          </m:r>
                        </m:e>
                      </m:d>
                      <m:r>
                        <a:rPr lang="it-IT" sz="2000" b="0" i="1" smtClean="0">
                          <a:solidFill>
                            <a:schemeClr val="tx1"/>
                          </a:solidFill>
                          <a:latin typeface="Cambria Math" panose="02040503050406030204" pitchFamily="18" charset="0"/>
                        </a:rPr>
                        <m:t>⋅</m:t>
                      </m:r>
                      <m:sSub>
                        <m:sSubPr>
                          <m:ctrlPr>
                            <a:rPr lang="it-IT" sz="2000" b="0" i="1" smtClean="0">
                              <a:solidFill>
                                <a:schemeClr val="tx1"/>
                              </a:solidFill>
                              <a:latin typeface="Cambria Math" panose="02040503050406030204" pitchFamily="18" charset="0"/>
                            </a:rPr>
                          </m:ctrlPr>
                        </m:sSubPr>
                        <m:e>
                          <m:r>
                            <a:rPr lang="it-IT" sz="2000" b="0" i="1" smtClean="0">
                              <a:solidFill>
                                <a:schemeClr val="tx1"/>
                              </a:solidFill>
                              <a:latin typeface="Cambria Math" panose="02040503050406030204" pitchFamily="18" charset="0"/>
                            </a:rPr>
                            <m:t>𝑓</m:t>
                          </m:r>
                        </m:e>
                        <m:sub>
                          <m:r>
                            <a:rPr lang="it-IT" sz="2000" b="0" i="1" smtClean="0">
                              <a:solidFill>
                                <a:schemeClr val="tx1"/>
                              </a:solidFill>
                              <a:latin typeface="Cambria Math" panose="02040503050406030204" pitchFamily="18" charset="0"/>
                            </a:rPr>
                            <m:t>𝑇</m:t>
                          </m:r>
                        </m:sub>
                      </m:sSub>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𝐸</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𝐿</m:t>
                          </m:r>
                        </m:e>
                      </m:d>
                      <m:r>
                        <a:rPr lang="it-IT" sz="2000" i="1">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𝑃</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𝐷</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𝐵</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𝐸</m:t>
                          </m:r>
                        </m:e>
                      </m:d>
                    </m:oMath>
                  </m:oMathPara>
                </a14:m>
                <a:endParaRPr lang="it-IT" sz="2000" dirty="0">
                  <a:solidFill>
                    <a:schemeClr val="tx1"/>
                  </a:solidFill>
                </a:endParaRPr>
              </a:p>
            </p:txBody>
          </p:sp>
        </mc:Choice>
        <mc:Fallback xmlns="">
          <p:sp>
            <p:nvSpPr>
              <p:cNvPr id="78" name="CasellaDiTesto 77">
                <a:extLst>
                  <a:ext uri="{FF2B5EF4-FFF2-40B4-BE49-F238E27FC236}">
                    <a16:creationId xmlns:a16="http://schemas.microsoft.com/office/drawing/2014/main" id="{566E4E4E-941A-442F-A033-B19973D0B9E8}"/>
                  </a:ext>
                </a:extLst>
              </p:cNvPr>
              <p:cNvSpPr txBox="1">
                <a:spLocks noRot="1" noChangeAspect="1" noMove="1" noResize="1" noEditPoints="1" noAdjustHandles="1" noChangeArrowheads="1" noChangeShapeType="1" noTextEdit="1"/>
              </p:cNvSpPr>
              <p:nvPr/>
            </p:nvSpPr>
            <p:spPr>
              <a:xfrm>
                <a:off x="201880" y="3152737"/>
                <a:ext cx="4037387" cy="307777"/>
              </a:xfrm>
              <a:prstGeom prst="rect">
                <a:avLst/>
              </a:prstGeom>
              <a:blipFill>
                <a:blip r:embed="rId4"/>
                <a:stretch>
                  <a:fillRect l="-1511" b="-33333"/>
                </a:stretch>
              </a:blipFill>
            </p:spPr>
            <p:txBody>
              <a:bodyPr/>
              <a:lstStyle/>
              <a:p>
                <a:r>
                  <a:rPr lang="it-IT">
                    <a:noFill/>
                  </a:rPr>
                  <a:t> </a:t>
                </a:r>
              </a:p>
            </p:txBody>
          </p:sp>
        </mc:Fallback>
      </mc:AlternateContent>
      <p:sp>
        <p:nvSpPr>
          <p:cNvPr id="35" name="Rettangolo 34">
            <a:extLst>
              <a:ext uri="{FF2B5EF4-FFF2-40B4-BE49-F238E27FC236}">
                <a16:creationId xmlns:a16="http://schemas.microsoft.com/office/drawing/2014/main" id="{AEF205DA-FD4F-452C-A0B9-5A33225A5A13}"/>
              </a:ext>
            </a:extLst>
          </p:cNvPr>
          <p:cNvSpPr/>
          <p:nvPr/>
        </p:nvSpPr>
        <p:spPr>
          <a:xfrm>
            <a:off x="2020788" y="3117032"/>
            <a:ext cx="936843" cy="400110"/>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36" name="Connettore diritto 35">
            <a:extLst>
              <a:ext uri="{FF2B5EF4-FFF2-40B4-BE49-F238E27FC236}">
                <a16:creationId xmlns:a16="http://schemas.microsoft.com/office/drawing/2014/main" id="{21A247EE-EB13-4EBD-A474-06F18B8D5454}"/>
              </a:ext>
            </a:extLst>
          </p:cNvPr>
          <p:cNvCxnSpPr>
            <a:cxnSpLocks/>
          </p:cNvCxnSpPr>
          <p:nvPr/>
        </p:nvCxnSpPr>
        <p:spPr>
          <a:xfrm>
            <a:off x="9019940" y="2702628"/>
            <a:ext cx="654780" cy="37584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Ovale 33">
            <a:extLst>
              <a:ext uri="{FF2B5EF4-FFF2-40B4-BE49-F238E27FC236}">
                <a16:creationId xmlns:a16="http://schemas.microsoft.com/office/drawing/2014/main" id="{4C239953-54F8-45D3-849B-F25637B6AE04}"/>
              </a:ext>
            </a:extLst>
          </p:cNvPr>
          <p:cNvSpPr/>
          <p:nvPr/>
        </p:nvSpPr>
        <p:spPr>
          <a:xfrm>
            <a:off x="2648874" y="1958774"/>
            <a:ext cx="308758" cy="3693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9" name="Connettore diritto 38">
            <a:extLst>
              <a:ext uri="{FF2B5EF4-FFF2-40B4-BE49-F238E27FC236}">
                <a16:creationId xmlns:a16="http://schemas.microsoft.com/office/drawing/2014/main" id="{BFB875F9-B281-4465-92F4-3C8936F70009}"/>
              </a:ext>
            </a:extLst>
          </p:cNvPr>
          <p:cNvCxnSpPr>
            <a:cxnSpLocks/>
          </p:cNvCxnSpPr>
          <p:nvPr/>
        </p:nvCxnSpPr>
        <p:spPr>
          <a:xfrm flipV="1">
            <a:off x="7910716" y="2548631"/>
            <a:ext cx="582532" cy="208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Rettangolo 40">
            <a:extLst>
              <a:ext uri="{FF2B5EF4-FFF2-40B4-BE49-F238E27FC236}">
                <a16:creationId xmlns:a16="http://schemas.microsoft.com/office/drawing/2014/main" id="{483D932D-7171-4DAD-882B-EECCA22FBF4E}"/>
              </a:ext>
            </a:extLst>
          </p:cNvPr>
          <p:cNvSpPr/>
          <p:nvPr/>
        </p:nvSpPr>
        <p:spPr>
          <a:xfrm>
            <a:off x="241011" y="3099394"/>
            <a:ext cx="827761" cy="400110"/>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37" name="CasellaDiTesto 36">
                <a:extLst>
                  <a:ext uri="{FF2B5EF4-FFF2-40B4-BE49-F238E27FC236}">
                    <a16:creationId xmlns:a16="http://schemas.microsoft.com/office/drawing/2014/main" id="{78162C63-A484-45D4-81B1-77BDFBD5FD51}"/>
                  </a:ext>
                </a:extLst>
              </p:cNvPr>
              <p:cNvSpPr txBox="1"/>
              <p:nvPr/>
            </p:nvSpPr>
            <p:spPr>
              <a:xfrm>
                <a:off x="201881" y="1947971"/>
                <a:ext cx="4007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400" b="0" i="1" smtClean="0">
                          <a:solidFill>
                            <a:schemeClr val="tx1"/>
                          </a:solidFill>
                          <a:latin typeface="Cambria Math" panose="02040503050406030204" pitchFamily="18" charset="0"/>
                        </a:rPr>
                        <m:t>𝐴</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𝑆</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𝑋</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𝑇</m:t>
                      </m:r>
                      <m:r>
                        <a:rPr lang="it-IT" sz="2400" b="0" i="1" smtClean="0">
                          <a:solidFill>
                            <a:schemeClr val="tx1"/>
                          </a:solidFill>
                          <a:latin typeface="Cambria Math" panose="02040503050406030204" pitchFamily="18" charset="0"/>
                        </a:rPr>
                        <m:t>→</m:t>
                      </m:r>
                      <m:r>
                        <a:rPr lang="it-IT" sz="2400" b="0" i="1" smtClean="0">
                          <a:solidFill>
                            <a:schemeClr val="bg1"/>
                          </a:solidFill>
                          <a:latin typeface="Cambria Math" panose="02040503050406030204" pitchFamily="18" charset="0"/>
                        </a:rPr>
                        <m:t>𝐿</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𝐸</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𝐵</m:t>
                      </m:r>
                    </m:oMath>
                  </m:oMathPara>
                </a14:m>
                <a:endParaRPr lang="it-IT" sz="2400" i="1" dirty="0">
                  <a:solidFill>
                    <a:schemeClr val="tx1"/>
                  </a:solidFill>
                </a:endParaRPr>
              </a:p>
            </p:txBody>
          </p:sp>
        </mc:Choice>
        <mc:Fallback xmlns="">
          <p:sp>
            <p:nvSpPr>
              <p:cNvPr id="37" name="CasellaDiTesto 36">
                <a:extLst>
                  <a:ext uri="{FF2B5EF4-FFF2-40B4-BE49-F238E27FC236}">
                    <a16:creationId xmlns:a16="http://schemas.microsoft.com/office/drawing/2014/main" id="{78162C63-A484-45D4-81B1-77BDFBD5FD51}"/>
                  </a:ext>
                </a:extLst>
              </p:cNvPr>
              <p:cNvSpPr txBox="1">
                <a:spLocks noRot="1" noChangeAspect="1" noMove="1" noResize="1" noEditPoints="1" noAdjustHandles="1" noChangeArrowheads="1" noChangeShapeType="1" noTextEdit="1"/>
              </p:cNvSpPr>
              <p:nvPr/>
            </p:nvSpPr>
            <p:spPr>
              <a:xfrm>
                <a:off x="201881" y="1947971"/>
                <a:ext cx="4007444" cy="369332"/>
              </a:xfrm>
              <a:prstGeom prst="rect">
                <a:avLst/>
              </a:prstGeom>
              <a:blipFill>
                <a:blip r:embed="rId5"/>
                <a:stretch>
                  <a:fillRect l="-1064" r="-912" b="-6667"/>
                </a:stretch>
              </a:blipFill>
            </p:spPr>
            <p:txBody>
              <a:bodyPr/>
              <a:lstStyle/>
              <a:p>
                <a:r>
                  <a:rPr lang="it-IT">
                    <a:noFill/>
                  </a:rPr>
                  <a:t> </a:t>
                </a:r>
              </a:p>
            </p:txBody>
          </p:sp>
        </mc:Fallback>
      </mc:AlternateContent>
      <p:cxnSp>
        <p:nvCxnSpPr>
          <p:cNvPr id="42" name="Connettore diritto 41">
            <a:extLst>
              <a:ext uri="{FF2B5EF4-FFF2-40B4-BE49-F238E27FC236}">
                <a16:creationId xmlns:a16="http://schemas.microsoft.com/office/drawing/2014/main" id="{CA681046-E334-4AF7-BA1D-822D26B2D00D}"/>
              </a:ext>
            </a:extLst>
          </p:cNvPr>
          <p:cNvCxnSpPr>
            <a:cxnSpLocks/>
          </p:cNvCxnSpPr>
          <p:nvPr/>
        </p:nvCxnSpPr>
        <p:spPr>
          <a:xfrm flipV="1">
            <a:off x="8483495" y="3204130"/>
            <a:ext cx="1167475" cy="497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CasellaDiTesto 42">
                <a:extLst>
                  <a:ext uri="{FF2B5EF4-FFF2-40B4-BE49-F238E27FC236}">
                    <a16:creationId xmlns:a16="http://schemas.microsoft.com/office/drawing/2014/main" id="{3FE10F88-C5DC-4A1C-8CE8-480CE7F526F1}"/>
                  </a:ext>
                </a:extLst>
              </p:cNvPr>
              <p:cNvSpPr txBox="1"/>
              <p:nvPr/>
            </p:nvSpPr>
            <p:spPr>
              <a:xfrm>
                <a:off x="241011" y="5228232"/>
                <a:ext cx="302486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000" b="0" i="1" smtClean="0">
                              <a:solidFill>
                                <a:schemeClr val="tx1"/>
                              </a:solidFill>
                              <a:latin typeface="Cambria Math" panose="02040503050406030204" pitchFamily="18" charset="0"/>
                            </a:rPr>
                          </m:ctrlPr>
                        </m:sSubPr>
                        <m:e>
                          <m:r>
                            <a:rPr lang="it-IT" sz="2000" b="0" i="1" smtClean="0">
                              <a:solidFill>
                                <a:schemeClr val="tx1"/>
                              </a:solidFill>
                              <a:latin typeface="Cambria Math" panose="02040503050406030204" pitchFamily="18" charset="0"/>
                            </a:rPr>
                            <m:t>𝑓</m:t>
                          </m:r>
                        </m:e>
                        <m:sub>
                          <m:r>
                            <a:rPr lang="it-IT" sz="2000" b="0" i="1" smtClean="0">
                              <a:solidFill>
                                <a:schemeClr val="tx1"/>
                              </a:solidFill>
                              <a:latin typeface="Cambria Math" panose="02040503050406030204" pitchFamily="18" charset="0"/>
                            </a:rPr>
                            <m:t>𝑋</m:t>
                          </m:r>
                        </m:sub>
                      </m:sSub>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𝐸</m:t>
                          </m:r>
                        </m:e>
                      </m:d>
                      <m:r>
                        <a:rPr lang="it-IT" sz="2000" i="1">
                          <a:solidFill>
                            <a:schemeClr val="tx1"/>
                          </a:solidFill>
                          <a:latin typeface="Cambria Math" panose="02040503050406030204" pitchFamily="18" charset="0"/>
                        </a:rPr>
                        <m:t>⋅</m:t>
                      </m:r>
                      <m:sSub>
                        <m:sSubPr>
                          <m:ctrlPr>
                            <a:rPr lang="it-IT" sz="2000" b="0" i="1" smtClean="0">
                              <a:solidFill>
                                <a:schemeClr val="tx1"/>
                              </a:solidFill>
                              <a:latin typeface="Cambria Math" panose="02040503050406030204" pitchFamily="18" charset="0"/>
                            </a:rPr>
                          </m:ctrlPr>
                        </m:sSubPr>
                        <m:e>
                          <m:r>
                            <a:rPr lang="it-IT" sz="2000" b="0" i="1" smtClean="0">
                              <a:solidFill>
                                <a:schemeClr val="tx1"/>
                              </a:solidFill>
                              <a:latin typeface="Cambria Math" panose="02040503050406030204" pitchFamily="18" charset="0"/>
                            </a:rPr>
                            <m:t>𝑓</m:t>
                          </m:r>
                        </m:e>
                        <m:sub>
                          <m:r>
                            <a:rPr lang="it-IT" sz="2000" b="0" i="1" smtClean="0">
                              <a:solidFill>
                                <a:schemeClr val="tx1"/>
                              </a:solidFill>
                              <a:latin typeface="Cambria Math" panose="02040503050406030204" pitchFamily="18" charset="0"/>
                            </a:rPr>
                            <m:t>𝐿</m:t>
                          </m:r>
                        </m:sub>
                      </m:sSub>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𝐵</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𝐸</m:t>
                          </m:r>
                        </m:e>
                      </m:d>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𝑃</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𝐷</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𝐵</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𝐸</m:t>
                          </m:r>
                        </m:e>
                      </m:d>
                    </m:oMath>
                  </m:oMathPara>
                </a14:m>
                <a:endParaRPr lang="it-IT" sz="2000" dirty="0">
                  <a:solidFill>
                    <a:schemeClr val="tx1"/>
                  </a:solidFill>
                </a:endParaRPr>
              </a:p>
            </p:txBody>
          </p:sp>
        </mc:Choice>
        <mc:Fallback xmlns="">
          <p:sp>
            <p:nvSpPr>
              <p:cNvPr id="43" name="CasellaDiTesto 42">
                <a:extLst>
                  <a:ext uri="{FF2B5EF4-FFF2-40B4-BE49-F238E27FC236}">
                    <a16:creationId xmlns:a16="http://schemas.microsoft.com/office/drawing/2014/main" id="{3FE10F88-C5DC-4A1C-8CE8-480CE7F526F1}"/>
                  </a:ext>
                </a:extLst>
              </p:cNvPr>
              <p:cNvSpPr txBox="1">
                <a:spLocks noRot="1" noChangeAspect="1" noMove="1" noResize="1" noEditPoints="1" noAdjustHandles="1" noChangeArrowheads="1" noChangeShapeType="1" noTextEdit="1"/>
              </p:cNvSpPr>
              <p:nvPr/>
            </p:nvSpPr>
            <p:spPr>
              <a:xfrm>
                <a:off x="241011" y="5228232"/>
                <a:ext cx="3024867" cy="307777"/>
              </a:xfrm>
              <a:prstGeom prst="rect">
                <a:avLst/>
              </a:prstGeom>
              <a:blipFill>
                <a:blip r:embed="rId6"/>
                <a:stretch>
                  <a:fillRect l="-2419" b="-34000"/>
                </a:stretch>
              </a:blipFill>
            </p:spPr>
            <p:txBody>
              <a:bodyPr/>
              <a:lstStyle/>
              <a:p>
                <a:r>
                  <a:rPr lang="it-IT">
                    <a:noFill/>
                  </a:rPr>
                  <a:t> </a:t>
                </a:r>
              </a:p>
            </p:txBody>
          </p:sp>
        </mc:Fallback>
      </mc:AlternateContent>
      <p:grpSp>
        <p:nvGrpSpPr>
          <p:cNvPr id="44" name="Gruppo 43">
            <a:extLst>
              <a:ext uri="{FF2B5EF4-FFF2-40B4-BE49-F238E27FC236}">
                <a16:creationId xmlns:a16="http://schemas.microsoft.com/office/drawing/2014/main" id="{64D3AE57-6388-4177-9C46-08C59417D6B3}"/>
              </a:ext>
            </a:extLst>
          </p:cNvPr>
          <p:cNvGrpSpPr/>
          <p:nvPr/>
        </p:nvGrpSpPr>
        <p:grpSpPr>
          <a:xfrm>
            <a:off x="7649551" y="4750749"/>
            <a:ext cx="2586978" cy="1239931"/>
            <a:chOff x="7625801" y="4703249"/>
            <a:chExt cx="2586978" cy="1239931"/>
          </a:xfrm>
        </p:grpSpPr>
        <p:sp>
          <p:nvSpPr>
            <p:cNvPr id="45" name="Rettangolo 44">
              <a:extLst>
                <a:ext uri="{FF2B5EF4-FFF2-40B4-BE49-F238E27FC236}">
                  <a16:creationId xmlns:a16="http://schemas.microsoft.com/office/drawing/2014/main" id="{D9BC83B7-47D0-40AA-950F-D62583598F05}"/>
                </a:ext>
              </a:extLst>
            </p:cNvPr>
            <p:cNvSpPr/>
            <p:nvPr/>
          </p:nvSpPr>
          <p:spPr>
            <a:xfrm>
              <a:off x="7643471" y="5001825"/>
              <a:ext cx="2527740" cy="941355"/>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CasellaDiTesto 45">
              <a:extLst>
                <a:ext uri="{FF2B5EF4-FFF2-40B4-BE49-F238E27FC236}">
                  <a16:creationId xmlns:a16="http://schemas.microsoft.com/office/drawing/2014/main" id="{7667BF71-413D-4974-9BE3-76D94CA6AC87}"/>
                </a:ext>
              </a:extLst>
            </p:cNvPr>
            <p:cNvSpPr txBox="1"/>
            <p:nvPr/>
          </p:nvSpPr>
          <p:spPr>
            <a:xfrm>
              <a:off x="7643471" y="5001825"/>
              <a:ext cx="2569308" cy="923330"/>
            </a:xfrm>
            <a:prstGeom prst="rect">
              <a:avLst/>
            </a:prstGeom>
            <a:noFill/>
          </p:spPr>
          <p:txBody>
            <a:bodyPr wrap="square" rtlCol="0">
              <a:spAutoFit/>
            </a:bodyPr>
            <a:lstStyle/>
            <a:p>
              <a:r>
                <a:rPr lang="it-IT" dirty="0"/>
                <a:t>Come risultato dell’eliminazione i nodi E e B vengono connessi</a:t>
              </a:r>
            </a:p>
          </p:txBody>
        </p:sp>
        <p:sp>
          <p:nvSpPr>
            <p:cNvPr id="47" name="Rettangolo 46">
              <a:extLst>
                <a:ext uri="{FF2B5EF4-FFF2-40B4-BE49-F238E27FC236}">
                  <a16:creationId xmlns:a16="http://schemas.microsoft.com/office/drawing/2014/main" id="{CB0B81E5-4C12-4C70-864C-FD68A2B0D3D0}"/>
                </a:ext>
              </a:extLst>
            </p:cNvPr>
            <p:cNvSpPr/>
            <p:nvPr/>
          </p:nvSpPr>
          <p:spPr>
            <a:xfrm>
              <a:off x="7625801" y="4703249"/>
              <a:ext cx="1090687" cy="30918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t>Nota</a:t>
              </a:r>
            </a:p>
          </p:txBody>
        </p:sp>
      </p:grpSp>
      <p:sp>
        <p:nvSpPr>
          <p:cNvPr id="40" name="CasellaDiTesto 39">
            <a:extLst>
              <a:ext uri="{FF2B5EF4-FFF2-40B4-BE49-F238E27FC236}">
                <a16:creationId xmlns:a16="http://schemas.microsoft.com/office/drawing/2014/main" id="{8D135F48-C7D8-4B06-909D-24E32B3A806B}"/>
              </a:ext>
            </a:extLst>
          </p:cNvPr>
          <p:cNvSpPr txBox="1"/>
          <p:nvPr/>
        </p:nvSpPr>
        <p:spPr>
          <a:xfrm>
            <a:off x="201881" y="2717094"/>
            <a:ext cx="842603" cy="400110"/>
          </a:xfrm>
          <a:prstGeom prst="rect">
            <a:avLst/>
          </a:prstGeom>
          <a:noFill/>
        </p:spPr>
        <p:txBody>
          <a:bodyPr wrap="none" rtlCol="0">
            <a:spAutoFit/>
          </a:bodyPr>
          <a:lstStyle/>
          <a:p>
            <a:r>
              <a:rPr lang="it-IT" sz="2000" dirty="0"/>
              <a:t>Fattori</a:t>
            </a:r>
          </a:p>
        </p:txBody>
      </p:sp>
      <p:sp>
        <p:nvSpPr>
          <p:cNvPr id="4" name="Segnaposto numero diapositiva 3">
            <a:extLst>
              <a:ext uri="{FF2B5EF4-FFF2-40B4-BE49-F238E27FC236}">
                <a16:creationId xmlns:a16="http://schemas.microsoft.com/office/drawing/2014/main" id="{CDE9917F-4568-4BD4-BB6B-5B2B87761409}"/>
              </a:ext>
            </a:extLst>
          </p:cNvPr>
          <p:cNvSpPr>
            <a:spLocks noGrp="1"/>
          </p:cNvSpPr>
          <p:nvPr>
            <p:ph type="sldNum" sz="quarter" idx="11"/>
          </p:nvPr>
        </p:nvSpPr>
        <p:spPr/>
        <p:txBody>
          <a:bodyPr/>
          <a:lstStyle/>
          <a:p>
            <a:fld id="{E3E31332-ACEA-43BB-804D-F4DACF796CB9}" type="slidenum">
              <a:rPr lang="it-IT" smtClean="0"/>
              <a:t>28</a:t>
            </a:fld>
            <a:endParaRPr lang="it-IT"/>
          </a:p>
        </p:txBody>
      </p:sp>
    </p:spTree>
    <p:extLst>
      <p:ext uri="{BB962C8B-B14F-4D97-AF65-F5344CB8AC3E}">
        <p14:creationId xmlns:p14="http://schemas.microsoft.com/office/powerpoint/2010/main" val="1312458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51F350-1891-44B0-A3EC-3F68D176F2B2}"/>
              </a:ext>
            </a:extLst>
          </p:cNvPr>
          <p:cNvSpPr>
            <a:spLocks noGrp="1"/>
          </p:cNvSpPr>
          <p:nvPr>
            <p:ph type="title"/>
          </p:nvPr>
        </p:nvSpPr>
        <p:spPr/>
        <p:txBody>
          <a:bodyPr>
            <a:normAutofit fontScale="90000"/>
          </a:bodyPr>
          <a:lstStyle/>
          <a:p>
            <a:r>
              <a:rPr lang="it-IT"/>
              <a:t>Variable elimination</a:t>
            </a:r>
          </a:p>
        </p:txBody>
      </p:sp>
      <p:sp>
        <p:nvSpPr>
          <p:cNvPr id="3" name="Segnaposto testo 2">
            <a:extLst>
              <a:ext uri="{FF2B5EF4-FFF2-40B4-BE49-F238E27FC236}">
                <a16:creationId xmlns:a16="http://schemas.microsoft.com/office/drawing/2014/main" id="{64D4914F-71E2-492A-B137-C31A7CA522C7}"/>
              </a:ext>
            </a:extLst>
          </p:cNvPr>
          <p:cNvSpPr>
            <a:spLocks noGrp="1"/>
          </p:cNvSpPr>
          <p:nvPr>
            <p:ph type="body" sz="quarter" idx="13"/>
          </p:nvPr>
        </p:nvSpPr>
        <p:spPr/>
        <p:txBody>
          <a:bodyPr/>
          <a:lstStyle/>
          <a:p>
            <a:r>
              <a:rPr lang="it-IT" dirty="0"/>
              <a:t>Esempio: Asia network (VII)</a:t>
            </a:r>
          </a:p>
          <a:p>
            <a:endParaRPr lang="it-IT" dirty="0"/>
          </a:p>
        </p:txBody>
      </p:sp>
      <p:grpSp>
        <p:nvGrpSpPr>
          <p:cNvPr id="63" name="Gruppo 62">
            <a:extLst>
              <a:ext uri="{FF2B5EF4-FFF2-40B4-BE49-F238E27FC236}">
                <a16:creationId xmlns:a16="http://schemas.microsoft.com/office/drawing/2014/main" id="{A72F4417-52A1-4830-8408-73C305AAC004}"/>
              </a:ext>
            </a:extLst>
          </p:cNvPr>
          <p:cNvGrpSpPr/>
          <p:nvPr/>
        </p:nvGrpSpPr>
        <p:grpSpPr>
          <a:xfrm>
            <a:off x="7393581" y="1680068"/>
            <a:ext cx="2777631" cy="2559423"/>
            <a:chOff x="7117276" y="1911484"/>
            <a:chExt cx="3053936" cy="2876033"/>
          </a:xfrm>
        </p:grpSpPr>
        <p:sp>
          <p:nvSpPr>
            <p:cNvPr id="5" name="Ovale 4">
              <a:extLst>
                <a:ext uri="{FF2B5EF4-FFF2-40B4-BE49-F238E27FC236}">
                  <a16:creationId xmlns:a16="http://schemas.microsoft.com/office/drawing/2014/main" id="{8AFF5B48-73BB-45E9-A26C-9FC7BB943422}"/>
                </a:ext>
              </a:extLst>
            </p:cNvPr>
            <p:cNvSpPr/>
            <p:nvPr/>
          </p:nvSpPr>
          <p:spPr>
            <a:xfrm>
              <a:off x="7117277" y="1911485"/>
              <a:ext cx="510639" cy="510639"/>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a:t>
              </a:r>
            </a:p>
          </p:txBody>
        </p:sp>
        <p:sp>
          <p:nvSpPr>
            <p:cNvPr id="6" name="Ovale 5">
              <a:extLst>
                <a:ext uri="{FF2B5EF4-FFF2-40B4-BE49-F238E27FC236}">
                  <a16:creationId xmlns:a16="http://schemas.microsoft.com/office/drawing/2014/main" id="{8E3B12C9-9FDB-40F6-B338-683775398505}"/>
                </a:ext>
              </a:extLst>
            </p:cNvPr>
            <p:cNvSpPr/>
            <p:nvPr/>
          </p:nvSpPr>
          <p:spPr>
            <a:xfrm>
              <a:off x="7117276" y="2689278"/>
              <a:ext cx="510639" cy="510639"/>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T</a:t>
              </a:r>
            </a:p>
          </p:txBody>
        </p:sp>
        <p:sp>
          <p:nvSpPr>
            <p:cNvPr id="7" name="Ovale 6">
              <a:extLst>
                <a:ext uri="{FF2B5EF4-FFF2-40B4-BE49-F238E27FC236}">
                  <a16:creationId xmlns:a16="http://schemas.microsoft.com/office/drawing/2014/main" id="{4B871FF9-35A8-424A-A621-ACC17BDC813C}"/>
                </a:ext>
              </a:extLst>
            </p:cNvPr>
            <p:cNvSpPr/>
            <p:nvPr/>
          </p:nvSpPr>
          <p:spPr>
            <a:xfrm>
              <a:off x="9027226" y="1911484"/>
              <a:ext cx="510639" cy="510639"/>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a:t>
              </a:r>
            </a:p>
          </p:txBody>
        </p:sp>
        <p:sp>
          <p:nvSpPr>
            <p:cNvPr id="8" name="Ovale 7">
              <a:extLst>
                <a:ext uri="{FF2B5EF4-FFF2-40B4-BE49-F238E27FC236}">
                  <a16:creationId xmlns:a16="http://schemas.microsoft.com/office/drawing/2014/main" id="{DD6588D4-FE9D-4ED2-8644-E77E10C974E6}"/>
                </a:ext>
              </a:extLst>
            </p:cNvPr>
            <p:cNvSpPr/>
            <p:nvPr/>
          </p:nvSpPr>
          <p:spPr>
            <a:xfrm>
              <a:off x="8388925" y="2672920"/>
              <a:ext cx="510639" cy="510639"/>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L</a:t>
              </a:r>
            </a:p>
          </p:txBody>
        </p:sp>
        <p:sp>
          <p:nvSpPr>
            <p:cNvPr id="9" name="Ovale 8">
              <a:extLst>
                <a:ext uri="{FF2B5EF4-FFF2-40B4-BE49-F238E27FC236}">
                  <a16:creationId xmlns:a16="http://schemas.microsoft.com/office/drawing/2014/main" id="{42B62DFB-A15D-4F3C-92DE-B5866BA6CC71}"/>
                </a:ext>
              </a:extLst>
            </p:cNvPr>
            <p:cNvSpPr/>
            <p:nvPr/>
          </p:nvSpPr>
          <p:spPr>
            <a:xfrm>
              <a:off x="9660573" y="3372592"/>
              <a:ext cx="510639" cy="510639"/>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sp>
          <p:nvSpPr>
            <p:cNvPr id="10" name="Ovale 9">
              <a:extLst>
                <a:ext uri="{FF2B5EF4-FFF2-40B4-BE49-F238E27FC236}">
                  <a16:creationId xmlns:a16="http://schemas.microsoft.com/office/drawing/2014/main" id="{72B3E217-809A-42D7-8B7B-CACE9027C8D3}"/>
                </a:ext>
              </a:extLst>
            </p:cNvPr>
            <p:cNvSpPr/>
            <p:nvPr/>
          </p:nvSpPr>
          <p:spPr>
            <a:xfrm>
              <a:off x="7753100" y="3372593"/>
              <a:ext cx="510639" cy="510639"/>
            </a:xfrm>
            <a:prstGeom prst="ellipse">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E</a:t>
              </a:r>
            </a:p>
          </p:txBody>
        </p:sp>
        <p:sp>
          <p:nvSpPr>
            <p:cNvPr id="11" name="Ovale 10">
              <a:extLst>
                <a:ext uri="{FF2B5EF4-FFF2-40B4-BE49-F238E27FC236}">
                  <a16:creationId xmlns:a16="http://schemas.microsoft.com/office/drawing/2014/main" id="{2BD41272-4DC1-4A21-8A9D-9DC51CD524E1}"/>
                </a:ext>
              </a:extLst>
            </p:cNvPr>
            <p:cNvSpPr/>
            <p:nvPr/>
          </p:nvSpPr>
          <p:spPr>
            <a:xfrm>
              <a:off x="7753099" y="4276877"/>
              <a:ext cx="510639" cy="510639"/>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X</a:t>
              </a:r>
            </a:p>
          </p:txBody>
        </p:sp>
        <p:sp>
          <p:nvSpPr>
            <p:cNvPr id="12" name="Ovale 11">
              <a:extLst>
                <a:ext uri="{FF2B5EF4-FFF2-40B4-BE49-F238E27FC236}">
                  <a16:creationId xmlns:a16="http://schemas.microsoft.com/office/drawing/2014/main" id="{AD3C968B-FD08-4A45-9E38-6DA83BD31EEF}"/>
                </a:ext>
              </a:extLst>
            </p:cNvPr>
            <p:cNvSpPr/>
            <p:nvPr/>
          </p:nvSpPr>
          <p:spPr>
            <a:xfrm>
              <a:off x="9027226" y="4276878"/>
              <a:ext cx="510639" cy="510639"/>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
              </a:r>
            </a:p>
          </p:txBody>
        </p:sp>
        <p:cxnSp>
          <p:nvCxnSpPr>
            <p:cNvPr id="14" name="Connettore 2 13">
              <a:extLst>
                <a:ext uri="{FF2B5EF4-FFF2-40B4-BE49-F238E27FC236}">
                  <a16:creationId xmlns:a16="http://schemas.microsoft.com/office/drawing/2014/main" id="{A78396FB-DC61-4A4E-B55B-22BD9A11AF0A}"/>
                </a:ext>
              </a:extLst>
            </p:cNvPr>
            <p:cNvCxnSpPr>
              <a:stCxn id="5" idx="4"/>
              <a:endCxn id="6" idx="0"/>
            </p:cNvCxnSpPr>
            <p:nvPr/>
          </p:nvCxnSpPr>
          <p:spPr>
            <a:xfrm flipH="1">
              <a:off x="7372596" y="2422124"/>
              <a:ext cx="1" cy="267154"/>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C1996024-FA6C-415F-9B64-0B3284631F9D}"/>
                </a:ext>
              </a:extLst>
            </p:cNvPr>
            <p:cNvCxnSpPr>
              <a:cxnSpLocks/>
              <a:stCxn id="6" idx="5"/>
              <a:endCxn id="10" idx="1"/>
            </p:cNvCxnSpPr>
            <p:nvPr/>
          </p:nvCxnSpPr>
          <p:spPr>
            <a:xfrm>
              <a:off x="7553134" y="3125136"/>
              <a:ext cx="274747" cy="322238"/>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203A32C3-5AC8-49A8-A2BD-F2274B2C0A2B}"/>
                </a:ext>
              </a:extLst>
            </p:cNvPr>
            <p:cNvCxnSpPr>
              <a:cxnSpLocks/>
              <a:stCxn id="7" idx="3"/>
              <a:endCxn id="8" idx="7"/>
            </p:cNvCxnSpPr>
            <p:nvPr/>
          </p:nvCxnSpPr>
          <p:spPr>
            <a:xfrm flipH="1">
              <a:off x="8824783" y="2347342"/>
              <a:ext cx="277224" cy="400359"/>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F872450D-38C9-4FA7-A8B3-F37A523F177E}"/>
                </a:ext>
              </a:extLst>
            </p:cNvPr>
            <p:cNvCxnSpPr>
              <a:cxnSpLocks/>
              <a:stCxn id="8" idx="3"/>
              <a:endCxn id="10" idx="7"/>
            </p:cNvCxnSpPr>
            <p:nvPr/>
          </p:nvCxnSpPr>
          <p:spPr>
            <a:xfrm flipH="1">
              <a:off x="8188958" y="3108778"/>
              <a:ext cx="274748" cy="338596"/>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ttore 2 30">
              <a:extLst>
                <a:ext uri="{FF2B5EF4-FFF2-40B4-BE49-F238E27FC236}">
                  <a16:creationId xmlns:a16="http://schemas.microsoft.com/office/drawing/2014/main" id="{DEFF7F4E-B33B-4567-A13D-1A81D8DDDE97}"/>
                </a:ext>
              </a:extLst>
            </p:cNvPr>
            <p:cNvCxnSpPr>
              <a:cxnSpLocks/>
              <a:stCxn id="7" idx="5"/>
              <a:endCxn id="9" idx="0"/>
            </p:cNvCxnSpPr>
            <p:nvPr/>
          </p:nvCxnSpPr>
          <p:spPr>
            <a:xfrm>
              <a:off x="9463084" y="2347342"/>
              <a:ext cx="452809" cy="102525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2 51">
              <a:extLst>
                <a:ext uri="{FF2B5EF4-FFF2-40B4-BE49-F238E27FC236}">
                  <a16:creationId xmlns:a16="http://schemas.microsoft.com/office/drawing/2014/main" id="{643A8CFD-F070-43FB-99A3-78CAB642EDA0}"/>
                </a:ext>
              </a:extLst>
            </p:cNvPr>
            <p:cNvCxnSpPr>
              <a:cxnSpLocks/>
              <a:stCxn id="10" idx="4"/>
              <a:endCxn id="11" idx="0"/>
            </p:cNvCxnSpPr>
            <p:nvPr/>
          </p:nvCxnSpPr>
          <p:spPr>
            <a:xfrm flipH="1">
              <a:off x="8008419" y="3883232"/>
              <a:ext cx="1" cy="393645"/>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ttore 2 54">
              <a:extLst>
                <a:ext uri="{FF2B5EF4-FFF2-40B4-BE49-F238E27FC236}">
                  <a16:creationId xmlns:a16="http://schemas.microsoft.com/office/drawing/2014/main" id="{03248ACD-04E4-40BE-8FF9-82F893465658}"/>
                </a:ext>
              </a:extLst>
            </p:cNvPr>
            <p:cNvCxnSpPr>
              <a:cxnSpLocks/>
              <a:stCxn id="9" idx="3"/>
              <a:endCxn id="12" idx="7"/>
            </p:cNvCxnSpPr>
            <p:nvPr/>
          </p:nvCxnSpPr>
          <p:spPr>
            <a:xfrm flipH="1">
              <a:off x="9463084" y="3808450"/>
              <a:ext cx="272270" cy="543209"/>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ttore 2 57">
              <a:extLst>
                <a:ext uri="{FF2B5EF4-FFF2-40B4-BE49-F238E27FC236}">
                  <a16:creationId xmlns:a16="http://schemas.microsoft.com/office/drawing/2014/main" id="{C0A5CB98-DE5F-40B5-9C44-BCF8601141B7}"/>
                </a:ext>
              </a:extLst>
            </p:cNvPr>
            <p:cNvCxnSpPr>
              <a:cxnSpLocks/>
              <a:stCxn id="10" idx="5"/>
              <a:endCxn id="12" idx="1"/>
            </p:cNvCxnSpPr>
            <p:nvPr/>
          </p:nvCxnSpPr>
          <p:spPr>
            <a:xfrm>
              <a:off x="8188958" y="3808451"/>
              <a:ext cx="913049" cy="543208"/>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4" name="CasellaDiTesto 73">
                <a:extLst>
                  <a:ext uri="{FF2B5EF4-FFF2-40B4-BE49-F238E27FC236}">
                    <a16:creationId xmlns:a16="http://schemas.microsoft.com/office/drawing/2014/main" id="{A3D30E2C-7825-479D-97B5-35C816493F9A}"/>
                  </a:ext>
                </a:extLst>
              </p:cNvPr>
              <p:cNvSpPr txBox="1"/>
              <p:nvPr/>
            </p:nvSpPr>
            <p:spPr>
              <a:xfrm>
                <a:off x="201880" y="4826471"/>
                <a:ext cx="9969331" cy="369332"/>
              </a:xfrm>
              <a:prstGeom prst="rect">
                <a:avLst/>
              </a:prstGeom>
              <a:noFill/>
            </p:spPr>
            <p:txBody>
              <a:bodyPr wrap="square" rtlCol="0">
                <a:spAutoFit/>
              </a:bodyPr>
              <a:lstStyle/>
              <a:p>
                <a:pPr algn="just"/>
                <a:r>
                  <a:rPr lang="it-IT" dirty="0"/>
                  <a:t>Combinando i fattori rispetto ad </a:t>
                </a:r>
                <a14:m>
                  <m:oMath xmlns:m="http://schemas.openxmlformats.org/officeDocument/2006/math">
                    <m:r>
                      <a:rPr lang="it-IT" b="0" i="1" smtClean="0">
                        <a:latin typeface="Cambria Math" panose="02040503050406030204" pitchFamily="18" charset="0"/>
                      </a:rPr>
                      <m:t>𝐸</m:t>
                    </m:r>
                  </m:oMath>
                </a14:m>
                <a:r>
                  <a:rPr lang="it-IT" dirty="0"/>
                  <a:t> otteniamo:</a:t>
                </a:r>
              </a:p>
            </p:txBody>
          </p:sp>
        </mc:Choice>
        <mc:Fallback xmlns="">
          <p:sp>
            <p:nvSpPr>
              <p:cNvPr id="74" name="CasellaDiTesto 73">
                <a:extLst>
                  <a:ext uri="{FF2B5EF4-FFF2-40B4-BE49-F238E27FC236}">
                    <a16:creationId xmlns:a16="http://schemas.microsoft.com/office/drawing/2014/main" id="{A3D30E2C-7825-479D-97B5-35C816493F9A}"/>
                  </a:ext>
                </a:extLst>
              </p:cNvPr>
              <p:cNvSpPr txBox="1">
                <a:spLocks noRot="1" noChangeAspect="1" noMove="1" noResize="1" noEditPoints="1" noAdjustHandles="1" noChangeArrowheads="1" noChangeShapeType="1" noTextEdit="1"/>
              </p:cNvSpPr>
              <p:nvPr/>
            </p:nvSpPr>
            <p:spPr>
              <a:xfrm>
                <a:off x="201880" y="4826471"/>
                <a:ext cx="9969331" cy="369332"/>
              </a:xfrm>
              <a:prstGeom prst="rect">
                <a:avLst/>
              </a:prstGeom>
              <a:blipFill>
                <a:blip r:embed="rId2"/>
                <a:stretch>
                  <a:fillRect l="-489" t="-10000" b="-26667"/>
                </a:stretch>
              </a:blipFill>
            </p:spPr>
            <p:txBody>
              <a:bodyPr/>
              <a:lstStyle/>
              <a:p>
                <a:r>
                  <a:rPr lang="it-IT">
                    <a:noFill/>
                  </a:rPr>
                  <a:t> </a:t>
                </a:r>
              </a:p>
            </p:txBody>
          </p:sp>
        </mc:Fallback>
      </mc:AlternateContent>
      <p:grpSp>
        <p:nvGrpSpPr>
          <p:cNvPr id="80" name="Gruppo 79">
            <a:extLst>
              <a:ext uri="{FF2B5EF4-FFF2-40B4-BE49-F238E27FC236}">
                <a16:creationId xmlns:a16="http://schemas.microsoft.com/office/drawing/2014/main" id="{55FAFA60-FCBB-4434-AF0E-943A24728BBB}"/>
              </a:ext>
            </a:extLst>
          </p:cNvPr>
          <p:cNvGrpSpPr/>
          <p:nvPr/>
        </p:nvGrpSpPr>
        <p:grpSpPr>
          <a:xfrm>
            <a:off x="1" y="3744847"/>
            <a:ext cx="7643470" cy="857471"/>
            <a:chOff x="1" y="3744847"/>
            <a:chExt cx="7643470" cy="857471"/>
          </a:xfrm>
        </p:grpSpPr>
        <p:sp>
          <p:nvSpPr>
            <p:cNvPr id="79" name="Rettangolo 78">
              <a:extLst>
                <a:ext uri="{FF2B5EF4-FFF2-40B4-BE49-F238E27FC236}">
                  <a16:creationId xmlns:a16="http://schemas.microsoft.com/office/drawing/2014/main" id="{C7A00600-ECC8-4769-95F3-30CA29C05753}"/>
                </a:ext>
              </a:extLst>
            </p:cNvPr>
            <p:cNvSpPr/>
            <p:nvPr/>
          </p:nvSpPr>
          <p:spPr>
            <a:xfrm>
              <a:off x="1" y="3744847"/>
              <a:ext cx="7643470" cy="857471"/>
            </a:xfrm>
            <a:prstGeom prst="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75" name="CasellaDiTesto 74">
                  <a:extLst>
                    <a:ext uri="{FF2B5EF4-FFF2-40B4-BE49-F238E27FC236}">
                      <a16:creationId xmlns:a16="http://schemas.microsoft.com/office/drawing/2014/main" id="{FC55934C-D74E-40E4-A953-116467364F59}"/>
                    </a:ext>
                  </a:extLst>
                </p:cNvPr>
                <p:cNvSpPr txBox="1"/>
                <p:nvPr/>
              </p:nvSpPr>
              <p:spPr>
                <a:xfrm>
                  <a:off x="201881" y="3800147"/>
                  <a:ext cx="4536755" cy="7468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000" b="0" i="1" smtClean="0">
                                <a:solidFill>
                                  <a:schemeClr val="bg1"/>
                                </a:solidFill>
                                <a:latin typeface="Cambria Math" panose="02040503050406030204" pitchFamily="18" charset="0"/>
                              </a:rPr>
                            </m:ctrlPr>
                          </m:sSubPr>
                          <m:e>
                            <m:r>
                              <a:rPr lang="it-IT" sz="2000" b="0" i="1" smtClean="0">
                                <a:solidFill>
                                  <a:schemeClr val="bg1"/>
                                </a:solidFill>
                                <a:latin typeface="Cambria Math" panose="02040503050406030204" pitchFamily="18" charset="0"/>
                              </a:rPr>
                              <m:t>𝑓</m:t>
                            </m:r>
                          </m:e>
                          <m:sub>
                            <m:r>
                              <a:rPr lang="it-IT" sz="2000" b="0" i="1" smtClean="0">
                                <a:solidFill>
                                  <a:schemeClr val="bg1"/>
                                </a:solidFill>
                                <a:latin typeface="Cambria Math" panose="02040503050406030204" pitchFamily="18" charset="0"/>
                              </a:rPr>
                              <m:t>𝐸</m:t>
                            </m:r>
                          </m:sub>
                        </m:sSub>
                        <m:d>
                          <m:dPr>
                            <m:ctrlPr>
                              <a:rPr lang="it-IT" sz="2000" b="0" i="1" smtClean="0">
                                <a:solidFill>
                                  <a:schemeClr val="bg1"/>
                                </a:solidFill>
                                <a:latin typeface="Cambria Math" panose="02040503050406030204" pitchFamily="18" charset="0"/>
                              </a:rPr>
                            </m:ctrlPr>
                          </m:dPr>
                          <m:e>
                            <m:r>
                              <a:rPr lang="it-IT" sz="2000" b="0" i="1" smtClean="0">
                                <a:solidFill>
                                  <a:schemeClr val="bg1"/>
                                </a:solidFill>
                                <a:latin typeface="Cambria Math" panose="02040503050406030204" pitchFamily="18" charset="0"/>
                              </a:rPr>
                              <m:t>𝐵</m:t>
                            </m:r>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𝐷</m:t>
                            </m:r>
                          </m:e>
                        </m:d>
                        <m:r>
                          <a:rPr lang="it-IT" sz="2000" b="0" i="0" smtClean="0">
                            <a:solidFill>
                              <a:schemeClr val="bg1"/>
                            </a:solidFill>
                            <a:latin typeface="Cambria Math" panose="02040503050406030204" pitchFamily="18" charset="0"/>
                          </a:rPr>
                          <m:t>=</m:t>
                        </m:r>
                        <m:nary>
                          <m:naryPr>
                            <m:chr m:val="∑"/>
                            <m:supHide m:val="on"/>
                            <m:ctrlPr>
                              <a:rPr lang="it-IT" sz="2000" b="0" i="1" smtClean="0">
                                <a:solidFill>
                                  <a:schemeClr val="bg1"/>
                                </a:solidFill>
                                <a:latin typeface="Cambria Math" panose="02040503050406030204" pitchFamily="18" charset="0"/>
                              </a:rPr>
                            </m:ctrlPr>
                          </m:naryPr>
                          <m:sub>
                            <m:r>
                              <m:rPr>
                                <m:brk m:alnAt="7"/>
                              </m:rPr>
                              <a:rPr lang="it-IT" sz="2000" b="0" i="1" smtClean="0">
                                <a:solidFill>
                                  <a:schemeClr val="bg1"/>
                                </a:solidFill>
                                <a:latin typeface="Cambria Math" panose="02040503050406030204" pitchFamily="18" charset="0"/>
                              </a:rPr>
                              <m:t>𝑒</m:t>
                            </m:r>
                          </m:sub>
                          <m:sup/>
                          <m:e>
                            <m:sSub>
                              <m:sSubPr>
                                <m:ctrlPr>
                                  <a:rPr lang="it-IT" sz="2000" b="0" i="1" smtClean="0">
                                    <a:solidFill>
                                      <a:schemeClr val="bg1"/>
                                    </a:solidFill>
                                    <a:latin typeface="Cambria Math" panose="02040503050406030204" pitchFamily="18" charset="0"/>
                                  </a:rPr>
                                </m:ctrlPr>
                              </m:sSubPr>
                              <m:e>
                                <m:r>
                                  <a:rPr lang="it-IT" sz="2000" b="0" i="1" smtClean="0">
                                    <a:solidFill>
                                      <a:schemeClr val="bg1"/>
                                    </a:solidFill>
                                    <a:latin typeface="Cambria Math" panose="02040503050406030204" pitchFamily="18" charset="0"/>
                                  </a:rPr>
                                  <m:t>𝑓</m:t>
                                </m:r>
                              </m:e>
                              <m:sub>
                                <m:r>
                                  <a:rPr lang="it-IT" sz="2000" b="0" i="1" smtClean="0">
                                    <a:solidFill>
                                      <a:schemeClr val="bg1"/>
                                    </a:solidFill>
                                    <a:latin typeface="Cambria Math" panose="02040503050406030204" pitchFamily="18" charset="0"/>
                                  </a:rPr>
                                  <m:t>𝑋</m:t>
                                </m:r>
                              </m:sub>
                            </m:sSub>
                            <m:d>
                              <m:dPr>
                                <m:ctrlPr>
                                  <a:rPr lang="it-IT" sz="2000" b="0" i="1" smtClean="0">
                                    <a:solidFill>
                                      <a:schemeClr val="bg1"/>
                                    </a:solidFill>
                                    <a:latin typeface="Cambria Math" panose="02040503050406030204" pitchFamily="18" charset="0"/>
                                  </a:rPr>
                                </m:ctrlPr>
                              </m:dPr>
                              <m:e>
                                <m:r>
                                  <a:rPr lang="it-IT" sz="2000" b="0" i="1" smtClean="0">
                                    <a:solidFill>
                                      <a:schemeClr val="bg1"/>
                                    </a:solidFill>
                                    <a:latin typeface="Cambria Math" panose="02040503050406030204" pitchFamily="18" charset="0"/>
                                  </a:rPr>
                                  <m:t>𝑒</m:t>
                                </m:r>
                              </m:e>
                            </m:d>
                            <m:r>
                              <a:rPr lang="it-IT" sz="2000" b="0" i="1" smtClean="0">
                                <a:solidFill>
                                  <a:schemeClr val="bg1"/>
                                </a:solidFill>
                                <a:latin typeface="Cambria Math" panose="02040503050406030204" pitchFamily="18" charset="0"/>
                              </a:rPr>
                              <m:t>⋅</m:t>
                            </m:r>
                            <m:sSub>
                              <m:sSubPr>
                                <m:ctrlPr>
                                  <a:rPr lang="it-IT" sz="2000" b="0" i="1" smtClean="0">
                                    <a:solidFill>
                                      <a:schemeClr val="bg1"/>
                                    </a:solidFill>
                                    <a:latin typeface="Cambria Math" panose="02040503050406030204" pitchFamily="18" charset="0"/>
                                  </a:rPr>
                                </m:ctrlPr>
                              </m:sSubPr>
                              <m:e>
                                <m:r>
                                  <a:rPr lang="it-IT" sz="2000" b="0" i="1" smtClean="0">
                                    <a:solidFill>
                                      <a:schemeClr val="bg1"/>
                                    </a:solidFill>
                                    <a:latin typeface="Cambria Math" panose="02040503050406030204" pitchFamily="18" charset="0"/>
                                  </a:rPr>
                                  <m:t>𝑓</m:t>
                                </m:r>
                              </m:e>
                              <m:sub>
                                <m:r>
                                  <a:rPr lang="it-IT" sz="2000" b="0" i="1" smtClean="0">
                                    <a:solidFill>
                                      <a:schemeClr val="bg1"/>
                                    </a:solidFill>
                                    <a:latin typeface="Cambria Math" panose="02040503050406030204" pitchFamily="18" charset="0"/>
                                  </a:rPr>
                                  <m:t>𝐿</m:t>
                                </m:r>
                              </m:sub>
                            </m:sSub>
                            <m:d>
                              <m:dPr>
                                <m:ctrlPr>
                                  <a:rPr lang="it-IT" sz="2000" b="0" i="1" smtClean="0">
                                    <a:solidFill>
                                      <a:schemeClr val="bg1"/>
                                    </a:solidFill>
                                    <a:latin typeface="Cambria Math" panose="02040503050406030204" pitchFamily="18" charset="0"/>
                                  </a:rPr>
                                </m:ctrlPr>
                              </m:dPr>
                              <m:e>
                                <m:r>
                                  <a:rPr lang="it-IT" sz="2000" b="0" i="1" smtClean="0">
                                    <a:solidFill>
                                      <a:schemeClr val="bg1"/>
                                    </a:solidFill>
                                    <a:latin typeface="Cambria Math" panose="02040503050406030204" pitchFamily="18" charset="0"/>
                                  </a:rPr>
                                  <m:t>𝐵</m:t>
                                </m:r>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𝑒</m:t>
                                </m:r>
                              </m:e>
                            </m:d>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𝑃</m:t>
                            </m:r>
                            <m:d>
                              <m:dPr>
                                <m:ctrlPr>
                                  <a:rPr lang="it-IT" sz="2000" b="0" i="1" smtClean="0">
                                    <a:solidFill>
                                      <a:schemeClr val="bg1"/>
                                    </a:solidFill>
                                    <a:latin typeface="Cambria Math" panose="02040503050406030204" pitchFamily="18" charset="0"/>
                                  </a:rPr>
                                </m:ctrlPr>
                              </m:dPr>
                              <m:e>
                                <m:r>
                                  <a:rPr lang="it-IT" sz="2000" b="0" i="1" smtClean="0">
                                    <a:solidFill>
                                      <a:schemeClr val="bg1"/>
                                    </a:solidFill>
                                    <a:latin typeface="Cambria Math" panose="02040503050406030204" pitchFamily="18" charset="0"/>
                                  </a:rPr>
                                  <m:t>𝐷</m:t>
                                </m:r>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𝐵</m:t>
                                </m:r>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𝑒</m:t>
                                </m:r>
                              </m:e>
                            </m:d>
                          </m:e>
                        </m:nary>
                      </m:oMath>
                    </m:oMathPara>
                  </a14:m>
                  <a:endParaRPr lang="it-IT" sz="2000" dirty="0">
                    <a:solidFill>
                      <a:schemeClr val="bg1"/>
                    </a:solidFill>
                  </a:endParaRPr>
                </a:p>
              </p:txBody>
            </p:sp>
          </mc:Choice>
          <mc:Fallback xmlns="">
            <p:sp>
              <p:nvSpPr>
                <p:cNvPr id="75" name="CasellaDiTesto 74">
                  <a:extLst>
                    <a:ext uri="{FF2B5EF4-FFF2-40B4-BE49-F238E27FC236}">
                      <a16:creationId xmlns:a16="http://schemas.microsoft.com/office/drawing/2014/main" id="{FC55934C-D74E-40E4-A953-116467364F59}"/>
                    </a:ext>
                  </a:extLst>
                </p:cNvPr>
                <p:cNvSpPr txBox="1">
                  <a:spLocks noRot="1" noChangeAspect="1" noMove="1" noResize="1" noEditPoints="1" noAdjustHandles="1" noChangeArrowheads="1" noChangeShapeType="1" noTextEdit="1"/>
                </p:cNvSpPr>
                <p:nvPr/>
              </p:nvSpPr>
              <p:spPr>
                <a:xfrm>
                  <a:off x="201881" y="3800147"/>
                  <a:ext cx="4536755" cy="746871"/>
                </a:xfrm>
                <a:prstGeom prst="rect">
                  <a:avLst/>
                </a:prstGeom>
                <a:blipFill>
                  <a:blip r:embed="rId3"/>
                  <a:stretch>
                    <a:fillRect/>
                  </a:stretch>
                </a:blipFill>
              </p:spPr>
              <p:txBody>
                <a:bodyPr/>
                <a:lstStyle/>
                <a:p>
                  <a:r>
                    <a:rPr lang="it-IT">
                      <a:noFill/>
                    </a:rPr>
                    <a:t> </a:t>
                  </a:r>
                </a:p>
              </p:txBody>
            </p:sp>
          </mc:Fallback>
        </mc:AlternateContent>
      </p:grpSp>
      <p:sp>
        <p:nvSpPr>
          <p:cNvPr id="35" name="Rettangolo 34">
            <a:extLst>
              <a:ext uri="{FF2B5EF4-FFF2-40B4-BE49-F238E27FC236}">
                <a16:creationId xmlns:a16="http://schemas.microsoft.com/office/drawing/2014/main" id="{AEF205DA-FD4F-452C-A0B9-5A33225A5A13}"/>
              </a:ext>
            </a:extLst>
          </p:cNvPr>
          <p:cNvSpPr/>
          <p:nvPr/>
        </p:nvSpPr>
        <p:spPr>
          <a:xfrm>
            <a:off x="2089434" y="3117032"/>
            <a:ext cx="1176442" cy="400110"/>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36" name="Connettore diritto 35">
            <a:extLst>
              <a:ext uri="{FF2B5EF4-FFF2-40B4-BE49-F238E27FC236}">
                <a16:creationId xmlns:a16="http://schemas.microsoft.com/office/drawing/2014/main" id="{21A247EE-EB13-4EBD-A474-06F18B8D5454}"/>
              </a:ext>
            </a:extLst>
          </p:cNvPr>
          <p:cNvCxnSpPr>
            <a:cxnSpLocks/>
          </p:cNvCxnSpPr>
          <p:nvPr/>
        </p:nvCxnSpPr>
        <p:spPr>
          <a:xfrm>
            <a:off x="9019940" y="2702628"/>
            <a:ext cx="654780" cy="37584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Ovale 33">
            <a:extLst>
              <a:ext uri="{FF2B5EF4-FFF2-40B4-BE49-F238E27FC236}">
                <a16:creationId xmlns:a16="http://schemas.microsoft.com/office/drawing/2014/main" id="{4C239953-54F8-45D3-849B-F25637B6AE04}"/>
              </a:ext>
            </a:extLst>
          </p:cNvPr>
          <p:cNvSpPr/>
          <p:nvPr/>
        </p:nvSpPr>
        <p:spPr>
          <a:xfrm>
            <a:off x="3265878" y="1947971"/>
            <a:ext cx="308758" cy="3693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9" name="Connettore diritto 38">
            <a:extLst>
              <a:ext uri="{FF2B5EF4-FFF2-40B4-BE49-F238E27FC236}">
                <a16:creationId xmlns:a16="http://schemas.microsoft.com/office/drawing/2014/main" id="{BFB875F9-B281-4465-92F4-3C8936F70009}"/>
              </a:ext>
            </a:extLst>
          </p:cNvPr>
          <p:cNvCxnSpPr>
            <a:cxnSpLocks/>
          </p:cNvCxnSpPr>
          <p:nvPr/>
        </p:nvCxnSpPr>
        <p:spPr>
          <a:xfrm flipV="1">
            <a:off x="7910716" y="2548631"/>
            <a:ext cx="582532" cy="208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Rettangolo 40">
            <a:extLst>
              <a:ext uri="{FF2B5EF4-FFF2-40B4-BE49-F238E27FC236}">
                <a16:creationId xmlns:a16="http://schemas.microsoft.com/office/drawing/2014/main" id="{483D932D-7171-4DAD-882B-EECCA22FBF4E}"/>
              </a:ext>
            </a:extLst>
          </p:cNvPr>
          <p:cNvSpPr/>
          <p:nvPr/>
        </p:nvSpPr>
        <p:spPr>
          <a:xfrm>
            <a:off x="241011" y="3099394"/>
            <a:ext cx="688943" cy="400110"/>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42" name="Connettore diritto 41">
            <a:extLst>
              <a:ext uri="{FF2B5EF4-FFF2-40B4-BE49-F238E27FC236}">
                <a16:creationId xmlns:a16="http://schemas.microsoft.com/office/drawing/2014/main" id="{CA681046-E334-4AF7-BA1D-822D26B2D00D}"/>
              </a:ext>
            </a:extLst>
          </p:cNvPr>
          <p:cNvCxnSpPr>
            <a:cxnSpLocks/>
          </p:cNvCxnSpPr>
          <p:nvPr/>
        </p:nvCxnSpPr>
        <p:spPr>
          <a:xfrm flipV="1">
            <a:off x="8483495" y="3204130"/>
            <a:ext cx="1167475" cy="497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CasellaDiTesto 42">
                <a:extLst>
                  <a:ext uri="{FF2B5EF4-FFF2-40B4-BE49-F238E27FC236}">
                    <a16:creationId xmlns:a16="http://schemas.microsoft.com/office/drawing/2014/main" id="{3FE10F88-C5DC-4A1C-8CE8-480CE7F526F1}"/>
                  </a:ext>
                </a:extLst>
              </p:cNvPr>
              <p:cNvSpPr txBox="1"/>
              <p:nvPr/>
            </p:nvSpPr>
            <p:spPr>
              <a:xfrm>
                <a:off x="241011" y="3138270"/>
                <a:ext cx="302486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000" b="0" i="1" smtClean="0">
                              <a:solidFill>
                                <a:schemeClr val="tx1"/>
                              </a:solidFill>
                              <a:latin typeface="Cambria Math" panose="02040503050406030204" pitchFamily="18" charset="0"/>
                            </a:rPr>
                          </m:ctrlPr>
                        </m:sSubPr>
                        <m:e>
                          <m:r>
                            <a:rPr lang="it-IT" sz="2000" b="0" i="1" smtClean="0">
                              <a:solidFill>
                                <a:schemeClr val="tx1"/>
                              </a:solidFill>
                              <a:latin typeface="Cambria Math" panose="02040503050406030204" pitchFamily="18" charset="0"/>
                            </a:rPr>
                            <m:t>𝑓</m:t>
                          </m:r>
                        </m:e>
                        <m:sub>
                          <m:r>
                            <a:rPr lang="it-IT" sz="2000" b="0" i="1" smtClean="0">
                              <a:solidFill>
                                <a:schemeClr val="tx1"/>
                              </a:solidFill>
                              <a:latin typeface="Cambria Math" panose="02040503050406030204" pitchFamily="18" charset="0"/>
                            </a:rPr>
                            <m:t>𝑋</m:t>
                          </m:r>
                        </m:sub>
                      </m:sSub>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𝐸</m:t>
                          </m:r>
                        </m:e>
                      </m:d>
                      <m:r>
                        <a:rPr lang="it-IT" sz="2000" i="1">
                          <a:solidFill>
                            <a:schemeClr val="tx1"/>
                          </a:solidFill>
                          <a:latin typeface="Cambria Math" panose="02040503050406030204" pitchFamily="18" charset="0"/>
                        </a:rPr>
                        <m:t>⋅</m:t>
                      </m:r>
                      <m:sSub>
                        <m:sSubPr>
                          <m:ctrlPr>
                            <a:rPr lang="it-IT" sz="2000" b="0" i="1" smtClean="0">
                              <a:solidFill>
                                <a:schemeClr val="tx1"/>
                              </a:solidFill>
                              <a:latin typeface="Cambria Math" panose="02040503050406030204" pitchFamily="18" charset="0"/>
                            </a:rPr>
                          </m:ctrlPr>
                        </m:sSubPr>
                        <m:e>
                          <m:r>
                            <a:rPr lang="it-IT" sz="2000" b="0" i="1" smtClean="0">
                              <a:solidFill>
                                <a:schemeClr val="tx1"/>
                              </a:solidFill>
                              <a:latin typeface="Cambria Math" panose="02040503050406030204" pitchFamily="18" charset="0"/>
                            </a:rPr>
                            <m:t>𝑓</m:t>
                          </m:r>
                        </m:e>
                        <m:sub>
                          <m:r>
                            <a:rPr lang="it-IT" sz="2000" b="0" i="1" smtClean="0">
                              <a:solidFill>
                                <a:schemeClr val="tx1"/>
                              </a:solidFill>
                              <a:latin typeface="Cambria Math" panose="02040503050406030204" pitchFamily="18" charset="0"/>
                            </a:rPr>
                            <m:t>𝐿</m:t>
                          </m:r>
                        </m:sub>
                      </m:sSub>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𝐵</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𝐸</m:t>
                          </m:r>
                        </m:e>
                      </m:d>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𝑃</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𝐷</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𝐵</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𝐸</m:t>
                          </m:r>
                        </m:e>
                      </m:d>
                    </m:oMath>
                  </m:oMathPara>
                </a14:m>
                <a:endParaRPr lang="it-IT" sz="2000" dirty="0">
                  <a:solidFill>
                    <a:schemeClr val="tx1"/>
                  </a:solidFill>
                </a:endParaRPr>
              </a:p>
            </p:txBody>
          </p:sp>
        </mc:Choice>
        <mc:Fallback xmlns="">
          <p:sp>
            <p:nvSpPr>
              <p:cNvPr id="43" name="CasellaDiTesto 42">
                <a:extLst>
                  <a:ext uri="{FF2B5EF4-FFF2-40B4-BE49-F238E27FC236}">
                    <a16:creationId xmlns:a16="http://schemas.microsoft.com/office/drawing/2014/main" id="{3FE10F88-C5DC-4A1C-8CE8-480CE7F526F1}"/>
                  </a:ext>
                </a:extLst>
              </p:cNvPr>
              <p:cNvSpPr txBox="1">
                <a:spLocks noRot="1" noChangeAspect="1" noMove="1" noResize="1" noEditPoints="1" noAdjustHandles="1" noChangeArrowheads="1" noChangeShapeType="1" noTextEdit="1"/>
              </p:cNvSpPr>
              <p:nvPr/>
            </p:nvSpPr>
            <p:spPr>
              <a:xfrm>
                <a:off x="241011" y="3138270"/>
                <a:ext cx="3024867" cy="307777"/>
              </a:xfrm>
              <a:prstGeom prst="rect">
                <a:avLst/>
              </a:prstGeom>
              <a:blipFill>
                <a:blip r:embed="rId4"/>
                <a:stretch>
                  <a:fillRect l="-2419" b="-34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8" name="CasellaDiTesto 37">
                <a:extLst>
                  <a:ext uri="{FF2B5EF4-FFF2-40B4-BE49-F238E27FC236}">
                    <a16:creationId xmlns:a16="http://schemas.microsoft.com/office/drawing/2014/main" id="{0379CA64-DF4E-45FF-B31C-9DEE0B61003C}"/>
                  </a:ext>
                </a:extLst>
              </p:cNvPr>
              <p:cNvSpPr txBox="1"/>
              <p:nvPr/>
            </p:nvSpPr>
            <p:spPr>
              <a:xfrm>
                <a:off x="201881" y="1947971"/>
                <a:ext cx="4007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400" b="0" i="1" smtClean="0">
                          <a:solidFill>
                            <a:schemeClr val="tx1"/>
                          </a:solidFill>
                          <a:latin typeface="Cambria Math" panose="02040503050406030204" pitchFamily="18" charset="0"/>
                        </a:rPr>
                        <m:t>𝐴</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𝑆</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𝑋</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𝑇</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𝐿</m:t>
                      </m:r>
                      <m:r>
                        <a:rPr lang="it-IT" sz="2400" b="0" i="1" smtClean="0">
                          <a:solidFill>
                            <a:schemeClr val="tx1"/>
                          </a:solidFill>
                          <a:latin typeface="Cambria Math" panose="02040503050406030204" pitchFamily="18" charset="0"/>
                        </a:rPr>
                        <m:t>→</m:t>
                      </m:r>
                      <m:r>
                        <a:rPr lang="it-IT" sz="2400" b="0" i="1" smtClean="0">
                          <a:solidFill>
                            <a:schemeClr val="bg1"/>
                          </a:solidFill>
                          <a:latin typeface="Cambria Math" panose="02040503050406030204" pitchFamily="18" charset="0"/>
                        </a:rPr>
                        <m:t>𝐸</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𝐵</m:t>
                      </m:r>
                    </m:oMath>
                  </m:oMathPara>
                </a14:m>
                <a:endParaRPr lang="it-IT" sz="2400" i="1" dirty="0">
                  <a:solidFill>
                    <a:schemeClr val="tx1"/>
                  </a:solidFill>
                </a:endParaRPr>
              </a:p>
            </p:txBody>
          </p:sp>
        </mc:Choice>
        <mc:Fallback xmlns="">
          <p:sp>
            <p:nvSpPr>
              <p:cNvPr id="38" name="CasellaDiTesto 37">
                <a:extLst>
                  <a:ext uri="{FF2B5EF4-FFF2-40B4-BE49-F238E27FC236}">
                    <a16:creationId xmlns:a16="http://schemas.microsoft.com/office/drawing/2014/main" id="{0379CA64-DF4E-45FF-B31C-9DEE0B61003C}"/>
                  </a:ext>
                </a:extLst>
              </p:cNvPr>
              <p:cNvSpPr txBox="1">
                <a:spLocks noRot="1" noChangeAspect="1" noMove="1" noResize="1" noEditPoints="1" noAdjustHandles="1" noChangeArrowheads="1" noChangeShapeType="1" noTextEdit="1"/>
              </p:cNvSpPr>
              <p:nvPr/>
            </p:nvSpPr>
            <p:spPr>
              <a:xfrm>
                <a:off x="201881" y="1947971"/>
                <a:ext cx="4007444" cy="369332"/>
              </a:xfrm>
              <a:prstGeom prst="rect">
                <a:avLst/>
              </a:prstGeom>
              <a:blipFill>
                <a:blip r:embed="rId5"/>
                <a:stretch>
                  <a:fillRect l="-1064" r="-912" b="-6667"/>
                </a:stretch>
              </a:blipFill>
            </p:spPr>
            <p:txBody>
              <a:bodyPr/>
              <a:lstStyle/>
              <a:p>
                <a:r>
                  <a:rPr lang="it-IT">
                    <a:noFill/>
                  </a:rPr>
                  <a:t> </a:t>
                </a:r>
              </a:p>
            </p:txBody>
          </p:sp>
        </mc:Fallback>
      </mc:AlternateContent>
      <p:sp>
        <p:nvSpPr>
          <p:cNvPr id="40" name="Rettangolo 39">
            <a:extLst>
              <a:ext uri="{FF2B5EF4-FFF2-40B4-BE49-F238E27FC236}">
                <a16:creationId xmlns:a16="http://schemas.microsoft.com/office/drawing/2014/main" id="{31B46EB8-7F2D-45AE-B175-CF9B364FFDD0}"/>
              </a:ext>
            </a:extLst>
          </p:cNvPr>
          <p:cNvSpPr/>
          <p:nvPr/>
        </p:nvSpPr>
        <p:spPr>
          <a:xfrm>
            <a:off x="1061355" y="3104309"/>
            <a:ext cx="931890" cy="400110"/>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18" name="Rettangolo 17">
                <a:extLst>
                  <a:ext uri="{FF2B5EF4-FFF2-40B4-BE49-F238E27FC236}">
                    <a16:creationId xmlns:a16="http://schemas.microsoft.com/office/drawing/2014/main" id="{16C3787B-22A8-4E45-874B-7A50CD3C6A3D}"/>
                  </a:ext>
                </a:extLst>
              </p:cNvPr>
              <p:cNvSpPr/>
              <p:nvPr/>
            </p:nvSpPr>
            <p:spPr>
              <a:xfrm>
                <a:off x="201880" y="5207842"/>
                <a:ext cx="116352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sz="2000" i="1" smtClean="0">
                              <a:solidFill>
                                <a:schemeClr val="tx1"/>
                              </a:solidFill>
                              <a:latin typeface="Cambria Math" panose="02040503050406030204" pitchFamily="18" charset="0"/>
                            </a:rPr>
                          </m:ctrlPr>
                        </m:sSubPr>
                        <m:e>
                          <m:r>
                            <a:rPr lang="it-IT" sz="2000" i="1">
                              <a:solidFill>
                                <a:schemeClr val="tx1"/>
                              </a:solidFill>
                              <a:latin typeface="Cambria Math" panose="02040503050406030204" pitchFamily="18" charset="0"/>
                            </a:rPr>
                            <m:t>𝑓</m:t>
                          </m:r>
                        </m:e>
                        <m:sub>
                          <m:r>
                            <a:rPr lang="it-IT" sz="2000" i="1">
                              <a:solidFill>
                                <a:schemeClr val="tx1"/>
                              </a:solidFill>
                              <a:latin typeface="Cambria Math" panose="02040503050406030204" pitchFamily="18" charset="0"/>
                            </a:rPr>
                            <m:t>𝐸</m:t>
                          </m:r>
                        </m:sub>
                      </m:sSub>
                      <m:d>
                        <m:dPr>
                          <m:ctrlPr>
                            <a:rPr lang="it-IT" sz="2000" i="1">
                              <a:solidFill>
                                <a:schemeClr val="tx1"/>
                              </a:solidFill>
                              <a:latin typeface="Cambria Math" panose="02040503050406030204" pitchFamily="18" charset="0"/>
                            </a:rPr>
                          </m:ctrlPr>
                        </m:dPr>
                        <m:e>
                          <m:r>
                            <a:rPr lang="it-IT" sz="2000" i="1">
                              <a:solidFill>
                                <a:schemeClr val="tx1"/>
                              </a:solidFill>
                              <a:latin typeface="Cambria Math" panose="02040503050406030204" pitchFamily="18" charset="0"/>
                            </a:rPr>
                            <m:t>𝐵</m:t>
                          </m:r>
                          <m:r>
                            <a:rPr lang="it-IT" sz="2000" i="1">
                              <a:solidFill>
                                <a:schemeClr val="tx1"/>
                              </a:solidFill>
                              <a:latin typeface="Cambria Math" panose="02040503050406030204" pitchFamily="18" charset="0"/>
                            </a:rPr>
                            <m:t>,</m:t>
                          </m:r>
                          <m:r>
                            <a:rPr lang="it-IT" sz="2000" i="1">
                              <a:solidFill>
                                <a:schemeClr val="tx1"/>
                              </a:solidFill>
                              <a:latin typeface="Cambria Math" panose="02040503050406030204" pitchFamily="18" charset="0"/>
                            </a:rPr>
                            <m:t>𝐷</m:t>
                          </m:r>
                        </m:e>
                      </m:d>
                    </m:oMath>
                  </m:oMathPara>
                </a14:m>
                <a:endParaRPr lang="it-IT" sz="2000" dirty="0">
                  <a:solidFill>
                    <a:schemeClr val="tx1"/>
                  </a:solidFill>
                </a:endParaRPr>
              </a:p>
            </p:txBody>
          </p:sp>
        </mc:Choice>
        <mc:Fallback xmlns="">
          <p:sp>
            <p:nvSpPr>
              <p:cNvPr id="18" name="Rettangolo 17">
                <a:extLst>
                  <a:ext uri="{FF2B5EF4-FFF2-40B4-BE49-F238E27FC236}">
                    <a16:creationId xmlns:a16="http://schemas.microsoft.com/office/drawing/2014/main" id="{16C3787B-22A8-4E45-874B-7A50CD3C6A3D}"/>
                  </a:ext>
                </a:extLst>
              </p:cNvPr>
              <p:cNvSpPr>
                <a:spLocks noRot="1" noChangeAspect="1" noMove="1" noResize="1" noEditPoints="1" noAdjustHandles="1" noChangeArrowheads="1" noChangeShapeType="1" noTextEdit="1"/>
              </p:cNvSpPr>
              <p:nvPr/>
            </p:nvSpPr>
            <p:spPr>
              <a:xfrm>
                <a:off x="201880" y="5207842"/>
                <a:ext cx="1163524" cy="400110"/>
              </a:xfrm>
              <a:prstGeom prst="rect">
                <a:avLst/>
              </a:prstGeom>
              <a:blipFill>
                <a:blip r:embed="rId6"/>
                <a:stretch>
                  <a:fillRect b="-13636"/>
                </a:stretch>
              </a:blipFill>
            </p:spPr>
            <p:txBody>
              <a:bodyPr/>
              <a:lstStyle/>
              <a:p>
                <a:r>
                  <a:rPr lang="it-IT">
                    <a:noFill/>
                  </a:rPr>
                  <a:t> </a:t>
                </a:r>
              </a:p>
            </p:txBody>
          </p:sp>
        </mc:Fallback>
      </mc:AlternateContent>
      <p:sp>
        <p:nvSpPr>
          <p:cNvPr id="37" name="CasellaDiTesto 36">
            <a:extLst>
              <a:ext uri="{FF2B5EF4-FFF2-40B4-BE49-F238E27FC236}">
                <a16:creationId xmlns:a16="http://schemas.microsoft.com/office/drawing/2014/main" id="{0664FA42-5348-41A6-99FF-083DB4CCB0DD}"/>
              </a:ext>
            </a:extLst>
          </p:cNvPr>
          <p:cNvSpPr txBox="1"/>
          <p:nvPr/>
        </p:nvSpPr>
        <p:spPr>
          <a:xfrm>
            <a:off x="201881" y="2717094"/>
            <a:ext cx="842603" cy="400110"/>
          </a:xfrm>
          <a:prstGeom prst="rect">
            <a:avLst/>
          </a:prstGeom>
          <a:noFill/>
        </p:spPr>
        <p:txBody>
          <a:bodyPr wrap="none" rtlCol="0">
            <a:spAutoFit/>
          </a:bodyPr>
          <a:lstStyle/>
          <a:p>
            <a:r>
              <a:rPr lang="it-IT" sz="2000" dirty="0"/>
              <a:t>Fattori</a:t>
            </a:r>
          </a:p>
        </p:txBody>
      </p:sp>
      <p:sp>
        <p:nvSpPr>
          <p:cNvPr id="4" name="Segnaposto numero diapositiva 3">
            <a:extLst>
              <a:ext uri="{FF2B5EF4-FFF2-40B4-BE49-F238E27FC236}">
                <a16:creationId xmlns:a16="http://schemas.microsoft.com/office/drawing/2014/main" id="{39261C8D-8840-4052-A092-46EE11D7D024}"/>
              </a:ext>
            </a:extLst>
          </p:cNvPr>
          <p:cNvSpPr>
            <a:spLocks noGrp="1"/>
          </p:cNvSpPr>
          <p:nvPr>
            <p:ph type="sldNum" sz="quarter" idx="11"/>
          </p:nvPr>
        </p:nvSpPr>
        <p:spPr/>
        <p:txBody>
          <a:bodyPr/>
          <a:lstStyle/>
          <a:p>
            <a:fld id="{E3E31332-ACEA-43BB-804D-F4DACF796CB9}" type="slidenum">
              <a:rPr lang="it-IT" smtClean="0"/>
              <a:t>29</a:t>
            </a:fld>
            <a:endParaRPr lang="it-IT"/>
          </a:p>
        </p:txBody>
      </p:sp>
    </p:spTree>
    <p:extLst>
      <p:ext uri="{BB962C8B-B14F-4D97-AF65-F5344CB8AC3E}">
        <p14:creationId xmlns:p14="http://schemas.microsoft.com/office/powerpoint/2010/main" val="1382368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50DCC9-0102-4139-B5CF-2B0A5E57AE5A}"/>
              </a:ext>
            </a:extLst>
          </p:cNvPr>
          <p:cNvSpPr>
            <a:spLocks noGrp="1"/>
          </p:cNvSpPr>
          <p:nvPr>
            <p:ph type="title"/>
          </p:nvPr>
        </p:nvSpPr>
        <p:spPr/>
        <p:txBody>
          <a:bodyPr/>
          <a:lstStyle/>
          <a:p>
            <a:r>
              <a:rPr lang="it-IT" dirty="0"/>
              <a:t>Scelte implementative</a:t>
            </a:r>
          </a:p>
        </p:txBody>
      </p:sp>
      <p:sp>
        <p:nvSpPr>
          <p:cNvPr id="3" name="Segnaposto testo 2">
            <a:extLst>
              <a:ext uri="{FF2B5EF4-FFF2-40B4-BE49-F238E27FC236}">
                <a16:creationId xmlns:a16="http://schemas.microsoft.com/office/drawing/2014/main" id="{95DDD7AA-FF23-4FEB-BBFF-A70B4A0A0394}"/>
              </a:ext>
            </a:extLst>
          </p:cNvPr>
          <p:cNvSpPr>
            <a:spLocks noGrp="1"/>
          </p:cNvSpPr>
          <p:nvPr>
            <p:ph type="body" sz="quarter" idx="10"/>
          </p:nvPr>
        </p:nvSpPr>
        <p:spPr>
          <a:xfrm>
            <a:off x="4874225" y="3309458"/>
            <a:ext cx="5397500" cy="1816408"/>
          </a:xfrm>
        </p:spPr>
        <p:txBody>
          <a:bodyPr/>
          <a:lstStyle/>
          <a:p>
            <a:r>
              <a:rPr lang="it-IT" dirty="0"/>
              <a:t>Python</a:t>
            </a:r>
          </a:p>
          <a:p>
            <a:r>
              <a:rPr lang="it-IT" dirty="0"/>
              <a:t>Strutture implementate</a:t>
            </a:r>
          </a:p>
          <a:p>
            <a:r>
              <a:rPr lang="it-IT" dirty="0"/>
              <a:t>Collegamenti alla libreria BNlearn</a:t>
            </a:r>
          </a:p>
        </p:txBody>
      </p:sp>
      <p:sp>
        <p:nvSpPr>
          <p:cNvPr id="4" name="Segnaposto numero diapositiva 3">
            <a:extLst>
              <a:ext uri="{FF2B5EF4-FFF2-40B4-BE49-F238E27FC236}">
                <a16:creationId xmlns:a16="http://schemas.microsoft.com/office/drawing/2014/main" id="{AC21BC7C-5A10-446A-BCBC-78E8031E0DA9}"/>
              </a:ext>
            </a:extLst>
          </p:cNvPr>
          <p:cNvSpPr>
            <a:spLocks noGrp="1"/>
          </p:cNvSpPr>
          <p:nvPr>
            <p:ph type="sldNum" sz="quarter" idx="4"/>
          </p:nvPr>
        </p:nvSpPr>
        <p:spPr/>
        <p:txBody>
          <a:bodyPr/>
          <a:lstStyle/>
          <a:p>
            <a:fld id="{B10A38FF-12F8-4E69-A0FC-979B4CCD9591}" type="slidenum">
              <a:rPr lang="it-IT" smtClean="0"/>
              <a:pPr/>
              <a:t>3</a:t>
            </a:fld>
            <a:endParaRPr lang="it-IT" dirty="0"/>
          </a:p>
        </p:txBody>
      </p:sp>
    </p:spTree>
    <p:extLst>
      <p:ext uri="{BB962C8B-B14F-4D97-AF65-F5344CB8AC3E}">
        <p14:creationId xmlns:p14="http://schemas.microsoft.com/office/powerpoint/2010/main" val="1036599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51F350-1891-44B0-A3EC-3F68D176F2B2}"/>
              </a:ext>
            </a:extLst>
          </p:cNvPr>
          <p:cNvSpPr>
            <a:spLocks noGrp="1"/>
          </p:cNvSpPr>
          <p:nvPr>
            <p:ph type="title"/>
          </p:nvPr>
        </p:nvSpPr>
        <p:spPr/>
        <p:txBody>
          <a:bodyPr>
            <a:normAutofit fontScale="90000"/>
          </a:bodyPr>
          <a:lstStyle/>
          <a:p>
            <a:r>
              <a:rPr lang="it-IT"/>
              <a:t>Variable elimination</a:t>
            </a:r>
          </a:p>
        </p:txBody>
      </p:sp>
      <p:sp>
        <p:nvSpPr>
          <p:cNvPr id="3" name="Segnaposto testo 2">
            <a:extLst>
              <a:ext uri="{FF2B5EF4-FFF2-40B4-BE49-F238E27FC236}">
                <a16:creationId xmlns:a16="http://schemas.microsoft.com/office/drawing/2014/main" id="{64D4914F-71E2-492A-B137-C31A7CA522C7}"/>
              </a:ext>
            </a:extLst>
          </p:cNvPr>
          <p:cNvSpPr>
            <a:spLocks noGrp="1"/>
          </p:cNvSpPr>
          <p:nvPr>
            <p:ph type="body" sz="quarter" idx="13"/>
          </p:nvPr>
        </p:nvSpPr>
        <p:spPr/>
        <p:txBody>
          <a:bodyPr/>
          <a:lstStyle/>
          <a:p>
            <a:r>
              <a:rPr lang="it-IT" dirty="0"/>
              <a:t>Esempio: Asia network (VIII)</a:t>
            </a:r>
          </a:p>
          <a:p>
            <a:endParaRPr lang="it-IT" dirty="0"/>
          </a:p>
        </p:txBody>
      </p:sp>
      <p:grpSp>
        <p:nvGrpSpPr>
          <p:cNvPr id="63" name="Gruppo 62">
            <a:extLst>
              <a:ext uri="{FF2B5EF4-FFF2-40B4-BE49-F238E27FC236}">
                <a16:creationId xmlns:a16="http://schemas.microsoft.com/office/drawing/2014/main" id="{A72F4417-52A1-4830-8408-73C305AAC004}"/>
              </a:ext>
            </a:extLst>
          </p:cNvPr>
          <p:cNvGrpSpPr/>
          <p:nvPr/>
        </p:nvGrpSpPr>
        <p:grpSpPr>
          <a:xfrm>
            <a:off x="7393581" y="1680068"/>
            <a:ext cx="2777631" cy="2559423"/>
            <a:chOff x="7117276" y="1911484"/>
            <a:chExt cx="3053936" cy="2876033"/>
          </a:xfrm>
        </p:grpSpPr>
        <p:sp>
          <p:nvSpPr>
            <p:cNvPr id="5" name="Ovale 4">
              <a:extLst>
                <a:ext uri="{FF2B5EF4-FFF2-40B4-BE49-F238E27FC236}">
                  <a16:creationId xmlns:a16="http://schemas.microsoft.com/office/drawing/2014/main" id="{8AFF5B48-73BB-45E9-A26C-9FC7BB943422}"/>
                </a:ext>
              </a:extLst>
            </p:cNvPr>
            <p:cNvSpPr/>
            <p:nvPr/>
          </p:nvSpPr>
          <p:spPr>
            <a:xfrm>
              <a:off x="7117277" y="1911485"/>
              <a:ext cx="510639" cy="510639"/>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a:t>
              </a:r>
            </a:p>
          </p:txBody>
        </p:sp>
        <p:sp>
          <p:nvSpPr>
            <p:cNvPr id="6" name="Ovale 5">
              <a:extLst>
                <a:ext uri="{FF2B5EF4-FFF2-40B4-BE49-F238E27FC236}">
                  <a16:creationId xmlns:a16="http://schemas.microsoft.com/office/drawing/2014/main" id="{8E3B12C9-9FDB-40F6-B338-683775398505}"/>
                </a:ext>
              </a:extLst>
            </p:cNvPr>
            <p:cNvSpPr/>
            <p:nvPr/>
          </p:nvSpPr>
          <p:spPr>
            <a:xfrm>
              <a:off x="7117276" y="2689278"/>
              <a:ext cx="510639" cy="510639"/>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T</a:t>
              </a:r>
            </a:p>
          </p:txBody>
        </p:sp>
        <p:sp>
          <p:nvSpPr>
            <p:cNvPr id="7" name="Ovale 6">
              <a:extLst>
                <a:ext uri="{FF2B5EF4-FFF2-40B4-BE49-F238E27FC236}">
                  <a16:creationId xmlns:a16="http://schemas.microsoft.com/office/drawing/2014/main" id="{4B871FF9-35A8-424A-A621-ACC17BDC813C}"/>
                </a:ext>
              </a:extLst>
            </p:cNvPr>
            <p:cNvSpPr/>
            <p:nvPr/>
          </p:nvSpPr>
          <p:spPr>
            <a:xfrm>
              <a:off x="9027226" y="1911484"/>
              <a:ext cx="510639" cy="510639"/>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a:t>
              </a:r>
            </a:p>
          </p:txBody>
        </p:sp>
        <p:sp>
          <p:nvSpPr>
            <p:cNvPr id="8" name="Ovale 7">
              <a:extLst>
                <a:ext uri="{FF2B5EF4-FFF2-40B4-BE49-F238E27FC236}">
                  <a16:creationId xmlns:a16="http://schemas.microsoft.com/office/drawing/2014/main" id="{DD6588D4-FE9D-4ED2-8644-E77E10C974E6}"/>
                </a:ext>
              </a:extLst>
            </p:cNvPr>
            <p:cNvSpPr/>
            <p:nvPr/>
          </p:nvSpPr>
          <p:spPr>
            <a:xfrm>
              <a:off x="8388925" y="2672920"/>
              <a:ext cx="510639" cy="510639"/>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L</a:t>
              </a:r>
            </a:p>
          </p:txBody>
        </p:sp>
        <p:sp>
          <p:nvSpPr>
            <p:cNvPr id="9" name="Ovale 8">
              <a:extLst>
                <a:ext uri="{FF2B5EF4-FFF2-40B4-BE49-F238E27FC236}">
                  <a16:creationId xmlns:a16="http://schemas.microsoft.com/office/drawing/2014/main" id="{42B62DFB-A15D-4F3C-92DE-B5866BA6CC71}"/>
                </a:ext>
              </a:extLst>
            </p:cNvPr>
            <p:cNvSpPr/>
            <p:nvPr/>
          </p:nvSpPr>
          <p:spPr>
            <a:xfrm>
              <a:off x="9660573" y="3372592"/>
              <a:ext cx="510639" cy="510639"/>
            </a:xfrm>
            <a:prstGeom prst="ellipse">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t>
              </a:r>
            </a:p>
          </p:txBody>
        </p:sp>
        <p:sp>
          <p:nvSpPr>
            <p:cNvPr id="10" name="Ovale 9">
              <a:extLst>
                <a:ext uri="{FF2B5EF4-FFF2-40B4-BE49-F238E27FC236}">
                  <a16:creationId xmlns:a16="http://schemas.microsoft.com/office/drawing/2014/main" id="{72B3E217-809A-42D7-8B7B-CACE9027C8D3}"/>
                </a:ext>
              </a:extLst>
            </p:cNvPr>
            <p:cNvSpPr/>
            <p:nvPr/>
          </p:nvSpPr>
          <p:spPr>
            <a:xfrm>
              <a:off x="7753100" y="3372593"/>
              <a:ext cx="510639" cy="510639"/>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E</a:t>
              </a:r>
            </a:p>
          </p:txBody>
        </p:sp>
        <p:sp>
          <p:nvSpPr>
            <p:cNvPr id="11" name="Ovale 10">
              <a:extLst>
                <a:ext uri="{FF2B5EF4-FFF2-40B4-BE49-F238E27FC236}">
                  <a16:creationId xmlns:a16="http://schemas.microsoft.com/office/drawing/2014/main" id="{2BD41272-4DC1-4A21-8A9D-9DC51CD524E1}"/>
                </a:ext>
              </a:extLst>
            </p:cNvPr>
            <p:cNvSpPr/>
            <p:nvPr/>
          </p:nvSpPr>
          <p:spPr>
            <a:xfrm>
              <a:off x="7753099" y="4276877"/>
              <a:ext cx="510639" cy="510639"/>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X</a:t>
              </a:r>
            </a:p>
          </p:txBody>
        </p:sp>
        <p:sp>
          <p:nvSpPr>
            <p:cNvPr id="12" name="Ovale 11">
              <a:extLst>
                <a:ext uri="{FF2B5EF4-FFF2-40B4-BE49-F238E27FC236}">
                  <a16:creationId xmlns:a16="http://schemas.microsoft.com/office/drawing/2014/main" id="{AD3C968B-FD08-4A45-9E38-6DA83BD31EEF}"/>
                </a:ext>
              </a:extLst>
            </p:cNvPr>
            <p:cNvSpPr/>
            <p:nvPr/>
          </p:nvSpPr>
          <p:spPr>
            <a:xfrm>
              <a:off x="9027226" y="4276878"/>
              <a:ext cx="510639" cy="510639"/>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
              </a:r>
            </a:p>
          </p:txBody>
        </p:sp>
        <p:cxnSp>
          <p:nvCxnSpPr>
            <p:cNvPr id="14" name="Connettore 2 13">
              <a:extLst>
                <a:ext uri="{FF2B5EF4-FFF2-40B4-BE49-F238E27FC236}">
                  <a16:creationId xmlns:a16="http://schemas.microsoft.com/office/drawing/2014/main" id="{A78396FB-DC61-4A4E-B55B-22BD9A11AF0A}"/>
                </a:ext>
              </a:extLst>
            </p:cNvPr>
            <p:cNvCxnSpPr>
              <a:stCxn id="5" idx="4"/>
              <a:endCxn id="6" idx="0"/>
            </p:cNvCxnSpPr>
            <p:nvPr/>
          </p:nvCxnSpPr>
          <p:spPr>
            <a:xfrm flipH="1">
              <a:off x="7372596" y="2422124"/>
              <a:ext cx="1" cy="267154"/>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C1996024-FA6C-415F-9B64-0B3284631F9D}"/>
                </a:ext>
              </a:extLst>
            </p:cNvPr>
            <p:cNvCxnSpPr>
              <a:cxnSpLocks/>
              <a:stCxn id="6" idx="5"/>
              <a:endCxn id="10" idx="1"/>
            </p:cNvCxnSpPr>
            <p:nvPr/>
          </p:nvCxnSpPr>
          <p:spPr>
            <a:xfrm>
              <a:off x="7553134" y="3125136"/>
              <a:ext cx="274747" cy="322238"/>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203A32C3-5AC8-49A8-A2BD-F2274B2C0A2B}"/>
                </a:ext>
              </a:extLst>
            </p:cNvPr>
            <p:cNvCxnSpPr>
              <a:cxnSpLocks/>
              <a:stCxn id="7" idx="3"/>
              <a:endCxn id="8" idx="7"/>
            </p:cNvCxnSpPr>
            <p:nvPr/>
          </p:nvCxnSpPr>
          <p:spPr>
            <a:xfrm flipH="1">
              <a:off x="8824783" y="2347342"/>
              <a:ext cx="277224" cy="400359"/>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F872450D-38C9-4FA7-A8B3-F37A523F177E}"/>
                </a:ext>
              </a:extLst>
            </p:cNvPr>
            <p:cNvCxnSpPr>
              <a:cxnSpLocks/>
              <a:stCxn id="8" idx="3"/>
              <a:endCxn id="10" idx="7"/>
            </p:cNvCxnSpPr>
            <p:nvPr/>
          </p:nvCxnSpPr>
          <p:spPr>
            <a:xfrm flipH="1">
              <a:off x="8188958" y="3108778"/>
              <a:ext cx="274748" cy="338596"/>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ttore 2 30">
              <a:extLst>
                <a:ext uri="{FF2B5EF4-FFF2-40B4-BE49-F238E27FC236}">
                  <a16:creationId xmlns:a16="http://schemas.microsoft.com/office/drawing/2014/main" id="{DEFF7F4E-B33B-4567-A13D-1A81D8DDDE97}"/>
                </a:ext>
              </a:extLst>
            </p:cNvPr>
            <p:cNvCxnSpPr>
              <a:cxnSpLocks/>
              <a:stCxn id="7" idx="5"/>
              <a:endCxn id="9" idx="0"/>
            </p:cNvCxnSpPr>
            <p:nvPr/>
          </p:nvCxnSpPr>
          <p:spPr>
            <a:xfrm>
              <a:off x="9463084" y="2347342"/>
              <a:ext cx="452809" cy="102525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2 51">
              <a:extLst>
                <a:ext uri="{FF2B5EF4-FFF2-40B4-BE49-F238E27FC236}">
                  <a16:creationId xmlns:a16="http://schemas.microsoft.com/office/drawing/2014/main" id="{643A8CFD-F070-43FB-99A3-78CAB642EDA0}"/>
                </a:ext>
              </a:extLst>
            </p:cNvPr>
            <p:cNvCxnSpPr>
              <a:cxnSpLocks/>
              <a:stCxn id="10" idx="4"/>
              <a:endCxn id="11" idx="0"/>
            </p:cNvCxnSpPr>
            <p:nvPr/>
          </p:nvCxnSpPr>
          <p:spPr>
            <a:xfrm flipH="1">
              <a:off x="8008419" y="3883232"/>
              <a:ext cx="1" cy="393645"/>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ttore 2 54">
              <a:extLst>
                <a:ext uri="{FF2B5EF4-FFF2-40B4-BE49-F238E27FC236}">
                  <a16:creationId xmlns:a16="http://schemas.microsoft.com/office/drawing/2014/main" id="{03248ACD-04E4-40BE-8FF9-82F893465658}"/>
                </a:ext>
              </a:extLst>
            </p:cNvPr>
            <p:cNvCxnSpPr>
              <a:cxnSpLocks/>
              <a:stCxn id="9" idx="3"/>
              <a:endCxn id="12" idx="7"/>
            </p:cNvCxnSpPr>
            <p:nvPr/>
          </p:nvCxnSpPr>
          <p:spPr>
            <a:xfrm flipH="1">
              <a:off x="9463084" y="3808450"/>
              <a:ext cx="272270" cy="543209"/>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ttore 2 57">
              <a:extLst>
                <a:ext uri="{FF2B5EF4-FFF2-40B4-BE49-F238E27FC236}">
                  <a16:creationId xmlns:a16="http://schemas.microsoft.com/office/drawing/2014/main" id="{C0A5CB98-DE5F-40B5-9C44-BCF8601141B7}"/>
                </a:ext>
              </a:extLst>
            </p:cNvPr>
            <p:cNvCxnSpPr>
              <a:cxnSpLocks/>
              <a:stCxn id="10" idx="5"/>
              <a:endCxn id="12" idx="1"/>
            </p:cNvCxnSpPr>
            <p:nvPr/>
          </p:nvCxnSpPr>
          <p:spPr>
            <a:xfrm>
              <a:off x="8188958" y="3808451"/>
              <a:ext cx="913049" cy="543208"/>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4" name="CasellaDiTesto 73">
                <a:extLst>
                  <a:ext uri="{FF2B5EF4-FFF2-40B4-BE49-F238E27FC236}">
                    <a16:creationId xmlns:a16="http://schemas.microsoft.com/office/drawing/2014/main" id="{A3D30E2C-7825-479D-97B5-35C816493F9A}"/>
                  </a:ext>
                </a:extLst>
              </p:cNvPr>
              <p:cNvSpPr txBox="1"/>
              <p:nvPr/>
            </p:nvSpPr>
            <p:spPr>
              <a:xfrm>
                <a:off x="201880" y="4826471"/>
                <a:ext cx="9969331" cy="369332"/>
              </a:xfrm>
              <a:prstGeom prst="rect">
                <a:avLst/>
              </a:prstGeom>
              <a:noFill/>
            </p:spPr>
            <p:txBody>
              <a:bodyPr wrap="square" rtlCol="0">
                <a:spAutoFit/>
              </a:bodyPr>
              <a:lstStyle/>
              <a:p>
                <a:pPr algn="just"/>
                <a:r>
                  <a:rPr lang="it-IT" dirty="0"/>
                  <a:t>Combinando i fattori rispetto ad </a:t>
                </a:r>
                <a14:m>
                  <m:oMath xmlns:m="http://schemas.openxmlformats.org/officeDocument/2006/math">
                    <m:r>
                      <a:rPr lang="it-IT" b="0" i="1" smtClean="0">
                        <a:latin typeface="Cambria Math" panose="02040503050406030204" pitchFamily="18" charset="0"/>
                      </a:rPr>
                      <m:t>𝐵</m:t>
                    </m:r>
                  </m:oMath>
                </a14:m>
                <a:r>
                  <a:rPr lang="it-IT" dirty="0"/>
                  <a:t> otteniamo:</a:t>
                </a:r>
              </a:p>
            </p:txBody>
          </p:sp>
        </mc:Choice>
        <mc:Fallback xmlns="">
          <p:sp>
            <p:nvSpPr>
              <p:cNvPr id="74" name="CasellaDiTesto 73">
                <a:extLst>
                  <a:ext uri="{FF2B5EF4-FFF2-40B4-BE49-F238E27FC236}">
                    <a16:creationId xmlns:a16="http://schemas.microsoft.com/office/drawing/2014/main" id="{A3D30E2C-7825-479D-97B5-35C816493F9A}"/>
                  </a:ext>
                </a:extLst>
              </p:cNvPr>
              <p:cNvSpPr txBox="1">
                <a:spLocks noRot="1" noChangeAspect="1" noMove="1" noResize="1" noEditPoints="1" noAdjustHandles="1" noChangeArrowheads="1" noChangeShapeType="1" noTextEdit="1"/>
              </p:cNvSpPr>
              <p:nvPr/>
            </p:nvSpPr>
            <p:spPr>
              <a:xfrm>
                <a:off x="201880" y="4826471"/>
                <a:ext cx="9969331" cy="369332"/>
              </a:xfrm>
              <a:prstGeom prst="rect">
                <a:avLst/>
              </a:prstGeom>
              <a:blipFill>
                <a:blip r:embed="rId2"/>
                <a:stretch>
                  <a:fillRect l="-489" t="-10000" b="-26667"/>
                </a:stretch>
              </a:blipFill>
            </p:spPr>
            <p:txBody>
              <a:bodyPr/>
              <a:lstStyle/>
              <a:p>
                <a:r>
                  <a:rPr lang="it-IT">
                    <a:noFill/>
                  </a:rPr>
                  <a:t> </a:t>
                </a:r>
              </a:p>
            </p:txBody>
          </p:sp>
        </mc:Fallback>
      </mc:AlternateContent>
      <p:grpSp>
        <p:nvGrpSpPr>
          <p:cNvPr id="80" name="Gruppo 79">
            <a:extLst>
              <a:ext uri="{FF2B5EF4-FFF2-40B4-BE49-F238E27FC236}">
                <a16:creationId xmlns:a16="http://schemas.microsoft.com/office/drawing/2014/main" id="{55FAFA60-FCBB-4434-AF0E-943A24728BBB}"/>
              </a:ext>
            </a:extLst>
          </p:cNvPr>
          <p:cNvGrpSpPr/>
          <p:nvPr/>
        </p:nvGrpSpPr>
        <p:grpSpPr>
          <a:xfrm>
            <a:off x="1" y="3744847"/>
            <a:ext cx="7643470" cy="857471"/>
            <a:chOff x="1" y="3744847"/>
            <a:chExt cx="7643470" cy="857471"/>
          </a:xfrm>
        </p:grpSpPr>
        <p:sp>
          <p:nvSpPr>
            <p:cNvPr id="79" name="Rettangolo 78">
              <a:extLst>
                <a:ext uri="{FF2B5EF4-FFF2-40B4-BE49-F238E27FC236}">
                  <a16:creationId xmlns:a16="http://schemas.microsoft.com/office/drawing/2014/main" id="{C7A00600-ECC8-4769-95F3-30CA29C05753}"/>
                </a:ext>
              </a:extLst>
            </p:cNvPr>
            <p:cNvSpPr/>
            <p:nvPr/>
          </p:nvSpPr>
          <p:spPr>
            <a:xfrm>
              <a:off x="1" y="3744847"/>
              <a:ext cx="7643470" cy="857471"/>
            </a:xfrm>
            <a:prstGeom prst="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75" name="CasellaDiTesto 74">
                  <a:extLst>
                    <a:ext uri="{FF2B5EF4-FFF2-40B4-BE49-F238E27FC236}">
                      <a16:creationId xmlns:a16="http://schemas.microsoft.com/office/drawing/2014/main" id="{FC55934C-D74E-40E4-A953-116467364F59}"/>
                    </a:ext>
                  </a:extLst>
                </p:cNvPr>
                <p:cNvSpPr txBox="1"/>
                <p:nvPr/>
              </p:nvSpPr>
              <p:spPr>
                <a:xfrm>
                  <a:off x="201881" y="3800147"/>
                  <a:ext cx="2306401" cy="7469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000" b="0" i="1" smtClean="0">
                                <a:solidFill>
                                  <a:schemeClr val="bg1"/>
                                </a:solidFill>
                                <a:latin typeface="Cambria Math" panose="02040503050406030204" pitchFamily="18" charset="0"/>
                              </a:rPr>
                            </m:ctrlPr>
                          </m:sSubPr>
                          <m:e>
                            <m:r>
                              <a:rPr lang="it-IT" sz="2000" b="0" i="1" smtClean="0">
                                <a:solidFill>
                                  <a:schemeClr val="bg1"/>
                                </a:solidFill>
                                <a:latin typeface="Cambria Math" panose="02040503050406030204" pitchFamily="18" charset="0"/>
                              </a:rPr>
                              <m:t>𝑓</m:t>
                            </m:r>
                          </m:e>
                          <m:sub>
                            <m:r>
                              <a:rPr lang="it-IT" sz="2000" b="0" i="1" smtClean="0">
                                <a:solidFill>
                                  <a:schemeClr val="bg1"/>
                                </a:solidFill>
                                <a:latin typeface="Cambria Math" panose="02040503050406030204" pitchFamily="18" charset="0"/>
                              </a:rPr>
                              <m:t>𝐵</m:t>
                            </m:r>
                          </m:sub>
                        </m:sSub>
                        <m:d>
                          <m:dPr>
                            <m:ctrlPr>
                              <a:rPr lang="it-IT" sz="2000" b="0" i="1" smtClean="0">
                                <a:solidFill>
                                  <a:schemeClr val="bg1"/>
                                </a:solidFill>
                                <a:latin typeface="Cambria Math" panose="02040503050406030204" pitchFamily="18" charset="0"/>
                              </a:rPr>
                            </m:ctrlPr>
                          </m:dPr>
                          <m:e>
                            <m:r>
                              <a:rPr lang="it-IT" sz="2000" b="0" i="1" smtClean="0">
                                <a:solidFill>
                                  <a:schemeClr val="bg1"/>
                                </a:solidFill>
                                <a:latin typeface="Cambria Math" panose="02040503050406030204" pitchFamily="18" charset="0"/>
                              </a:rPr>
                              <m:t>𝐷</m:t>
                            </m:r>
                          </m:e>
                        </m:d>
                        <m:r>
                          <a:rPr lang="it-IT" sz="2000" b="0" i="0" smtClean="0">
                            <a:solidFill>
                              <a:schemeClr val="bg1"/>
                            </a:solidFill>
                            <a:latin typeface="Cambria Math" panose="02040503050406030204" pitchFamily="18" charset="0"/>
                          </a:rPr>
                          <m:t>=</m:t>
                        </m:r>
                        <m:nary>
                          <m:naryPr>
                            <m:chr m:val="∑"/>
                            <m:supHide m:val="on"/>
                            <m:ctrlPr>
                              <a:rPr lang="it-IT" sz="2000" b="0" i="1" smtClean="0">
                                <a:solidFill>
                                  <a:schemeClr val="bg1"/>
                                </a:solidFill>
                                <a:latin typeface="Cambria Math" panose="02040503050406030204" pitchFamily="18" charset="0"/>
                              </a:rPr>
                            </m:ctrlPr>
                          </m:naryPr>
                          <m:sub>
                            <m:r>
                              <a:rPr lang="it-IT" sz="2000" b="0" i="1" smtClean="0">
                                <a:solidFill>
                                  <a:schemeClr val="bg1"/>
                                </a:solidFill>
                                <a:latin typeface="Cambria Math" panose="02040503050406030204" pitchFamily="18" charset="0"/>
                              </a:rPr>
                              <m:t>𝑏</m:t>
                            </m:r>
                          </m:sub>
                          <m:sup/>
                          <m:e>
                            <m:sSub>
                              <m:sSubPr>
                                <m:ctrlPr>
                                  <a:rPr lang="it-IT" sz="2000" b="0" i="1" smtClean="0">
                                    <a:solidFill>
                                      <a:schemeClr val="bg1"/>
                                    </a:solidFill>
                                    <a:latin typeface="Cambria Math" panose="02040503050406030204" pitchFamily="18" charset="0"/>
                                  </a:rPr>
                                </m:ctrlPr>
                              </m:sSubPr>
                              <m:e>
                                <m:r>
                                  <a:rPr lang="it-IT" sz="2000" b="0" i="1" smtClean="0">
                                    <a:solidFill>
                                      <a:schemeClr val="bg1"/>
                                    </a:solidFill>
                                    <a:latin typeface="Cambria Math" panose="02040503050406030204" pitchFamily="18" charset="0"/>
                                  </a:rPr>
                                  <m:t>𝑓</m:t>
                                </m:r>
                              </m:e>
                              <m:sub>
                                <m:r>
                                  <a:rPr lang="it-IT" sz="2000" b="0" i="1" smtClean="0">
                                    <a:solidFill>
                                      <a:schemeClr val="bg1"/>
                                    </a:solidFill>
                                    <a:latin typeface="Cambria Math" panose="02040503050406030204" pitchFamily="18" charset="0"/>
                                  </a:rPr>
                                  <m:t>𝐸</m:t>
                                </m:r>
                              </m:sub>
                            </m:sSub>
                            <m:d>
                              <m:dPr>
                                <m:ctrlPr>
                                  <a:rPr lang="it-IT" sz="2000" b="0" i="1" smtClean="0">
                                    <a:solidFill>
                                      <a:schemeClr val="bg1"/>
                                    </a:solidFill>
                                    <a:latin typeface="Cambria Math" panose="02040503050406030204" pitchFamily="18" charset="0"/>
                                  </a:rPr>
                                </m:ctrlPr>
                              </m:dPr>
                              <m:e>
                                <m:r>
                                  <a:rPr lang="it-IT" sz="2000" b="0" i="1" smtClean="0">
                                    <a:solidFill>
                                      <a:schemeClr val="bg1"/>
                                    </a:solidFill>
                                    <a:latin typeface="Cambria Math" panose="02040503050406030204" pitchFamily="18" charset="0"/>
                                  </a:rPr>
                                  <m:t>𝑏</m:t>
                                </m:r>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𝐷</m:t>
                                </m:r>
                              </m:e>
                            </m:d>
                          </m:e>
                        </m:nary>
                      </m:oMath>
                    </m:oMathPara>
                  </a14:m>
                  <a:endParaRPr lang="it-IT" sz="2000" dirty="0">
                    <a:solidFill>
                      <a:schemeClr val="bg1"/>
                    </a:solidFill>
                  </a:endParaRPr>
                </a:p>
              </p:txBody>
            </p:sp>
          </mc:Choice>
          <mc:Fallback xmlns="">
            <p:sp>
              <p:nvSpPr>
                <p:cNvPr id="75" name="CasellaDiTesto 74">
                  <a:extLst>
                    <a:ext uri="{FF2B5EF4-FFF2-40B4-BE49-F238E27FC236}">
                      <a16:creationId xmlns:a16="http://schemas.microsoft.com/office/drawing/2014/main" id="{FC55934C-D74E-40E4-A953-116467364F59}"/>
                    </a:ext>
                  </a:extLst>
                </p:cNvPr>
                <p:cNvSpPr txBox="1">
                  <a:spLocks noRot="1" noChangeAspect="1" noMove="1" noResize="1" noEditPoints="1" noAdjustHandles="1" noChangeArrowheads="1" noChangeShapeType="1" noTextEdit="1"/>
                </p:cNvSpPr>
                <p:nvPr/>
              </p:nvSpPr>
              <p:spPr>
                <a:xfrm>
                  <a:off x="201881" y="3800147"/>
                  <a:ext cx="2306401" cy="746936"/>
                </a:xfrm>
                <a:prstGeom prst="rect">
                  <a:avLst/>
                </a:prstGeom>
                <a:blipFill>
                  <a:blip r:embed="rId3"/>
                  <a:stretch>
                    <a:fillRect/>
                  </a:stretch>
                </a:blipFill>
              </p:spPr>
              <p:txBody>
                <a:bodyPr/>
                <a:lstStyle/>
                <a:p>
                  <a:r>
                    <a:rPr lang="it-IT">
                      <a:noFill/>
                    </a:rPr>
                    <a:t> </a:t>
                  </a:r>
                </a:p>
              </p:txBody>
            </p:sp>
          </mc:Fallback>
        </mc:AlternateContent>
      </p:grpSp>
      <p:cxnSp>
        <p:nvCxnSpPr>
          <p:cNvPr id="36" name="Connettore diritto 35">
            <a:extLst>
              <a:ext uri="{FF2B5EF4-FFF2-40B4-BE49-F238E27FC236}">
                <a16:creationId xmlns:a16="http://schemas.microsoft.com/office/drawing/2014/main" id="{21A247EE-EB13-4EBD-A474-06F18B8D5454}"/>
              </a:ext>
            </a:extLst>
          </p:cNvPr>
          <p:cNvCxnSpPr>
            <a:cxnSpLocks/>
          </p:cNvCxnSpPr>
          <p:nvPr/>
        </p:nvCxnSpPr>
        <p:spPr>
          <a:xfrm>
            <a:off x="9019940" y="2702628"/>
            <a:ext cx="654780" cy="37584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Ovale 33">
            <a:extLst>
              <a:ext uri="{FF2B5EF4-FFF2-40B4-BE49-F238E27FC236}">
                <a16:creationId xmlns:a16="http://schemas.microsoft.com/office/drawing/2014/main" id="{4C239953-54F8-45D3-849B-F25637B6AE04}"/>
              </a:ext>
            </a:extLst>
          </p:cNvPr>
          <p:cNvSpPr/>
          <p:nvPr/>
        </p:nvSpPr>
        <p:spPr>
          <a:xfrm>
            <a:off x="3862297" y="1948985"/>
            <a:ext cx="308758" cy="3693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39" name="Connettore diritto 38">
            <a:extLst>
              <a:ext uri="{FF2B5EF4-FFF2-40B4-BE49-F238E27FC236}">
                <a16:creationId xmlns:a16="http://schemas.microsoft.com/office/drawing/2014/main" id="{BFB875F9-B281-4465-92F4-3C8936F70009}"/>
              </a:ext>
            </a:extLst>
          </p:cNvPr>
          <p:cNvCxnSpPr>
            <a:cxnSpLocks/>
          </p:cNvCxnSpPr>
          <p:nvPr/>
        </p:nvCxnSpPr>
        <p:spPr>
          <a:xfrm flipV="1">
            <a:off x="7910716" y="2548631"/>
            <a:ext cx="582532" cy="208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Rettangolo 40">
            <a:extLst>
              <a:ext uri="{FF2B5EF4-FFF2-40B4-BE49-F238E27FC236}">
                <a16:creationId xmlns:a16="http://schemas.microsoft.com/office/drawing/2014/main" id="{483D932D-7171-4DAD-882B-EECCA22FBF4E}"/>
              </a:ext>
            </a:extLst>
          </p:cNvPr>
          <p:cNvSpPr/>
          <p:nvPr/>
        </p:nvSpPr>
        <p:spPr>
          <a:xfrm>
            <a:off x="241011" y="3099394"/>
            <a:ext cx="994023" cy="400110"/>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42" name="Connettore diritto 41">
            <a:extLst>
              <a:ext uri="{FF2B5EF4-FFF2-40B4-BE49-F238E27FC236}">
                <a16:creationId xmlns:a16="http://schemas.microsoft.com/office/drawing/2014/main" id="{CA681046-E334-4AF7-BA1D-822D26B2D00D}"/>
              </a:ext>
            </a:extLst>
          </p:cNvPr>
          <p:cNvCxnSpPr>
            <a:cxnSpLocks/>
          </p:cNvCxnSpPr>
          <p:nvPr/>
        </p:nvCxnSpPr>
        <p:spPr>
          <a:xfrm flipV="1">
            <a:off x="8483495" y="3204130"/>
            <a:ext cx="1167475" cy="497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ettangolo 17">
                <a:extLst>
                  <a:ext uri="{FF2B5EF4-FFF2-40B4-BE49-F238E27FC236}">
                    <a16:creationId xmlns:a16="http://schemas.microsoft.com/office/drawing/2014/main" id="{16C3787B-22A8-4E45-874B-7A50CD3C6A3D}"/>
                  </a:ext>
                </a:extLst>
              </p:cNvPr>
              <p:cNvSpPr/>
              <p:nvPr/>
            </p:nvSpPr>
            <p:spPr>
              <a:xfrm>
                <a:off x="165065" y="3106547"/>
                <a:ext cx="116352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sz="2000" i="1" smtClean="0">
                              <a:solidFill>
                                <a:schemeClr val="tx1"/>
                              </a:solidFill>
                              <a:latin typeface="Cambria Math" panose="02040503050406030204" pitchFamily="18" charset="0"/>
                            </a:rPr>
                          </m:ctrlPr>
                        </m:sSubPr>
                        <m:e>
                          <m:r>
                            <a:rPr lang="it-IT" sz="2000" i="1">
                              <a:solidFill>
                                <a:schemeClr val="tx1"/>
                              </a:solidFill>
                              <a:latin typeface="Cambria Math" panose="02040503050406030204" pitchFamily="18" charset="0"/>
                            </a:rPr>
                            <m:t>𝑓</m:t>
                          </m:r>
                        </m:e>
                        <m:sub>
                          <m:r>
                            <a:rPr lang="it-IT" sz="2000" i="1">
                              <a:solidFill>
                                <a:schemeClr val="tx1"/>
                              </a:solidFill>
                              <a:latin typeface="Cambria Math" panose="02040503050406030204" pitchFamily="18" charset="0"/>
                            </a:rPr>
                            <m:t>𝐸</m:t>
                          </m:r>
                        </m:sub>
                      </m:sSub>
                      <m:d>
                        <m:dPr>
                          <m:ctrlPr>
                            <a:rPr lang="it-IT" sz="2000" i="1">
                              <a:solidFill>
                                <a:schemeClr val="tx1"/>
                              </a:solidFill>
                              <a:latin typeface="Cambria Math" panose="02040503050406030204" pitchFamily="18" charset="0"/>
                            </a:rPr>
                          </m:ctrlPr>
                        </m:dPr>
                        <m:e>
                          <m:r>
                            <a:rPr lang="it-IT" sz="2000" i="1">
                              <a:solidFill>
                                <a:schemeClr val="tx1"/>
                              </a:solidFill>
                              <a:latin typeface="Cambria Math" panose="02040503050406030204" pitchFamily="18" charset="0"/>
                            </a:rPr>
                            <m:t>𝐵</m:t>
                          </m:r>
                          <m:r>
                            <a:rPr lang="it-IT" sz="2000" i="1">
                              <a:solidFill>
                                <a:schemeClr val="tx1"/>
                              </a:solidFill>
                              <a:latin typeface="Cambria Math" panose="02040503050406030204" pitchFamily="18" charset="0"/>
                            </a:rPr>
                            <m:t>,</m:t>
                          </m:r>
                          <m:r>
                            <a:rPr lang="it-IT" sz="2000" i="1">
                              <a:solidFill>
                                <a:schemeClr val="tx1"/>
                              </a:solidFill>
                              <a:latin typeface="Cambria Math" panose="02040503050406030204" pitchFamily="18" charset="0"/>
                            </a:rPr>
                            <m:t>𝐷</m:t>
                          </m:r>
                        </m:e>
                      </m:d>
                    </m:oMath>
                  </m:oMathPara>
                </a14:m>
                <a:endParaRPr lang="it-IT" sz="2000" dirty="0">
                  <a:solidFill>
                    <a:schemeClr val="tx1"/>
                  </a:solidFill>
                </a:endParaRPr>
              </a:p>
            </p:txBody>
          </p:sp>
        </mc:Choice>
        <mc:Fallback xmlns="">
          <p:sp>
            <p:nvSpPr>
              <p:cNvPr id="18" name="Rettangolo 17">
                <a:extLst>
                  <a:ext uri="{FF2B5EF4-FFF2-40B4-BE49-F238E27FC236}">
                    <a16:creationId xmlns:a16="http://schemas.microsoft.com/office/drawing/2014/main" id="{16C3787B-22A8-4E45-874B-7A50CD3C6A3D}"/>
                  </a:ext>
                </a:extLst>
              </p:cNvPr>
              <p:cNvSpPr>
                <a:spLocks noRot="1" noChangeAspect="1" noMove="1" noResize="1" noEditPoints="1" noAdjustHandles="1" noChangeArrowheads="1" noChangeShapeType="1" noTextEdit="1"/>
              </p:cNvSpPr>
              <p:nvPr/>
            </p:nvSpPr>
            <p:spPr>
              <a:xfrm>
                <a:off x="165065" y="3106547"/>
                <a:ext cx="1163524" cy="400110"/>
              </a:xfrm>
              <a:prstGeom prst="rect">
                <a:avLst/>
              </a:prstGeom>
              <a:blipFill>
                <a:blip r:embed="rId4"/>
                <a:stretch>
                  <a:fillRect b="-1538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7" name="CasellaDiTesto 36">
                <a:extLst>
                  <a:ext uri="{FF2B5EF4-FFF2-40B4-BE49-F238E27FC236}">
                    <a16:creationId xmlns:a16="http://schemas.microsoft.com/office/drawing/2014/main" id="{A7A395D7-A09B-4523-9C89-ED7298AA82BB}"/>
                  </a:ext>
                </a:extLst>
              </p:cNvPr>
              <p:cNvSpPr txBox="1"/>
              <p:nvPr/>
            </p:nvSpPr>
            <p:spPr>
              <a:xfrm>
                <a:off x="201881" y="1947971"/>
                <a:ext cx="4007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400" b="0" i="1" smtClean="0">
                          <a:solidFill>
                            <a:schemeClr val="tx1"/>
                          </a:solidFill>
                          <a:latin typeface="Cambria Math" panose="02040503050406030204" pitchFamily="18" charset="0"/>
                        </a:rPr>
                        <m:t>𝐴</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𝑆</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𝑋</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𝑇</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𝐿</m:t>
                      </m:r>
                      <m:r>
                        <a:rPr lang="it-IT" sz="2400" b="0" i="1" smtClean="0">
                          <a:solidFill>
                            <a:schemeClr val="tx1"/>
                          </a:solidFill>
                          <a:latin typeface="Cambria Math" panose="02040503050406030204" pitchFamily="18" charset="0"/>
                        </a:rPr>
                        <m:t>→</m:t>
                      </m:r>
                      <m:r>
                        <a:rPr lang="it-IT" sz="2400" b="0" i="1" smtClean="0">
                          <a:solidFill>
                            <a:schemeClr val="tx1"/>
                          </a:solidFill>
                          <a:latin typeface="Cambria Math" panose="02040503050406030204" pitchFamily="18" charset="0"/>
                        </a:rPr>
                        <m:t>𝐸</m:t>
                      </m:r>
                      <m:r>
                        <a:rPr lang="it-IT" sz="2400" b="0" i="1" smtClean="0">
                          <a:solidFill>
                            <a:schemeClr val="tx1"/>
                          </a:solidFill>
                          <a:latin typeface="Cambria Math" panose="02040503050406030204" pitchFamily="18" charset="0"/>
                        </a:rPr>
                        <m:t>→</m:t>
                      </m:r>
                      <m:r>
                        <a:rPr lang="it-IT" sz="2400" b="0" i="1" smtClean="0">
                          <a:solidFill>
                            <a:schemeClr val="bg1"/>
                          </a:solidFill>
                          <a:latin typeface="Cambria Math" panose="02040503050406030204" pitchFamily="18" charset="0"/>
                        </a:rPr>
                        <m:t>𝐵</m:t>
                      </m:r>
                    </m:oMath>
                  </m:oMathPara>
                </a14:m>
                <a:endParaRPr lang="it-IT" sz="2400" i="1" dirty="0">
                  <a:solidFill>
                    <a:schemeClr val="tx1"/>
                  </a:solidFill>
                </a:endParaRPr>
              </a:p>
            </p:txBody>
          </p:sp>
        </mc:Choice>
        <mc:Fallback xmlns="">
          <p:sp>
            <p:nvSpPr>
              <p:cNvPr id="37" name="CasellaDiTesto 36">
                <a:extLst>
                  <a:ext uri="{FF2B5EF4-FFF2-40B4-BE49-F238E27FC236}">
                    <a16:creationId xmlns:a16="http://schemas.microsoft.com/office/drawing/2014/main" id="{A7A395D7-A09B-4523-9C89-ED7298AA82BB}"/>
                  </a:ext>
                </a:extLst>
              </p:cNvPr>
              <p:cNvSpPr txBox="1">
                <a:spLocks noRot="1" noChangeAspect="1" noMove="1" noResize="1" noEditPoints="1" noAdjustHandles="1" noChangeArrowheads="1" noChangeShapeType="1" noTextEdit="1"/>
              </p:cNvSpPr>
              <p:nvPr/>
            </p:nvSpPr>
            <p:spPr>
              <a:xfrm>
                <a:off x="201881" y="1947971"/>
                <a:ext cx="4007444" cy="369332"/>
              </a:xfrm>
              <a:prstGeom prst="rect">
                <a:avLst/>
              </a:prstGeom>
              <a:blipFill>
                <a:blip r:embed="rId5"/>
                <a:stretch>
                  <a:fillRect l="-1064" r="-912" b="-6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Rettangolo 3">
                <a:extLst>
                  <a:ext uri="{FF2B5EF4-FFF2-40B4-BE49-F238E27FC236}">
                    <a16:creationId xmlns:a16="http://schemas.microsoft.com/office/drawing/2014/main" id="{20654353-0809-4F0E-9380-F979ADE0684A}"/>
                  </a:ext>
                </a:extLst>
              </p:cNvPr>
              <p:cNvSpPr/>
              <p:nvPr/>
            </p:nvSpPr>
            <p:spPr>
              <a:xfrm>
                <a:off x="201880" y="5219508"/>
                <a:ext cx="89678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sz="2000" i="1" smtClean="0">
                              <a:solidFill>
                                <a:schemeClr val="tx1"/>
                              </a:solidFill>
                              <a:latin typeface="Cambria Math" panose="02040503050406030204" pitchFamily="18" charset="0"/>
                            </a:rPr>
                          </m:ctrlPr>
                        </m:sSubPr>
                        <m:e>
                          <m:r>
                            <a:rPr lang="it-IT" sz="2000" i="1">
                              <a:solidFill>
                                <a:schemeClr val="tx1"/>
                              </a:solidFill>
                              <a:latin typeface="Cambria Math" panose="02040503050406030204" pitchFamily="18" charset="0"/>
                            </a:rPr>
                            <m:t>𝑓</m:t>
                          </m:r>
                        </m:e>
                        <m:sub>
                          <m:r>
                            <a:rPr lang="it-IT" sz="2000" i="1">
                              <a:solidFill>
                                <a:schemeClr val="tx1"/>
                              </a:solidFill>
                              <a:latin typeface="Cambria Math" panose="02040503050406030204" pitchFamily="18" charset="0"/>
                            </a:rPr>
                            <m:t>𝐵</m:t>
                          </m:r>
                        </m:sub>
                      </m:sSub>
                      <m:d>
                        <m:dPr>
                          <m:ctrlPr>
                            <a:rPr lang="it-IT" sz="2000" i="1">
                              <a:solidFill>
                                <a:schemeClr val="tx1"/>
                              </a:solidFill>
                              <a:latin typeface="Cambria Math" panose="02040503050406030204" pitchFamily="18" charset="0"/>
                            </a:rPr>
                          </m:ctrlPr>
                        </m:dPr>
                        <m:e>
                          <m:r>
                            <a:rPr lang="it-IT" sz="2000" i="1">
                              <a:solidFill>
                                <a:schemeClr val="tx1"/>
                              </a:solidFill>
                              <a:latin typeface="Cambria Math" panose="02040503050406030204" pitchFamily="18" charset="0"/>
                            </a:rPr>
                            <m:t>𝐷</m:t>
                          </m:r>
                        </m:e>
                      </m:d>
                    </m:oMath>
                  </m:oMathPara>
                </a14:m>
                <a:endParaRPr lang="it-IT" sz="2000" dirty="0">
                  <a:solidFill>
                    <a:schemeClr val="tx1"/>
                  </a:solidFill>
                </a:endParaRPr>
              </a:p>
            </p:txBody>
          </p:sp>
        </mc:Choice>
        <mc:Fallback xmlns="">
          <p:sp>
            <p:nvSpPr>
              <p:cNvPr id="4" name="Rettangolo 3">
                <a:extLst>
                  <a:ext uri="{FF2B5EF4-FFF2-40B4-BE49-F238E27FC236}">
                    <a16:creationId xmlns:a16="http://schemas.microsoft.com/office/drawing/2014/main" id="{20654353-0809-4F0E-9380-F979ADE0684A}"/>
                  </a:ext>
                </a:extLst>
              </p:cNvPr>
              <p:cNvSpPr>
                <a:spLocks noRot="1" noChangeAspect="1" noMove="1" noResize="1" noEditPoints="1" noAdjustHandles="1" noChangeArrowheads="1" noChangeShapeType="1" noTextEdit="1"/>
              </p:cNvSpPr>
              <p:nvPr/>
            </p:nvSpPr>
            <p:spPr>
              <a:xfrm>
                <a:off x="201880" y="5219508"/>
                <a:ext cx="896784" cy="400110"/>
              </a:xfrm>
              <a:prstGeom prst="rect">
                <a:avLst/>
              </a:prstGeom>
              <a:blipFill>
                <a:blip r:embed="rId6"/>
                <a:stretch>
                  <a:fillRect b="-13636"/>
                </a:stretch>
              </a:blipFill>
            </p:spPr>
            <p:txBody>
              <a:bodyPr/>
              <a:lstStyle/>
              <a:p>
                <a:r>
                  <a:rPr lang="it-IT">
                    <a:noFill/>
                  </a:rPr>
                  <a:t> </a:t>
                </a:r>
              </a:p>
            </p:txBody>
          </p:sp>
        </mc:Fallback>
      </mc:AlternateContent>
      <p:sp>
        <p:nvSpPr>
          <p:cNvPr id="35" name="CasellaDiTesto 34">
            <a:extLst>
              <a:ext uri="{FF2B5EF4-FFF2-40B4-BE49-F238E27FC236}">
                <a16:creationId xmlns:a16="http://schemas.microsoft.com/office/drawing/2014/main" id="{6B213E8C-2F1D-4409-895C-C02439D9C946}"/>
              </a:ext>
            </a:extLst>
          </p:cNvPr>
          <p:cNvSpPr txBox="1"/>
          <p:nvPr/>
        </p:nvSpPr>
        <p:spPr>
          <a:xfrm>
            <a:off x="201881" y="2717094"/>
            <a:ext cx="842603" cy="400110"/>
          </a:xfrm>
          <a:prstGeom prst="rect">
            <a:avLst/>
          </a:prstGeom>
          <a:noFill/>
        </p:spPr>
        <p:txBody>
          <a:bodyPr wrap="none" rtlCol="0">
            <a:spAutoFit/>
          </a:bodyPr>
          <a:lstStyle/>
          <a:p>
            <a:r>
              <a:rPr lang="it-IT" sz="2000" dirty="0"/>
              <a:t>Fattori</a:t>
            </a:r>
          </a:p>
        </p:txBody>
      </p:sp>
      <p:sp>
        <p:nvSpPr>
          <p:cNvPr id="13" name="Segnaposto numero diapositiva 12">
            <a:extLst>
              <a:ext uri="{FF2B5EF4-FFF2-40B4-BE49-F238E27FC236}">
                <a16:creationId xmlns:a16="http://schemas.microsoft.com/office/drawing/2014/main" id="{7761072F-0CE2-4B56-8C8E-75CC04740CC1}"/>
              </a:ext>
            </a:extLst>
          </p:cNvPr>
          <p:cNvSpPr>
            <a:spLocks noGrp="1"/>
          </p:cNvSpPr>
          <p:nvPr>
            <p:ph type="sldNum" sz="quarter" idx="11"/>
          </p:nvPr>
        </p:nvSpPr>
        <p:spPr/>
        <p:txBody>
          <a:bodyPr/>
          <a:lstStyle/>
          <a:p>
            <a:fld id="{E3E31332-ACEA-43BB-804D-F4DACF796CB9}" type="slidenum">
              <a:rPr lang="it-IT" smtClean="0"/>
              <a:t>30</a:t>
            </a:fld>
            <a:endParaRPr lang="it-IT"/>
          </a:p>
        </p:txBody>
      </p:sp>
    </p:spTree>
    <p:extLst>
      <p:ext uri="{BB962C8B-B14F-4D97-AF65-F5344CB8AC3E}">
        <p14:creationId xmlns:p14="http://schemas.microsoft.com/office/powerpoint/2010/main" val="2369370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C9B50A-71E4-4834-9529-EE94739DB3B9}"/>
              </a:ext>
            </a:extLst>
          </p:cNvPr>
          <p:cNvSpPr>
            <a:spLocks noGrp="1"/>
          </p:cNvSpPr>
          <p:nvPr>
            <p:ph type="title"/>
          </p:nvPr>
        </p:nvSpPr>
        <p:spPr/>
        <p:txBody>
          <a:bodyPr>
            <a:normAutofit fontScale="90000"/>
          </a:bodyPr>
          <a:lstStyle/>
          <a:p>
            <a:r>
              <a:rPr lang="it-IT" dirty="0"/>
              <a:t>Variable Elimination</a:t>
            </a:r>
          </a:p>
        </p:txBody>
      </p:sp>
      <p:sp>
        <p:nvSpPr>
          <p:cNvPr id="3" name="Segnaposto testo 2">
            <a:extLst>
              <a:ext uri="{FF2B5EF4-FFF2-40B4-BE49-F238E27FC236}">
                <a16:creationId xmlns:a16="http://schemas.microsoft.com/office/drawing/2014/main" id="{E7CDEE1D-F463-4A91-A50C-D24A81221010}"/>
              </a:ext>
            </a:extLst>
          </p:cNvPr>
          <p:cNvSpPr>
            <a:spLocks noGrp="1"/>
          </p:cNvSpPr>
          <p:nvPr>
            <p:ph type="body" sz="quarter" idx="13"/>
          </p:nvPr>
        </p:nvSpPr>
        <p:spPr/>
        <p:txBody>
          <a:bodyPr/>
          <a:lstStyle/>
          <a:p>
            <a:r>
              <a:rPr lang="it-IT" dirty="0"/>
              <a:t>Sommario</a:t>
            </a:r>
          </a:p>
        </p:txBody>
      </p:sp>
      <p:sp>
        <p:nvSpPr>
          <p:cNvPr id="4" name="CasellaDiTesto 3">
            <a:extLst>
              <a:ext uri="{FF2B5EF4-FFF2-40B4-BE49-F238E27FC236}">
                <a16:creationId xmlns:a16="http://schemas.microsoft.com/office/drawing/2014/main" id="{6D3A731F-976A-4E7B-B34C-0568A4A2D753}"/>
              </a:ext>
            </a:extLst>
          </p:cNvPr>
          <p:cNvSpPr txBox="1"/>
          <p:nvPr/>
        </p:nvSpPr>
        <p:spPr>
          <a:xfrm>
            <a:off x="201880" y="1696056"/>
            <a:ext cx="10010898" cy="923330"/>
          </a:xfrm>
          <a:prstGeom prst="rect">
            <a:avLst/>
          </a:prstGeom>
          <a:noFill/>
        </p:spPr>
        <p:txBody>
          <a:bodyPr wrap="square" rtlCol="0">
            <a:spAutoFit/>
          </a:bodyPr>
          <a:lstStyle/>
          <a:p>
            <a:pPr algn="just"/>
            <a:r>
              <a:rPr lang="it-IT" dirty="0"/>
              <a:t>Per eseguire l’algoritmo Variable Elimination è stato creato un ordinamento secondo cui vengono eliminate le variabili. Tuttavia questo è unico e vi sono più ordinamenti corretti, l’unica cosa che cambia è la computazione richiesta.</a:t>
            </a: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292E7AE8-8D7F-40C2-AB70-839FEE99CEC1}"/>
                  </a:ext>
                </a:extLst>
              </p:cNvPr>
              <p:cNvSpPr txBox="1"/>
              <p:nvPr/>
            </p:nvSpPr>
            <p:spPr>
              <a:xfrm>
                <a:off x="201880" y="4423737"/>
                <a:ext cx="9948547" cy="1200329"/>
              </a:xfrm>
              <a:prstGeom prst="rect">
                <a:avLst/>
              </a:prstGeom>
              <a:noFill/>
            </p:spPr>
            <p:txBody>
              <a:bodyPr wrap="square" rtlCol="0">
                <a:spAutoFit/>
              </a:bodyPr>
              <a:lstStyle/>
              <a:p>
                <a:pPr algn="just"/>
                <a:r>
                  <a:rPr lang="it-IT" dirty="0"/>
                  <a:t>Infatti, nonostante Variable Elimination sia un miglioramento dell’algoritmo a forza bruta per ogni query questo deve essere ripetuto interamente. Considerando che una query abbia costo </a:t>
                </a:r>
                <a14:m>
                  <m:oMath xmlns:m="http://schemas.openxmlformats.org/officeDocument/2006/math">
                    <m:r>
                      <a:rPr lang="it-IT" b="0" i="1" smtClean="0">
                        <a:latin typeface="Cambria Math" panose="02040503050406030204" pitchFamily="18" charset="0"/>
                      </a:rPr>
                      <m:t>𝑐</m:t>
                    </m:r>
                  </m:oMath>
                </a14:m>
                <a:r>
                  <a:rPr lang="it-IT" dirty="0"/>
                  <a:t>  per </a:t>
                </a:r>
                <a14:m>
                  <m:oMath xmlns:m="http://schemas.openxmlformats.org/officeDocument/2006/math">
                    <m:r>
                      <a:rPr lang="it-IT" b="0" i="1" smtClean="0">
                        <a:latin typeface="Cambria Math" panose="02040503050406030204" pitchFamily="18" charset="0"/>
                      </a:rPr>
                      <m:t>𝑛</m:t>
                    </m:r>
                  </m:oMath>
                </a14:m>
                <a:r>
                  <a:rPr lang="it-IT" i="1" dirty="0"/>
                  <a:t> </a:t>
                </a:r>
                <a:r>
                  <a:rPr lang="it-IT" dirty="0"/>
                  <a:t>query avremo un costo totale di </a:t>
                </a:r>
                <a14:m>
                  <m:oMath xmlns:m="http://schemas.openxmlformats.org/officeDocument/2006/math">
                    <m:r>
                      <a:rPr lang="it-IT" b="0" i="1" smtClean="0">
                        <a:latin typeface="Cambria Math" panose="02040503050406030204" pitchFamily="18" charset="0"/>
                      </a:rPr>
                      <m:t>𝑛</m:t>
                    </m:r>
                    <m:r>
                      <a:rPr lang="it-IT" b="0" i="1" smtClean="0">
                        <a:latin typeface="Cambria Math" panose="02040503050406030204" pitchFamily="18" charset="0"/>
                      </a:rPr>
                      <m:t>⋅</m:t>
                    </m:r>
                    <m:r>
                      <a:rPr lang="it-IT" b="0" i="1" smtClean="0">
                        <a:latin typeface="Cambria Math" panose="02040503050406030204" pitchFamily="18" charset="0"/>
                      </a:rPr>
                      <m:t>𝑐</m:t>
                    </m:r>
                  </m:oMath>
                </a14:m>
                <a:r>
                  <a:rPr lang="it-IT" dirty="0"/>
                  <a:t>. Questo tempo può essere notevolmente ridotto facendo ricorso a una struttura che fungendo da cache tenga memorizzati i calcoli eseguiti che saranno i medesimi per tutte le query.</a:t>
                </a:r>
              </a:p>
            </p:txBody>
          </p:sp>
        </mc:Choice>
        <mc:Fallback xmlns="">
          <p:sp>
            <p:nvSpPr>
              <p:cNvPr id="5" name="CasellaDiTesto 4">
                <a:extLst>
                  <a:ext uri="{FF2B5EF4-FFF2-40B4-BE49-F238E27FC236}">
                    <a16:creationId xmlns:a16="http://schemas.microsoft.com/office/drawing/2014/main" id="{292E7AE8-8D7F-40C2-AB70-839FEE99CEC1}"/>
                  </a:ext>
                </a:extLst>
              </p:cNvPr>
              <p:cNvSpPr txBox="1">
                <a:spLocks noRot="1" noChangeAspect="1" noMove="1" noResize="1" noEditPoints="1" noAdjustHandles="1" noChangeArrowheads="1" noChangeShapeType="1" noTextEdit="1"/>
              </p:cNvSpPr>
              <p:nvPr/>
            </p:nvSpPr>
            <p:spPr>
              <a:xfrm>
                <a:off x="201880" y="4423737"/>
                <a:ext cx="9948547" cy="1200329"/>
              </a:xfrm>
              <a:prstGeom prst="rect">
                <a:avLst/>
              </a:prstGeom>
              <a:blipFill>
                <a:blip r:embed="rId2"/>
                <a:stretch>
                  <a:fillRect l="-490" t="-3046" r="-551" b="-7107"/>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3E6A98C0-5ECF-4512-97E6-AE3D32542E86}"/>
              </a:ext>
            </a:extLst>
          </p:cNvPr>
          <p:cNvSpPr txBox="1"/>
          <p:nvPr/>
        </p:nvSpPr>
        <p:spPr>
          <a:xfrm>
            <a:off x="201880" y="2921397"/>
            <a:ext cx="10010898" cy="1200329"/>
          </a:xfrm>
          <a:prstGeom prst="rect">
            <a:avLst/>
          </a:prstGeom>
          <a:noFill/>
        </p:spPr>
        <p:txBody>
          <a:bodyPr wrap="square" rtlCol="0">
            <a:spAutoFit/>
          </a:bodyPr>
          <a:lstStyle/>
          <a:p>
            <a:pPr algn="just"/>
            <a:r>
              <a:rPr lang="it-IT" dirty="0"/>
              <a:t>L’esecuzione di Variable Elimination su un DAG, seguendo un qualsiasi ordine di eliminazione delle variabili, crea una struttura ad albero, il </a:t>
            </a:r>
            <a:r>
              <a:rPr lang="it-IT" b="1" dirty="0"/>
              <a:t>Junction Tree</a:t>
            </a:r>
            <a:r>
              <a:rPr lang="it-IT" dirty="0"/>
              <a:t>, i cui nodi sono formati da gruppi di variabili così come vengono raggruppate nei fattori creati dall’algoritmo. Questo può essere sfruttato per introdurre un ulteriore miglioramento rispetto all’algoritmo base.</a:t>
            </a:r>
          </a:p>
        </p:txBody>
      </p:sp>
      <p:sp>
        <p:nvSpPr>
          <p:cNvPr id="11" name="Segnaposto numero diapositiva 10">
            <a:extLst>
              <a:ext uri="{FF2B5EF4-FFF2-40B4-BE49-F238E27FC236}">
                <a16:creationId xmlns:a16="http://schemas.microsoft.com/office/drawing/2014/main" id="{E9FF48F0-0D9C-4092-BC97-7E766F11F319}"/>
              </a:ext>
            </a:extLst>
          </p:cNvPr>
          <p:cNvSpPr>
            <a:spLocks noGrp="1"/>
          </p:cNvSpPr>
          <p:nvPr>
            <p:ph type="sldNum" sz="quarter" idx="11"/>
          </p:nvPr>
        </p:nvSpPr>
        <p:spPr/>
        <p:txBody>
          <a:bodyPr/>
          <a:lstStyle/>
          <a:p>
            <a:fld id="{E3E31332-ACEA-43BB-804D-F4DACF796CB9}" type="slidenum">
              <a:rPr lang="it-IT" smtClean="0"/>
              <a:t>31</a:t>
            </a:fld>
            <a:endParaRPr lang="it-IT"/>
          </a:p>
        </p:txBody>
      </p:sp>
    </p:spTree>
    <p:extLst>
      <p:ext uri="{BB962C8B-B14F-4D97-AF65-F5344CB8AC3E}">
        <p14:creationId xmlns:p14="http://schemas.microsoft.com/office/powerpoint/2010/main" val="2174800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274F0A-9FAC-4453-9F02-B298C962D71D}"/>
              </a:ext>
            </a:extLst>
          </p:cNvPr>
          <p:cNvSpPr>
            <a:spLocks noGrp="1"/>
          </p:cNvSpPr>
          <p:nvPr>
            <p:ph type="title"/>
          </p:nvPr>
        </p:nvSpPr>
        <p:spPr/>
        <p:txBody>
          <a:bodyPr>
            <a:normAutofit fontScale="90000"/>
          </a:bodyPr>
          <a:lstStyle/>
          <a:p>
            <a:r>
              <a:rPr lang="it-IT" dirty="0"/>
              <a:t>Variable Elimination on Junction Tree</a:t>
            </a:r>
          </a:p>
        </p:txBody>
      </p:sp>
      <p:sp>
        <p:nvSpPr>
          <p:cNvPr id="3" name="Segnaposto testo 2">
            <a:extLst>
              <a:ext uri="{FF2B5EF4-FFF2-40B4-BE49-F238E27FC236}">
                <a16:creationId xmlns:a16="http://schemas.microsoft.com/office/drawing/2014/main" id="{D2D119E3-FAD1-40C7-864C-2CBEB2371520}"/>
              </a:ext>
            </a:extLst>
          </p:cNvPr>
          <p:cNvSpPr>
            <a:spLocks noGrp="1"/>
          </p:cNvSpPr>
          <p:nvPr>
            <p:ph type="body" sz="quarter" idx="13"/>
          </p:nvPr>
        </p:nvSpPr>
        <p:spPr/>
        <p:txBody>
          <a:bodyPr/>
          <a:lstStyle/>
          <a:p>
            <a:r>
              <a:rPr lang="it-IT" dirty="0"/>
              <a:t>Assegnazione dei potenziali iniziali alle clique</a:t>
            </a:r>
          </a:p>
        </p:txBody>
      </p:sp>
      <p:sp>
        <p:nvSpPr>
          <p:cNvPr id="7" name="CasellaDiTesto 6">
            <a:extLst>
              <a:ext uri="{FF2B5EF4-FFF2-40B4-BE49-F238E27FC236}">
                <a16:creationId xmlns:a16="http://schemas.microsoft.com/office/drawing/2014/main" id="{018310CE-1295-48B0-A0A7-F27997476A75}"/>
              </a:ext>
            </a:extLst>
          </p:cNvPr>
          <p:cNvSpPr txBox="1"/>
          <p:nvPr/>
        </p:nvSpPr>
        <p:spPr>
          <a:xfrm>
            <a:off x="201881" y="1591294"/>
            <a:ext cx="9969331" cy="923330"/>
          </a:xfrm>
          <a:prstGeom prst="rect">
            <a:avLst/>
          </a:prstGeom>
          <a:noFill/>
        </p:spPr>
        <p:txBody>
          <a:bodyPr wrap="square" rtlCol="0">
            <a:spAutoFit/>
          </a:bodyPr>
          <a:lstStyle/>
          <a:p>
            <a:pPr algn="just"/>
            <a:r>
              <a:rPr lang="it-IT" dirty="0"/>
              <a:t>Il metodo più semplice per utilizzare un Junction Tree(JT) consiste nell’eseguire l’algoritmo VE seguendo l’ordine dato dall’albero. Per fare ciò come prima cosa, supponendo di avere già la struttura del JT sarà quella di calcolare i potenziali di ogni clique.</a:t>
            </a:r>
          </a:p>
        </p:txBody>
      </p:sp>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2EE34B49-B363-4044-9C42-D8A713528244}"/>
                  </a:ext>
                </a:extLst>
              </p:cNvPr>
              <p:cNvSpPr txBox="1"/>
              <p:nvPr/>
            </p:nvSpPr>
            <p:spPr>
              <a:xfrm>
                <a:off x="201881" y="2604786"/>
                <a:ext cx="10010898" cy="923330"/>
              </a:xfrm>
              <a:prstGeom prst="rect">
                <a:avLst/>
              </a:prstGeom>
              <a:noFill/>
            </p:spPr>
            <p:txBody>
              <a:bodyPr wrap="square" rtlCol="0">
                <a:spAutoFit/>
              </a:bodyPr>
              <a:lstStyle/>
              <a:p>
                <a:pPr algn="just"/>
                <a:r>
                  <a:rPr lang="it-IT" dirty="0"/>
                  <a:t>Il calcolo del potenziale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𝜓</m:t>
                        </m:r>
                      </m:e>
                      <m:sub>
                        <m:r>
                          <a:rPr lang="it-IT" b="0" i="1" smtClean="0">
                            <a:latin typeface="Cambria Math" panose="02040503050406030204" pitchFamily="18" charset="0"/>
                          </a:rPr>
                          <m:t>𝑖</m:t>
                        </m:r>
                      </m:sub>
                    </m:sSub>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𝑖</m:t>
                            </m:r>
                          </m:sub>
                        </m:sSub>
                      </m:e>
                    </m:d>
                  </m:oMath>
                </a14:m>
                <a:r>
                  <a:rPr lang="it-IT" dirty="0"/>
                  <a:t> della generica clique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𝑖</m:t>
                        </m:r>
                      </m:sub>
                    </m:sSub>
                  </m:oMath>
                </a14:m>
                <a:r>
                  <a:rPr lang="it-IT" dirty="0"/>
                  <a:t> viene fatto moltiplicando tra loro i </a:t>
                </a:r>
                <a:r>
                  <a:rPr lang="it-IT" b="1" dirty="0"/>
                  <a:t>fattori (CPDs)</a:t>
                </a:r>
                <a:r>
                  <a:rPr lang="it-IT" dirty="0"/>
                  <a:t> assegnati alla clique. Un CPD è assegnato ad una clique </a:t>
                </a:r>
                <a14:m>
                  <m:oMath xmlns:m="http://schemas.openxmlformats.org/officeDocument/2006/math">
                    <m:r>
                      <a:rPr lang="it-IT" b="0" i="1" smtClean="0">
                        <a:latin typeface="Cambria Math" panose="02040503050406030204" pitchFamily="18" charset="0"/>
                      </a:rPr>
                      <m:t>𝑋</m:t>
                    </m:r>
                  </m:oMath>
                </a14:m>
                <a:r>
                  <a:rPr lang="it-IT" dirty="0"/>
                  <a:t> quando le sue variabili sono un sottoinsieme delle variabili di </a:t>
                </a:r>
                <a14:m>
                  <m:oMath xmlns:m="http://schemas.openxmlformats.org/officeDocument/2006/math">
                    <m:r>
                      <a:rPr lang="it-IT" b="0" i="1" smtClean="0">
                        <a:latin typeface="Cambria Math" panose="02040503050406030204" pitchFamily="18" charset="0"/>
                      </a:rPr>
                      <m:t>𝑋</m:t>
                    </m:r>
                  </m:oMath>
                </a14:m>
                <a:r>
                  <a:rPr lang="it-IT" i="1" dirty="0"/>
                  <a:t>. </a:t>
                </a:r>
                <a:r>
                  <a:rPr lang="it-IT" dirty="0"/>
                  <a:t>Il potenziale della clique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𝐶</m:t>
                        </m:r>
                      </m:e>
                      <m:sub>
                        <m:r>
                          <a:rPr lang="it-IT" i="1">
                            <a:latin typeface="Cambria Math" panose="02040503050406030204" pitchFamily="18" charset="0"/>
                          </a:rPr>
                          <m:t>𝑖</m:t>
                        </m:r>
                      </m:sub>
                    </m:sSub>
                  </m:oMath>
                </a14:m>
                <a:r>
                  <a:rPr lang="it-IT" dirty="0"/>
                  <a:t> sarà quindi calcolato come:</a:t>
                </a:r>
              </a:p>
            </p:txBody>
          </p:sp>
        </mc:Choice>
        <mc:Fallback xmlns="">
          <p:sp>
            <p:nvSpPr>
              <p:cNvPr id="8" name="CasellaDiTesto 7">
                <a:extLst>
                  <a:ext uri="{FF2B5EF4-FFF2-40B4-BE49-F238E27FC236}">
                    <a16:creationId xmlns:a16="http://schemas.microsoft.com/office/drawing/2014/main" id="{2EE34B49-B363-4044-9C42-D8A713528244}"/>
                  </a:ext>
                </a:extLst>
              </p:cNvPr>
              <p:cNvSpPr txBox="1">
                <a:spLocks noRot="1" noChangeAspect="1" noMove="1" noResize="1" noEditPoints="1" noAdjustHandles="1" noChangeArrowheads="1" noChangeShapeType="1" noTextEdit="1"/>
              </p:cNvSpPr>
              <p:nvPr/>
            </p:nvSpPr>
            <p:spPr>
              <a:xfrm>
                <a:off x="201881" y="2604786"/>
                <a:ext cx="10010898" cy="923330"/>
              </a:xfrm>
              <a:prstGeom prst="rect">
                <a:avLst/>
              </a:prstGeom>
              <a:blipFill>
                <a:blip r:embed="rId2"/>
                <a:stretch>
                  <a:fillRect l="-487" t="-3289" r="-548" b="-9211"/>
                </a:stretch>
              </a:blipFill>
            </p:spPr>
            <p:txBody>
              <a:bodyPr/>
              <a:lstStyle/>
              <a:p>
                <a:r>
                  <a:rPr lang="it-IT">
                    <a:noFill/>
                  </a:rPr>
                  <a:t> </a:t>
                </a:r>
              </a:p>
            </p:txBody>
          </p:sp>
        </mc:Fallback>
      </mc:AlternateContent>
      <p:grpSp>
        <p:nvGrpSpPr>
          <p:cNvPr id="15" name="Gruppo 14">
            <a:extLst>
              <a:ext uri="{FF2B5EF4-FFF2-40B4-BE49-F238E27FC236}">
                <a16:creationId xmlns:a16="http://schemas.microsoft.com/office/drawing/2014/main" id="{5697FB59-E401-4543-B22D-C5F74208D0E4}"/>
              </a:ext>
            </a:extLst>
          </p:cNvPr>
          <p:cNvGrpSpPr/>
          <p:nvPr/>
        </p:nvGrpSpPr>
        <p:grpSpPr>
          <a:xfrm>
            <a:off x="0" y="3618278"/>
            <a:ext cx="10212779" cy="923330"/>
            <a:chOff x="0" y="3858217"/>
            <a:chExt cx="10212779" cy="923330"/>
          </a:xfrm>
          <a:effectLst>
            <a:outerShdw blurRad="50800" dist="38100" dir="2700000" algn="tl" rotWithShape="0">
              <a:prstClr val="black">
                <a:alpha val="40000"/>
              </a:prstClr>
            </a:outerShdw>
          </a:effectLst>
        </p:grpSpPr>
        <p:sp>
          <p:nvSpPr>
            <p:cNvPr id="13" name="Rettangolo 12">
              <a:extLst>
                <a:ext uri="{FF2B5EF4-FFF2-40B4-BE49-F238E27FC236}">
                  <a16:creationId xmlns:a16="http://schemas.microsoft.com/office/drawing/2014/main" id="{33DC7C0B-6E96-4207-886F-A2066AE443F5}"/>
                </a:ext>
              </a:extLst>
            </p:cNvPr>
            <p:cNvSpPr/>
            <p:nvPr/>
          </p:nvSpPr>
          <p:spPr>
            <a:xfrm>
              <a:off x="0" y="3858217"/>
              <a:ext cx="10212779" cy="92333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0" name="Rettangolo 9">
                  <a:extLst>
                    <a:ext uri="{FF2B5EF4-FFF2-40B4-BE49-F238E27FC236}">
                      <a16:creationId xmlns:a16="http://schemas.microsoft.com/office/drawing/2014/main" id="{AE6211A9-B18A-4E1C-B4C6-C5EABA27D0EA}"/>
                    </a:ext>
                  </a:extLst>
                </p:cNvPr>
                <p:cNvSpPr/>
                <p:nvPr/>
              </p:nvSpPr>
              <p:spPr>
                <a:xfrm>
                  <a:off x="4015546" y="3920125"/>
                  <a:ext cx="2181686" cy="7995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𝜓</m:t>
                            </m:r>
                          </m:e>
                          <m:sub>
                            <m:r>
                              <a:rPr lang="it-IT" i="1">
                                <a:solidFill>
                                  <a:schemeClr val="bg1"/>
                                </a:solidFill>
                                <a:latin typeface="Cambria Math" panose="02040503050406030204" pitchFamily="18" charset="0"/>
                              </a:rPr>
                              <m:t>𝑖</m:t>
                            </m:r>
                          </m:sub>
                        </m:sSub>
                        <m:d>
                          <m:dPr>
                            <m:ctrlPr>
                              <a:rPr lang="it-IT" i="1">
                                <a:solidFill>
                                  <a:schemeClr val="bg1"/>
                                </a:solidFill>
                                <a:latin typeface="Cambria Math" panose="02040503050406030204" pitchFamily="18" charset="0"/>
                              </a:rPr>
                            </m:ctrlPr>
                          </m:dPr>
                          <m:e>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𝐶</m:t>
                                </m:r>
                              </m:e>
                              <m:sub>
                                <m:r>
                                  <a:rPr lang="it-IT" i="1">
                                    <a:solidFill>
                                      <a:schemeClr val="bg1"/>
                                    </a:solidFill>
                                    <a:latin typeface="Cambria Math" panose="02040503050406030204" pitchFamily="18" charset="0"/>
                                  </a:rPr>
                                  <m:t>𝑖</m:t>
                                </m:r>
                              </m:sub>
                            </m:sSub>
                          </m:e>
                        </m:d>
                        <m:r>
                          <a:rPr lang="it-IT" i="0">
                            <a:solidFill>
                              <a:schemeClr val="bg1"/>
                            </a:solidFill>
                            <a:latin typeface="Cambria Math" panose="02040503050406030204" pitchFamily="18" charset="0"/>
                          </a:rPr>
                          <m:t>= </m:t>
                        </m:r>
                        <m:nary>
                          <m:naryPr>
                            <m:chr m:val="∏"/>
                            <m:limLoc m:val="undOvr"/>
                            <m:supHide m:val="on"/>
                            <m:ctrlPr>
                              <a:rPr lang="it-IT" i="1">
                                <a:solidFill>
                                  <a:schemeClr val="bg1"/>
                                </a:solidFill>
                                <a:latin typeface="Cambria Math" panose="02040503050406030204" pitchFamily="18" charset="0"/>
                              </a:rPr>
                            </m:ctrlPr>
                          </m:naryPr>
                          <m:sub>
                            <m:r>
                              <a:rPr lang="it-IT" i="1">
                                <a:solidFill>
                                  <a:schemeClr val="bg1"/>
                                </a:solidFill>
                                <a:latin typeface="Cambria Math" panose="02040503050406030204" pitchFamily="18" charset="0"/>
                              </a:rPr>
                              <m:t>𝜙</m:t>
                            </m:r>
                            <m:r>
                              <a:rPr lang="it-IT" i="0">
                                <a:solidFill>
                                  <a:schemeClr val="bg1"/>
                                </a:solidFill>
                                <a:latin typeface="Cambria Math" panose="02040503050406030204" pitchFamily="18" charset="0"/>
                              </a:rPr>
                              <m:t>:</m:t>
                            </m:r>
                            <m:r>
                              <a:rPr lang="it-IT" i="1">
                                <a:solidFill>
                                  <a:schemeClr val="bg1"/>
                                </a:solidFill>
                                <a:latin typeface="Cambria Math" panose="02040503050406030204" pitchFamily="18" charset="0"/>
                              </a:rPr>
                              <m:t>𝛼</m:t>
                            </m:r>
                            <m:d>
                              <m:dPr>
                                <m:ctrlPr>
                                  <a:rPr lang="it-IT" i="1">
                                    <a:solidFill>
                                      <a:schemeClr val="bg1"/>
                                    </a:solidFill>
                                    <a:latin typeface="Cambria Math" panose="02040503050406030204" pitchFamily="18" charset="0"/>
                                  </a:rPr>
                                </m:ctrlPr>
                              </m:dPr>
                              <m:e>
                                <m:r>
                                  <a:rPr lang="it-IT" i="1">
                                    <a:solidFill>
                                      <a:schemeClr val="bg1"/>
                                    </a:solidFill>
                                    <a:latin typeface="Cambria Math" panose="02040503050406030204" pitchFamily="18" charset="0"/>
                                  </a:rPr>
                                  <m:t>𝜙</m:t>
                                </m:r>
                              </m:e>
                            </m:d>
                            <m:r>
                              <a:rPr lang="it-IT" i="0">
                                <a:solidFill>
                                  <a:schemeClr val="bg1"/>
                                </a:solidFill>
                                <a:latin typeface="Cambria Math" panose="02040503050406030204" pitchFamily="18" charset="0"/>
                              </a:rPr>
                              <m:t>=</m:t>
                            </m:r>
                            <m:r>
                              <a:rPr lang="it-IT" i="1">
                                <a:solidFill>
                                  <a:schemeClr val="bg1"/>
                                </a:solidFill>
                                <a:latin typeface="Cambria Math" panose="02040503050406030204" pitchFamily="18" charset="0"/>
                              </a:rPr>
                              <m:t>𝑖</m:t>
                            </m:r>
                          </m:sub>
                          <m:sup/>
                          <m:e>
                            <m:r>
                              <a:rPr lang="it-IT" i="1">
                                <a:solidFill>
                                  <a:schemeClr val="bg1"/>
                                </a:solidFill>
                                <a:latin typeface="Cambria Math" panose="02040503050406030204" pitchFamily="18" charset="0"/>
                              </a:rPr>
                              <m:t>𝜙</m:t>
                            </m:r>
                          </m:e>
                        </m:nary>
                      </m:oMath>
                    </m:oMathPara>
                  </a14:m>
                  <a:endParaRPr lang="it-IT" dirty="0">
                    <a:solidFill>
                      <a:schemeClr val="bg1"/>
                    </a:solidFill>
                  </a:endParaRPr>
                </a:p>
              </p:txBody>
            </p:sp>
          </mc:Choice>
          <mc:Fallback xmlns="">
            <p:sp>
              <p:nvSpPr>
                <p:cNvPr id="10" name="Rettangolo 9">
                  <a:extLst>
                    <a:ext uri="{FF2B5EF4-FFF2-40B4-BE49-F238E27FC236}">
                      <a16:creationId xmlns:a16="http://schemas.microsoft.com/office/drawing/2014/main" id="{AE6211A9-B18A-4E1C-B4C6-C5EABA27D0EA}"/>
                    </a:ext>
                  </a:extLst>
                </p:cNvPr>
                <p:cNvSpPr>
                  <a:spLocks noRot="1" noChangeAspect="1" noMove="1" noResize="1" noEditPoints="1" noAdjustHandles="1" noChangeArrowheads="1" noChangeShapeType="1" noTextEdit="1"/>
                </p:cNvSpPr>
                <p:nvPr/>
              </p:nvSpPr>
              <p:spPr>
                <a:xfrm>
                  <a:off x="4015546" y="3920125"/>
                  <a:ext cx="2181686" cy="799514"/>
                </a:xfrm>
                <a:prstGeom prst="rect">
                  <a:avLst/>
                </a:prstGeom>
                <a:blipFill>
                  <a:blip r:embed="rId3"/>
                  <a:stretch>
                    <a:fillRect/>
                  </a:stretch>
                </a:blipFill>
              </p:spPr>
              <p:txBody>
                <a:bodyPr/>
                <a:lstStyle/>
                <a:p>
                  <a:r>
                    <a:rPr lang="it-IT">
                      <a:noFill/>
                    </a:rPr>
                    <a:t> </a:t>
                  </a:r>
                </a:p>
              </p:txBody>
            </p:sp>
          </mc:Fallback>
        </mc:AlternateContent>
      </p:grpSp>
      <mc:AlternateContent xmlns:mc="http://schemas.openxmlformats.org/markup-compatibility/2006" xmlns:a14="http://schemas.microsoft.com/office/drawing/2010/main">
        <mc:Choice Requires="a14">
          <p:sp>
            <p:nvSpPr>
              <p:cNvPr id="9" name="Rettangolo 8">
                <a:extLst>
                  <a:ext uri="{FF2B5EF4-FFF2-40B4-BE49-F238E27FC236}">
                    <a16:creationId xmlns:a16="http://schemas.microsoft.com/office/drawing/2014/main" id="{0B733C59-0EB6-4F6D-8976-03B9594DBA55}"/>
                  </a:ext>
                </a:extLst>
              </p:cNvPr>
              <p:cNvSpPr/>
              <p:nvPr/>
            </p:nvSpPr>
            <p:spPr>
              <a:xfrm>
                <a:off x="203567" y="4603516"/>
                <a:ext cx="50883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it-IT"/>
                        <m:t>Dove</m:t>
                      </m:r>
                      <m:r>
                        <m:rPr>
                          <m:nor/>
                        </m:rPr>
                        <a:rPr lang="it-IT"/>
                        <m:t> </m:t>
                      </m:r>
                      <m:r>
                        <a:rPr lang="it-IT" i="1">
                          <a:latin typeface="Cambria Math" panose="02040503050406030204" pitchFamily="18" charset="0"/>
                        </a:rPr>
                        <m:t>𝜙</m:t>
                      </m:r>
                      <m:r>
                        <a:rPr lang="it-IT" i="1">
                          <a:latin typeface="Cambria Math" panose="02040503050406030204" pitchFamily="18" charset="0"/>
                        </a:rPr>
                        <m:t>∈</m:t>
                      </m:r>
                      <m:r>
                        <m:rPr>
                          <m:sty m:val="p"/>
                        </m:rPr>
                        <a:rPr lang="it-IT">
                          <a:latin typeface="Cambria Math" panose="02040503050406030204" pitchFamily="18" charset="0"/>
                        </a:rPr>
                        <m:t>Φ</m:t>
                      </m:r>
                      <m:r>
                        <m:rPr>
                          <m:nor/>
                        </m:rPr>
                        <a:rPr lang="it-IT"/>
                        <m:t> è </m:t>
                      </m:r>
                      <m:r>
                        <m:rPr>
                          <m:nor/>
                        </m:rPr>
                        <a:rPr lang="it-IT"/>
                        <m:t>un</m:t>
                      </m:r>
                      <m:r>
                        <m:rPr>
                          <m:nor/>
                        </m:rPr>
                        <a:rPr lang="it-IT"/>
                        <m:t> </m:t>
                      </m:r>
                      <m:r>
                        <m:rPr>
                          <m:nor/>
                        </m:rPr>
                        <a:rPr lang="it-IT"/>
                        <m:t>CPD</m:t>
                      </m:r>
                      <m:r>
                        <m:rPr>
                          <m:nor/>
                        </m:rPr>
                        <a:rPr lang="it-IT"/>
                        <m:t> </m:t>
                      </m:r>
                      <m:r>
                        <m:rPr>
                          <m:nor/>
                        </m:rPr>
                        <a:rPr lang="it-IT"/>
                        <m:t>assegnato</m:t>
                      </m:r>
                      <m:r>
                        <m:rPr>
                          <m:nor/>
                        </m:rPr>
                        <a:rPr lang="it-IT"/>
                        <m:t> </m:t>
                      </m:r>
                      <m:r>
                        <m:rPr>
                          <m:nor/>
                        </m:rPr>
                        <a:rPr lang="it-IT"/>
                        <m:t>a</m:t>
                      </m:r>
                      <m:r>
                        <m:rPr>
                          <m:nor/>
                        </m:rPr>
                        <a:rPr lang="it-IT"/>
                        <m:t> </m:t>
                      </m:r>
                      <m:r>
                        <m:rPr>
                          <m:nor/>
                        </m:rPr>
                        <a:rPr lang="it-IT"/>
                        <m:t>una</m:t>
                      </m:r>
                      <m:r>
                        <m:rPr>
                          <m:nor/>
                        </m:rPr>
                        <a:rPr lang="it-IT"/>
                        <m:t> </m:t>
                      </m:r>
                      <m:r>
                        <m:rPr>
                          <m:nor/>
                        </m:rPr>
                        <a:rPr lang="it-IT"/>
                        <m:t>clique</m:t>
                      </m:r>
                      <m:r>
                        <m:rPr>
                          <m:nor/>
                        </m:rPr>
                        <a:rPr lang="it-IT"/>
                        <m:t> </m:t>
                      </m:r>
                      <m:r>
                        <a:rPr lang="it-IT" i="1">
                          <a:latin typeface="Cambria Math" panose="02040503050406030204" pitchFamily="18" charset="0"/>
                        </a:rPr>
                        <m:t>𝛼</m:t>
                      </m:r>
                      <m:d>
                        <m:dPr>
                          <m:ctrlPr>
                            <a:rPr lang="it-IT" i="1">
                              <a:latin typeface="Cambria Math" panose="02040503050406030204" pitchFamily="18" charset="0"/>
                            </a:rPr>
                          </m:ctrlPr>
                        </m:dPr>
                        <m:e>
                          <m:r>
                            <a:rPr lang="it-IT" i="1">
                              <a:latin typeface="Cambria Math" panose="02040503050406030204" pitchFamily="18" charset="0"/>
                            </a:rPr>
                            <m:t>𝜙</m:t>
                          </m:r>
                        </m:e>
                      </m:d>
                      <m:r>
                        <a:rPr lang="it-IT" i="1">
                          <a:latin typeface="Cambria Math" panose="02040503050406030204" pitchFamily="18" charset="0"/>
                        </a:rPr>
                        <m:t>.</m:t>
                      </m:r>
                    </m:oMath>
                  </m:oMathPara>
                </a14:m>
                <a:endParaRPr lang="it-IT" dirty="0"/>
              </a:p>
            </p:txBody>
          </p:sp>
        </mc:Choice>
        <mc:Fallback xmlns="">
          <p:sp>
            <p:nvSpPr>
              <p:cNvPr id="9" name="Rettangolo 8">
                <a:extLst>
                  <a:ext uri="{FF2B5EF4-FFF2-40B4-BE49-F238E27FC236}">
                    <a16:creationId xmlns:a16="http://schemas.microsoft.com/office/drawing/2014/main" id="{0B733C59-0EB6-4F6D-8976-03B9594DBA55}"/>
                  </a:ext>
                </a:extLst>
              </p:cNvPr>
              <p:cNvSpPr>
                <a:spLocks noRot="1" noChangeAspect="1" noMove="1" noResize="1" noEditPoints="1" noAdjustHandles="1" noChangeArrowheads="1" noChangeShapeType="1" noTextEdit="1"/>
              </p:cNvSpPr>
              <p:nvPr/>
            </p:nvSpPr>
            <p:spPr>
              <a:xfrm>
                <a:off x="203567" y="4603516"/>
                <a:ext cx="5088316" cy="369332"/>
              </a:xfrm>
              <a:prstGeom prst="rect">
                <a:avLst/>
              </a:prstGeom>
              <a:blipFill>
                <a:blip r:embed="rId4"/>
                <a:stretch>
                  <a:fillRect b="-11475"/>
                </a:stretch>
              </a:blipFill>
            </p:spPr>
            <p:txBody>
              <a:bodyPr/>
              <a:lstStyle/>
              <a:p>
                <a:r>
                  <a:rPr lang="it-IT">
                    <a:noFill/>
                  </a:rPr>
                  <a:t> </a:t>
                </a:r>
              </a:p>
            </p:txBody>
          </p:sp>
        </mc:Fallback>
      </mc:AlternateContent>
      <p:sp>
        <p:nvSpPr>
          <p:cNvPr id="11" name="Rettangolo 10">
            <a:extLst>
              <a:ext uri="{FF2B5EF4-FFF2-40B4-BE49-F238E27FC236}">
                <a16:creationId xmlns:a16="http://schemas.microsoft.com/office/drawing/2014/main" id="{E6D32B14-B6C4-4583-BEC7-7DA69BFEE194}"/>
              </a:ext>
            </a:extLst>
          </p:cNvPr>
          <p:cNvSpPr/>
          <p:nvPr/>
        </p:nvSpPr>
        <p:spPr>
          <a:xfrm>
            <a:off x="201882" y="5223728"/>
            <a:ext cx="10010897" cy="1029256"/>
          </a:xfrm>
          <a:prstGeom prst="rect">
            <a:avLst/>
          </a:prstGeom>
        </p:spPr>
        <p:txBody>
          <a:bodyPr wrap="square">
            <a:spAutoFit/>
          </a:bodyPr>
          <a:lstStyle/>
          <a:p>
            <a:pPr algn="just">
              <a:lnSpc>
                <a:spcPct val="115000"/>
              </a:lnSpc>
              <a:spcAft>
                <a:spcPts val="800"/>
              </a:spcAft>
            </a:pPr>
            <a:r>
              <a:rPr lang="it-IT" dirty="0">
                <a:latin typeface="Calibri" panose="020F0502020204030204" pitchFamily="34" charset="0"/>
                <a:ea typeface="Times New Roman" panose="02020603050405020304" pitchFamily="18" charset="0"/>
                <a:cs typeface="Times New Roman" panose="02020603050405020304" pitchFamily="18" charset="0"/>
              </a:rPr>
              <a:t>Un CPD deve essere associato ad </a:t>
            </a:r>
            <a:r>
              <a:rPr lang="it-IT" b="1" dirty="0">
                <a:latin typeface="Calibri" panose="020F0502020204030204" pitchFamily="34" charset="0"/>
                <a:ea typeface="Times New Roman" panose="02020603050405020304" pitchFamily="18" charset="0"/>
                <a:cs typeface="Times New Roman" panose="02020603050405020304" pitchFamily="18" charset="0"/>
              </a:rPr>
              <a:t>una e una sola</a:t>
            </a:r>
            <a:r>
              <a:rPr lang="it-IT" dirty="0">
                <a:latin typeface="Calibri" panose="020F0502020204030204" pitchFamily="34" charset="0"/>
                <a:ea typeface="Times New Roman" panose="02020603050405020304" pitchFamily="18" charset="0"/>
                <a:cs typeface="Times New Roman" panose="02020603050405020304" pitchFamily="18" charset="0"/>
              </a:rPr>
              <a:t> clique anche se potrebbe essere associato a più di una. È tuttavia ininfluente a quale venga assegnata. Il fatto che tutte le CPDs siano associabili ad almeno una clique è garantito dalla proprietà di </a:t>
            </a:r>
            <a:r>
              <a:rPr lang="it-IT" b="1" dirty="0">
                <a:latin typeface="Calibri" panose="020F0502020204030204" pitchFamily="34" charset="0"/>
                <a:ea typeface="Times New Roman" panose="02020603050405020304" pitchFamily="18" charset="0"/>
                <a:cs typeface="Times New Roman" panose="02020603050405020304" pitchFamily="18" charset="0"/>
              </a:rPr>
              <a:t>family preservation </a:t>
            </a:r>
            <a:r>
              <a:rPr lang="it-IT" dirty="0">
                <a:latin typeface="Calibri" panose="020F0502020204030204" pitchFamily="34" charset="0"/>
                <a:ea typeface="Times New Roman" panose="02020603050405020304" pitchFamily="18" charset="0"/>
                <a:cs typeface="Times New Roman" panose="02020603050405020304" pitchFamily="18" charset="0"/>
              </a:rPr>
              <a:t>di cui un JT valido deve godere.</a:t>
            </a:r>
          </a:p>
        </p:txBody>
      </p:sp>
      <p:sp>
        <p:nvSpPr>
          <p:cNvPr id="16" name="Segnaposto numero diapositiva 15">
            <a:extLst>
              <a:ext uri="{FF2B5EF4-FFF2-40B4-BE49-F238E27FC236}">
                <a16:creationId xmlns:a16="http://schemas.microsoft.com/office/drawing/2014/main" id="{8FD402C6-E88A-4B5C-BCB0-ED8C45CA0654}"/>
              </a:ext>
            </a:extLst>
          </p:cNvPr>
          <p:cNvSpPr>
            <a:spLocks noGrp="1"/>
          </p:cNvSpPr>
          <p:nvPr>
            <p:ph type="sldNum" sz="quarter" idx="11"/>
          </p:nvPr>
        </p:nvSpPr>
        <p:spPr/>
        <p:txBody>
          <a:bodyPr/>
          <a:lstStyle/>
          <a:p>
            <a:fld id="{E3E31332-ACEA-43BB-804D-F4DACF796CB9}" type="slidenum">
              <a:rPr lang="it-IT" smtClean="0"/>
              <a:t>32</a:t>
            </a:fld>
            <a:endParaRPr lang="it-IT"/>
          </a:p>
        </p:txBody>
      </p:sp>
    </p:spTree>
    <p:extLst>
      <p:ext uri="{BB962C8B-B14F-4D97-AF65-F5344CB8AC3E}">
        <p14:creationId xmlns:p14="http://schemas.microsoft.com/office/powerpoint/2010/main" val="1214149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914658-338A-4473-9E4B-5B130E5255A3}"/>
              </a:ext>
            </a:extLst>
          </p:cNvPr>
          <p:cNvSpPr>
            <a:spLocks noGrp="1"/>
          </p:cNvSpPr>
          <p:nvPr>
            <p:ph type="title"/>
          </p:nvPr>
        </p:nvSpPr>
        <p:spPr/>
        <p:txBody>
          <a:bodyPr>
            <a:normAutofit fontScale="90000"/>
          </a:bodyPr>
          <a:lstStyle/>
          <a:p>
            <a:r>
              <a:rPr lang="it-IT" dirty="0"/>
              <a:t>Variable Elimination on Junction Tree</a:t>
            </a:r>
          </a:p>
        </p:txBody>
      </p:sp>
      <p:sp>
        <p:nvSpPr>
          <p:cNvPr id="3" name="Segnaposto testo 2">
            <a:extLst>
              <a:ext uri="{FF2B5EF4-FFF2-40B4-BE49-F238E27FC236}">
                <a16:creationId xmlns:a16="http://schemas.microsoft.com/office/drawing/2014/main" id="{AB533AD7-CA81-48FD-ACDD-25C92B4A06BE}"/>
              </a:ext>
            </a:extLst>
          </p:cNvPr>
          <p:cNvSpPr>
            <a:spLocks noGrp="1"/>
          </p:cNvSpPr>
          <p:nvPr>
            <p:ph type="body" sz="quarter" idx="13"/>
          </p:nvPr>
        </p:nvSpPr>
        <p:spPr/>
        <p:txBody>
          <a:bodyPr/>
          <a:lstStyle/>
          <a:p>
            <a:r>
              <a:rPr lang="it-IT" dirty="0"/>
              <a:t>Message passing (I)</a:t>
            </a:r>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73465C00-E813-4C21-8EAB-F12DABDEF434}"/>
                  </a:ext>
                </a:extLst>
              </p:cNvPr>
              <p:cNvSpPr txBox="1"/>
              <p:nvPr/>
            </p:nvSpPr>
            <p:spPr>
              <a:xfrm>
                <a:off x="160313" y="3194448"/>
                <a:ext cx="10010898" cy="1200329"/>
              </a:xfrm>
              <a:prstGeom prst="rect">
                <a:avLst/>
              </a:prstGeom>
              <a:noFill/>
            </p:spPr>
            <p:txBody>
              <a:bodyPr wrap="square" rtlCol="0">
                <a:spAutoFit/>
              </a:bodyPr>
              <a:lstStyle/>
              <a:p>
                <a:pPr algn="just"/>
                <a:r>
                  <a:rPr lang="it-IT" dirty="0"/>
                  <a:t>Per conoscere la probabilità </a:t>
                </a:r>
                <a14:m>
                  <m:oMath xmlns:m="http://schemas.openxmlformats.org/officeDocument/2006/math">
                    <m:r>
                      <a:rPr lang="it-IT" b="0" i="1" smtClean="0">
                        <a:latin typeface="Cambria Math" panose="02040503050406030204" pitchFamily="18" charset="0"/>
                      </a:rPr>
                      <m:t>𝑃</m:t>
                    </m:r>
                    <m:d>
                      <m:dPr>
                        <m:ctrlPr>
                          <a:rPr lang="it-IT" b="0" i="1" smtClean="0">
                            <a:latin typeface="Cambria Math" panose="02040503050406030204" pitchFamily="18" charset="0"/>
                          </a:rPr>
                        </m:ctrlPr>
                      </m:dPr>
                      <m:e>
                        <m:r>
                          <a:rPr lang="it-IT" b="0" i="1" smtClean="0">
                            <a:latin typeface="Cambria Math" panose="02040503050406030204" pitchFamily="18" charset="0"/>
                          </a:rPr>
                          <m:t>𝐴</m:t>
                        </m:r>
                      </m:e>
                    </m:d>
                  </m:oMath>
                </a14:m>
                <a:r>
                  <a:rPr lang="it-IT" dirty="0"/>
                  <a:t> di una variabile </a:t>
                </a:r>
                <a14:m>
                  <m:oMath xmlns:m="http://schemas.openxmlformats.org/officeDocument/2006/math">
                    <m:r>
                      <a:rPr lang="it-IT" b="0" i="1" smtClean="0">
                        <a:latin typeface="Cambria Math" panose="02040503050406030204" pitchFamily="18" charset="0"/>
                      </a:rPr>
                      <m:t>𝐴</m:t>
                    </m:r>
                  </m:oMath>
                </a14:m>
                <a:r>
                  <a:rPr lang="it-IT" dirty="0"/>
                  <a:t> è necessario trovare una clique del JT che contenga tale variabile, questa fungerà da nodo radice durante il calcolo di </a:t>
                </a:r>
                <a:r>
                  <a:rPr lang="it-IT" b="1" dirty="0"/>
                  <a:t>questa</a:t>
                </a:r>
                <a:r>
                  <a:rPr lang="it-IT" dirty="0"/>
                  <a:t> query. A questo punto, partendo dalle clique che si trovano come foglie rispetto alla radice scelta, viene eseguito l’algoritmo di </a:t>
                </a:r>
                <a:r>
                  <a:rPr lang="it-IT" b="1" i="1" dirty="0"/>
                  <a:t>message passing</a:t>
                </a:r>
                <a:r>
                  <a:rPr lang="it-IT" dirty="0"/>
                  <a:t> verso l’alto fino alla radice.</a:t>
                </a:r>
              </a:p>
            </p:txBody>
          </p:sp>
        </mc:Choice>
        <mc:Fallback xmlns="">
          <p:sp>
            <p:nvSpPr>
              <p:cNvPr id="4" name="CasellaDiTesto 3">
                <a:extLst>
                  <a:ext uri="{FF2B5EF4-FFF2-40B4-BE49-F238E27FC236}">
                    <a16:creationId xmlns:a16="http://schemas.microsoft.com/office/drawing/2014/main" id="{73465C00-E813-4C21-8EAB-F12DABDEF434}"/>
                  </a:ext>
                </a:extLst>
              </p:cNvPr>
              <p:cNvSpPr txBox="1">
                <a:spLocks noRot="1" noChangeAspect="1" noMove="1" noResize="1" noEditPoints="1" noAdjustHandles="1" noChangeArrowheads="1" noChangeShapeType="1" noTextEdit="1"/>
              </p:cNvSpPr>
              <p:nvPr/>
            </p:nvSpPr>
            <p:spPr>
              <a:xfrm>
                <a:off x="160313" y="3194448"/>
                <a:ext cx="10010898" cy="1200329"/>
              </a:xfrm>
              <a:prstGeom prst="rect">
                <a:avLst/>
              </a:prstGeom>
              <a:blipFill>
                <a:blip r:embed="rId2"/>
                <a:stretch>
                  <a:fillRect l="-487" t="-2538" r="-487" b="-710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5DB1805C-E3C8-4CE7-A53F-6D629F368BF5}"/>
                  </a:ext>
                </a:extLst>
              </p:cNvPr>
              <p:cNvSpPr txBox="1"/>
              <p:nvPr/>
            </p:nvSpPr>
            <p:spPr>
              <a:xfrm>
                <a:off x="201880" y="1806911"/>
                <a:ext cx="9969331" cy="1067215"/>
              </a:xfrm>
              <a:prstGeom prst="rect">
                <a:avLst/>
              </a:prstGeom>
              <a:noFill/>
            </p:spPr>
            <p:txBody>
              <a:bodyPr wrap="square" rtlCol="0">
                <a:spAutoFit/>
              </a:bodyPr>
              <a:lstStyle/>
              <a:p>
                <a:pPr algn="just">
                  <a:spcAft>
                    <a:spcPts val="600"/>
                  </a:spcAft>
                </a:pPr>
                <a:r>
                  <a:rPr lang="it-IT" dirty="0"/>
                  <a:t>Date due clique generiche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𝐶</m:t>
                        </m:r>
                      </m:e>
                      <m:sub>
                        <m:r>
                          <a:rPr lang="it-IT" i="1">
                            <a:latin typeface="Cambria Math" panose="02040503050406030204" pitchFamily="18" charset="0"/>
                          </a:rPr>
                          <m:t>𝑖</m:t>
                        </m:r>
                      </m:sub>
                    </m:sSub>
                  </m:oMath>
                </a14:m>
                <a:r>
                  <a:rPr lang="it-IT" dirty="0"/>
                  <a:t> e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𝐶</m:t>
                        </m:r>
                      </m:e>
                      <m:sub>
                        <m:r>
                          <a:rPr lang="it-IT" i="1">
                            <a:latin typeface="Cambria Math" panose="02040503050406030204" pitchFamily="18" charset="0"/>
                          </a:rPr>
                          <m:t>𝑗</m:t>
                        </m:r>
                      </m:sub>
                    </m:sSub>
                  </m:oMath>
                </a14:m>
                <a:r>
                  <a:rPr lang="it-IT" dirty="0"/>
                  <a:t> di un JT. Se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𝐶</m:t>
                        </m:r>
                      </m:e>
                      <m:sub>
                        <m:r>
                          <a:rPr lang="it-IT" i="1">
                            <a:latin typeface="Cambria Math" panose="02040503050406030204" pitchFamily="18" charset="0"/>
                          </a:rPr>
                          <m:t>𝑖</m:t>
                        </m:r>
                      </m:sub>
                    </m:sSub>
                  </m:oMath>
                </a14:m>
                <a:r>
                  <a:rPr lang="it-IT" dirty="0"/>
                  <a:t> è sul cammino tra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𝐶</m:t>
                        </m:r>
                      </m:e>
                      <m:sub>
                        <m:r>
                          <a:rPr lang="it-IT" i="1">
                            <a:latin typeface="Cambria Math" panose="02040503050406030204" pitchFamily="18" charset="0"/>
                          </a:rPr>
                          <m:t>𝑗</m:t>
                        </m:r>
                      </m:sub>
                    </m:sSub>
                  </m:oMath>
                </a14:m>
                <a:r>
                  <a:rPr lang="it-IT" dirty="0"/>
                  <a:t> e la radice del JT  diremo che: </a:t>
                </a:r>
              </a:p>
              <a:p>
                <a:pPr marL="742950" lvl="1" indent="-285750">
                  <a:buFont typeface="Wingdings" panose="05000000000000000000" pitchFamily="2" charset="2"/>
                  <a:buChar char="§"/>
                </a:pP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𝑖</m:t>
                        </m:r>
                      </m:sub>
                    </m:sSub>
                  </m:oMath>
                </a14:m>
                <a:r>
                  <a:rPr lang="it-IT" dirty="0"/>
                  <a:t> è </a:t>
                </a:r>
                <a:r>
                  <a:rPr lang="it-IT" b="1" i="1" dirty="0"/>
                  <a:t>upstream</a:t>
                </a:r>
                <a:r>
                  <a:rPr lang="it-IT" dirty="0"/>
                  <a:t> rispetto a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𝑗</m:t>
                        </m:r>
                      </m:sub>
                    </m:sSub>
                  </m:oMath>
                </a14:m>
                <a:endParaRPr lang="it-IT" dirty="0"/>
              </a:p>
              <a:p>
                <a:pPr marL="742950" lvl="1" indent="-285750">
                  <a:buFont typeface="Wingdings" panose="05000000000000000000" pitchFamily="2" charset="2"/>
                  <a:buChar char="§"/>
                </a:pP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𝑗</m:t>
                        </m:r>
                      </m:sub>
                    </m:sSub>
                  </m:oMath>
                </a14:m>
                <a:r>
                  <a:rPr lang="it-IT" dirty="0"/>
                  <a:t> è </a:t>
                </a:r>
                <a:r>
                  <a:rPr lang="it-IT" b="1" i="1" dirty="0"/>
                  <a:t>downstream</a:t>
                </a:r>
                <a:r>
                  <a:rPr lang="it-IT" dirty="0"/>
                  <a:t> rispetto a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𝑖</m:t>
                        </m:r>
                      </m:sub>
                    </m:sSub>
                  </m:oMath>
                </a14:m>
                <a:endParaRPr lang="it-IT" b="1" dirty="0"/>
              </a:p>
            </p:txBody>
          </p:sp>
        </mc:Choice>
        <mc:Fallback xmlns="">
          <p:sp>
            <p:nvSpPr>
              <p:cNvPr id="5" name="CasellaDiTesto 4">
                <a:extLst>
                  <a:ext uri="{FF2B5EF4-FFF2-40B4-BE49-F238E27FC236}">
                    <a16:creationId xmlns:a16="http://schemas.microsoft.com/office/drawing/2014/main" id="{5DB1805C-E3C8-4CE7-A53F-6D629F368BF5}"/>
                  </a:ext>
                </a:extLst>
              </p:cNvPr>
              <p:cNvSpPr txBox="1">
                <a:spLocks noRot="1" noChangeAspect="1" noMove="1" noResize="1" noEditPoints="1" noAdjustHandles="1" noChangeArrowheads="1" noChangeShapeType="1" noTextEdit="1"/>
              </p:cNvSpPr>
              <p:nvPr/>
            </p:nvSpPr>
            <p:spPr>
              <a:xfrm>
                <a:off x="201880" y="1806911"/>
                <a:ext cx="9969331" cy="1067215"/>
              </a:xfrm>
              <a:prstGeom prst="rect">
                <a:avLst/>
              </a:prstGeom>
              <a:blipFill>
                <a:blip r:embed="rId3"/>
                <a:stretch>
                  <a:fillRect l="-489" t="-2286" b="-6286"/>
                </a:stretch>
              </a:blipFill>
            </p:spPr>
            <p:txBody>
              <a:bodyPr/>
              <a:lstStyle/>
              <a:p>
                <a:r>
                  <a:rPr lang="it-IT">
                    <a:noFill/>
                  </a:rPr>
                  <a:t> </a:t>
                </a:r>
              </a:p>
            </p:txBody>
          </p:sp>
        </mc:Fallback>
      </mc:AlternateContent>
      <p:sp>
        <p:nvSpPr>
          <p:cNvPr id="6" name="CasellaDiTesto 5">
            <a:extLst>
              <a:ext uri="{FF2B5EF4-FFF2-40B4-BE49-F238E27FC236}">
                <a16:creationId xmlns:a16="http://schemas.microsoft.com/office/drawing/2014/main" id="{90E0DA36-676A-4D8E-8697-49D0337B7856}"/>
              </a:ext>
            </a:extLst>
          </p:cNvPr>
          <p:cNvSpPr txBox="1"/>
          <p:nvPr/>
        </p:nvSpPr>
        <p:spPr>
          <a:xfrm>
            <a:off x="201880" y="5106390"/>
            <a:ext cx="9969331" cy="1477328"/>
          </a:xfrm>
          <a:prstGeom prst="rect">
            <a:avLst/>
          </a:prstGeom>
          <a:noFill/>
        </p:spPr>
        <p:txBody>
          <a:bodyPr wrap="square" rtlCol="0">
            <a:spAutoFit/>
          </a:bodyPr>
          <a:lstStyle/>
          <a:p>
            <a:pPr algn="just"/>
            <a:r>
              <a:rPr lang="it-IT" dirty="0"/>
              <a:t>Secondo l’idea di base dell’algoritmo di </a:t>
            </a:r>
            <a:r>
              <a:rPr lang="it-IT" b="1" i="1" dirty="0"/>
              <a:t>message passing </a:t>
            </a:r>
            <a:r>
              <a:rPr lang="it-IT" dirty="0"/>
              <a:t>ogni clique, una volta ricevuti </a:t>
            </a:r>
            <a:r>
              <a:rPr lang="it-IT" b="1" dirty="0"/>
              <a:t>tutti</a:t>
            </a:r>
            <a:r>
              <a:rPr lang="it-IT" dirty="0"/>
              <a:t> i messaggi dalle cliques </a:t>
            </a:r>
            <a:r>
              <a:rPr lang="it-IT" i="1" dirty="0"/>
              <a:t>downstream </a:t>
            </a:r>
            <a:r>
              <a:rPr lang="it-IT" dirty="0"/>
              <a:t>adiacenti</a:t>
            </a:r>
            <a:r>
              <a:rPr lang="it-IT" i="1" dirty="0"/>
              <a:t>, </a:t>
            </a:r>
            <a:r>
              <a:rPr lang="it-IT" dirty="0"/>
              <a:t>moltiplica tutti i messaggi con il potenziale iniziale della clique. A questo punto deve passare a sua volta il suo messaggio alla clique </a:t>
            </a:r>
            <a:r>
              <a:rPr lang="it-IT" i="1" dirty="0"/>
              <a:t>upstream</a:t>
            </a:r>
            <a:r>
              <a:rPr lang="it-IT" dirty="0"/>
              <a:t>. Questo è ottenuto marginalizzando il prodotto calcolato rispetto alle variabili che </a:t>
            </a:r>
            <a:r>
              <a:rPr lang="it-IT" b="1" dirty="0"/>
              <a:t>non </a:t>
            </a:r>
            <a:r>
              <a:rPr lang="it-IT" dirty="0"/>
              <a:t>sono presenti nel separatore in comune tra le due clique.</a:t>
            </a:r>
          </a:p>
        </p:txBody>
      </p:sp>
      <p:sp>
        <p:nvSpPr>
          <p:cNvPr id="7" name="CasellaDiTesto 6">
            <a:extLst>
              <a:ext uri="{FF2B5EF4-FFF2-40B4-BE49-F238E27FC236}">
                <a16:creationId xmlns:a16="http://schemas.microsoft.com/office/drawing/2014/main" id="{0FD08BFE-4EB2-4C8F-A56E-FE0D26FA165D}"/>
              </a:ext>
            </a:extLst>
          </p:cNvPr>
          <p:cNvSpPr txBox="1"/>
          <p:nvPr/>
        </p:nvSpPr>
        <p:spPr>
          <a:xfrm>
            <a:off x="201880" y="4644725"/>
            <a:ext cx="2394951" cy="461665"/>
          </a:xfrm>
          <a:prstGeom prst="rect">
            <a:avLst/>
          </a:prstGeom>
          <a:noFill/>
        </p:spPr>
        <p:txBody>
          <a:bodyPr wrap="none" rtlCol="0">
            <a:spAutoFit/>
          </a:bodyPr>
          <a:lstStyle/>
          <a:p>
            <a:r>
              <a:rPr lang="it-IT" sz="2400" b="1" dirty="0"/>
              <a:t>Message passing</a:t>
            </a:r>
          </a:p>
        </p:txBody>
      </p:sp>
      <p:sp>
        <p:nvSpPr>
          <p:cNvPr id="8" name="Segnaposto numero diapositiva 7">
            <a:extLst>
              <a:ext uri="{FF2B5EF4-FFF2-40B4-BE49-F238E27FC236}">
                <a16:creationId xmlns:a16="http://schemas.microsoft.com/office/drawing/2014/main" id="{6E660EEE-72F7-4758-B7B8-66D38421C331}"/>
              </a:ext>
            </a:extLst>
          </p:cNvPr>
          <p:cNvSpPr>
            <a:spLocks noGrp="1"/>
          </p:cNvSpPr>
          <p:nvPr>
            <p:ph type="sldNum" sz="quarter" idx="11"/>
          </p:nvPr>
        </p:nvSpPr>
        <p:spPr/>
        <p:txBody>
          <a:bodyPr/>
          <a:lstStyle/>
          <a:p>
            <a:fld id="{E3E31332-ACEA-43BB-804D-F4DACF796CB9}" type="slidenum">
              <a:rPr lang="it-IT" smtClean="0"/>
              <a:t>33</a:t>
            </a:fld>
            <a:endParaRPr lang="it-IT"/>
          </a:p>
        </p:txBody>
      </p:sp>
    </p:spTree>
    <p:extLst>
      <p:ext uri="{BB962C8B-B14F-4D97-AF65-F5344CB8AC3E}">
        <p14:creationId xmlns:p14="http://schemas.microsoft.com/office/powerpoint/2010/main" val="39423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98CC3B-89E9-40DA-A6BA-D37FDFC958AB}"/>
              </a:ext>
            </a:extLst>
          </p:cNvPr>
          <p:cNvSpPr>
            <a:spLocks noGrp="1"/>
          </p:cNvSpPr>
          <p:nvPr>
            <p:ph type="title"/>
          </p:nvPr>
        </p:nvSpPr>
        <p:spPr/>
        <p:txBody>
          <a:bodyPr>
            <a:normAutofit fontScale="90000"/>
          </a:bodyPr>
          <a:lstStyle/>
          <a:p>
            <a:r>
              <a:rPr lang="it-IT" dirty="0"/>
              <a:t>Variable Elimination on Junction Tree</a:t>
            </a:r>
          </a:p>
        </p:txBody>
      </p:sp>
      <p:sp>
        <p:nvSpPr>
          <p:cNvPr id="3" name="Segnaposto testo 2">
            <a:extLst>
              <a:ext uri="{FF2B5EF4-FFF2-40B4-BE49-F238E27FC236}">
                <a16:creationId xmlns:a16="http://schemas.microsoft.com/office/drawing/2014/main" id="{B89F7D0D-280A-43F1-9759-217A328C30A6}"/>
              </a:ext>
            </a:extLst>
          </p:cNvPr>
          <p:cNvSpPr>
            <a:spLocks noGrp="1"/>
          </p:cNvSpPr>
          <p:nvPr>
            <p:ph type="body" sz="quarter" idx="13"/>
          </p:nvPr>
        </p:nvSpPr>
        <p:spPr/>
        <p:txBody>
          <a:bodyPr/>
          <a:lstStyle/>
          <a:p>
            <a:r>
              <a:rPr lang="it-IT" dirty="0"/>
              <a:t>Message passing (II)</a:t>
            </a:r>
          </a:p>
          <a:p>
            <a:endParaRPr lang="it-IT" dirty="0"/>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1DD3AD95-1DEA-4433-8204-B144C79B4F53}"/>
                  </a:ext>
                </a:extLst>
              </p:cNvPr>
              <p:cNvSpPr txBox="1"/>
              <p:nvPr/>
            </p:nvSpPr>
            <p:spPr>
              <a:xfrm>
                <a:off x="201881" y="1560109"/>
                <a:ext cx="10010898" cy="395621"/>
              </a:xfrm>
              <a:prstGeom prst="rect">
                <a:avLst/>
              </a:prstGeom>
              <a:noFill/>
            </p:spPr>
            <p:txBody>
              <a:bodyPr wrap="square" rtlCol="0">
                <a:spAutoFit/>
              </a:bodyPr>
              <a:lstStyle/>
              <a:p>
                <a:pPr algn="just"/>
                <a:r>
                  <a:rPr lang="it-IT" dirty="0"/>
                  <a:t>Più formalmente il messaggio</a:t>
                </a:r>
                <a:r>
                  <a:rPr lang="it-IT" b="1" dirty="0"/>
                  <a:t> (</a:t>
                </a:r>
                <a14:m>
                  <m:oMath xmlns:m="http://schemas.openxmlformats.org/officeDocument/2006/math">
                    <m:sSub>
                      <m:sSubPr>
                        <m:ctrlPr>
                          <a:rPr lang="it-IT" b="1" i="1">
                            <a:latin typeface="Cambria Math" panose="02040503050406030204" pitchFamily="18" charset="0"/>
                          </a:rPr>
                        </m:ctrlPr>
                      </m:sSubPr>
                      <m:e>
                        <m:r>
                          <a:rPr lang="it-IT" b="1" i="1">
                            <a:latin typeface="Cambria Math" panose="02040503050406030204" pitchFamily="18" charset="0"/>
                          </a:rPr>
                          <m:t>𝜹</m:t>
                        </m:r>
                      </m:e>
                      <m:sub>
                        <m:r>
                          <a:rPr lang="it-IT" b="1" i="1">
                            <a:latin typeface="Cambria Math" panose="02040503050406030204" pitchFamily="18" charset="0"/>
                          </a:rPr>
                          <m:t>𝒊</m:t>
                        </m:r>
                        <m:r>
                          <a:rPr lang="it-IT" b="1" i="1">
                            <a:latin typeface="Cambria Math" panose="02040503050406030204" pitchFamily="18" charset="0"/>
                          </a:rPr>
                          <m:t>→</m:t>
                        </m:r>
                        <m:r>
                          <a:rPr lang="it-IT" b="1" i="1">
                            <a:latin typeface="Cambria Math" panose="02040503050406030204" pitchFamily="18" charset="0"/>
                          </a:rPr>
                          <m:t>𝒋</m:t>
                        </m:r>
                      </m:sub>
                    </m:sSub>
                  </m:oMath>
                </a14:m>
                <a:r>
                  <a:rPr lang="it-IT" dirty="0"/>
                  <a:t>) della clique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𝑖</m:t>
                        </m:r>
                      </m:sub>
                    </m:sSub>
                  </m:oMath>
                </a14:m>
                <a:r>
                  <a:rPr lang="it-IT" dirty="0"/>
                  <a:t> verso la clique </a:t>
                </a:r>
                <a:r>
                  <a:rPr lang="it-IT" i="1" dirty="0"/>
                  <a:t>upstream</a:t>
                </a:r>
                <a:r>
                  <a:rPr lang="it-IT" dirty="0"/>
                  <a:t>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𝑗</m:t>
                        </m:r>
                      </m:sub>
                    </m:sSub>
                  </m:oMath>
                </a14:m>
                <a:r>
                  <a:rPr lang="it-IT" dirty="0"/>
                  <a:t> è calcolato come: </a:t>
                </a:r>
              </a:p>
            </p:txBody>
          </p:sp>
        </mc:Choice>
        <mc:Fallback xmlns="">
          <p:sp>
            <p:nvSpPr>
              <p:cNvPr id="4" name="CasellaDiTesto 3">
                <a:extLst>
                  <a:ext uri="{FF2B5EF4-FFF2-40B4-BE49-F238E27FC236}">
                    <a16:creationId xmlns:a16="http://schemas.microsoft.com/office/drawing/2014/main" id="{1DD3AD95-1DEA-4433-8204-B144C79B4F53}"/>
                  </a:ext>
                </a:extLst>
              </p:cNvPr>
              <p:cNvSpPr txBox="1">
                <a:spLocks noRot="1" noChangeAspect="1" noMove="1" noResize="1" noEditPoints="1" noAdjustHandles="1" noChangeArrowheads="1" noChangeShapeType="1" noTextEdit="1"/>
              </p:cNvSpPr>
              <p:nvPr/>
            </p:nvSpPr>
            <p:spPr>
              <a:xfrm>
                <a:off x="201881" y="1560109"/>
                <a:ext cx="10010898" cy="395621"/>
              </a:xfrm>
              <a:prstGeom prst="rect">
                <a:avLst/>
              </a:prstGeom>
              <a:blipFill>
                <a:blip r:embed="rId2"/>
                <a:stretch>
                  <a:fillRect l="-487" t="-7692" b="-18462"/>
                </a:stretch>
              </a:blipFill>
            </p:spPr>
            <p:txBody>
              <a:bodyPr/>
              <a:lstStyle/>
              <a:p>
                <a:r>
                  <a:rPr lang="it-IT">
                    <a:noFill/>
                  </a:rPr>
                  <a:t> </a:t>
                </a:r>
              </a:p>
            </p:txBody>
          </p:sp>
        </mc:Fallback>
      </mc:AlternateContent>
      <p:grpSp>
        <p:nvGrpSpPr>
          <p:cNvPr id="9" name="Gruppo 8">
            <a:extLst>
              <a:ext uri="{FF2B5EF4-FFF2-40B4-BE49-F238E27FC236}">
                <a16:creationId xmlns:a16="http://schemas.microsoft.com/office/drawing/2014/main" id="{D8CB8629-F18E-414A-A435-79A8762D8B57}"/>
              </a:ext>
            </a:extLst>
          </p:cNvPr>
          <p:cNvGrpSpPr/>
          <p:nvPr/>
        </p:nvGrpSpPr>
        <p:grpSpPr>
          <a:xfrm>
            <a:off x="0" y="1981345"/>
            <a:ext cx="10212779" cy="923330"/>
            <a:chOff x="0" y="3598729"/>
            <a:chExt cx="10212779" cy="923330"/>
          </a:xfrm>
        </p:grpSpPr>
        <p:sp>
          <p:nvSpPr>
            <p:cNvPr id="7" name="Rettangolo 6">
              <a:extLst>
                <a:ext uri="{FF2B5EF4-FFF2-40B4-BE49-F238E27FC236}">
                  <a16:creationId xmlns:a16="http://schemas.microsoft.com/office/drawing/2014/main" id="{4DC1806E-DAEC-4A57-A02E-4B06490D918D}"/>
                </a:ext>
              </a:extLst>
            </p:cNvPr>
            <p:cNvSpPr/>
            <p:nvPr/>
          </p:nvSpPr>
          <p:spPr>
            <a:xfrm>
              <a:off x="0" y="3598729"/>
              <a:ext cx="10212779" cy="923330"/>
            </a:xfrm>
            <a:prstGeom prst="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5" name="Rettangolo 4">
                  <a:extLst>
                    <a:ext uri="{FF2B5EF4-FFF2-40B4-BE49-F238E27FC236}">
                      <a16:creationId xmlns:a16="http://schemas.microsoft.com/office/drawing/2014/main" id="{F5A17E3B-584E-4878-ABA2-474A0668013D}"/>
                    </a:ext>
                  </a:extLst>
                </p:cNvPr>
                <p:cNvSpPr/>
                <p:nvPr/>
              </p:nvSpPr>
              <p:spPr>
                <a:xfrm>
                  <a:off x="3222957" y="3644896"/>
                  <a:ext cx="3766865"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𝛿</m:t>
                            </m:r>
                          </m:e>
                          <m:sub>
                            <m:r>
                              <a:rPr lang="it-IT" i="1">
                                <a:solidFill>
                                  <a:schemeClr val="bg1"/>
                                </a:solidFill>
                                <a:latin typeface="Cambria Math" panose="02040503050406030204" pitchFamily="18" charset="0"/>
                              </a:rPr>
                              <m:t>𝑖</m:t>
                            </m:r>
                            <m:r>
                              <a:rPr lang="it-IT" i="0">
                                <a:solidFill>
                                  <a:schemeClr val="bg1"/>
                                </a:solidFill>
                                <a:latin typeface="Cambria Math" panose="02040503050406030204" pitchFamily="18" charset="0"/>
                              </a:rPr>
                              <m:t>→</m:t>
                            </m:r>
                            <m:r>
                              <a:rPr lang="it-IT" i="1">
                                <a:solidFill>
                                  <a:schemeClr val="bg1"/>
                                </a:solidFill>
                                <a:latin typeface="Cambria Math" panose="02040503050406030204" pitchFamily="18" charset="0"/>
                              </a:rPr>
                              <m:t>𝑗</m:t>
                            </m:r>
                          </m:sub>
                        </m:sSub>
                        <m:r>
                          <a:rPr lang="it-IT" i="0">
                            <a:solidFill>
                              <a:schemeClr val="bg1"/>
                            </a:solidFill>
                            <a:latin typeface="Cambria Math" panose="02040503050406030204" pitchFamily="18" charset="0"/>
                          </a:rPr>
                          <m:t>=</m:t>
                        </m:r>
                        <m:nary>
                          <m:naryPr>
                            <m:chr m:val="∑"/>
                            <m:limLoc m:val="undOvr"/>
                            <m:supHide m:val="on"/>
                            <m:ctrlPr>
                              <a:rPr lang="it-IT" i="1">
                                <a:solidFill>
                                  <a:schemeClr val="bg1"/>
                                </a:solidFill>
                                <a:latin typeface="Cambria Math" panose="02040503050406030204" pitchFamily="18" charset="0"/>
                              </a:rPr>
                            </m:ctrlPr>
                          </m:naryPr>
                          <m:sub>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𝐶</m:t>
                                </m:r>
                              </m:e>
                              <m:sub>
                                <m:r>
                                  <a:rPr lang="it-IT" i="1">
                                    <a:solidFill>
                                      <a:schemeClr val="bg1"/>
                                    </a:solidFill>
                                    <a:latin typeface="Cambria Math" panose="02040503050406030204" pitchFamily="18" charset="0"/>
                                  </a:rPr>
                                  <m:t>𝑖</m:t>
                                </m:r>
                              </m:sub>
                            </m:sSub>
                            <m:r>
                              <a:rPr lang="it-IT" i="0">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𝑆</m:t>
                                </m:r>
                              </m:e>
                              <m:sub>
                                <m:r>
                                  <a:rPr lang="it-IT" i="1">
                                    <a:solidFill>
                                      <a:schemeClr val="bg1"/>
                                    </a:solidFill>
                                    <a:latin typeface="Cambria Math" panose="02040503050406030204" pitchFamily="18" charset="0"/>
                                  </a:rPr>
                                  <m:t>𝑖</m:t>
                                </m:r>
                                <m:r>
                                  <a:rPr lang="it-IT" i="0">
                                    <a:solidFill>
                                      <a:schemeClr val="bg1"/>
                                    </a:solidFill>
                                    <a:latin typeface="Cambria Math" panose="02040503050406030204" pitchFamily="18" charset="0"/>
                                  </a:rPr>
                                  <m:t>,</m:t>
                                </m:r>
                                <m:r>
                                  <a:rPr lang="it-IT" i="1">
                                    <a:solidFill>
                                      <a:schemeClr val="bg1"/>
                                    </a:solidFill>
                                    <a:latin typeface="Cambria Math" panose="02040503050406030204" pitchFamily="18" charset="0"/>
                                  </a:rPr>
                                  <m:t>𝑗</m:t>
                                </m:r>
                              </m:sub>
                            </m:sSub>
                            <m:r>
                              <a:rPr lang="it-IT" i="0">
                                <a:solidFill>
                                  <a:schemeClr val="bg1"/>
                                </a:solidFill>
                                <a:latin typeface="Cambria Math" panose="02040503050406030204" pitchFamily="18" charset="0"/>
                              </a:rPr>
                              <m:t> </m:t>
                            </m:r>
                          </m:sub>
                          <m:sup/>
                          <m:e>
                            <m:d>
                              <m:dPr>
                                <m:ctrlPr>
                                  <a:rPr lang="it-IT" i="1">
                                    <a:solidFill>
                                      <a:schemeClr val="bg1"/>
                                    </a:solidFill>
                                    <a:latin typeface="Cambria Math" panose="02040503050406030204" pitchFamily="18" charset="0"/>
                                  </a:rPr>
                                </m:ctrlPr>
                              </m:dPr>
                              <m:e>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𝜓</m:t>
                                    </m:r>
                                  </m:e>
                                  <m:sub>
                                    <m:r>
                                      <a:rPr lang="it-IT" i="1">
                                        <a:solidFill>
                                          <a:schemeClr val="bg1"/>
                                        </a:solidFill>
                                        <a:latin typeface="Cambria Math" panose="02040503050406030204" pitchFamily="18" charset="0"/>
                                      </a:rPr>
                                      <m:t>𝑖</m:t>
                                    </m:r>
                                  </m:sub>
                                </m:sSub>
                                <m:r>
                                  <a:rPr lang="it-IT" i="0">
                                    <a:solidFill>
                                      <a:schemeClr val="bg1"/>
                                    </a:solidFill>
                                    <a:latin typeface="Cambria Math" panose="02040503050406030204" pitchFamily="18" charset="0"/>
                                  </a:rPr>
                                  <m:t>⋅</m:t>
                                </m:r>
                                <m:nary>
                                  <m:naryPr>
                                    <m:chr m:val="∏"/>
                                    <m:limLoc m:val="undOvr"/>
                                    <m:supHide m:val="on"/>
                                    <m:ctrlPr>
                                      <a:rPr lang="it-IT" i="1">
                                        <a:solidFill>
                                          <a:schemeClr val="bg1"/>
                                        </a:solidFill>
                                        <a:latin typeface="Cambria Math" panose="02040503050406030204" pitchFamily="18" charset="0"/>
                                      </a:rPr>
                                    </m:ctrlPr>
                                  </m:naryPr>
                                  <m:sub>
                                    <m:r>
                                      <a:rPr lang="it-IT" i="1">
                                        <a:solidFill>
                                          <a:schemeClr val="bg1"/>
                                        </a:solidFill>
                                        <a:latin typeface="Cambria Math" panose="02040503050406030204" pitchFamily="18" charset="0"/>
                                      </a:rPr>
                                      <m:t>𝑘</m:t>
                                    </m:r>
                                    <m:r>
                                      <a:rPr lang="it-IT" i="0">
                                        <a:solidFill>
                                          <a:schemeClr val="bg1"/>
                                        </a:solidFill>
                                        <a:latin typeface="Cambria Math" panose="02040503050406030204" pitchFamily="18" charset="0"/>
                                      </a:rPr>
                                      <m:t>∈</m:t>
                                    </m:r>
                                    <m:d>
                                      <m:dPr>
                                        <m:ctrlPr>
                                          <a:rPr lang="it-IT" i="1">
                                            <a:solidFill>
                                              <a:schemeClr val="bg1"/>
                                            </a:solidFill>
                                            <a:latin typeface="Cambria Math" panose="02040503050406030204" pitchFamily="18" charset="0"/>
                                          </a:rPr>
                                        </m:ctrlPr>
                                      </m:dPr>
                                      <m:e>
                                        <m:d>
                                          <m:dPr>
                                            <m:begChr m:val=""/>
                                            <m:endChr m:val="}"/>
                                            <m:ctrlPr>
                                              <a:rPr lang="it-IT" i="1">
                                                <a:solidFill>
                                                  <a:schemeClr val="bg1"/>
                                                </a:solidFill>
                                                <a:latin typeface="Cambria Math" panose="02040503050406030204" pitchFamily="18" charset="0"/>
                                              </a:rPr>
                                            </m:ctrlPr>
                                          </m:dPr>
                                          <m:e>
                                            <m:r>
                                              <a:rPr lang="it-IT" i="1">
                                                <a:solidFill>
                                                  <a:schemeClr val="bg1"/>
                                                </a:solidFill>
                                                <a:latin typeface="Cambria Math" panose="02040503050406030204" pitchFamily="18" charset="0"/>
                                              </a:rPr>
                                              <m:t>𝑁</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𝑏</m:t>
                                                </m:r>
                                              </m:e>
                                              <m:sub>
                                                <m:r>
                                                  <a:rPr lang="it-IT" i="1">
                                                    <a:solidFill>
                                                      <a:schemeClr val="bg1"/>
                                                    </a:solidFill>
                                                    <a:latin typeface="Cambria Math" panose="02040503050406030204" pitchFamily="18" charset="0"/>
                                                  </a:rPr>
                                                  <m:t>𝑖</m:t>
                                                </m:r>
                                              </m:sub>
                                            </m:sSub>
                                            <m:r>
                                              <a:rPr lang="it-IT" i="0">
                                                <a:solidFill>
                                                  <a:schemeClr val="bg1"/>
                                                </a:solidFill>
                                                <a:latin typeface="Cambria Math" panose="02040503050406030204" pitchFamily="18" charset="0"/>
                                              </a:rPr>
                                              <m:t>−{</m:t>
                                            </m:r>
                                            <m:r>
                                              <a:rPr lang="it-IT" i="1">
                                                <a:solidFill>
                                                  <a:schemeClr val="bg1"/>
                                                </a:solidFill>
                                                <a:latin typeface="Cambria Math" panose="02040503050406030204" pitchFamily="18" charset="0"/>
                                              </a:rPr>
                                              <m:t>𝑗</m:t>
                                            </m:r>
                                          </m:e>
                                        </m:d>
                                      </m:e>
                                    </m:d>
                                  </m:sub>
                                  <m:sup/>
                                  <m:e>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𝛿</m:t>
                                        </m:r>
                                      </m:e>
                                      <m:sub>
                                        <m:r>
                                          <a:rPr lang="it-IT" i="1">
                                            <a:solidFill>
                                              <a:schemeClr val="bg1"/>
                                            </a:solidFill>
                                            <a:latin typeface="Cambria Math" panose="02040503050406030204" pitchFamily="18" charset="0"/>
                                          </a:rPr>
                                          <m:t>𝑘</m:t>
                                        </m:r>
                                        <m:r>
                                          <a:rPr lang="it-IT" i="0">
                                            <a:solidFill>
                                              <a:schemeClr val="bg1"/>
                                            </a:solidFill>
                                            <a:latin typeface="Cambria Math" panose="02040503050406030204" pitchFamily="18" charset="0"/>
                                          </a:rPr>
                                          <m:t>→</m:t>
                                        </m:r>
                                        <m:r>
                                          <a:rPr lang="it-IT" i="1">
                                            <a:solidFill>
                                              <a:schemeClr val="bg1"/>
                                            </a:solidFill>
                                            <a:latin typeface="Cambria Math" panose="02040503050406030204" pitchFamily="18" charset="0"/>
                                          </a:rPr>
                                          <m:t>𝑖</m:t>
                                        </m:r>
                                      </m:sub>
                                    </m:sSub>
                                  </m:e>
                                </m:nary>
                              </m:e>
                            </m:d>
                          </m:e>
                        </m:nary>
                        <m:r>
                          <a:rPr lang="it-IT" i="0">
                            <a:solidFill>
                              <a:schemeClr val="bg1"/>
                            </a:solidFill>
                            <a:latin typeface="Cambria Math" panose="02040503050406030204" pitchFamily="18" charset="0"/>
                          </a:rPr>
                          <m:t> </m:t>
                        </m:r>
                      </m:oMath>
                    </m:oMathPara>
                  </a14:m>
                  <a:endParaRPr lang="it-IT" dirty="0">
                    <a:solidFill>
                      <a:schemeClr val="bg1"/>
                    </a:solidFill>
                  </a:endParaRPr>
                </a:p>
              </p:txBody>
            </p:sp>
          </mc:Choice>
          <mc:Fallback xmlns="">
            <p:sp>
              <p:nvSpPr>
                <p:cNvPr id="5" name="Rettangolo 4">
                  <a:extLst>
                    <a:ext uri="{FF2B5EF4-FFF2-40B4-BE49-F238E27FC236}">
                      <a16:creationId xmlns:a16="http://schemas.microsoft.com/office/drawing/2014/main" id="{F5A17E3B-584E-4878-ABA2-474A0668013D}"/>
                    </a:ext>
                  </a:extLst>
                </p:cNvPr>
                <p:cNvSpPr>
                  <a:spLocks noRot="1" noChangeAspect="1" noMove="1" noResize="1" noEditPoints="1" noAdjustHandles="1" noChangeArrowheads="1" noChangeShapeType="1" noTextEdit="1"/>
                </p:cNvSpPr>
                <p:nvPr/>
              </p:nvSpPr>
              <p:spPr>
                <a:xfrm>
                  <a:off x="3222957" y="3644896"/>
                  <a:ext cx="3766865" cy="830997"/>
                </a:xfrm>
                <a:prstGeom prst="rect">
                  <a:avLst/>
                </a:prstGeom>
                <a:blipFill>
                  <a:blip r:embed="rId3"/>
                  <a:stretch>
                    <a:fillRect/>
                  </a:stretch>
                </a:blipFill>
              </p:spPr>
              <p:txBody>
                <a:bodyPr/>
                <a:lstStyle/>
                <a:p>
                  <a:r>
                    <a:rPr lang="it-IT">
                      <a:noFill/>
                    </a:rPr>
                    <a:t> </a:t>
                  </a:r>
                </a:p>
              </p:txBody>
            </p:sp>
          </mc:Fallback>
        </mc:AlternateContent>
      </p:grpSp>
      <mc:AlternateContent xmlns:mc="http://schemas.openxmlformats.org/markup-compatibility/2006" xmlns:a14="http://schemas.microsoft.com/office/drawing/2010/main">
        <mc:Choice Requires="a14">
          <p:sp>
            <p:nvSpPr>
              <p:cNvPr id="10" name="Rettangolo 9">
                <a:extLst>
                  <a:ext uri="{FF2B5EF4-FFF2-40B4-BE49-F238E27FC236}">
                    <a16:creationId xmlns:a16="http://schemas.microsoft.com/office/drawing/2014/main" id="{8CE5F62A-DC65-48A9-A98D-0FB3F938E9D6}"/>
                  </a:ext>
                </a:extLst>
              </p:cNvPr>
              <p:cNvSpPr/>
              <p:nvPr/>
            </p:nvSpPr>
            <p:spPr>
              <a:xfrm>
                <a:off x="201880" y="2869608"/>
                <a:ext cx="9969332" cy="769506"/>
              </a:xfrm>
              <a:prstGeom prst="rect">
                <a:avLst/>
              </a:prstGeom>
            </p:spPr>
            <p:txBody>
              <a:bodyPr wrap="square">
                <a:spAutoFit/>
              </a:bodyPr>
              <a:lstStyle/>
              <a:p>
                <a:pPr algn="just">
                  <a:lnSpc>
                    <a:spcPct val="115000"/>
                  </a:lnSpc>
                  <a:spcAft>
                    <a:spcPts val="800"/>
                  </a:spcAft>
                </a:pPr>
                <a:r>
                  <a:rPr lang="it-IT" dirty="0">
                    <a:latin typeface="Calibri" panose="020F0502020204030204" pitchFamily="34" charset="0"/>
                    <a:ea typeface="Times New Roman" panose="02020603050405020304" pitchFamily="18" charset="0"/>
                    <a:cs typeface="Times New Roman" panose="02020603050405020304" pitchFamily="18" charset="0"/>
                  </a:rPr>
                  <a:t>Dove </a:t>
                </a:r>
                <a14:m>
                  <m:oMath xmlns:m="http://schemas.openxmlformats.org/officeDocument/2006/math">
                    <m:sSub>
                      <m:sSubPr>
                        <m:ctrlPr>
                          <a:rPr lang="it-IT" i="1">
                            <a:latin typeface="Cambria Math" panose="02040503050406030204" pitchFamily="18" charset="0"/>
                            <a:ea typeface="Times New Roman" panose="02020603050405020304" pitchFamily="18" charset="0"/>
                            <a:cs typeface="Times New Roman" panose="02020603050405020304" pitchFamily="18" charset="0"/>
                          </a:rPr>
                        </m:ctrlPr>
                      </m:sSubPr>
                      <m:e>
                        <m:r>
                          <a:rPr lang="it-IT" i="1">
                            <a:latin typeface="Cambria Math" panose="02040503050406030204" pitchFamily="18" charset="0"/>
                            <a:ea typeface="Times New Roman" panose="02020603050405020304" pitchFamily="18" charset="0"/>
                            <a:cs typeface="Times New Roman" panose="02020603050405020304" pitchFamily="18" charset="0"/>
                          </a:rPr>
                          <m:t>𝑆</m:t>
                        </m:r>
                      </m:e>
                      <m:sub>
                        <m:r>
                          <a:rPr lang="it-IT" i="1">
                            <a:latin typeface="Cambria Math" panose="02040503050406030204" pitchFamily="18" charset="0"/>
                            <a:ea typeface="Times New Roman" panose="02020603050405020304" pitchFamily="18" charset="0"/>
                            <a:cs typeface="Times New Roman" panose="02020603050405020304" pitchFamily="18" charset="0"/>
                          </a:rPr>
                          <m:t>𝑖</m:t>
                        </m:r>
                        <m:r>
                          <a:rPr lang="it-IT" i="1">
                            <a:latin typeface="Cambria Math" panose="02040503050406030204" pitchFamily="18" charset="0"/>
                            <a:ea typeface="Times New Roman" panose="02020603050405020304" pitchFamily="18" charset="0"/>
                            <a:cs typeface="Times New Roman" panose="02020603050405020304" pitchFamily="18" charset="0"/>
                          </a:rPr>
                          <m:t>,</m:t>
                        </m:r>
                        <m:r>
                          <a:rPr lang="it-IT" i="1">
                            <a:latin typeface="Cambria Math" panose="02040503050406030204" pitchFamily="18" charset="0"/>
                            <a:ea typeface="Times New Roman" panose="02020603050405020304" pitchFamily="18" charset="0"/>
                            <a:cs typeface="Times New Roman" panose="02020603050405020304" pitchFamily="18" charset="0"/>
                          </a:rPr>
                          <m:t>𝑗</m:t>
                        </m:r>
                      </m:sub>
                    </m:sSub>
                    <m:r>
                      <a:rPr lang="it-IT" i="1">
                        <a:latin typeface="Cambria Math" panose="02040503050406030204" pitchFamily="18" charset="0"/>
                        <a:ea typeface="Times New Roman" panose="02020603050405020304" pitchFamily="18" charset="0"/>
                        <a:cs typeface="Times New Roman" panose="02020603050405020304" pitchFamily="18" charset="0"/>
                      </a:rPr>
                      <m:t> </m:t>
                    </m:r>
                  </m:oMath>
                </a14:m>
                <a:r>
                  <a:rPr lang="it-IT" dirty="0">
                    <a:latin typeface="Calibri" panose="020F0502020204030204" pitchFamily="34" charset="0"/>
                    <a:ea typeface="Times New Roman" panose="02020603050405020304" pitchFamily="18" charset="0"/>
                    <a:cs typeface="Times New Roman" panose="02020603050405020304" pitchFamily="18" charset="0"/>
                  </a:rPr>
                  <a:t>è il set di variabili comuni alle clique </a:t>
                </a:r>
                <a14:m>
                  <m:oMath xmlns:m="http://schemas.openxmlformats.org/officeDocument/2006/math">
                    <m:sSub>
                      <m:sSubPr>
                        <m:ctrlPr>
                          <a:rPr lang="it-IT" i="1">
                            <a:latin typeface="Cambria Math" panose="02040503050406030204" pitchFamily="18" charset="0"/>
                            <a:ea typeface="Times New Roman" panose="02020603050405020304" pitchFamily="18" charset="0"/>
                            <a:cs typeface="Times New Roman" panose="02020603050405020304" pitchFamily="18" charset="0"/>
                          </a:rPr>
                        </m:ctrlPr>
                      </m:sSubPr>
                      <m:e>
                        <m:r>
                          <a:rPr lang="it-IT" i="1">
                            <a:latin typeface="Cambria Math" panose="02040503050406030204" pitchFamily="18" charset="0"/>
                            <a:ea typeface="Times New Roman" panose="02020603050405020304" pitchFamily="18" charset="0"/>
                            <a:cs typeface="Times New Roman" panose="02020603050405020304" pitchFamily="18" charset="0"/>
                          </a:rPr>
                          <m:t>𝐶</m:t>
                        </m:r>
                      </m:e>
                      <m:sub>
                        <m:r>
                          <a:rPr lang="it-IT" i="1">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it-IT" dirty="0">
                    <a:latin typeface="Calibri" panose="020F0502020204030204" pitchFamily="34" charset="0"/>
                    <a:ea typeface="Times New Roman" panose="02020603050405020304" pitchFamily="18" charset="0"/>
                    <a:cs typeface="Times New Roman" panose="02020603050405020304" pitchFamily="18" charset="0"/>
                  </a:rPr>
                  <a:t> e </a:t>
                </a:r>
                <a14:m>
                  <m:oMath xmlns:m="http://schemas.openxmlformats.org/officeDocument/2006/math">
                    <m:sSub>
                      <m:sSubPr>
                        <m:ctrlPr>
                          <a:rPr lang="it-IT" i="1">
                            <a:latin typeface="Cambria Math" panose="02040503050406030204" pitchFamily="18" charset="0"/>
                            <a:ea typeface="Times New Roman" panose="02020603050405020304" pitchFamily="18" charset="0"/>
                            <a:cs typeface="Times New Roman" panose="02020603050405020304" pitchFamily="18" charset="0"/>
                          </a:rPr>
                        </m:ctrlPr>
                      </m:sSubPr>
                      <m:e>
                        <m:r>
                          <a:rPr lang="it-IT" i="1">
                            <a:latin typeface="Cambria Math" panose="02040503050406030204" pitchFamily="18" charset="0"/>
                            <a:ea typeface="Times New Roman" panose="02020603050405020304" pitchFamily="18" charset="0"/>
                            <a:cs typeface="Times New Roman" panose="02020603050405020304" pitchFamily="18" charset="0"/>
                          </a:rPr>
                          <m:t>𝐶</m:t>
                        </m:r>
                      </m:e>
                      <m:sub>
                        <m:r>
                          <a:rPr lang="it-IT" i="1">
                            <a:latin typeface="Cambria Math" panose="02040503050406030204" pitchFamily="18" charset="0"/>
                            <a:ea typeface="Times New Roman" panose="02020603050405020304" pitchFamily="18" charset="0"/>
                            <a:cs typeface="Times New Roman" panose="02020603050405020304" pitchFamily="18" charset="0"/>
                          </a:rPr>
                          <m:t>𝑗</m:t>
                        </m:r>
                      </m:sub>
                    </m:sSub>
                  </m:oMath>
                </a14:m>
                <a:r>
                  <a:rPr lang="it-IT" dirty="0">
                    <a:latin typeface="Calibri" panose="020F0502020204030204" pitchFamily="34" charset="0"/>
                    <a:ea typeface="Times New Roman" panose="02020603050405020304" pitchFamily="18" charset="0"/>
                    <a:cs typeface="Times New Roman" panose="02020603050405020304" pitchFamily="18" charset="0"/>
                  </a:rPr>
                  <a:t>. La sommatoria è l’operazione di marginalizzazione, che «elimina» le variabili che </a:t>
                </a:r>
                <a:r>
                  <a:rPr lang="it-IT" b="1" dirty="0">
                    <a:latin typeface="Calibri" panose="020F0502020204030204" pitchFamily="34" charset="0"/>
                    <a:ea typeface="Times New Roman" panose="02020603050405020304" pitchFamily="18" charset="0"/>
                    <a:cs typeface="Times New Roman" panose="02020603050405020304" pitchFamily="18" charset="0"/>
                  </a:rPr>
                  <a:t>non</a:t>
                </a:r>
                <a:r>
                  <a:rPr lang="it-IT" dirty="0">
                    <a:latin typeface="Calibri" panose="020F0502020204030204" pitchFamily="34" charset="0"/>
                    <a:ea typeface="Times New Roman" panose="02020603050405020304" pitchFamily="18" charset="0"/>
                    <a:cs typeface="Times New Roman" panose="02020603050405020304" pitchFamily="18" charset="0"/>
                  </a:rPr>
                  <a:t> sono presenti nella clique </a:t>
                </a:r>
                <a14:m>
                  <m:oMath xmlns:m="http://schemas.openxmlformats.org/officeDocument/2006/math">
                    <m:sSub>
                      <m:sSubPr>
                        <m:ctrlPr>
                          <a:rPr lang="it-IT" b="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it-IT" b="0" i="1" smtClean="0">
                            <a:latin typeface="Cambria Math" panose="02040503050406030204" pitchFamily="18" charset="0"/>
                            <a:ea typeface="Times New Roman" panose="02020603050405020304" pitchFamily="18" charset="0"/>
                            <a:cs typeface="Times New Roman" panose="02020603050405020304" pitchFamily="18" charset="0"/>
                          </a:rPr>
                          <m:t>𝐶</m:t>
                        </m:r>
                      </m:e>
                      <m:sub>
                        <m:r>
                          <a:rPr lang="it-IT" b="0" i="1" smtClean="0">
                            <a:latin typeface="Cambria Math" panose="02040503050406030204" pitchFamily="18" charset="0"/>
                            <a:ea typeface="Times New Roman" panose="02020603050405020304" pitchFamily="18" charset="0"/>
                            <a:cs typeface="Times New Roman" panose="02020603050405020304" pitchFamily="18" charset="0"/>
                          </a:rPr>
                          <m:t>𝑗</m:t>
                        </m:r>
                      </m:sub>
                    </m:sSub>
                  </m:oMath>
                </a14:m>
                <a:r>
                  <a:rPr lang="it-IT" dirty="0">
                    <a:latin typeface="Calibri" panose="020F0502020204030204" pitchFamily="34" charset="0"/>
                    <a:ea typeface="Times New Roman" panose="02020603050405020304" pitchFamily="18" charset="0"/>
                    <a:cs typeface="Times New Roman" panose="02020603050405020304" pitchFamily="18" charset="0"/>
                  </a:rPr>
                  <a:t> e che non saranno più presenti nel JT.</a:t>
                </a:r>
              </a:p>
            </p:txBody>
          </p:sp>
        </mc:Choice>
        <mc:Fallback xmlns="">
          <p:sp>
            <p:nvSpPr>
              <p:cNvPr id="10" name="Rettangolo 9">
                <a:extLst>
                  <a:ext uri="{FF2B5EF4-FFF2-40B4-BE49-F238E27FC236}">
                    <a16:creationId xmlns:a16="http://schemas.microsoft.com/office/drawing/2014/main" id="{8CE5F62A-DC65-48A9-A98D-0FB3F938E9D6}"/>
                  </a:ext>
                </a:extLst>
              </p:cNvPr>
              <p:cNvSpPr>
                <a:spLocks noRot="1" noChangeAspect="1" noMove="1" noResize="1" noEditPoints="1" noAdjustHandles="1" noChangeArrowheads="1" noChangeShapeType="1" noTextEdit="1"/>
              </p:cNvSpPr>
              <p:nvPr/>
            </p:nvSpPr>
            <p:spPr>
              <a:xfrm>
                <a:off x="201880" y="2869608"/>
                <a:ext cx="9969332" cy="769506"/>
              </a:xfrm>
              <a:prstGeom prst="rect">
                <a:avLst/>
              </a:prstGeom>
              <a:blipFill>
                <a:blip r:embed="rId4"/>
                <a:stretch>
                  <a:fillRect l="-489" r="-489" b="-9524"/>
                </a:stretch>
              </a:blipFill>
            </p:spPr>
            <p:txBody>
              <a:bodyPr/>
              <a:lstStyle/>
              <a:p>
                <a:r>
                  <a:rPr lang="it-IT">
                    <a:noFill/>
                  </a:rPr>
                  <a:t> </a:t>
                </a:r>
              </a:p>
            </p:txBody>
          </p:sp>
        </mc:Fallback>
      </mc:AlternateContent>
      <p:sp>
        <p:nvSpPr>
          <p:cNvPr id="11" name="CasellaDiTesto 10">
            <a:extLst>
              <a:ext uri="{FF2B5EF4-FFF2-40B4-BE49-F238E27FC236}">
                <a16:creationId xmlns:a16="http://schemas.microsoft.com/office/drawing/2014/main" id="{4F0F1A3E-E018-4AE9-994A-55AE661F8D2F}"/>
              </a:ext>
            </a:extLst>
          </p:cNvPr>
          <p:cNvSpPr txBox="1"/>
          <p:nvPr/>
        </p:nvSpPr>
        <p:spPr>
          <a:xfrm>
            <a:off x="201881" y="3599057"/>
            <a:ext cx="10010898" cy="646331"/>
          </a:xfrm>
          <a:prstGeom prst="rect">
            <a:avLst/>
          </a:prstGeom>
          <a:noFill/>
        </p:spPr>
        <p:txBody>
          <a:bodyPr wrap="square" rtlCol="0">
            <a:spAutoFit/>
          </a:bodyPr>
          <a:lstStyle/>
          <a:p>
            <a:pPr algn="just"/>
            <a:r>
              <a:rPr lang="it-IT" dirty="0"/>
              <a:t>Ciò che garantisce che si possa eliminare definitivamente una variabile è il fatto che un Junction Tree soddisfi la proprietà di </a:t>
            </a:r>
            <a:r>
              <a:rPr lang="it-IT" b="1" dirty="0"/>
              <a:t>Running Intersection Property</a:t>
            </a:r>
            <a:r>
              <a:rPr lang="it-IT" dirty="0"/>
              <a:t>.</a:t>
            </a:r>
          </a:p>
        </p:txBody>
      </p:sp>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4E3E4F5A-B7CA-4AFE-BE98-26C3A6BA81B4}"/>
                  </a:ext>
                </a:extLst>
              </p:cNvPr>
              <p:cNvSpPr txBox="1"/>
              <p:nvPr/>
            </p:nvSpPr>
            <p:spPr>
              <a:xfrm>
                <a:off x="201881" y="4473714"/>
                <a:ext cx="10010898" cy="369332"/>
              </a:xfrm>
              <a:prstGeom prst="rect">
                <a:avLst/>
              </a:prstGeom>
              <a:noFill/>
            </p:spPr>
            <p:txBody>
              <a:bodyPr wrap="square" rtlCol="0">
                <a:spAutoFit/>
              </a:bodyPr>
              <a:lstStyle/>
              <a:p>
                <a:pPr algn="just"/>
                <a:r>
                  <a:rPr lang="it-IT" dirty="0"/>
                  <a:t>Arrivati alla radice questa può calcolare il suo fattore che viene chiamato </a:t>
                </a:r>
                <a:r>
                  <a:rPr lang="it-IT" b="1" i="1" dirty="0"/>
                  <a:t>belief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𝛽</m:t>
                        </m:r>
                      </m:e>
                      <m:sub>
                        <m:r>
                          <a:rPr lang="it-IT" b="0" i="1" smtClean="0">
                            <a:latin typeface="Cambria Math" panose="02040503050406030204" pitchFamily="18" charset="0"/>
                          </a:rPr>
                          <m:t>𝑟</m:t>
                        </m:r>
                      </m:sub>
                    </m:sSub>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𝑟</m:t>
                            </m:r>
                          </m:sub>
                        </m:sSub>
                      </m:e>
                    </m:d>
                  </m:oMath>
                </a14:m>
                <a:r>
                  <a:rPr lang="it-IT" dirty="0"/>
                  <a:t> dato da:</a:t>
                </a:r>
              </a:p>
            </p:txBody>
          </p:sp>
        </mc:Choice>
        <mc:Fallback xmlns="">
          <p:sp>
            <p:nvSpPr>
              <p:cNvPr id="12" name="CasellaDiTesto 11">
                <a:extLst>
                  <a:ext uri="{FF2B5EF4-FFF2-40B4-BE49-F238E27FC236}">
                    <a16:creationId xmlns:a16="http://schemas.microsoft.com/office/drawing/2014/main" id="{4E3E4F5A-B7CA-4AFE-BE98-26C3A6BA81B4}"/>
                  </a:ext>
                </a:extLst>
              </p:cNvPr>
              <p:cNvSpPr txBox="1">
                <a:spLocks noRot="1" noChangeAspect="1" noMove="1" noResize="1" noEditPoints="1" noAdjustHandles="1" noChangeArrowheads="1" noChangeShapeType="1" noTextEdit="1"/>
              </p:cNvSpPr>
              <p:nvPr/>
            </p:nvSpPr>
            <p:spPr>
              <a:xfrm>
                <a:off x="201881" y="4473714"/>
                <a:ext cx="10010898" cy="369332"/>
              </a:xfrm>
              <a:prstGeom prst="rect">
                <a:avLst/>
              </a:prstGeom>
              <a:blipFill>
                <a:blip r:embed="rId5"/>
                <a:stretch>
                  <a:fillRect l="-487" t="-10000" b="-26667"/>
                </a:stretch>
              </a:blipFill>
            </p:spPr>
            <p:txBody>
              <a:bodyPr/>
              <a:lstStyle/>
              <a:p>
                <a:r>
                  <a:rPr lang="it-IT">
                    <a:noFill/>
                  </a:rPr>
                  <a:t> </a:t>
                </a:r>
              </a:p>
            </p:txBody>
          </p:sp>
        </mc:Fallback>
      </mc:AlternateContent>
      <p:grpSp>
        <p:nvGrpSpPr>
          <p:cNvPr id="16" name="Gruppo 15">
            <a:extLst>
              <a:ext uri="{FF2B5EF4-FFF2-40B4-BE49-F238E27FC236}">
                <a16:creationId xmlns:a16="http://schemas.microsoft.com/office/drawing/2014/main" id="{7C759B70-E2C1-4D91-AE7F-529F545A9A19}"/>
              </a:ext>
            </a:extLst>
          </p:cNvPr>
          <p:cNvGrpSpPr/>
          <p:nvPr/>
        </p:nvGrpSpPr>
        <p:grpSpPr>
          <a:xfrm>
            <a:off x="0" y="4895601"/>
            <a:ext cx="10212779" cy="923330"/>
            <a:chOff x="0" y="5306818"/>
            <a:chExt cx="10212779" cy="923330"/>
          </a:xfrm>
        </p:grpSpPr>
        <p:sp>
          <p:nvSpPr>
            <p:cNvPr id="14" name="Rettangolo 13">
              <a:extLst>
                <a:ext uri="{FF2B5EF4-FFF2-40B4-BE49-F238E27FC236}">
                  <a16:creationId xmlns:a16="http://schemas.microsoft.com/office/drawing/2014/main" id="{2CDFCB39-AFCE-4E20-BA93-98A2C3DD518F}"/>
                </a:ext>
              </a:extLst>
            </p:cNvPr>
            <p:cNvSpPr/>
            <p:nvPr/>
          </p:nvSpPr>
          <p:spPr>
            <a:xfrm>
              <a:off x="0" y="5306818"/>
              <a:ext cx="10212779" cy="923330"/>
            </a:xfrm>
            <a:prstGeom prst="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5" name="Rettangolo 14">
                  <a:extLst>
                    <a:ext uri="{FF2B5EF4-FFF2-40B4-BE49-F238E27FC236}">
                      <a16:creationId xmlns:a16="http://schemas.microsoft.com/office/drawing/2014/main" id="{85B1DC25-730E-4E1C-AE75-3801707F25BC}"/>
                    </a:ext>
                  </a:extLst>
                </p:cNvPr>
                <p:cNvSpPr/>
                <p:nvPr/>
              </p:nvSpPr>
              <p:spPr>
                <a:xfrm>
                  <a:off x="3967584" y="5369816"/>
                  <a:ext cx="2277610" cy="7973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solidFill>
                                  <a:schemeClr val="bg1"/>
                                </a:solidFill>
                                <a:latin typeface="Cambria Math" panose="02040503050406030204" pitchFamily="18" charset="0"/>
                              </a:rPr>
                            </m:ctrlPr>
                          </m:sSubPr>
                          <m:e>
                            <m:r>
                              <a:rPr lang="it-IT" b="0" i="1" smtClean="0">
                                <a:solidFill>
                                  <a:schemeClr val="bg1"/>
                                </a:solidFill>
                                <a:latin typeface="Cambria Math" panose="02040503050406030204" pitchFamily="18" charset="0"/>
                              </a:rPr>
                              <m:t>𝛽</m:t>
                            </m:r>
                          </m:e>
                          <m:sub>
                            <m:r>
                              <a:rPr lang="it-IT" b="0" i="1" smtClean="0">
                                <a:solidFill>
                                  <a:schemeClr val="bg1"/>
                                </a:solidFill>
                                <a:latin typeface="Cambria Math" panose="02040503050406030204" pitchFamily="18" charset="0"/>
                              </a:rPr>
                              <m:t>𝑟</m:t>
                            </m:r>
                          </m:sub>
                        </m:sSub>
                        <m:r>
                          <a:rPr lang="it-IT" i="0">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𝜓</m:t>
                            </m:r>
                          </m:e>
                          <m:sub>
                            <m:r>
                              <a:rPr lang="it-IT" b="0" i="1" smtClean="0">
                                <a:solidFill>
                                  <a:schemeClr val="bg1"/>
                                </a:solidFill>
                                <a:latin typeface="Cambria Math" panose="02040503050406030204" pitchFamily="18" charset="0"/>
                              </a:rPr>
                              <m:t>𝑟</m:t>
                            </m:r>
                          </m:sub>
                        </m:sSub>
                        <m:r>
                          <a:rPr lang="it-IT">
                            <a:solidFill>
                              <a:schemeClr val="bg1"/>
                            </a:solidFill>
                            <a:latin typeface="Cambria Math" panose="02040503050406030204" pitchFamily="18" charset="0"/>
                          </a:rPr>
                          <m:t>⋅</m:t>
                        </m:r>
                        <m:nary>
                          <m:naryPr>
                            <m:chr m:val="∏"/>
                            <m:limLoc m:val="undOvr"/>
                            <m:supHide m:val="on"/>
                            <m:ctrlPr>
                              <a:rPr lang="it-IT" i="1">
                                <a:solidFill>
                                  <a:schemeClr val="bg1"/>
                                </a:solidFill>
                                <a:latin typeface="Cambria Math" panose="02040503050406030204" pitchFamily="18" charset="0"/>
                              </a:rPr>
                            </m:ctrlPr>
                          </m:naryPr>
                          <m:sub>
                            <m:r>
                              <a:rPr lang="it-IT" i="1">
                                <a:solidFill>
                                  <a:schemeClr val="bg1"/>
                                </a:solidFill>
                                <a:latin typeface="Cambria Math" panose="02040503050406030204" pitchFamily="18" charset="0"/>
                              </a:rPr>
                              <m:t>𝑘</m:t>
                            </m:r>
                            <m:r>
                              <a:rPr lang="it-IT">
                                <a:solidFill>
                                  <a:schemeClr val="bg1"/>
                                </a:solidFill>
                                <a:latin typeface="Cambria Math" panose="02040503050406030204" pitchFamily="18" charset="0"/>
                              </a:rPr>
                              <m:t>∈</m:t>
                            </m:r>
                            <m:r>
                              <a:rPr lang="it-IT" b="0" i="1" smtClean="0">
                                <a:solidFill>
                                  <a:schemeClr val="bg1"/>
                                </a:solidFill>
                                <a:latin typeface="Cambria Math" panose="02040503050406030204" pitchFamily="18" charset="0"/>
                              </a:rPr>
                              <m:t>𝑁</m:t>
                            </m:r>
                            <m:sSub>
                              <m:sSubPr>
                                <m:ctrlPr>
                                  <a:rPr lang="it-IT" b="0" i="1" smtClean="0">
                                    <a:solidFill>
                                      <a:schemeClr val="bg1"/>
                                    </a:solidFill>
                                    <a:latin typeface="Cambria Math" panose="02040503050406030204" pitchFamily="18" charset="0"/>
                                  </a:rPr>
                                </m:ctrlPr>
                              </m:sSubPr>
                              <m:e>
                                <m:r>
                                  <a:rPr lang="it-IT" b="0" i="1" smtClean="0">
                                    <a:solidFill>
                                      <a:schemeClr val="bg1"/>
                                    </a:solidFill>
                                    <a:latin typeface="Cambria Math" panose="02040503050406030204" pitchFamily="18" charset="0"/>
                                  </a:rPr>
                                  <m:t>𝑏</m:t>
                                </m:r>
                              </m:e>
                              <m:sub>
                                <m:r>
                                  <a:rPr lang="it-IT" b="0" i="1" smtClean="0">
                                    <a:solidFill>
                                      <a:schemeClr val="bg1"/>
                                    </a:solidFill>
                                    <a:latin typeface="Cambria Math" panose="02040503050406030204" pitchFamily="18" charset="0"/>
                                  </a:rPr>
                                  <m:t>𝑟</m:t>
                                </m:r>
                              </m:sub>
                            </m:sSub>
                          </m:sub>
                          <m:sup/>
                          <m:e>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𝛿</m:t>
                                </m:r>
                              </m:e>
                              <m:sub>
                                <m:r>
                                  <a:rPr lang="it-IT" i="1">
                                    <a:solidFill>
                                      <a:schemeClr val="bg1"/>
                                    </a:solidFill>
                                    <a:latin typeface="Cambria Math" panose="02040503050406030204" pitchFamily="18" charset="0"/>
                                  </a:rPr>
                                  <m:t>𝑘</m:t>
                                </m:r>
                                <m:r>
                                  <a:rPr lang="it-IT">
                                    <a:solidFill>
                                      <a:schemeClr val="bg1"/>
                                    </a:solidFill>
                                    <a:latin typeface="Cambria Math" panose="02040503050406030204" pitchFamily="18" charset="0"/>
                                  </a:rPr>
                                  <m:t>→</m:t>
                                </m:r>
                                <m:r>
                                  <a:rPr lang="it-IT" b="0" i="1" smtClean="0">
                                    <a:solidFill>
                                      <a:schemeClr val="bg1"/>
                                    </a:solidFill>
                                    <a:latin typeface="Cambria Math" panose="02040503050406030204" pitchFamily="18" charset="0"/>
                                  </a:rPr>
                                  <m:t>𝑟</m:t>
                                </m:r>
                              </m:sub>
                            </m:sSub>
                          </m:e>
                        </m:nary>
                      </m:oMath>
                    </m:oMathPara>
                  </a14:m>
                  <a:endParaRPr lang="it-IT" dirty="0">
                    <a:solidFill>
                      <a:schemeClr val="bg1"/>
                    </a:solidFill>
                  </a:endParaRPr>
                </a:p>
              </p:txBody>
            </p:sp>
          </mc:Choice>
          <mc:Fallback xmlns="">
            <p:sp>
              <p:nvSpPr>
                <p:cNvPr id="15" name="Rettangolo 14">
                  <a:extLst>
                    <a:ext uri="{FF2B5EF4-FFF2-40B4-BE49-F238E27FC236}">
                      <a16:creationId xmlns:a16="http://schemas.microsoft.com/office/drawing/2014/main" id="{85B1DC25-730E-4E1C-AE75-3801707F25BC}"/>
                    </a:ext>
                  </a:extLst>
                </p:cNvPr>
                <p:cNvSpPr>
                  <a:spLocks noRot="1" noChangeAspect="1" noMove="1" noResize="1" noEditPoints="1" noAdjustHandles="1" noChangeArrowheads="1" noChangeShapeType="1" noTextEdit="1"/>
                </p:cNvSpPr>
                <p:nvPr/>
              </p:nvSpPr>
              <p:spPr>
                <a:xfrm>
                  <a:off x="3967584" y="5369816"/>
                  <a:ext cx="2277610" cy="797334"/>
                </a:xfrm>
                <a:prstGeom prst="rect">
                  <a:avLst/>
                </a:prstGeom>
                <a:blipFill>
                  <a:blip r:embed="rId6"/>
                  <a:stretch>
                    <a:fillRect/>
                  </a:stretch>
                </a:blipFill>
              </p:spPr>
              <p:txBody>
                <a:bodyPr/>
                <a:lstStyle/>
                <a:p>
                  <a:r>
                    <a:rPr lang="it-IT">
                      <a:noFill/>
                    </a:rPr>
                    <a:t> </a:t>
                  </a:r>
                </a:p>
              </p:txBody>
            </p:sp>
          </mc:Fallback>
        </mc:AlternateContent>
      </p:grpSp>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984BF5C4-0C05-4427-8F38-069CEB2E7A17}"/>
                  </a:ext>
                </a:extLst>
              </p:cNvPr>
              <p:cNvSpPr txBox="1"/>
              <p:nvPr/>
            </p:nvSpPr>
            <p:spPr>
              <a:xfrm>
                <a:off x="201881" y="5859611"/>
                <a:ext cx="10010898" cy="646331"/>
              </a:xfrm>
              <a:prstGeom prst="rect">
                <a:avLst/>
              </a:prstGeom>
              <a:noFill/>
            </p:spPr>
            <p:txBody>
              <a:bodyPr wrap="square" rtlCol="0">
                <a:spAutoFit/>
              </a:bodyPr>
              <a:lstStyle/>
              <a:p>
                <a:pPr algn="just"/>
                <a:r>
                  <a:rPr lang="it-IT" dirty="0"/>
                  <a:t>Dal </a:t>
                </a:r>
                <a:r>
                  <a:rPr lang="it-IT" b="1" i="1" dirty="0"/>
                  <a:t>belief </a:t>
                </a:r>
                <a:r>
                  <a:rPr lang="it-IT" dirty="0"/>
                  <a:t>del nodo radice è quindi possibile estrarre </a:t>
                </a:r>
                <a14:m>
                  <m:oMath xmlns:m="http://schemas.openxmlformats.org/officeDocument/2006/math">
                    <m:r>
                      <a:rPr lang="it-IT" b="0" i="1" smtClean="0">
                        <a:latin typeface="Cambria Math" panose="02040503050406030204" pitchFamily="18" charset="0"/>
                      </a:rPr>
                      <m:t>𝑃</m:t>
                    </m:r>
                    <m:d>
                      <m:dPr>
                        <m:ctrlPr>
                          <a:rPr lang="it-IT" b="0" i="1" smtClean="0">
                            <a:latin typeface="Cambria Math" panose="02040503050406030204" pitchFamily="18" charset="0"/>
                          </a:rPr>
                        </m:ctrlPr>
                      </m:dPr>
                      <m:e>
                        <m:r>
                          <a:rPr lang="it-IT" b="0" i="1" smtClean="0">
                            <a:latin typeface="Cambria Math" panose="02040503050406030204" pitchFamily="18" charset="0"/>
                          </a:rPr>
                          <m:t>𝐴</m:t>
                        </m:r>
                      </m:e>
                    </m:d>
                  </m:oMath>
                </a14:m>
                <a:r>
                  <a:rPr lang="it-IT" dirty="0"/>
                  <a:t> marginalizzando rispetto a tutte le altre variabili presenti in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𝛽</m:t>
                        </m:r>
                      </m:e>
                      <m:sub>
                        <m:r>
                          <a:rPr lang="it-IT" b="0" i="1" smtClean="0">
                            <a:latin typeface="Cambria Math" panose="02040503050406030204" pitchFamily="18" charset="0"/>
                          </a:rPr>
                          <m:t>𝑟</m:t>
                        </m:r>
                      </m:sub>
                    </m:sSub>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𝑟</m:t>
                            </m:r>
                          </m:sub>
                        </m:sSub>
                      </m:e>
                    </m:d>
                  </m:oMath>
                </a14:m>
                <a:r>
                  <a:rPr lang="it-IT" dirty="0"/>
                  <a:t>, ottenendo al termine solo la probabilità chiesta.</a:t>
                </a:r>
              </a:p>
            </p:txBody>
          </p:sp>
        </mc:Choice>
        <mc:Fallback xmlns="">
          <p:sp>
            <p:nvSpPr>
              <p:cNvPr id="17" name="CasellaDiTesto 16">
                <a:extLst>
                  <a:ext uri="{FF2B5EF4-FFF2-40B4-BE49-F238E27FC236}">
                    <a16:creationId xmlns:a16="http://schemas.microsoft.com/office/drawing/2014/main" id="{984BF5C4-0C05-4427-8F38-069CEB2E7A17}"/>
                  </a:ext>
                </a:extLst>
              </p:cNvPr>
              <p:cNvSpPr txBox="1">
                <a:spLocks noRot="1" noChangeAspect="1" noMove="1" noResize="1" noEditPoints="1" noAdjustHandles="1" noChangeArrowheads="1" noChangeShapeType="1" noTextEdit="1"/>
              </p:cNvSpPr>
              <p:nvPr/>
            </p:nvSpPr>
            <p:spPr>
              <a:xfrm>
                <a:off x="201881" y="5859611"/>
                <a:ext cx="10010898" cy="646331"/>
              </a:xfrm>
              <a:prstGeom prst="rect">
                <a:avLst/>
              </a:prstGeom>
              <a:blipFill>
                <a:blip r:embed="rId7"/>
                <a:stretch>
                  <a:fillRect l="-487" t="-4717" r="-548" b="-14151"/>
                </a:stretch>
              </a:blipFill>
            </p:spPr>
            <p:txBody>
              <a:bodyPr/>
              <a:lstStyle/>
              <a:p>
                <a:r>
                  <a:rPr lang="it-IT">
                    <a:noFill/>
                  </a:rPr>
                  <a:t> </a:t>
                </a:r>
              </a:p>
            </p:txBody>
          </p:sp>
        </mc:Fallback>
      </mc:AlternateContent>
      <p:sp>
        <p:nvSpPr>
          <p:cNvPr id="18" name="Segnaposto numero diapositiva 17">
            <a:extLst>
              <a:ext uri="{FF2B5EF4-FFF2-40B4-BE49-F238E27FC236}">
                <a16:creationId xmlns:a16="http://schemas.microsoft.com/office/drawing/2014/main" id="{7E0B3401-A49B-43EF-9B1A-DA476F055E61}"/>
              </a:ext>
            </a:extLst>
          </p:cNvPr>
          <p:cNvSpPr>
            <a:spLocks noGrp="1"/>
          </p:cNvSpPr>
          <p:nvPr>
            <p:ph type="sldNum" sz="quarter" idx="11"/>
          </p:nvPr>
        </p:nvSpPr>
        <p:spPr/>
        <p:txBody>
          <a:bodyPr/>
          <a:lstStyle/>
          <a:p>
            <a:fld id="{E3E31332-ACEA-43BB-804D-F4DACF796CB9}" type="slidenum">
              <a:rPr lang="it-IT" smtClean="0"/>
              <a:t>34</a:t>
            </a:fld>
            <a:endParaRPr lang="it-IT"/>
          </a:p>
        </p:txBody>
      </p:sp>
    </p:spTree>
    <p:extLst>
      <p:ext uri="{BB962C8B-B14F-4D97-AF65-F5344CB8AC3E}">
        <p14:creationId xmlns:p14="http://schemas.microsoft.com/office/powerpoint/2010/main" val="2965182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5DE6A1-30CA-470C-81CF-3C1B47EAFF92}"/>
              </a:ext>
            </a:extLst>
          </p:cNvPr>
          <p:cNvSpPr>
            <a:spLocks noGrp="1"/>
          </p:cNvSpPr>
          <p:nvPr>
            <p:ph type="title"/>
          </p:nvPr>
        </p:nvSpPr>
        <p:spPr/>
        <p:txBody>
          <a:bodyPr>
            <a:normAutofit fontScale="90000"/>
          </a:bodyPr>
          <a:lstStyle/>
          <a:p>
            <a:r>
              <a:rPr lang="it-IT" dirty="0"/>
              <a:t>Variable Elimination on Junction Tree</a:t>
            </a:r>
          </a:p>
        </p:txBody>
      </p:sp>
      <p:sp>
        <p:nvSpPr>
          <p:cNvPr id="3" name="Segnaposto testo 2">
            <a:extLst>
              <a:ext uri="{FF2B5EF4-FFF2-40B4-BE49-F238E27FC236}">
                <a16:creationId xmlns:a16="http://schemas.microsoft.com/office/drawing/2014/main" id="{9FC87EF4-4EEB-4A39-A4E6-785F909AFCDA}"/>
              </a:ext>
            </a:extLst>
          </p:cNvPr>
          <p:cNvSpPr>
            <a:spLocks noGrp="1"/>
          </p:cNvSpPr>
          <p:nvPr>
            <p:ph type="body" sz="quarter" idx="13"/>
          </p:nvPr>
        </p:nvSpPr>
        <p:spPr/>
        <p:txBody>
          <a:bodyPr/>
          <a:lstStyle/>
          <a:p>
            <a:r>
              <a:rPr lang="it-IT" dirty="0"/>
              <a:t>Sommario</a:t>
            </a:r>
          </a:p>
        </p:txBody>
      </p:sp>
      <p:sp>
        <p:nvSpPr>
          <p:cNvPr id="4" name="CasellaDiTesto 3">
            <a:extLst>
              <a:ext uri="{FF2B5EF4-FFF2-40B4-BE49-F238E27FC236}">
                <a16:creationId xmlns:a16="http://schemas.microsoft.com/office/drawing/2014/main" id="{DCA9C19D-120A-4A0B-BE86-7E6ACB4DBDA0}"/>
              </a:ext>
            </a:extLst>
          </p:cNvPr>
          <p:cNvSpPr txBox="1"/>
          <p:nvPr/>
        </p:nvSpPr>
        <p:spPr>
          <a:xfrm>
            <a:off x="181094" y="2155094"/>
            <a:ext cx="10010898" cy="646331"/>
          </a:xfrm>
          <a:prstGeom prst="rect">
            <a:avLst/>
          </a:prstGeom>
          <a:noFill/>
        </p:spPr>
        <p:txBody>
          <a:bodyPr wrap="square" rtlCol="0">
            <a:spAutoFit/>
          </a:bodyPr>
          <a:lstStyle/>
          <a:p>
            <a:pPr algn="just"/>
            <a:r>
              <a:rPr lang="it-IT" dirty="0"/>
              <a:t>In questa versione dell’algoritmo sul Junction Tree i potenziali iniziali non vanno modificati. Questo per non perdere le informazioni iniziali poiché per ogni singola query andrà eseguito l’algoritmo su tutto il JT.</a:t>
            </a:r>
          </a:p>
        </p:txBody>
      </p:sp>
      <mc:AlternateContent xmlns:mc="http://schemas.openxmlformats.org/markup-compatibility/2006" xmlns:a14="http://schemas.microsoft.com/office/drawing/2010/main">
        <mc:Choice Requires="a14">
          <p:sp>
            <p:nvSpPr>
              <p:cNvPr id="5" name="Rettangolo 4">
                <a:extLst>
                  <a:ext uri="{FF2B5EF4-FFF2-40B4-BE49-F238E27FC236}">
                    <a16:creationId xmlns:a16="http://schemas.microsoft.com/office/drawing/2014/main" id="{8BDB23A2-ABA1-4247-ADBD-0EBC0D45F9BB}"/>
                  </a:ext>
                </a:extLst>
              </p:cNvPr>
              <p:cNvSpPr/>
              <p:nvPr/>
            </p:nvSpPr>
            <p:spPr>
              <a:xfrm>
                <a:off x="201878" y="3139863"/>
                <a:ext cx="9969331" cy="1029256"/>
              </a:xfrm>
              <a:prstGeom prst="rect">
                <a:avLst/>
              </a:prstGeom>
            </p:spPr>
            <p:txBody>
              <a:bodyPr wrap="square">
                <a:spAutoFit/>
              </a:bodyPr>
              <a:lstStyle/>
              <a:p>
                <a:pPr algn="just">
                  <a:lnSpc>
                    <a:spcPct val="115000"/>
                  </a:lnSpc>
                  <a:spcAft>
                    <a:spcPts val="800"/>
                  </a:spcAft>
                </a:pPr>
                <a:r>
                  <a:rPr lang="it-IT" dirty="0">
                    <a:latin typeface="Calibri" panose="020F0502020204030204" pitchFamily="34" charset="0"/>
                    <a:ea typeface="Times New Roman" panose="02020603050405020304" pitchFamily="18" charset="0"/>
                    <a:cs typeface="Times New Roman" panose="02020603050405020304" pitchFamily="18" charset="0"/>
                  </a:rPr>
                  <a:t>Anche in questo caso, considerando ancora il tempo di esecuzione di una query pari a </a:t>
                </a:r>
                <a14:m>
                  <m:oMath xmlns:m="http://schemas.openxmlformats.org/officeDocument/2006/math">
                    <m:r>
                      <a:rPr lang="it-IT" b="0" i="1" smtClean="0">
                        <a:latin typeface="Cambria Math" panose="02040503050406030204" pitchFamily="18" charset="0"/>
                        <a:ea typeface="Times New Roman" panose="02020603050405020304" pitchFamily="18" charset="0"/>
                        <a:cs typeface="Times New Roman" panose="02020603050405020304" pitchFamily="18" charset="0"/>
                      </a:rPr>
                      <m:t>𝑐</m:t>
                    </m:r>
                  </m:oMath>
                </a14:m>
                <a:r>
                  <a:rPr lang="it-IT" dirty="0">
                    <a:latin typeface="Calibri" panose="020F0502020204030204" pitchFamily="34" charset="0"/>
                    <a:ea typeface="Times New Roman" panose="02020603050405020304" pitchFamily="18" charset="0"/>
                    <a:cs typeface="Times New Roman" panose="02020603050405020304" pitchFamily="18" charset="0"/>
                  </a:rPr>
                  <a:t>, il tempo per eseguire </a:t>
                </a:r>
                <a14:m>
                  <m:oMath xmlns:m="http://schemas.openxmlformats.org/officeDocument/2006/math">
                    <m:r>
                      <a:rPr lang="it-IT" b="0" i="1" smtClean="0">
                        <a:latin typeface="Cambria Math" panose="02040503050406030204" pitchFamily="18" charset="0"/>
                        <a:ea typeface="Times New Roman" panose="02020603050405020304" pitchFamily="18" charset="0"/>
                        <a:cs typeface="Times New Roman" panose="02020603050405020304" pitchFamily="18" charset="0"/>
                      </a:rPr>
                      <m:t>𝑛</m:t>
                    </m:r>
                  </m:oMath>
                </a14:m>
                <a:r>
                  <a:rPr lang="it-IT" dirty="0">
                    <a:latin typeface="Calibri" panose="020F0502020204030204" pitchFamily="34" charset="0"/>
                    <a:ea typeface="Times New Roman" panose="02020603050405020304" pitchFamily="18" charset="0"/>
                    <a:cs typeface="Times New Roman" panose="02020603050405020304" pitchFamily="18" charset="0"/>
                  </a:rPr>
                  <a:t> query sarà pari a </a:t>
                </a:r>
                <a14:m>
                  <m:oMath xmlns:m="http://schemas.openxmlformats.org/officeDocument/2006/math">
                    <m:r>
                      <a:rPr lang="it-IT" b="0" i="1" smtClean="0">
                        <a:latin typeface="Cambria Math" panose="02040503050406030204" pitchFamily="18" charset="0"/>
                        <a:ea typeface="Times New Roman" panose="02020603050405020304" pitchFamily="18" charset="0"/>
                        <a:cs typeface="Times New Roman" panose="02020603050405020304" pitchFamily="18" charset="0"/>
                      </a:rPr>
                      <m:t>𝑛</m:t>
                    </m:r>
                    <m:r>
                      <a:rPr lang="it-IT" b="0" i="1" smtClean="0">
                        <a:latin typeface="Cambria Math" panose="02040503050406030204" pitchFamily="18" charset="0"/>
                        <a:ea typeface="Times New Roman" panose="02020603050405020304" pitchFamily="18" charset="0"/>
                        <a:cs typeface="Times New Roman" panose="02020603050405020304" pitchFamily="18" charset="0"/>
                      </a:rPr>
                      <m:t>⋅</m:t>
                    </m:r>
                    <m:r>
                      <a:rPr lang="it-IT" b="0" i="1" smtClean="0">
                        <a:latin typeface="Cambria Math" panose="02040503050406030204" pitchFamily="18" charset="0"/>
                        <a:ea typeface="Times New Roman" panose="02020603050405020304" pitchFamily="18" charset="0"/>
                        <a:cs typeface="Times New Roman" panose="02020603050405020304" pitchFamily="18" charset="0"/>
                      </a:rPr>
                      <m:t>𝑐</m:t>
                    </m:r>
                  </m:oMath>
                </a14:m>
                <a:r>
                  <a:rPr lang="it-IT" dirty="0">
                    <a:latin typeface="Calibri" panose="020F0502020204030204" pitchFamily="34" charset="0"/>
                    <a:ea typeface="Times New Roman" panose="02020603050405020304" pitchFamily="18" charset="0"/>
                    <a:cs typeface="Times New Roman" panose="02020603050405020304" pitchFamily="18" charset="0"/>
                  </a:rPr>
                  <a:t>. L’unica modifica introdotta è che non è stato seguito un ordine di eliminazione delle variabili ma si  è seguito l’ordine dato dalla struttura del Junction Tree.</a:t>
                </a:r>
              </a:p>
            </p:txBody>
          </p:sp>
        </mc:Choice>
        <mc:Fallback xmlns="">
          <p:sp>
            <p:nvSpPr>
              <p:cNvPr id="5" name="Rettangolo 4">
                <a:extLst>
                  <a:ext uri="{FF2B5EF4-FFF2-40B4-BE49-F238E27FC236}">
                    <a16:creationId xmlns:a16="http://schemas.microsoft.com/office/drawing/2014/main" id="{8BDB23A2-ABA1-4247-ADBD-0EBC0D45F9BB}"/>
                  </a:ext>
                </a:extLst>
              </p:cNvPr>
              <p:cNvSpPr>
                <a:spLocks noRot="1" noChangeAspect="1" noMove="1" noResize="1" noEditPoints="1" noAdjustHandles="1" noChangeArrowheads="1" noChangeShapeType="1" noTextEdit="1"/>
              </p:cNvSpPr>
              <p:nvPr/>
            </p:nvSpPr>
            <p:spPr>
              <a:xfrm>
                <a:off x="201878" y="3139863"/>
                <a:ext cx="9969331" cy="1029256"/>
              </a:xfrm>
              <a:prstGeom prst="rect">
                <a:avLst/>
              </a:prstGeom>
              <a:blipFill>
                <a:blip r:embed="rId2"/>
                <a:stretch>
                  <a:fillRect l="-489" t="-592" r="-489" b="-8284"/>
                </a:stretch>
              </a:blipFill>
            </p:spPr>
            <p:txBody>
              <a:bodyPr/>
              <a:lstStyle/>
              <a:p>
                <a:r>
                  <a:rPr lang="it-IT">
                    <a:noFill/>
                  </a:rPr>
                  <a:t> </a:t>
                </a:r>
              </a:p>
            </p:txBody>
          </p:sp>
        </mc:Fallback>
      </mc:AlternateContent>
      <p:sp>
        <p:nvSpPr>
          <p:cNvPr id="6" name="CasellaDiTesto 5">
            <a:extLst>
              <a:ext uri="{FF2B5EF4-FFF2-40B4-BE49-F238E27FC236}">
                <a16:creationId xmlns:a16="http://schemas.microsoft.com/office/drawing/2014/main" id="{1991BB6E-470A-44DF-ADFC-B2DD82934892}"/>
              </a:ext>
            </a:extLst>
          </p:cNvPr>
          <p:cNvSpPr txBox="1"/>
          <p:nvPr/>
        </p:nvSpPr>
        <p:spPr>
          <a:xfrm>
            <a:off x="201879" y="4507557"/>
            <a:ext cx="9969331" cy="923330"/>
          </a:xfrm>
          <a:prstGeom prst="rect">
            <a:avLst/>
          </a:prstGeom>
          <a:noFill/>
        </p:spPr>
        <p:txBody>
          <a:bodyPr wrap="square" rtlCol="0">
            <a:spAutoFit/>
          </a:bodyPr>
          <a:lstStyle/>
          <a:p>
            <a:pPr algn="just"/>
            <a:r>
              <a:rPr lang="it-IT" dirty="0"/>
              <a:t>Tuttavia per migliorare il tempo di esecuzione in modo considerevole ed avere un preprocessing di tutti i valori necessari e salvarli nel Junction Tree saranno necessarie poche aggiunte mantenendo intatta l’idea generica appena introdotta.  </a:t>
            </a:r>
          </a:p>
        </p:txBody>
      </p:sp>
      <p:sp>
        <p:nvSpPr>
          <p:cNvPr id="7" name="Segnaposto numero diapositiva 6">
            <a:extLst>
              <a:ext uri="{FF2B5EF4-FFF2-40B4-BE49-F238E27FC236}">
                <a16:creationId xmlns:a16="http://schemas.microsoft.com/office/drawing/2014/main" id="{57BEA72B-FC42-45DC-9138-B7D6951BE665}"/>
              </a:ext>
            </a:extLst>
          </p:cNvPr>
          <p:cNvSpPr>
            <a:spLocks noGrp="1"/>
          </p:cNvSpPr>
          <p:nvPr>
            <p:ph type="sldNum" sz="quarter" idx="11"/>
          </p:nvPr>
        </p:nvSpPr>
        <p:spPr/>
        <p:txBody>
          <a:bodyPr/>
          <a:lstStyle/>
          <a:p>
            <a:fld id="{E3E31332-ACEA-43BB-804D-F4DACF796CB9}" type="slidenum">
              <a:rPr lang="it-IT" smtClean="0"/>
              <a:t>35</a:t>
            </a:fld>
            <a:endParaRPr lang="it-IT"/>
          </a:p>
        </p:txBody>
      </p:sp>
    </p:spTree>
    <p:extLst>
      <p:ext uri="{BB962C8B-B14F-4D97-AF65-F5344CB8AC3E}">
        <p14:creationId xmlns:p14="http://schemas.microsoft.com/office/powerpoint/2010/main" val="2346558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4886A5-0BF6-4414-98C9-01F7F941A8BD}"/>
              </a:ext>
            </a:extLst>
          </p:cNvPr>
          <p:cNvSpPr>
            <a:spLocks noGrp="1"/>
          </p:cNvSpPr>
          <p:nvPr>
            <p:ph type="title"/>
          </p:nvPr>
        </p:nvSpPr>
        <p:spPr/>
        <p:txBody>
          <a:bodyPr>
            <a:normAutofit fontScale="90000"/>
          </a:bodyPr>
          <a:lstStyle/>
          <a:p>
            <a:r>
              <a:rPr lang="it-IT" dirty="0"/>
              <a:t>Junction Tree Calibration</a:t>
            </a:r>
          </a:p>
        </p:txBody>
      </p:sp>
      <p:sp>
        <p:nvSpPr>
          <p:cNvPr id="3" name="Segnaposto numero diapositiva 2">
            <a:extLst>
              <a:ext uri="{FF2B5EF4-FFF2-40B4-BE49-F238E27FC236}">
                <a16:creationId xmlns:a16="http://schemas.microsoft.com/office/drawing/2014/main" id="{D85339BD-4071-4219-877B-C4550036AB25}"/>
              </a:ext>
            </a:extLst>
          </p:cNvPr>
          <p:cNvSpPr>
            <a:spLocks noGrp="1"/>
          </p:cNvSpPr>
          <p:nvPr>
            <p:ph type="sldNum" sz="quarter" idx="11"/>
          </p:nvPr>
        </p:nvSpPr>
        <p:spPr/>
        <p:txBody>
          <a:bodyPr/>
          <a:lstStyle/>
          <a:p>
            <a:fld id="{E3E31332-ACEA-43BB-804D-F4DACF796CB9}" type="slidenum">
              <a:rPr lang="it-IT" smtClean="0"/>
              <a:t>36</a:t>
            </a:fld>
            <a:endParaRPr lang="it-IT"/>
          </a:p>
        </p:txBody>
      </p:sp>
      <p:sp>
        <p:nvSpPr>
          <p:cNvPr id="4" name="Segnaposto testo 3">
            <a:extLst>
              <a:ext uri="{FF2B5EF4-FFF2-40B4-BE49-F238E27FC236}">
                <a16:creationId xmlns:a16="http://schemas.microsoft.com/office/drawing/2014/main" id="{51C920E5-4826-40C6-9CC9-8F6ED0F88153}"/>
              </a:ext>
            </a:extLst>
          </p:cNvPr>
          <p:cNvSpPr>
            <a:spLocks noGrp="1"/>
          </p:cNvSpPr>
          <p:nvPr>
            <p:ph type="body" sz="quarter" idx="13"/>
          </p:nvPr>
        </p:nvSpPr>
        <p:spPr/>
        <p:txBody>
          <a:bodyPr/>
          <a:lstStyle/>
          <a:p>
            <a:r>
              <a:rPr lang="it-IT" dirty="0"/>
              <a:t>Messaggi da calcolare</a:t>
            </a:r>
          </a:p>
          <a:p>
            <a:endParaRPr lang="it-IT" dirty="0"/>
          </a:p>
        </p:txBody>
      </p:sp>
      <mc:AlternateContent xmlns:mc="http://schemas.openxmlformats.org/markup-compatibility/2006" xmlns:a14="http://schemas.microsoft.com/office/drawing/2010/main">
        <mc:Choice Requires="a14">
          <p:sp>
            <p:nvSpPr>
              <p:cNvPr id="5" name="Rettangolo 4">
                <a:extLst>
                  <a:ext uri="{FF2B5EF4-FFF2-40B4-BE49-F238E27FC236}">
                    <a16:creationId xmlns:a16="http://schemas.microsoft.com/office/drawing/2014/main" id="{F85D5457-21FF-40C2-A985-73B5F37137BC}"/>
                  </a:ext>
                </a:extLst>
              </p:cNvPr>
              <p:cNvSpPr/>
              <p:nvPr/>
            </p:nvSpPr>
            <p:spPr>
              <a:xfrm>
                <a:off x="201881" y="1567753"/>
                <a:ext cx="9969330" cy="1096903"/>
              </a:xfrm>
              <a:prstGeom prst="rect">
                <a:avLst/>
              </a:prstGeom>
            </p:spPr>
            <p:txBody>
              <a:bodyPr wrap="square">
                <a:spAutoFit/>
              </a:bodyPr>
              <a:lstStyle/>
              <a:p>
                <a:pPr algn="just">
                  <a:lnSpc>
                    <a:spcPct val="115000"/>
                  </a:lnSpc>
                  <a:spcAft>
                    <a:spcPts val="800"/>
                  </a:spcAft>
                </a:pPr>
                <a:r>
                  <a:rPr lang="it-IT" dirty="0">
                    <a:ea typeface="Times New Roman" panose="02020603050405020304" pitchFamily="18" charset="0"/>
                    <a:cs typeface="Times New Roman" panose="02020603050405020304" pitchFamily="18" charset="0"/>
                  </a:rPr>
                  <a:t>Finora per ogni nuova query si sono ricalcolati tutti i messaggi passati tra le varie cliques. Tuttavia, considerando due generiche clique </a:t>
                </a:r>
                <a14:m>
                  <m:oMath xmlns:m="http://schemas.openxmlformats.org/officeDocument/2006/math">
                    <m:sSub>
                      <m:sSubPr>
                        <m:ctrlPr>
                          <a:rPr lang="it-IT" i="1">
                            <a:latin typeface="Cambria Math" panose="02040503050406030204" pitchFamily="18" charset="0"/>
                            <a:ea typeface="Times New Roman" panose="02020603050405020304" pitchFamily="18" charset="0"/>
                            <a:cs typeface="Times New Roman" panose="02020603050405020304" pitchFamily="18" charset="0"/>
                          </a:rPr>
                        </m:ctrlPr>
                      </m:sSubPr>
                      <m:e>
                        <m:r>
                          <a:rPr lang="it-IT" i="1">
                            <a:latin typeface="Cambria Math" panose="02040503050406030204" pitchFamily="18" charset="0"/>
                            <a:ea typeface="Times New Roman" panose="02020603050405020304" pitchFamily="18" charset="0"/>
                            <a:cs typeface="Times New Roman" panose="02020603050405020304" pitchFamily="18" charset="0"/>
                          </a:rPr>
                          <m:t>𝐶</m:t>
                        </m:r>
                      </m:e>
                      <m:sub>
                        <m:r>
                          <a:rPr lang="it-IT" i="1">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it-IT" dirty="0">
                    <a:ea typeface="Times New Roman" panose="02020603050405020304" pitchFamily="18" charset="0"/>
                    <a:cs typeface="Times New Roman" panose="02020603050405020304" pitchFamily="18" charset="0"/>
                  </a:rPr>
                  <a:t> e </a:t>
                </a:r>
                <a14:m>
                  <m:oMath xmlns:m="http://schemas.openxmlformats.org/officeDocument/2006/math">
                    <m:sSub>
                      <m:sSubPr>
                        <m:ctrlPr>
                          <a:rPr lang="it-IT" i="1">
                            <a:latin typeface="Cambria Math" panose="02040503050406030204" pitchFamily="18" charset="0"/>
                            <a:ea typeface="Times New Roman" panose="02020603050405020304" pitchFamily="18" charset="0"/>
                            <a:cs typeface="Times New Roman" panose="02020603050405020304" pitchFamily="18" charset="0"/>
                          </a:rPr>
                        </m:ctrlPr>
                      </m:sSubPr>
                      <m:e>
                        <m:r>
                          <a:rPr lang="it-IT" i="1">
                            <a:latin typeface="Cambria Math" panose="02040503050406030204" pitchFamily="18" charset="0"/>
                            <a:ea typeface="Times New Roman" panose="02020603050405020304" pitchFamily="18" charset="0"/>
                            <a:cs typeface="Times New Roman" panose="02020603050405020304" pitchFamily="18" charset="0"/>
                          </a:rPr>
                          <m:t>𝐶</m:t>
                        </m:r>
                      </m:e>
                      <m:sub>
                        <m:r>
                          <a:rPr lang="it-IT" i="1">
                            <a:latin typeface="Cambria Math" panose="02040503050406030204" pitchFamily="18" charset="0"/>
                            <a:ea typeface="Times New Roman" panose="02020603050405020304" pitchFamily="18" charset="0"/>
                            <a:cs typeface="Times New Roman" panose="02020603050405020304" pitchFamily="18" charset="0"/>
                          </a:rPr>
                          <m:t>𝑗</m:t>
                        </m:r>
                      </m:sub>
                    </m:sSub>
                  </m:oMath>
                </a14:m>
                <a:r>
                  <a:rPr lang="it-IT" dirty="0">
                    <a:ea typeface="Times New Roman" panose="02020603050405020304" pitchFamily="18" charset="0"/>
                    <a:cs typeface="Times New Roman" panose="02020603050405020304" pitchFamily="18" charset="0"/>
                  </a:rPr>
                  <a:t> adiacenti possiamo notare che il valore dei messaggi che queste si scambiano, </a:t>
                </a:r>
                <a14:m>
                  <m:oMath xmlns:m="http://schemas.openxmlformats.org/officeDocument/2006/math">
                    <m:sSub>
                      <m:sSubPr>
                        <m:ctrlPr>
                          <a:rPr lang="it-IT" i="1">
                            <a:latin typeface="Cambria Math" panose="02040503050406030204" pitchFamily="18" charset="0"/>
                            <a:ea typeface="Times New Roman" panose="02020603050405020304" pitchFamily="18" charset="0"/>
                            <a:cs typeface="Times New Roman" panose="02020603050405020304" pitchFamily="18" charset="0"/>
                          </a:rPr>
                        </m:ctrlPr>
                      </m:sSubPr>
                      <m:e>
                        <m:r>
                          <a:rPr lang="it-IT" i="1">
                            <a:latin typeface="Cambria Math" panose="02040503050406030204" pitchFamily="18" charset="0"/>
                            <a:ea typeface="Times New Roman" panose="02020603050405020304" pitchFamily="18" charset="0"/>
                            <a:cs typeface="Times New Roman" panose="02020603050405020304" pitchFamily="18" charset="0"/>
                          </a:rPr>
                          <m:t>𝛿</m:t>
                        </m:r>
                      </m:e>
                      <m:sub>
                        <m:r>
                          <a:rPr lang="it-IT" i="1">
                            <a:latin typeface="Cambria Math" panose="02040503050406030204" pitchFamily="18" charset="0"/>
                            <a:ea typeface="Times New Roman" panose="02020603050405020304" pitchFamily="18" charset="0"/>
                            <a:cs typeface="Times New Roman" panose="02020603050405020304" pitchFamily="18" charset="0"/>
                          </a:rPr>
                          <m:t>𝑖</m:t>
                        </m:r>
                        <m:r>
                          <a:rPr lang="it-IT" i="1">
                            <a:latin typeface="Cambria Math" panose="02040503050406030204" pitchFamily="18" charset="0"/>
                            <a:ea typeface="Times New Roman" panose="02020603050405020304" pitchFamily="18" charset="0"/>
                            <a:cs typeface="Times New Roman" panose="02020603050405020304" pitchFamily="18" charset="0"/>
                          </a:rPr>
                          <m:t>→</m:t>
                        </m:r>
                        <m:r>
                          <a:rPr lang="it-IT" i="1">
                            <a:latin typeface="Cambria Math" panose="02040503050406030204" pitchFamily="18" charset="0"/>
                            <a:ea typeface="Times New Roman" panose="02020603050405020304" pitchFamily="18" charset="0"/>
                            <a:cs typeface="Times New Roman" panose="02020603050405020304" pitchFamily="18" charset="0"/>
                          </a:rPr>
                          <m:t>𝑗</m:t>
                        </m:r>
                      </m:sub>
                    </m:sSub>
                    <m:r>
                      <a:rPr lang="it-IT" i="1">
                        <a:latin typeface="Cambria Math" panose="02040503050406030204" pitchFamily="18" charset="0"/>
                        <a:ea typeface="Times New Roman" panose="02020603050405020304" pitchFamily="18" charset="0"/>
                        <a:cs typeface="Times New Roman" panose="02020603050405020304" pitchFamily="18" charset="0"/>
                      </a:rPr>
                      <m:t> </m:t>
                    </m:r>
                  </m:oMath>
                </a14:m>
                <a:r>
                  <a:rPr lang="it-IT" dirty="0">
                    <a:ea typeface="Times New Roman" panose="02020603050405020304" pitchFamily="18" charset="0"/>
                    <a:cs typeface="Times New Roman" panose="02020603050405020304" pitchFamily="18" charset="0"/>
                  </a:rPr>
                  <a:t>e </a:t>
                </a:r>
                <a14:m>
                  <m:oMath xmlns:m="http://schemas.openxmlformats.org/officeDocument/2006/math">
                    <m:sSub>
                      <m:sSubPr>
                        <m:ctrlPr>
                          <a:rPr lang="it-IT" i="1">
                            <a:latin typeface="Cambria Math" panose="02040503050406030204" pitchFamily="18" charset="0"/>
                            <a:ea typeface="Times New Roman" panose="02020603050405020304" pitchFamily="18" charset="0"/>
                            <a:cs typeface="Times New Roman" panose="02020603050405020304" pitchFamily="18" charset="0"/>
                          </a:rPr>
                        </m:ctrlPr>
                      </m:sSubPr>
                      <m:e>
                        <m:r>
                          <a:rPr lang="it-IT" i="1">
                            <a:latin typeface="Cambria Math" panose="02040503050406030204" pitchFamily="18" charset="0"/>
                            <a:ea typeface="Times New Roman" panose="02020603050405020304" pitchFamily="18" charset="0"/>
                            <a:cs typeface="Times New Roman" panose="02020603050405020304" pitchFamily="18" charset="0"/>
                          </a:rPr>
                          <m:t>𝛿</m:t>
                        </m:r>
                      </m:e>
                      <m:sub>
                        <m:r>
                          <a:rPr lang="it-IT" i="1">
                            <a:latin typeface="Cambria Math" panose="02040503050406030204" pitchFamily="18" charset="0"/>
                            <a:ea typeface="Times New Roman" panose="02020603050405020304" pitchFamily="18" charset="0"/>
                            <a:cs typeface="Times New Roman" panose="02020603050405020304" pitchFamily="18" charset="0"/>
                          </a:rPr>
                          <m:t>𝑗</m:t>
                        </m:r>
                        <m:r>
                          <a:rPr lang="it-IT" i="1">
                            <a:latin typeface="Cambria Math" panose="02040503050406030204" pitchFamily="18" charset="0"/>
                            <a:ea typeface="Times New Roman" panose="02020603050405020304" pitchFamily="18" charset="0"/>
                            <a:cs typeface="Times New Roman" panose="02020603050405020304" pitchFamily="18" charset="0"/>
                          </a:rPr>
                          <m:t>→</m:t>
                        </m:r>
                        <m:r>
                          <a:rPr lang="it-IT" i="1">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it-IT" dirty="0">
                    <a:ea typeface="Times New Roman" panose="02020603050405020304" pitchFamily="18" charset="0"/>
                    <a:cs typeface="Times New Roman" panose="02020603050405020304" pitchFamily="18" charset="0"/>
                  </a:rPr>
                  <a:t>, rimane lo stesso indipendentemente dal nodo radice scelta. </a:t>
                </a:r>
              </a:p>
            </p:txBody>
          </p:sp>
        </mc:Choice>
        <mc:Fallback xmlns="">
          <p:sp>
            <p:nvSpPr>
              <p:cNvPr id="5" name="Rettangolo 4">
                <a:extLst>
                  <a:ext uri="{FF2B5EF4-FFF2-40B4-BE49-F238E27FC236}">
                    <a16:creationId xmlns:a16="http://schemas.microsoft.com/office/drawing/2014/main" id="{F85D5457-21FF-40C2-A985-73B5F37137BC}"/>
                  </a:ext>
                </a:extLst>
              </p:cNvPr>
              <p:cNvSpPr>
                <a:spLocks noRot="1" noChangeAspect="1" noMove="1" noResize="1" noEditPoints="1" noAdjustHandles="1" noChangeArrowheads="1" noChangeShapeType="1" noTextEdit="1"/>
              </p:cNvSpPr>
              <p:nvPr/>
            </p:nvSpPr>
            <p:spPr>
              <a:xfrm>
                <a:off x="201881" y="1567753"/>
                <a:ext cx="9969330" cy="1096903"/>
              </a:xfrm>
              <a:prstGeom prst="rect">
                <a:avLst/>
              </a:prstGeom>
              <a:blipFill>
                <a:blip r:embed="rId2"/>
                <a:stretch>
                  <a:fillRect l="-489" t="-556" r="-489" b="-6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Rettangolo 5">
                <a:extLst>
                  <a:ext uri="{FF2B5EF4-FFF2-40B4-BE49-F238E27FC236}">
                    <a16:creationId xmlns:a16="http://schemas.microsoft.com/office/drawing/2014/main" id="{EAC0C7C7-1B04-4AF3-B35C-70DF759AEEB2}"/>
                  </a:ext>
                </a:extLst>
              </p:cNvPr>
              <p:cNvSpPr/>
              <p:nvPr/>
            </p:nvSpPr>
            <p:spPr>
              <a:xfrm>
                <a:off x="201881" y="2847390"/>
                <a:ext cx="9969330" cy="646331"/>
              </a:xfrm>
              <a:prstGeom prst="rect">
                <a:avLst/>
              </a:prstGeom>
            </p:spPr>
            <p:txBody>
              <a:bodyPr wrap="square">
                <a:spAutoFit/>
              </a:bodyPr>
              <a:lstStyle/>
              <a:p>
                <a:pPr algn="just"/>
                <a:r>
                  <a:rPr lang="it-IT" dirty="0">
                    <a:ea typeface="Times New Roman" panose="02020603050405020304" pitchFamily="18" charset="0"/>
                    <a:cs typeface="Times New Roman" panose="02020603050405020304" pitchFamily="18" charset="0"/>
                  </a:rPr>
                  <a:t>Quindi sarà sufficiente calcolare il valore di questi una sola volta e poi riutilizzarli indipendentemente dalla query. Per un JT di </a:t>
                </a:r>
                <a14:m>
                  <m:oMath xmlns:m="http://schemas.openxmlformats.org/officeDocument/2006/math">
                    <m:r>
                      <a:rPr lang="it-IT" i="1">
                        <a:latin typeface="Cambria Math" panose="02040503050406030204" pitchFamily="18" charset="0"/>
                        <a:ea typeface="Times New Roman" panose="02020603050405020304" pitchFamily="18" charset="0"/>
                        <a:cs typeface="Times New Roman" panose="02020603050405020304" pitchFamily="18" charset="0"/>
                      </a:rPr>
                      <m:t>𝑛</m:t>
                    </m:r>
                  </m:oMath>
                </a14:m>
                <a:r>
                  <a:rPr lang="it-IT" dirty="0">
                    <a:ea typeface="Times New Roman" panose="02020603050405020304" pitchFamily="18" charset="0"/>
                    <a:cs typeface="Times New Roman" panose="02020603050405020304" pitchFamily="18" charset="0"/>
                  </a:rPr>
                  <a:t> cliques, e quindi di </a:t>
                </a:r>
                <a14:m>
                  <m:oMath xmlns:m="http://schemas.openxmlformats.org/officeDocument/2006/math">
                    <m:r>
                      <a:rPr lang="it-IT" i="1">
                        <a:latin typeface="Cambria Math" panose="02040503050406030204" pitchFamily="18" charset="0"/>
                        <a:ea typeface="Times New Roman" panose="02020603050405020304" pitchFamily="18" charset="0"/>
                        <a:cs typeface="Times New Roman" panose="02020603050405020304" pitchFamily="18" charset="0"/>
                      </a:rPr>
                      <m:t>𝑛</m:t>
                    </m:r>
                    <m:r>
                      <a:rPr lang="it-IT" i="1">
                        <a:latin typeface="Cambria Math" panose="02040503050406030204" pitchFamily="18" charset="0"/>
                        <a:ea typeface="Times New Roman" panose="02020603050405020304" pitchFamily="18" charset="0"/>
                        <a:cs typeface="Times New Roman" panose="02020603050405020304" pitchFamily="18" charset="0"/>
                      </a:rPr>
                      <m:t>−1</m:t>
                    </m:r>
                  </m:oMath>
                </a14:m>
                <a:r>
                  <a:rPr lang="it-IT" dirty="0">
                    <a:ea typeface="Times New Roman" panose="02020603050405020304" pitchFamily="18" charset="0"/>
                    <a:cs typeface="Times New Roman" panose="02020603050405020304" pitchFamily="18" charset="0"/>
                  </a:rPr>
                  <a:t> archi, si possono calcolare solamente </a:t>
                </a:r>
                <a14:m>
                  <m:oMath xmlns:m="http://schemas.openxmlformats.org/officeDocument/2006/math">
                    <m:r>
                      <a:rPr lang="it-IT" i="1">
                        <a:latin typeface="Cambria Math" panose="02040503050406030204" pitchFamily="18" charset="0"/>
                        <a:ea typeface="Times New Roman" panose="02020603050405020304" pitchFamily="18" charset="0"/>
                        <a:cs typeface="Times New Roman" panose="02020603050405020304" pitchFamily="18" charset="0"/>
                      </a:rPr>
                      <m:t>2(</m:t>
                    </m:r>
                    <m:r>
                      <a:rPr lang="it-IT" i="1">
                        <a:latin typeface="Cambria Math" panose="02040503050406030204" pitchFamily="18" charset="0"/>
                        <a:ea typeface="Times New Roman" panose="02020603050405020304" pitchFamily="18" charset="0"/>
                        <a:cs typeface="Times New Roman" panose="02020603050405020304" pitchFamily="18" charset="0"/>
                      </a:rPr>
                      <m:t>𝑛</m:t>
                    </m:r>
                    <m:r>
                      <a:rPr lang="it-IT" i="1">
                        <a:latin typeface="Cambria Math" panose="02040503050406030204" pitchFamily="18" charset="0"/>
                        <a:ea typeface="Times New Roman" panose="02020603050405020304" pitchFamily="18" charset="0"/>
                        <a:cs typeface="Times New Roman" panose="02020603050405020304" pitchFamily="18" charset="0"/>
                      </a:rPr>
                      <m:t>−1)</m:t>
                    </m:r>
                  </m:oMath>
                </a14:m>
                <a:r>
                  <a:rPr lang="it-IT" dirty="0">
                    <a:ea typeface="Times New Roman" panose="02020603050405020304" pitchFamily="18" charset="0"/>
                    <a:cs typeface="Times New Roman" panose="02020603050405020304" pitchFamily="18" charset="0"/>
                  </a:rPr>
                  <a:t> messaggi.</a:t>
                </a:r>
                <a:endParaRPr lang="it-IT" dirty="0"/>
              </a:p>
            </p:txBody>
          </p:sp>
        </mc:Choice>
        <mc:Fallback xmlns="">
          <p:sp>
            <p:nvSpPr>
              <p:cNvPr id="6" name="Rettangolo 5">
                <a:extLst>
                  <a:ext uri="{FF2B5EF4-FFF2-40B4-BE49-F238E27FC236}">
                    <a16:creationId xmlns:a16="http://schemas.microsoft.com/office/drawing/2014/main" id="{EAC0C7C7-1B04-4AF3-B35C-70DF759AEEB2}"/>
                  </a:ext>
                </a:extLst>
              </p:cNvPr>
              <p:cNvSpPr>
                <a:spLocks noRot="1" noChangeAspect="1" noMove="1" noResize="1" noEditPoints="1" noAdjustHandles="1" noChangeArrowheads="1" noChangeShapeType="1" noTextEdit="1"/>
              </p:cNvSpPr>
              <p:nvPr/>
            </p:nvSpPr>
            <p:spPr>
              <a:xfrm>
                <a:off x="201881" y="2847390"/>
                <a:ext cx="9969330" cy="646331"/>
              </a:xfrm>
              <a:prstGeom prst="rect">
                <a:avLst/>
              </a:prstGeom>
              <a:blipFill>
                <a:blip r:embed="rId3"/>
                <a:stretch>
                  <a:fillRect l="-489" t="-4717" r="-489" b="-1415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Rettangolo 6">
                <a:extLst>
                  <a:ext uri="{FF2B5EF4-FFF2-40B4-BE49-F238E27FC236}">
                    <a16:creationId xmlns:a16="http://schemas.microsoft.com/office/drawing/2014/main" id="{DFDAA687-2808-4358-A7A2-D7E19E443443}"/>
                  </a:ext>
                </a:extLst>
              </p:cNvPr>
              <p:cNvSpPr/>
              <p:nvPr/>
            </p:nvSpPr>
            <p:spPr>
              <a:xfrm>
                <a:off x="201881" y="5487962"/>
                <a:ext cx="9969330" cy="1096903"/>
              </a:xfrm>
              <a:prstGeom prst="rect">
                <a:avLst/>
              </a:prstGeom>
            </p:spPr>
            <p:txBody>
              <a:bodyPr wrap="square">
                <a:spAutoFit/>
              </a:bodyPr>
              <a:lstStyle/>
              <a:p>
                <a:pPr algn="just">
                  <a:lnSpc>
                    <a:spcPct val="115000"/>
                  </a:lnSpc>
                  <a:spcAft>
                    <a:spcPts val="800"/>
                  </a:spcAft>
                </a:pPr>
                <a:r>
                  <a:rPr lang="it-IT" dirty="0">
                    <a:ea typeface="Times New Roman" panose="02020603050405020304" pitchFamily="18" charset="0"/>
                    <a:cs typeface="Times New Roman" panose="02020603050405020304" pitchFamily="18" charset="0"/>
                  </a:rPr>
                  <a:t>Per adattarsi a ciò ridefiniamo il concetto di </a:t>
                </a:r>
                <a:r>
                  <a:rPr lang="it-IT" i="1" dirty="0">
                    <a:ea typeface="Times New Roman" panose="02020603050405020304" pitchFamily="18" charset="0"/>
                    <a:cs typeface="Times New Roman" panose="02020603050405020304" pitchFamily="18" charset="0"/>
                  </a:rPr>
                  <a:t>ready clique</a:t>
                </a:r>
                <a:r>
                  <a:rPr lang="it-IT" dirty="0">
                    <a:ea typeface="Times New Roman" panose="02020603050405020304" pitchFamily="18" charset="0"/>
                    <a:cs typeface="Times New Roman" panose="02020603050405020304" pitchFamily="18" charset="0"/>
                  </a:rPr>
                  <a:t>, cioè quando una clique è pronta a passare il suo messaggio,</a:t>
                </a:r>
                <a:r>
                  <a:rPr lang="it-IT" i="1" dirty="0">
                    <a:ea typeface="Times New Roman" panose="02020603050405020304" pitchFamily="18" charset="0"/>
                    <a:cs typeface="Times New Roman" panose="02020603050405020304" pitchFamily="18" charset="0"/>
                  </a:rPr>
                  <a:t> </a:t>
                </a:r>
                <a:r>
                  <a:rPr lang="it-IT" dirty="0">
                    <a:ea typeface="Times New Roman" panose="02020603050405020304" pitchFamily="18" charset="0"/>
                    <a:cs typeface="Times New Roman" panose="02020603050405020304" pitchFamily="18" charset="0"/>
                  </a:rPr>
                  <a:t>per astrarlo dalla presenza di un nodo scelto come radice</a:t>
                </a:r>
                <a:r>
                  <a:rPr lang="it-IT" i="1" dirty="0">
                    <a:ea typeface="Times New Roman" panose="02020603050405020304" pitchFamily="18" charset="0"/>
                    <a:cs typeface="Times New Roman" panose="02020603050405020304" pitchFamily="18" charset="0"/>
                  </a:rPr>
                  <a:t>. </a:t>
                </a:r>
                <a:r>
                  <a:rPr lang="it-IT" dirty="0">
                    <a:ea typeface="Times New Roman" panose="02020603050405020304" pitchFamily="18" charset="0"/>
                    <a:cs typeface="Times New Roman" panose="02020603050405020304" pitchFamily="18" charset="0"/>
                  </a:rPr>
                  <a:t>Una clique </a:t>
                </a:r>
                <a14:m>
                  <m:oMath xmlns:m="http://schemas.openxmlformats.org/officeDocument/2006/math">
                    <m:sSub>
                      <m:sSubPr>
                        <m:ctrlPr>
                          <a:rPr lang="it-IT" i="1">
                            <a:latin typeface="Cambria Math" panose="02040503050406030204" pitchFamily="18" charset="0"/>
                            <a:ea typeface="Times New Roman" panose="02020603050405020304" pitchFamily="18" charset="0"/>
                            <a:cs typeface="Times New Roman" panose="02020603050405020304" pitchFamily="18" charset="0"/>
                          </a:rPr>
                        </m:ctrlPr>
                      </m:sSubPr>
                      <m:e>
                        <m:r>
                          <a:rPr lang="it-IT" i="1">
                            <a:latin typeface="Cambria Math" panose="02040503050406030204" pitchFamily="18" charset="0"/>
                            <a:ea typeface="Times New Roman" panose="02020603050405020304" pitchFamily="18" charset="0"/>
                            <a:cs typeface="Times New Roman" panose="02020603050405020304" pitchFamily="18" charset="0"/>
                          </a:rPr>
                          <m:t>𝐶</m:t>
                        </m:r>
                      </m:e>
                      <m:sub>
                        <m:r>
                          <a:rPr lang="it-IT" i="1">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it-IT" dirty="0">
                    <a:ea typeface="Times New Roman" panose="02020603050405020304" pitchFamily="18" charset="0"/>
                    <a:cs typeface="Times New Roman" panose="02020603050405020304" pitchFamily="18" charset="0"/>
                  </a:rPr>
                  <a:t> è detta </a:t>
                </a:r>
                <a:r>
                  <a:rPr lang="it-IT" b="1" i="1" dirty="0">
                    <a:ea typeface="Times New Roman" panose="02020603050405020304" pitchFamily="18" charset="0"/>
                    <a:cs typeface="Times New Roman" panose="02020603050405020304" pitchFamily="18" charset="0"/>
                  </a:rPr>
                  <a:t>ready to transmit</a:t>
                </a:r>
                <a:r>
                  <a:rPr lang="it-IT" i="1" dirty="0">
                    <a:ea typeface="Times New Roman" panose="02020603050405020304" pitchFamily="18" charset="0"/>
                    <a:cs typeface="Times New Roman" panose="02020603050405020304" pitchFamily="18" charset="0"/>
                  </a:rPr>
                  <a:t> </a:t>
                </a:r>
                <a:r>
                  <a:rPr lang="it-IT" dirty="0">
                    <a:ea typeface="Times New Roman" panose="02020603050405020304" pitchFamily="18" charset="0"/>
                    <a:cs typeface="Times New Roman" panose="02020603050405020304" pitchFamily="18" charset="0"/>
                  </a:rPr>
                  <a:t> verso la clique </a:t>
                </a:r>
                <a14:m>
                  <m:oMath xmlns:m="http://schemas.openxmlformats.org/officeDocument/2006/math">
                    <m:sSub>
                      <m:sSubPr>
                        <m:ctrlPr>
                          <a:rPr lang="it-IT" i="1">
                            <a:latin typeface="Cambria Math" panose="02040503050406030204" pitchFamily="18" charset="0"/>
                            <a:ea typeface="Times New Roman" panose="02020603050405020304" pitchFamily="18" charset="0"/>
                            <a:cs typeface="Times New Roman" panose="02020603050405020304" pitchFamily="18" charset="0"/>
                          </a:rPr>
                        </m:ctrlPr>
                      </m:sSubPr>
                      <m:e>
                        <m:r>
                          <a:rPr lang="it-IT" i="1">
                            <a:latin typeface="Cambria Math" panose="02040503050406030204" pitchFamily="18" charset="0"/>
                            <a:ea typeface="Times New Roman" panose="02020603050405020304" pitchFamily="18" charset="0"/>
                            <a:cs typeface="Times New Roman" panose="02020603050405020304" pitchFamily="18" charset="0"/>
                          </a:rPr>
                          <m:t>𝐶</m:t>
                        </m:r>
                      </m:e>
                      <m:sub>
                        <m:r>
                          <a:rPr lang="it-IT" i="1">
                            <a:latin typeface="Cambria Math" panose="02040503050406030204" pitchFamily="18" charset="0"/>
                            <a:ea typeface="Times New Roman" panose="02020603050405020304" pitchFamily="18" charset="0"/>
                            <a:cs typeface="Times New Roman" panose="02020603050405020304" pitchFamily="18" charset="0"/>
                          </a:rPr>
                          <m:t>𝑗</m:t>
                        </m:r>
                      </m:sub>
                    </m:sSub>
                  </m:oMath>
                </a14:m>
                <a:r>
                  <a:rPr lang="it-IT" dirty="0">
                    <a:ea typeface="Times New Roman" panose="02020603050405020304" pitchFamily="18" charset="0"/>
                    <a:cs typeface="Times New Roman" panose="02020603050405020304" pitchFamily="18" charset="0"/>
                  </a:rPr>
                  <a:t> quando </a:t>
                </a:r>
                <a14:m>
                  <m:oMath xmlns:m="http://schemas.openxmlformats.org/officeDocument/2006/math">
                    <m:sSub>
                      <m:sSubPr>
                        <m:ctrlPr>
                          <a:rPr lang="it-IT" i="1">
                            <a:latin typeface="Cambria Math" panose="02040503050406030204" pitchFamily="18" charset="0"/>
                            <a:ea typeface="Times New Roman" panose="02020603050405020304" pitchFamily="18" charset="0"/>
                            <a:cs typeface="Times New Roman" panose="02020603050405020304" pitchFamily="18" charset="0"/>
                          </a:rPr>
                        </m:ctrlPr>
                      </m:sSubPr>
                      <m:e>
                        <m:r>
                          <a:rPr lang="it-IT" i="1">
                            <a:latin typeface="Cambria Math" panose="02040503050406030204" pitchFamily="18" charset="0"/>
                            <a:ea typeface="Times New Roman" panose="02020603050405020304" pitchFamily="18" charset="0"/>
                            <a:cs typeface="Times New Roman" panose="02020603050405020304" pitchFamily="18" charset="0"/>
                          </a:rPr>
                          <m:t>𝐶</m:t>
                        </m:r>
                      </m:e>
                      <m:sub>
                        <m:r>
                          <a:rPr lang="it-IT" i="1">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it-IT" dirty="0">
                    <a:ea typeface="Times New Roman" panose="02020603050405020304" pitchFamily="18" charset="0"/>
                    <a:cs typeface="Times New Roman" panose="02020603050405020304" pitchFamily="18" charset="0"/>
                  </a:rPr>
                  <a:t> ha tutti i messaggi dei suoi vicini tranne quello della clique </a:t>
                </a:r>
                <a14:m>
                  <m:oMath xmlns:m="http://schemas.openxmlformats.org/officeDocument/2006/math">
                    <m:sSub>
                      <m:sSubPr>
                        <m:ctrlPr>
                          <a:rPr lang="it-IT" i="1">
                            <a:latin typeface="Cambria Math" panose="02040503050406030204" pitchFamily="18" charset="0"/>
                            <a:ea typeface="Times New Roman" panose="02020603050405020304" pitchFamily="18" charset="0"/>
                            <a:cs typeface="Times New Roman" panose="02020603050405020304" pitchFamily="18" charset="0"/>
                          </a:rPr>
                        </m:ctrlPr>
                      </m:sSubPr>
                      <m:e>
                        <m:r>
                          <a:rPr lang="it-IT" i="1">
                            <a:latin typeface="Cambria Math" panose="02040503050406030204" pitchFamily="18" charset="0"/>
                            <a:ea typeface="Times New Roman" panose="02020603050405020304" pitchFamily="18" charset="0"/>
                            <a:cs typeface="Times New Roman" panose="02020603050405020304" pitchFamily="18" charset="0"/>
                          </a:rPr>
                          <m:t>𝐶</m:t>
                        </m:r>
                      </m:e>
                      <m:sub>
                        <m:r>
                          <a:rPr lang="it-IT" i="1">
                            <a:latin typeface="Cambria Math" panose="02040503050406030204" pitchFamily="18" charset="0"/>
                            <a:ea typeface="Times New Roman" panose="02020603050405020304" pitchFamily="18" charset="0"/>
                            <a:cs typeface="Times New Roman" panose="02020603050405020304" pitchFamily="18" charset="0"/>
                          </a:rPr>
                          <m:t>𝑗</m:t>
                        </m:r>
                      </m:sub>
                    </m:sSub>
                  </m:oMath>
                </a14:m>
                <a:r>
                  <a:rPr lang="it-IT" dirty="0">
                    <a:ea typeface="Times New Roman" panose="02020603050405020304" pitchFamily="18" charset="0"/>
                    <a:cs typeface="Times New Roman" panose="02020603050405020304" pitchFamily="18" charset="0"/>
                  </a:rPr>
                  <a:t>.</a:t>
                </a:r>
              </a:p>
            </p:txBody>
          </p:sp>
        </mc:Choice>
        <mc:Fallback xmlns="">
          <p:sp>
            <p:nvSpPr>
              <p:cNvPr id="7" name="Rettangolo 6">
                <a:extLst>
                  <a:ext uri="{FF2B5EF4-FFF2-40B4-BE49-F238E27FC236}">
                    <a16:creationId xmlns:a16="http://schemas.microsoft.com/office/drawing/2014/main" id="{DFDAA687-2808-4358-A7A2-D7E19E443443}"/>
                  </a:ext>
                </a:extLst>
              </p:cNvPr>
              <p:cNvSpPr>
                <a:spLocks noRot="1" noChangeAspect="1" noMove="1" noResize="1" noEditPoints="1" noAdjustHandles="1" noChangeArrowheads="1" noChangeShapeType="1" noTextEdit="1"/>
              </p:cNvSpPr>
              <p:nvPr/>
            </p:nvSpPr>
            <p:spPr>
              <a:xfrm>
                <a:off x="201881" y="5487962"/>
                <a:ext cx="9969330" cy="1096903"/>
              </a:xfrm>
              <a:prstGeom prst="rect">
                <a:avLst/>
              </a:prstGeom>
              <a:blipFill>
                <a:blip r:embed="rId4"/>
                <a:stretch>
                  <a:fillRect l="-489" t="-556" r="-489" b="-3333"/>
                </a:stretch>
              </a:blipFill>
            </p:spPr>
            <p:txBody>
              <a:bodyPr/>
              <a:lstStyle/>
              <a:p>
                <a:r>
                  <a:rPr lang="it-IT">
                    <a:noFill/>
                  </a:rPr>
                  <a:t> </a:t>
                </a:r>
              </a:p>
            </p:txBody>
          </p:sp>
        </mc:Fallback>
      </mc:AlternateContent>
      <p:grpSp>
        <p:nvGrpSpPr>
          <p:cNvPr id="49" name="Gruppo 48">
            <a:extLst>
              <a:ext uri="{FF2B5EF4-FFF2-40B4-BE49-F238E27FC236}">
                <a16:creationId xmlns:a16="http://schemas.microsoft.com/office/drawing/2014/main" id="{47CE62DA-D99C-4300-8A50-0FB7EEF5EB37}"/>
              </a:ext>
            </a:extLst>
          </p:cNvPr>
          <p:cNvGrpSpPr/>
          <p:nvPr/>
        </p:nvGrpSpPr>
        <p:grpSpPr>
          <a:xfrm>
            <a:off x="3487149" y="3600345"/>
            <a:ext cx="3398793" cy="1780992"/>
            <a:chOff x="2930706" y="3743248"/>
            <a:chExt cx="3398793" cy="1780992"/>
          </a:xfrm>
        </p:grpSpPr>
        <mc:AlternateContent xmlns:mc="http://schemas.openxmlformats.org/markup-compatibility/2006" xmlns:a14="http://schemas.microsoft.com/office/drawing/2010/main">
          <mc:Choice Requires="a14">
            <p:sp>
              <p:nvSpPr>
                <p:cNvPr id="8" name="Ovale 7">
                  <a:extLst>
                    <a:ext uri="{FF2B5EF4-FFF2-40B4-BE49-F238E27FC236}">
                      <a16:creationId xmlns:a16="http://schemas.microsoft.com/office/drawing/2014/main" id="{8C3DDB1C-6545-41D5-ADDA-3C63001D10CF}"/>
                    </a:ext>
                  </a:extLst>
                </p:cNvPr>
                <p:cNvSpPr/>
                <p:nvPr/>
              </p:nvSpPr>
              <p:spPr>
                <a:xfrm>
                  <a:off x="4364156" y="4062997"/>
                  <a:ext cx="576000" cy="576000"/>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𝐶</m:t>
                            </m:r>
                          </m:e>
                          <m:sub>
                            <m:r>
                              <a:rPr lang="it-IT" sz="2000" b="0" i="1" smtClean="0">
                                <a:latin typeface="Cambria Math" panose="02040503050406030204" pitchFamily="18" charset="0"/>
                              </a:rPr>
                              <m:t>𝑖</m:t>
                            </m:r>
                          </m:sub>
                        </m:sSub>
                      </m:oMath>
                    </m:oMathPara>
                  </a14:m>
                  <a:endParaRPr lang="it-IT" sz="2000" dirty="0"/>
                </a:p>
              </p:txBody>
            </p:sp>
          </mc:Choice>
          <mc:Fallback xmlns="">
            <p:sp>
              <p:nvSpPr>
                <p:cNvPr id="8" name="Ovale 7">
                  <a:extLst>
                    <a:ext uri="{FF2B5EF4-FFF2-40B4-BE49-F238E27FC236}">
                      <a16:creationId xmlns:a16="http://schemas.microsoft.com/office/drawing/2014/main" id="{8C3DDB1C-6545-41D5-ADDA-3C63001D10CF}"/>
                    </a:ext>
                  </a:extLst>
                </p:cNvPr>
                <p:cNvSpPr>
                  <a:spLocks noRot="1" noChangeAspect="1" noMove="1" noResize="1" noEditPoints="1" noAdjustHandles="1" noChangeArrowheads="1" noChangeShapeType="1" noTextEdit="1"/>
                </p:cNvSpPr>
                <p:nvPr/>
              </p:nvSpPr>
              <p:spPr>
                <a:xfrm>
                  <a:off x="4364156" y="4062997"/>
                  <a:ext cx="576000" cy="576000"/>
                </a:xfrm>
                <a:prstGeom prst="ellipse">
                  <a:avLst/>
                </a:prstGeom>
                <a:blipFill>
                  <a:blip r:embed="rId5"/>
                  <a:stretch>
                    <a:fillRect/>
                  </a:stretch>
                </a:blipFill>
                <a:ln>
                  <a:noFill/>
                </a:ln>
                <a:effectLst>
                  <a:outerShdw blurRad="50800" dist="38100" dir="2700000" algn="tl" rotWithShape="0">
                    <a:prstClr val="black">
                      <a:alpha val="40000"/>
                    </a:prstClr>
                  </a:outerShdw>
                </a:effec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Ovale 8">
                  <a:extLst>
                    <a:ext uri="{FF2B5EF4-FFF2-40B4-BE49-F238E27FC236}">
                      <a16:creationId xmlns:a16="http://schemas.microsoft.com/office/drawing/2014/main" id="{32F36F1E-A4DA-4FE5-A178-8493E68AF9DB}"/>
                    </a:ext>
                  </a:extLst>
                </p:cNvPr>
                <p:cNvSpPr/>
                <p:nvPr/>
              </p:nvSpPr>
              <p:spPr>
                <a:xfrm>
                  <a:off x="5753499" y="4062997"/>
                  <a:ext cx="576000" cy="576000"/>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𝐶</m:t>
                            </m:r>
                          </m:e>
                          <m:sub>
                            <m:r>
                              <a:rPr lang="it-IT" sz="2000" b="0" i="1" smtClean="0">
                                <a:latin typeface="Cambria Math" panose="02040503050406030204" pitchFamily="18" charset="0"/>
                              </a:rPr>
                              <m:t>𝑗</m:t>
                            </m:r>
                          </m:sub>
                        </m:sSub>
                      </m:oMath>
                    </m:oMathPara>
                  </a14:m>
                  <a:endParaRPr lang="it-IT" sz="2000" dirty="0"/>
                </a:p>
              </p:txBody>
            </p:sp>
          </mc:Choice>
          <mc:Fallback xmlns="">
            <p:sp>
              <p:nvSpPr>
                <p:cNvPr id="9" name="Ovale 8">
                  <a:extLst>
                    <a:ext uri="{FF2B5EF4-FFF2-40B4-BE49-F238E27FC236}">
                      <a16:creationId xmlns:a16="http://schemas.microsoft.com/office/drawing/2014/main" id="{32F36F1E-A4DA-4FE5-A178-8493E68AF9DB}"/>
                    </a:ext>
                  </a:extLst>
                </p:cNvPr>
                <p:cNvSpPr>
                  <a:spLocks noRot="1" noChangeAspect="1" noMove="1" noResize="1" noEditPoints="1" noAdjustHandles="1" noChangeArrowheads="1" noChangeShapeType="1" noTextEdit="1"/>
                </p:cNvSpPr>
                <p:nvPr/>
              </p:nvSpPr>
              <p:spPr>
                <a:xfrm>
                  <a:off x="5753499" y="4062997"/>
                  <a:ext cx="576000" cy="576000"/>
                </a:xfrm>
                <a:prstGeom prst="ellipse">
                  <a:avLst/>
                </a:prstGeom>
                <a:blipFill>
                  <a:blip r:embed="rId6"/>
                  <a:stretch>
                    <a:fillRect/>
                  </a:stretch>
                </a:blipFill>
                <a:ln>
                  <a:noFill/>
                </a:ln>
                <a:effectLst>
                  <a:outerShdw blurRad="50800" dist="38100" dir="2700000" algn="tl" rotWithShape="0">
                    <a:prstClr val="black">
                      <a:alpha val="40000"/>
                    </a:prstClr>
                  </a:outerShdw>
                </a:effec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Ovale 10">
                  <a:extLst>
                    <a:ext uri="{FF2B5EF4-FFF2-40B4-BE49-F238E27FC236}">
                      <a16:creationId xmlns:a16="http://schemas.microsoft.com/office/drawing/2014/main" id="{5996E509-A368-4268-A786-8FCB2F4C5BCE}"/>
                    </a:ext>
                  </a:extLst>
                </p:cNvPr>
                <p:cNvSpPr/>
                <p:nvPr/>
              </p:nvSpPr>
              <p:spPr>
                <a:xfrm>
                  <a:off x="4448509" y="4948240"/>
                  <a:ext cx="576000" cy="576000"/>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𝐶</m:t>
                            </m:r>
                          </m:e>
                          <m:sub>
                            <m:r>
                              <a:rPr lang="it-IT" sz="2000" b="0" i="1" smtClean="0">
                                <a:latin typeface="Cambria Math" panose="02040503050406030204" pitchFamily="18" charset="0"/>
                              </a:rPr>
                              <m:t>4</m:t>
                            </m:r>
                          </m:sub>
                        </m:sSub>
                      </m:oMath>
                    </m:oMathPara>
                  </a14:m>
                  <a:endParaRPr lang="it-IT" sz="2000" dirty="0"/>
                </a:p>
              </p:txBody>
            </p:sp>
          </mc:Choice>
          <mc:Fallback xmlns="">
            <p:sp>
              <p:nvSpPr>
                <p:cNvPr id="11" name="Ovale 10">
                  <a:extLst>
                    <a:ext uri="{FF2B5EF4-FFF2-40B4-BE49-F238E27FC236}">
                      <a16:creationId xmlns:a16="http://schemas.microsoft.com/office/drawing/2014/main" id="{5996E509-A368-4268-A786-8FCB2F4C5BCE}"/>
                    </a:ext>
                  </a:extLst>
                </p:cNvPr>
                <p:cNvSpPr>
                  <a:spLocks noRot="1" noChangeAspect="1" noMove="1" noResize="1" noEditPoints="1" noAdjustHandles="1" noChangeArrowheads="1" noChangeShapeType="1" noTextEdit="1"/>
                </p:cNvSpPr>
                <p:nvPr/>
              </p:nvSpPr>
              <p:spPr>
                <a:xfrm>
                  <a:off x="4448509" y="4948240"/>
                  <a:ext cx="576000" cy="576000"/>
                </a:xfrm>
                <a:prstGeom prst="ellipse">
                  <a:avLst/>
                </a:prstGeom>
                <a:blipFill>
                  <a:blip r:embed="rId7"/>
                  <a:stretch>
                    <a:fillRect/>
                  </a:stretch>
                </a:blipFill>
                <a:ln>
                  <a:noFill/>
                </a:ln>
                <a:effectLst>
                  <a:outerShdw blurRad="50800" dist="38100" dir="2700000" algn="tl" rotWithShape="0">
                    <a:prstClr val="black">
                      <a:alpha val="40000"/>
                    </a:prstClr>
                  </a:outerShdw>
                </a:effec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Ovale 11">
                  <a:extLst>
                    <a:ext uri="{FF2B5EF4-FFF2-40B4-BE49-F238E27FC236}">
                      <a16:creationId xmlns:a16="http://schemas.microsoft.com/office/drawing/2014/main" id="{91114FC6-1D3B-4004-AF62-CCAA399B4502}"/>
                    </a:ext>
                  </a:extLst>
                </p:cNvPr>
                <p:cNvSpPr/>
                <p:nvPr/>
              </p:nvSpPr>
              <p:spPr>
                <a:xfrm>
                  <a:off x="2930706" y="4443985"/>
                  <a:ext cx="576000" cy="576000"/>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𝐶</m:t>
                            </m:r>
                          </m:e>
                          <m:sub>
                            <m:r>
                              <a:rPr lang="it-IT" sz="2000" b="0" i="1" smtClean="0">
                                <a:latin typeface="Cambria Math" panose="02040503050406030204" pitchFamily="18" charset="0"/>
                              </a:rPr>
                              <m:t>2</m:t>
                            </m:r>
                          </m:sub>
                        </m:sSub>
                      </m:oMath>
                    </m:oMathPara>
                  </a14:m>
                  <a:endParaRPr lang="it-IT" sz="2000" dirty="0"/>
                </a:p>
              </p:txBody>
            </p:sp>
          </mc:Choice>
          <mc:Fallback xmlns="">
            <p:sp>
              <p:nvSpPr>
                <p:cNvPr id="12" name="Ovale 11">
                  <a:extLst>
                    <a:ext uri="{FF2B5EF4-FFF2-40B4-BE49-F238E27FC236}">
                      <a16:creationId xmlns:a16="http://schemas.microsoft.com/office/drawing/2014/main" id="{91114FC6-1D3B-4004-AF62-CCAA399B4502}"/>
                    </a:ext>
                  </a:extLst>
                </p:cNvPr>
                <p:cNvSpPr>
                  <a:spLocks noRot="1" noChangeAspect="1" noMove="1" noResize="1" noEditPoints="1" noAdjustHandles="1" noChangeArrowheads="1" noChangeShapeType="1" noTextEdit="1"/>
                </p:cNvSpPr>
                <p:nvPr/>
              </p:nvSpPr>
              <p:spPr>
                <a:xfrm>
                  <a:off x="2930706" y="4443985"/>
                  <a:ext cx="576000" cy="576000"/>
                </a:xfrm>
                <a:prstGeom prst="ellipse">
                  <a:avLst/>
                </a:prstGeom>
                <a:blipFill>
                  <a:blip r:embed="rId8"/>
                  <a:stretch>
                    <a:fillRect/>
                  </a:stretch>
                </a:blipFill>
                <a:ln>
                  <a:noFill/>
                </a:ln>
                <a:effectLst>
                  <a:outerShdw blurRad="50800" dist="38100" dir="2700000" algn="tl" rotWithShape="0">
                    <a:prstClr val="black">
                      <a:alpha val="40000"/>
                    </a:prstClr>
                  </a:outerShdw>
                </a:effec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Ovale 12">
                  <a:extLst>
                    <a:ext uri="{FF2B5EF4-FFF2-40B4-BE49-F238E27FC236}">
                      <a16:creationId xmlns:a16="http://schemas.microsoft.com/office/drawing/2014/main" id="{0DD7665D-B5DD-4ED6-A530-8D951455E54E}"/>
                    </a:ext>
                  </a:extLst>
                </p:cNvPr>
                <p:cNvSpPr/>
                <p:nvPr/>
              </p:nvSpPr>
              <p:spPr>
                <a:xfrm>
                  <a:off x="2930706" y="3743248"/>
                  <a:ext cx="576000" cy="576000"/>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𝐶</m:t>
                            </m:r>
                          </m:e>
                          <m:sub>
                            <m:r>
                              <a:rPr lang="it-IT" sz="2000" b="0" i="1" smtClean="0">
                                <a:latin typeface="Cambria Math" panose="02040503050406030204" pitchFamily="18" charset="0"/>
                              </a:rPr>
                              <m:t>1</m:t>
                            </m:r>
                          </m:sub>
                        </m:sSub>
                      </m:oMath>
                    </m:oMathPara>
                  </a14:m>
                  <a:endParaRPr lang="it-IT" sz="2000" dirty="0"/>
                </a:p>
              </p:txBody>
            </p:sp>
          </mc:Choice>
          <mc:Fallback xmlns="">
            <p:sp>
              <p:nvSpPr>
                <p:cNvPr id="13" name="Ovale 12">
                  <a:extLst>
                    <a:ext uri="{FF2B5EF4-FFF2-40B4-BE49-F238E27FC236}">
                      <a16:creationId xmlns:a16="http://schemas.microsoft.com/office/drawing/2014/main" id="{0DD7665D-B5DD-4ED6-A530-8D951455E54E}"/>
                    </a:ext>
                  </a:extLst>
                </p:cNvPr>
                <p:cNvSpPr>
                  <a:spLocks noRot="1" noChangeAspect="1" noMove="1" noResize="1" noEditPoints="1" noAdjustHandles="1" noChangeArrowheads="1" noChangeShapeType="1" noTextEdit="1"/>
                </p:cNvSpPr>
                <p:nvPr/>
              </p:nvSpPr>
              <p:spPr>
                <a:xfrm>
                  <a:off x="2930706" y="3743248"/>
                  <a:ext cx="576000" cy="576000"/>
                </a:xfrm>
                <a:prstGeom prst="ellipse">
                  <a:avLst/>
                </a:prstGeom>
                <a:blipFill>
                  <a:blip r:embed="rId9"/>
                  <a:stretch>
                    <a:fillRect/>
                  </a:stretch>
                </a:blipFill>
                <a:ln>
                  <a:noFill/>
                </a:ln>
                <a:effectLst>
                  <a:outerShdw blurRad="50800" dist="38100" dir="2700000" algn="tl" rotWithShape="0">
                    <a:prstClr val="black">
                      <a:alpha val="40000"/>
                    </a:prstClr>
                  </a:outerShdw>
                </a:effec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Ovale 13">
                  <a:extLst>
                    <a:ext uri="{FF2B5EF4-FFF2-40B4-BE49-F238E27FC236}">
                      <a16:creationId xmlns:a16="http://schemas.microsoft.com/office/drawing/2014/main" id="{431FBC22-3530-4080-9666-C3147A00007D}"/>
                    </a:ext>
                  </a:extLst>
                </p:cNvPr>
                <p:cNvSpPr/>
                <p:nvPr/>
              </p:nvSpPr>
              <p:spPr>
                <a:xfrm>
                  <a:off x="3640292" y="4865568"/>
                  <a:ext cx="576000" cy="576000"/>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𝐶</m:t>
                            </m:r>
                          </m:e>
                          <m:sub>
                            <m:r>
                              <a:rPr lang="it-IT" sz="2000" b="0" i="1" smtClean="0">
                                <a:latin typeface="Cambria Math" panose="02040503050406030204" pitchFamily="18" charset="0"/>
                              </a:rPr>
                              <m:t>3</m:t>
                            </m:r>
                          </m:sub>
                        </m:sSub>
                      </m:oMath>
                    </m:oMathPara>
                  </a14:m>
                  <a:endParaRPr lang="it-IT" sz="2000" dirty="0"/>
                </a:p>
              </p:txBody>
            </p:sp>
          </mc:Choice>
          <mc:Fallback xmlns="">
            <p:sp>
              <p:nvSpPr>
                <p:cNvPr id="14" name="Ovale 13">
                  <a:extLst>
                    <a:ext uri="{FF2B5EF4-FFF2-40B4-BE49-F238E27FC236}">
                      <a16:creationId xmlns:a16="http://schemas.microsoft.com/office/drawing/2014/main" id="{431FBC22-3530-4080-9666-C3147A00007D}"/>
                    </a:ext>
                  </a:extLst>
                </p:cNvPr>
                <p:cNvSpPr>
                  <a:spLocks noRot="1" noChangeAspect="1" noMove="1" noResize="1" noEditPoints="1" noAdjustHandles="1" noChangeArrowheads="1" noChangeShapeType="1" noTextEdit="1"/>
                </p:cNvSpPr>
                <p:nvPr/>
              </p:nvSpPr>
              <p:spPr>
                <a:xfrm>
                  <a:off x="3640292" y="4865568"/>
                  <a:ext cx="576000" cy="576000"/>
                </a:xfrm>
                <a:prstGeom prst="ellipse">
                  <a:avLst/>
                </a:prstGeom>
                <a:blipFill>
                  <a:blip r:embed="rId10"/>
                  <a:stretch>
                    <a:fillRect/>
                  </a:stretch>
                </a:blipFill>
                <a:ln>
                  <a:noFill/>
                </a:ln>
                <a:effectLst>
                  <a:outerShdw blurRad="50800" dist="38100" dir="2700000" algn="tl" rotWithShape="0">
                    <a:prstClr val="black">
                      <a:alpha val="40000"/>
                    </a:prstClr>
                  </a:outerShdw>
                </a:effectLst>
              </p:spPr>
              <p:txBody>
                <a:bodyPr/>
                <a:lstStyle/>
                <a:p>
                  <a:r>
                    <a:rPr lang="it-IT">
                      <a:noFill/>
                    </a:rPr>
                    <a:t> </a:t>
                  </a:r>
                </a:p>
              </p:txBody>
            </p:sp>
          </mc:Fallback>
        </mc:AlternateContent>
        <p:cxnSp>
          <p:nvCxnSpPr>
            <p:cNvPr id="16" name="Connettore 2 15">
              <a:extLst>
                <a:ext uri="{FF2B5EF4-FFF2-40B4-BE49-F238E27FC236}">
                  <a16:creationId xmlns:a16="http://schemas.microsoft.com/office/drawing/2014/main" id="{90F067C7-1198-4BD2-95A8-55921B622D7B}"/>
                </a:ext>
              </a:extLst>
            </p:cNvPr>
            <p:cNvCxnSpPr>
              <a:cxnSpLocks/>
              <a:stCxn id="13" idx="6"/>
              <a:endCxn id="8" idx="1"/>
            </p:cNvCxnSpPr>
            <p:nvPr/>
          </p:nvCxnSpPr>
          <p:spPr>
            <a:xfrm>
              <a:off x="3506706" y="4031248"/>
              <a:ext cx="941803" cy="116102"/>
            </a:xfrm>
            <a:prstGeom prst="straightConnector1">
              <a:avLst/>
            </a:prstGeom>
            <a:ln w="57150">
              <a:solidFill>
                <a:schemeClr val="accent2">
                  <a:lumMod val="75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Connettore 2 16">
              <a:extLst>
                <a:ext uri="{FF2B5EF4-FFF2-40B4-BE49-F238E27FC236}">
                  <a16:creationId xmlns:a16="http://schemas.microsoft.com/office/drawing/2014/main" id="{E0B01A4D-0955-4B9A-BD36-37870E3789D4}"/>
                </a:ext>
              </a:extLst>
            </p:cNvPr>
            <p:cNvCxnSpPr>
              <a:cxnSpLocks/>
              <a:stCxn id="12" idx="6"/>
              <a:endCxn id="8" idx="2"/>
            </p:cNvCxnSpPr>
            <p:nvPr/>
          </p:nvCxnSpPr>
          <p:spPr>
            <a:xfrm flipV="1">
              <a:off x="3506706" y="4350997"/>
              <a:ext cx="857450" cy="380988"/>
            </a:xfrm>
            <a:prstGeom prst="straightConnector1">
              <a:avLst/>
            </a:prstGeom>
            <a:ln w="57150">
              <a:solidFill>
                <a:schemeClr val="accent2">
                  <a:lumMod val="75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4C5ECC17-310B-4A7B-9931-A1C23868C21C}"/>
                </a:ext>
              </a:extLst>
            </p:cNvPr>
            <p:cNvCxnSpPr>
              <a:cxnSpLocks/>
              <a:stCxn id="14" idx="7"/>
              <a:endCxn id="8" idx="3"/>
            </p:cNvCxnSpPr>
            <p:nvPr/>
          </p:nvCxnSpPr>
          <p:spPr>
            <a:xfrm flipV="1">
              <a:off x="4131939" y="4554644"/>
              <a:ext cx="316570" cy="395277"/>
            </a:xfrm>
            <a:prstGeom prst="straightConnector1">
              <a:avLst/>
            </a:prstGeom>
            <a:ln w="57150">
              <a:solidFill>
                <a:schemeClr val="accent2">
                  <a:lumMod val="75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Connettore 2 32">
              <a:extLst>
                <a:ext uri="{FF2B5EF4-FFF2-40B4-BE49-F238E27FC236}">
                  <a16:creationId xmlns:a16="http://schemas.microsoft.com/office/drawing/2014/main" id="{D9A9D23B-1C21-4B05-A0A0-943B1529B804}"/>
                </a:ext>
              </a:extLst>
            </p:cNvPr>
            <p:cNvCxnSpPr>
              <a:cxnSpLocks/>
              <a:stCxn id="11" idx="0"/>
              <a:endCxn id="8" idx="4"/>
            </p:cNvCxnSpPr>
            <p:nvPr/>
          </p:nvCxnSpPr>
          <p:spPr>
            <a:xfrm flipH="1" flipV="1">
              <a:off x="4652156" y="4638997"/>
              <a:ext cx="84353" cy="309243"/>
            </a:xfrm>
            <a:prstGeom prst="straightConnector1">
              <a:avLst/>
            </a:prstGeom>
            <a:ln w="57150">
              <a:solidFill>
                <a:schemeClr val="accent2">
                  <a:lumMod val="75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2" name="Connettore 2 41">
              <a:extLst>
                <a:ext uri="{FF2B5EF4-FFF2-40B4-BE49-F238E27FC236}">
                  <a16:creationId xmlns:a16="http://schemas.microsoft.com/office/drawing/2014/main" id="{0DFA6103-FB56-49D8-919F-090B4A3EBDC8}"/>
                </a:ext>
              </a:extLst>
            </p:cNvPr>
            <p:cNvCxnSpPr>
              <a:cxnSpLocks/>
              <a:stCxn id="8" idx="6"/>
              <a:endCxn id="9" idx="2"/>
            </p:cNvCxnSpPr>
            <p:nvPr/>
          </p:nvCxnSpPr>
          <p:spPr>
            <a:xfrm>
              <a:off x="4940156" y="4350997"/>
              <a:ext cx="813343" cy="0"/>
            </a:xfrm>
            <a:prstGeom prst="straightConnector1">
              <a:avLst/>
            </a:prstGeom>
            <a:ln w="57150">
              <a:solidFill>
                <a:schemeClr val="accent2">
                  <a:lumMod val="75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93285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F2EDDB-0FC4-40E0-86AF-32BFFE0E88D3}"/>
              </a:ext>
            </a:extLst>
          </p:cNvPr>
          <p:cNvSpPr>
            <a:spLocks noGrp="1"/>
          </p:cNvSpPr>
          <p:nvPr>
            <p:ph type="title"/>
          </p:nvPr>
        </p:nvSpPr>
        <p:spPr/>
        <p:txBody>
          <a:bodyPr>
            <a:normAutofit fontScale="90000"/>
          </a:bodyPr>
          <a:lstStyle/>
          <a:p>
            <a:r>
              <a:rPr lang="it-IT" dirty="0"/>
              <a:t>Junction Tree Calibration</a:t>
            </a:r>
          </a:p>
        </p:txBody>
      </p:sp>
      <p:sp>
        <p:nvSpPr>
          <p:cNvPr id="3" name="Segnaposto numero diapositiva 2">
            <a:extLst>
              <a:ext uri="{FF2B5EF4-FFF2-40B4-BE49-F238E27FC236}">
                <a16:creationId xmlns:a16="http://schemas.microsoft.com/office/drawing/2014/main" id="{CB3C803E-35F3-4E20-A73D-3F2F2A7EAE8D}"/>
              </a:ext>
            </a:extLst>
          </p:cNvPr>
          <p:cNvSpPr>
            <a:spLocks noGrp="1"/>
          </p:cNvSpPr>
          <p:nvPr>
            <p:ph type="sldNum" sz="quarter" idx="11"/>
          </p:nvPr>
        </p:nvSpPr>
        <p:spPr/>
        <p:txBody>
          <a:bodyPr/>
          <a:lstStyle/>
          <a:p>
            <a:fld id="{E3E31332-ACEA-43BB-804D-F4DACF796CB9}" type="slidenum">
              <a:rPr lang="it-IT" smtClean="0"/>
              <a:t>37</a:t>
            </a:fld>
            <a:endParaRPr lang="it-IT"/>
          </a:p>
        </p:txBody>
      </p:sp>
      <p:sp>
        <p:nvSpPr>
          <p:cNvPr id="4" name="Segnaposto testo 3">
            <a:extLst>
              <a:ext uri="{FF2B5EF4-FFF2-40B4-BE49-F238E27FC236}">
                <a16:creationId xmlns:a16="http://schemas.microsoft.com/office/drawing/2014/main" id="{DB425E90-2304-4B6A-901F-FA35DAA9DC01}"/>
              </a:ext>
            </a:extLst>
          </p:cNvPr>
          <p:cNvSpPr>
            <a:spLocks noGrp="1"/>
          </p:cNvSpPr>
          <p:nvPr>
            <p:ph type="body" sz="quarter" idx="13"/>
          </p:nvPr>
        </p:nvSpPr>
        <p:spPr/>
        <p:txBody>
          <a:bodyPr/>
          <a:lstStyle/>
          <a:p>
            <a:r>
              <a:rPr lang="it-IT" dirty="0"/>
              <a:t>Calcolo dei belief</a:t>
            </a: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D95AEA7F-3B45-4319-80EF-74A764DCC1FD}"/>
                  </a:ext>
                </a:extLst>
              </p:cNvPr>
              <p:cNvSpPr txBox="1"/>
              <p:nvPr/>
            </p:nvSpPr>
            <p:spPr>
              <a:xfrm>
                <a:off x="201882" y="1698171"/>
                <a:ext cx="10010898" cy="923330"/>
              </a:xfrm>
              <a:prstGeom prst="rect">
                <a:avLst/>
              </a:prstGeom>
              <a:noFill/>
            </p:spPr>
            <p:txBody>
              <a:bodyPr wrap="square" rtlCol="0">
                <a:spAutoFit/>
              </a:bodyPr>
              <a:lstStyle/>
              <a:p>
                <a:pPr algn="just"/>
                <a:r>
                  <a:rPr lang="it-IT" dirty="0"/>
                  <a:t>Per far si che ogni clique “raccolga” </a:t>
                </a:r>
                <a:r>
                  <a:rPr lang="it-IT" b="1" dirty="0"/>
                  <a:t>tutti </a:t>
                </a:r>
                <a:r>
                  <a:rPr lang="it-IT" dirty="0"/>
                  <a:t>i messaggi dei suoi vicini sarà necessario eseguire un doppio passaggio attraverso tutto l’albero, uno </a:t>
                </a:r>
                <a:r>
                  <a:rPr lang="it-IT" i="1" dirty="0"/>
                  <a:t>upward </a:t>
                </a:r>
                <a:r>
                  <a:rPr lang="it-IT" dirty="0"/>
                  <a:t>e uno </a:t>
                </a:r>
                <a:r>
                  <a:rPr lang="it-IT" i="1" dirty="0"/>
                  <a:t>downword </a:t>
                </a:r>
                <a:r>
                  <a:rPr lang="it-IT" dirty="0"/>
                  <a:t>rispetto a una radice arbitraria</a:t>
                </a:r>
                <a:r>
                  <a:rPr lang="it-IT" i="1" dirty="0"/>
                  <a:t>. </a:t>
                </a:r>
                <a:r>
                  <a:rPr lang="it-IT" dirty="0"/>
                  <a:t>Terminata la fase in cui vengono raccolti i messaggi, per ogni clique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𝐶</m:t>
                        </m:r>
                      </m:e>
                      <m:sub>
                        <m:r>
                          <a:rPr lang="it-IT" i="1">
                            <a:latin typeface="Cambria Math" panose="02040503050406030204" pitchFamily="18" charset="0"/>
                          </a:rPr>
                          <m:t>𝑖</m:t>
                        </m:r>
                      </m:sub>
                    </m:sSub>
                  </m:oMath>
                </a14:m>
                <a:r>
                  <a:rPr lang="it-IT" dirty="0"/>
                  <a:t> viene calcolato il </a:t>
                </a:r>
                <a:r>
                  <a:rPr lang="it-IT" b="1" i="1" dirty="0"/>
                  <a:t>belief </a:t>
                </a:r>
                <a:r>
                  <a:rPr lang="it-IT" dirty="0"/>
                  <a:t>definito come:</a:t>
                </a:r>
              </a:p>
            </p:txBody>
          </p:sp>
        </mc:Choice>
        <mc:Fallback xmlns="">
          <p:sp>
            <p:nvSpPr>
              <p:cNvPr id="5" name="CasellaDiTesto 4">
                <a:extLst>
                  <a:ext uri="{FF2B5EF4-FFF2-40B4-BE49-F238E27FC236}">
                    <a16:creationId xmlns:a16="http://schemas.microsoft.com/office/drawing/2014/main" id="{D95AEA7F-3B45-4319-80EF-74A764DCC1FD}"/>
                  </a:ext>
                </a:extLst>
              </p:cNvPr>
              <p:cNvSpPr txBox="1">
                <a:spLocks noRot="1" noChangeAspect="1" noMove="1" noResize="1" noEditPoints="1" noAdjustHandles="1" noChangeArrowheads="1" noChangeShapeType="1" noTextEdit="1"/>
              </p:cNvSpPr>
              <p:nvPr/>
            </p:nvSpPr>
            <p:spPr>
              <a:xfrm>
                <a:off x="201882" y="1698171"/>
                <a:ext cx="10010898" cy="923330"/>
              </a:xfrm>
              <a:prstGeom prst="rect">
                <a:avLst/>
              </a:prstGeom>
              <a:blipFill>
                <a:blip r:embed="rId2"/>
                <a:stretch>
                  <a:fillRect l="-487" t="-3974" r="-548" b="-9934"/>
                </a:stretch>
              </a:blipFill>
            </p:spPr>
            <p:txBody>
              <a:bodyPr/>
              <a:lstStyle/>
              <a:p>
                <a:r>
                  <a:rPr lang="it-IT">
                    <a:noFill/>
                  </a:rPr>
                  <a:t> </a:t>
                </a:r>
              </a:p>
            </p:txBody>
          </p:sp>
        </mc:Fallback>
      </mc:AlternateContent>
      <p:grpSp>
        <p:nvGrpSpPr>
          <p:cNvPr id="6" name="Gruppo 5">
            <a:extLst>
              <a:ext uri="{FF2B5EF4-FFF2-40B4-BE49-F238E27FC236}">
                <a16:creationId xmlns:a16="http://schemas.microsoft.com/office/drawing/2014/main" id="{0804E3DE-129F-402D-9622-0D810F759C15}"/>
              </a:ext>
            </a:extLst>
          </p:cNvPr>
          <p:cNvGrpSpPr/>
          <p:nvPr/>
        </p:nvGrpSpPr>
        <p:grpSpPr>
          <a:xfrm>
            <a:off x="0" y="2805544"/>
            <a:ext cx="10212779" cy="923330"/>
            <a:chOff x="0" y="5306818"/>
            <a:chExt cx="10212779" cy="923330"/>
          </a:xfrm>
        </p:grpSpPr>
        <p:sp>
          <p:nvSpPr>
            <p:cNvPr id="7" name="Rettangolo 6">
              <a:extLst>
                <a:ext uri="{FF2B5EF4-FFF2-40B4-BE49-F238E27FC236}">
                  <a16:creationId xmlns:a16="http://schemas.microsoft.com/office/drawing/2014/main" id="{B9F1D496-AD16-49F0-8F5F-DF4B25A68F75}"/>
                </a:ext>
              </a:extLst>
            </p:cNvPr>
            <p:cNvSpPr/>
            <p:nvPr/>
          </p:nvSpPr>
          <p:spPr>
            <a:xfrm>
              <a:off x="0" y="5306818"/>
              <a:ext cx="10212779" cy="923330"/>
            </a:xfrm>
            <a:prstGeom prst="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8" name="Rettangolo 7">
                  <a:extLst>
                    <a:ext uri="{FF2B5EF4-FFF2-40B4-BE49-F238E27FC236}">
                      <a16:creationId xmlns:a16="http://schemas.microsoft.com/office/drawing/2014/main" id="{21998D91-1AF0-48C6-8334-197C42F030B9}"/>
                    </a:ext>
                  </a:extLst>
                </p:cNvPr>
                <p:cNvSpPr/>
                <p:nvPr/>
              </p:nvSpPr>
              <p:spPr>
                <a:xfrm>
                  <a:off x="3967584" y="5369816"/>
                  <a:ext cx="2524922" cy="800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solidFill>
                                  <a:schemeClr val="bg1"/>
                                </a:solidFill>
                                <a:latin typeface="Cambria Math" panose="02040503050406030204" pitchFamily="18" charset="0"/>
                              </a:rPr>
                            </m:ctrlPr>
                          </m:sSubPr>
                          <m:e>
                            <m:r>
                              <a:rPr lang="it-IT" b="0" i="1" smtClean="0">
                                <a:solidFill>
                                  <a:schemeClr val="bg1"/>
                                </a:solidFill>
                                <a:latin typeface="Cambria Math" panose="02040503050406030204" pitchFamily="18" charset="0"/>
                              </a:rPr>
                              <m:t>𝛽</m:t>
                            </m:r>
                          </m:e>
                          <m:sub>
                            <m:r>
                              <a:rPr lang="it-IT" b="0" i="1" smtClean="0">
                                <a:solidFill>
                                  <a:schemeClr val="bg1"/>
                                </a:solidFill>
                                <a:latin typeface="Cambria Math" panose="02040503050406030204" pitchFamily="18" charset="0"/>
                              </a:rPr>
                              <m:t>𝑖</m:t>
                            </m:r>
                          </m:sub>
                        </m:sSub>
                        <m:d>
                          <m:dPr>
                            <m:ctrlPr>
                              <a:rPr lang="it-IT" b="0" i="1" smtClean="0">
                                <a:solidFill>
                                  <a:schemeClr val="bg1"/>
                                </a:solidFill>
                                <a:latin typeface="Cambria Math" panose="02040503050406030204" pitchFamily="18" charset="0"/>
                              </a:rPr>
                            </m:ctrlPr>
                          </m:dPr>
                          <m:e>
                            <m:sSub>
                              <m:sSubPr>
                                <m:ctrlPr>
                                  <a:rPr lang="it-IT" b="0" i="1" smtClean="0">
                                    <a:solidFill>
                                      <a:schemeClr val="bg1"/>
                                    </a:solidFill>
                                    <a:latin typeface="Cambria Math" panose="02040503050406030204" pitchFamily="18" charset="0"/>
                                  </a:rPr>
                                </m:ctrlPr>
                              </m:sSubPr>
                              <m:e>
                                <m:r>
                                  <a:rPr lang="it-IT" b="0" i="1" smtClean="0">
                                    <a:solidFill>
                                      <a:schemeClr val="bg1"/>
                                    </a:solidFill>
                                    <a:latin typeface="Cambria Math" panose="02040503050406030204" pitchFamily="18" charset="0"/>
                                  </a:rPr>
                                  <m:t>𝐶</m:t>
                                </m:r>
                              </m:e>
                              <m:sub>
                                <m:r>
                                  <a:rPr lang="it-IT" b="0" i="1" smtClean="0">
                                    <a:solidFill>
                                      <a:schemeClr val="bg1"/>
                                    </a:solidFill>
                                    <a:latin typeface="Cambria Math" panose="02040503050406030204" pitchFamily="18" charset="0"/>
                                  </a:rPr>
                                  <m:t>𝑖</m:t>
                                </m:r>
                              </m:sub>
                            </m:sSub>
                          </m:e>
                        </m:d>
                        <m:r>
                          <a:rPr lang="it-IT" i="0">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𝜓</m:t>
                            </m:r>
                          </m:e>
                          <m:sub>
                            <m:r>
                              <a:rPr lang="it-IT" b="0" i="1" smtClean="0">
                                <a:solidFill>
                                  <a:schemeClr val="bg1"/>
                                </a:solidFill>
                                <a:latin typeface="Cambria Math" panose="02040503050406030204" pitchFamily="18" charset="0"/>
                              </a:rPr>
                              <m:t>𝑖</m:t>
                            </m:r>
                          </m:sub>
                        </m:sSub>
                        <m:r>
                          <a:rPr lang="it-IT">
                            <a:solidFill>
                              <a:schemeClr val="bg1"/>
                            </a:solidFill>
                            <a:latin typeface="Cambria Math" panose="02040503050406030204" pitchFamily="18" charset="0"/>
                          </a:rPr>
                          <m:t>⋅</m:t>
                        </m:r>
                        <m:nary>
                          <m:naryPr>
                            <m:chr m:val="∏"/>
                            <m:limLoc m:val="undOvr"/>
                            <m:supHide m:val="on"/>
                            <m:ctrlPr>
                              <a:rPr lang="it-IT" i="1">
                                <a:solidFill>
                                  <a:schemeClr val="bg1"/>
                                </a:solidFill>
                                <a:latin typeface="Cambria Math" panose="02040503050406030204" pitchFamily="18" charset="0"/>
                              </a:rPr>
                            </m:ctrlPr>
                          </m:naryPr>
                          <m:sub>
                            <m:r>
                              <a:rPr lang="it-IT" i="1">
                                <a:solidFill>
                                  <a:schemeClr val="bg1"/>
                                </a:solidFill>
                                <a:latin typeface="Cambria Math" panose="02040503050406030204" pitchFamily="18" charset="0"/>
                              </a:rPr>
                              <m:t>𝑘</m:t>
                            </m:r>
                            <m:r>
                              <a:rPr lang="it-IT">
                                <a:solidFill>
                                  <a:schemeClr val="bg1"/>
                                </a:solidFill>
                                <a:latin typeface="Cambria Math" panose="02040503050406030204" pitchFamily="18" charset="0"/>
                              </a:rPr>
                              <m:t>∈</m:t>
                            </m:r>
                            <m:r>
                              <a:rPr lang="it-IT" b="0" i="1" smtClean="0">
                                <a:solidFill>
                                  <a:schemeClr val="bg1"/>
                                </a:solidFill>
                                <a:latin typeface="Cambria Math" panose="02040503050406030204" pitchFamily="18" charset="0"/>
                              </a:rPr>
                              <m:t>𝑁</m:t>
                            </m:r>
                            <m:sSub>
                              <m:sSubPr>
                                <m:ctrlPr>
                                  <a:rPr lang="it-IT" b="0" i="1" smtClean="0">
                                    <a:solidFill>
                                      <a:schemeClr val="bg1"/>
                                    </a:solidFill>
                                    <a:latin typeface="Cambria Math" panose="02040503050406030204" pitchFamily="18" charset="0"/>
                                  </a:rPr>
                                </m:ctrlPr>
                              </m:sSubPr>
                              <m:e>
                                <m:r>
                                  <a:rPr lang="it-IT" b="0" i="1" smtClean="0">
                                    <a:solidFill>
                                      <a:schemeClr val="bg1"/>
                                    </a:solidFill>
                                    <a:latin typeface="Cambria Math" panose="02040503050406030204" pitchFamily="18" charset="0"/>
                                  </a:rPr>
                                  <m:t>𝑏</m:t>
                                </m:r>
                              </m:e>
                              <m:sub>
                                <m:r>
                                  <a:rPr lang="it-IT" b="0" i="1" smtClean="0">
                                    <a:solidFill>
                                      <a:schemeClr val="bg1"/>
                                    </a:solidFill>
                                    <a:latin typeface="Cambria Math" panose="02040503050406030204" pitchFamily="18" charset="0"/>
                                  </a:rPr>
                                  <m:t>𝑖</m:t>
                                </m:r>
                              </m:sub>
                            </m:sSub>
                          </m:sub>
                          <m:sup/>
                          <m:e>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𝛿</m:t>
                                </m:r>
                              </m:e>
                              <m:sub>
                                <m:r>
                                  <a:rPr lang="it-IT" i="1">
                                    <a:solidFill>
                                      <a:schemeClr val="bg1"/>
                                    </a:solidFill>
                                    <a:latin typeface="Cambria Math" panose="02040503050406030204" pitchFamily="18" charset="0"/>
                                  </a:rPr>
                                  <m:t>𝑘</m:t>
                                </m:r>
                                <m:r>
                                  <a:rPr lang="it-IT">
                                    <a:solidFill>
                                      <a:schemeClr val="bg1"/>
                                    </a:solidFill>
                                    <a:latin typeface="Cambria Math" panose="02040503050406030204" pitchFamily="18" charset="0"/>
                                  </a:rPr>
                                  <m:t>→</m:t>
                                </m:r>
                                <m:r>
                                  <a:rPr lang="it-IT" b="0" i="1" smtClean="0">
                                    <a:solidFill>
                                      <a:schemeClr val="bg1"/>
                                    </a:solidFill>
                                    <a:latin typeface="Cambria Math" panose="02040503050406030204" pitchFamily="18" charset="0"/>
                                  </a:rPr>
                                  <m:t>𝑖</m:t>
                                </m:r>
                              </m:sub>
                            </m:sSub>
                          </m:e>
                        </m:nary>
                      </m:oMath>
                    </m:oMathPara>
                  </a14:m>
                  <a:endParaRPr lang="it-IT" dirty="0">
                    <a:solidFill>
                      <a:schemeClr val="bg1"/>
                    </a:solidFill>
                  </a:endParaRPr>
                </a:p>
              </p:txBody>
            </p:sp>
          </mc:Choice>
          <mc:Fallback xmlns="">
            <p:sp>
              <p:nvSpPr>
                <p:cNvPr id="8" name="Rettangolo 7">
                  <a:extLst>
                    <a:ext uri="{FF2B5EF4-FFF2-40B4-BE49-F238E27FC236}">
                      <a16:creationId xmlns:a16="http://schemas.microsoft.com/office/drawing/2014/main" id="{21998D91-1AF0-48C6-8334-197C42F030B9}"/>
                    </a:ext>
                  </a:extLst>
                </p:cNvPr>
                <p:cNvSpPr>
                  <a:spLocks noRot="1" noChangeAspect="1" noMove="1" noResize="1" noEditPoints="1" noAdjustHandles="1" noChangeArrowheads="1" noChangeShapeType="1" noTextEdit="1"/>
                </p:cNvSpPr>
                <p:nvPr/>
              </p:nvSpPr>
              <p:spPr>
                <a:xfrm>
                  <a:off x="3967584" y="5369816"/>
                  <a:ext cx="2524922" cy="800732"/>
                </a:xfrm>
                <a:prstGeom prst="rect">
                  <a:avLst/>
                </a:prstGeom>
                <a:blipFill>
                  <a:blip r:embed="rId3"/>
                  <a:stretch>
                    <a:fillRect/>
                  </a:stretch>
                </a:blipFill>
              </p:spPr>
              <p:txBody>
                <a:bodyPr/>
                <a:lstStyle/>
                <a:p>
                  <a:r>
                    <a:rPr lang="it-IT">
                      <a:noFill/>
                    </a:rPr>
                    <a:t> </a:t>
                  </a:r>
                </a:p>
              </p:txBody>
            </p:sp>
          </mc:Fallback>
        </mc:AlternateContent>
      </p:grpSp>
      <p:grpSp>
        <p:nvGrpSpPr>
          <p:cNvPr id="88" name="Gruppo 87">
            <a:extLst>
              <a:ext uri="{FF2B5EF4-FFF2-40B4-BE49-F238E27FC236}">
                <a16:creationId xmlns:a16="http://schemas.microsoft.com/office/drawing/2014/main" id="{CFFDB19F-778F-4FD6-A245-0B57D6C89DE7}"/>
              </a:ext>
            </a:extLst>
          </p:cNvPr>
          <p:cNvGrpSpPr/>
          <p:nvPr/>
        </p:nvGrpSpPr>
        <p:grpSpPr>
          <a:xfrm>
            <a:off x="207506" y="4657414"/>
            <a:ext cx="2767678" cy="872696"/>
            <a:chOff x="329925" y="4225664"/>
            <a:chExt cx="2767678" cy="872696"/>
          </a:xfrm>
        </p:grpSpPr>
        <p:grpSp>
          <p:nvGrpSpPr>
            <p:cNvPr id="71" name="Gruppo 70">
              <a:extLst>
                <a:ext uri="{FF2B5EF4-FFF2-40B4-BE49-F238E27FC236}">
                  <a16:creationId xmlns:a16="http://schemas.microsoft.com/office/drawing/2014/main" id="{2B99BC73-6500-47BF-A4EA-C294AD54995B}"/>
                </a:ext>
              </a:extLst>
            </p:cNvPr>
            <p:cNvGrpSpPr/>
            <p:nvPr/>
          </p:nvGrpSpPr>
          <p:grpSpPr>
            <a:xfrm>
              <a:off x="329925" y="4225664"/>
              <a:ext cx="2466193" cy="369332"/>
              <a:chOff x="329925" y="4225664"/>
              <a:chExt cx="2466193" cy="369332"/>
            </a:xfrm>
          </p:grpSpPr>
          <p:sp>
            <p:nvSpPr>
              <p:cNvPr id="67" name="CasellaDiTesto 66">
                <a:extLst>
                  <a:ext uri="{FF2B5EF4-FFF2-40B4-BE49-F238E27FC236}">
                    <a16:creationId xmlns:a16="http://schemas.microsoft.com/office/drawing/2014/main" id="{A440BCB7-ABAC-4C3E-9CBC-EE69869A5429}"/>
                  </a:ext>
                </a:extLst>
              </p:cNvPr>
              <p:cNvSpPr txBox="1"/>
              <p:nvPr/>
            </p:nvSpPr>
            <p:spPr>
              <a:xfrm>
                <a:off x="731835" y="4225664"/>
                <a:ext cx="2064283" cy="369332"/>
              </a:xfrm>
              <a:prstGeom prst="rect">
                <a:avLst/>
              </a:prstGeom>
              <a:noFill/>
            </p:spPr>
            <p:txBody>
              <a:bodyPr wrap="square" rtlCol="0">
                <a:spAutoFit/>
              </a:bodyPr>
              <a:lstStyle/>
              <a:p>
                <a:r>
                  <a:rPr lang="it-IT" b="1" dirty="0"/>
                  <a:t>Fase 1</a:t>
                </a:r>
                <a:r>
                  <a:rPr lang="it-IT" dirty="0"/>
                  <a:t>: fase </a:t>
                </a:r>
                <a:r>
                  <a:rPr lang="it-IT" i="1" dirty="0"/>
                  <a:t>upward</a:t>
                </a:r>
              </a:p>
            </p:txBody>
          </p:sp>
          <p:cxnSp>
            <p:nvCxnSpPr>
              <p:cNvPr id="68" name="Connettore 2 67">
                <a:extLst>
                  <a:ext uri="{FF2B5EF4-FFF2-40B4-BE49-F238E27FC236}">
                    <a16:creationId xmlns:a16="http://schemas.microsoft.com/office/drawing/2014/main" id="{E5E65269-BA05-49AE-A3EE-F0EC1C4D928F}"/>
                  </a:ext>
                </a:extLst>
              </p:cNvPr>
              <p:cNvCxnSpPr>
                <a:cxnSpLocks/>
              </p:cNvCxnSpPr>
              <p:nvPr/>
            </p:nvCxnSpPr>
            <p:spPr>
              <a:xfrm flipV="1">
                <a:off x="329925" y="4300930"/>
                <a:ext cx="401910" cy="17085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7" name="Gruppo 86">
              <a:extLst>
                <a:ext uri="{FF2B5EF4-FFF2-40B4-BE49-F238E27FC236}">
                  <a16:creationId xmlns:a16="http://schemas.microsoft.com/office/drawing/2014/main" id="{C49F0650-E8ED-4DA8-A868-BB71F920FFA6}"/>
                </a:ext>
              </a:extLst>
            </p:cNvPr>
            <p:cNvGrpSpPr/>
            <p:nvPr/>
          </p:nvGrpSpPr>
          <p:grpSpPr>
            <a:xfrm>
              <a:off x="329925" y="4729028"/>
              <a:ext cx="2767678" cy="369332"/>
              <a:chOff x="329925" y="4729028"/>
              <a:chExt cx="2767678" cy="369332"/>
            </a:xfrm>
          </p:grpSpPr>
          <p:cxnSp>
            <p:nvCxnSpPr>
              <p:cNvPr id="72" name="Connettore 2 71">
                <a:extLst>
                  <a:ext uri="{FF2B5EF4-FFF2-40B4-BE49-F238E27FC236}">
                    <a16:creationId xmlns:a16="http://schemas.microsoft.com/office/drawing/2014/main" id="{76C84C96-835D-413F-BA12-B117EAF5194B}"/>
                  </a:ext>
                </a:extLst>
              </p:cNvPr>
              <p:cNvCxnSpPr>
                <a:cxnSpLocks/>
              </p:cNvCxnSpPr>
              <p:nvPr/>
            </p:nvCxnSpPr>
            <p:spPr>
              <a:xfrm flipV="1">
                <a:off x="329925" y="4822376"/>
                <a:ext cx="401910" cy="17085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4" name="Rettangolo 73">
                <a:extLst>
                  <a:ext uri="{FF2B5EF4-FFF2-40B4-BE49-F238E27FC236}">
                    <a16:creationId xmlns:a16="http://schemas.microsoft.com/office/drawing/2014/main" id="{22590CC7-75C6-463A-8D3A-A92ED75B8CF7}"/>
                  </a:ext>
                </a:extLst>
              </p:cNvPr>
              <p:cNvSpPr/>
              <p:nvPr/>
            </p:nvSpPr>
            <p:spPr>
              <a:xfrm>
                <a:off x="748947" y="4729028"/>
                <a:ext cx="2348656" cy="369332"/>
              </a:xfrm>
              <a:prstGeom prst="rect">
                <a:avLst/>
              </a:prstGeom>
            </p:spPr>
            <p:txBody>
              <a:bodyPr wrap="none">
                <a:spAutoFit/>
              </a:bodyPr>
              <a:lstStyle/>
              <a:p>
                <a:r>
                  <a:rPr lang="it-IT" b="1" dirty="0"/>
                  <a:t>Fase 2</a:t>
                </a:r>
                <a:r>
                  <a:rPr lang="it-IT" dirty="0"/>
                  <a:t>: fase downword</a:t>
                </a:r>
              </a:p>
            </p:txBody>
          </p:sp>
        </p:grpSp>
      </p:grpSp>
      <p:grpSp>
        <p:nvGrpSpPr>
          <p:cNvPr id="99" name="Gruppo 98">
            <a:extLst>
              <a:ext uri="{FF2B5EF4-FFF2-40B4-BE49-F238E27FC236}">
                <a16:creationId xmlns:a16="http://schemas.microsoft.com/office/drawing/2014/main" id="{3BFCD003-9403-4F4A-B9BA-8F56D2C03581}"/>
              </a:ext>
            </a:extLst>
          </p:cNvPr>
          <p:cNvGrpSpPr/>
          <p:nvPr/>
        </p:nvGrpSpPr>
        <p:grpSpPr>
          <a:xfrm>
            <a:off x="3145463" y="3815824"/>
            <a:ext cx="2342266" cy="2876603"/>
            <a:chOff x="4015413" y="3894238"/>
            <a:chExt cx="2342266" cy="2876603"/>
          </a:xfrm>
        </p:grpSpPr>
        <p:grpSp>
          <p:nvGrpSpPr>
            <p:cNvPr id="55" name="Gruppo 54">
              <a:extLst>
                <a:ext uri="{FF2B5EF4-FFF2-40B4-BE49-F238E27FC236}">
                  <a16:creationId xmlns:a16="http://schemas.microsoft.com/office/drawing/2014/main" id="{2B5D13FD-EF9D-4901-B989-B81F4C74C7B7}"/>
                </a:ext>
              </a:extLst>
            </p:cNvPr>
            <p:cNvGrpSpPr/>
            <p:nvPr/>
          </p:nvGrpSpPr>
          <p:grpSpPr>
            <a:xfrm>
              <a:off x="4015413" y="3894238"/>
              <a:ext cx="2342266" cy="2876603"/>
              <a:chOff x="4041734" y="3889001"/>
              <a:chExt cx="2342266" cy="2876603"/>
            </a:xfrm>
          </p:grpSpPr>
          <mc:AlternateContent xmlns:mc="http://schemas.openxmlformats.org/markup-compatibility/2006" xmlns:a14="http://schemas.microsoft.com/office/drawing/2010/main">
            <mc:Choice Requires="a14">
              <p:sp>
                <p:nvSpPr>
                  <p:cNvPr id="9" name="Ovale 8">
                    <a:extLst>
                      <a:ext uri="{FF2B5EF4-FFF2-40B4-BE49-F238E27FC236}">
                        <a16:creationId xmlns:a16="http://schemas.microsoft.com/office/drawing/2014/main" id="{006FA497-3B3C-48B7-A837-79EB48F6F65E}"/>
                      </a:ext>
                    </a:extLst>
                  </p:cNvPr>
                  <p:cNvSpPr/>
                  <p:nvPr/>
                </p:nvSpPr>
                <p:spPr>
                  <a:xfrm>
                    <a:off x="4942045" y="3889001"/>
                    <a:ext cx="576000" cy="576000"/>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1</m:t>
                              </m:r>
                            </m:sub>
                          </m:sSub>
                        </m:oMath>
                      </m:oMathPara>
                    </a14:m>
                    <a:endParaRPr lang="it-IT" dirty="0"/>
                  </a:p>
                </p:txBody>
              </p:sp>
            </mc:Choice>
            <mc:Fallback xmlns="">
              <p:sp>
                <p:nvSpPr>
                  <p:cNvPr id="9" name="Ovale 8">
                    <a:extLst>
                      <a:ext uri="{FF2B5EF4-FFF2-40B4-BE49-F238E27FC236}">
                        <a16:creationId xmlns:a16="http://schemas.microsoft.com/office/drawing/2014/main" id="{006FA497-3B3C-48B7-A837-79EB48F6F65E}"/>
                      </a:ext>
                    </a:extLst>
                  </p:cNvPr>
                  <p:cNvSpPr>
                    <a:spLocks noRot="1" noChangeAspect="1" noMove="1" noResize="1" noEditPoints="1" noAdjustHandles="1" noChangeArrowheads="1" noChangeShapeType="1" noTextEdit="1"/>
                  </p:cNvSpPr>
                  <p:nvPr/>
                </p:nvSpPr>
                <p:spPr>
                  <a:xfrm>
                    <a:off x="4942045" y="3889001"/>
                    <a:ext cx="576000" cy="576000"/>
                  </a:xfrm>
                  <a:prstGeom prst="ellipse">
                    <a:avLst/>
                  </a:prstGeom>
                  <a:blipFill>
                    <a:blip r:embed="rId4"/>
                    <a:stretch>
                      <a:fillRect/>
                    </a:stretch>
                  </a:blipFill>
                  <a:ln>
                    <a:noFill/>
                  </a:ln>
                  <a:effectLst>
                    <a:outerShdw blurRad="50800" dist="38100" dir="2700000" algn="tl" rotWithShape="0">
                      <a:prstClr val="black">
                        <a:alpha val="40000"/>
                      </a:prstClr>
                    </a:outerShdw>
                  </a:effec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Ovale 9">
                    <a:extLst>
                      <a:ext uri="{FF2B5EF4-FFF2-40B4-BE49-F238E27FC236}">
                        <a16:creationId xmlns:a16="http://schemas.microsoft.com/office/drawing/2014/main" id="{7C5A349A-5BCE-47CF-8AD8-6FE1D423ED67}"/>
                      </a:ext>
                    </a:extLst>
                  </p:cNvPr>
                  <p:cNvSpPr/>
                  <p:nvPr/>
                </p:nvSpPr>
                <p:spPr>
                  <a:xfrm>
                    <a:off x="5808000" y="4529139"/>
                    <a:ext cx="576000" cy="576000"/>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2</m:t>
                              </m:r>
                            </m:sub>
                          </m:sSub>
                        </m:oMath>
                      </m:oMathPara>
                    </a14:m>
                    <a:endParaRPr lang="it-IT" dirty="0"/>
                  </a:p>
                </p:txBody>
              </p:sp>
            </mc:Choice>
            <mc:Fallback xmlns="">
              <p:sp>
                <p:nvSpPr>
                  <p:cNvPr id="10" name="Ovale 9">
                    <a:extLst>
                      <a:ext uri="{FF2B5EF4-FFF2-40B4-BE49-F238E27FC236}">
                        <a16:creationId xmlns:a16="http://schemas.microsoft.com/office/drawing/2014/main" id="{7C5A349A-5BCE-47CF-8AD8-6FE1D423ED67}"/>
                      </a:ext>
                    </a:extLst>
                  </p:cNvPr>
                  <p:cNvSpPr>
                    <a:spLocks noRot="1" noChangeAspect="1" noMove="1" noResize="1" noEditPoints="1" noAdjustHandles="1" noChangeArrowheads="1" noChangeShapeType="1" noTextEdit="1"/>
                  </p:cNvSpPr>
                  <p:nvPr/>
                </p:nvSpPr>
                <p:spPr>
                  <a:xfrm>
                    <a:off x="5808000" y="4529139"/>
                    <a:ext cx="576000" cy="576000"/>
                  </a:xfrm>
                  <a:prstGeom prst="ellipse">
                    <a:avLst/>
                  </a:prstGeom>
                  <a:blipFill>
                    <a:blip r:embed="rId5"/>
                    <a:stretch>
                      <a:fillRect/>
                    </a:stretch>
                  </a:blipFill>
                  <a:ln>
                    <a:noFill/>
                  </a:ln>
                  <a:effectLst>
                    <a:outerShdw blurRad="50800" dist="38100" dir="2700000" algn="tl" rotWithShape="0">
                      <a:prstClr val="black">
                        <a:alpha val="40000"/>
                      </a:prstClr>
                    </a:outerShdw>
                  </a:effec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Ovale 10">
                    <a:extLst>
                      <a:ext uri="{FF2B5EF4-FFF2-40B4-BE49-F238E27FC236}">
                        <a16:creationId xmlns:a16="http://schemas.microsoft.com/office/drawing/2014/main" id="{F634055B-9D6B-4FCE-BC9E-317D5CE65581}"/>
                      </a:ext>
                    </a:extLst>
                  </p:cNvPr>
                  <p:cNvSpPr/>
                  <p:nvPr/>
                </p:nvSpPr>
                <p:spPr>
                  <a:xfrm>
                    <a:off x="4041734" y="4529139"/>
                    <a:ext cx="576000" cy="576000"/>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3</m:t>
                              </m:r>
                            </m:sub>
                          </m:sSub>
                        </m:oMath>
                      </m:oMathPara>
                    </a14:m>
                    <a:endParaRPr lang="it-IT" dirty="0"/>
                  </a:p>
                </p:txBody>
              </p:sp>
            </mc:Choice>
            <mc:Fallback xmlns="">
              <p:sp>
                <p:nvSpPr>
                  <p:cNvPr id="11" name="Ovale 10">
                    <a:extLst>
                      <a:ext uri="{FF2B5EF4-FFF2-40B4-BE49-F238E27FC236}">
                        <a16:creationId xmlns:a16="http://schemas.microsoft.com/office/drawing/2014/main" id="{F634055B-9D6B-4FCE-BC9E-317D5CE65581}"/>
                      </a:ext>
                    </a:extLst>
                  </p:cNvPr>
                  <p:cNvSpPr>
                    <a:spLocks noRot="1" noChangeAspect="1" noMove="1" noResize="1" noEditPoints="1" noAdjustHandles="1" noChangeArrowheads="1" noChangeShapeType="1" noTextEdit="1"/>
                  </p:cNvSpPr>
                  <p:nvPr/>
                </p:nvSpPr>
                <p:spPr>
                  <a:xfrm>
                    <a:off x="4041734" y="4529139"/>
                    <a:ext cx="576000" cy="576000"/>
                  </a:xfrm>
                  <a:prstGeom prst="ellipse">
                    <a:avLst/>
                  </a:prstGeom>
                  <a:blipFill>
                    <a:blip r:embed="rId6"/>
                    <a:stretch>
                      <a:fillRect/>
                    </a:stretch>
                  </a:blipFill>
                  <a:ln>
                    <a:noFill/>
                  </a:ln>
                  <a:effectLst>
                    <a:outerShdw blurRad="50800" dist="38100" dir="2700000" algn="tl" rotWithShape="0">
                      <a:prstClr val="black">
                        <a:alpha val="40000"/>
                      </a:prstClr>
                    </a:outerShdw>
                  </a:effec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Ovale 11">
                    <a:extLst>
                      <a:ext uri="{FF2B5EF4-FFF2-40B4-BE49-F238E27FC236}">
                        <a16:creationId xmlns:a16="http://schemas.microsoft.com/office/drawing/2014/main" id="{3AD13F04-4E6A-424F-8415-FA9006481445}"/>
                      </a:ext>
                    </a:extLst>
                  </p:cNvPr>
                  <p:cNvSpPr/>
                  <p:nvPr/>
                </p:nvSpPr>
                <p:spPr>
                  <a:xfrm>
                    <a:off x="4041734" y="5432865"/>
                    <a:ext cx="576000" cy="576000"/>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4</m:t>
                              </m:r>
                            </m:sub>
                          </m:sSub>
                        </m:oMath>
                      </m:oMathPara>
                    </a14:m>
                    <a:endParaRPr lang="it-IT" dirty="0"/>
                  </a:p>
                </p:txBody>
              </p:sp>
            </mc:Choice>
            <mc:Fallback xmlns="">
              <p:sp>
                <p:nvSpPr>
                  <p:cNvPr id="12" name="Ovale 11">
                    <a:extLst>
                      <a:ext uri="{FF2B5EF4-FFF2-40B4-BE49-F238E27FC236}">
                        <a16:creationId xmlns:a16="http://schemas.microsoft.com/office/drawing/2014/main" id="{3AD13F04-4E6A-424F-8415-FA9006481445}"/>
                      </a:ext>
                    </a:extLst>
                  </p:cNvPr>
                  <p:cNvSpPr>
                    <a:spLocks noRot="1" noChangeAspect="1" noMove="1" noResize="1" noEditPoints="1" noAdjustHandles="1" noChangeArrowheads="1" noChangeShapeType="1" noTextEdit="1"/>
                  </p:cNvSpPr>
                  <p:nvPr/>
                </p:nvSpPr>
                <p:spPr>
                  <a:xfrm>
                    <a:off x="4041734" y="5432865"/>
                    <a:ext cx="576000" cy="576000"/>
                  </a:xfrm>
                  <a:prstGeom prst="ellipse">
                    <a:avLst/>
                  </a:prstGeom>
                  <a:blipFill>
                    <a:blip r:embed="rId7"/>
                    <a:stretch>
                      <a:fillRect/>
                    </a:stretch>
                  </a:blipFill>
                  <a:ln>
                    <a:noFill/>
                  </a:ln>
                  <a:effectLst>
                    <a:outerShdw blurRad="50800" dist="38100" dir="2700000" algn="tl" rotWithShape="0">
                      <a:prstClr val="black">
                        <a:alpha val="40000"/>
                      </a:prstClr>
                    </a:outerShdw>
                  </a:effec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Ovale 12">
                    <a:extLst>
                      <a:ext uri="{FF2B5EF4-FFF2-40B4-BE49-F238E27FC236}">
                        <a16:creationId xmlns:a16="http://schemas.microsoft.com/office/drawing/2014/main" id="{903722CA-99E4-49CF-8DF2-38AB0297AAC8}"/>
                      </a:ext>
                    </a:extLst>
                  </p:cNvPr>
                  <p:cNvSpPr/>
                  <p:nvPr/>
                </p:nvSpPr>
                <p:spPr>
                  <a:xfrm>
                    <a:off x="4825202" y="6189604"/>
                    <a:ext cx="576000" cy="576000"/>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5</m:t>
                              </m:r>
                            </m:sub>
                          </m:sSub>
                        </m:oMath>
                      </m:oMathPara>
                    </a14:m>
                    <a:endParaRPr lang="it-IT" dirty="0"/>
                  </a:p>
                </p:txBody>
              </p:sp>
            </mc:Choice>
            <mc:Fallback xmlns="">
              <p:sp>
                <p:nvSpPr>
                  <p:cNvPr id="13" name="Ovale 12">
                    <a:extLst>
                      <a:ext uri="{FF2B5EF4-FFF2-40B4-BE49-F238E27FC236}">
                        <a16:creationId xmlns:a16="http://schemas.microsoft.com/office/drawing/2014/main" id="{903722CA-99E4-49CF-8DF2-38AB0297AAC8}"/>
                      </a:ext>
                    </a:extLst>
                  </p:cNvPr>
                  <p:cNvSpPr>
                    <a:spLocks noRot="1" noChangeAspect="1" noMove="1" noResize="1" noEditPoints="1" noAdjustHandles="1" noChangeArrowheads="1" noChangeShapeType="1" noTextEdit="1"/>
                  </p:cNvSpPr>
                  <p:nvPr/>
                </p:nvSpPr>
                <p:spPr>
                  <a:xfrm>
                    <a:off x="4825202" y="6189604"/>
                    <a:ext cx="576000" cy="576000"/>
                  </a:xfrm>
                  <a:prstGeom prst="ellipse">
                    <a:avLst/>
                  </a:prstGeom>
                  <a:blipFill>
                    <a:blip r:embed="rId8"/>
                    <a:stretch>
                      <a:fillRect/>
                    </a:stretch>
                  </a:blipFill>
                  <a:ln>
                    <a:noFill/>
                  </a:ln>
                  <a:effectLst>
                    <a:outerShdw blurRad="50800" dist="38100" dir="2700000" algn="tl" rotWithShape="0">
                      <a:prstClr val="black">
                        <a:alpha val="40000"/>
                      </a:prstClr>
                    </a:outerShdw>
                  </a:effectLst>
                </p:spPr>
                <p:txBody>
                  <a:bodyPr/>
                  <a:lstStyle/>
                  <a:p>
                    <a:r>
                      <a:rPr lang="it-IT">
                        <a:noFill/>
                      </a:rPr>
                      <a:t> </a:t>
                    </a:r>
                  </a:p>
                </p:txBody>
              </p:sp>
            </mc:Fallback>
          </mc:AlternateContent>
          <p:cxnSp>
            <p:nvCxnSpPr>
              <p:cNvPr id="15" name="Connettore 2 14">
                <a:extLst>
                  <a:ext uri="{FF2B5EF4-FFF2-40B4-BE49-F238E27FC236}">
                    <a16:creationId xmlns:a16="http://schemas.microsoft.com/office/drawing/2014/main" id="{2F77F4DB-BF61-43E8-8F77-F0F428E37A62}"/>
                  </a:ext>
                </a:extLst>
              </p:cNvPr>
              <p:cNvCxnSpPr>
                <a:cxnSpLocks/>
                <a:stCxn id="9" idx="5"/>
                <a:endCxn id="10" idx="1"/>
              </p:cNvCxnSpPr>
              <p:nvPr/>
            </p:nvCxnSpPr>
            <p:spPr>
              <a:xfrm>
                <a:off x="5433692" y="4380648"/>
                <a:ext cx="458661" cy="232844"/>
              </a:xfrm>
              <a:prstGeom prst="straightConnector1">
                <a:avLst/>
              </a:prstGeom>
              <a:ln w="57150">
                <a:solidFill>
                  <a:schemeClr val="accent2">
                    <a:lumMod val="75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5DE12AA6-2C28-445A-9D3B-4674C1A2626B}"/>
                  </a:ext>
                </a:extLst>
              </p:cNvPr>
              <p:cNvCxnSpPr>
                <a:cxnSpLocks/>
                <a:stCxn id="9" idx="3"/>
                <a:endCxn id="11" idx="7"/>
              </p:cNvCxnSpPr>
              <p:nvPr/>
            </p:nvCxnSpPr>
            <p:spPr>
              <a:xfrm flipH="1">
                <a:off x="4533381" y="4380648"/>
                <a:ext cx="493017" cy="232844"/>
              </a:xfrm>
              <a:prstGeom prst="straightConnector1">
                <a:avLst/>
              </a:prstGeom>
              <a:ln w="57150">
                <a:solidFill>
                  <a:schemeClr val="accent2">
                    <a:lumMod val="75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249D6F66-A91C-4073-B365-C4D3C96C7DA1}"/>
                  </a:ext>
                </a:extLst>
              </p:cNvPr>
              <p:cNvCxnSpPr>
                <a:cxnSpLocks/>
                <a:stCxn id="11" idx="4"/>
                <a:endCxn id="12" idx="0"/>
              </p:cNvCxnSpPr>
              <p:nvPr/>
            </p:nvCxnSpPr>
            <p:spPr>
              <a:xfrm>
                <a:off x="4329734" y="5105139"/>
                <a:ext cx="0" cy="327726"/>
              </a:xfrm>
              <a:prstGeom prst="straightConnector1">
                <a:avLst/>
              </a:prstGeom>
              <a:ln w="57150">
                <a:solidFill>
                  <a:schemeClr val="accent2">
                    <a:lumMod val="75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2EE7D8E5-741B-4966-8541-2BCF768B1D1B}"/>
                  </a:ext>
                </a:extLst>
              </p:cNvPr>
              <p:cNvCxnSpPr>
                <a:cxnSpLocks/>
                <a:stCxn id="12" idx="5"/>
                <a:endCxn id="13" idx="1"/>
              </p:cNvCxnSpPr>
              <p:nvPr/>
            </p:nvCxnSpPr>
            <p:spPr>
              <a:xfrm>
                <a:off x="4533381" y="5924512"/>
                <a:ext cx="376174" cy="349445"/>
              </a:xfrm>
              <a:prstGeom prst="straightConnector1">
                <a:avLst/>
              </a:prstGeom>
              <a:ln w="57150">
                <a:solidFill>
                  <a:schemeClr val="accent2">
                    <a:lumMod val="75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cxnSp>
          <p:nvCxnSpPr>
            <p:cNvPr id="57" name="Connettore 2 56">
              <a:extLst>
                <a:ext uri="{FF2B5EF4-FFF2-40B4-BE49-F238E27FC236}">
                  <a16:creationId xmlns:a16="http://schemas.microsoft.com/office/drawing/2014/main" id="{AA235E29-249E-4441-8C34-AAF67EC08488}"/>
                </a:ext>
              </a:extLst>
            </p:cNvPr>
            <p:cNvCxnSpPr>
              <a:cxnSpLocks/>
            </p:cNvCxnSpPr>
            <p:nvPr/>
          </p:nvCxnSpPr>
          <p:spPr>
            <a:xfrm flipH="1" flipV="1">
              <a:off x="4399867" y="6091802"/>
              <a:ext cx="282171" cy="28887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ttore 2 57">
              <a:extLst>
                <a:ext uri="{FF2B5EF4-FFF2-40B4-BE49-F238E27FC236}">
                  <a16:creationId xmlns:a16="http://schemas.microsoft.com/office/drawing/2014/main" id="{658E335D-AE61-47A6-B7DD-B2D6CD3A24A8}"/>
                </a:ext>
              </a:extLst>
            </p:cNvPr>
            <p:cNvCxnSpPr>
              <a:cxnSpLocks/>
            </p:cNvCxnSpPr>
            <p:nvPr/>
          </p:nvCxnSpPr>
          <p:spPr>
            <a:xfrm flipV="1">
              <a:off x="4089768" y="5088649"/>
              <a:ext cx="0" cy="32637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ttore 2 59">
              <a:extLst>
                <a:ext uri="{FF2B5EF4-FFF2-40B4-BE49-F238E27FC236}">
                  <a16:creationId xmlns:a16="http://schemas.microsoft.com/office/drawing/2014/main" id="{8DA651EA-52D1-4A92-A70F-4FF6E207FAE2}"/>
                </a:ext>
              </a:extLst>
            </p:cNvPr>
            <p:cNvCxnSpPr>
              <a:cxnSpLocks/>
            </p:cNvCxnSpPr>
            <p:nvPr/>
          </p:nvCxnSpPr>
          <p:spPr>
            <a:xfrm flipV="1">
              <a:off x="4446157" y="4234610"/>
              <a:ext cx="418179" cy="23258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ttore 2 63">
              <a:extLst>
                <a:ext uri="{FF2B5EF4-FFF2-40B4-BE49-F238E27FC236}">
                  <a16:creationId xmlns:a16="http://schemas.microsoft.com/office/drawing/2014/main" id="{6FA11DB9-F8E2-4063-8164-2D7752FF3EE5}"/>
                </a:ext>
              </a:extLst>
            </p:cNvPr>
            <p:cNvCxnSpPr>
              <a:cxnSpLocks/>
            </p:cNvCxnSpPr>
            <p:nvPr/>
          </p:nvCxnSpPr>
          <p:spPr>
            <a:xfrm flipH="1" flipV="1">
              <a:off x="5575390" y="4293552"/>
              <a:ext cx="277446" cy="15127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nettore 2 75">
              <a:extLst>
                <a:ext uri="{FF2B5EF4-FFF2-40B4-BE49-F238E27FC236}">
                  <a16:creationId xmlns:a16="http://schemas.microsoft.com/office/drawing/2014/main" id="{A92C7F7E-D526-4A60-82D6-200EEAF5DFCE}"/>
                </a:ext>
              </a:extLst>
            </p:cNvPr>
            <p:cNvCxnSpPr>
              <a:cxnSpLocks/>
            </p:cNvCxnSpPr>
            <p:nvPr/>
          </p:nvCxnSpPr>
          <p:spPr>
            <a:xfrm>
              <a:off x="5468274" y="4534376"/>
              <a:ext cx="267329" cy="14574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ttore 2 79">
              <a:extLst>
                <a:ext uri="{FF2B5EF4-FFF2-40B4-BE49-F238E27FC236}">
                  <a16:creationId xmlns:a16="http://schemas.microsoft.com/office/drawing/2014/main" id="{417398BA-A7CE-4C95-8D6A-4E6A9C6142F8}"/>
                </a:ext>
              </a:extLst>
            </p:cNvPr>
            <p:cNvCxnSpPr>
              <a:cxnSpLocks/>
            </p:cNvCxnSpPr>
            <p:nvPr/>
          </p:nvCxnSpPr>
          <p:spPr>
            <a:xfrm flipH="1">
              <a:off x="4668715" y="4544895"/>
              <a:ext cx="392265" cy="19882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nettore 2 82">
              <a:extLst>
                <a:ext uri="{FF2B5EF4-FFF2-40B4-BE49-F238E27FC236}">
                  <a16:creationId xmlns:a16="http://schemas.microsoft.com/office/drawing/2014/main" id="{406BBA47-FD20-4085-913E-9CB8ABC47126}"/>
                </a:ext>
              </a:extLst>
            </p:cNvPr>
            <p:cNvCxnSpPr>
              <a:cxnSpLocks/>
            </p:cNvCxnSpPr>
            <p:nvPr/>
          </p:nvCxnSpPr>
          <p:spPr>
            <a:xfrm>
              <a:off x="4517057" y="5105000"/>
              <a:ext cx="1" cy="32126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ttore 2 84">
              <a:extLst>
                <a:ext uri="{FF2B5EF4-FFF2-40B4-BE49-F238E27FC236}">
                  <a16:creationId xmlns:a16="http://schemas.microsoft.com/office/drawing/2014/main" id="{84E7C9D2-6196-4625-B6FD-23160D72DD11}"/>
                </a:ext>
              </a:extLst>
            </p:cNvPr>
            <p:cNvCxnSpPr>
              <a:cxnSpLocks/>
            </p:cNvCxnSpPr>
            <p:nvPr/>
          </p:nvCxnSpPr>
          <p:spPr>
            <a:xfrm>
              <a:off x="4695147" y="5814060"/>
              <a:ext cx="304930" cy="27774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9" name="CasellaDiTesto 88">
                <a:extLst>
                  <a:ext uri="{FF2B5EF4-FFF2-40B4-BE49-F238E27FC236}">
                    <a16:creationId xmlns:a16="http://schemas.microsoft.com/office/drawing/2014/main" id="{9F610B87-254D-418F-89A5-A00D4A159625}"/>
                  </a:ext>
                </a:extLst>
              </p:cNvPr>
              <p:cNvSpPr txBox="1"/>
              <p:nvPr/>
            </p:nvSpPr>
            <p:spPr>
              <a:xfrm>
                <a:off x="5770472" y="5351348"/>
                <a:ext cx="4359163" cy="1212511"/>
              </a:xfrm>
              <a:prstGeom prst="rect">
                <a:avLst/>
              </a:prstGeom>
              <a:noFill/>
            </p:spPr>
            <p:txBody>
              <a:bodyPr wrap="square" rtlCol="0">
                <a:spAutoFit/>
              </a:bodyPr>
              <a:lstStyle/>
              <a:p>
                <a:pPr algn="just"/>
                <a:r>
                  <a:rPr lang="it-IT" dirty="0"/>
                  <a:t>Prendiamo come esempio la clique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3</m:t>
                        </m:r>
                      </m:sub>
                    </m:sSub>
                  </m:oMath>
                </a14:m>
                <a:r>
                  <a:rPr lang="it-IT" dirty="0"/>
                  <a:t>. Eseguendo solo una fase </a:t>
                </a:r>
                <a:r>
                  <a:rPr lang="it-IT" i="1" dirty="0"/>
                  <a:t>upward </a:t>
                </a:r>
                <a:r>
                  <a:rPr lang="it-IT" dirty="0"/>
                  <a:t>non potrebbe calcolare il suo belief in quanto gli mancherebbe il messaggio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1,3</m:t>
                        </m:r>
                      </m:sub>
                    </m:sSub>
                  </m:oMath>
                </a14:m>
                <a:r>
                  <a:rPr lang="it-IT" i="1" dirty="0"/>
                  <a:t>.</a:t>
                </a:r>
              </a:p>
            </p:txBody>
          </p:sp>
        </mc:Choice>
        <mc:Fallback xmlns="">
          <p:sp>
            <p:nvSpPr>
              <p:cNvPr id="89" name="CasellaDiTesto 88">
                <a:extLst>
                  <a:ext uri="{FF2B5EF4-FFF2-40B4-BE49-F238E27FC236}">
                    <a16:creationId xmlns:a16="http://schemas.microsoft.com/office/drawing/2014/main" id="{9F610B87-254D-418F-89A5-A00D4A159625}"/>
                  </a:ext>
                </a:extLst>
              </p:cNvPr>
              <p:cNvSpPr txBox="1">
                <a:spLocks noRot="1" noChangeAspect="1" noMove="1" noResize="1" noEditPoints="1" noAdjustHandles="1" noChangeArrowheads="1" noChangeShapeType="1" noTextEdit="1"/>
              </p:cNvSpPr>
              <p:nvPr/>
            </p:nvSpPr>
            <p:spPr>
              <a:xfrm>
                <a:off x="5770472" y="5351348"/>
                <a:ext cx="4359163" cy="1212511"/>
              </a:xfrm>
              <a:prstGeom prst="rect">
                <a:avLst/>
              </a:prstGeom>
              <a:blipFill>
                <a:blip r:embed="rId9"/>
                <a:stretch>
                  <a:fillRect l="-1259" t="-3015" r="-1119" b="-6533"/>
                </a:stretch>
              </a:blipFill>
            </p:spPr>
            <p:txBody>
              <a:bodyPr/>
              <a:lstStyle/>
              <a:p>
                <a:r>
                  <a:rPr lang="it-IT">
                    <a:noFill/>
                  </a:rPr>
                  <a:t> </a:t>
                </a:r>
              </a:p>
            </p:txBody>
          </p:sp>
        </mc:Fallback>
      </mc:AlternateContent>
      <p:sp>
        <p:nvSpPr>
          <p:cNvPr id="100" name="CasellaDiTesto 99">
            <a:extLst>
              <a:ext uri="{FF2B5EF4-FFF2-40B4-BE49-F238E27FC236}">
                <a16:creationId xmlns:a16="http://schemas.microsoft.com/office/drawing/2014/main" id="{6E44B432-31D5-44C6-97BC-D8ED94C0562A}"/>
              </a:ext>
            </a:extLst>
          </p:cNvPr>
          <p:cNvSpPr txBox="1"/>
          <p:nvPr/>
        </p:nvSpPr>
        <p:spPr>
          <a:xfrm>
            <a:off x="5770472" y="3973095"/>
            <a:ext cx="4400740" cy="1200329"/>
          </a:xfrm>
          <a:prstGeom prst="rect">
            <a:avLst/>
          </a:prstGeom>
          <a:noFill/>
        </p:spPr>
        <p:txBody>
          <a:bodyPr wrap="square" rtlCol="0">
            <a:spAutoFit/>
          </a:bodyPr>
          <a:lstStyle/>
          <a:p>
            <a:pPr algn="just"/>
            <a:r>
              <a:rPr lang="it-IT" dirty="0"/>
              <a:t>L’unica clique che può calcolare il suo belief dopo un solo passaggio dei messaggi è la radice del JT  come è stato fatto nella versione precedente dell’algoritmo.</a:t>
            </a:r>
          </a:p>
        </p:txBody>
      </p:sp>
    </p:spTree>
    <p:extLst>
      <p:ext uri="{BB962C8B-B14F-4D97-AF65-F5344CB8AC3E}">
        <p14:creationId xmlns:p14="http://schemas.microsoft.com/office/powerpoint/2010/main" val="24987206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8C5A8C-9722-4E27-B5B9-A7B71E899747}"/>
              </a:ext>
            </a:extLst>
          </p:cNvPr>
          <p:cNvSpPr>
            <a:spLocks noGrp="1"/>
          </p:cNvSpPr>
          <p:nvPr>
            <p:ph type="title"/>
          </p:nvPr>
        </p:nvSpPr>
        <p:spPr/>
        <p:txBody>
          <a:bodyPr>
            <a:normAutofit fontScale="90000"/>
          </a:bodyPr>
          <a:lstStyle/>
          <a:p>
            <a:r>
              <a:rPr lang="it-IT" dirty="0"/>
              <a:t>Junction Tree Calibration</a:t>
            </a:r>
          </a:p>
        </p:txBody>
      </p:sp>
      <p:sp>
        <p:nvSpPr>
          <p:cNvPr id="3" name="Segnaposto numero diapositiva 2">
            <a:extLst>
              <a:ext uri="{FF2B5EF4-FFF2-40B4-BE49-F238E27FC236}">
                <a16:creationId xmlns:a16="http://schemas.microsoft.com/office/drawing/2014/main" id="{E539A1AC-C467-4EA8-8537-20E4458A6CAF}"/>
              </a:ext>
            </a:extLst>
          </p:cNvPr>
          <p:cNvSpPr>
            <a:spLocks noGrp="1"/>
          </p:cNvSpPr>
          <p:nvPr>
            <p:ph type="sldNum" sz="quarter" idx="11"/>
          </p:nvPr>
        </p:nvSpPr>
        <p:spPr/>
        <p:txBody>
          <a:bodyPr/>
          <a:lstStyle/>
          <a:p>
            <a:fld id="{E3E31332-ACEA-43BB-804D-F4DACF796CB9}" type="slidenum">
              <a:rPr lang="it-IT" smtClean="0"/>
              <a:t>38</a:t>
            </a:fld>
            <a:endParaRPr lang="it-IT"/>
          </a:p>
        </p:txBody>
      </p:sp>
      <p:sp>
        <p:nvSpPr>
          <p:cNvPr id="4" name="Segnaposto testo 3">
            <a:extLst>
              <a:ext uri="{FF2B5EF4-FFF2-40B4-BE49-F238E27FC236}">
                <a16:creationId xmlns:a16="http://schemas.microsoft.com/office/drawing/2014/main" id="{C9BA9CD0-F162-434B-BED9-8C22C83FB237}"/>
              </a:ext>
            </a:extLst>
          </p:cNvPr>
          <p:cNvSpPr>
            <a:spLocks noGrp="1"/>
          </p:cNvSpPr>
          <p:nvPr>
            <p:ph type="body" sz="quarter" idx="13"/>
          </p:nvPr>
        </p:nvSpPr>
        <p:spPr/>
        <p:txBody>
          <a:bodyPr/>
          <a:lstStyle/>
          <a:p>
            <a:r>
              <a:rPr lang="it-IT" dirty="0"/>
              <a:t>Definizione di Junction Tree calibrato</a:t>
            </a:r>
          </a:p>
          <a:p>
            <a:endParaRPr lang="it-IT" dirty="0"/>
          </a:p>
        </p:txBody>
      </p:sp>
      <mc:AlternateContent xmlns:mc="http://schemas.openxmlformats.org/markup-compatibility/2006" xmlns:a14="http://schemas.microsoft.com/office/drawing/2010/main">
        <mc:Choice Requires="a14">
          <p:sp>
            <p:nvSpPr>
              <p:cNvPr id="5" name="Rettangolo 4">
                <a:extLst>
                  <a:ext uri="{FF2B5EF4-FFF2-40B4-BE49-F238E27FC236}">
                    <a16:creationId xmlns:a16="http://schemas.microsoft.com/office/drawing/2014/main" id="{7DD0DF84-2701-4F0C-8071-47B275F91C93}"/>
                  </a:ext>
                </a:extLst>
              </p:cNvPr>
              <p:cNvSpPr/>
              <p:nvPr/>
            </p:nvSpPr>
            <p:spPr>
              <a:xfrm>
                <a:off x="201882" y="1589427"/>
                <a:ext cx="10010896" cy="739177"/>
              </a:xfrm>
              <a:prstGeom prst="rect">
                <a:avLst/>
              </a:prstGeom>
            </p:spPr>
            <p:txBody>
              <a:bodyPr wrap="square">
                <a:spAutoFit/>
              </a:bodyPr>
              <a:lstStyle/>
              <a:p>
                <a:pPr algn="just">
                  <a:lnSpc>
                    <a:spcPct val="115000"/>
                  </a:lnSpc>
                  <a:spcAft>
                    <a:spcPts val="800"/>
                  </a:spcAft>
                </a:pPr>
                <a:r>
                  <a:rPr lang="it-IT" dirty="0">
                    <a:ea typeface="Times New Roman" panose="02020603050405020304" pitchFamily="18" charset="0"/>
                    <a:cs typeface="Times New Roman" panose="02020603050405020304" pitchFamily="18" charset="0"/>
                  </a:rPr>
                  <a:t>Due clique adiacenti </a:t>
                </a:r>
                <a14:m>
                  <m:oMath xmlns:m="http://schemas.openxmlformats.org/officeDocument/2006/math">
                    <m:sSub>
                      <m:sSubPr>
                        <m:ctrlPr>
                          <a:rPr lang="it-IT" i="1">
                            <a:latin typeface="Cambria Math" panose="02040503050406030204" pitchFamily="18" charset="0"/>
                            <a:ea typeface="Times New Roman" panose="02020603050405020304" pitchFamily="18" charset="0"/>
                            <a:cs typeface="Times New Roman" panose="02020603050405020304" pitchFamily="18" charset="0"/>
                          </a:rPr>
                        </m:ctrlPr>
                      </m:sSubPr>
                      <m:e>
                        <m:r>
                          <a:rPr lang="it-IT" i="1">
                            <a:latin typeface="Cambria Math" panose="02040503050406030204" pitchFamily="18" charset="0"/>
                            <a:ea typeface="Times New Roman" panose="02020603050405020304" pitchFamily="18" charset="0"/>
                            <a:cs typeface="Times New Roman" panose="02020603050405020304" pitchFamily="18" charset="0"/>
                          </a:rPr>
                          <m:t>𝐶</m:t>
                        </m:r>
                      </m:e>
                      <m:sub>
                        <m:r>
                          <a:rPr lang="it-IT" i="1">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it-IT" dirty="0">
                    <a:ea typeface="Times New Roman" panose="02020603050405020304" pitchFamily="18" charset="0"/>
                    <a:cs typeface="Times New Roman" panose="02020603050405020304" pitchFamily="18" charset="0"/>
                  </a:rPr>
                  <a:t> e </a:t>
                </a:r>
                <a14:m>
                  <m:oMath xmlns:m="http://schemas.openxmlformats.org/officeDocument/2006/math">
                    <m:sSub>
                      <m:sSubPr>
                        <m:ctrlPr>
                          <a:rPr lang="it-IT" i="1">
                            <a:latin typeface="Cambria Math" panose="02040503050406030204" pitchFamily="18" charset="0"/>
                            <a:ea typeface="Times New Roman" panose="02020603050405020304" pitchFamily="18" charset="0"/>
                            <a:cs typeface="Times New Roman" panose="02020603050405020304" pitchFamily="18" charset="0"/>
                          </a:rPr>
                        </m:ctrlPr>
                      </m:sSubPr>
                      <m:e>
                        <m:r>
                          <a:rPr lang="it-IT" i="1">
                            <a:latin typeface="Cambria Math" panose="02040503050406030204" pitchFamily="18" charset="0"/>
                            <a:ea typeface="Times New Roman" panose="02020603050405020304" pitchFamily="18" charset="0"/>
                            <a:cs typeface="Times New Roman" panose="02020603050405020304" pitchFamily="18" charset="0"/>
                          </a:rPr>
                          <m:t>𝐶</m:t>
                        </m:r>
                      </m:e>
                      <m:sub>
                        <m:r>
                          <a:rPr lang="it-IT" i="1">
                            <a:latin typeface="Cambria Math" panose="02040503050406030204" pitchFamily="18" charset="0"/>
                            <a:ea typeface="Times New Roman" panose="02020603050405020304" pitchFamily="18" charset="0"/>
                            <a:cs typeface="Times New Roman" panose="02020603050405020304" pitchFamily="18" charset="0"/>
                          </a:rPr>
                          <m:t>𝑗</m:t>
                        </m:r>
                      </m:sub>
                    </m:sSub>
                  </m:oMath>
                </a14:m>
                <a:r>
                  <a:rPr lang="it-IT" dirty="0">
                    <a:ea typeface="Times New Roman" panose="02020603050405020304" pitchFamily="18" charset="0"/>
                    <a:cs typeface="Times New Roman" panose="02020603050405020304" pitchFamily="18" charset="0"/>
                  </a:rPr>
                  <a:t> sono dette </a:t>
                </a:r>
                <a:r>
                  <a:rPr lang="it-IT" b="1" dirty="0">
                    <a:ea typeface="Times New Roman" panose="02020603050405020304" pitchFamily="18" charset="0"/>
                    <a:cs typeface="Times New Roman" panose="02020603050405020304" pitchFamily="18" charset="0"/>
                  </a:rPr>
                  <a:t>calibrate</a:t>
                </a:r>
                <a:r>
                  <a:rPr lang="it-IT" dirty="0">
                    <a:ea typeface="Times New Roman" panose="02020603050405020304" pitchFamily="18" charset="0"/>
                    <a:cs typeface="Times New Roman" panose="02020603050405020304" pitchFamily="18" charset="0"/>
                  </a:rPr>
                  <a:t> se le variabili in comune hanno le stesse probabilità in entrambe. In altre parole, marginalizzando sulle variabili che </a:t>
                </a:r>
                <a:r>
                  <a:rPr lang="it-IT" b="1" dirty="0">
                    <a:ea typeface="Times New Roman" panose="02020603050405020304" pitchFamily="18" charset="0"/>
                    <a:cs typeface="Times New Roman" panose="02020603050405020304" pitchFamily="18" charset="0"/>
                  </a:rPr>
                  <a:t>non </a:t>
                </a:r>
                <a:r>
                  <a:rPr lang="it-IT" dirty="0">
                    <a:ea typeface="Times New Roman" panose="02020603050405020304" pitchFamily="18" charset="0"/>
                    <a:cs typeface="Times New Roman" panose="02020603050405020304" pitchFamily="18" charset="0"/>
                  </a:rPr>
                  <a:t>sono presenti nel separatore abbiamo:</a:t>
                </a:r>
              </a:p>
            </p:txBody>
          </p:sp>
        </mc:Choice>
        <mc:Fallback xmlns="">
          <p:sp>
            <p:nvSpPr>
              <p:cNvPr id="5" name="Rettangolo 4">
                <a:extLst>
                  <a:ext uri="{FF2B5EF4-FFF2-40B4-BE49-F238E27FC236}">
                    <a16:creationId xmlns:a16="http://schemas.microsoft.com/office/drawing/2014/main" id="{7DD0DF84-2701-4F0C-8071-47B275F91C93}"/>
                  </a:ext>
                </a:extLst>
              </p:cNvPr>
              <p:cNvSpPr>
                <a:spLocks noRot="1" noChangeAspect="1" noMove="1" noResize="1" noEditPoints="1" noAdjustHandles="1" noChangeArrowheads="1" noChangeShapeType="1" noTextEdit="1"/>
              </p:cNvSpPr>
              <p:nvPr/>
            </p:nvSpPr>
            <p:spPr>
              <a:xfrm>
                <a:off x="201882" y="1589427"/>
                <a:ext cx="10010896" cy="739177"/>
              </a:xfrm>
              <a:prstGeom prst="rect">
                <a:avLst/>
              </a:prstGeom>
              <a:blipFill>
                <a:blip r:embed="rId2"/>
                <a:stretch>
                  <a:fillRect l="-487" r="-548" b="-1239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Rettangolo 6">
                <a:extLst>
                  <a:ext uri="{FF2B5EF4-FFF2-40B4-BE49-F238E27FC236}">
                    <a16:creationId xmlns:a16="http://schemas.microsoft.com/office/drawing/2014/main" id="{6D1A5E69-5595-4EDA-AB83-5F2B4D47228B}"/>
                  </a:ext>
                </a:extLst>
              </p:cNvPr>
              <p:cNvSpPr/>
              <p:nvPr/>
            </p:nvSpPr>
            <p:spPr>
              <a:xfrm>
                <a:off x="201880" y="3568828"/>
                <a:ext cx="9969331" cy="743858"/>
              </a:xfrm>
              <a:prstGeom prst="rect">
                <a:avLst/>
              </a:prstGeom>
            </p:spPr>
            <p:txBody>
              <a:bodyPr wrap="square">
                <a:spAutoFit/>
              </a:bodyPr>
              <a:lstStyle/>
              <a:p>
                <a:pPr algn="just">
                  <a:lnSpc>
                    <a:spcPct val="115000"/>
                  </a:lnSpc>
                  <a:spcAft>
                    <a:spcPts val="800"/>
                  </a:spcAft>
                </a:pPr>
                <a:r>
                  <a:rPr lang="it-IT" dirty="0">
                    <a:latin typeface="Calibri" panose="020F0502020204030204" pitchFamily="34" charset="0"/>
                    <a:ea typeface="Times New Roman" panose="02020603050405020304" pitchFamily="18" charset="0"/>
                    <a:cs typeface="Times New Roman" panose="02020603050405020304" pitchFamily="18" charset="0"/>
                  </a:rPr>
                  <a:t>Diremo quindi che un </a:t>
                </a:r>
                <a:r>
                  <a:rPr lang="it-IT" b="1" dirty="0">
                    <a:latin typeface="Calibri" panose="020F0502020204030204" pitchFamily="34" charset="0"/>
                    <a:ea typeface="Times New Roman" panose="02020603050405020304" pitchFamily="18" charset="0"/>
                    <a:cs typeface="Times New Roman" panose="02020603050405020304" pitchFamily="18" charset="0"/>
                  </a:rPr>
                  <a:t>Junction Tree</a:t>
                </a:r>
                <a:r>
                  <a:rPr lang="it-IT" dirty="0">
                    <a:latin typeface="Calibri" panose="020F0502020204030204" pitchFamily="34" charset="0"/>
                    <a:ea typeface="Times New Roman" panose="02020603050405020304" pitchFamily="18" charset="0"/>
                    <a:cs typeface="Times New Roman" panose="02020603050405020304" pitchFamily="18" charset="0"/>
                  </a:rPr>
                  <a:t> è detto calibrato se ogni coppia di clique adiacenti è calibrata. In questo caso </a:t>
                </a:r>
                <a14:m>
                  <m:oMath xmlns:m="http://schemas.openxmlformats.org/officeDocument/2006/math">
                    <m:sSub>
                      <m:sSubPr>
                        <m:ctrlPr>
                          <a:rPr lang="it-IT" i="1">
                            <a:latin typeface="Cambria Math" panose="02040503050406030204" pitchFamily="18" charset="0"/>
                            <a:ea typeface="Times New Roman" panose="02020603050405020304" pitchFamily="18" charset="0"/>
                            <a:cs typeface="Times New Roman" panose="02020603050405020304" pitchFamily="18" charset="0"/>
                          </a:rPr>
                        </m:ctrlPr>
                      </m:sSubPr>
                      <m:e>
                        <m:r>
                          <a:rPr lang="it-IT" i="1">
                            <a:latin typeface="Cambria Math" panose="02040503050406030204" pitchFamily="18" charset="0"/>
                            <a:ea typeface="Times New Roman" panose="02020603050405020304" pitchFamily="18" charset="0"/>
                            <a:cs typeface="Times New Roman" panose="02020603050405020304" pitchFamily="18" charset="0"/>
                          </a:rPr>
                          <m:t>𝛽</m:t>
                        </m:r>
                      </m:e>
                      <m:sub>
                        <m:r>
                          <a:rPr lang="it-IT" i="1">
                            <a:latin typeface="Cambria Math" panose="02040503050406030204" pitchFamily="18" charset="0"/>
                            <a:ea typeface="Times New Roman" panose="02020603050405020304" pitchFamily="18" charset="0"/>
                            <a:cs typeface="Times New Roman" panose="02020603050405020304" pitchFamily="18" charset="0"/>
                          </a:rPr>
                          <m:t>𝑖</m:t>
                        </m:r>
                      </m:sub>
                    </m:sSub>
                    <m:r>
                      <a:rPr lang="it-IT"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t-IT" i="1">
                            <a:latin typeface="Cambria Math" panose="02040503050406030204" pitchFamily="18" charset="0"/>
                            <a:ea typeface="Times New Roman" panose="02020603050405020304" pitchFamily="18" charset="0"/>
                            <a:cs typeface="Times New Roman" panose="02020603050405020304" pitchFamily="18" charset="0"/>
                          </a:rPr>
                        </m:ctrlPr>
                      </m:sSubPr>
                      <m:e>
                        <m:r>
                          <a:rPr lang="it-IT" i="1">
                            <a:latin typeface="Cambria Math" panose="02040503050406030204" pitchFamily="18" charset="0"/>
                            <a:ea typeface="Times New Roman" panose="02020603050405020304" pitchFamily="18" charset="0"/>
                            <a:cs typeface="Times New Roman" panose="02020603050405020304" pitchFamily="18" charset="0"/>
                          </a:rPr>
                          <m:t>𝐶</m:t>
                        </m:r>
                      </m:e>
                      <m:sub>
                        <m:r>
                          <a:rPr lang="it-IT" i="1">
                            <a:latin typeface="Cambria Math" panose="02040503050406030204" pitchFamily="18" charset="0"/>
                            <a:ea typeface="Times New Roman" panose="02020603050405020304" pitchFamily="18" charset="0"/>
                            <a:cs typeface="Times New Roman" panose="02020603050405020304" pitchFamily="18" charset="0"/>
                          </a:rPr>
                          <m:t>𝑖</m:t>
                        </m:r>
                      </m:sub>
                    </m:sSub>
                    <m:r>
                      <a:rPr lang="it-IT" i="1">
                        <a:latin typeface="Cambria Math" panose="02040503050406030204" pitchFamily="18" charset="0"/>
                        <a:ea typeface="Times New Roman" panose="02020603050405020304" pitchFamily="18" charset="0"/>
                        <a:cs typeface="Times New Roman" panose="02020603050405020304" pitchFamily="18" charset="0"/>
                      </a:rPr>
                      <m:t>)</m:t>
                    </m:r>
                  </m:oMath>
                </a14:m>
                <a:r>
                  <a:rPr lang="it-IT" dirty="0">
                    <a:latin typeface="Calibri" panose="020F0502020204030204" pitchFamily="34" charset="0"/>
                    <a:ea typeface="Times New Roman" panose="02020603050405020304" pitchFamily="18" charset="0"/>
                    <a:cs typeface="Times New Roman" panose="02020603050405020304" pitchFamily="18" charset="0"/>
                  </a:rPr>
                  <a:t> è detto </a:t>
                </a:r>
                <a:r>
                  <a:rPr lang="it-IT" b="1" i="1" dirty="0">
                    <a:latin typeface="Calibri" panose="020F0502020204030204" pitchFamily="34" charset="0"/>
                    <a:ea typeface="Times New Roman" panose="02020603050405020304" pitchFamily="18" charset="0"/>
                    <a:cs typeface="Times New Roman" panose="02020603050405020304" pitchFamily="18" charset="0"/>
                  </a:rPr>
                  <a:t>clique belief</a:t>
                </a:r>
                <a:r>
                  <a:rPr lang="it-IT" dirty="0">
                    <a:latin typeface="Calibri" panose="020F0502020204030204" pitchFamily="34" charset="0"/>
                    <a:ea typeface="Times New Roman" panose="02020603050405020304" pitchFamily="18" charset="0"/>
                    <a:cs typeface="Times New Roman" panose="02020603050405020304" pitchFamily="18" charset="0"/>
                  </a:rPr>
                  <a:t> e </a:t>
                </a:r>
                <a14:m>
                  <m:oMath xmlns:m="http://schemas.openxmlformats.org/officeDocument/2006/math">
                    <m:sSub>
                      <m:sSubPr>
                        <m:ctrlPr>
                          <a:rPr lang="it-IT" i="1">
                            <a:latin typeface="Cambria Math" panose="02040503050406030204" pitchFamily="18" charset="0"/>
                            <a:ea typeface="Times New Roman" panose="02020603050405020304" pitchFamily="18" charset="0"/>
                            <a:cs typeface="Times New Roman" panose="02020603050405020304" pitchFamily="18" charset="0"/>
                          </a:rPr>
                        </m:ctrlPr>
                      </m:sSubPr>
                      <m:e>
                        <m:r>
                          <a:rPr lang="it-IT" i="1">
                            <a:latin typeface="Cambria Math" panose="02040503050406030204" pitchFamily="18" charset="0"/>
                            <a:ea typeface="Times New Roman" panose="02020603050405020304" pitchFamily="18" charset="0"/>
                            <a:cs typeface="Times New Roman" panose="02020603050405020304" pitchFamily="18" charset="0"/>
                          </a:rPr>
                          <m:t>𝜇</m:t>
                        </m:r>
                      </m:e>
                      <m:sub>
                        <m:r>
                          <a:rPr lang="it-IT" i="1">
                            <a:latin typeface="Cambria Math" panose="02040503050406030204" pitchFamily="18" charset="0"/>
                            <a:ea typeface="Times New Roman" panose="02020603050405020304" pitchFamily="18" charset="0"/>
                            <a:cs typeface="Times New Roman" panose="02020603050405020304" pitchFamily="18" charset="0"/>
                          </a:rPr>
                          <m:t>𝑖</m:t>
                        </m:r>
                        <m:r>
                          <a:rPr lang="it-IT" i="1">
                            <a:latin typeface="Cambria Math" panose="02040503050406030204" pitchFamily="18" charset="0"/>
                            <a:ea typeface="Times New Roman" panose="02020603050405020304" pitchFamily="18" charset="0"/>
                            <a:cs typeface="Times New Roman" panose="02020603050405020304" pitchFamily="18" charset="0"/>
                          </a:rPr>
                          <m:t>,</m:t>
                        </m:r>
                        <m:r>
                          <a:rPr lang="it-IT" i="1">
                            <a:latin typeface="Cambria Math" panose="02040503050406030204" pitchFamily="18" charset="0"/>
                            <a:ea typeface="Times New Roman" panose="02020603050405020304" pitchFamily="18" charset="0"/>
                            <a:cs typeface="Times New Roman" panose="02020603050405020304" pitchFamily="18" charset="0"/>
                          </a:rPr>
                          <m:t>𝑗</m:t>
                        </m:r>
                      </m:sub>
                    </m:sSub>
                  </m:oMath>
                </a14:m>
                <a:r>
                  <a:rPr lang="it-IT" dirty="0">
                    <a:latin typeface="Calibri" panose="020F0502020204030204" pitchFamily="34" charset="0"/>
                    <a:ea typeface="Times New Roman" panose="02020603050405020304" pitchFamily="18" charset="0"/>
                    <a:cs typeface="Times New Roman" panose="02020603050405020304" pitchFamily="18" charset="0"/>
                  </a:rPr>
                  <a:t> è detto </a:t>
                </a:r>
                <a:r>
                  <a:rPr lang="it-IT" b="1" i="1" dirty="0">
                    <a:latin typeface="Calibri" panose="020F0502020204030204" pitchFamily="34" charset="0"/>
                    <a:ea typeface="Times New Roman" panose="02020603050405020304" pitchFamily="18" charset="0"/>
                    <a:cs typeface="Times New Roman" panose="02020603050405020304" pitchFamily="18" charset="0"/>
                  </a:rPr>
                  <a:t>sepset belief</a:t>
                </a:r>
                <a:r>
                  <a:rPr lang="it-IT" dirty="0">
                    <a:latin typeface="Calibri" panose="020F0502020204030204" pitchFamily="34" charset="0"/>
                    <a:ea typeface="Times New Roman" panose="02020603050405020304" pitchFamily="18" charset="0"/>
                    <a:cs typeface="Times New Roman" panose="02020603050405020304" pitchFamily="18" charset="0"/>
                  </a:rPr>
                  <a:t>. Quest’ultimo è definito come:</a:t>
                </a:r>
              </a:p>
            </p:txBody>
          </p:sp>
        </mc:Choice>
        <mc:Fallback xmlns="">
          <p:sp>
            <p:nvSpPr>
              <p:cNvPr id="7" name="Rettangolo 6">
                <a:extLst>
                  <a:ext uri="{FF2B5EF4-FFF2-40B4-BE49-F238E27FC236}">
                    <a16:creationId xmlns:a16="http://schemas.microsoft.com/office/drawing/2014/main" id="{6D1A5E69-5595-4EDA-AB83-5F2B4D47228B}"/>
                  </a:ext>
                </a:extLst>
              </p:cNvPr>
              <p:cNvSpPr>
                <a:spLocks noRot="1" noChangeAspect="1" noMove="1" noResize="1" noEditPoints="1" noAdjustHandles="1" noChangeArrowheads="1" noChangeShapeType="1" noTextEdit="1"/>
              </p:cNvSpPr>
              <p:nvPr/>
            </p:nvSpPr>
            <p:spPr>
              <a:xfrm>
                <a:off x="201880" y="3568828"/>
                <a:ext cx="9969331" cy="743858"/>
              </a:xfrm>
              <a:prstGeom prst="rect">
                <a:avLst/>
              </a:prstGeom>
              <a:blipFill>
                <a:blip r:embed="rId3"/>
                <a:stretch>
                  <a:fillRect l="-489" t="-820" r="-489" b="-9836"/>
                </a:stretch>
              </a:blipFill>
            </p:spPr>
            <p:txBody>
              <a:bodyPr/>
              <a:lstStyle/>
              <a:p>
                <a:r>
                  <a:rPr lang="it-IT">
                    <a:noFill/>
                  </a:rPr>
                  <a:t> </a:t>
                </a:r>
              </a:p>
            </p:txBody>
          </p:sp>
        </mc:Fallback>
      </mc:AlternateContent>
      <p:grpSp>
        <p:nvGrpSpPr>
          <p:cNvPr id="14" name="Gruppo 13">
            <a:extLst>
              <a:ext uri="{FF2B5EF4-FFF2-40B4-BE49-F238E27FC236}">
                <a16:creationId xmlns:a16="http://schemas.microsoft.com/office/drawing/2014/main" id="{C1A23DA9-316F-4991-98D5-943B3CBC86AA}"/>
              </a:ext>
            </a:extLst>
          </p:cNvPr>
          <p:cNvGrpSpPr/>
          <p:nvPr/>
        </p:nvGrpSpPr>
        <p:grpSpPr>
          <a:xfrm>
            <a:off x="-1" y="4404771"/>
            <a:ext cx="10212779" cy="923330"/>
            <a:chOff x="-1" y="4644986"/>
            <a:chExt cx="10212779" cy="923330"/>
          </a:xfrm>
        </p:grpSpPr>
        <p:sp>
          <p:nvSpPr>
            <p:cNvPr id="12" name="Rettangolo 11">
              <a:extLst>
                <a:ext uri="{FF2B5EF4-FFF2-40B4-BE49-F238E27FC236}">
                  <a16:creationId xmlns:a16="http://schemas.microsoft.com/office/drawing/2014/main" id="{5C3A1206-2F2D-4E2E-9AA2-DB59D34EB250}"/>
                </a:ext>
              </a:extLst>
            </p:cNvPr>
            <p:cNvSpPr/>
            <p:nvPr/>
          </p:nvSpPr>
          <p:spPr>
            <a:xfrm>
              <a:off x="-1" y="4644986"/>
              <a:ext cx="10212779" cy="923330"/>
            </a:xfrm>
            <a:prstGeom prst="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8" name="Rettangolo 7">
                  <a:extLst>
                    <a:ext uri="{FF2B5EF4-FFF2-40B4-BE49-F238E27FC236}">
                      <a16:creationId xmlns:a16="http://schemas.microsoft.com/office/drawing/2014/main" id="{B166337A-5089-479F-A857-395492B731B4}"/>
                    </a:ext>
                  </a:extLst>
                </p:cNvPr>
                <p:cNvSpPr/>
                <p:nvPr/>
              </p:nvSpPr>
              <p:spPr>
                <a:xfrm>
                  <a:off x="2535813" y="4692884"/>
                  <a:ext cx="5141151" cy="8275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𝜇</m:t>
                            </m:r>
                          </m:e>
                          <m:sub>
                            <m:r>
                              <a:rPr lang="it-IT" i="1">
                                <a:solidFill>
                                  <a:schemeClr val="bg1"/>
                                </a:solidFill>
                                <a:latin typeface="Cambria Math" panose="02040503050406030204" pitchFamily="18" charset="0"/>
                              </a:rPr>
                              <m:t>𝑖</m:t>
                            </m:r>
                            <m:r>
                              <a:rPr lang="it-IT" i="1">
                                <a:solidFill>
                                  <a:schemeClr val="bg1"/>
                                </a:solidFill>
                                <a:latin typeface="Cambria Math" panose="02040503050406030204" pitchFamily="18" charset="0"/>
                              </a:rPr>
                              <m:t>,</m:t>
                            </m:r>
                            <m:r>
                              <a:rPr lang="it-IT" i="1">
                                <a:solidFill>
                                  <a:schemeClr val="bg1"/>
                                </a:solidFill>
                                <a:latin typeface="Cambria Math" panose="02040503050406030204" pitchFamily="18" charset="0"/>
                              </a:rPr>
                              <m:t>𝑗</m:t>
                            </m:r>
                          </m:sub>
                        </m:sSub>
                        <m:d>
                          <m:dPr>
                            <m:ctrlPr>
                              <a:rPr lang="it-IT" i="1">
                                <a:solidFill>
                                  <a:schemeClr val="bg1"/>
                                </a:solidFill>
                                <a:latin typeface="Cambria Math" panose="02040503050406030204" pitchFamily="18" charset="0"/>
                              </a:rPr>
                            </m:ctrlPr>
                          </m:dPr>
                          <m:e>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𝑆</m:t>
                                </m:r>
                              </m:e>
                              <m:sub>
                                <m:r>
                                  <a:rPr lang="it-IT" i="1">
                                    <a:solidFill>
                                      <a:schemeClr val="bg1"/>
                                    </a:solidFill>
                                    <a:latin typeface="Cambria Math" panose="02040503050406030204" pitchFamily="18" charset="0"/>
                                  </a:rPr>
                                  <m:t>𝑖</m:t>
                                </m:r>
                                <m:r>
                                  <a:rPr lang="it-IT" i="1">
                                    <a:solidFill>
                                      <a:schemeClr val="bg1"/>
                                    </a:solidFill>
                                    <a:latin typeface="Cambria Math" panose="02040503050406030204" pitchFamily="18" charset="0"/>
                                  </a:rPr>
                                  <m:t>,</m:t>
                                </m:r>
                                <m:r>
                                  <a:rPr lang="it-IT" i="1">
                                    <a:solidFill>
                                      <a:schemeClr val="bg1"/>
                                    </a:solidFill>
                                    <a:latin typeface="Cambria Math" panose="02040503050406030204" pitchFamily="18" charset="0"/>
                                  </a:rPr>
                                  <m:t>𝑗</m:t>
                                </m:r>
                              </m:sub>
                            </m:sSub>
                          </m:e>
                        </m:d>
                        <m:r>
                          <a:rPr lang="it-IT" i="1">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𝛿</m:t>
                            </m:r>
                          </m:e>
                          <m:sub>
                            <m:r>
                              <a:rPr lang="it-IT" i="1">
                                <a:solidFill>
                                  <a:schemeClr val="bg1"/>
                                </a:solidFill>
                                <a:latin typeface="Cambria Math" panose="02040503050406030204" pitchFamily="18" charset="0"/>
                              </a:rPr>
                              <m:t>𝑗</m:t>
                            </m:r>
                            <m:r>
                              <a:rPr lang="it-IT" i="1">
                                <a:solidFill>
                                  <a:schemeClr val="bg1"/>
                                </a:solidFill>
                                <a:latin typeface="Cambria Math" panose="02040503050406030204" pitchFamily="18" charset="0"/>
                              </a:rPr>
                              <m:t>→</m:t>
                            </m:r>
                            <m:r>
                              <a:rPr lang="it-IT" i="1">
                                <a:solidFill>
                                  <a:schemeClr val="bg1"/>
                                </a:solidFill>
                                <a:latin typeface="Cambria Math" panose="02040503050406030204" pitchFamily="18" charset="0"/>
                              </a:rPr>
                              <m:t>𝑖</m:t>
                            </m:r>
                          </m:sub>
                        </m:sSub>
                        <m:r>
                          <a:rPr lang="it-IT" i="1">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𝛿</m:t>
                            </m:r>
                          </m:e>
                          <m:sub>
                            <m:r>
                              <a:rPr lang="it-IT" i="1">
                                <a:solidFill>
                                  <a:schemeClr val="bg1"/>
                                </a:solidFill>
                                <a:latin typeface="Cambria Math" panose="02040503050406030204" pitchFamily="18" charset="0"/>
                              </a:rPr>
                              <m:t>𝑖</m:t>
                            </m:r>
                            <m:r>
                              <a:rPr lang="it-IT" i="1">
                                <a:solidFill>
                                  <a:schemeClr val="bg1"/>
                                </a:solidFill>
                                <a:latin typeface="Cambria Math" panose="02040503050406030204" pitchFamily="18" charset="0"/>
                              </a:rPr>
                              <m:t>→</m:t>
                            </m:r>
                            <m:r>
                              <a:rPr lang="it-IT" i="1">
                                <a:solidFill>
                                  <a:schemeClr val="bg1"/>
                                </a:solidFill>
                                <a:latin typeface="Cambria Math" panose="02040503050406030204" pitchFamily="18" charset="0"/>
                              </a:rPr>
                              <m:t>𝑗</m:t>
                            </m:r>
                          </m:sub>
                        </m:sSub>
                        <m:r>
                          <a:rPr lang="it-IT" i="1">
                            <a:solidFill>
                              <a:schemeClr val="bg1"/>
                            </a:solidFill>
                            <a:latin typeface="Cambria Math" panose="02040503050406030204" pitchFamily="18" charset="0"/>
                          </a:rPr>
                          <m:t>=</m:t>
                        </m:r>
                        <m:nary>
                          <m:naryPr>
                            <m:chr m:val="∑"/>
                            <m:limLoc m:val="undOvr"/>
                            <m:supHide m:val="on"/>
                            <m:ctrlPr>
                              <a:rPr lang="it-IT" i="1">
                                <a:solidFill>
                                  <a:schemeClr val="bg1"/>
                                </a:solidFill>
                                <a:latin typeface="Cambria Math" panose="02040503050406030204" pitchFamily="18" charset="0"/>
                              </a:rPr>
                            </m:ctrlPr>
                          </m:naryPr>
                          <m:sub>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𝐶</m:t>
                                </m:r>
                              </m:e>
                              <m:sub>
                                <m:r>
                                  <a:rPr lang="it-IT" i="1">
                                    <a:solidFill>
                                      <a:schemeClr val="bg1"/>
                                    </a:solidFill>
                                    <a:latin typeface="Cambria Math" panose="02040503050406030204" pitchFamily="18" charset="0"/>
                                  </a:rPr>
                                  <m:t>𝑖</m:t>
                                </m:r>
                              </m:sub>
                            </m:sSub>
                            <m:r>
                              <a:rPr lang="it-IT" i="1">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𝑆</m:t>
                                </m:r>
                              </m:e>
                              <m:sub>
                                <m:r>
                                  <a:rPr lang="it-IT" i="1">
                                    <a:solidFill>
                                      <a:schemeClr val="bg1"/>
                                    </a:solidFill>
                                    <a:latin typeface="Cambria Math" panose="02040503050406030204" pitchFamily="18" charset="0"/>
                                  </a:rPr>
                                  <m:t>𝑖</m:t>
                                </m:r>
                                <m:r>
                                  <a:rPr lang="it-IT" i="1">
                                    <a:solidFill>
                                      <a:schemeClr val="bg1"/>
                                    </a:solidFill>
                                    <a:latin typeface="Cambria Math" panose="02040503050406030204" pitchFamily="18" charset="0"/>
                                  </a:rPr>
                                  <m:t>,</m:t>
                                </m:r>
                                <m:r>
                                  <a:rPr lang="it-IT" i="1">
                                    <a:solidFill>
                                      <a:schemeClr val="bg1"/>
                                    </a:solidFill>
                                    <a:latin typeface="Cambria Math" panose="02040503050406030204" pitchFamily="18" charset="0"/>
                                  </a:rPr>
                                  <m:t>𝑗</m:t>
                                </m:r>
                              </m:sub>
                            </m:sSub>
                          </m:sub>
                          <m:sup/>
                          <m:e>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𝛽</m:t>
                                </m:r>
                              </m:e>
                              <m:sub>
                                <m:r>
                                  <a:rPr lang="it-IT" i="1">
                                    <a:solidFill>
                                      <a:schemeClr val="bg1"/>
                                    </a:solidFill>
                                    <a:latin typeface="Cambria Math" panose="02040503050406030204" pitchFamily="18" charset="0"/>
                                  </a:rPr>
                                  <m:t>𝑖</m:t>
                                </m:r>
                              </m:sub>
                            </m:sSub>
                            <m:r>
                              <a:rPr lang="it-IT" i="1">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𝐶</m:t>
                                </m:r>
                              </m:e>
                              <m:sub>
                                <m:r>
                                  <a:rPr lang="it-IT" i="1">
                                    <a:solidFill>
                                      <a:schemeClr val="bg1"/>
                                    </a:solidFill>
                                    <a:latin typeface="Cambria Math" panose="02040503050406030204" pitchFamily="18" charset="0"/>
                                  </a:rPr>
                                  <m:t>𝑖</m:t>
                                </m:r>
                              </m:sub>
                            </m:sSub>
                            <m:r>
                              <a:rPr lang="it-IT" i="1">
                                <a:solidFill>
                                  <a:schemeClr val="bg1"/>
                                </a:solidFill>
                                <a:latin typeface="Cambria Math" panose="02040503050406030204" pitchFamily="18" charset="0"/>
                              </a:rPr>
                              <m:t>)</m:t>
                            </m:r>
                          </m:e>
                        </m:nary>
                        <m:r>
                          <a:rPr lang="it-IT" i="1">
                            <a:solidFill>
                              <a:schemeClr val="bg1"/>
                            </a:solidFill>
                            <a:latin typeface="Cambria Math" panose="02040503050406030204" pitchFamily="18" charset="0"/>
                          </a:rPr>
                          <m:t>=</m:t>
                        </m:r>
                        <m:nary>
                          <m:naryPr>
                            <m:chr m:val="∑"/>
                            <m:limLoc m:val="undOvr"/>
                            <m:supHide m:val="on"/>
                            <m:ctrlPr>
                              <a:rPr lang="it-IT" i="1">
                                <a:solidFill>
                                  <a:schemeClr val="bg1"/>
                                </a:solidFill>
                                <a:latin typeface="Cambria Math" panose="02040503050406030204" pitchFamily="18" charset="0"/>
                              </a:rPr>
                            </m:ctrlPr>
                          </m:naryPr>
                          <m:sub>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𝐶</m:t>
                                </m:r>
                              </m:e>
                              <m:sub>
                                <m:r>
                                  <a:rPr lang="it-IT" i="1">
                                    <a:solidFill>
                                      <a:schemeClr val="bg1"/>
                                    </a:solidFill>
                                    <a:latin typeface="Cambria Math" panose="02040503050406030204" pitchFamily="18" charset="0"/>
                                  </a:rPr>
                                  <m:t>𝑗</m:t>
                                </m:r>
                              </m:sub>
                            </m:sSub>
                            <m:r>
                              <a:rPr lang="it-IT" i="1">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𝑆</m:t>
                                </m:r>
                              </m:e>
                              <m:sub>
                                <m:r>
                                  <a:rPr lang="it-IT" i="1">
                                    <a:solidFill>
                                      <a:schemeClr val="bg1"/>
                                    </a:solidFill>
                                    <a:latin typeface="Cambria Math" panose="02040503050406030204" pitchFamily="18" charset="0"/>
                                  </a:rPr>
                                  <m:t>𝑖</m:t>
                                </m:r>
                                <m:r>
                                  <a:rPr lang="it-IT" i="1">
                                    <a:solidFill>
                                      <a:schemeClr val="bg1"/>
                                    </a:solidFill>
                                    <a:latin typeface="Cambria Math" panose="02040503050406030204" pitchFamily="18" charset="0"/>
                                  </a:rPr>
                                  <m:t>,</m:t>
                                </m:r>
                                <m:r>
                                  <a:rPr lang="it-IT" i="1">
                                    <a:solidFill>
                                      <a:schemeClr val="bg1"/>
                                    </a:solidFill>
                                    <a:latin typeface="Cambria Math" panose="02040503050406030204" pitchFamily="18" charset="0"/>
                                  </a:rPr>
                                  <m:t>𝑗</m:t>
                                </m:r>
                              </m:sub>
                            </m:sSub>
                          </m:sub>
                          <m:sup/>
                          <m:e>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𝛽</m:t>
                                </m:r>
                              </m:e>
                              <m:sub>
                                <m:r>
                                  <a:rPr lang="it-IT" i="1">
                                    <a:solidFill>
                                      <a:schemeClr val="bg1"/>
                                    </a:solidFill>
                                    <a:latin typeface="Cambria Math" panose="02040503050406030204" pitchFamily="18" charset="0"/>
                                  </a:rPr>
                                  <m:t>𝑗</m:t>
                                </m:r>
                              </m:sub>
                            </m:sSub>
                            <m:r>
                              <a:rPr lang="it-IT" i="1">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𝐶</m:t>
                                </m:r>
                              </m:e>
                              <m:sub>
                                <m:r>
                                  <a:rPr lang="it-IT" i="1">
                                    <a:solidFill>
                                      <a:schemeClr val="bg1"/>
                                    </a:solidFill>
                                    <a:latin typeface="Cambria Math" panose="02040503050406030204" pitchFamily="18" charset="0"/>
                                  </a:rPr>
                                  <m:t>𝑗</m:t>
                                </m:r>
                              </m:sub>
                            </m:sSub>
                            <m:r>
                              <a:rPr lang="it-IT" i="1">
                                <a:solidFill>
                                  <a:schemeClr val="bg1"/>
                                </a:solidFill>
                                <a:latin typeface="Cambria Math" panose="02040503050406030204" pitchFamily="18" charset="0"/>
                              </a:rPr>
                              <m:t>)</m:t>
                            </m:r>
                          </m:e>
                        </m:nary>
                      </m:oMath>
                    </m:oMathPara>
                  </a14:m>
                  <a:endParaRPr lang="it-IT" dirty="0">
                    <a:solidFill>
                      <a:schemeClr val="bg1"/>
                    </a:solidFill>
                  </a:endParaRPr>
                </a:p>
              </p:txBody>
            </p:sp>
          </mc:Choice>
          <mc:Fallback xmlns="">
            <p:sp>
              <p:nvSpPr>
                <p:cNvPr id="8" name="Rettangolo 7">
                  <a:extLst>
                    <a:ext uri="{FF2B5EF4-FFF2-40B4-BE49-F238E27FC236}">
                      <a16:creationId xmlns:a16="http://schemas.microsoft.com/office/drawing/2014/main" id="{B166337A-5089-479F-A857-395492B731B4}"/>
                    </a:ext>
                  </a:extLst>
                </p:cNvPr>
                <p:cNvSpPr>
                  <a:spLocks noRot="1" noChangeAspect="1" noMove="1" noResize="1" noEditPoints="1" noAdjustHandles="1" noChangeArrowheads="1" noChangeShapeType="1" noTextEdit="1"/>
                </p:cNvSpPr>
                <p:nvPr/>
              </p:nvSpPr>
              <p:spPr>
                <a:xfrm>
                  <a:off x="2535813" y="4692884"/>
                  <a:ext cx="5141151" cy="827534"/>
                </a:xfrm>
                <a:prstGeom prst="rect">
                  <a:avLst/>
                </a:prstGeom>
                <a:blipFill>
                  <a:blip r:embed="rId4"/>
                  <a:stretch>
                    <a:fillRect/>
                  </a:stretch>
                </a:blipFill>
              </p:spPr>
              <p:txBody>
                <a:bodyPr/>
                <a:lstStyle/>
                <a:p>
                  <a:r>
                    <a:rPr lang="it-IT">
                      <a:noFill/>
                    </a:rPr>
                    <a:t> </a:t>
                  </a:r>
                </a:p>
              </p:txBody>
            </p:sp>
          </mc:Fallback>
        </mc:AlternateContent>
      </p:grpSp>
      <p:grpSp>
        <p:nvGrpSpPr>
          <p:cNvPr id="13" name="Gruppo 12">
            <a:extLst>
              <a:ext uri="{FF2B5EF4-FFF2-40B4-BE49-F238E27FC236}">
                <a16:creationId xmlns:a16="http://schemas.microsoft.com/office/drawing/2014/main" id="{A04CBEC6-67D9-4AE2-82B7-221E2ED412CB}"/>
              </a:ext>
            </a:extLst>
          </p:cNvPr>
          <p:cNvGrpSpPr/>
          <p:nvPr/>
        </p:nvGrpSpPr>
        <p:grpSpPr>
          <a:xfrm>
            <a:off x="0" y="2433230"/>
            <a:ext cx="10212779" cy="923330"/>
            <a:chOff x="0" y="2078113"/>
            <a:chExt cx="10212779" cy="923330"/>
          </a:xfrm>
        </p:grpSpPr>
        <p:sp>
          <p:nvSpPr>
            <p:cNvPr id="11" name="Rettangolo 10">
              <a:extLst>
                <a:ext uri="{FF2B5EF4-FFF2-40B4-BE49-F238E27FC236}">
                  <a16:creationId xmlns:a16="http://schemas.microsoft.com/office/drawing/2014/main" id="{D28728D0-A151-4E1D-83FF-1DEA043E6CC5}"/>
                </a:ext>
              </a:extLst>
            </p:cNvPr>
            <p:cNvSpPr/>
            <p:nvPr/>
          </p:nvSpPr>
          <p:spPr>
            <a:xfrm>
              <a:off x="0" y="2078113"/>
              <a:ext cx="10212779" cy="923330"/>
            </a:xfrm>
            <a:prstGeom prst="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9" name="Rettangolo 8">
                  <a:extLst>
                    <a:ext uri="{FF2B5EF4-FFF2-40B4-BE49-F238E27FC236}">
                      <a16:creationId xmlns:a16="http://schemas.microsoft.com/office/drawing/2014/main" id="{D2A869A1-5327-43E8-9E0A-2977E5C563FE}"/>
                    </a:ext>
                  </a:extLst>
                </p:cNvPr>
                <p:cNvSpPr/>
                <p:nvPr/>
              </p:nvSpPr>
              <p:spPr>
                <a:xfrm>
                  <a:off x="3693823" y="2125498"/>
                  <a:ext cx="2825132" cy="8285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supHide m:val="on"/>
                            <m:ctrlPr>
                              <a:rPr lang="it-IT" i="1" smtClean="0">
                                <a:solidFill>
                                  <a:schemeClr val="bg1"/>
                                </a:solidFill>
                                <a:latin typeface="Cambria Math" panose="02040503050406030204" pitchFamily="18" charset="0"/>
                              </a:rPr>
                            </m:ctrlPr>
                          </m:naryPr>
                          <m:sub>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𝐶</m:t>
                                </m:r>
                              </m:e>
                              <m:sub>
                                <m:r>
                                  <a:rPr lang="it-IT" i="1">
                                    <a:solidFill>
                                      <a:schemeClr val="bg1"/>
                                    </a:solidFill>
                                    <a:latin typeface="Cambria Math" panose="02040503050406030204" pitchFamily="18" charset="0"/>
                                  </a:rPr>
                                  <m:t>𝑖</m:t>
                                </m:r>
                              </m:sub>
                            </m:sSub>
                            <m:r>
                              <a:rPr lang="it-IT" i="0">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𝑆</m:t>
                                </m:r>
                              </m:e>
                              <m:sub>
                                <m:r>
                                  <a:rPr lang="it-IT" i="1">
                                    <a:solidFill>
                                      <a:schemeClr val="bg1"/>
                                    </a:solidFill>
                                    <a:latin typeface="Cambria Math" panose="02040503050406030204" pitchFamily="18" charset="0"/>
                                  </a:rPr>
                                  <m:t>𝑖</m:t>
                                </m:r>
                                <m:r>
                                  <a:rPr lang="it-IT" i="0">
                                    <a:solidFill>
                                      <a:schemeClr val="bg1"/>
                                    </a:solidFill>
                                    <a:latin typeface="Cambria Math" panose="02040503050406030204" pitchFamily="18" charset="0"/>
                                  </a:rPr>
                                  <m:t>,</m:t>
                                </m:r>
                                <m:r>
                                  <a:rPr lang="it-IT" i="1">
                                    <a:solidFill>
                                      <a:schemeClr val="bg1"/>
                                    </a:solidFill>
                                    <a:latin typeface="Cambria Math" panose="02040503050406030204" pitchFamily="18" charset="0"/>
                                  </a:rPr>
                                  <m:t>𝑗</m:t>
                                </m:r>
                              </m:sub>
                            </m:sSub>
                          </m:sub>
                          <m:sup/>
                          <m:e>
                            <m:d>
                              <m:dPr>
                                <m:begChr m:val=""/>
                                <m:ctrlPr>
                                  <a:rPr lang="it-IT" i="1">
                                    <a:solidFill>
                                      <a:schemeClr val="bg1"/>
                                    </a:solidFill>
                                    <a:latin typeface="Cambria Math" panose="02040503050406030204" pitchFamily="18" charset="0"/>
                                  </a:rPr>
                                </m:ctrlPr>
                              </m:dPr>
                              <m:e>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𝛽</m:t>
                                    </m:r>
                                  </m:e>
                                  <m:sub>
                                    <m:r>
                                      <a:rPr lang="it-IT" i="1">
                                        <a:solidFill>
                                          <a:schemeClr val="bg1"/>
                                        </a:solidFill>
                                        <a:latin typeface="Cambria Math" panose="02040503050406030204" pitchFamily="18" charset="0"/>
                                      </a:rPr>
                                      <m:t>𝑖</m:t>
                                    </m:r>
                                  </m:sub>
                                </m:sSub>
                                <m:r>
                                  <a:rPr lang="it-IT" i="0">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𝐶</m:t>
                                    </m:r>
                                  </m:e>
                                  <m:sub>
                                    <m:r>
                                      <a:rPr lang="it-IT" i="1">
                                        <a:solidFill>
                                          <a:schemeClr val="bg1"/>
                                        </a:solidFill>
                                        <a:latin typeface="Cambria Math" panose="02040503050406030204" pitchFamily="18" charset="0"/>
                                      </a:rPr>
                                      <m:t>𝑖</m:t>
                                    </m:r>
                                  </m:sub>
                                </m:sSub>
                              </m:e>
                            </m:d>
                          </m:e>
                        </m:nary>
                        <m:r>
                          <a:rPr lang="it-IT" i="0">
                            <a:solidFill>
                              <a:schemeClr val="bg1"/>
                            </a:solidFill>
                            <a:latin typeface="Cambria Math" panose="02040503050406030204" pitchFamily="18" charset="0"/>
                          </a:rPr>
                          <m:t>=</m:t>
                        </m:r>
                        <m:nary>
                          <m:naryPr>
                            <m:chr m:val="∑"/>
                            <m:limLoc m:val="undOvr"/>
                            <m:supHide m:val="on"/>
                            <m:ctrlPr>
                              <a:rPr lang="it-IT" i="1">
                                <a:solidFill>
                                  <a:schemeClr val="bg1"/>
                                </a:solidFill>
                                <a:latin typeface="Cambria Math" panose="02040503050406030204" pitchFamily="18" charset="0"/>
                              </a:rPr>
                            </m:ctrlPr>
                          </m:naryPr>
                          <m:sub>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𝐶</m:t>
                                </m:r>
                              </m:e>
                              <m:sub>
                                <m:r>
                                  <a:rPr lang="it-IT" i="1">
                                    <a:solidFill>
                                      <a:schemeClr val="bg1"/>
                                    </a:solidFill>
                                    <a:latin typeface="Cambria Math" panose="02040503050406030204" pitchFamily="18" charset="0"/>
                                  </a:rPr>
                                  <m:t>𝑗</m:t>
                                </m:r>
                              </m:sub>
                            </m:sSub>
                            <m:r>
                              <a:rPr lang="it-IT" i="0">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𝑆</m:t>
                                </m:r>
                              </m:e>
                              <m:sub>
                                <m:r>
                                  <a:rPr lang="it-IT" i="1">
                                    <a:solidFill>
                                      <a:schemeClr val="bg1"/>
                                    </a:solidFill>
                                    <a:latin typeface="Cambria Math" panose="02040503050406030204" pitchFamily="18" charset="0"/>
                                  </a:rPr>
                                  <m:t>𝑖</m:t>
                                </m:r>
                                <m:r>
                                  <a:rPr lang="it-IT" i="0">
                                    <a:solidFill>
                                      <a:schemeClr val="bg1"/>
                                    </a:solidFill>
                                    <a:latin typeface="Cambria Math" panose="02040503050406030204" pitchFamily="18" charset="0"/>
                                  </a:rPr>
                                  <m:t>,</m:t>
                                </m:r>
                                <m:r>
                                  <a:rPr lang="it-IT" i="1">
                                    <a:solidFill>
                                      <a:schemeClr val="bg1"/>
                                    </a:solidFill>
                                    <a:latin typeface="Cambria Math" panose="02040503050406030204" pitchFamily="18" charset="0"/>
                                  </a:rPr>
                                  <m:t>𝑗</m:t>
                                </m:r>
                              </m:sub>
                            </m:sSub>
                          </m:sub>
                          <m:sup/>
                          <m:e>
                            <m:d>
                              <m:dPr>
                                <m:begChr m:val=""/>
                                <m:ctrlPr>
                                  <a:rPr lang="it-IT" i="1">
                                    <a:solidFill>
                                      <a:schemeClr val="bg1"/>
                                    </a:solidFill>
                                    <a:latin typeface="Cambria Math" panose="02040503050406030204" pitchFamily="18" charset="0"/>
                                  </a:rPr>
                                </m:ctrlPr>
                              </m:dPr>
                              <m:e>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𝛽</m:t>
                                    </m:r>
                                  </m:e>
                                  <m:sub>
                                    <m:r>
                                      <a:rPr lang="it-IT" i="1">
                                        <a:solidFill>
                                          <a:schemeClr val="bg1"/>
                                        </a:solidFill>
                                        <a:latin typeface="Cambria Math" panose="02040503050406030204" pitchFamily="18" charset="0"/>
                                      </a:rPr>
                                      <m:t>𝑗</m:t>
                                    </m:r>
                                  </m:sub>
                                </m:sSub>
                                <m:r>
                                  <a:rPr lang="it-IT" i="0">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𝐶</m:t>
                                    </m:r>
                                  </m:e>
                                  <m:sub>
                                    <m:r>
                                      <a:rPr lang="it-IT" i="1">
                                        <a:solidFill>
                                          <a:schemeClr val="bg1"/>
                                        </a:solidFill>
                                        <a:latin typeface="Cambria Math" panose="02040503050406030204" pitchFamily="18" charset="0"/>
                                      </a:rPr>
                                      <m:t>𝑗</m:t>
                                    </m:r>
                                  </m:sub>
                                </m:sSub>
                              </m:e>
                            </m:d>
                          </m:e>
                        </m:nary>
                      </m:oMath>
                    </m:oMathPara>
                  </a14:m>
                  <a:endParaRPr lang="it-IT" dirty="0">
                    <a:solidFill>
                      <a:schemeClr val="bg1"/>
                    </a:solidFill>
                  </a:endParaRPr>
                </a:p>
              </p:txBody>
            </p:sp>
          </mc:Choice>
          <mc:Fallback xmlns="">
            <p:sp>
              <p:nvSpPr>
                <p:cNvPr id="9" name="Rettangolo 8">
                  <a:extLst>
                    <a:ext uri="{FF2B5EF4-FFF2-40B4-BE49-F238E27FC236}">
                      <a16:creationId xmlns:a16="http://schemas.microsoft.com/office/drawing/2014/main" id="{D2A869A1-5327-43E8-9E0A-2977E5C563FE}"/>
                    </a:ext>
                  </a:extLst>
                </p:cNvPr>
                <p:cNvSpPr>
                  <a:spLocks noRot="1" noChangeAspect="1" noMove="1" noResize="1" noEditPoints="1" noAdjustHandles="1" noChangeArrowheads="1" noChangeShapeType="1" noTextEdit="1"/>
                </p:cNvSpPr>
                <p:nvPr/>
              </p:nvSpPr>
              <p:spPr>
                <a:xfrm>
                  <a:off x="3693823" y="2125498"/>
                  <a:ext cx="2825132" cy="828560"/>
                </a:xfrm>
                <a:prstGeom prst="rect">
                  <a:avLst/>
                </a:prstGeom>
                <a:blipFill>
                  <a:blip r:embed="rId5"/>
                  <a:stretch>
                    <a:fillRect/>
                  </a:stretch>
                </a:blipFill>
              </p:spPr>
              <p:txBody>
                <a:bodyPr/>
                <a:lstStyle/>
                <a:p>
                  <a:r>
                    <a:rPr lang="it-IT">
                      <a:noFill/>
                    </a:rPr>
                    <a:t> </a:t>
                  </a:r>
                </a:p>
              </p:txBody>
            </p:sp>
          </mc:Fallback>
        </mc:AlternateContent>
      </p:grpSp>
      <mc:AlternateContent xmlns:mc="http://schemas.openxmlformats.org/markup-compatibility/2006" xmlns:a14="http://schemas.microsoft.com/office/drawing/2010/main">
        <mc:Choice Requires="a14">
          <p:sp>
            <p:nvSpPr>
              <p:cNvPr id="10" name="Rettangolo 9">
                <a:extLst>
                  <a:ext uri="{FF2B5EF4-FFF2-40B4-BE49-F238E27FC236}">
                    <a16:creationId xmlns:a16="http://schemas.microsoft.com/office/drawing/2014/main" id="{C316D8CB-FA2A-45A9-8B8D-8B5BB8980EBF}"/>
                  </a:ext>
                </a:extLst>
              </p:cNvPr>
              <p:cNvSpPr/>
              <p:nvPr/>
            </p:nvSpPr>
            <p:spPr>
              <a:xfrm>
                <a:off x="121723" y="5588820"/>
                <a:ext cx="9969330" cy="1027269"/>
              </a:xfrm>
              <a:prstGeom prst="rect">
                <a:avLst/>
              </a:prstGeom>
            </p:spPr>
            <p:txBody>
              <a:bodyPr wrap="square">
                <a:spAutoFit/>
              </a:bodyPr>
              <a:lstStyle/>
              <a:p>
                <a:pPr algn="just">
                  <a:lnSpc>
                    <a:spcPct val="115000"/>
                  </a:lnSpc>
                  <a:spcAft>
                    <a:spcPts val="800"/>
                  </a:spcAft>
                </a:pPr>
                <a:r>
                  <a:rPr lang="it-IT" dirty="0">
                    <a:ea typeface="Times New Roman" panose="02020603050405020304" pitchFamily="18" charset="0"/>
                    <a:cs typeface="Times New Roman" panose="02020603050405020304" pitchFamily="18" charset="0"/>
                  </a:rPr>
                  <a:t>Possiamo vedere un Junction Tree come una rappresentazione alternativa della probabilità congiunta che ci rivela in modo diretto le probabilità marginali delle cliques. Altro vantaggio dell’algoritmo è quello di calcolare queste probabilità con un costo pari a </a:t>
                </a:r>
                <a14:m>
                  <m:oMath xmlns:m="http://schemas.openxmlformats.org/officeDocument/2006/math">
                    <m:r>
                      <a:rPr lang="it-IT" i="1">
                        <a:latin typeface="Cambria Math" panose="02040503050406030204" pitchFamily="18" charset="0"/>
                        <a:ea typeface="Times New Roman" panose="02020603050405020304" pitchFamily="18" charset="0"/>
                        <a:cs typeface="Times New Roman" panose="02020603050405020304" pitchFamily="18" charset="0"/>
                      </a:rPr>
                      <m:t>2⋅</m:t>
                    </m:r>
                    <m:r>
                      <a:rPr lang="it-IT" i="1">
                        <a:latin typeface="Cambria Math" panose="02040503050406030204" pitchFamily="18" charset="0"/>
                        <a:ea typeface="Times New Roman" panose="02020603050405020304" pitchFamily="18" charset="0"/>
                        <a:cs typeface="Times New Roman" panose="02020603050405020304" pitchFamily="18" charset="0"/>
                      </a:rPr>
                      <m:t>𝑐</m:t>
                    </m:r>
                  </m:oMath>
                </a14:m>
                <a:r>
                  <a:rPr lang="it-IT" dirty="0">
                    <a:ea typeface="Times New Roman" panose="02020603050405020304" pitchFamily="18" charset="0"/>
                    <a:cs typeface="Times New Roman" panose="02020603050405020304" pitchFamily="18" charset="0"/>
                  </a:rPr>
                  <a:t> anziché un costo di </a:t>
                </a:r>
                <a14:m>
                  <m:oMath xmlns:m="http://schemas.openxmlformats.org/officeDocument/2006/math">
                    <m:r>
                      <a:rPr lang="it-IT" i="1">
                        <a:latin typeface="Cambria Math" panose="02040503050406030204" pitchFamily="18" charset="0"/>
                        <a:ea typeface="Times New Roman" panose="02020603050405020304" pitchFamily="18" charset="0"/>
                        <a:cs typeface="Times New Roman" panose="02020603050405020304" pitchFamily="18" charset="0"/>
                      </a:rPr>
                      <m:t>𝑛</m:t>
                    </m:r>
                    <m:r>
                      <a:rPr lang="it-IT" i="1">
                        <a:latin typeface="Cambria Math" panose="02040503050406030204" pitchFamily="18" charset="0"/>
                        <a:ea typeface="Times New Roman" panose="02020603050405020304" pitchFamily="18" charset="0"/>
                        <a:cs typeface="Times New Roman" panose="02020603050405020304" pitchFamily="18" charset="0"/>
                      </a:rPr>
                      <m:t>⋅</m:t>
                    </m:r>
                    <m:r>
                      <a:rPr lang="it-IT" i="1">
                        <a:latin typeface="Cambria Math" panose="02040503050406030204" pitchFamily="18" charset="0"/>
                        <a:ea typeface="Times New Roman" panose="02020603050405020304" pitchFamily="18" charset="0"/>
                        <a:cs typeface="Times New Roman" panose="02020603050405020304" pitchFamily="18" charset="0"/>
                      </a:rPr>
                      <m:t>𝑐</m:t>
                    </m:r>
                  </m:oMath>
                </a14:m>
                <a:r>
                  <a:rPr lang="it-IT" dirty="0">
                    <a:ea typeface="Times New Roman" panose="02020603050405020304" pitchFamily="18" charset="0"/>
                    <a:cs typeface="Times New Roman" panose="02020603050405020304" pitchFamily="18" charset="0"/>
                  </a:rPr>
                  <a:t> come in precedenza.</a:t>
                </a:r>
              </a:p>
            </p:txBody>
          </p:sp>
        </mc:Choice>
        <mc:Fallback xmlns="">
          <p:sp>
            <p:nvSpPr>
              <p:cNvPr id="10" name="Rettangolo 9">
                <a:extLst>
                  <a:ext uri="{FF2B5EF4-FFF2-40B4-BE49-F238E27FC236}">
                    <a16:creationId xmlns:a16="http://schemas.microsoft.com/office/drawing/2014/main" id="{C316D8CB-FA2A-45A9-8B8D-8B5BB8980EBF}"/>
                  </a:ext>
                </a:extLst>
              </p:cNvPr>
              <p:cNvSpPr>
                <a:spLocks noRot="1" noChangeAspect="1" noMove="1" noResize="1" noEditPoints="1" noAdjustHandles="1" noChangeArrowheads="1" noChangeShapeType="1" noTextEdit="1"/>
              </p:cNvSpPr>
              <p:nvPr/>
            </p:nvSpPr>
            <p:spPr>
              <a:xfrm>
                <a:off x="121723" y="5588820"/>
                <a:ext cx="9969330" cy="1027269"/>
              </a:xfrm>
              <a:prstGeom prst="rect">
                <a:avLst/>
              </a:prstGeom>
              <a:blipFill>
                <a:blip r:embed="rId6"/>
                <a:stretch>
                  <a:fillRect l="-550" t="-1190" r="-489" b="-8929"/>
                </a:stretch>
              </a:blipFill>
            </p:spPr>
            <p:txBody>
              <a:bodyPr/>
              <a:lstStyle/>
              <a:p>
                <a:r>
                  <a:rPr lang="it-IT">
                    <a:noFill/>
                  </a:rPr>
                  <a:t> </a:t>
                </a:r>
              </a:p>
            </p:txBody>
          </p:sp>
        </mc:Fallback>
      </mc:AlternateContent>
    </p:spTree>
    <p:extLst>
      <p:ext uri="{BB962C8B-B14F-4D97-AF65-F5344CB8AC3E}">
        <p14:creationId xmlns:p14="http://schemas.microsoft.com/office/powerpoint/2010/main" val="24419499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72EB68-BD7D-4865-B516-7BD6790F9F19}"/>
              </a:ext>
            </a:extLst>
          </p:cNvPr>
          <p:cNvSpPr>
            <a:spLocks noGrp="1"/>
          </p:cNvSpPr>
          <p:nvPr>
            <p:ph type="title"/>
          </p:nvPr>
        </p:nvSpPr>
        <p:spPr/>
        <p:txBody>
          <a:bodyPr>
            <a:normAutofit fontScale="90000"/>
          </a:bodyPr>
          <a:lstStyle/>
          <a:p>
            <a:r>
              <a:rPr lang="it-IT" dirty="0"/>
              <a:t>Message Passing: Belief update with division</a:t>
            </a:r>
          </a:p>
        </p:txBody>
      </p:sp>
      <p:sp>
        <p:nvSpPr>
          <p:cNvPr id="3" name="Segnaposto numero diapositiva 2">
            <a:extLst>
              <a:ext uri="{FF2B5EF4-FFF2-40B4-BE49-F238E27FC236}">
                <a16:creationId xmlns:a16="http://schemas.microsoft.com/office/drawing/2014/main" id="{E85DA8A0-89C6-40B0-BD97-AE4E14A54BF9}"/>
              </a:ext>
            </a:extLst>
          </p:cNvPr>
          <p:cNvSpPr>
            <a:spLocks noGrp="1"/>
          </p:cNvSpPr>
          <p:nvPr>
            <p:ph type="sldNum" sz="quarter" idx="11"/>
          </p:nvPr>
        </p:nvSpPr>
        <p:spPr/>
        <p:txBody>
          <a:bodyPr/>
          <a:lstStyle/>
          <a:p>
            <a:fld id="{E3E31332-ACEA-43BB-804D-F4DACF796CB9}" type="slidenum">
              <a:rPr lang="it-IT" smtClean="0"/>
              <a:t>39</a:t>
            </a:fld>
            <a:endParaRPr lang="it-IT"/>
          </a:p>
        </p:txBody>
      </p:sp>
      <p:sp>
        <p:nvSpPr>
          <p:cNvPr id="4" name="Segnaposto testo 3">
            <a:extLst>
              <a:ext uri="{FF2B5EF4-FFF2-40B4-BE49-F238E27FC236}">
                <a16:creationId xmlns:a16="http://schemas.microsoft.com/office/drawing/2014/main" id="{C1220657-67B8-4633-BA0A-DF21000DE014}"/>
              </a:ext>
            </a:extLst>
          </p:cNvPr>
          <p:cNvSpPr>
            <a:spLocks noGrp="1"/>
          </p:cNvSpPr>
          <p:nvPr>
            <p:ph type="body" sz="quarter" idx="13"/>
          </p:nvPr>
        </p:nvSpPr>
        <p:spPr/>
        <p:txBody>
          <a:bodyPr/>
          <a:lstStyle/>
          <a:p>
            <a:r>
              <a:rPr lang="it-IT" dirty="0"/>
              <a:t>Problema: belief e calcolo dei messaggi</a:t>
            </a:r>
          </a:p>
        </p:txBody>
      </p:sp>
      <mc:AlternateContent xmlns:mc="http://schemas.openxmlformats.org/markup-compatibility/2006" xmlns:a14="http://schemas.microsoft.com/office/drawing/2010/main">
        <mc:Choice Requires="a14">
          <p:sp>
            <p:nvSpPr>
              <p:cNvPr id="6" name="Rettangolo 5">
                <a:extLst>
                  <a:ext uri="{FF2B5EF4-FFF2-40B4-BE49-F238E27FC236}">
                    <a16:creationId xmlns:a16="http://schemas.microsoft.com/office/drawing/2014/main" id="{F54606FF-1701-4AFE-8E8E-4F886EA3F4A9}"/>
                  </a:ext>
                </a:extLst>
              </p:cNvPr>
              <p:cNvSpPr/>
              <p:nvPr/>
            </p:nvSpPr>
            <p:spPr>
              <a:xfrm>
                <a:off x="201883" y="2563878"/>
                <a:ext cx="10010896" cy="1118063"/>
              </a:xfrm>
              <a:prstGeom prst="rect">
                <a:avLst/>
              </a:prstGeom>
            </p:spPr>
            <p:txBody>
              <a:bodyPr wrap="square">
                <a:spAutoFit/>
              </a:bodyPr>
              <a:lstStyle/>
              <a:p>
                <a:pPr algn="just">
                  <a:lnSpc>
                    <a:spcPct val="115000"/>
                  </a:lnSpc>
                  <a:spcAft>
                    <a:spcPts val="800"/>
                  </a:spcAft>
                </a:pPr>
                <a:r>
                  <a:rPr lang="it-IT" dirty="0">
                    <a:ea typeface="Times New Roman" panose="02020603050405020304" pitchFamily="18" charset="0"/>
                    <a:cs typeface="Times New Roman" panose="02020603050405020304" pitchFamily="18" charset="0"/>
                  </a:rPr>
                  <a:t>Come visto il messaggio </a:t>
                </a:r>
                <a14:m>
                  <m:oMath xmlns:m="http://schemas.openxmlformats.org/officeDocument/2006/math">
                    <m:sSub>
                      <m:sSubPr>
                        <m:ctrlPr>
                          <a:rPr lang="it-IT" b="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it-IT" b="0" i="1" smtClean="0">
                            <a:latin typeface="Cambria Math" panose="02040503050406030204" pitchFamily="18" charset="0"/>
                            <a:ea typeface="Times New Roman" panose="02020603050405020304" pitchFamily="18" charset="0"/>
                            <a:cs typeface="Times New Roman" panose="02020603050405020304" pitchFamily="18" charset="0"/>
                          </a:rPr>
                          <m:t>𝛿</m:t>
                        </m:r>
                      </m:e>
                      <m:sub>
                        <m:r>
                          <a:rPr lang="it-IT" b="0" i="1" smtClean="0">
                            <a:latin typeface="Cambria Math" panose="02040503050406030204" pitchFamily="18" charset="0"/>
                            <a:ea typeface="Times New Roman" panose="02020603050405020304" pitchFamily="18" charset="0"/>
                            <a:cs typeface="Times New Roman" panose="02020603050405020304" pitchFamily="18" charset="0"/>
                          </a:rPr>
                          <m:t>𝑖</m:t>
                        </m:r>
                        <m:r>
                          <a:rPr lang="it-IT" b="0" i="1" smtClean="0">
                            <a:latin typeface="Cambria Math" panose="02040503050406030204" pitchFamily="18" charset="0"/>
                            <a:ea typeface="Times New Roman" panose="02020603050405020304" pitchFamily="18" charset="0"/>
                            <a:cs typeface="Times New Roman" panose="02020603050405020304" pitchFamily="18" charset="0"/>
                          </a:rPr>
                          <m:t>→</m:t>
                        </m:r>
                        <m:r>
                          <a:rPr lang="it-IT" b="0" i="1" smtClean="0">
                            <a:latin typeface="Cambria Math" panose="02040503050406030204" pitchFamily="18" charset="0"/>
                            <a:ea typeface="Times New Roman" panose="02020603050405020304" pitchFamily="18" charset="0"/>
                            <a:cs typeface="Times New Roman" panose="02020603050405020304" pitchFamily="18" charset="0"/>
                          </a:rPr>
                          <m:t>𝑗</m:t>
                        </m:r>
                      </m:sub>
                    </m:sSub>
                  </m:oMath>
                </a14:m>
                <a:r>
                  <a:rPr lang="it-IT" dirty="0">
                    <a:ea typeface="Times New Roman" panose="02020603050405020304" pitchFamily="18" charset="0"/>
                    <a:cs typeface="Times New Roman" panose="02020603050405020304" pitchFamily="18" charset="0"/>
                  </a:rPr>
                  <a:t> viene calcolato moltiplicando il potenziale iniziale della clique </a:t>
                </a:r>
                <a14:m>
                  <m:oMath xmlns:m="http://schemas.openxmlformats.org/officeDocument/2006/math">
                    <m:sSub>
                      <m:sSubPr>
                        <m:ctrlPr>
                          <a:rPr lang="it-IT" b="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it-IT" b="0" i="1" smtClean="0">
                            <a:latin typeface="Cambria Math" panose="02040503050406030204" pitchFamily="18" charset="0"/>
                            <a:ea typeface="Times New Roman" panose="02020603050405020304" pitchFamily="18" charset="0"/>
                            <a:cs typeface="Times New Roman" panose="02020603050405020304" pitchFamily="18" charset="0"/>
                          </a:rPr>
                          <m:t>𝐶</m:t>
                        </m:r>
                      </m:e>
                      <m:sub>
                        <m:r>
                          <a:rPr lang="it-IT" b="0" i="1" smtClean="0">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it-IT" dirty="0">
                    <a:ea typeface="Times New Roman" panose="02020603050405020304" pitchFamily="18" charset="0"/>
                    <a:cs typeface="Times New Roman" panose="02020603050405020304" pitchFamily="18" charset="0"/>
                  </a:rPr>
                  <a:t> e i messaggi ricevuti dalle clique adiacenti tranne quello dalla clique </a:t>
                </a:r>
                <a14:m>
                  <m:oMath xmlns:m="http://schemas.openxmlformats.org/officeDocument/2006/math">
                    <m:sSub>
                      <m:sSubPr>
                        <m:ctrlPr>
                          <a:rPr lang="it-IT" b="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it-IT" b="0" i="1" smtClean="0">
                            <a:latin typeface="Cambria Math" panose="02040503050406030204" pitchFamily="18" charset="0"/>
                            <a:ea typeface="Times New Roman" panose="02020603050405020304" pitchFamily="18" charset="0"/>
                            <a:cs typeface="Times New Roman" panose="02020603050405020304" pitchFamily="18" charset="0"/>
                          </a:rPr>
                          <m:t>𝐶</m:t>
                        </m:r>
                      </m:e>
                      <m:sub>
                        <m:r>
                          <a:rPr lang="it-IT" b="0" i="1" smtClean="0">
                            <a:latin typeface="Cambria Math" panose="02040503050406030204" pitchFamily="18" charset="0"/>
                            <a:ea typeface="Times New Roman" panose="02020603050405020304" pitchFamily="18" charset="0"/>
                            <a:cs typeface="Times New Roman" panose="02020603050405020304" pitchFamily="18" charset="0"/>
                          </a:rPr>
                          <m:t>𝑗</m:t>
                        </m:r>
                      </m:sub>
                    </m:sSub>
                  </m:oMath>
                </a14:m>
                <a:r>
                  <a:rPr lang="it-IT" dirty="0">
                    <a:ea typeface="Times New Roman" panose="02020603050405020304" pitchFamily="18" charset="0"/>
                    <a:cs typeface="Times New Roman" panose="02020603050405020304" pitchFamily="18" charset="0"/>
                  </a:rPr>
                  <a:t>. Il </a:t>
                </a:r>
                <a:r>
                  <a:rPr lang="it-IT" b="1" dirty="0">
                    <a:ea typeface="Times New Roman" panose="02020603050405020304" pitchFamily="18" charset="0"/>
                    <a:cs typeface="Times New Roman" panose="02020603050405020304" pitchFamily="18" charset="0"/>
                  </a:rPr>
                  <a:t>belief </a:t>
                </a:r>
                <a:r>
                  <a:rPr lang="it-IT" dirty="0">
                    <a:ea typeface="Times New Roman" panose="02020603050405020304" pitchFamily="18" charset="0"/>
                    <a:cs typeface="Times New Roman" panose="02020603050405020304" pitchFamily="18" charset="0"/>
                  </a:rPr>
                  <a:t>di una clique invece incorpora già l’informazione passata da </a:t>
                </a:r>
                <a14:m>
                  <m:oMath xmlns:m="http://schemas.openxmlformats.org/officeDocument/2006/math">
                    <m:sSub>
                      <m:sSubPr>
                        <m:ctrlPr>
                          <a:rPr lang="it-IT" i="1">
                            <a:latin typeface="Cambria Math" panose="02040503050406030204" pitchFamily="18" charset="0"/>
                            <a:ea typeface="Times New Roman" panose="02020603050405020304" pitchFamily="18" charset="0"/>
                            <a:cs typeface="Times New Roman" panose="02020603050405020304" pitchFamily="18" charset="0"/>
                          </a:rPr>
                        </m:ctrlPr>
                      </m:sSubPr>
                      <m:e>
                        <m:r>
                          <a:rPr lang="it-IT" i="1">
                            <a:latin typeface="Cambria Math" panose="02040503050406030204" pitchFamily="18" charset="0"/>
                            <a:ea typeface="Times New Roman" panose="02020603050405020304" pitchFamily="18" charset="0"/>
                            <a:cs typeface="Times New Roman" panose="02020603050405020304" pitchFamily="18" charset="0"/>
                          </a:rPr>
                          <m:t>𝐶</m:t>
                        </m:r>
                      </m:e>
                      <m:sub>
                        <m:r>
                          <a:rPr lang="it-IT" i="1">
                            <a:latin typeface="Cambria Math" panose="02040503050406030204" pitchFamily="18" charset="0"/>
                            <a:ea typeface="Times New Roman" panose="02020603050405020304" pitchFamily="18" charset="0"/>
                            <a:cs typeface="Times New Roman" panose="02020603050405020304" pitchFamily="18" charset="0"/>
                          </a:rPr>
                          <m:t>𝑗</m:t>
                        </m:r>
                      </m:sub>
                    </m:sSub>
                  </m:oMath>
                </a14:m>
                <a:r>
                  <a:rPr lang="it-IT" dirty="0">
                    <a:ea typeface="Times New Roman" panose="02020603050405020304" pitchFamily="18" charset="0"/>
                    <a:cs typeface="Times New Roman" panose="02020603050405020304" pitchFamily="18" charset="0"/>
                  </a:rPr>
                  <a:t> che verrebbe quindi contata due volte.</a:t>
                </a:r>
              </a:p>
            </p:txBody>
          </p:sp>
        </mc:Choice>
        <mc:Fallback xmlns="">
          <p:sp>
            <p:nvSpPr>
              <p:cNvPr id="6" name="Rettangolo 5">
                <a:extLst>
                  <a:ext uri="{FF2B5EF4-FFF2-40B4-BE49-F238E27FC236}">
                    <a16:creationId xmlns:a16="http://schemas.microsoft.com/office/drawing/2014/main" id="{F54606FF-1701-4AFE-8E8E-4F886EA3F4A9}"/>
                  </a:ext>
                </a:extLst>
              </p:cNvPr>
              <p:cNvSpPr>
                <a:spLocks noRot="1" noChangeAspect="1" noMove="1" noResize="1" noEditPoints="1" noAdjustHandles="1" noChangeArrowheads="1" noChangeShapeType="1" noTextEdit="1"/>
              </p:cNvSpPr>
              <p:nvPr/>
            </p:nvSpPr>
            <p:spPr>
              <a:xfrm>
                <a:off x="201883" y="2563878"/>
                <a:ext cx="10010896" cy="1118063"/>
              </a:xfrm>
              <a:prstGeom prst="rect">
                <a:avLst/>
              </a:prstGeom>
              <a:blipFill>
                <a:blip r:embed="rId2"/>
                <a:stretch>
                  <a:fillRect l="-487" r="-548" b="-6011"/>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3BBA8C4F-BC3F-40D2-8B2A-5530C2373F18}"/>
              </a:ext>
            </a:extLst>
          </p:cNvPr>
          <p:cNvSpPr txBox="1"/>
          <p:nvPr/>
        </p:nvSpPr>
        <p:spPr>
          <a:xfrm>
            <a:off x="201881" y="1594992"/>
            <a:ext cx="10040586" cy="923330"/>
          </a:xfrm>
          <a:prstGeom prst="rect">
            <a:avLst/>
          </a:prstGeom>
          <a:noFill/>
        </p:spPr>
        <p:txBody>
          <a:bodyPr wrap="square" rtlCol="0">
            <a:spAutoFit/>
          </a:bodyPr>
          <a:lstStyle/>
          <a:p>
            <a:pPr algn="just"/>
            <a:r>
              <a:rPr lang="it-IT" dirty="0"/>
              <a:t>Nonostante sia stato calcolato il </a:t>
            </a:r>
            <a:r>
              <a:rPr lang="it-IT" b="1" dirty="0"/>
              <a:t>belief</a:t>
            </a:r>
            <a:r>
              <a:rPr lang="it-IT" dirty="0"/>
              <a:t> di una clique, non possiamo eliminare il potenziale iniziale e tutti i messaggi ricevuti. Questo finché non vengono calcolati i </a:t>
            </a:r>
            <a:r>
              <a:rPr lang="it-IT" b="1" dirty="0"/>
              <a:t>belief </a:t>
            </a:r>
            <a:r>
              <a:rPr lang="it-IT" dirty="0"/>
              <a:t>di </a:t>
            </a:r>
            <a:r>
              <a:rPr lang="it-IT" b="1" dirty="0"/>
              <a:t>tutte </a:t>
            </a:r>
            <a:r>
              <a:rPr lang="it-IT" dirty="0"/>
              <a:t>le cliques e quindi una volta terminata la fase di calibrazione del Junction Tree.</a:t>
            </a:r>
            <a:endParaRPr lang="it-IT" b="1" dirty="0"/>
          </a:p>
        </p:txBody>
      </p:sp>
      <mc:AlternateContent xmlns:mc="http://schemas.openxmlformats.org/markup-compatibility/2006" xmlns:a14="http://schemas.microsoft.com/office/drawing/2010/main">
        <mc:Choice Requires="a14">
          <p:sp>
            <p:nvSpPr>
              <p:cNvPr id="8" name="Rettangolo 7">
                <a:extLst>
                  <a:ext uri="{FF2B5EF4-FFF2-40B4-BE49-F238E27FC236}">
                    <a16:creationId xmlns:a16="http://schemas.microsoft.com/office/drawing/2014/main" id="{F560BFD2-E9DE-43BF-B13B-ABCC0E8F9806}"/>
                  </a:ext>
                </a:extLst>
              </p:cNvPr>
              <p:cNvSpPr/>
              <p:nvPr/>
            </p:nvSpPr>
            <p:spPr>
              <a:xfrm>
                <a:off x="201881" y="5690234"/>
                <a:ext cx="10040586" cy="945643"/>
              </a:xfrm>
              <a:prstGeom prst="rect">
                <a:avLst/>
              </a:prstGeom>
            </p:spPr>
            <p:txBody>
              <a:bodyPr wrap="square">
                <a:spAutoFit/>
              </a:bodyPr>
              <a:lstStyle/>
              <a:p>
                <a:pPr algn="just"/>
                <a:r>
                  <a:rPr lang="it-IT" dirty="0">
                    <a:ea typeface="Times New Roman" panose="02020603050405020304" pitchFamily="18" charset="0"/>
                    <a:cs typeface="Times New Roman" panose="02020603050405020304" pitchFamily="18" charset="0"/>
                  </a:rPr>
                  <a:t>È possibile mantenere solamente i </a:t>
                </a:r>
                <a:r>
                  <a:rPr lang="it-IT" b="1" dirty="0">
                    <a:ea typeface="Times New Roman" panose="02020603050405020304" pitchFamily="18" charset="0"/>
                    <a:cs typeface="Times New Roman" panose="02020603050405020304" pitchFamily="18" charset="0"/>
                  </a:rPr>
                  <a:t>belief, </a:t>
                </a:r>
                <a:r>
                  <a:rPr lang="it-IT" dirty="0">
                    <a:ea typeface="Times New Roman" panose="02020603050405020304" pitchFamily="18" charset="0"/>
                    <a:cs typeface="Times New Roman" panose="02020603050405020304" pitchFamily="18" charset="0"/>
                  </a:rPr>
                  <a:t>una volta che una clique ha potuto calcolare il suo, e quindi dimenticare il resto delle informazioni introducendo una semplice modifica. Il messaggio verrà calcolato semplicemente </a:t>
                </a:r>
                <a:r>
                  <a:rPr lang="it-IT" b="1" dirty="0">
                    <a:ea typeface="Times New Roman" panose="02020603050405020304" pitchFamily="18" charset="0"/>
                    <a:cs typeface="Times New Roman" panose="02020603050405020304" pitchFamily="18" charset="0"/>
                  </a:rPr>
                  <a:t>dividendo</a:t>
                </a:r>
                <a:r>
                  <a:rPr lang="it-IT" dirty="0">
                    <a:ea typeface="Times New Roman" panose="02020603050405020304" pitchFamily="18" charset="0"/>
                    <a:cs typeface="Times New Roman" panose="02020603050405020304" pitchFamily="18" charset="0"/>
                  </a:rPr>
                  <a:t> il </a:t>
                </a:r>
                <a:r>
                  <a:rPr lang="it-IT" b="1" dirty="0">
                    <a:ea typeface="Times New Roman" panose="02020603050405020304" pitchFamily="18" charset="0"/>
                    <a:cs typeface="Times New Roman" panose="02020603050405020304" pitchFamily="18" charset="0"/>
                  </a:rPr>
                  <a:t>belief</a:t>
                </a:r>
                <a:r>
                  <a:rPr lang="it-IT" dirty="0">
                    <a:ea typeface="Times New Roman" panose="02020603050405020304" pitchFamily="18" charset="0"/>
                    <a:cs typeface="Times New Roman" panose="02020603050405020304" pitchFamily="18" charset="0"/>
                  </a:rPr>
                  <a:t> per il messaggio </a:t>
                </a:r>
                <a14:m>
                  <m:oMath xmlns:m="http://schemas.openxmlformats.org/officeDocument/2006/math">
                    <m:sSub>
                      <m:sSubPr>
                        <m:ctrlPr>
                          <a:rPr lang="it-IT" i="1">
                            <a:latin typeface="Cambria Math" panose="02040503050406030204" pitchFamily="18" charset="0"/>
                            <a:ea typeface="Times New Roman" panose="02020603050405020304" pitchFamily="18" charset="0"/>
                            <a:cs typeface="Times New Roman" panose="02020603050405020304" pitchFamily="18" charset="0"/>
                          </a:rPr>
                        </m:ctrlPr>
                      </m:sSubPr>
                      <m:e>
                        <m:r>
                          <a:rPr lang="it-IT" i="1">
                            <a:latin typeface="Cambria Math" panose="02040503050406030204" pitchFamily="18" charset="0"/>
                            <a:ea typeface="Times New Roman" panose="02020603050405020304" pitchFamily="18" charset="0"/>
                            <a:cs typeface="Times New Roman" panose="02020603050405020304" pitchFamily="18" charset="0"/>
                          </a:rPr>
                          <m:t>𝛿</m:t>
                        </m:r>
                      </m:e>
                      <m:sub>
                        <m:r>
                          <a:rPr lang="it-IT" i="1">
                            <a:latin typeface="Cambria Math" panose="02040503050406030204" pitchFamily="18" charset="0"/>
                            <a:ea typeface="Times New Roman" panose="02020603050405020304" pitchFamily="18" charset="0"/>
                            <a:cs typeface="Times New Roman" panose="02020603050405020304" pitchFamily="18" charset="0"/>
                          </a:rPr>
                          <m:t>𝑗</m:t>
                        </m:r>
                        <m:r>
                          <a:rPr lang="it-IT" i="1">
                            <a:latin typeface="Cambria Math" panose="02040503050406030204" pitchFamily="18" charset="0"/>
                            <a:ea typeface="Times New Roman" panose="02020603050405020304" pitchFamily="18" charset="0"/>
                            <a:cs typeface="Times New Roman" panose="02020603050405020304" pitchFamily="18" charset="0"/>
                          </a:rPr>
                          <m:t>→</m:t>
                        </m:r>
                        <m:r>
                          <a:rPr lang="it-IT" i="1">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it-IT" dirty="0">
                    <a:ea typeface="Times New Roman" panose="02020603050405020304" pitchFamily="18" charset="0"/>
                    <a:cs typeface="Times New Roman" panose="02020603050405020304" pitchFamily="18" charset="0"/>
                  </a:rPr>
                  <a:t> prima di passarlo a </a:t>
                </a:r>
                <a14:m>
                  <m:oMath xmlns:m="http://schemas.openxmlformats.org/officeDocument/2006/math">
                    <m:sSub>
                      <m:sSubPr>
                        <m:ctrlPr>
                          <a:rPr lang="it-IT" i="1">
                            <a:latin typeface="Cambria Math" panose="02040503050406030204" pitchFamily="18" charset="0"/>
                            <a:ea typeface="Times New Roman" panose="02020603050405020304" pitchFamily="18" charset="0"/>
                            <a:cs typeface="Times New Roman" panose="02020603050405020304" pitchFamily="18" charset="0"/>
                          </a:rPr>
                        </m:ctrlPr>
                      </m:sSubPr>
                      <m:e>
                        <m:r>
                          <a:rPr lang="it-IT" i="1">
                            <a:latin typeface="Cambria Math" panose="02040503050406030204" pitchFamily="18" charset="0"/>
                            <a:ea typeface="Times New Roman" panose="02020603050405020304" pitchFamily="18" charset="0"/>
                            <a:cs typeface="Times New Roman" panose="02020603050405020304" pitchFamily="18" charset="0"/>
                          </a:rPr>
                          <m:t>𝐶</m:t>
                        </m:r>
                      </m:e>
                      <m:sub>
                        <m:r>
                          <a:rPr lang="it-IT" i="1">
                            <a:latin typeface="Cambria Math" panose="02040503050406030204" pitchFamily="18" charset="0"/>
                            <a:ea typeface="Times New Roman" panose="02020603050405020304" pitchFamily="18" charset="0"/>
                            <a:cs typeface="Times New Roman" panose="02020603050405020304" pitchFamily="18" charset="0"/>
                          </a:rPr>
                          <m:t>𝑗</m:t>
                        </m:r>
                      </m:sub>
                    </m:sSub>
                  </m:oMath>
                </a14:m>
                <a:r>
                  <a:rPr lang="it-IT" dirty="0">
                    <a:ea typeface="Times New Roman" panose="02020603050405020304" pitchFamily="18" charset="0"/>
                    <a:cs typeface="Times New Roman" panose="02020603050405020304" pitchFamily="18" charset="0"/>
                  </a:rPr>
                  <a:t>.</a:t>
                </a:r>
                <a:endParaRPr lang="it-IT" dirty="0"/>
              </a:p>
            </p:txBody>
          </p:sp>
        </mc:Choice>
        <mc:Fallback xmlns="">
          <p:sp>
            <p:nvSpPr>
              <p:cNvPr id="8" name="Rettangolo 7">
                <a:extLst>
                  <a:ext uri="{FF2B5EF4-FFF2-40B4-BE49-F238E27FC236}">
                    <a16:creationId xmlns:a16="http://schemas.microsoft.com/office/drawing/2014/main" id="{F560BFD2-E9DE-43BF-B13B-ABCC0E8F9806}"/>
                  </a:ext>
                </a:extLst>
              </p:cNvPr>
              <p:cNvSpPr>
                <a:spLocks noRot="1" noChangeAspect="1" noMove="1" noResize="1" noEditPoints="1" noAdjustHandles="1" noChangeArrowheads="1" noChangeShapeType="1" noTextEdit="1"/>
              </p:cNvSpPr>
              <p:nvPr/>
            </p:nvSpPr>
            <p:spPr>
              <a:xfrm>
                <a:off x="201881" y="5690234"/>
                <a:ext cx="10040586" cy="945643"/>
              </a:xfrm>
              <a:prstGeom prst="rect">
                <a:avLst/>
              </a:prstGeom>
              <a:blipFill>
                <a:blip r:embed="rId3"/>
                <a:stretch>
                  <a:fillRect l="-486" t="-3205" r="-546" b="-705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Ovale 8">
                <a:extLst>
                  <a:ext uri="{FF2B5EF4-FFF2-40B4-BE49-F238E27FC236}">
                    <a16:creationId xmlns:a16="http://schemas.microsoft.com/office/drawing/2014/main" id="{583230C3-5F07-4967-893A-90413BD3DDD7}"/>
                  </a:ext>
                </a:extLst>
              </p:cNvPr>
              <p:cNvSpPr/>
              <p:nvPr/>
            </p:nvSpPr>
            <p:spPr>
              <a:xfrm>
                <a:off x="3467595" y="4347588"/>
                <a:ext cx="576000" cy="576000"/>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𝑖</m:t>
                          </m:r>
                        </m:sub>
                      </m:sSub>
                    </m:oMath>
                  </m:oMathPara>
                </a14:m>
                <a:endParaRPr lang="it-IT" dirty="0"/>
              </a:p>
            </p:txBody>
          </p:sp>
        </mc:Choice>
        <mc:Fallback xmlns="">
          <p:sp>
            <p:nvSpPr>
              <p:cNvPr id="9" name="Ovale 8">
                <a:extLst>
                  <a:ext uri="{FF2B5EF4-FFF2-40B4-BE49-F238E27FC236}">
                    <a16:creationId xmlns:a16="http://schemas.microsoft.com/office/drawing/2014/main" id="{583230C3-5F07-4967-893A-90413BD3DDD7}"/>
                  </a:ext>
                </a:extLst>
              </p:cNvPr>
              <p:cNvSpPr>
                <a:spLocks noRot="1" noChangeAspect="1" noMove="1" noResize="1" noEditPoints="1" noAdjustHandles="1" noChangeArrowheads="1" noChangeShapeType="1" noTextEdit="1"/>
              </p:cNvSpPr>
              <p:nvPr/>
            </p:nvSpPr>
            <p:spPr>
              <a:xfrm>
                <a:off x="3467595" y="4347588"/>
                <a:ext cx="576000" cy="576000"/>
              </a:xfrm>
              <a:prstGeom prst="ellipse">
                <a:avLst/>
              </a:prstGeom>
              <a:blipFill>
                <a:blip r:embed="rId4"/>
                <a:stretch>
                  <a:fillRect/>
                </a:stretch>
              </a:blipFill>
              <a:ln>
                <a:noFill/>
              </a:ln>
              <a:effectLst>
                <a:outerShdw blurRad="50800" dist="38100" dir="2700000" algn="tl" rotWithShape="0">
                  <a:prstClr val="black">
                    <a:alpha val="40000"/>
                  </a:prstClr>
                </a:outerShdw>
              </a:effec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Ovale 9">
                <a:extLst>
                  <a:ext uri="{FF2B5EF4-FFF2-40B4-BE49-F238E27FC236}">
                    <a16:creationId xmlns:a16="http://schemas.microsoft.com/office/drawing/2014/main" id="{D1D948CA-9E95-4139-93BB-93AEF07F76BF}"/>
                  </a:ext>
                </a:extLst>
              </p:cNvPr>
              <p:cNvSpPr/>
              <p:nvPr/>
            </p:nvSpPr>
            <p:spPr>
              <a:xfrm>
                <a:off x="8352054" y="4347588"/>
                <a:ext cx="576000" cy="576000"/>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𝑗</m:t>
                          </m:r>
                        </m:sub>
                      </m:sSub>
                    </m:oMath>
                  </m:oMathPara>
                </a14:m>
                <a:endParaRPr lang="it-IT" dirty="0"/>
              </a:p>
            </p:txBody>
          </p:sp>
        </mc:Choice>
        <mc:Fallback xmlns="">
          <p:sp>
            <p:nvSpPr>
              <p:cNvPr id="10" name="Ovale 9">
                <a:extLst>
                  <a:ext uri="{FF2B5EF4-FFF2-40B4-BE49-F238E27FC236}">
                    <a16:creationId xmlns:a16="http://schemas.microsoft.com/office/drawing/2014/main" id="{D1D948CA-9E95-4139-93BB-93AEF07F76BF}"/>
                  </a:ext>
                </a:extLst>
              </p:cNvPr>
              <p:cNvSpPr>
                <a:spLocks noRot="1" noChangeAspect="1" noMove="1" noResize="1" noEditPoints="1" noAdjustHandles="1" noChangeArrowheads="1" noChangeShapeType="1" noTextEdit="1"/>
              </p:cNvSpPr>
              <p:nvPr/>
            </p:nvSpPr>
            <p:spPr>
              <a:xfrm>
                <a:off x="8352054" y="4347588"/>
                <a:ext cx="576000" cy="576000"/>
              </a:xfrm>
              <a:prstGeom prst="ellipse">
                <a:avLst/>
              </a:prstGeom>
              <a:blipFill>
                <a:blip r:embed="rId5"/>
                <a:stretch>
                  <a:fillRect/>
                </a:stretch>
              </a:blipFill>
              <a:ln>
                <a:noFill/>
              </a:ln>
              <a:effectLst>
                <a:outerShdw blurRad="50800" dist="38100" dir="2700000" algn="tl" rotWithShape="0">
                  <a:prstClr val="black">
                    <a:alpha val="40000"/>
                  </a:prstClr>
                </a:outerShdw>
              </a:effectLst>
            </p:spPr>
            <p:txBody>
              <a:bodyPr/>
              <a:lstStyle/>
              <a:p>
                <a:r>
                  <a:rPr lang="it-IT">
                    <a:noFill/>
                  </a:rPr>
                  <a:t> </a:t>
                </a:r>
              </a:p>
            </p:txBody>
          </p:sp>
        </mc:Fallback>
      </mc:AlternateContent>
      <p:cxnSp>
        <p:nvCxnSpPr>
          <p:cNvPr id="12" name="Connettore 2 11">
            <a:extLst>
              <a:ext uri="{FF2B5EF4-FFF2-40B4-BE49-F238E27FC236}">
                <a16:creationId xmlns:a16="http://schemas.microsoft.com/office/drawing/2014/main" id="{4FB69CB4-3F50-40E6-9569-648B6AFB364D}"/>
              </a:ext>
            </a:extLst>
          </p:cNvPr>
          <p:cNvCxnSpPr>
            <a:stCxn id="9" idx="6"/>
            <a:endCxn id="10" idx="2"/>
          </p:cNvCxnSpPr>
          <p:nvPr/>
        </p:nvCxnSpPr>
        <p:spPr>
          <a:xfrm>
            <a:off x="4043595" y="4635588"/>
            <a:ext cx="4308459" cy="0"/>
          </a:xfrm>
          <a:prstGeom prst="straightConnector1">
            <a:avLst/>
          </a:prstGeom>
          <a:ln w="57150">
            <a:solidFill>
              <a:schemeClr val="accent2">
                <a:lumMod val="75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Ovale 12">
                <a:extLst>
                  <a:ext uri="{FF2B5EF4-FFF2-40B4-BE49-F238E27FC236}">
                    <a16:creationId xmlns:a16="http://schemas.microsoft.com/office/drawing/2014/main" id="{5A813D48-A93F-4481-AE75-9B8DBD383269}"/>
                  </a:ext>
                </a:extLst>
              </p:cNvPr>
              <p:cNvSpPr/>
              <p:nvPr/>
            </p:nvSpPr>
            <p:spPr>
              <a:xfrm>
                <a:off x="2509629" y="3914796"/>
                <a:ext cx="576000" cy="576000"/>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1</m:t>
                          </m:r>
                        </m:sub>
                      </m:sSub>
                    </m:oMath>
                  </m:oMathPara>
                </a14:m>
                <a:endParaRPr lang="it-IT" dirty="0"/>
              </a:p>
            </p:txBody>
          </p:sp>
        </mc:Choice>
        <mc:Fallback xmlns="">
          <p:sp>
            <p:nvSpPr>
              <p:cNvPr id="13" name="Ovale 12">
                <a:extLst>
                  <a:ext uri="{FF2B5EF4-FFF2-40B4-BE49-F238E27FC236}">
                    <a16:creationId xmlns:a16="http://schemas.microsoft.com/office/drawing/2014/main" id="{5A813D48-A93F-4481-AE75-9B8DBD383269}"/>
                  </a:ext>
                </a:extLst>
              </p:cNvPr>
              <p:cNvSpPr>
                <a:spLocks noRot="1" noChangeAspect="1" noMove="1" noResize="1" noEditPoints="1" noAdjustHandles="1" noChangeArrowheads="1" noChangeShapeType="1" noTextEdit="1"/>
              </p:cNvSpPr>
              <p:nvPr/>
            </p:nvSpPr>
            <p:spPr>
              <a:xfrm>
                <a:off x="2509629" y="3914796"/>
                <a:ext cx="576000" cy="576000"/>
              </a:xfrm>
              <a:prstGeom prst="ellipse">
                <a:avLst/>
              </a:prstGeom>
              <a:blipFill>
                <a:blip r:embed="rId6"/>
                <a:stretch>
                  <a:fillRect/>
                </a:stretch>
              </a:blipFill>
              <a:ln>
                <a:noFill/>
              </a:ln>
              <a:effectLst>
                <a:outerShdw blurRad="50800" dist="38100" dir="2700000" algn="tl" rotWithShape="0">
                  <a:prstClr val="black">
                    <a:alpha val="40000"/>
                  </a:prstClr>
                </a:outerShdw>
              </a:effec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Ovale 13">
                <a:extLst>
                  <a:ext uri="{FF2B5EF4-FFF2-40B4-BE49-F238E27FC236}">
                    <a16:creationId xmlns:a16="http://schemas.microsoft.com/office/drawing/2014/main" id="{A6685DAD-0C32-4911-A10E-461E91B0711B}"/>
                  </a:ext>
                </a:extLst>
              </p:cNvPr>
              <p:cNvSpPr/>
              <p:nvPr/>
            </p:nvSpPr>
            <p:spPr>
              <a:xfrm>
                <a:off x="2509629" y="4835325"/>
                <a:ext cx="576000" cy="576000"/>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2</m:t>
                          </m:r>
                        </m:sub>
                      </m:sSub>
                    </m:oMath>
                  </m:oMathPara>
                </a14:m>
                <a:endParaRPr lang="it-IT" dirty="0"/>
              </a:p>
            </p:txBody>
          </p:sp>
        </mc:Choice>
        <mc:Fallback xmlns="">
          <p:sp>
            <p:nvSpPr>
              <p:cNvPr id="14" name="Ovale 13">
                <a:extLst>
                  <a:ext uri="{FF2B5EF4-FFF2-40B4-BE49-F238E27FC236}">
                    <a16:creationId xmlns:a16="http://schemas.microsoft.com/office/drawing/2014/main" id="{A6685DAD-0C32-4911-A10E-461E91B0711B}"/>
                  </a:ext>
                </a:extLst>
              </p:cNvPr>
              <p:cNvSpPr>
                <a:spLocks noRot="1" noChangeAspect="1" noMove="1" noResize="1" noEditPoints="1" noAdjustHandles="1" noChangeArrowheads="1" noChangeShapeType="1" noTextEdit="1"/>
              </p:cNvSpPr>
              <p:nvPr/>
            </p:nvSpPr>
            <p:spPr>
              <a:xfrm>
                <a:off x="2509629" y="4835325"/>
                <a:ext cx="576000" cy="576000"/>
              </a:xfrm>
              <a:prstGeom prst="ellipse">
                <a:avLst/>
              </a:prstGeom>
              <a:blipFill>
                <a:blip r:embed="rId7"/>
                <a:stretch>
                  <a:fillRect/>
                </a:stretch>
              </a:blipFill>
              <a:ln>
                <a:noFill/>
              </a:ln>
              <a:effectLst>
                <a:outerShdw blurRad="50800" dist="38100" dir="2700000" algn="tl" rotWithShape="0">
                  <a:prstClr val="black">
                    <a:alpha val="40000"/>
                  </a:prstClr>
                </a:outerShdw>
              </a:effectLst>
            </p:spPr>
            <p:txBody>
              <a:bodyPr/>
              <a:lstStyle/>
              <a:p>
                <a:r>
                  <a:rPr lang="it-IT">
                    <a:noFill/>
                  </a:rPr>
                  <a:t> </a:t>
                </a:r>
              </a:p>
            </p:txBody>
          </p:sp>
        </mc:Fallback>
      </mc:AlternateContent>
      <p:cxnSp>
        <p:nvCxnSpPr>
          <p:cNvPr id="15" name="Connettore 2 14">
            <a:extLst>
              <a:ext uri="{FF2B5EF4-FFF2-40B4-BE49-F238E27FC236}">
                <a16:creationId xmlns:a16="http://schemas.microsoft.com/office/drawing/2014/main" id="{9E063EE4-BDE1-4B3A-A476-A0C2895939A2}"/>
              </a:ext>
            </a:extLst>
          </p:cNvPr>
          <p:cNvCxnSpPr>
            <a:cxnSpLocks/>
            <a:stCxn id="13" idx="6"/>
            <a:endCxn id="9" idx="1"/>
          </p:cNvCxnSpPr>
          <p:nvPr/>
        </p:nvCxnSpPr>
        <p:spPr>
          <a:xfrm>
            <a:off x="3085629" y="4202796"/>
            <a:ext cx="466319" cy="229145"/>
          </a:xfrm>
          <a:prstGeom prst="straightConnector1">
            <a:avLst/>
          </a:prstGeom>
          <a:ln w="57150">
            <a:solidFill>
              <a:schemeClr val="accent2">
                <a:lumMod val="75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1F54420B-EFA1-42E6-9433-EC8D85020F03}"/>
              </a:ext>
            </a:extLst>
          </p:cNvPr>
          <p:cNvCxnSpPr>
            <a:cxnSpLocks/>
            <a:stCxn id="14" idx="6"/>
            <a:endCxn id="9" idx="3"/>
          </p:cNvCxnSpPr>
          <p:nvPr/>
        </p:nvCxnSpPr>
        <p:spPr>
          <a:xfrm flipV="1">
            <a:off x="3085629" y="4839235"/>
            <a:ext cx="466319" cy="284090"/>
          </a:xfrm>
          <a:prstGeom prst="straightConnector1">
            <a:avLst/>
          </a:prstGeom>
          <a:ln w="57150">
            <a:solidFill>
              <a:schemeClr val="accent2">
                <a:lumMod val="75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8" name="Gruppo 57">
            <a:extLst>
              <a:ext uri="{FF2B5EF4-FFF2-40B4-BE49-F238E27FC236}">
                <a16:creationId xmlns:a16="http://schemas.microsoft.com/office/drawing/2014/main" id="{B39BB691-958F-4A0D-8C81-66F096D7C4D4}"/>
              </a:ext>
            </a:extLst>
          </p:cNvPr>
          <p:cNvGrpSpPr/>
          <p:nvPr/>
        </p:nvGrpSpPr>
        <p:grpSpPr>
          <a:xfrm>
            <a:off x="4509271" y="4086967"/>
            <a:ext cx="2986330" cy="344956"/>
            <a:chOff x="4265431" y="4086967"/>
            <a:chExt cx="2986330" cy="344956"/>
          </a:xfrm>
        </p:grpSpPr>
        <mc:AlternateContent xmlns:mc="http://schemas.openxmlformats.org/markup-compatibility/2006" xmlns:a14="http://schemas.microsoft.com/office/drawing/2010/main">
          <mc:Choice Requires="a14">
            <p:sp>
              <p:nvSpPr>
                <p:cNvPr id="31" name="CasellaDiTesto 30">
                  <a:extLst>
                    <a:ext uri="{FF2B5EF4-FFF2-40B4-BE49-F238E27FC236}">
                      <a16:creationId xmlns:a16="http://schemas.microsoft.com/office/drawing/2014/main" id="{56AA945D-4AEC-425B-9FF7-91C81301F05D}"/>
                    </a:ext>
                  </a:extLst>
                </p:cNvPr>
                <p:cNvSpPr txBox="1"/>
                <p:nvPr/>
              </p:nvSpPr>
              <p:spPr>
                <a:xfrm>
                  <a:off x="4265431" y="4101326"/>
                  <a:ext cx="2986330" cy="301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𝛽</m:t>
                            </m:r>
                          </m:e>
                          <m:sub>
                            <m:r>
                              <a:rPr lang="it-IT" b="0" i="1" smtClean="0">
                                <a:latin typeface="Cambria Math" panose="02040503050406030204" pitchFamily="18" charset="0"/>
                              </a:rPr>
                              <m:t>𝑖</m:t>
                            </m:r>
                          </m:sub>
                        </m:sSub>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𝑖</m:t>
                                </m:r>
                              </m:sub>
                            </m:sSub>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𝜓</m:t>
                            </m:r>
                          </m:e>
                          <m:sub>
                            <m:r>
                              <a:rPr lang="it-IT" b="0" i="1" smtClean="0">
                                <a:latin typeface="Cambria Math" panose="02040503050406030204" pitchFamily="18" charset="0"/>
                              </a:rPr>
                              <m:t>𝑖</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1→</m:t>
                            </m:r>
                            <m:r>
                              <a:rPr lang="it-IT" b="0" i="1" smtClean="0">
                                <a:latin typeface="Cambria Math" panose="02040503050406030204" pitchFamily="18" charset="0"/>
                              </a:rPr>
                              <m:t>𝑖</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2→</m:t>
                            </m:r>
                            <m:r>
                              <a:rPr lang="it-IT" b="0" i="1" smtClean="0">
                                <a:latin typeface="Cambria Math" panose="02040503050406030204" pitchFamily="18" charset="0"/>
                              </a:rPr>
                              <m:t>𝑖</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𝑗</m:t>
                            </m:r>
                            <m:r>
                              <a:rPr lang="it-IT" b="0" i="1" smtClean="0">
                                <a:latin typeface="Cambria Math" panose="02040503050406030204" pitchFamily="18" charset="0"/>
                              </a:rPr>
                              <m:t>→</m:t>
                            </m:r>
                            <m:r>
                              <a:rPr lang="it-IT" b="0" i="1" smtClean="0">
                                <a:latin typeface="Cambria Math" panose="02040503050406030204" pitchFamily="18" charset="0"/>
                              </a:rPr>
                              <m:t>𝑖</m:t>
                            </m:r>
                          </m:sub>
                        </m:sSub>
                      </m:oMath>
                    </m:oMathPara>
                  </a14:m>
                  <a:endParaRPr lang="it-IT" dirty="0"/>
                </a:p>
              </p:txBody>
            </p:sp>
          </mc:Choice>
          <mc:Fallback xmlns="">
            <p:sp>
              <p:nvSpPr>
                <p:cNvPr id="31" name="CasellaDiTesto 30">
                  <a:extLst>
                    <a:ext uri="{FF2B5EF4-FFF2-40B4-BE49-F238E27FC236}">
                      <a16:creationId xmlns:a16="http://schemas.microsoft.com/office/drawing/2014/main" id="{56AA945D-4AEC-425B-9FF7-91C81301F05D}"/>
                    </a:ext>
                  </a:extLst>
                </p:cNvPr>
                <p:cNvSpPr txBox="1">
                  <a:spLocks noRot="1" noChangeAspect="1" noMove="1" noResize="1" noEditPoints="1" noAdjustHandles="1" noChangeArrowheads="1" noChangeShapeType="1" noTextEdit="1"/>
                </p:cNvSpPr>
                <p:nvPr/>
              </p:nvSpPr>
              <p:spPr>
                <a:xfrm>
                  <a:off x="4265431" y="4101326"/>
                  <a:ext cx="2986330" cy="301878"/>
                </a:xfrm>
                <a:prstGeom prst="rect">
                  <a:avLst/>
                </a:prstGeom>
                <a:blipFill>
                  <a:blip r:embed="rId8"/>
                  <a:stretch>
                    <a:fillRect l="-1429" b="-26531"/>
                  </a:stretch>
                </a:blipFill>
              </p:spPr>
              <p:txBody>
                <a:bodyPr/>
                <a:lstStyle/>
                <a:p>
                  <a:r>
                    <a:rPr lang="it-IT">
                      <a:noFill/>
                    </a:rPr>
                    <a:t> </a:t>
                  </a:r>
                </a:p>
              </p:txBody>
            </p:sp>
          </mc:Fallback>
        </mc:AlternateContent>
        <p:grpSp>
          <p:nvGrpSpPr>
            <p:cNvPr id="57" name="Gruppo 56">
              <a:extLst>
                <a:ext uri="{FF2B5EF4-FFF2-40B4-BE49-F238E27FC236}">
                  <a16:creationId xmlns:a16="http://schemas.microsoft.com/office/drawing/2014/main" id="{E997D5A0-55FD-46BD-97FE-89DC42FA8733}"/>
                </a:ext>
              </a:extLst>
            </p:cNvPr>
            <p:cNvGrpSpPr/>
            <p:nvPr/>
          </p:nvGrpSpPr>
          <p:grpSpPr>
            <a:xfrm>
              <a:off x="5587894" y="4086967"/>
              <a:ext cx="1663867" cy="344956"/>
              <a:chOff x="5587894" y="4086967"/>
              <a:chExt cx="1663867" cy="344956"/>
            </a:xfrm>
          </p:grpSpPr>
          <p:sp>
            <p:nvSpPr>
              <p:cNvPr id="35" name="Rettangolo 34">
                <a:extLst>
                  <a:ext uri="{FF2B5EF4-FFF2-40B4-BE49-F238E27FC236}">
                    <a16:creationId xmlns:a16="http://schemas.microsoft.com/office/drawing/2014/main" id="{AB7C9963-3BF0-435C-A026-1AC6C4C5706D}"/>
                  </a:ext>
                </a:extLst>
              </p:cNvPr>
              <p:cNvSpPr/>
              <p:nvPr/>
            </p:nvSpPr>
            <p:spPr>
              <a:xfrm>
                <a:off x="6789420" y="4101326"/>
                <a:ext cx="462341" cy="3305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a:extLst>
                  <a:ext uri="{FF2B5EF4-FFF2-40B4-BE49-F238E27FC236}">
                    <a16:creationId xmlns:a16="http://schemas.microsoft.com/office/drawing/2014/main" id="{AA5F477E-D7D4-44D3-99CA-0A7EDB86D3E7}"/>
                  </a:ext>
                </a:extLst>
              </p:cNvPr>
              <p:cNvSpPr/>
              <p:nvPr/>
            </p:nvSpPr>
            <p:spPr>
              <a:xfrm>
                <a:off x="6161153" y="4086967"/>
                <a:ext cx="462341" cy="330597"/>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ttangolo 40">
                <a:extLst>
                  <a:ext uri="{FF2B5EF4-FFF2-40B4-BE49-F238E27FC236}">
                    <a16:creationId xmlns:a16="http://schemas.microsoft.com/office/drawing/2014/main" id="{B1176998-58F1-4FB3-B352-3BD5D4FD0C2F}"/>
                  </a:ext>
                </a:extLst>
              </p:cNvPr>
              <p:cNvSpPr/>
              <p:nvPr/>
            </p:nvSpPr>
            <p:spPr>
              <a:xfrm>
                <a:off x="5587894" y="4086967"/>
                <a:ext cx="462341" cy="33059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56" name="Gruppo 55">
            <a:extLst>
              <a:ext uri="{FF2B5EF4-FFF2-40B4-BE49-F238E27FC236}">
                <a16:creationId xmlns:a16="http://schemas.microsoft.com/office/drawing/2014/main" id="{276D61A0-9325-439F-9E15-78AA9C1A09F5}"/>
              </a:ext>
            </a:extLst>
          </p:cNvPr>
          <p:cNvGrpSpPr/>
          <p:nvPr/>
        </p:nvGrpSpPr>
        <p:grpSpPr>
          <a:xfrm>
            <a:off x="4064843" y="4670552"/>
            <a:ext cx="3372002" cy="736227"/>
            <a:chOff x="4240103" y="4670552"/>
            <a:chExt cx="3372002" cy="736227"/>
          </a:xfrm>
        </p:grpSpPr>
        <mc:AlternateContent xmlns:mc="http://schemas.openxmlformats.org/markup-compatibility/2006" xmlns:a14="http://schemas.microsoft.com/office/drawing/2010/main">
          <mc:Choice Requires="a14">
            <p:sp>
              <p:nvSpPr>
                <p:cNvPr id="33" name="CasellaDiTesto 32">
                  <a:extLst>
                    <a:ext uri="{FF2B5EF4-FFF2-40B4-BE49-F238E27FC236}">
                      <a16:creationId xmlns:a16="http://schemas.microsoft.com/office/drawing/2014/main" id="{3340E358-1C7A-42EF-80CF-FDD632B983E9}"/>
                    </a:ext>
                  </a:extLst>
                </p:cNvPr>
                <p:cNvSpPr txBox="1"/>
                <p:nvPr/>
              </p:nvSpPr>
              <p:spPr>
                <a:xfrm>
                  <a:off x="4240103" y="4670552"/>
                  <a:ext cx="2932149" cy="736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sub>
                        </m:sSub>
                        <m:r>
                          <a:rPr lang="it-IT" b="0" i="1" smtClean="0">
                            <a:latin typeface="Cambria Math" panose="02040503050406030204" pitchFamily="18" charset="0"/>
                          </a:rPr>
                          <m:t>=</m:t>
                        </m:r>
                        <m:nary>
                          <m:naryPr>
                            <m:chr m:val="∑"/>
                            <m:supHide m:val="on"/>
                            <m:ctrlPr>
                              <a:rPr lang="it-IT" b="0" i="1" smtClean="0">
                                <a:latin typeface="Cambria Math" panose="02040503050406030204" pitchFamily="18" charset="0"/>
                              </a:rPr>
                            </m:ctrlPr>
                          </m:naryPr>
                          <m:sub>
                            <m:sSub>
                              <m:sSubPr>
                                <m:ctrlPr>
                                  <a:rPr lang="it-IT" b="0" i="1" smtClean="0">
                                    <a:latin typeface="Cambria Math" panose="02040503050406030204" pitchFamily="18" charset="0"/>
                                  </a:rPr>
                                </m:ctrlPr>
                              </m:sSubPr>
                              <m:e>
                                <m:r>
                                  <m:rPr>
                                    <m:brk m:alnAt="7"/>
                                  </m:rPr>
                                  <a:rPr lang="it-IT" b="0" i="1" smtClean="0">
                                    <a:latin typeface="Cambria Math" panose="02040503050406030204" pitchFamily="18" charset="0"/>
                                  </a:rPr>
                                  <m:t>𝐶</m:t>
                                </m:r>
                              </m:e>
                              <m:sub>
                                <m:r>
                                  <m:rPr>
                                    <m:brk m:alnAt="7"/>
                                  </m:rPr>
                                  <a:rPr lang="it-IT" b="0" i="1" smtClean="0">
                                    <a:latin typeface="Cambria Math" panose="02040503050406030204" pitchFamily="18" charset="0"/>
                                  </a:rPr>
                                  <m:t>𝑖</m:t>
                                </m:r>
                              </m:sub>
                            </m:sSub>
                            <m:r>
                              <m:rPr>
                                <m:brk m:alnAt="7"/>
                              </m:rP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m:rPr>
                                    <m:brk m:alnAt="7"/>
                                  </m:rPr>
                                  <a:rPr lang="it-IT" b="0" i="1" smtClean="0">
                                    <a:latin typeface="Cambria Math" panose="02040503050406030204" pitchFamily="18" charset="0"/>
                                  </a:rPr>
                                  <m:t>𝑆</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sub>
                            </m:sSub>
                          </m:sub>
                          <m:sup/>
                          <m:e>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𝜓</m:t>
                                    </m:r>
                                  </m:e>
                                  <m:sub>
                                    <m:r>
                                      <a:rPr lang="it-IT" b="0" i="1" smtClean="0">
                                        <a:latin typeface="Cambria Math" panose="02040503050406030204" pitchFamily="18" charset="0"/>
                                      </a:rPr>
                                      <m:t>𝑖</m:t>
                                    </m:r>
                                  </m:sub>
                                </m:sSub>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𝛿</m:t>
                                    </m:r>
                                  </m:e>
                                  <m:sub>
                                    <m:r>
                                      <a:rPr lang="it-IT" i="1">
                                        <a:latin typeface="Cambria Math" panose="02040503050406030204" pitchFamily="18" charset="0"/>
                                      </a:rPr>
                                      <m:t>1→</m:t>
                                    </m:r>
                                    <m:r>
                                      <a:rPr lang="it-IT" i="1">
                                        <a:latin typeface="Cambria Math" panose="02040503050406030204" pitchFamily="18" charset="0"/>
                                      </a:rPr>
                                      <m:t>𝑖</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𝛿</m:t>
                                    </m:r>
                                  </m:e>
                                  <m:sub>
                                    <m:r>
                                      <a:rPr lang="it-IT" i="1">
                                        <a:latin typeface="Cambria Math" panose="02040503050406030204" pitchFamily="18" charset="0"/>
                                      </a:rPr>
                                      <m:t>2→</m:t>
                                    </m:r>
                                    <m:r>
                                      <a:rPr lang="it-IT" i="1">
                                        <a:latin typeface="Cambria Math" panose="02040503050406030204" pitchFamily="18" charset="0"/>
                                      </a:rPr>
                                      <m:t>𝑖</m:t>
                                    </m:r>
                                  </m:sub>
                                </m:sSub>
                              </m:e>
                            </m:d>
                          </m:e>
                        </m:nary>
                      </m:oMath>
                    </m:oMathPara>
                  </a14:m>
                  <a:endParaRPr lang="it-IT" dirty="0"/>
                </a:p>
              </p:txBody>
            </p:sp>
          </mc:Choice>
          <mc:Fallback xmlns="">
            <p:sp>
              <p:nvSpPr>
                <p:cNvPr id="33" name="CasellaDiTesto 32">
                  <a:extLst>
                    <a:ext uri="{FF2B5EF4-FFF2-40B4-BE49-F238E27FC236}">
                      <a16:creationId xmlns:a16="http://schemas.microsoft.com/office/drawing/2014/main" id="{3340E358-1C7A-42EF-80CF-FDD632B983E9}"/>
                    </a:ext>
                  </a:extLst>
                </p:cNvPr>
                <p:cNvSpPr txBox="1">
                  <a:spLocks noRot="1" noChangeAspect="1" noMove="1" noResize="1" noEditPoints="1" noAdjustHandles="1" noChangeArrowheads="1" noChangeShapeType="1" noTextEdit="1"/>
                </p:cNvSpPr>
                <p:nvPr/>
              </p:nvSpPr>
              <p:spPr>
                <a:xfrm>
                  <a:off x="4240103" y="4670552"/>
                  <a:ext cx="2932149" cy="736227"/>
                </a:xfrm>
                <a:prstGeom prst="rect">
                  <a:avLst/>
                </a:prstGeom>
                <a:blipFill>
                  <a:blip r:embed="rId9"/>
                  <a:stretch>
                    <a:fillRect/>
                  </a:stretch>
                </a:blipFill>
              </p:spPr>
              <p:txBody>
                <a:bodyPr/>
                <a:lstStyle/>
                <a:p>
                  <a:r>
                    <a:rPr lang="it-IT">
                      <a:noFill/>
                    </a:rPr>
                    <a:t> </a:t>
                  </a:r>
                </a:p>
              </p:txBody>
            </p:sp>
          </mc:Fallback>
        </mc:AlternateContent>
        <p:sp>
          <p:nvSpPr>
            <p:cNvPr id="38" name="Croce 37">
              <a:extLst>
                <a:ext uri="{FF2B5EF4-FFF2-40B4-BE49-F238E27FC236}">
                  <a16:creationId xmlns:a16="http://schemas.microsoft.com/office/drawing/2014/main" id="{7DF6F277-A285-444F-A214-67FDD8510980}"/>
                </a:ext>
              </a:extLst>
            </p:cNvPr>
            <p:cNvSpPr/>
            <p:nvPr/>
          </p:nvSpPr>
          <p:spPr>
            <a:xfrm rot="2695325">
              <a:off x="7303118" y="4805311"/>
              <a:ext cx="308987" cy="334291"/>
            </a:xfrm>
            <a:prstGeom prst="plus">
              <a:avLst>
                <a:gd name="adj" fmla="val 37331"/>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2" name="Rettangolo 41">
              <a:extLst>
                <a:ext uri="{FF2B5EF4-FFF2-40B4-BE49-F238E27FC236}">
                  <a16:creationId xmlns:a16="http://schemas.microsoft.com/office/drawing/2014/main" id="{9047939C-15FA-4FC5-8684-C12D04076ED0}"/>
                </a:ext>
              </a:extLst>
            </p:cNvPr>
            <p:cNvSpPr/>
            <p:nvPr/>
          </p:nvSpPr>
          <p:spPr>
            <a:xfrm>
              <a:off x="6004790" y="4817074"/>
              <a:ext cx="462341" cy="33059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Rettangolo 42">
              <a:extLst>
                <a:ext uri="{FF2B5EF4-FFF2-40B4-BE49-F238E27FC236}">
                  <a16:creationId xmlns:a16="http://schemas.microsoft.com/office/drawing/2014/main" id="{73B21A0B-F95A-4CF2-A3D2-2CAFEF16A2DD}"/>
                </a:ext>
              </a:extLst>
            </p:cNvPr>
            <p:cNvSpPr/>
            <p:nvPr/>
          </p:nvSpPr>
          <p:spPr>
            <a:xfrm>
              <a:off x="6585394" y="4815981"/>
              <a:ext cx="462341" cy="330597"/>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45" name="Connettore 2 44">
            <a:extLst>
              <a:ext uri="{FF2B5EF4-FFF2-40B4-BE49-F238E27FC236}">
                <a16:creationId xmlns:a16="http://schemas.microsoft.com/office/drawing/2014/main" id="{724D56B3-373E-468B-9C37-E6925926A269}"/>
              </a:ext>
            </a:extLst>
          </p:cNvPr>
          <p:cNvCxnSpPr>
            <a:stCxn id="41" idx="2"/>
            <a:endCxn id="42" idx="0"/>
          </p:cNvCxnSpPr>
          <p:nvPr/>
        </p:nvCxnSpPr>
        <p:spPr>
          <a:xfrm flipH="1">
            <a:off x="6060701" y="4417564"/>
            <a:ext cx="2204" cy="399510"/>
          </a:xfrm>
          <a:prstGeom prst="straightConnector1">
            <a:avLst/>
          </a:prstGeom>
          <a:ln w="38100">
            <a:solidFill>
              <a:srgbClr val="00B05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6" name="Connettore 2 45">
            <a:extLst>
              <a:ext uri="{FF2B5EF4-FFF2-40B4-BE49-F238E27FC236}">
                <a16:creationId xmlns:a16="http://schemas.microsoft.com/office/drawing/2014/main" id="{0463B309-140D-4250-87C7-5D6A97F51F34}"/>
              </a:ext>
            </a:extLst>
          </p:cNvPr>
          <p:cNvCxnSpPr>
            <a:cxnSpLocks/>
            <a:stCxn id="40" idx="2"/>
            <a:endCxn id="43" idx="0"/>
          </p:cNvCxnSpPr>
          <p:nvPr/>
        </p:nvCxnSpPr>
        <p:spPr>
          <a:xfrm>
            <a:off x="6636164" y="4417564"/>
            <a:ext cx="5141" cy="398417"/>
          </a:xfrm>
          <a:prstGeom prst="straightConnector1">
            <a:avLst/>
          </a:prstGeom>
          <a:ln w="38100">
            <a:solidFill>
              <a:srgbClr val="00B0F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1" name="Connettore 2 50">
            <a:extLst>
              <a:ext uri="{FF2B5EF4-FFF2-40B4-BE49-F238E27FC236}">
                <a16:creationId xmlns:a16="http://schemas.microsoft.com/office/drawing/2014/main" id="{CACBDF54-74FC-499E-92B9-AC0279517C84}"/>
              </a:ext>
            </a:extLst>
          </p:cNvPr>
          <p:cNvCxnSpPr>
            <a:cxnSpLocks/>
            <a:stCxn id="35" idx="2"/>
          </p:cNvCxnSpPr>
          <p:nvPr/>
        </p:nvCxnSpPr>
        <p:spPr>
          <a:xfrm>
            <a:off x="7264431" y="4431923"/>
            <a:ext cx="17920" cy="403402"/>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164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6F9682-FF99-4718-B33C-7CF5A9AAE741}"/>
              </a:ext>
            </a:extLst>
          </p:cNvPr>
          <p:cNvSpPr>
            <a:spLocks noGrp="1"/>
          </p:cNvSpPr>
          <p:nvPr>
            <p:ph type="title"/>
          </p:nvPr>
        </p:nvSpPr>
        <p:spPr/>
        <p:txBody>
          <a:bodyPr>
            <a:normAutofit fontScale="90000"/>
          </a:bodyPr>
          <a:lstStyle/>
          <a:p>
            <a:r>
              <a:rPr lang="it-IT" dirty="0"/>
              <a:t>Scelte implementative</a:t>
            </a:r>
          </a:p>
        </p:txBody>
      </p:sp>
      <p:sp>
        <p:nvSpPr>
          <p:cNvPr id="3" name="Segnaposto numero diapositiva 2">
            <a:extLst>
              <a:ext uri="{FF2B5EF4-FFF2-40B4-BE49-F238E27FC236}">
                <a16:creationId xmlns:a16="http://schemas.microsoft.com/office/drawing/2014/main" id="{752DC26A-F89A-4A3D-8063-D422695A5F51}"/>
              </a:ext>
            </a:extLst>
          </p:cNvPr>
          <p:cNvSpPr>
            <a:spLocks noGrp="1"/>
          </p:cNvSpPr>
          <p:nvPr>
            <p:ph type="sldNum" sz="quarter" idx="11"/>
          </p:nvPr>
        </p:nvSpPr>
        <p:spPr/>
        <p:txBody>
          <a:bodyPr/>
          <a:lstStyle/>
          <a:p>
            <a:fld id="{B10A38FF-12F8-4E69-A0FC-979B4CCD9591}" type="slidenum">
              <a:rPr lang="it-IT" smtClean="0"/>
              <a:pPr/>
              <a:t>4</a:t>
            </a:fld>
            <a:endParaRPr lang="it-IT" dirty="0"/>
          </a:p>
        </p:txBody>
      </p:sp>
      <p:sp>
        <p:nvSpPr>
          <p:cNvPr id="4" name="Segnaposto testo 3">
            <a:extLst>
              <a:ext uri="{FF2B5EF4-FFF2-40B4-BE49-F238E27FC236}">
                <a16:creationId xmlns:a16="http://schemas.microsoft.com/office/drawing/2014/main" id="{FF854888-9402-4729-8A33-93331B8BB7D1}"/>
              </a:ext>
            </a:extLst>
          </p:cNvPr>
          <p:cNvSpPr>
            <a:spLocks noGrp="1"/>
          </p:cNvSpPr>
          <p:nvPr>
            <p:ph type="body" sz="quarter" idx="13"/>
          </p:nvPr>
        </p:nvSpPr>
        <p:spPr/>
        <p:txBody>
          <a:bodyPr/>
          <a:lstStyle/>
          <a:p>
            <a:r>
              <a:rPr lang="it-IT" dirty="0"/>
              <a:t>Python</a:t>
            </a:r>
          </a:p>
        </p:txBody>
      </p:sp>
      <p:sp>
        <p:nvSpPr>
          <p:cNvPr id="6" name="CasellaDiTesto 5">
            <a:extLst>
              <a:ext uri="{FF2B5EF4-FFF2-40B4-BE49-F238E27FC236}">
                <a16:creationId xmlns:a16="http://schemas.microsoft.com/office/drawing/2014/main" id="{E3F77641-E49A-434D-8733-2F64B9211C27}"/>
              </a:ext>
            </a:extLst>
          </p:cNvPr>
          <p:cNvSpPr txBox="1"/>
          <p:nvPr/>
        </p:nvSpPr>
        <p:spPr>
          <a:xfrm>
            <a:off x="201879" y="1617008"/>
            <a:ext cx="9969333" cy="646331"/>
          </a:xfrm>
          <a:prstGeom prst="rect">
            <a:avLst/>
          </a:prstGeom>
          <a:noFill/>
        </p:spPr>
        <p:txBody>
          <a:bodyPr wrap="square" rtlCol="0">
            <a:spAutoFit/>
          </a:bodyPr>
          <a:lstStyle/>
          <a:p>
            <a:pPr algn="just"/>
            <a:r>
              <a:rPr lang="it-IT" dirty="0"/>
              <a:t>È stato scelto di utilizzare il linguaggio Python per svariati motivi, primo tra tutti il solido supporto e il sempre più vasto impiego.</a:t>
            </a:r>
          </a:p>
        </p:txBody>
      </p:sp>
      <p:grpSp>
        <p:nvGrpSpPr>
          <p:cNvPr id="9" name="Gruppo 8">
            <a:extLst>
              <a:ext uri="{FF2B5EF4-FFF2-40B4-BE49-F238E27FC236}">
                <a16:creationId xmlns:a16="http://schemas.microsoft.com/office/drawing/2014/main" id="{B5A5BD26-ECB9-4970-B7A5-F8B224B4706F}"/>
              </a:ext>
            </a:extLst>
          </p:cNvPr>
          <p:cNvGrpSpPr/>
          <p:nvPr/>
        </p:nvGrpSpPr>
        <p:grpSpPr>
          <a:xfrm>
            <a:off x="201879" y="2368625"/>
            <a:ext cx="9969331" cy="1600800"/>
            <a:chOff x="201881" y="2558461"/>
            <a:chExt cx="9969331" cy="1600800"/>
          </a:xfrm>
        </p:grpSpPr>
        <p:sp>
          <p:nvSpPr>
            <p:cNvPr id="7" name="CasellaDiTesto 6">
              <a:extLst>
                <a:ext uri="{FF2B5EF4-FFF2-40B4-BE49-F238E27FC236}">
                  <a16:creationId xmlns:a16="http://schemas.microsoft.com/office/drawing/2014/main" id="{47E28879-6E07-4ABF-A12C-4736AE2864B9}"/>
                </a:ext>
              </a:extLst>
            </p:cNvPr>
            <p:cNvSpPr txBox="1"/>
            <p:nvPr/>
          </p:nvSpPr>
          <p:spPr>
            <a:xfrm>
              <a:off x="201881" y="2958932"/>
              <a:ext cx="9969331" cy="1200329"/>
            </a:xfrm>
            <a:prstGeom prst="rect">
              <a:avLst/>
            </a:prstGeom>
            <a:noFill/>
          </p:spPr>
          <p:txBody>
            <a:bodyPr wrap="square" rtlCol="0">
              <a:spAutoFit/>
            </a:bodyPr>
            <a:lstStyle/>
            <a:p>
              <a:pPr algn="just"/>
              <a:r>
                <a:rPr lang="it-IT" dirty="0"/>
                <a:t>Altra motivazione è la possibilità di avvalersi delle numerose librerie disponibili tra le quali «</a:t>
              </a:r>
              <a:r>
                <a:rPr lang="it-IT" b="1" dirty="0"/>
                <a:t>NetworkX</a:t>
              </a:r>
              <a:r>
                <a:rPr lang="it-IT" dirty="0"/>
                <a:t>» che rende disponibili strutture per la gestione di grafi, grafi orientati, alberi, ecc. Insieme alle strutture è ovviamente disponibile una vasta collezione di algoritmi su grafi con cui poter confrontare i risultati ottenuti dalle nostre implementazioni.</a:t>
              </a:r>
            </a:p>
          </p:txBody>
        </p:sp>
        <p:sp>
          <p:nvSpPr>
            <p:cNvPr id="8" name="Rettangolo 7">
              <a:extLst>
                <a:ext uri="{FF2B5EF4-FFF2-40B4-BE49-F238E27FC236}">
                  <a16:creationId xmlns:a16="http://schemas.microsoft.com/office/drawing/2014/main" id="{78FBD38F-976F-4B5D-8F7B-519C39B95B7A}"/>
                </a:ext>
              </a:extLst>
            </p:cNvPr>
            <p:cNvSpPr/>
            <p:nvPr/>
          </p:nvSpPr>
          <p:spPr>
            <a:xfrm>
              <a:off x="216727" y="2558461"/>
              <a:ext cx="1826141" cy="461665"/>
            </a:xfrm>
            <a:prstGeom prst="rect">
              <a:avLst/>
            </a:prstGeom>
          </p:spPr>
          <p:txBody>
            <a:bodyPr wrap="none">
              <a:spAutoFit/>
            </a:bodyPr>
            <a:lstStyle/>
            <a:p>
              <a:pPr algn="just"/>
              <a:r>
                <a:rPr lang="it-IT" sz="2400" b="1" dirty="0"/>
                <a:t>NetworkX[1]</a:t>
              </a:r>
            </a:p>
          </p:txBody>
        </p:sp>
      </p:grpSp>
      <p:grpSp>
        <p:nvGrpSpPr>
          <p:cNvPr id="12" name="Gruppo 11">
            <a:extLst>
              <a:ext uri="{FF2B5EF4-FFF2-40B4-BE49-F238E27FC236}">
                <a16:creationId xmlns:a16="http://schemas.microsoft.com/office/drawing/2014/main" id="{1F640B8E-57FB-424B-934A-E12066BB2AF4}"/>
              </a:ext>
            </a:extLst>
          </p:cNvPr>
          <p:cNvGrpSpPr/>
          <p:nvPr/>
        </p:nvGrpSpPr>
        <p:grpSpPr>
          <a:xfrm>
            <a:off x="201878" y="4013156"/>
            <a:ext cx="9969332" cy="2191541"/>
            <a:chOff x="201879" y="4663559"/>
            <a:chExt cx="9969332" cy="2191541"/>
          </a:xfrm>
        </p:grpSpPr>
        <p:sp>
          <p:nvSpPr>
            <p:cNvPr id="5" name="Rettangolo 4">
              <a:extLst>
                <a:ext uri="{FF2B5EF4-FFF2-40B4-BE49-F238E27FC236}">
                  <a16:creationId xmlns:a16="http://schemas.microsoft.com/office/drawing/2014/main" id="{1F83E448-44EE-4C0B-9C24-F3A0FBD6EF21}"/>
                </a:ext>
              </a:extLst>
            </p:cNvPr>
            <p:cNvSpPr/>
            <p:nvPr/>
          </p:nvSpPr>
          <p:spPr>
            <a:xfrm>
              <a:off x="201881" y="4663559"/>
              <a:ext cx="1688704" cy="461665"/>
            </a:xfrm>
            <a:prstGeom prst="rect">
              <a:avLst/>
            </a:prstGeom>
          </p:spPr>
          <p:txBody>
            <a:bodyPr wrap="square">
              <a:spAutoFit/>
            </a:bodyPr>
            <a:lstStyle/>
            <a:p>
              <a:pPr algn="just"/>
              <a:r>
                <a:rPr lang="it-IT" sz="2400" b="1" dirty="0"/>
                <a:t>Numba[2]</a:t>
              </a:r>
              <a:r>
                <a:rPr lang="it-IT" sz="1600" dirty="0"/>
                <a:t> </a:t>
              </a:r>
            </a:p>
          </p:txBody>
        </p:sp>
        <p:sp>
          <p:nvSpPr>
            <p:cNvPr id="10" name="CasellaDiTesto 9">
              <a:extLst>
                <a:ext uri="{FF2B5EF4-FFF2-40B4-BE49-F238E27FC236}">
                  <a16:creationId xmlns:a16="http://schemas.microsoft.com/office/drawing/2014/main" id="{23A8EB5F-25F6-4F39-BF14-4C389359263B}"/>
                </a:ext>
              </a:extLst>
            </p:cNvPr>
            <p:cNvSpPr txBox="1"/>
            <p:nvPr/>
          </p:nvSpPr>
          <p:spPr>
            <a:xfrm>
              <a:off x="201880" y="5186779"/>
              <a:ext cx="9969331" cy="923330"/>
            </a:xfrm>
            <a:prstGeom prst="rect">
              <a:avLst/>
            </a:prstGeom>
            <a:noFill/>
          </p:spPr>
          <p:txBody>
            <a:bodyPr wrap="square" rtlCol="0">
              <a:spAutoFit/>
            </a:bodyPr>
            <a:lstStyle/>
            <a:p>
              <a:pPr algn="just"/>
              <a:r>
                <a:rPr lang="it-IT" dirty="0"/>
                <a:t>Infine, è presente la libreria «</a:t>
              </a:r>
              <a:r>
                <a:rPr lang="it-IT" b="1" dirty="0"/>
                <a:t>Numba</a:t>
              </a:r>
              <a:r>
                <a:rPr lang="it-IT" dirty="0"/>
                <a:t>» che consiste in un Just-In-Time </a:t>
              </a:r>
              <a:r>
                <a:rPr lang="it-IT" dirty="0" err="1"/>
                <a:t>compiler</a:t>
              </a:r>
              <a:r>
                <a:rPr lang="it-IT" dirty="0"/>
                <a:t> per Python in modo da ottenere codice altamente efficiente. Si mantiene così il vantaggio di scrivere codice di alto livello combinandolo con il vantaggio di velocità dato dalla compilazione di codice a basso livello.</a:t>
              </a:r>
            </a:p>
          </p:txBody>
        </p:sp>
        <p:sp>
          <p:nvSpPr>
            <p:cNvPr id="11" name="CasellaDiTesto 10">
              <a:extLst>
                <a:ext uri="{FF2B5EF4-FFF2-40B4-BE49-F238E27FC236}">
                  <a16:creationId xmlns:a16="http://schemas.microsoft.com/office/drawing/2014/main" id="{8B041C67-971C-406C-A171-238800DDED54}"/>
                </a:ext>
              </a:extLst>
            </p:cNvPr>
            <p:cNvSpPr txBox="1"/>
            <p:nvPr/>
          </p:nvSpPr>
          <p:spPr>
            <a:xfrm>
              <a:off x="201879" y="6208769"/>
              <a:ext cx="9969331" cy="646331"/>
            </a:xfrm>
            <a:prstGeom prst="rect">
              <a:avLst/>
            </a:prstGeom>
            <a:noFill/>
          </p:spPr>
          <p:txBody>
            <a:bodyPr wrap="square" rtlCol="0">
              <a:spAutoFit/>
            </a:bodyPr>
            <a:lstStyle/>
            <a:p>
              <a:pPr algn="just"/>
              <a:r>
                <a:rPr lang="it-IT" dirty="0"/>
                <a:t>Inoltre, dove possibile, rende più facile il compito di parallelizzare le funzioni sia per CPU che per GPU supportando il linguaggio Nvidia CUDA.</a:t>
              </a:r>
            </a:p>
          </p:txBody>
        </p:sp>
      </p:grpSp>
      <p:sp>
        <p:nvSpPr>
          <p:cNvPr id="14" name="Segnaposto piè di pagina 13">
            <a:extLst>
              <a:ext uri="{FF2B5EF4-FFF2-40B4-BE49-F238E27FC236}">
                <a16:creationId xmlns:a16="http://schemas.microsoft.com/office/drawing/2014/main" id="{8EA50E78-6812-4729-85E5-B8365BD168AD}"/>
              </a:ext>
            </a:extLst>
          </p:cNvPr>
          <p:cNvSpPr>
            <a:spLocks noGrp="1"/>
          </p:cNvSpPr>
          <p:nvPr>
            <p:ph type="ftr" sz="quarter" idx="10"/>
          </p:nvPr>
        </p:nvSpPr>
        <p:spPr/>
        <p:txBody>
          <a:bodyPr/>
          <a:lstStyle/>
          <a:p>
            <a:r>
              <a:rPr lang="it-IT" b="1"/>
              <a:t>[1] NetworkX</a:t>
            </a:r>
            <a:r>
              <a:rPr lang="it-IT"/>
              <a:t>: </a:t>
            </a:r>
            <a:r>
              <a:rPr lang="it-IT">
                <a:hlinkClick r:id="rId2">
                  <a:extLst>
                    <a:ext uri="{A12FA001-AC4F-418D-AE19-62706E023703}">
                      <ahyp:hlinkClr xmlns:ahyp="http://schemas.microsoft.com/office/drawing/2018/hyperlinkcolor" val="tx"/>
                    </a:ext>
                  </a:extLst>
                </a:hlinkClick>
              </a:rPr>
              <a:t>https://networkx.github.io/</a:t>
            </a:r>
            <a:r>
              <a:rPr lang="it-IT"/>
              <a:t>		[2] </a:t>
            </a:r>
            <a:r>
              <a:rPr lang="it-IT" b="1"/>
              <a:t>Numba</a:t>
            </a:r>
            <a:r>
              <a:rPr lang="it-IT"/>
              <a:t>: </a:t>
            </a:r>
            <a:r>
              <a:rPr lang="it-IT">
                <a:hlinkClick r:id="rId3">
                  <a:extLst>
                    <a:ext uri="{A12FA001-AC4F-418D-AE19-62706E023703}">
                      <ahyp:hlinkClr xmlns:ahyp="http://schemas.microsoft.com/office/drawing/2018/hyperlinkcolor" val="tx"/>
                    </a:ext>
                  </a:extLst>
                </a:hlinkClick>
              </a:rPr>
              <a:t>http://numba.pydata.org/</a:t>
            </a:r>
            <a:r>
              <a:rPr lang="it-IT"/>
              <a:t> </a:t>
            </a:r>
            <a:endParaRPr lang="it-IT" dirty="0"/>
          </a:p>
        </p:txBody>
      </p:sp>
    </p:spTree>
    <p:extLst>
      <p:ext uri="{BB962C8B-B14F-4D97-AF65-F5344CB8AC3E}">
        <p14:creationId xmlns:p14="http://schemas.microsoft.com/office/powerpoint/2010/main" val="343638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393F61-363A-4BDB-A6ED-B8CECEA2EF32}"/>
              </a:ext>
            </a:extLst>
          </p:cNvPr>
          <p:cNvSpPr>
            <a:spLocks noGrp="1"/>
          </p:cNvSpPr>
          <p:nvPr>
            <p:ph type="title"/>
          </p:nvPr>
        </p:nvSpPr>
        <p:spPr/>
        <p:txBody>
          <a:bodyPr>
            <a:normAutofit fontScale="90000"/>
          </a:bodyPr>
          <a:lstStyle/>
          <a:p>
            <a:r>
              <a:rPr lang="it-IT" dirty="0"/>
              <a:t>Message Passing: Belief update with division</a:t>
            </a:r>
          </a:p>
        </p:txBody>
      </p:sp>
      <p:sp>
        <p:nvSpPr>
          <p:cNvPr id="3" name="Segnaposto numero diapositiva 2">
            <a:extLst>
              <a:ext uri="{FF2B5EF4-FFF2-40B4-BE49-F238E27FC236}">
                <a16:creationId xmlns:a16="http://schemas.microsoft.com/office/drawing/2014/main" id="{BF471B98-4D2E-429B-9BA0-C12096EC385F}"/>
              </a:ext>
            </a:extLst>
          </p:cNvPr>
          <p:cNvSpPr>
            <a:spLocks noGrp="1"/>
          </p:cNvSpPr>
          <p:nvPr>
            <p:ph type="sldNum" sz="quarter" idx="11"/>
          </p:nvPr>
        </p:nvSpPr>
        <p:spPr/>
        <p:txBody>
          <a:bodyPr/>
          <a:lstStyle/>
          <a:p>
            <a:fld id="{E3E31332-ACEA-43BB-804D-F4DACF796CB9}" type="slidenum">
              <a:rPr lang="it-IT" smtClean="0"/>
              <a:t>40</a:t>
            </a:fld>
            <a:endParaRPr lang="it-IT"/>
          </a:p>
        </p:txBody>
      </p:sp>
      <p:sp>
        <p:nvSpPr>
          <p:cNvPr id="4" name="Segnaposto testo 3">
            <a:extLst>
              <a:ext uri="{FF2B5EF4-FFF2-40B4-BE49-F238E27FC236}">
                <a16:creationId xmlns:a16="http://schemas.microsoft.com/office/drawing/2014/main" id="{63A7D9F3-7914-4856-B5D0-36163E2B6740}"/>
              </a:ext>
            </a:extLst>
          </p:cNvPr>
          <p:cNvSpPr>
            <a:spLocks noGrp="1"/>
          </p:cNvSpPr>
          <p:nvPr>
            <p:ph type="body" sz="quarter" idx="13"/>
          </p:nvPr>
        </p:nvSpPr>
        <p:spPr/>
        <p:txBody>
          <a:bodyPr/>
          <a:lstStyle/>
          <a:p>
            <a:r>
              <a:rPr lang="it-IT" dirty="0"/>
              <a:t>Divisione tra fattori</a:t>
            </a:r>
          </a:p>
        </p:txBody>
      </p:sp>
      <mc:AlternateContent xmlns:mc="http://schemas.openxmlformats.org/markup-compatibility/2006" xmlns:a14="http://schemas.microsoft.com/office/drawing/2010/main">
        <mc:Choice Requires="a14">
          <p:sp>
            <p:nvSpPr>
              <p:cNvPr id="5" name="Rettangolo 4">
                <a:extLst>
                  <a:ext uri="{FF2B5EF4-FFF2-40B4-BE49-F238E27FC236}">
                    <a16:creationId xmlns:a16="http://schemas.microsoft.com/office/drawing/2014/main" id="{AE06C529-6F22-45EC-98B5-D509F8649BCD}"/>
                  </a:ext>
                </a:extLst>
              </p:cNvPr>
              <p:cNvSpPr/>
              <p:nvPr/>
            </p:nvSpPr>
            <p:spPr>
              <a:xfrm>
                <a:off x="201881" y="2021889"/>
                <a:ext cx="10010898" cy="915122"/>
              </a:xfrm>
              <a:prstGeom prst="rect">
                <a:avLst/>
              </a:prstGeom>
            </p:spPr>
            <p:txBody>
              <a:bodyPr wrap="square">
                <a:spAutoFit/>
              </a:bodyPr>
              <a:lstStyle/>
              <a:p>
                <a:pPr algn="just">
                  <a:lnSpc>
                    <a:spcPct val="115000"/>
                  </a:lnSpc>
                  <a:spcAft>
                    <a:spcPts val="800"/>
                  </a:spcAft>
                </a:pPr>
                <a:r>
                  <a:rPr lang="it-IT" dirty="0">
                    <a:ea typeface="Times New Roman" panose="02020603050405020304" pitchFamily="18" charset="0"/>
                    <a:cs typeface="Times New Roman" panose="02020603050405020304" pitchFamily="18" charset="0"/>
                  </a:rPr>
                  <a:t>È quindi necessario dare una definizione di </a:t>
                </a:r>
                <a:r>
                  <a:rPr lang="it-IT" b="1" dirty="0">
                    <a:ea typeface="Times New Roman" panose="02020603050405020304" pitchFamily="18" charset="0"/>
                    <a:cs typeface="Times New Roman" panose="02020603050405020304" pitchFamily="18" charset="0"/>
                  </a:rPr>
                  <a:t>divisione tra due fattori</a:t>
                </a:r>
                <a:r>
                  <a:rPr lang="it-IT" dirty="0">
                    <a:ea typeface="Times New Roman" panose="02020603050405020304" pitchFamily="18" charset="0"/>
                    <a:cs typeface="Times New Roman" panose="02020603050405020304" pitchFamily="18" charset="0"/>
                  </a:rPr>
                  <a:t>. Siano </a:t>
                </a:r>
                <a14:m>
                  <m:oMath xmlns:m="http://schemas.openxmlformats.org/officeDocument/2006/math">
                    <m:r>
                      <a:rPr lang="it-IT" b="0" i="1" smtClean="0">
                        <a:latin typeface="Cambria Math" panose="02040503050406030204" pitchFamily="18" charset="0"/>
                        <a:ea typeface="Times New Roman" panose="02020603050405020304" pitchFamily="18" charset="0"/>
                        <a:cs typeface="Times New Roman" panose="02020603050405020304" pitchFamily="18" charset="0"/>
                      </a:rPr>
                      <m:t>𝑋</m:t>
                    </m:r>
                  </m:oMath>
                </a14:m>
                <a:r>
                  <a:rPr lang="it-IT" dirty="0">
                    <a:ea typeface="Times New Roman" panose="02020603050405020304" pitchFamily="18" charset="0"/>
                    <a:cs typeface="Times New Roman" panose="02020603050405020304" pitchFamily="18" charset="0"/>
                  </a:rPr>
                  <a:t> e </a:t>
                </a:r>
                <a14:m>
                  <m:oMath xmlns:m="http://schemas.openxmlformats.org/officeDocument/2006/math">
                    <m:r>
                      <a:rPr lang="it-IT" b="0" i="1" smtClean="0">
                        <a:latin typeface="Cambria Math" panose="02040503050406030204" pitchFamily="18" charset="0"/>
                        <a:ea typeface="Times New Roman" panose="02020603050405020304" pitchFamily="18" charset="0"/>
                        <a:cs typeface="Times New Roman" panose="02020603050405020304" pitchFamily="18" charset="0"/>
                      </a:rPr>
                      <m:t>𝑌</m:t>
                    </m:r>
                  </m:oMath>
                </a14:m>
                <a:r>
                  <a:rPr lang="it-IT" dirty="0">
                    <a:ea typeface="Times New Roman" panose="02020603050405020304" pitchFamily="18" charset="0"/>
                    <a:cs typeface="Times New Roman" panose="02020603050405020304" pitchFamily="18" charset="0"/>
                  </a:rPr>
                  <a:t> due set disgiunti di variabili e siano </a:t>
                </a:r>
                <a14:m>
                  <m:oMath xmlns:m="http://schemas.openxmlformats.org/officeDocument/2006/math">
                    <m:sSub>
                      <m:sSubPr>
                        <m:ctrlPr>
                          <a:rPr lang="it-IT" i="1">
                            <a:latin typeface="Cambria Math" panose="02040503050406030204" pitchFamily="18" charset="0"/>
                            <a:ea typeface="Times New Roman" panose="02020603050405020304" pitchFamily="18" charset="0"/>
                            <a:cs typeface="Times New Roman" panose="02020603050405020304" pitchFamily="18" charset="0"/>
                          </a:rPr>
                        </m:ctrlPr>
                      </m:sSubPr>
                      <m:e>
                        <m:r>
                          <a:rPr lang="it-IT" i="1">
                            <a:latin typeface="Cambria Math" panose="02040503050406030204" pitchFamily="18" charset="0"/>
                            <a:ea typeface="Times New Roman" panose="02020603050405020304" pitchFamily="18" charset="0"/>
                            <a:cs typeface="Times New Roman" panose="02020603050405020304" pitchFamily="18" charset="0"/>
                          </a:rPr>
                          <m:t>𝜙</m:t>
                        </m:r>
                      </m:e>
                      <m:sub>
                        <m:r>
                          <a:rPr lang="it-IT" i="1">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it-IT" i="1">
                            <a:latin typeface="Cambria Math" panose="02040503050406030204" pitchFamily="18" charset="0"/>
                            <a:ea typeface="Times New Roman" panose="02020603050405020304" pitchFamily="18" charset="0"/>
                            <a:cs typeface="Times New Roman" panose="02020603050405020304" pitchFamily="18" charset="0"/>
                          </a:rPr>
                        </m:ctrlPr>
                      </m:dPr>
                      <m:e>
                        <m:r>
                          <a:rPr lang="it-IT" i="1">
                            <a:latin typeface="Cambria Math" panose="02040503050406030204" pitchFamily="18" charset="0"/>
                            <a:ea typeface="Times New Roman" panose="02020603050405020304" pitchFamily="18" charset="0"/>
                            <a:cs typeface="Times New Roman" panose="02020603050405020304" pitchFamily="18" charset="0"/>
                          </a:rPr>
                          <m:t>𝑋</m:t>
                        </m:r>
                        <m:r>
                          <a:rPr lang="it-IT" i="1">
                            <a:latin typeface="Cambria Math" panose="02040503050406030204" pitchFamily="18" charset="0"/>
                            <a:ea typeface="Times New Roman" panose="02020603050405020304" pitchFamily="18" charset="0"/>
                            <a:cs typeface="Times New Roman" panose="02020603050405020304" pitchFamily="18" charset="0"/>
                          </a:rPr>
                          <m:t>,</m:t>
                        </m:r>
                        <m:r>
                          <a:rPr lang="it-IT" i="1">
                            <a:latin typeface="Cambria Math" panose="02040503050406030204" pitchFamily="18" charset="0"/>
                            <a:ea typeface="Times New Roman" panose="02020603050405020304" pitchFamily="18" charset="0"/>
                            <a:cs typeface="Times New Roman" panose="02020603050405020304" pitchFamily="18" charset="0"/>
                          </a:rPr>
                          <m:t>𝑌</m:t>
                        </m:r>
                      </m:e>
                    </m:d>
                    <m:r>
                      <a:rPr lang="it-IT" i="1">
                        <a:latin typeface="Cambria Math" panose="02040503050406030204" pitchFamily="18" charset="0"/>
                        <a:ea typeface="Times New Roman" panose="02020603050405020304" pitchFamily="18" charset="0"/>
                        <a:cs typeface="Times New Roman" panose="02020603050405020304" pitchFamily="18" charset="0"/>
                      </a:rPr>
                      <m:t> </m:t>
                    </m:r>
                    <m:r>
                      <a:rPr lang="it-IT" i="1">
                        <a:latin typeface="Cambria Math" panose="02040503050406030204" pitchFamily="18" charset="0"/>
                        <a:ea typeface="Times New Roman" panose="02020603050405020304" pitchFamily="18" charset="0"/>
                        <a:cs typeface="Times New Roman" panose="02020603050405020304" pitchFamily="18" charset="0"/>
                      </a:rPr>
                      <m:t>𝑒</m:t>
                    </m:r>
                    <m:r>
                      <a:rPr lang="it-IT"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it-IT" i="1">
                            <a:latin typeface="Cambria Math" panose="02040503050406030204" pitchFamily="18" charset="0"/>
                            <a:ea typeface="Times New Roman" panose="02020603050405020304" pitchFamily="18" charset="0"/>
                            <a:cs typeface="Times New Roman" panose="02020603050405020304" pitchFamily="18" charset="0"/>
                          </a:rPr>
                        </m:ctrlPr>
                      </m:sSubPr>
                      <m:e>
                        <m:r>
                          <a:rPr lang="it-IT" i="1">
                            <a:latin typeface="Cambria Math" panose="02040503050406030204" pitchFamily="18" charset="0"/>
                            <a:ea typeface="Times New Roman" panose="02020603050405020304" pitchFamily="18" charset="0"/>
                            <a:cs typeface="Times New Roman" panose="02020603050405020304" pitchFamily="18" charset="0"/>
                          </a:rPr>
                          <m:t>𝜙</m:t>
                        </m:r>
                      </m:e>
                      <m:sub>
                        <m:r>
                          <a:rPr lang="it-IT" i="1">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it-IT" i="1">
                            <a:latin typeface="Cambria Math" panose="02040503050406030204" pitchFamily="18" charset="0"/>
                            <a:ea typeface="Times New Roman" panose="02020603050405020304" pitchFamily="18" charset="0"/>
                            <a:cs typeface="Times New Roman" panose="02020603050405020304" pitchFamily="18" charset="0"/>
                          </a:rPr>
                        </m:ctrlPr>
                      </m:dPr>
                      <m:e>
                        <m:r>
                          <a:rPr lang="it-IT" i="1">
                            <a:latin typeface="Cambria Math" panose="02040503050406030204" pitchFamily="18" charset="0"/>
                            <a:ea typeface="Times New Roman" panose="02020603050405020304" pitchFamily="18" charset="0"/>
                            <a:cs typeface="Times New Roman" panose="02020603050405020304" pitchFamily="18" charset="0"/>
                          </a:rPr>
                          <m:t>𝑌</m:t>
                        </m:r>
                      </m:e>
                    </m:d>
                  </m:oMath>
                </a14:m>
                <a:r>
                  <a:rPr lang="it-IT" dirty="0">
                    <a:ea typeface="Times New Roman" panose="02020603050405020304" pitchFamily="18" charset="0"/>
                    <a:cs typeface="Times New Roman" panose="02020603050405020304" pitchFamily="18" charset="0"/>
                  </a:rPr>
                  <a:t> due fattori definiamo la divisione </a:t>
                </a:r>
                <a14:m>
                  <m:oMath xmlns:m="http://schemas.openxmlformats.org/officeDocument/2006/math">
                    <m:f>
                      <m:fPr>
                        <m:ctrlPr>
                          <a:rPr lang="it-IT" i="1">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it-IT" i="1">
                                <a:latin typeface="Cambria Math" panose="02040503050406030204" pitchFamily="18" charset="0"/>
                                <a:ea typeface="Times New Roman" panose="02020603050405020304" pitchFamily="18" charset="0"/>
                                <a:cs typeface="Times New Roman" panose="02020603050405020304" pitchFamily="18" charset="0"/>
                              </a:rPr>
                            </m:ctrlPr>
                          </m:sSubPr>
                          <m:e>
                            <m:r>
                              <a:rPr lang="it-IT" i="1">
                                <a:latin typeface="Cambria Math" panose="02040503050406030204" pitchFamily="18" charset="0"/>
                                <a:ea typeface="Times New Roman" panose="02020603050405020304" pitchFamily="18" charset="0"/>
                                <a:cs typeface="Times New Roman" panose="02020603050405020304" pitchFamily="18" charset="0"/>
                              </a:rPr>
                              <m:t>𝜙</m:t>
                            </m:r>
                          </m:e>
                          <m:sub>
                            <m:r>
                              <a:rPr lang="it-IT" i="1">
                                <a:latin typeface="Cambria Math" panose="02040503050406030204" pitchFamily="18" charset="0"/>
                                <a:ea typeface="Times New Roman" panose="02020603050405020304" pitchFamily="18" charset="0"/>
                                <a:cs typeface="Times New Roman" panose="02020603050405020304" pitchFamily="18" charset="0"/>
                              </a:rPr>
                              <m:t>1</m:t>
                            </m:r>
                          </m:sub>
                        </m:sSub>
                      </m:num>
                      <m:den>
                        <m:sSub>
                          <m:sSubPr>
                            <m:ctrlPr>
                              <a:rPr lang="it-IT" i="1">
                                <a:latin typeface="Cambria Math" panose="02040503050406030204" pitchFamily="18" charset="0"/>
                                <a:ea typeface="Times New Roman" panose="02020603050405020304" pitchFamily="18" charset="0"/>
                                <a:cs typeface="Times New Roman" panose="02020603050405020304" pitchFamily="18" charset="0"/>
                              </a:rPr>
                            </m:ctrlPr>
                          </m:sSubPr>
                          <m:e>
                            <m:r>
                              <a:rPr lang="it-IT" i="1">
                                <a:latin typeface="Cambria Math" panose="02040503050406030204" pitchFamily="18" charset="0"/>
                                <a:ea typeface="Times New Roman" panose="02020603050405020304" pitchFamily="18" charset="0"/>
                                <a:cs typeface="Times New Roman" panose="02020603050405020304" pitchFamily="18" charset="0"/>
                              </a:rPr>
                              <m:t>𝜙</m:t>
                            </m:r>
                          </m:e>
                          <m:sub>
                            <m:r>
                              <a:rPr lang="it-IT" i="1">
                                <a:latin typeface="Cambria Math" panose="02040503050406030204" pitchFamily="18" charset="0"/>
                                <a:ea typeface="Times New Roman" panose="02020603050405020304" pitchFamily="18" charset="0"/>
                                <a:cs typeface="Times New Roman" panose="02020603050405020304" pitchFamily="18" charset="0"/>
                              </a:rPr>
                              <m:t>2</m:t>
                            </m:r>
                          </m:sub>
                        </m:sSub>
                      </m:den>
                    </m:f>
                  </m:oMath>
                </a14:m>
                <a:r>
                  <a:rPr lang="it-IT" dirty="0">
                    <a:ea typeface="Times New Roman" panose="02020603050405020304" pitchFamily="18" charset="0"/>
                    <a:cs typeface="Times New Roman" panose="02020603050405020304" pitchFamily="18" charset="0"/>
                  </a:rPr>
                  <a:t> come un fattore </a:t>
                </a:r>
                <a14:m>
                  <m:oMath xmlns:m="http://schemas.openxmlformats.org/officeDocument/2006/math">
                    <m:r>
                      <a:rPr lang="it-IT" i="1">
                        <a:latin typeface="Cambria Math" panose="02040503050406030204" pitchFamily="18" charset="0"/>
                        <a:ea typeface="Times New Roman" panose="02020603050405020304" pitchFamily="18" charset="0"/>
                        <a:cs typeface="Times New Roman" panose="02020603050405020304" pitchFamily="18" charset="0"/>
                      </a:rPr>
                      <m:t>𝜓</m:t>
                    </m:r>
                  </m:oMath>
                </a14:m>
                <a:r>
                  <a:rPr lang="it-IT" dirty="0">
                    <a:ea typeface="Times New Roman" panose="02020603050405020304" pitchFamily="18" charset="0"/>
                    <a:cs typeface="Times New Roman" panose="02020603050405020304" pitchFamily="18" charset="0"/>
                  </a:rPr>
                  <a:t> con </a:t>
                </a:r>
                <a:r>
                  <a:rPr lang="it-IT" b="1" dirty="0">
                    <a:ea typeface="Times New Roman" panose="02020603050405020304" pitchFamily="18" charset="0"/>
                    <a:cs typeface="Times New Roman" panose="02020603050405020304" pitchFamily="18" charset="0"/>
                  </a:rPr>
                  <a:t>scope </a:t>
                </a:r>
                <a14:m>
                  <m:oMath xmlns:m="http://schemas.openxmlformats.org/officeDocument/2006/math">
                    <m:r>
                      <a:rPr lang="it-IT" b="0" i="1" smtClean="0">
                        <a:latin typeface="Cambria Math" panose="02040503050406030204" pitchFamily="18" charset="0"/>
                        <a:ea typeface="Times New Roman" panose="02020603050405020304" pitchFamily="18" charset="0"/>
                        <a:cs typeface="Times New Roman" panose="02020603050405020304" pitchFamily="18" charset="0"/>
                      </a:rPr>
                      <m:t>𝑋</m:t>
                    </m:r>
                  </m:oMath>
                </a14:m>
                <a:r>
                  <a:rPr lang="it-IT" i="1" dirty="0">
                    <a:ea typeface="Times New Roman" panose="02020603050405020304" pitchFamily="18" charset="0"/>
                    <a:cs typeface="Times New Roman" panose="02020603050405020304" pitchFamily="18" charset="0"/>
                  </a:rPr>
                  <a:t>, </a:t>
                </a:r>
                <a14:m>
                  <m:oMath xmlns:m="http://schemas.openxmlformats.org/officeDocument/2006/math">
                    <m:r>
                      <a:rPr lang="it-IT" b="0" i="1" smtClean="0">
                        <a:latin typeface="Cambria Math" panose="02040503050406030204" pitchFamily="18" charset="0"/>
                        <a:ea typeface="Times New Roman" panose="02020603050405020304" pitchFamily="18" charset="0"/>
                        <a:cs typeface="Times New Roman" panose="02020603050405020304" pitchFamily="18" charset="0"/>
                      </a:rPr>
                      <m:t>𝑌</m:t>
                    </m:r>
                  </m:oMath>
                </a14:m>
                <a:r>
                  <a:rPr lang="it-IT" i="1" dirty="0">
                    <a:ea typeface="Times New Roman" panose="02020603050405020304" pitchFamily="18" charset="0"/>
                    <a:cs typeface="Times New Roman" panose="02020603050405020304" pitchFamily="18" charset="0"/>
                  </a:rPr>
                  <a:t>. </a:t>
                </a:r>
                <a:endParaRPr lang="it-IT" dirty="0"/>
              </a:p>
            </p:txBody>
          </p:sp>
        </mc:Choice>
        <mc:Fallback xmlns="">
          <p:sp>
            <p:nvSpPr>
              <p:cNvPr id="5" name="Rettangolo 4">
                <a:extLst>
                  <a:ext uri="{FF2B5EF4-FFF2-40B4-BE49-F238E27FC236}">
                    <a16:creationId xmlns:a16="http://schemas.microsoft.com/office/drawing/2014/main" id="{AE06C529-6F22-45EC-98B5-D509F8649BCD}"/>
                  </a:ext>
                </a:extLst>
              </p:cNvPr>
              <p:cNvSpPr>
                <a:spLocks noRot="1" noChangeAspect="1" noMove="1" noResize="1" noEditPoints="1" noAdjustHandles="1" noChangeArrowheads="1" noChangeShapeType="1" noTextEdit="1"/>
              </p:cNvSpPr>
              <p:nvPr/>
            </p:nvSpPr>
            <p:spPr>
              <a:xfrm>
                <a:off x="201881" y="2021889"/>
                <a:ext cx="10010898" cy="915122"/>
              </a:xfrm>
              <a:prstGeom prst="rect">
                <a:avLst/>
              </a:prstGeom>
              <a:blipFill>
                <a:blip r:embed="rId2"/>
                <a:stretch>
                  <a:fillRect l="-487" t="-1333" r="-548" b="-3333"/>
                </a:stretch>
              </a:blipFill>
            </p:spPr>
            <p:txBody>
              <a:bodyPr/>
              <a:lstStyle/>
              <a:p>
                <a:r>
                  <a:rPr lang="it-IT">
                    <a:noFill/>
                  </a:rPr>
                  <a:t> </a:t>
                </a:r>
              </a:p>
            </p:txBody>
          </p:sp>
        </mc:Fallback>
      </mc:AlternateContent>
      <p:sp>
        <p:nvSpPr>
          <p:cNvPr id="7" name="Rettangolo 6">
            <a:extLst>
              <a:ext uri="{FF2B5EF4-FFF2-40B4-BE49-F238E27FC236}">
                <a16:creationId xmlns:a16="http://schemas.microsoft.com/office/drawing/2014/main" id="{0D513B94-31E6-4348-80AA-320F9ACDD76E}"/>
              </a:ext>
            </a:extLst>
          </p:cNvPr>
          <p:cNvSpPr/>
          <p:nvPr/>
        </p:nvSpPr>
        <p:spPr>
          <a:xfrm>
            <a:off x="201881" y="3046587"/>
            <a:ext cx="1778051" cy="369332"/>
          </a:xfrm>
          <a:prstGeom prst="rect">
            <a:avLst/>
          </a:prstGeom>
        </p:spPr>
        <p:txBody>
          <a:bodyPr wrap="none">
            <a:spAutoFit/>
          </a:bodyPr>
          <a:lstStyle/>
          <a:p>
            <a:r>
              <a:rPr lang="it-IT" dirty="0">
                <a:ea typeface="Times New Roman" panose="02020603050405020304" pitchFamily="18" charset="0"/>
                <a:cs typeface="Times New Roman" panose="02020603050405020304" pitchFamily="18" charset="0"/>
              </a:rPr>
              <a:t>Più precisamente:</a:t>
            </a:r>
            <a:endParaRPr lang="it-IT" dirty="0"/>
          </a:p>
        </p:txBody>
      </p:sp>
      <mc:AlternateContent xmlns:mc="http://schemas.openxmlformats.org/markup-compatibility/2006" xmlns:a14="http://schemas.microsoft.com/office/drawing/2010/main">
        <mc:Choice Requires="a14">
          <p:sp>
            <p:nvSpPr>
              <p:cNvPr id="9" name="Rettangolo 8">
                <a:extLst>
                  <a:ext uri="{FF2B5EF4-FFF2-40B4-BE49-F238E27FC236}">
                    <a16:creationId xmlns:a16="http://schemas.microsoft.com/office/drawing/2014/main" id="{BCF39484-9431-4EEF-92AB-69E029092232}"/>
                  </a:ext>
                </a:extLst>
              </p:cNvPr>
              <p:cNvSpPr/>
              <p:nvPr/>
            </p:nvSpPr>
            <p:spPr>
              <a:xfrm>
                <a:off x="-1" y="3455127"/>
                <a:ext cx="10212779" cy="923330"/>
              </a:xfrm>
              <a:prstGeom prst="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m>
                        <m:mPr>
                          <m:mcs>
                            <m:mc>
                              <m:mcPr>
                                <m:count m:val="2"/>
                                <m:mcJc m:val="center"/>
                              </m:mcPr>
                            </m:mc>
                          </m:mcs>
                          <m:ctrlPr>
                            <a:rPr lang="it-IT" i="1">
                              <a:latin typeface="Cambria Math" panose="02040503050406030204" pitchFamily="18" charset="0"/>
                            </a:rPr>
                          </m:ctrlPr>
                        </m:mPr>
                        <m:mr>
                          <m:e>
                            <m:r>
                              <a:rPr lang="it-IT" i="1">
                                <a:latin typeface="Cambria Math" panose="02040503050406030204" pitchFamily="18" charset="0"/>
                              </a:rPr>
                              <m:t>𝜓</m:t>
                            </m:r>
                            <m:d>
                              <m:dPr>
                                <m:ctrlPr>
                                  <a:rPr lang="it-IT" i="1">
                                    <a:latin typeface="Cambria Math" panose="02040503050406030204" pitchFamily="18" charset="0"/>
                                  </a:rPr>
                                </m:ctrlPr>
                              </m:dPr>
                              <m:e>
                                <m:r>
                                  <a:rPr lang="it-IT" i="1">
                                    <a:latin typeface="Cambria Math" panose="02040503050406030204" pitchFamily="18" charset="0"/>
                                  </a:rPr>
                                  <m:t>𝑋</m:t>
                                </m:r>
                                <m:r>
                                  <a:rPr lang="it-IT" i="1">
                                    <a:latin typeface="Cambria Math" panose="02040503050406030204" pitchFamily="18" charset="0"/>
                                  </a:rPr>
                                  <m:t>,</m:t>
                                </m:r>
                                <m:r>
                                  <a:rPr lang="it-IT" i="1">
                                    <a:latin typeface="Cambria Math" panose="02040503050406030204" pitchFamily="18" charset="0"/>
                                  </a:rPr>
                                  <m:t>𝑌</m:t>
                                </m:r>
                              </m:e>
                            </m:d>
                            <m:r>
                              <a:rPr lang="it-IT" i="1">
                                <a:latin typeface="Cambria Math" panose="02040503050406030204" pitchFamily="18" charset="0"/>
                              </a:rPr>
                              <m:t>= </m:t>
                            </m:r>
                            <m:f>
                              <m:fPr>
                                <m:ctrlPr>
                                  <a:rPr lang="it-IT" i="1">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𝜙</m:t>
                                    </m:r>
                                  </m:e>
                                  <m:sub>
                                    <m:r>
                                      <a:rPr lang="it-IT" i="1">
                                        <a:latin typeface="Cambria Math" panose="02040503050406030204" pitchFamily="18" charset="0"/>
                                      </a:rPr>
                                      <m:t>1</m:t>
                                    </m:r>
                                  </m:sub>
                                </m:sSub>
                                <m:d>
                                  <m:dPr>
                                    <m:ctrlPr>
                                      <a:rPr lang="it-IT" i="1">
                                        <a:latin typeface="Cambria Math" panose="02040503050406030204" pitchFamily="18" charset="0"/>
                                      </a:rPr>
                                    </m:ctrlPr>
                                  </m:dPr>
                                  <m:e>
                                    <m:r>
                                      <a:rPr lang="it-IT" i="1">
                                        <a:latin typeface="Cambria Math" panose="02040503050406030204" pitchFamily="18" charset="0"/>
                                      </a:rPr>
                                      <m:t>𝑋</m:t>
                                    </m:r>
                                    <m:r>
                                      <a:rPr lang="it-IT" i="1">
                                        <a:latin typeface="Cambria Math" panose="02040503050406030204" pitchFamily="18" charset="0"/>
                                      </a:rPr>
                                      <m:t>,</m:t>
                                    </m:r>
                                    <m:r>
                                      <a:rPr lang="it-IT" i="1">
                                        <a:latin typeface="Cambria Math" panose="02040503050406030204" pitchFamily="18" charset="0"/>
                                      </a:rPr>
                                      <m:t>𝑌</m:t>
                                    </m:r>
                                  </m:e>
                                </m:d>
                              </m:num>
                              <m:den>
                                <m:sSub>
                                  <m:sSubPr>
                                    <m:ctrlPr>
                                      <a:rPr lang="it-IT" i="1">
                                        <a:latin typeface="Cambria Math" panose="02040503050406030204" pitchFamily="18" charset="0"/>
                                      </a:rPr>
                                    </m:ctrlPr>
                                  </m:sSubPr>
                                  <m:e>
                                    <m:r>
                                      <a:rPr lang="it-IT" i="1">
                                        <a:latin typeface="Cambria Math" panose="02040503050406030204" pitchFamily="18" charset="0"/>
                                      </a:rPr>
                                      <m:t>𝜙</m:t>
                                    </m:r>
                                  </m:e>
                                  <m:sub>
                                    <m:r>
                                      <a:rPr lang="it-IT" i="1">
                                        <a:latin typeface="Cambria Math" panose="02040503050406030204" pitchFamily="18" charset="0"/>
                                      </a:rPr>
                                      <m:t>2</m:t>
                                    </m:r>
                                  </m:sub>
                                </m:sSub>
                                <m:d>
                                  <m:dPr>
                                    <m:ctrlPr>
                                      <a:rPr lang="it-IT" i="1">
                                        <a:latin typeface="Cambria Math" panose="02040503050406030204" pitchFamily="18" charset="0"/>
                                      </a:rPr>
                                    </m:ctrlPr>
                                  </m:dPr>
                                  <m:e>
                                    <m:r>
                                      <a:rPr lang="it-IT" i="1">
                                        <a:latin typeface="Cambria Math" panose="02040503050406030204" pitchFamily="18" charset="0"/>
                                      </a:rPr>
                                      <m:t>𝑌</m:t>
                                    </m:r>
                                  </m:e>
                                </m:d>
                              </m:den>
                            </m:f>
                          </m:e>
                          <m:e>
                            <m:r>
                              <a:rPr lang="it-IT" i="1">
                                <a:latin typeface="Cambria Math" panose="02040503050406030204" pitchFamily="18" charset="0"/>
                              </a:rPr>
                              <m:t>𝑑𝑜𝑣𝑒</m:t>
                            </m:r>
                            <m:r>
                              <a:rPr lang="it-IT" i="1">
                                <a:latin typeface="Cambria Math" panose="02040503050406030204" pitchFamily="18" charset="0"/>
                              </a:rPr>
                              <m:t> </m:t>
                            </m:r>
                            <m:r>
                              <a:rPr lang="it-IT" i="1">
                                <a:latin typeface="Cambria Math" panose="02040503050406030204" pitchFamily="18" charset="0"/>
                              </a:rPr>
                              <m:t>𝑑𝑒𝑓𝑖𝑛𝑖𝑎𝑚𝑜</m:t>
                            </m:r>
                            <m:r>
                              <a:rPr lang="it-IT" i="1">
                                <a:latin typeface="Cambria Math" panose="02040503050406030204" pitchFamily="18" charset="0"/>
                              </a:rPr>
                              <m:t> </m:t>
                            </m:r>
                            <m:f>
                              <m:fPr>
                                <m:type m:val="skw"/>
                                <m:ctrlPr>
                                  <a:rPr lang="it-IT" i="1">
                                    <a:latin typeface="Cambria Math" panose="02040503050406030204" pitchFamily="18" charset="0"/>
                                  </a:rPr>
                                </m:ctrlPr>
                              </m:fPr>
                              <m:num>
                                <m:r>
                                  <a:rPr lang="it-IT" i="1">
                                    <a:latin typeface="Cambria Math" panose="02040503050406030204" pitchFamily="18" charset="0"/>
                                  </a:rPr>
                                  <m:t>0</m:t>
                                </m:r>
                              </m:num>
                              <m:den>
                                <m:r>
                                  <a:rPr lang="it-IT" i="1">
                                    <a:latin typeface="Cambria Math" panose="02040503050406030204" pitchFamily="18" charset="0"/>
                                  </a:rPr>
                                  <m:t>0</m:t>
                                </m:r>
                              </m:den>
                            </m:f>
                            <m:r>
                              <a:rPr lang="it-IT" i="1">
                                <a:latin typeface="Cambria Math" panose="02040503050406030204" pitchFamily="18" charset="0"/>
                              </a:rPr>
                              <m:t>=0</m:t>
                            </m:r>
                          </m:e>
                        </m:mr>
                      </m:m>
                    </m:oMath>
                  </m:oMathPara>
                </a14:m>
                <a:endParaRPr lang="it-IT" dirty="0"/>
              </a:p>
            </p:txBody>
          </p:sp>
        </mc:Choice>
        <mc:Fallback xmlns="">
          <p:sp>
            <p:nvSpPr>
              <p:cNvPr id="9" name="Rettangolo 8">
                <a:extLst>
                  <a:ext uri="{FF2B5EF4-FFF2-40B4-BE49-F238E27FC236}">
                    <a16:creationId xmlns:a16="http://schemas.microsoft.com/office/drawing/2014/main" id="{BCF39484-9431-4EEF-92AB-69E029092232}"/>
                  </a:ext>
                </a:extLst>
              </p:cNvPr>
              <p:cNvSpPr>
                <a:spLocks noRot="1" noChangeAspect="1" noMove="1" noResize="1" noEditPoints="1" noAdjustHandles="1" noChangeArrowheads="1" noChangeShapeType="1" noTextEdit="1"/>
              </p:cNvSpPr>
              <p:nvPr/>
            </p:nvSpPr>
            <p:spPr>
              <a:xfrm>
                <a:off x="-1" y="3455127"/>
                <a:ext cx="10212779" cy="923330"/>
              </a:xfrm>
              <a:prstGeom prst="rect">
                <a:avLst/>
              </a:prstGeom>
              <a:blipFill>
                <a:blip r:embed="rId3"/>
                <a:stretch>
                  <a:fillRect/>
                </a:stretch>
              </a:blipFill>
              <a:ln>
                <a:noFill/>
              </a:ln>
              <a:effectLst>
                <a:outerShdw blurRad="50800" dist="38100" dir="2700000" algn="tl" rotWithShape="0">
                  <a:prstClr val="black">
                    <a:alpha val="40000"/>
                  </a:prstClr>
                </a:outerShdw>
              </a:effectLst>
            </p:spPr>
            <p:txBody>
              <a:bodyPr/>
              <a:lstStyle/>
              <a:p>
                <a:r>
                  <a:rPr lang="it-IT">
                    <a:noFill/>
                  </a:rPr>
                  <a:t> </a:t>
                </a:r>
              </a:p>
            </p:txBody>
          </p:sp>
        </mc:Fallback>
      </mc:AlternateContent>
      <p:sp>
        <p:nvSpPr>
          <p:cNvPr id="14" name="Rettangolo 13">
            <a:extLst>
              <a:ext uri="{FF2B5EF4-FFF2-40B4-BE49-F238E27FC236}">
                <a16:creationId xmlns:a16="http://schemas.microsoft.com/office/drawing/2014/main" id="{CF56CF5C-9584-4197-9FD5-250D10A02E23}"/>
              </a:ext>
            </a:extLst>
          </p:cNvPr>
          <p:cNvSpPr/>
          <p:nvPr/>
        </p:nvSpPr>
        <p:spPr>
          <a:xfrm>
            <a:off x="3906540" y="4605623"/>
            <a:ext cx="184731" cy="400110"/>
          </a:xfrm>
          <a:prstGeom prst="rect">
            <a:avLst/>
          </a:prstGeom>
        </p:spPr>
        <p:txBody>
          <a:bodyPr wrap="none">
            <a:spAutoFit/>
          </a:bodyPr>
          <a:lstStyle/>
          <a:p>
            <a:endParaRPr lang="it-IT" sz="2000" dirty="0">
              <a:solidFill>
                <a:schemeClr val="bg1"/>
              </a:solidFill>
            </a:endParaRPr>
          </a:p>
        </p:txBody>
      </p:sp>
      <p:sp>
        <p:nvSpPr>
          <p:cNvPr id="15" name="CasellaDiTesto 14">
            <a:extLst>
              <a:ext uri="{FF2B5EF4-FFF2-40B4-BE49-F238E27FC236}">
                <a16:creationId xmlns:a16="http://schemas.microsoft.com/office/drawing/2014/main" id="{E2939D5F-D1D8-47B0-9AAA-C7FF8662288F}"/>
              </a:ext>
            </a:extLst>
          </p:cNvPr>
          <p:cNvSpPr txBox="1"/>
          <p:nvPr/>
        </p:nvSpPr>
        <p:spPr>
          <a:xfrm>
            <a:off x="201881" y="4605623"/>
            <a:ext cx="10010897" cy="369332"/>
          </a:xfrm>
          <a:prstGeom prst="rect">
            <a:avLst/>
          </a:prstGeom>
          <a:noFill/>
        </p:spPr>
        <p:txBody>
          <a:bodyPr wrap="square" rtlCol="0">
            <a:spAutoFit/>
          </a:bodyPr>
          <a:lstStyle/>
          <a:p>
            <a:r>
              <a:rPr lang="it-IT" dirty="0"/>
              <a:t>La divisione tra fattori è fatta componente per componente come tutte le altre operazioni tra fattori.</a:t>
            </a:r>
          </a:p>
        </p:txBody>
      </p:sp>
    </p:spTree>
    <p:extLst>
      <p:ext uri="{BB962C8B-B14F-4D97-AF65-F5344CB8AC3E}">
        <p14:creationId xmlns:p14="http://schemas.microsoft.com/office/powerpoint/2010/main" val="30114480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E5B743-31BB-43AA-93D1-24CE61FE0C70}"/>
              </a:ext>
            </a:extLst>
          </p:cNvPr>
          <p:cNvSpPr>
            <a:spLocks noGrp="1"/>
          </p:cNvSpPr>
          <p:nvPr>
            <p:ph type="title"/>
          </p:nvPr>
        </p:nvSpPr>
        <p:spPr/>
        <p:txBody>
          <a:bodyPr>
            <a:normAutofit fontScale="90000"/>
          </a:bodyPr>
          <a:lstStyle/>
          <a:p>
            <a:r>
              <a:rPr lang="it-IT" dirty="0"/>
              <a:t>Message Passing: Belief update with division</a:t>
            </a:r>
          </a:p>
        </p:txBody>
      </p:sp>
      <p:sp>
        <p:nvSpPr>
          <p:cNvPr id="3" name="Segnaposto numero diapositiva 2">
            <a:extLst>
              <a:ext uri="{FF2B5EF4-FFF2-40B4-BE49-F238E27FC236}">
                <a16:creationId xmlns:a16="http://schemas.microsoft.com/office/drawing/2014/main" id="{0782F4C9-A7B1-4993-BE60-3E7F9757A6A4}"/>
              </a:ext>
            </a:extLst>
          </p:cNvPr>
          <p:cNvSpPr>
            <a:spLocks noGrp="1"/>
          </p:cNvSpPr>
          <p:nvPr>
            <p:ph type="sldNum" sz="quarter" idx="11"/>
          </p:nvPr>
        </p:nvSpPr>
        <p:spPr/>
        <p:txBody>
          <a:bodyPr/>
          <a:lstStyle/>
          <a:p>
            <a:fld id="{E3E31332-ACEA-43BB-804D-F4DACF796CB9}" type="slidenum">
              <a:rPr lang="it-IT" smtClean="0"/>
              <a:t>41</a:t>
            </a:fld>
            <a:endParaRPr lang="it-IT"/>
          </a:p>
        </p:txBody>
      </p:sp>
      <p:sp>
        <p:nvSpPr>
          <p:cNvPr id="4" name="Segnaposto testo 3">
            <a:extLst>
              <a:ext uri="{FF2B5EF4-FFF2-40B4-BE49-F238E27FC236}">
                <a16:creationId xmlns:a16="http://schemas.microsoft.com/office/drawing/2014/main" id="{D3B750D1-C0AA-4D8B-8692-E1FBC6D4422C}"/>
              </a:ext>
            </a:extLst>
          </p:cNvPr>
          <p:cNvSpPr>
            <a:spLocks noGrp="1"/>
          </p:cNvSpPr>
          <p:nvPr>
            <p:ph type="body" sz="quarter" idx="13"/>
          </p:nvPr>
        </p:nvSpPr>
        <p:spPr/>
        <p:txBody>
          <a:bodyPr/>
          <a:lstStyle/>
          <a:p>
            <a:r>
              <a:rPr lang="it-IT" dirty="0"/>
              <a:t>Calcolo del belief</a:t>
            </a:r>
          </a:p>
        </p:txBody>
      </p:sp>
      <mc:AlternateContent xmlns:mc="http://schemas.openxmlformats.org/markup-compatibility/2006" xmlns:a14="http://schemas.microsoft.com/office/drawing/2010/main">
        <mc:Choice Requires="a14">
          <p:sp>
            <p:nvSpPr>
              <p:cNvPr id="5" name="Rettangolo 4">
                <a:extLst>
                  <a:ext uri="{FF2B5EF4-FFF2-40B4-BE49-F238E27FC236}">
                    <a16:creationId xmlns:a16="http://schemas.microsoft.com/office/drawing/2014/main" id="{91BBA1B4-5A38-43E6-85D9-399262830546}"/>
                  </a:ext>
                </a:extLst>
              </p:cNvPr>
              <p:cNvSpPr/>
              <p:nvPr/>
            </p:nvSpPr>
            <p:spPr>
              <a:xfrm>
                <a:off x="201881" y="1546447"/>
                <a:ext cx="10010898" cy="429669"/>
              </a:xfrm>
              <a:prstGeom prst="rect">
                <a:avLst/>
              </a:prstGeom>
            </p:spPr>
            <p:txBody>
              <a:bodyPr wrap="square">
                <a:spAutoFit/>
              </a:bodyPr>
              <a:lstStyle/>
              <a:p>
                <a:pPr algn="just">
                  <a:lnSpc>
                    <a:spcPct val="115000"/>
                  </a:lnSpc>
                  <a:spcAft>
                    <a:spcPts val="800"/>
                  </a:spcAft>
                </a:pPr>
                <a:r>
                  <a:rPr lang="it-IT" dirty="0">
                    <a:ea typeface="Times New Roman" panose="02020603050405020304" pitchFamily="18" charset="0"/>
                    <a:cs typeface="Times New Roman" panose="02020603050405020304" pitchFamily="18" charset="0"/>
                  </a:rPr>
                  <a:t>Possiamo quindi calcolare </a:t>
                </a:r>
                <a14:m>
                  <m:oMath xmlns:m="http://schemas.openxmlformats.org/officeDocument/2006/math">
                    <m:sSub>
                      <m:sSubPr>
                        <m:ctrlPr>
                          <a:rPr lang="it-IT" i="1">
                            <a:latin typeface="Cambria Math" panose="02040503050406030204" pitchFamily="18" charset="0"/>
                            <a:ea typeface="Times New Roman" panose="02020603050405020304" pitchFamily="18" charset="0"/>
                            <a:cs typeface="Times New Roman" panose="02020603050405020304" pitchFamily="18" charset="0"/>
                          </a:rPr>
                        </m:ctrlPr>
                      </m:sSubPr>
                      <m:e>
                        <m:r>
                          <a:rPr lang="it-IT" i="1">
                            <a:latin typeface="Cambria Math" panose="02040503050406030204" pitchFamily="18" charset="0"/>
                            <a:ea typeface="Times New Roman" panose="02020603050405020304" pitchFamily="18" charset="0"/>
                            <a:cs typeface="Times New Roman" panose="02020603050405020304" pitchFamily="18" charset="0"/>
                          </a:rPr>
                          <m:t>𝛿</m:t>
                        </m:r>
                      </m:e>
                      <m:sub>
                        <m:r>
                          <a:rPr lang="it-IT" i="1">
                            <a:latin typeface="Cambria Math" panose="02040503050406030204" pitchFamily="18" charset="0"/>
                            <a:ea typeface="Times New Roman" panose="02020603050405020304" pitchFamily="18" charset="0"/>
                            <a:cs typeface="Times New Roman" panose="02020603050405020304" pitchFamily="18" charset="0"/>
                          </a:rPr>
                          <m:t>𝑖</m:t>
                        </m:r>
                        <m:r>
                          <a:rPr lang="it-IT" i="1">
                            <a:latin typeface="Cambria Math" panose="02040503050406030204" pitchFamily="18" charset="0"/>
                            <a:ea typeface="Times New Roman" panose="02020603050405020304" pitchFamily="18" charset="0"/>
                            <a:cs typeface="Times New Roman" panose="02020603050405020304" pitchFamily="18" charset="0"/>
                          </a:rPr>
                          <m:t>→</m:t>
                        </m:r>
                        <m:r>
                          <a:rPr lang="it-IT" i="1">
                            <a:latin typeface="Cambria Math" panose="02040503050406030204" pitchFamily="18" charset="0"/>
                            <a:ea typeface="Times New Roman" panose="02020603050405020304" pitchFamily="18" charset="0"/>
                            <a:cs typeface="Times New Roman" panose="02020603050405020304" pitchFamily="18" charset="0"/>
                          </a:rPr>
                          <m:t>𝑗</m:t>
                        </m:r>
                      </m:sub>
                    </m:sSub>
                  </m:oMath>
                </a14:m>
                <a:r>
                  <a:rPr lang="it-IT" dirty="0">
                    <a:ea typeface="Times New Roman" panose="02020603050405020304" pitchFamily="18" charset="0"/>
                    <a:cs typeface="Times New Roman" panose="02020603050405020304" pitchFamily="18" charset="0"/>
                  </a:rPr>
                  <a:t> come:</a:t>
                </a:r>
              </a:p>
            </p:txBody>
          </p:sp>
        </mc:Choice>
        <mc:Fallback xmlns="">
          <p:sp>
            <p:nvSpPr>
              <p:cNvPr id="5" name="Rettangolo 4">
                <a:extLst>
                  <a:ext uri="{FF2B5EF4-FFF2-40B4-BE49-F238E27FC236}">
                    <a16:creationId xmlns:a16="http://schemas.microsoft.com/office/drawing/2014/main" id="{91BBA1B4-5A38-43E6-85D9-399262830546}"/>
                  </a:ext>
                </a:extLst>
              </p:cNvPr>
              <p:cNvSpPr>
                <a:spLocks noRot="1" noChangeAspect="1" noMove="1" noResize="1" noEditPoints="1" noAdjustHandles="1" noChangeArrowheads="1" noChangeShapeType="1" noTextEdit="1"/>
              </p:cNvSpPr>
              <p:nvPr/>
            </p:nvSpPr>
            <p:spPr>
              <a:xfrm>
                <a:off x="201881" y="1546447"/>
                <a:ext cx="10010898" cy="429669"/>
              </a:xfrm>
              <a:prstGeom prst="rect">
                <a:avLst/>
              </a:prstGeom>
              <a:blipFill>
                <a:blip r:embed="rId2"/>
                <a:stretch>
                  <a:fillRect l="-487" b="-17143"/>
                </a:stretch>
              </a:blipFill>
            </p:spPr>
            <p:txBody>
              <a:bodyPr/>
              <a:lstStyle/>
              <a:p>
                <a:r>
                  <a:rPr lang="it-IT">
                    <a:noFill/>
                  </a:rPr>
                  <a:t> </a:t>
                </a:r>
              </a:p>
            </p:txBody>
          </p:sp>
        </mc:Fallback>
      </mc:AlternateContent>
      <p:grpSp>
        <p:nvGrpSpPr>
          <p:cNvPr id="8" name="Gruppo 7">
            <a:extLst>
              <a:ext uri="{FF2B5EF4-FFF2-40B4-BE49-F238E27FC236}">
                <a16:creationId xmlns:a16="http://schemas.microsoft.com/office/drawing/2014/main" id="{1565C95B-2A44-4B3C-BF91-C95691AC412D}"/>
              </a:ext>
            </a:extLst>
          </p:cNvPr>
          <p:cNvGrpSpPr/>
          <p:nvPr/>
        </p:nvGrpSpPr>
        <p:grpSpPr>
          <a:xfrm>
            <a:off x="0" y="1976116"/>
            <a:ext cx="10212779" cy="923330"/>
            <a:chOff x="0" y="2433230"/>
            <a:chExt cx="10212779" cy="923330"/>
          </a:xfrm>
        </p:grpSpPr>
        <p:sp>
          <p:nvSpPr>
            <p:cNvPr id="7" name="Rettangolo 6">
              <a:extLst>
                <a:ext uri="{FF2B5EF4-FFF2-40B4-BE49-F238E27FC236}">
                  <a16:creationId xmlns:a16="http://schemas.microsoft.com/office/drawing/2014/main" id="{627EA173-5880-4DC0-9B1B-EBF394F455FE}"/>
                </a:ext>
              </a:extLst>
            </p:cNvPr>
            <p:cNvSpPr/>
            <p:nvPr/>
          </p:nvSpPr>
          <p:spPr>
            <a:xfrm>
              <a:off x="0" y="2433230"/>
              <a:ext cx="10212779" cy="923330"/>
            </a:xfrm>
            <a:prstGeom prst="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6" name="Rettangolo 5">
                  <a:extLst>
                    <a:ext uri="{FF2B5EF4-FFF2-40B4-BE49-F238E27FC236}">
                      <a16:creationId xmlns:a16="http://schemas.microsoft.com/office/drawing/2014/main" id="{22FF95B1-0907-4B35-BEF0-16B8856E3F92}"/>
                    </a:ext>
                  </a:extLst>
                </p:cNvPr>
                <p:cNvSpPr/>
                <p:nvPr/>
              </p:nvSpPr>
              <p:spPr>
                <a:xfrm>
                  <a:off x="4031383" y="2482378"/>
                  <a:ext cx="2150012" cy="8250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sz="2000" i="1" smtClean="0">
                                <a:solidFill>
                                  <a:schemeClr val="bg1"/>
                                </a:solidFill>
                                <a:latin typeface="Cambria Math" panose="02040503050406030204" pitchFamily="18" charset="0"/>
                              </a:rPr>
                            </m:ctrlPr>
                          </m:sSubPr>
                          <m:e>
                            <m:r>
                              <a:rPr lang="it-IT" sz="2000" i="1">
                                <a:solidFill>
                                  <a:schemeClr val="bg1"/>
                                </a:solidFill>
                                <a:latin typeface="Cambria Math" panose="02040503050406030204" pitchFamily="18" charset="0"/>
                              </a:rPr>
                              <m:t>𝛿</m:t>
                            </m:r>
                          </m:e>
                          <m:sub>
                            <m:r>
                              <a:rPr lang="it-IT" sz="2000" i="1">
                                <a:solidFill>
                                  <a:schemeClr val="bg1"/>
                                </a:solidFill>
                                <a:latin typeface="Cambria Math" panose="02040503050406030204" pitchFamily="18" charset="0"/>
                              </a:rPr>
                              <m:t>𝑖</m:t>
                            </m:r>
                            <m:r>
                              <a:rPr lang="it-IT" sz="2000" i="0">
                                <a:solidFill>
                                  <a:schemeClr val="bg1"/>
                                </a:solidFill>
                                <a:latin typeface="Cambria Math" panose="02040503050406030204" pitchFamily="18" charset="0"/>
                              </a:rPr>
                              <m:t>→</m:t>
                            </m:r>
                            <m:r>
                              <a:rPr lang="it-IT" sz="2000" i="1">
                                <a:solidFill>
                                  <a:schemeClr val="bg1"/>
                                </a:solidFill>
                                <a:latin typeface="Cambria Math" panose="02040503050406030204" pitchFamily="18" charset="0"/>
                              </a:rPr>
                              <m:t>𝑗</m:t>
                            </m:r>
                          </m:sub>
                        </m:sSub>
                        <m:r>
                          <a:rPr lang="it-IT" sz="2000" i="0">
                            <a:solidFill>
                              <a:schemeClr val="bg1"/>
                            </a:solidFill>
                            <a:latin typeface="Cambria Math" panose="02040503050406030204" pitchFamily="18" charset="0"/>
                          </a:rPr>
                          <m:t>= </m:t>
                        </m:r>
                        <m:f>
                          <m:fPr>
                            <m:ctrlPr>
                              <a:rPr lang="it-IT" sz="2000" i="1">
                                <a:solidFill>
                                  <a:schemeClr val="bg1"/>
                                </a:solidFill>
                                <a:latin typeface="Cambria Math" panose="02040503050406030204" pitchFamily="18" charset="0"/>
                              </a:rPr>
                            </m:ctrlPr>
                          </m:fPr>
                          <m:num>
                            <m:nary>
                              <m:naryPr>
                                <m:chr m:val="∑"/>
                                <m:limLoc m:val="undOvr"/>
                                <m:supHide m:val="on"/>
                                <m:ctrlPr>
                                  <a:rPr lang="it-IT" sz="2000" i="1">
                                    <a:solidFill>
                                      <a:schemeClr val="bg1"/>
                                    </a:solidFill>
                                    <a:latin typeface="Cambria Math" panose="02040503050406030204" pitchFamily="18" charset="0"/>
                                  </a:rPr>
                                </m:ctrlPr>
                              </m:naryPr>
                              <m:sub>
                                <m:sSub>
                                  <m:sSubPr>
                                    <m:ctrlPr>
                                      <a:rPr lang="it-IT" sz="2000" i="1">
                                        <a:solidFill>
                                          <a:schemeClr val="bg1"/>
                                        </a:solidFill>
                                        <a:latin typeface="Cambria Math" panose="02040503050406030204" pitchFamily="18" charset="0"/>
                                      </a:rPr>
                                    </m:ctrlPr>
                                  </m:sSubPr>
                                  <m:e>
                                    <m:r>
                                      <a:rPr lang="it-IT" sz="2000" i="1">
                                        <a:solidFill>
                                          <a:schemeClr val="bg1"/>
                                        </a:solidFill>
                                        <a:latin typeface="Cambria Math" panose="02040503050406030204" pitchFamily="18" charset="0"/>
                                      </a:rPr>
                                      <m:t>𝐶</m:t>
                                    </m:r>
                                  </m:e>
                                  <m:sub>
                                    <m:r>
                                      <a:rPr lang="it-IT" sz="2000" i="1">
                                        <a:solidFill>
                                          <a:schemeClr val="bg1"/>
                                        </a:solidFill>
                                        <a:latin typeface="Cambria Math" panose="02040503050406030204" pitchFamily="18" charset="0"/>
                                      </a:rPr>
                                      <m:t>𝑖</m:t>
                                    </m:r>
                                  </m:sub>
                                </m:sSub>
                                <m:r>
                                  <a:rPr lang="it-IT" sz="2000" i="0">
                                    <a:solidFill>
                                      <a:schemeClr val="bg1"/>
                                    </a:solidFill>
                                    <a:latin typeface="Cambria Math" panose="02040503050406030204" pitchFamily="18" charset="0"/>
                                  </a:rPr>
                                  <m:t>−</m:t>
                                </m:r>
                                <m:sSub>
                                  <m:sSubPr>
                                    <m:ctrlPr>
                                      <a:rPr lang="it-IT" sz="2000" i="1">
                                        <a:solidFill>
                                          <a:schemeClr val="bg1"/>
                                        </a:solidFill>
                                        <a:latin typeface="Cambria Math" panose="02040503050406030204" pitchFamily="18" charset="0"/>
                                      </a:rPr>
                                    </m:ctrlPr>
                                  </m:sSubPr>
                                  <m:e>
                                    <m:r>
                                      <a:rPr lang="it-IT" sz="2000" i="1">
                                        <a:solidFill>
                                          <a:schemeClr val="bg1"/>
                                        </a:solidFill>
                                        <a:latin typeface="Cambria Math" panose="02040503050406030204" pitchFamily="18" charset="0"/>
                                      </a:rPr>
                                      <m:t>𝑆</m:t>
                                    </m:r>
                                  </m:e>
                                  <m:sub>
                                    <m:r>
                                      <a:rPr lang="it-IT" sz="2000" i="1">
                                        <a:solidFill>
                                          <a:schemeClr val="bg1"/>
                                        </a:solidFill>
                                        <a:latin typeface="Cambria Math" panose="02040503050406030204" pitchFamily="18" charset="0"/>
                                      </a:rPr>
                                      <m:t>𝑖</m:t>
                                    </m:r>
                                    <m:r>
                                      <a:rPr lang="it-IT" sz="2000" i="0">
                                        <a:solidFill>
                                          <a:schemeClr val="bg1"/>
                                        </a:solidFill>
                                        <a:latin typeface="Cambria Math" panose="02040503050406030204" pitchFamily="18" charset="0"/>
                                      </a:rPr>
                                      <m:t>,</m:t>
                                    </m:r>
                                    <m:r>
                                      <a:rPr lang="it-IT" sz="2000" i="1">
                                        <a:solidFill>
                                          <a:schemeClr val="bg1"/>
                                        </a:solidFill>
                                        <a:latin typeface="Cambria Math" panose="02040503050406030204" pitchFamily="18" charset="0"/>
                                      </a:rPr>
                                      <m:t>𝑗</m:t>
                                    </m:r>
                                  </m:sub>
                                </m:sSub>
                              </m:sub>
                              <m:sup/>
                              <m:e>
                                <m:sSub>
                                  <m:sSubPr>
                                    <m:ctrlPr>
                                      <a:rPr lang="it-IT" sz="2000" i="1">
                                        <a:solidFill>
                                          <a:schemeClr val="bg1"/>
                                        </a:solidFill>
                                        <a:latin typeface="Cambria Math" panose="02040503050406030204" pitchFamily="18" charset="0"/>
                                      </a:rPr>
                                    </m:ctrlPr>
                                  </m:sSubPr>
                                  <m:e>
                                    <m:r>
                                      <a:rPr lang="it-IT" sz="2000" i="1">
                                        <a:solidFill>
                                          <a:schemeClr val="bg1"/>
                                        </a:solidFill>
                                        <a:latin typeface="Cambria Math" panose="02040503050406030204" pitchFamily="18" charset="0"/>
                                      </a:rPr>
                                      <m:t>𝛽</m:t>
                                    </m:r>
                                  </m:e>
                                  <m:sub>
                                    <m:r>
                                      <a:rPr lang="it-IT" sz="2000" i="1">
                                        <a:solidFill>
                                          <a:schemeClr val="bg1"/>
                                        </a:solidFill>
                                        <a:latin typeface="Cambria Math" panose="02040503050406030204" pitchFamily="18" charset="0"/>
                                      </a:rPr>
                                      <m:t>𝑖</m:t>
                                    </m:r>
                                  </m:sub>
                                </m:sSub>
                              </m:e>
                            </m:nary>
                          </m:num>
                          <m:den>
                            <m:sSub>
                              <m:sSubPr>
                                <m:ctrlPr>
                                  <a:rPr lang="it-IT" sz="2000" i="1">
                                    <a:solidFill>
                                      <a:schemeClr val="bg1"/>
                                    </a:solidFill>
                                    <a:latin typeface="Cambria Math" panose="02040503050406030204" pitchFamily="18" charset="0"/>
                                  </a:rPr>
                                </m:ctrlPr>
                              </m:sSubPr>
                              <m:e>
                                <m:r>
                                  <a:rPr lang="it-IT" sz="2000" i="1">
                                    <a:solidFill>
                                      <a:schemeClr val="bg1"/>
                                    </a:solidFill>
                                    <a:latin typeface="Cambria Math" panose="02040503050406030204" pitchFamily="18" charset="0"/>
                                  </a:rPr>
                                  <m:t>𝛿</m:t>
                                </m:r>
                              </m:e>
                              <m:sub>
                                <m:r>
                                  <a:rPr lang="it-IT" sz="2000" i="1">
                                    <a:solidFill>
                                      <a:schemeClr val="bg1"/>
                                    </a:solidFill>
                                    <a:latin typeface="Cambria Math" panose="02040503050406030204" pitchFamily="18" charset="0"/>
                                  </a:rPr>
                                  <m:t>𝑗</m:t>
                                </m:r>
                                <m:r>
                                  <a:rPr lang="it-IT" sz="2000" i="0">
                                    <a:solidFill>
                                      <a:schemeClr val="bg1"/>
                                    </a:solidFill>
                                    <a:latin typeface="Cambria Math" panose="02040503050406030204" pitchFamily="18" charset="0"/>
                                  </a:rPr>
                                  <m:t>→</m:t>
                                </m:r>
                                <m:r>
                                  <a:rPr lang="it-IT" sz="2000" i="1">
                                    <a:solidFill>
                                      <a:schemeClr val="bg1"/>
                                    </a:solidFill>
                                    <a:latin typeface="Cambria Math" panose="02040503050406030204" pitchFamily="18" charset="0"/>
                                  </a:rPr>
                                  <m:t>𝑖</m:t>
                                </m:r>
                                <m:r>
                                  <a:rPr lang="it-IT" sz="2000" i="0">
                                    <a:solidFill>
                                      <a:schemeClr val="bg1"/>
                                    </a:solidFill>
                                    <a:latin typeface="Cambria Math" panose="02040503050406030204" pitchFamily="18" charset="0"/>
                                  </a:rPr>
                                  <m:t> </m:t>
                                </m:r>
                              </m:sub>
                            </m:sSub>
                          </m:den>
                        </m:f>
                      </m:oMath>
                    </m:oMathPara>
                  </a14:m>
                  <a:endParaRPr lang="it-IT" dirty="0">
                    <a:solidFill>
                      <a:schemeClr val="bg1"/>
                    </a:solidFill>
                  </a:endParaRPr>
                </a:p>
              </p:txBody>
            </p:sp>
          </mc:Choice>
          <mc:Fallback xmlns="">
            <p:sp>
              <p:nvSpPr>
                <p:cNvPr id="6" name="Rettangolo 5">
                  <a:extLst>
                    <a:ext uri="{FF2B5EF4-FFF2-40B4-BE49-F238E27FC236}">
                      <a16:creationId xmlns:a16="http://schemas.microsoft.com/office/drawing/2014/main" id="{22FF95B1-0907-4B35-BEF0-16B8856E3F92}"/>
                    </a:ext>
                  </a:extLst>
                </p:cNvPr>
                <p:cNvSpPr>
                  <a:spLocks noRot="1" noChangeAspect="1" noMove="1" noResize="1" noEditPoints="1" noAdjustHandles="1" noChangeArrowheads="1" noChangeShapeType="1" noTextEdit="1"/>
                </p:cNvSpPr>
                <p:nvPr/>
              </p:nvSpPr>
              <p:spPr>
                <a:xfrm>
                  <a:off x="4031383" y="2482378"/>
                  <a:ext cx="2150012" cy="825034"/>
                </a:xfrm>
                <a:prstGeom prst="rect">
                  <a:avLst/>
                </a:prstGeom>
                <a:blipFill>
                  <a:blip r:embed="rId3"/>
                  <a:stretch>
                    <a:fillRect/>
                  </a:stretch>
                </a:blipFill>
              </p:spPr>
              <p:txBody>
                <a:bodyPr/>
                <a:lstStyle/>
                <a:p>
                  <a:r>
                    <a:rPr lang="it-IT">
                      <a:noFill/>
                    </a:rPr>
                    <a:t> </a:t>
                  </a:r>
                </a:p>
              </p:txBody>
            </p:sp>
          </mc:Fallback>
        </mc:AlternateContent>
      </p:gr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CE48913D-61B9-4038-93C3-08CB15E1C031}"/>
                  </a:ext>
                </a:extLst>
              </p:cNvPr>
              <p:cNvSpPr txBox="1"/>
              <p:nvPr/>
            </p:nvSpPr>
            <p:spPr>
              <a:xfrm>
                <a:off x="201879" y="3068931"/>
                <a:ext cx="9969331" cy="391646"/>
              </a:xfrm>
              <a:prstGeom prst="rect">
                <a:avLst/>
              </a:prstGeom>
              <a:noFill/>
            </p:spPr>
            <p:txBody>
              <a:bodyPr wrap="square" rtlCol="0">
                <a:spAutoFit/>
              </a:bodyPr>
              <a:lstStyle/>
              <a:p>
                <a:pPr algn="just"/>
                <a:r>
                  <a:rPr lang="it-IT" dirty="0"/>
                  <a:t>Notiamo che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𝑗</m:t>
                        </m:r>
                        <m:r>
                          <a:rPr lang="it-IT" b="0" i="1" smtClean="0">
                            <a:latin typeface="Cambria Math" panose="02040503050406030204" pitchFamily="18" charset="0"/>
                          </a:rPr>
                          <m:t>→</m:t>
                        </m:r>
                        <m:r>
                          <a:rPr lang="it-IT" b="0" i="1" smtClean="0">
                            <a:latin typeface="Cambria Math" panose="02040503050406030204" pitchFamily="18" charset="0"/>
                          </a:rPr>
                          <m:t>𝑖</m:t>
                        </m:r>
                      </m:sub>
                    </m:sSub>
                  </m:oMath>
                </a14:m>
                <a:r>
                  <a:rPr lang="it-IT" dirty="0"/>
                  <a:t> è presente </a:t>
                </a:r>
                <a:r>
                  <a:rPr lang="it-IT" b="1" dirty="0"/>
                  <a:t>da solo </a:t>
                </a:r>
                <a:r>
                  <a:rPr lang="it-IT" dirty="0"/>
                  <a:t>nel </a:t>
                </a:r>
                <a:r>
                  <a:rPr lang="it-IT" b="1" dirty="0"/>
                  <a:t>sepset belief </a:t>
                </a:r>
                <a:r>
                  <a:rPr lang="it-IT" dirty="0"/>
                  <a:t>di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sub>
                    </m:sSub>
                  </m:oMath>
                </a14:m>
                <a:r>
                  <a:rPr lang="it-IT" b="1" dirty="0"/>
                  <a:t>. </a:t>
                </a:r>
                <a:r>
                  <a:rPr lang="it-IT" dirty="0"/>
                  <a:t>Ricordiamo che questo ha valore:</a:t>
                </a:r>
              </a:p>
            </p:txBody>
          </p:sp>
        </mc:Choice>
        <mc:Fallback xmlns="">
          <p:sp>
            <p:nvSpPr>
              <p:cNvPr id="9" name="CasellaDiTesto 8">
                <a:extLst>
                  <a:ext uri="{FF2B5EF4-FFF2-40B4-BE49-F238E27FC236}">
                    <a16:creationId xmlns:a16="http://schemas.microsoft.com/office/drawing/2014/main" id="{CE48913D-61B9-4038-93C3-08CB15E1C031}"/>
                  </a:ext>
                </a:extLst>
              </p:cNvPr>
              <p:cNvSpPr txBox="1">
                <a:spLocks noRot="1" noChangeAspect="1" noMove="1" noResize="1" noEditPoints="1" noAdjustHandles="1" noChangeArrowheads="1" noChangeShapeType="1" noTextEdit="1"/>
              </p:cNvSpPr>
              <p:nvPr/>
            </p:nvSpPr>
            <p:spPr>
              <a:xfrm>
                <a:off x="201879" y="3068931"/>
                <a:ext cx="9969331" cy="391646"/>
              </a:xfrm>
              <a:prstGeom prst="rect">
                <a:avLst/>
              </a:prstGeom>
              <a:blipFill>
                <a:blip r:embed="rId4"/>
                <a:stretch>
                  <a:fillRect l="-489" t="-6154" b="-18462"/>
                </a:stretch>
              </a:blipFill>
            </p:spPr>
            <p:txBody>
              <a:bodyPr/>
              <a:lstStyle/>
              <a:p>
                <a:r>
                  <a:rPr lang="it-IT">
                    <a:noFill/>
                  </a:rPr>
                  <a:t> </a:t>
                </a:r>
              </a:p>
            </p:txBody>
          </p:sp>
        </mc:Fallback>
      </mc:AlternateContent>
      <p:grpSp>
        <p:nvGrpSpPr>
          <p:cNvPr id="17" name="Gruppo 16">
            <a:extLst>
              <a:ext uri="{FF2B5EF4-FFF2-40B4-BE49-F238E27FC236}">
                <a16:creationId xmlns:a16="http://schemas.microsoft.com/office/drawing/2014/main" id="{254C5BBD-3915-4450-B3C4-B681E6863203}"/>
              </a:ext>
            </a:extLst>
          </p:cNvPr>
          <p:cNvGrpSpPr/>
          <p:nvPr/>
        </p:nvGrpSpPr>
        <p:grpSpPr>
          <a:xfrm>
            <a:off x="0" y="3460577"/>
            <a:ext cx="10212779" cy="923330"/>
            <a:chOff x="0" y="3834693"/>
            <a:chExt cx="10212779" cy="923330"/>
          </a:xfrm>
        </p:grpSpPr>
        <p:sp>
          <p:nvSpPr>
            <p:cNvPr id="15" name="Rettangolo 14">
              <a:extLst>
                <a:ext uri="{FF2B5EF4-FFF2-40B4-BE49-F238E27FC236}">
                  <a16:creationId xmlns:a16="http://schemas.microsoft.com/office/drawing/2014/main" id="{50C60515-A7D7-4562-9469-071BE762D396}"/>
                </a:ext>
              </a:extLst>
            </p:cNvPr>
            <p:cNvSpPr/>
            <p:nvPr/>
          </p:nvSpPr>
          <p:spPr>
            <a:xfrm>
              <a:off x="0" y="3834693"/>
              <a:ext cx="10212779" cy="923330"/>
            </a:xfrm>
            <a:prstGeom prst="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12" name="Rettangolo 11">
                  <a:extLst>
                    <a:ext uri="{FF2B5EF4-FFF2-40B4-BE49-F238E27FC236}">
                      <a16:creationId xmlns:a16="http://schemas.microsoft.com/office/drawing/2014/main" id="{FDE6A51A-8FE9-4E33-BD42-F888B4755C82}"/>
                    </a:ext>
                  </a:extLst>
                </p:cNvPr>
                <p:cNvSpPr/>
                <p:nvPr/>
              </p:nvSpPr>
              <p:spPr>
                <a:xfrm>
                  <a:off x="3968129" y="4088705"/>
                  <a:ext cx="2276521" cy="4153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𝜇</m:t>
                            </m:r>
                          </m:e>
                          <m:sub>
                            <m:r>
                              <a:rPr lang="it-IT" i="1">
                                <a:solidFill>
                                  <a:schemeClr val="bg1"/>
                                </a:solidFill>
                                <a:latin typeface="Cambria Math" panose="02040503050406030204" pitchFamily="18" charset="0"/>
                              </a:rPr>
                              <m:t>𝑖</m:t>
                            </m:r>
                            <m:r>
                              <a:rPr lang="it-IT" i="1">
                                <a:solidFill>
                                  <a:schemeClr val="bg1"/>
                                </a:solidFill>
                                <a:latin typeface="Cambria Math" panose="02040503050406030204" pitchFamily="18" charset="0"/>
                              </a:rPr>
                              <m:t>,</m:t>
                            </m:r>
                            <m:r>
                              <a:rPr lang="it-IT" i="1">
                                <a:solidFill>
                                  <a:schemeClr val="bg1"/>
                                </a:solidFill>
                                <a:latin typeface="Cambria Math" panose="02040503050406030204" pitchFamily="18" charset="0"/>
                              </a:rPr>
                              <m:t>𝑗</m:t>
                            </m:r>
                          </m:sub>
                        </m:sSub>
                        <m:d>
                          <m:dPr>
                            <m:ctrlPr>
                              <a:rPr lang="it-IT" i="1">
                                <a:solidFill>
                                  <a:schemeClr val="bg1"/>
                                </a:solidFill>
                                <a:latin typeface="Cambria Math" panose="02040503050406030204" pitchFamily="18" charset="0"/>
                              </a:rPr>
                            </m:ctrlPr>
                          </m:dPr>
                          <m:e>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𝑆</m:t>
                                </m:r>
                              </m:e>
                              <m:sub>
                                <m:r>
                                  <a:rPr lang="it-IT" i="1">
                                    <a:solidFill>
                                      <a:schemeClr val="bg1"/>
                                    </a:solidFill>
                                    <a:latin typeface="Cambria Math" panose="02040503050406030204" pitchFamily="18" charset="0"/>
                                  </a:rPr>
                                  <m:t>𝑖</m:t>
                                </m:r>
                                <m:r>
                                  <a:rPr lang="it-IT" i="1">
                                    <a:solidFill>
                                      <a:schemeClr val="bg1"/>
                                    </a:solidFill>
                                    <a:latin typeface="Cambria Math" panose="02040503050406030204" pitchFamily="18" charset="0"/>
                                  </a:rPr>
                                  <m:t>,</m:t>
                                </m:r>
                                <m:r>
                                  <a:rPr lang="it-IT" i="1">
                                    <a:solidFill>
                                      <a:schemeClr val="bg1"/>
                                    </a:solidFill>
                                    <a:latin typeface="Cambria Math" panose="02040503050406030204" pitchFamily="18" charset="0"/>
                                  </a:rPr>
                                  <m:t>𝑗</m:t>
                                </m:r>
                              </m:sub>
                            </m:sSub>
                          </m:e>
                        </m:d>
                        <m:r>
                          <a:rPr lang="it-IT" i="1">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𝛿</m:t>
                            </m:r>
                          </m:e>
                          <m:sub>
                            <m:r>
                              <a:rPr lang="it-IT" i="1">
                                <a:solidFill>
                                  <a:schemeClr val="bg1"/>
                                </a:solidFill>
                                <a:latin typeface="Cambria Math" panose="02040503050406030204" pitchFamily="18" charset="0"/>
                              </a:rPr>
                              <m:t>𝑗</m:t>
                            </m:r>
                            <m:r>
                              <a:rPr lang="it-IT" i="1">
                                <a:solidFill>
                                  <a:schemeClr val="bg1"/>
                                </a:solidFill>
                                <a:latin typeface="Cambria Math" panose="02040503050406030204" pitchFamily="18" charset="0"/>
                              </a:rPr>
                              <m:t>→</m:t>
                            </m:r>
                            <m:r>
                              <a:rPr lang="it-IT" i="1">
                                <a:solidFill>
                                  <a:schemeClr val="bg1"/>
                                </a:solidFill>
                                <a:latin typeface="Cambria Math" panose="02040503050406030204" pitchFamily="18" charset="0"/>
                              </a:rPr>
                              <m:t>𝑖</m:t>
                            </m:r>
                          </m:sub>
                        </m:sSub>
                        <m:r>
                          <a:rPr lang="it-IT" i="1">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𝛿</m:t>
                            </m:r>
                          </m:e>
                          <m:sub>
                            <m:r>
                              <a:rPr lang="it-IT" i="1">
                                <a:solidFill>
                                  <a:schemeClr val="bg1"/>
                                </a:solidFill>
                                <a:latin typeface="Cambria Math" panose="02040503050406030204" pitchFamily="18" charset="0"/>
                              </a:rPr>
                              <m:t>𝑖</m:t>
                            </m:r>
                            <m:r>
                              <a:rPr lang="it-IT" i="1">
                                <a:solidFill>
                                  <a:schemeClr val="bg1"/>
                                </a:solidFill>
                                <a:latin typeface="Cambria Math" panose="02040503050406030204" pitchFamily="18" charset="0"/>
                              </a:rPr>
                              <m:t>→</m:t>
                            </m:r>
                            <m:r>
                              <a:rPr lang="it-IT" i="1">
                                <a:solidFill>
                                  <a:schemeClr val="bg1"/>
                                </a:solidFill>
                                <a:latin typeface="Cambria Math" panose="02040503050406030204" pitchFamily="18" charset="0"/>
                              </a:rPr>
                              <m:t>𝑗</m:t>
                            </m:r>
                          </m:sub>
                        </m:sSub>
                      </m:oMath>
                    </m:oMathPara>
                  </a14:m>
                  <a:endParaRPr lang="it-IT" dirty="0">
                    <a:solidFill>
                      <a:schemeClr val="bg1"/>
                    </a:solidFill>
                  </a:endParaRPr>
                </a:p>
              </p:txBody>
            </p:sp>
          </mc:Choice>
          <mc:Fallback xmlns="">
            <p:sp>
              <p:nvSpPr>
                <p:cNvPr id="12" name="Rettangolo 11">
                  <a:extLst>
                    <a:ext uri="{FF2B5EF4-FFF2-40B4-BE49-F238E27FC236}">
                      <a16:creationId xmlns:a16="http://schemas.microsoft.com/office/drawing/2014/main" id="{FDE6A51A-8FE9-4E33-BD42-F888B4755C82}"/>
                    </a:ext>
                  </a:extLst>
                </p:cNvPr>
                <p:cNvSpPr>
                  <a:spLocks noRot="1" noChangeAspect="1" noMove="1" noResize="1" noEditPoints="1" noAdjustHandles="1" noChangeArrowheads="1" noChangeShapeType="1" noTextEdit="1"/>
                </p:cNvSpPr>
                <p:nvPr/>
              </p:nvSpPr>
              <p:spPr>
                <a:xfrm>
                  <a:off x="3968129" y="4088705"/>
                  <a:ext cx="2276521" cy="415307"/>
                </a:xfrm>
                <a:prstGeom prst="rect">
                  <a:avLst/>
                </a:prstGeom>
                <a:blipFill>
                  <a:blip r:embed="rId5"/>
                  <a:stretch>
                    <a:fillRect b="-8824"/>
                  </a:stretch>
                </a:blipFill>
              </p:spPr>
              <p:txBody>
                <a:bodyPr/>
                <a:lstStyle/>
                <a:p>
                  <a:r>
                    <a:rPr lang="it-IT">
                      <a:noFill/>
                    </a:rPr>
                    <a:t> </a:t>
                  </a:r>
                </a:p>
              </p:txBody>
            </p:sp>
          </mc:Fallback>
        </mc:AlternateContent>
      </p:grpSp>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45D4E420-B911-4370-98EA-C0FDD4E96C2F}"/>
                  </a:ext>
                </a:extLst>
              </p:cNvPr>
              <p:cNvSpPr txBox="1"/>
              <p:nvPr/>
            </p:nvSpPr>
            <p:spPr>
              <a:xfrm>
                <a:off x="201879" y="4430074"/>
                <a:ext cx="9969331" cy="990271"/>
              </a:xfrm>
              <a:prstGeom prst="rect">
                <a:avLst/>
              </a:prstGeom>
              <a:noFill/>
            </p:spPr>
            <p:txBody>
              <a:bodyPr wrap="square" rtlCol="0">
                <a:spAutoFit/>
              </a:bodyPr>
              <a:lstStyle/>
              <a:p>
                <a:pPr algn="just"/>
                <a:r>
                  <a:rPr lang="it-IT" dirty="0"/>
                  <a:t>Tuttavia, poiché stiamo calcolando in questo momento il valore di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sub>
                    </m:sSub>
                  </m:oMath>
                </a14:m>
                <a:r>
                  <a:rPr lang="it-IT" dirty="0"/>
                  <a:t> il </a:t>
                </a:r>
                <a:r>
                  <a:rPr lang="it-IT" b="1" dirty="0"/>
                  <a:t>sepset belief</a:t>
                </a:r>
                <a:r>
                  <a:rPr lang="it-IT" dirty="0"/>
                  <a:t> avrà solamente il valore che ci interessa, cioè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𝑗</m:t>
                        </m:r>
                        <m:r>
                          <a:rPr lang="it-IT" b="0" i="1" smtClean="0">
                            <a:latin typeface="Cambria Math" panose="02040503050406030204" pitchFamily="18" charset="0"/>
                          </a:rPr>
                          <m:t>→</m:t>
                        </m:r>
                        <m:r>
                          <a:rPr lang="it-IT" b="0" i="1" smtClean="0">
                            <a:latin typeface="Cambria Math" panose="02040503050406030204" pitchFamily="18" charset="0"/>
                          </a:rPr>
                          <m:t>𝑖</m:t>
                        </m:r>
                      </m:sub>
                    </m:sSub>
                    <m:r>
                      <a:rPr lang="it-IT" b="0" i="1" smtClean="0">
                        <a:latin typeface="Cambria Math" panose="02040503050406030204" pitchFamily="18" charset="0"/>
                      </a:rPr>
                      <m:t>.</m:t>
                    </m:r>
                  </m:oMath>
                </a14:m>
                <a:r>
                  <a:rPr lang="it-IT" b="1" dirty="0"/>
                  <a:t> </a:t>
                </a:r>
                <a:r>
                  <a:rPr lang="it-IT" dirty="0">
                    <a:ea typeface="Times New Roman" panose="02020603050405020304" pitchFamily="18" charset="0"/>
                    <a:cs typeface="Times New Roman" panose="02020603050405020304" pitchFamily="18" charset="0"/>
                  </a:rPr>
                  <a:t>Per avere questo vantaggio basterà aggiornare il </a:t>
                </a:r>
                <a:r>
                  <a:rPr lang="it-IT" b="1" dirty="0">
                    <a:ea typeface="Times New Roman" panose="02020603050405020304" pitchFamily="18" charset="0"/>
                    <a:cs typeface="Times New Roman" panose="02020603050405020304" pitchFamily="18" charset="0"/>
                  </a:rPr>
                  <a:t>sepset belief</a:t>
                </a:r>
                <a:r>
                  <a:rPr lang="it-IT" dirty="0">
                    <a:ea typeface="Times New Roman" panose="02020603050405020304" pitchFamily="18" charset="0"/>
                    <a:cs typeface="Times New Roman" panose="02020603050405020304" pitchFamily="18" charset="0"/>
                  </a:rPr>
                  <a:t> nel momento in cui un messaggio viene passato da </a:t>
                </a:r>
                <a14:m>
                  <m:oMath xmlns:m="http://schemas.openxmlformats.org/officeDocument/2006/math">
                    <m:sSub>
                      <m:sSubPr>
                        <m:ctrlPr>
                          <a:rPr lang="it-IT" i="1">
                            <a:latin typeface="Cambria Math" panose="02040503050406030204" pitchFamily="18" charset="0"/>
                            <a:ea typeface="Times New Roman" panose="02020603050405020304" pitchFamily="18" charset="0"/>
                            <a:cs typeface="Times New Roman" panose="02020603050405020304" pitchFamily="18" charset="0"/>
                          </a:rPr>
                        </m:ctrlPr>
                      </m:sSubPr>
                      <m:e>
                        <m:r>
                          <a:rPr lang="it-IT" i="1">
                            <a:latin typeface="Cambria Math" panose="02040503050406030204" pitchFamily="18" charset="0"/>
                            <a:ea typeface="Times New Roman" panose="02020603050405020304" pitchFamily="18" charset="0"/>
                            <a:cs typeface="Times New Roman" panose="02020603050405020304" pitchFamily="18" charset="0"/>
                          </a:rPr>
                          <m:t>𝐶</m:t>
                        </m:r>
                      </m:e>
                      <m:sub>
                        <m:r>
                          <a:rPr lang="it-IT" i="1">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it-IT" dirty="0">
                    <a:ea typeface="Times New Roman" panose="02020603050405020304" pitchFamily="18" charset="0"/>
                    <a:cs typeface="Times New Roman" panose="02020603050405020304" pitchFamily="18" charset="0"/>
                  </a:rPr>
                  <a:t> a </a:t>
                </a:r>
                <a14:m>
                  <m:oMath xmlns:m="http://schemas.openxmlformats.org/officeDocument/2006/math">
                    <m:sSub>
                      <m:sSubPr>
                        <m:ctrlPr>
                          <a:rPr lang="it-IT" i="1">
                            <a:latin typeface="Cambria Math" panose="02040503050406030204" pitchFamily="18" charset="0"/>
                            <a:ea typeface="Times New Roman" panose="02020603050405020304" pitchFamily="18" charset="0"/>
                            <a:cs typeface="Times New Roman" panose="02020603050405020304" pitchFamily="18" charset="0"/>
                          </a:rPr>
                        </m:ctrlPr>
                      </m:sSubPr>
                      <m:e>
                        <m:r>
                          <a:rPr lang="it-IT" i="1">
                            <a:latin typeface="Cambria Math" panose="02040503050406030204" pitchFamily="18" charset="0"/>
                            <a:ea typeface="Times New Roman" panose="02020603050405020304" pitchFamily="18" charset="0"/>
                            <a:cs typeface="Times New Roman" panose="02020603050405020304" pitchFamily="18" charset="0"/>
                          </a:rPr>
                          <m:t>𝐶</m:t>
                        </m:r>
                      </m:e>
                      <m:sub>
                        <m:r>
                          <a:rPr lang="it-IT" i="1">
                            <a:latin typeface="Cambria Math" panose="02040503050406030204" pitchFamily="18" charset="0"/>
                            <a:ea typeface="Times New Roman" panose="02020603050405020304" pitchFamily="18" charset="0"/>
                            <a:cs typeface="Times New Roman" panose="02020603050405020304" pitchFamily="18" charset="0"/>
                          </a:rPr>
                          <m:t>𝑗</m:t>
                        </m:r>
                      </m:sub>
                    </m:sSub>
                  </m:oMath>
                </a14:m>
                <a:r>
                  <a:rPr lang="it-IT" dirty="0">
                    <a:ea typeface="Times New Roman" panose="02020603050405020304" pitchFamily="18" charset="0"/>
                    <a:cs typeface="Times New Roman" panose="02020603050405020304" pitchFamily="18" charset="0"/>
                  </a:rPr>
                  <a:t> o viceversa senza attendere di averli entrambi. </a:t>
                </a:r>
                <a:endParaRPr lang="it-IT" b="1" dirty="0"/>
              </a:p>
            </p:txBody>
          </p:sp>
        </mc:Choice>
        <mc:Fallback xmlns="">
          <p:sp>
            <p:nvSpPr>
              <p:cNvPr id="14" name="CasellaDiTesto 13">
                <a:extLst>
                  <a:ext uri="{FF2B5EF4-FFF2-40B4-BE49-F238E27FC236}">
                    <a16:creationId xmlns:a16="http://schemas.microsoft.com/office/drawing/2014/main" id="{45D4E420-B911-4370-98EA-C0FDD4E96C2F}"/>
                  </a:ext>
                </a:extLst>
              </p:cNvPr>
              <p:cNvSpPr txBox="1">
                <a:spLocks noRot="1" noChangeAspect="1" noMove="1" noResize="1" noEditPoints="1" noAdjustHandles="1" noChangeArrowheads="1" noChangeShapeType="1" noTextEdit="1"/>
              </p:cNvSpPr>
              <p:nvPr/>
            </p:nvSpPr>
            <p:spPr>
              <a:xfrm>
                <a:off x="201879" y="4430074"/>
                <a:ext cx="9969331" cy="990271"/>
              </a:xfrm>
              <a:prstGeom prst="rect">
                <a:avLst/>
              </a:prstGeom>
              <a:blipFill>
                <a:blip r:embed="rId6"/>
                <a:stretch>
                  <a:fillRect l="-489" t="-3086" r="-489" b="-740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8" name="Rettangolo 17">
                <a:extLst>
                  <a:ext uri="{FF2B5EF4-FFF2-40B4-BE49-F238E27FC236}">
                    <a16:creationId xmlns:a16="http://schemas.microsoft.com/office/drawing/2014/main" id="{CED73AE6-6D17-453E-9CD3-D91FFEEDCA6A}"/>
                  </a:ext>
                </a:extLst>
              </p:cNvPr>
              <p:cNvSpPr/>
              <p:nvPr/>
            </p:nvSpPr>
            <p:spPr>
              <a:xfrm>
                <a:off x="201880" y="5588660"/>
                <a:ext cx="10010900" cy="708720"/>
              </a:xfrm>
              <a:prstGeom prst="rect">
                <a:avLst/>
              </a:prstGeom>
            </p:spPr>
            <p:txBody>
              <a:bodyPr wrap="square">
                <a:spAutoFit/>
              </a:bodyPr>
              <a:lstStyle/>
              <a:p>
                <a:pPr algn="just">
                  <a:lnSpc>
                    <a:spcPct val="115000"/>
                  </a:lnSpc>
                  <a:spcAft>
                    <a:spcPts val="800"/>
                  </a:spcAft>
                </a:pPr>
                <a:r>
                  <a:rPr lang="it-IT" dirty="0">
                    <a:ea typeface="Times New Roman" panose="02020603050405020304" pitchFamily="18" charset="0"/>
                    <a:cs typeface="Times New Roman" panose="02020603050405020304" pitchFamily="18" charset="0"/>
                  </a:rPr>
                  <a:t>Ora ogni clique può evitare di mantenere al suo interno il valore del potenziale iniziale e tutti i messaggi ricevuti una volta calcolato il </a:t>
                </a:r>
                <a:r>
                  <a:rPr lang="it-IT" b="1" dirty="0">
                    <a:ea typeface="Times New Roman" panose="02020603050405020304" pitchFamily="18" charset="0"/>
                    <a:cs typeface="Times New Roman" panose="02020603050405020304" pitchFamily="18" charset="0"/>
                  </a:rPr>
                  <a:t>clique belief</a:t>
                </a:r>
                <a:r>
                  <a:rPr lang="it-IT" dirty="0">
                    <a:ea typeface="Times New Roman" panose="02020603050405020304" pitchFamily="18" charset="0"/>
                    <a:cs typeface="Times New Roman" panose="02020603050405020304" pitchFamily="18" charset="0"/>
                  </a:rPr>
                  <a:t> </a:t>
                </a:r>
                <a14:m>
                  <m:oMath xmlns:m="http://schemas.openxmlformats.org/officeDocument/2006/math">
                    <m:sSub>
                      <m:sSubPr>
                        <m:ctrlPr>
                          <a:rPr lang="it-IT" i="1">
                            <a:latin typeface="Cambria Math" panose="02040503050406030204" pitchFamily="18" charset="0"/>
                            <a:ea typeface="Times New Roman" panose="02020603050405020304" pitchFamily="18" charset="0"/>
                            <a:cs typeface="Times New Roman" panose="02020603050405020304" pitchFamily="18" charset="0"/>
                          </a:rPr>
                        </m:ctrlPr>
                      </m:sSubPr>
                      <m:e>
                        <m:r>
                          <a:rPr lang="it-IT" i="1">
                            <a:latin typeface="Cambria Math" panose="02040503050406030204" pitchFamily="18" charset="0"/>
                            <a:ea typeface="Times New Roman" panose="02020603050405020304" pitchFamily="18" charset="0"/>
                            <a:cs typeface="Times New Roman" panose="02020603050405020304" pitchFamily="18" charset="0"/>
                          </a:rPr>
                          <m:t>𝛽</m:t>
                        </m:r>
                      </m:e>
                      <m:sub>
                        <m:r>
                          <a:rPr lang="it-IT" i="1">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it-IT" dirty="0">
                    <a:ea typeface="Times New Roman" panose="02020603050405020304" pitchFamily="18" charset="0"/>
                    <a:cs typeface="Times New Roman" panose="02020603050405020304" pitchFamily="18" charset="0"/>
                  </a:rPr>
                  <a:t> potendo quindi risparmiare una grande quantità di spazio.</a:t>
                </a:r>
              </a:p>
            </p:txBody>
          </p:sp>
        </mc:Choice>
        <mc:Fallback xmlns="">
          <p:sp>
            <p:nvSpPr>
              <p:cNvPr id="18" name="Rettangolo 17">
                <a:extLst>
                  <a:ext uri="{FF2B5EF4-FFF2-40B4-BE49-F238E27FC236}">
                    <a16:creationId xmlns:a16="http://schemas.microsoft.com/office/drawing/2014/main" id="{CED73AE6-6D17-453E-9CD3-D91FFEEDCA6A}"/>
                  </a:ext>
                </a:extLst>
              </p:cNvPr>
              <p:cNvSpPr>
                <a:spLocks noRot="1" noChangeAspect="1" noMove="1" noResize="1" noEditPoints="1" noAdjustHandles="1" noChangeArrowheads="1" noChangeShapeType="1" noTextEdit="1"/>
              </p:cNvSpPr>
              <p:nvPr/>
            </p:nvSpPr>
            <p:spPr>
              <a:xfrm>
                <a:off x="201880" y="5588660"/>
                <a:ext cx="10010900" cy="708720"/>
              </a:xfrm>
              <a:prstGeom prst="rect">
                <a:avLst/>
              </a:prstGeom>
              <a:blipFill>
                <a:blip r:embed="rId7"/>
                <a:stretch>
                  <a:fillRect l="-487" t="-1724" r="-548" b="-13793"/>
                </a:stretch>
              </a:blipFill>
            </p:spPr>
            <p:txBody>
              <a:bodyPr/>
              <a:lstStyle/>
              <a:p>
                <a:r>
                  <a:rPr lang="it-IT">
                    <a:noFill/>
                  </a:rPr>
                  <a:t> </a:t>
                </a:r>
              </a:p>
            </p:txBody>
          </p:sp>
        </mc:Fallback>
      </mc:AlternateContent>
      <p:sp>
        <p:nvSpPr>
          <p:cNvPr id="10" name="Segnaposto piè di pagina 9">
            <a:extLst>
              <a:ext uri="{FF2B5EF4-FFF2-40B4-BE49-F238E27FC236}">
                <a16:creationId xmlns:a16="http://schemas.microsoft.com/office/drawing/2014/main" id="{C375AF12-6F13-4A53-B435-50996390F4F4}"/>
              </a:ext>
            </a:extLst>
          </p:cNvPr>
          <p:cNvSpPr>
            <a:spLocks noGrp="1"/>
          </p:cNvSpPr>
          <p:nvPr>
            <p:ph type="ftr" sz="quarter" idx="10"/>
          </p:nvPr>
        </p:nvSpPr>
        <p:spPr/>
        <p:txBody>
          <a:bodyPr/>
          <a:lstStyle/>
          <a:p>
            <a:r>
              <a:rPr lang="it-IT" dirty="0"/>
              <a:t>[6] Probabilistic Graphical Models, Principles and Techniques (D. Koller and N. Friedman)</a:t>
            </a:r>
          </a:p>
        </p:txBody>
      </p:sp>
    </p:spTree>
    <p:extLst>
      <p:ext uri="{BB962C8B-B14F-4D97-AF65-F5344CB8AC3E}">
        <p14:creationId xmlns:p14="http://schemas.microsoft.com/office/powerpoint/2010/main" val="27459298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5377A9-C82F-48E3-B53C-FB0F3AEE4D9B}"/>
              </a:ext>
            </a:extLst>
          </p:cNvPr>
          <p:cNvSpPr>
            <a:spLocks noGrp="1"/>
          </p:cNvSpPr>
          <p:nvPr>
            <p:ph type="title"/>
          </p:nvPr>
        </p:nvSpPr>
        <p:spPr/>
        <p:txBody>
          <a:bodyPr>
            <a:normAutofit fontScale="90000"/>
          </a:bodyPr>
          <a:lstStyle/>
          <a:p>
            <a:r>
              <a:rPr lang="it-IT" dirty="0"/>
              <a:t>Esempio finale: Asia network</a:t>
            </a:r>
          </a:p>
        </p:txBody>
      </p:sp>
      <p:sp>
        <p:nvSpPr>
          <p:cNvPr id="3" name="Segnaposto numero diapositiva 2">
            <a:extLst>
              <a:ext uri="{FF2B5EF4-FFF2-40B4-BE49-F238E27FC236}">
                <a16:creationId xmlns:a16="http://schemas.microsoft.com/office/drawing/2014/main" id="{CE5A5A05-BDBF-45D3-9326-7D8F04D70098}"/>
              </a:ext>
            </a:extLst>
          </p:cNvPr>
          <p:cNvSpPr>
            <a:spLocks noGrp="1"/>
          </p:cNvSpPr>
          <p:nvPr>
            <p:ph type="sldNum" sz="quarter" idx="11"/>
          </p:nvPr>
        </p:nvSpPr>
        <p:spPr/>
        <p:txBody>
          <a:bodyPr/>
          <a:lstStyle/>
          <a:p>
            <a:fld id="{E3E31332-ACEA-43BB-804D-F4DACF796CB9}" type="slidenum">
              <a:rPr lang="it-IT" smtClean="0"/>
              <a:t>42</a:t>
            </a:fld>
            <a:endParaRPr lang="it-IT"/>
          </a:p>
        </p:txBody>
      </p:sp>
      <p:sp>
        <p:nvSpPr>
          <p:cNvPr id="4" name="Segnaposto testo 3">
            <a:extLst>
              <a:ext uri="{FF2B5EF4-FFF2-40B4-BE49-F238E27FC236}">
                <a16:creationId xmlns:a16="http://schemas.microsoft.com/office/drawing/2014/main" id="{AAA7BA68-8224-45C7-966F-12AF5FE82FDF}"/>
              </a:ext>
            </a:extLst>
          </p:cNvPr>
          <p:cNvSpPr>
            <a:spLocks noGrp="1"/>
          </p:cNvSpPr>
          <p:nvPr>
            <p:ph type="body" sz="quarter" idx="13"/>
          </p:nvPr>
        </p:nvSpPr>
        <p:spPr/>
        <p:txBody>
          <a:bodyPr/>
          <a:lstStyle/>
          <a:p>
            <a:r>
              <a:rPr lang="it-IT" dirty="0"/>
              <a:t>Dal DAG al Junction Tree</a:t>
            </a:r>
          </a:p>
        </p:txBody>
      </p:sp>
      <p:grpSp>
        <p:nvGrpSpPr>
          <p:cNvPr id="113" name="Gruppo 112">
            <a:extLst>
              <a:ext uri="{FF2B5EF4-FFF2-40B4-BE49-F238E27FC236}">
                <a16:creationId xmlns:a16="http://schemas.microsoft.com/office/drawing/2014/main" id="{36187DC2-4F24-44F8-9EDC-87A59716F876}"/>
              </a:ext>
            </a:extLst>
          </p:cNvPr>
          <p:cNvGrpSpPr/>
          <p:nvPr/>
        </p:nvGrpSpPr>
        <p:grpSpPr>
          <a:xfrm>
            <a:off x="337404" y="3394848"/>
            <a:ext cx="3306087" cy="2897579"/>
            <a:chOff x="315887" y="2633355"/>
            <a:chExt cx="3306087" cy="2897579"/>
          </a:xfrm>
        </p:grpSpPr>
        <p:sp>
          <p:nvSpPr>
            <p:cNvPr id="6" name="Ovale 5">
              <a:extLst>
                <a:ext uri="{FF2B5EF4-FFF2-40B4-BE49-F238E27FC236}">
                  <a16:creationId xmlns:a16="http://schemas.microsoft.com/office/drawing/2014/main" id="{C502CFBC-86F1-478C-93E4-360B8FC44B99}"/>
                </a:ext>
              </a:extLst>
            </p:cNvPr>
            <p:cNvSpPr/>
            <p:nvPr/>
          </p:nvSpPr>
          <p:spPr>
            <a:xfrm>
              <a:off x="315888" y="2633356"/>
              <a:ext cx="552800" cy="514464"/>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a:t>
              </a:r>
            </a:p>
          </p:txBody>
        </p:sp>
        <p:sp>
          <p:nvSpPr>
            <p:cNvPr id="7" name="Ovale 6">
              <a:extLst>
                <a:ext uri="{FF2B5EF4-FFF2-40B4-BE49-F238E27FC236}">
                  <a16:creationId xmlns:a16="http://schemas.microsoft.com/office/drawing/2014/main" id="{BA8D3E3C-C8FA-44CB-BA9D-0149F1BCFB7E}"/>
                </a:ext>
              </a:extLst>
            </p:cNvPr>
            <p:cNvSpPr/>
            <p:nvPr/>
          </p:nvSpPr>
          <p:spPr>
            <a:xfrm>
              <a:off x="315887" y="3416976"/>
              <a:ext cx="552800" cy="514464"/>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sp>
          <p:nvSpPr>
            <p:cNvPr id="8" name="Ovale 7">
              <a:extLst>
                <a:ext uri="{FF2B5EF4-FFF2-40B4-BE49-F238E27FC236}">
                  <a16:creationId xmlns:a16="http://schemas.microsoft.com/office/drawing/2014/main" id="{624956CF-8CB0-4B1D-9211-CC85F8E7052B}"/>
                </a:ext>
              </a:extLst>
            </p:cNvPr>
            <p:cNvSpPr/>
            <p:nvPr/>
          </p:nvSpPr>
          <p:spPr>
            <a:xfrm>
              <a:off x="2383534" y="2633355"/>
              <a:ext cx="552800" cy="514464"/>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t>
              </a:r>
            </a:p>
          </p:txBody>
        </p:sp>
        <p:sp>
          <p:nvSpPr>
            <p:cNvPr id="9" name="Ovale 8">
              <a:extLst>
                <a:ext uri="{FF2B5EF4-FFF2-40B4-BE49-F238E27FC236}">
                  <a16:creationId xmlns:a16="http://schemas.microsoft.com/office/drawing/2014/main" id="{B81E7EAA-6395-4339-8EBB-2761E932BD35}"/>
                </a:ext>
              </a:extLst>
            </p:cNvPr>
            <p:cNvSpPr/>
            <p:nvPr/>
          </p:nvSpPr>
          <p:spPr>
            <a:xfrm>
              <a:off x="1692531" y="3400495"/>
              <a:ext cx="552800" cy="514464"/>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10" name="Ovale 9">
              <a:extLst>
                <a:ext uri="{FF2B5EF4-FFF2-40B4-BE49-F238E27FC236}">
                  <a16:creationId xmlns:a16="http://schemas.microsoft.com/office/drawing/2014/main" id="{C7F1DE83-7B61-472A-9843-3D993DF85970}"/>
                </a:ext>
              </a:extLst>
            </p:cNvPr>
            <p:cNvSpPr/>
            <p:nvPr/>
          </p:nvSpPr>
          <p:spPr>
            <a:xfrm>
              <a:off x="3069174" y="4105409"/>
              <a:ext cx="552800" cy="514464"/>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sp>
          <p:nvSpPr>
            <p:cNvPr id="11" name="Ovale 10">
              <a:extLst>
                <a:ext uri="{FF2B5EF4-FFF2-40B4-BE49-F238E27FC236}">
                  <a16:creationId xmlns:a16="http://schemas.microsoft.com/office/drawing/2014/main" id="{217C07BE-E112-4B0B-B75D-09B73A5800A0}"/>
                </a:ext>
              </a:extLst>
            </p:cNvPr>
            <p:cNvSpPr/>
            <p:nvPr/>
          </p:nvSpPr>
          <p:spPr>
            <a:xfrm>
              <a:off x="1004208" y="4105410"/>
              <a:ext cx="552800" cy="514464"/>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12" name="Ovale 11">
              <a:extLst>
                <a:ext uri="{FF2B5EF4-FFF2-40B4-BE49-F238E27FC236}">
                  <a16:creationId xmlns:a16="http://schemas.microsoft.com/office/drawing/2014/main" id="{45E2B815-E182-4107-BF54-76911ECBD4A2}"/>
                </a:ext>
              </a:extLst>
            </p:cNvPr>
            <p:cNvSpPr/>
            <p:nvPr/>
          </p:nvSpPr>
          <p:spPr>
            <a:xfrm>
              <a:off x="1004207" y="5016469"/>
              <a:ext cx="552800" cy="514464"/>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X</a:t>
              </a:r>
            </a:p>
          </p:txBody>
        </p:sp>
        <p:sp>
          <p:nvSpPr>
            <p:cNvPr id="13" name="Ovale 12">
              <a:extLst>
                <a:ext uri="{FF2B5EF4-FFF2-40B4-BE49-F238E27FC236}">
                  <a16:creationId xmlns:a16="http://schemas.microsoft.com/office/drawing/2014/main" id="{58FF9BA7-CC49-4D12-BD03-D87E25ECB5CE}"/>
                </a:ext>
              </a:extLst>
            </p:cNvPr>
            <p:cNvSpPr/>
            <p:nvPr/>
          </p:nvSpPr>
          <p:spPr>
            <a:xfrm>
              <a:off x="2383534" y="5016470"/>
              <a:ext cx="552800" cy="514464"/>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
              </a:r>
            </a:p>
          </p:txBody>
        </p:sp>
        <p:cxnSp>
          <p:nvCxnSpPr>
            <p:cNvPr id="14" name="Connettore 2 13">
              <a:extLst>
                <a:ext uri="{FF2B5EF4-FFF2-40B4-BE49-F238E27FC236}">
                  <a16:creationId xmlns:a16="http://schemas.microsoft.com/office/drawing/2014/main" id="{AE7C4FD0-82FF-4F1A-B8D6-D7B05D5D82BB}"/>
                </a:ext>
              </a:extLst>
            </p:cNvPr>
            <p:cNvCxnSpPr>
              <a:stCxn id="6" idx="4"/>
              <a:endCxn id="7" idx="0"/>
            </p:cNvCxnSpPr>
            <p:nvPr/>
          </p:nvCxnSpPr>
          <p:spPr>
            <a:xfrm flipH="1">
              <a:off x="592288" y="3147820"/>
              <a:ext cx="1" cy="269155"/>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CA552F7F-4887-438D-8200-9846DF4B5070}"/>
                </a:ext>
              </a:extLst>
            </p:cNvPr>
            <p:cNvCxnSpPr>
              <a:cxnSpLocks/>
              <a:stCxn id="7" idx="5"/>
              <a:endCxn id="11" idx="1"/>
            </p:cNvCxnSpPr>
            <p:nvPr/>
          </p:nvCxnSpPr>
          <p:spPr>
            <a:xfrm>
              <a:off x="787732" y="3856099"/>
              <a:ext cx="297432" cy="324652"/>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2E11B297-31C3-476F-9C0F-74CBD833DE9D}"/>
                </a:ext>
              </a:extLst>
            </p:cNvPr>
            <p:cNvCxnSpPr>
              <a:cxnSpLocks/>
              <a:stCxn id="8" idx="3"/>
              <a:endCxn id="9" idx="7"/>
            </p:cNvCxnSpPr>
            <p:nvPr/>
          </p:nvCxnSpPr>
          <p:spPr>
            <a:xfrm flipH="1">
              <a:off x="2164376" y="3072478"/>
              <a:ext cx="300113" cy="403358"/>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ttore 2 16">
              <a:extLst>
                <a:ext uri="{FF2B5EF4-FFF2-40B4-BE49-F238E27FC236}">
                  <a16:creationId xmlns:a16="http://schemas.microsoft.com/office/drawing/2014/main" id="{5C170F55-14F8-4D03-8F31-1265ADAA1A0C}"/>
                </a:ext>
              </a:extLst>
            </p:cNvPr>
            <p:cNvCxnSpPr>
              <a:cxnSpLocks/>
              <a:stCxn id="9" idx="3"/>
              <a:endCxn id="11" idx="7"/>
            </p:cNvCxnSpPr>
            <p:nvPr/>
          </p:nvCxnSpPr>
          <p:spPr>
            <a:xfrm flipH="1">
              <a:off x="1476053" y="3839619"/>
              <a:ext cx="297433" cy="341133"/>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02D304D4-19A8-4D5F-86EE-9A9BA1E18549}"/>
                </a:ext>
              </a:extLst>
            </p:cNvPr>
            <p:cNvCxnSpPr>
              <a:cxnSpLocks/>
              <a:stCxn id="8" idx="5"/>
              <a:endCxn id="10" idx="0"/>
            </p:cNvCxnSpPr>
            <p:nvPr/>
          </p:nvCxnSpPr>
          <p:spPr>
            <a:xfrm>
              <a:off x="2855379" y="3072478"/>
              <a:ext cx="490196" cy="1032931"/>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E9CACBCB-0BDF-4AB7-A254-9ADA94C18F53}"/>
                </a:ext>
              </a:extLst>
            </p:cNvPr>
            <p:cNvCxnSpPr>
              <a:cxnSpLocks/>
              <a:stCxn id="11" idx="4"/>
              <a:endCxn id="12" idx="0"/>
            </p:cNvCxnSpPr>
            <p:nvPr/>
          </p:nvCxnSpPr>
          <p:spPr>
            <a:xfrm flipH="1">
              <a:off x="1280608" y="4619874"/>
              <a:ext cx="1" cy="396594"/>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9EB8A2D4-CDD9-4BD1-A251-5473BC064DAA}"/>
                </a:ext>
              </a:extLst>
            </p:cNvPr>
            <p:cNvCxnSpPr>
              <a:cxnSpLocks/>
              <a:stCxn id="10" idx="3"/>
              <a:endCxn id="13" idx="7"/>
            </p:cNvCxnSpPr>
            <p:nvPr/>
          </p:nvCxnSpPr>
          <p:spPr>
            <a:xfrm flipH="1">
              <a:off x="2855379" y="4544532"/>
              <a:ext cx="294750" cy="547278"/>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A96DA60F-AA9C-422A-B303-B63C8762ECCD}"/>
                </a:ext>
              </a:extLst>
            </p:cNvPr>
            <p:cNvCxnSpPr>
              <a:cxnSpLocks/>
              <a:stCxn id="11" idx="5"/>
              <a:endCxn id="13" idx="1"/>
            </p:cNvCxnSpPr>
            <p:nvPr/>
          </p:nvCxnSpPr>
          <p:spPr>
            <a:xfrm>
              <a:off x="1476053" y="4544533"/>
              <a:ext cx="988436" cy="547277"/>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4" name="Gruppo 113">
            <a:extLst>
              <a:ext uri="{FF2B5EF4-FFF2-40B4-BE49-F238E27FC236}">
                <a16:creationId xmlns:a16="http://schemas.microsoft.com/office/drawing/2014/main" id="{8BAF0A8F-DEA5-46E0-982A-620C46C09121}"/>
              </a:ext>
            </a:extLst>
          </p:cNvPr>
          <p:cNvGrpSpPr/>
          <p:nvPr/>
        </p:nvGrpSpPr>
        <p:grpSpPr>
          <a:xfrm>
            <a:off x="4482467" y="1658468"/>
            <a:ext cx="5760000" cy="5040000"/>
            <a:chOff x="3948669" y="1463869"/>
            <a:chExt cx="6474342" cy="5120996"/>
          </a:xfrm>
        </p:grpSpPr>
        <p:grpSp>
          <p:nvGrpSpPr>
            <p:cNvPr id="46" name="Gruppo 45">
              <a:extLst>
                <a:ext uri="{FF2B5EF4-FFF2-40B4-BE49-F238E27FC236}">
                  <a16:creationId xmlns:a16="http://schemas.microsoft.com/office/drawing/2014/main" id="{FE6A5FBF-AC2B-4798-A365-FA84A70CA301}"/>
                </a:ext>
              </a:extLst>
            </p:cNvPr>
            <p:cNvGrpSpPr/>
            <p:nvPr/>
          </p:nvGrpSpPr>
          <p:grpSpPr>
            <a:xfrm>
              <a:off x="6819754" y="1463869"/>
              <a:ext cx="2160000" cy="720000"/>
              <a:chOff x="6819754" y="1585244"/>
              <a:chExt cx="2160000" cy="720000"/>
            </a:xfrm>
          </p:grpSpPr>
          <p:sp>
            <p:nvSpPr>
              <p:cNvPr id="27" name="Ovale 26">
                <a:extLst>
                  <a:ext uri="{FF2B5EF4-FFF2-40B4-BE49-F238E27FC236}">
                    <a16:creationId xmlns:a16="http://schemas.microsoft.com/office/drawing/2014/main" id="{3757F552-1562-4E42-8ACE-38B3D52A314E}"/>
                  </a:ext>
                </a:extLst>
              </p:cNvPr>
              <p:cNvSpPr/>
              <p:nvPr/>
            </p:nvSpPr>
            <p:spPr>
              <a:xfrm>
                <a:off x="6819754" y="1585244"/>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32" name="Gruppo 31">
                <a:extLst>
                  <a:ext uri="{FF2B5EF4-FFF2-40B4-BE49-F238E27FC236}">
                    <a16:creationId xmlns:a16="http://schemas.microsoft.com/office/drawing/2014/main" id="{D0BF4372-5FB2-4179-BE50-7E563882FC24}"/>
                  </a:ext>
                </a:extLst>
              </p:cNvPr>
              <p:cNvGrpSpPr/>
              <p:nvPr/>
            </p:nvGrpSpPr>
            <p:grpSpPr>
              <a:xfrm>
                <a:off x="7284498" y="1691935"/>
                <a:ext cx="1230513" cy="506618"/>
                <a:chOff x="6934690" y="2235179"/>
                <a:chExt cx="1230513" cy="506618"/>
              </a:xfrm>
            </p:grpSpPr>
            <p:sp>
              <p:nvSpPr>
                <p:cNvPr id="28" name="Ovale 27">
                  <a:extLst>
                    <a:ext uri="{FF2B5EF4-FFF2-40B4-BE49-F238E27FC236}">
                      <a16:creationId xmlns:a16="http://schemas.microsoft.com/office/drawing/2014/main" id="{567FF109-8D3B-42B5-A40B-48AE82E23AF5}"/>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a:t>
                  </a:r>
                </a:p>
              </p:txBody>
            </p:sp>
            <p:sp>
              <p:nvSpPr>
                <p:cNvPr id="30" name="Ovale 29">
                  <a:extLst>
                    <a:ext uri="{FF2B5EF4-FFF2-40B4-BE49-F238E27FC236}">
                      <a16:creationId xmlns:a16="http://schemas.microsoft.com/office/drawing/2014/main" id="{D8A0B163-CB5E-47FD-A925-5D530BC24D21}"/>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grpSp>
        </p:grpSp>
        <p:grpSp>
          <p:nvGrpSpPr>
            <p:cNvPr id="45" name="Gruppo 44">
              <a:extLst>
                <a:ext uri="{FF2B5EF4-FFF2-40B4-BE49-F238E27FC236}">
                  <a16:creationId xmlns:a16="http://schemas.microsoft.com/office/drawing/2014/main" id="{4A687F99-ED07-41BB-92BA-295F853DA315}"/>
                </a:ext>
              </a:extLst>
            </p:cNvPr>
            <p:cNvGrpSpPr/>
            <p:nvPr/>
          </p:nvGrpSpPr>
          <p:grpSpPr>
            <a:xfrm>
              <a:off x="6819754" y="2866362"/>
              <a:ext cx="2160000" cy="720000"/>
              <a:chOff x="6819754" y="2819813"/>
              <a:chExt cx="2160000" cy="720000"/>
            </a:xfrm>
          </p:grpSpPr>
          <p:sp>
            <p:nvSpPr>
              <p:cNvPr id="36" name="Ovale 35">
                <a:extLst>
                  <a:ext uri="{FF2B5EF4-FFF2-40B4-BE49-F238E27FC236}">
                    <a16:creationId xmlns:a16="http://schemas.microsoft.com/office/drawing/2014/main" id="{1C3BD5B9-D979-4794-BA79-E88A5842AA91}"/>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3" name="Gruppo 42">
                <a:extLst>
                  <a:ext uri="{FF2B5EF4-FFF2-40B4-BE49-F238E27FC236}">
                    <a16:creationId xmlns:a16="http://schemas.microsoft.com/office/drawing/2014/main" id="{0065EE7F-754A-4C75-BFB8-7973F17A6035}"/>
                  </a:ext>
                </a:extLst>
              </p:cNvPr>
              <p:cNvGrpSpPr/>
              <p:nvPr/>
            </p:nvGrpSpPr>
            <p:grpSpPr>
              <a:xfrm>
                <a:off x="7039123" y="2927285"/>
                <a:ext cx="1721262" cy="505057"/>
                <a:chOff x="5029532" y="4984815"/>
                <a:chExt cx="1721262" cy="505057"/>
              </a:xfrm>
            </p:grpSpPr>
            <p:sp>
              <p:nvSpPr>
                <p:cNvPr id="38" name="Ovale 37">
                  <a:extLst>
                    <a:ext uri="{FF2B5EF4-FFF2-40B4-BE49-F238E27FC236}">
                      <a16:creationId xmlns:a16="http://schemas.microsoft.com/office/drawing/2014/main" id="{7A425037-BE0F-498E-AB21-3E79124C4A9F}"/>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sp>
              <p:nvSpPr>
                <p:cNvPr id="39" name="Ovale 38">
                  <a:extLst>
                    <a:ext uri="{FF2B5EF4-FFF2-40B4-BE49-F238E27FC236}">
                      <a16:creationId xmlns:a16="http://schemas.microsoft.com/office/drawing/2014/main" id="{9214091D-2911-44BE-8A61-838413FFCBE9}"/>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42" name="Ovale 41">
                  <a:extLst>
                    <a:ext uri="{FF2B5EF4-FFF2-40B4-BE49-F238E27FC236}">
                      <a16:creationId xmlns:a16="http://schemas.microsoft.com/office/drawing/2014/main" id="{2BB36D31-0035-439A-A3C4-9A1D49FD7770}"/>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grpSp>
        </p:grpSp>
        <p:grpSp>
          <p:nvGrpSpPr>
            <p:cNvPr id="48" name="Gruppo 47">
              <a:extLst>
                <a:ext uri="{FF2B5EF4-FFF2-40B4-BE49-F238E27FC236}">
                  <a16:creationId xmlns:a16="http://schemas.microsoft.com/office/drawing/2014/main" id="{2D16AC55-6809-43AF-9943-AC4E1EA11BA6}"/>
                </a:ext>
              </a:extLst>
            </p:cNvPr>
            <p:cNvGrpSpPr/>
            <p:nvPr/>
          </p:nvGrpSpPr>
          <p:grpSpPr>
            <a:xfrm>
              <a:off x="8263011" y="4314132"/>
              <a:ext cx="2160000" cy="720000"/>
              <a:chOff x="6819754" y="1585244"/>
              <a:chExt cx="2160000" cy="720000"/>
            </a:xfrm>
          </p:grpSpPr>
          <p:sp>
            <p:nvSpPr>
              <p:cNvPr id="49" name="Ovale 48">
                <a:extLst>
                  <a:ext uri="{FF2B5EF4-FFF2-40B4-BE49-F238E27FC236}">
                    <a16:creationId xmlns:a16="http://schemas.microsoft.com/office/drawing/2014/main" id="{E56C8C60-038A-473D-BC25-F943084B232B}"/>
                  </a:ext>
                </a:extLst>
              </p:cNvPr>
              <p:cNvSpPr/>
              <p:nvPr/>
            </p:nvSpPr>
            <p:spPr>
              <a:xfrm>
                <a:off x="6819754" y="1585244"/>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0" name="Gruppo 49">
                <a:extLst>
                  <a:ext uri="{FF2B5EF4-FFF2-40B4-BE49-F238E27FC236}">
                    <a16:creationId xmlns:a16="http://schemas.microsoft.com/office/drawing/2014/main" id="{797E3B97-75D7-4AF3-882D-4B80F4686298}"/>
                  </a:ext>
                </a:extLst>
              </p:cNvPr>
              <p:cNvGrpSpPr/>
              <p:nvPr/>
            </p:nvGrpSpPr>
            <p:grpSpPr>
              <a:xfrm>
                <a:off x="7284498" y="1691935"/>
                <a:ext cx="1230513" cy="506618"/>
                <a:chOff x="6934690" y="2235179"/>
                <a:chExt cx="1230513" cy="506618"/>
              </a:xfrm>
            </p:grpSpPr>
            <p:sp>
              <p:nvSpPr>
                <p:cNvPr id="51" name="Ovale 50">
                  <a:extLst>
                    <a:ext uri="{FF2B5EF4-FFF2-40B4-BE49-F238E27FC236}">
                      <a16:creationId xmlns:a16="http://schemas.microsoft.com/office/drawing/2014/main" id="{D49697D5-4287-42CB-87B1-C970C35C0843}"/>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52" name="Ovale 51">
                  <a:extLst>
                    <a:ext uri="{FF2B5EF4-FFF2-40B4-BE49-F238E27FC236}">
                      <a16:creationId xmlns:a16="http://schemas.microsoft.com/office/drawing/2014/main" id="{64A24816-9DD5-4798-AA90-B682CD15014C}"/>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X</a:t>
                  </a:r>
                </a:p>
              </p:txBody>
            </p:sp>
          </p:grpSp>
        </p:grpSp>
        <p:grpSp>
          <p:nvGrpSpPr>
            <p:cNvPr id="53" name="Gruppo 52">
              <a:extLst>
                <a:ext uri="{FF2B5EF4-FFF2-40B4-BE49-F238E27FC236}">
                  <a16:creationId xmlns:a16="http://schemas.microsoft.com/office/drawing/2014/main" id="{BCED5A05-B0FF-4E64-9768-6ACE1905ABD3}"/>
                </a:ext>
              </a:extLst>
            </p:cNvPr>
            <p:cNvGrpSpPr/>
            <p:nvPr/>
          </p:nvGrpSpPr>
          <p:grpSpPr>
            <a:xfrm>
              <a:off x="5383123" y="4286203"/>
              <a:ext cx="2160000" cy="720000"/>
              <a:chOff x="6819754" y="2819813"/>
              <a:chExt cx="2160000" cy="720000"/>
            </a:xfrm>
          </p:grpSpPr>
          <p:sp>
            <p:nvSpPr>
              <p:cNvPr id="54" name="Ovale 53">
                <a:extLst>
                  <a:ext uri="{FF2B5EF4-FFF2-40B4-BE49-F238E27FC236}">
                    <a16:creationId xmlns:a16="http://schemas.microsoft.com/office/drawing/2014/main" id="{9A7DFE34-12E3-417B-9900-5D4C57ED8517}"/>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5" name="Gruppo 54">
                <a:extLst>
                  <a:ext uri="{FF2B5EF4-FFF2-40B4-BE49-F238E27FC236}">
                    <a16:creationId xmlns:a16="http://schemas.microsoft.com/office/drawing/2014/main" id="{2D8854E6-8EF0-43A2-AD7A-DB81155D94FD}"/>
                  </a:ext>
                </a:extLst>
              </p:cNvPr>
              <p:cNvGrpSpPr/>
              <p:nvPr/>
            </p:nvGrpSpPr>
            <p:grpSpPr>
              <a:xfrm>
                <a:off x="7039123" y="2927285"/>
                <a:ext cx="1721262" cy="505057"/>
                <a:chOff x="5029532" y="4984815"/>
                <a:chExt cx="1721262" cy="505057"/>
              </a:xfrm>
            </p:grpSpPr>
            <p:sp>
              <p:nvSpPr>
                <p:cNvPr id="56" name="Ovale 55">
                  <a:extLst>
                    <a:ext uri="{FF2B5EF4-FFF2-40B4-BE49-F238E27FC236}">
                      <a16:creationId xmlns:a16="http://schemas.microsoft.com/office/drawing/2014/main" id="{4E89FC36-69EE-4379-BDC5-E4608FF163EF}"/>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57" name="Ovale 56">
                  <a:extLst>
                    <a:ext uri="{FF2B5EF4-FFF2-40B4-BE49-F238E27FC236}">
                      <a16:creationId xmlns:a16="http://schemas.microsoft.com/office/drawing/2014/main" id="{6F605A6E-92CE-4B1B-AC8F-89333B61DDD9}"/>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58" name="Ovale 57">
                  <a:extLst>
                    <a:ext uri="{FF2B5EF4-FFF2-40B4-BE49-F238E27FC236}">
                      <a16:creationId xmlns:a16="http://schemas.microsoft.com/office/drawing/2014/main" id="{E6BD9971-59C4-4863-AA04-50916A25AA2C}"/>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59" name="Gruppo 58">
              <a:extLst>
                <a:ext uri="{FF2B5EF4-FFF2-40B4-BE49-F238E27FC236}">
                  <a16:creationId xmlns:a16="http://schemas.microsoft.com/office/drawing/2014/main" id="{FFE1EE42-6943-4272-B436-E392FFACE714}"/>
                </a:ext>
              </a:extLst>
            </p:cNvPr>
            <p:cNvGrpSpPr/>
            <p:nvPr/>
          </p:nvGrpSpPr>
          <p:grpSpPr>
            <a:xfrm>
              <a:off x="3948669" y="5864865"/>
              <a:ext cx="2160000" cy="720000"/>
              <a:chOff x="6819754" y="2819813"/>
              <a:chExt cx="2160000" cy="720000"/>
            </a:xfrm>
          </p:grpSpPr>
          <p:sp>
            <p:nvSpPr>
              <p:cNvPr id="60" name="Ovale 59">
                <a:extLst>
                  <a:ext uri="{FF2B5EF4-FFF2-40B4-BE49-F238E27FC236}">
                    <a16:creationId xmlns:a16="http://schemas.microsoft.com/office/drawing/2014/main" id="{94CD2C39-8A79-4CB8-B50F-F7E85DE2ECB5}"/>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61" name="Gruppo 60">
                <a:extLst>
                  <a:ext uri="{FF2B5EF4-FFF2-40B4-BE49-F238E27FC236}">
                    <a16:creationId xmlns:a16="http://schemas.microsoft.com/office/drawing/2014/main" id="{6BCAD200-ECC5-411C-B1F1-1564C543F5F5}"/>
                  </a:ext>
                </a:extLst>
              </p:cNvPr>
              <p:cNvGrpSpPr/>
              <p:nvPr/>
            </p:nvGrpSpPr>
            <p:grpSpPr>
              <a:xfrm>
                <a:off x="7039123" y="2927285"/>
                <a:ext cx="1721262" cy="505057"/>
                <a:chOff x="5029532" y="4984815"/>
                <a:chExt cx="1721262" cy="505057"/>
              </a:xfrm>
            </p:grpSpPr>
            <p:sp>
              <p:nvSpPr>
                <p:cNvPr id="62" name="Ovale 61">
                  <a:extLst>
                    <a:ext uri="{FF2B5EF4-FFF2-40B4-BE49-F238E27FC236}">
                      <a16:creationId xmlns:a16="http://schemas.microsoft.com/office/drawing/2014/main" id="{154E31FB-71ED-48C4-883D-18C3C04ACC71}"/>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63" name="Ovale 62">
                  <a:extLst>
                    <a:ext uri="{FF2B5EF4-FFF2-40B4-BE49-F238E27FC236}">
                      <a16:creationId xmlns:a16="http://schemas.microsoft.com/office/drawing/2014/main" id="{CA114016-CA62-4AC3-90BF-B839CFF6FEC5}"/>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
                  </a:r>
                </a:p>
              </p:txBody>
            </p:sp>
            <p:sp>
              <p:nvSpPr>
                <p:cNvPr id="64" name="Ovale 63">
                  <a:extLst>
                    <a:ext uri="{FF2B5EF4-FFF2-40B4-BE49-F238E27FC236}">
                      <a16:creationId xmlns:a16="http://schemas.microsoft.com/office/drawing/2014/main" id="{E5CDA4AD-07E3-4A62-AAFF-3E424B73BC31}"/>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65" name="Gruppo 64">
              <a:extLst>
                <a:ext uri="{FF2B5EF4-FFF2-40B4-BE49-F238E27FC236}">
                  <a16:creationId xmlns:a16="http://schemas.microsoft.com/office/drawing/2014/main" id="{1A7FD9EF-A89C-4A1D-992E-B64FD364E1D1}"/>
                </a:ext>
              </a:extLst>
            </p:cNvPr>
            <p:cNvGrpSpPr/>
            <p:nvPr/>
          </p:nvGrpSpPr>
          <p:grpSpPr>
            <a:xfrm>
              <a:off x="6819754" y="5864865"/>
              <a:ext cx="2160000" cy="720000"/>
              <a:chOff x="6819754" y="2819813"/>
              <a:chExt cx="2160000" cy="720000"/>
            </a:xfrm>
          </p:grpSpPr>
          <p:sp>
            <p:nvSpPr>
              <p:cNvPr id="66" name="Ovale 65">
                <a:extLst>
                  <a:ext uri="{FF2B5EF4-FFF2-40B4-BE49-F238E27FC236}">
                    <a16:creationId xmlns:a16="http://schemas.microsoft.com/office/drawing/2014/main" id="{333F511F-A018-4865-9F78-1ACD05FE218F}"/>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67" name="Gruppo 66">
                <a:extLst>
                  <a:ext uri="{FF2B5EF4-FFF2-40B4-BE49-F238E27FC236}">
                    <a16:creationId xmlns:a16="http://schemas.microsoft.com/office/drawing/2014/main" id="{CA894923-5AF3-4DB8-9D6B-5ECEB8C3281F}"/>
                  </a:ext>
                </a:extLst>
              </p:cNvPr>
              <p:cNvGrpSpPr/>
              <p:nvPr/>
            </p:nvGrpSpPr>
            <p:grpSpPr>
              <a:xfrm>
                <a:off x="7039123" y="2927285"/>
                <a:ext cx="1721262" cy="505057"/>
                <a:chOff x="5029532" y="4984815"/>
                <a:chExt cx="1721262" cy="505057"/>
              </a:xfrm>
            </p:grpSpPr>
            <p:sp>
              <p:nvSpPr>
                <p:cNvPr id="68" name="Ovale 67">
                  <a:extLst>
                    <a:ext uri="{FF2B5EF4-FFF2-40B4-BE49-F238E27FC236}">
                      <a16:creationId xmlns:a16="http://schemas.microsoft.com/office/drawing/2014/main" id="{C83E7356-5F16-47E5-B1D7-F3BDCFE52B8F}"/>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t>
                  </a:r>
                </a:p>
              </p:txBody>
            </p:sp>
            <p:sp>
              <p:nvSpPr>
                <p:cNvPr id="69" name="Ovale 68">
                  <a:extLst>
                    <a:ext uri="{FF2B5EF4-FFF2-40B4-BE49-F238E27FC236}">
                      <a16:creationId xmlns:a16="http://schemas.microsoft.com/office/drawing/2014/main" id="{7368A230-7C98-40D5-B9C0-64B12AE2E299}"/>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70" name="Ovale 69">
                  <a:extLst>
                    <a:ext uri="{FF2B5EF4-FFF2-40B4-BE49-F238E27FC236}">
                      <a16:creationId xmlns:a16="http://schemas.microsoft.com/office/drawing/2014/main" id="{633F77FB-5E8F-4DC7-856A-848242BDD28D}"/>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cxnSp>
          <p:nvCxnSpPr>
            <p:cNvPr id="72" name="Connettore diritto 71">
              <a:extLst>
                <a:ext uri="{FF2B5EF4-FFF2-40B4-BE49-F238E27FC236}">
                  <a16:creationId xmlns:a16="http://schemas.microsoft.com/office/drawing/2014/main" id="{AEAD0742-8E15-4694-B487-299D5CDDCA41}"/>
                </a:ext>
              </a:extLst>
            </p:cNvPr>
            <p:cNvCxnSpPr>
              <a:stCxn id="27" idx="4"/>
              <a:endCxn id="36" idx="0"/>
            </p:cNvCxnSpPr>
            <p:nvPr/>
          </p:nvCxnSpPr>
          <p:spPr>
            <a:xfrm>
              <a:off x="7899754" y="2183869"/>
              <a:ext cx="0" cy="68249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3" name="Connettore diritto 72">
              <a:extLst>
                <a:ext uri="{FF2B5EF4-FFF2-40B4-BE49-F238E27FC236}">
                  <a16:creationId xmlns:a16="http://schemas.microsoft.com/office/drawing/2014/main" id="{0B5132DB-4964-41A8-BA0C-22DD5F66D966}"/>
                </a:ext>
              </a:extLst>
            </p:cNvPr>
            <p:cNvCxnSpPr>
              <a:cxnSpLocks/>
              <a:stCxn id="36" idx="4"/>
              <a:endCxn id="54" idx="7"/>
            </p:cNvCxnSpPr>
            <p:nvPr/>
          </p:nvCxnSpPr>
          <p:spPr>
            <a:xfrm flipH="1">
              <a:off x="7226798" y="3586362"/>
              <a:ext cx="672956" cy="80528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7" name="Connettore diritto 76">
              <a:extLst>
                <a:ext uri="{FF2B5EF4-FFF2-40B4-BE49-F238E27FC236}">
                  <a16:creationId xmlns:a16="http://schemas.microsoft.com/office/drawing/2014/main" id="{0602ACCE-90BC-4C75-9E34-D37EBEC1A339}"/>
                </a:ext>
              </a:extLst>
            </p:cNvPr>
            <p:cNvCxnSpPr>
              <a:cxnSpLocks/>
              <a:stCxn id="54" idx="4"/>
              <a:endCxn id="60" idx="0"/>
            </p:cNvCxnSpPr>
            <p:nvPr/>
          </p:nvCxnSpPr>
          <p:spPr>
            <a:xfrm flipH="1">
              <a:off x="5028669" y="5006203"/>
              <a:ext cx="1434454"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0" name="Connettore diritto 79">
              <a:extLst>
                <a:ext uri="{FF2B5EF4-FFF2-40B4-BE49-F238E27FC236}">
                  <a16:creationId xmlns:a16="http://schemas.microsoft.com/office/drawing/2014/main" id="{A8313469-8940-432C-8539-5950084D8FFD}"/>
                </a:ext>
              </a:extLst>
            </p:cNvPr>
            <p:cNvCxnSpPr>
              <a:cxnSpLocks/>
              <a:stCxn id="54" idx="4"/>
              <a:endCxn id="66" idx="0"/>
            </p:cNvCxnSpPr>
            <p:nvPr/>
          </p:nvCxnSpPr>
          <p:spPr>
            <a:xfrm>
              <a:off x="6463123" y="5006203"/>
              <a:ext cx="1436631"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0" name="Connettore diritto 89">
              <a:extLst>
                <a:ext uri="{FF2B5EF4-FFF2-40B4-BE49-F238E27FC236}">
                  <a16:creationId xmlns:a16="http://schemas.microsoft.com/office/drawing/2014/main" id="{EB98FC9F-5B78-4F32-933A-4AD7DC007C69}"/>
                </a:ext>
              </a:extLst>
            </p:cNvPr>
            <p:cNvCxnSpPr>
              <a:cxnSpLocks/>
              <a:stCxn id="36" idx="4"/>
              <a:endCxn id="49" idx="1"/>
            </p:cNvCxnSpPr>
            <p:nvPr/>
          </p:nvCxnSpPr>
          <p:spPr>
            <a:xfrm>
              <a:off x="7899754" y="3586362"/>
              <a:ext cx="679582" cy="83321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96" name="Gruppo 95">
              <a:extLst>
                <a:ext uri="{FF2B5EF4-FFF2-40B4-BE49-F238E27FC236}">
                  <a16:creationId xmlns:a16="http://schemas.microsoft.com/office/drawing/2014/main" id="{E2ABE989-13AE-4462-AB4A-A86A131E8477}"/>
                </a:ext>
              </a:extLst>
            </p:cNvPr>
            <p:cNvGrpSpPr/>
            <p:nvPr/>
          </p:nvGrpSpPr>
          <p:grpSpPr>
            <a:xfrm>
              <a:off x="7829398" y="2260000"/>
              <a:ext cx="504000" cy="504000"/>
              <a:chOff x="7860977" y="2449967"/>
              <a:chExt cx="648000" cy="648000"/>
            </a:xfrm>
          </p:grpSpPr>
          <p:sp>
            <p:nvSpPr>
              <p:cNvPr id="94" name="Rettangolo 93">
                <a:extLst>
                  <a:ext uri="{FF2B5EF4-FFF2-40B4-BE49-F238E27FC236}">
                    <a16:creationId xmlns:a16="http://schemas.microsoft.com/office/drawing/2014/main" id="{0FAC60B8-11BC-42A4-9FC3-AFDE8D81C233}"/>
                  </a:ext>
                </a:extLst>
              </p:cNvPr>
              <p:cNvSpPr/>
              <p:nvPr/>
            </p:nvSpPr>
            <p:spPr>
              <a:xfrm>
                <a:off x="7860977" y="2449967"/>
                <a:ext cx="648000" cy="648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95" name="Ovale 94">
                <a:extLst>
                  <a:ext uri="{FF2B5EF4-FFF2-40B4-BE49-F238E27FC236}">
                    <a16:creationId xmlns:a16="http://schemas.microsoft.com/office/drawing/2014/main" id="{ACB7268C-3471-4B20-8BEA-6C66A3D95755}"/>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T</a:t>
                </a:r>
              </a:p>
            </p:txBody>
          </p:sp>
        </p:grpSp>
        <p:grpSp>
          <p:nvGrpSpPr>
            <p:cNvPr id="97" name="Gruppo 96">
              <a:extLst>
                <a:ext uri="{FF2B5EF4-FFF2-40B4-BE49-F238E27FC236}">
                  <a16:creationId xmlns:a16="http://schemas.microsoft.com/office/drawing/2014/main" id="{5F9BAC6E-A1C8-4420-9C2A-AD01895742BE}"/>
                </a:ext>
              </a:extLst>
            </p:cNvPr>
            <p:cNvGrpSpPr/>
            <p:nvPr/>
          </p:nvGrpSpPr>
          <p:grpSpPr>
            <a:xfrm>
              <a:off x="8149546" y="3662959"/>
              <a:ext cx="504000" cy="504000"/>
              <a:chOff x="7860977" y="2449967"/>
              <a:chExt cx="648000" cy="648000"/>
            </a:xfrm>
          </p:grpSpPr>
          <p:sp>
            <p:nvSpPr>
              <p:cNvPr id="98" name="Rettangolo 97">
                <a:extLst>
                  <a:ext uri="{FF2B5EF4-FFF2-40B4-BE49-F238E27FC236}">
                    <a16:creationId xmlns:a16="http://schemas.microsoft.com/office/drawing/2014/main" id="{10CE9196-7C82-4FBF-8E7B-0B93BFA87500}"/>
                  </a:ext>
                </a:extLst>
              </p:cNvPr>
              <p:cNvSpPr/>
              <p:nvPr/>
            </p:nvSpPr>
            <p:spPr>
              <a:xfrm>
                <a:off x="7860977" y="2449967"/>
                <a:ext cx="648000" cy="648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99" name="Ovale 98">
                <a:extLst>
                  <a:ext uri="{FF2B5EF4-FFF2-40B4-BE49-F238E27FC236}">
                    <a16:creationId xmlns:a16="http://schemas.microsoft.com/office/drawing/2014/main" id="{E6F4ED6F-50A6-4DC5-B524-363B0B8C10F7}"/>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p:nvGrpSpPr>
            <p:cNvPr id="104" name="Gruppo 103">
              <a:extLst>
                <a:ext uri="{FF2B5EF4-FFF2-40B4-BE49-F238E27FC236}">
                  <a16:creationId xmlns:a16="http://schemas.microsoft.com/office/drawing/2014/main" id="{5E4E2CDC-650B-4D35-904B-AC81AB6CE3F6}"/>
                </a:ext>
              </a:extLst>
            </p:cNvPr>
            <p:cNvGrpSpPr/>
            <p:nvPr/>
          </p:nvGrpSpPr>
          <p:grpSpPr>
            <a:xfrm>
              <a:off x="6694031" y="3668991"/>
              <a:ext cx="953533" cy="504000"/>
              <a:chOff x="5257587" y="2869786"/>
              <a:chExt cx="953533" cy="504000"/>
            </a:xfrm>
          </p:grpSpPr>
          <p:sp>
            <p:nvSpPr>
              <p:cNvPr id="101" name="Rettangolo 100">
                <a:extLst>
                  <a:ext uri="{FF2B5EF4-FFF2-40B4-BE49-F238E27FC236}">
                    <a16:creationId xmlns:a16="http://schemas.microsoft.com/office/drawing/2014/main" id="{4DE942D3-A1F2-4924-ACE6-5035C95E562B}"/>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102" name="Ovale 101">
                <a:extLst>
                  <a:ext uri="{FF2B5EF4-FFF2-40B4-BE49-F238E27FC236}">
                    <a16:creationId xmlns:a16="http://schemas.microsoft.com/office/drawing/2014/main" id="{9F171E0F-B781-4A2F-946C-C7EC36C8ABBC}"/>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sp>
            <p:nvSpPr>
              <p:cNvPr id="103" name="Ovale 102">
                <a:extLst>
                  <a:ext uri="{FF2B5EF4-FFF2-40B4-BE49-F238E27FC236}">
                    <a16:creationId xmlns:a16="http://schemas.microsoft.com/office/drawing/2014/main" id="{6C8F8770-016E-4F09-94CB-D4E6F71583BA}"/>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105" name="Gruppo 104">
              <a:extLst>
                <a:ext uri="{FF2B5EF4-FFF2-40B4-BE49-F238E27FC236}">
                  <a16:creationId xmlns:a16="http://schemas.microsoft.com/office/drawing/2014/main" id="{BDACA3BE-21A6-4370-A12F-8347DA195E58}"/>
                </a:ext>
              </a:extLst>
            </p:cNvPr>
            <p:cNvGrpSpPr/>
            <p:nvPr/>
          </p:nvGrpSpPr>
          <p:grpSpPr>
            <a:xfrm>
              <a:off x="6715123" y="5127375"/>
              <a:ext cx="953533" cy="504000"/>
              <a:chOff x="5257587" y="2869786"/>
              <a:chExt cx="953533" cy="504000"/>
            </a:xfrm>
          </p:grpSpPr>
          <p:sp>
            <p:nvSpPr>
              <p:cNvPr id="106" name="Rettangolo 105">
                <a:extLst>
                  <a:ext uri="{FF2B5EF4-FFF2-40B4-BE49-F238E27FC236}">
                    <a16:creationId xmlns:a16="http://schemas.microsoft.com/office/drawing/2014/main" id="{F81414F5-97F2-4A80-B43C-16BD9CC9AD95}"/>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107" name="Ovale 106">
                <a:extLst>
                  <a:ext uri="{FF2B5EF4-FFF2-40B4-BE49-F238E27FC236}">
                    <a16:creationId xmlns:a16="http://schemas.microsoft.com/office/drawing/2014/main" id="{33D288A8-B8A2-45C8-9BD9-16085EC89B56}"/>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108" name="Ovale 107">
                <a:extLst>
                  <a:ext uri="{FF2B5EF4-FFF2-40B4-BE49-F238E27FC236}">
                    <a16:creationId xmlns:a16="http://schemas.microsoft.com/office/drawing/2014/main" id="{7814177F-9407-4CEC-A02F-40745F115732}"/>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109" name="Gruppo 108">
              <a:extLst>
                <a:ext uri="{FF2B5EF4-FFF2-40B4-BE49-F238E27FC236}">
                  <a16:creationId xmlns:a16="http://schemas.microsoft.com/office/drawing/2014/main" id="{D84A039E-2A6F-404B-9AD5-EBFD19E2738E}"/>
                </a:ext>
              </a:extLst>
            </p:cNvPr>
            <p:cNvGrpSpPr/>
            <p:nvPr/>
          </p:nvGrpSpPr>
          <p:grpSpPr>
            <a:xfrm>
              <a:off x="5256823" y="5127375"/>
              <a:ext cx="953533" cy="504000"/>
              <a:chOff x="5257587" y="2869786"/>
              <a:chExt cx="953533" cy="504000"/>
            </a:xfrm>
          </p:grpSpPr>
          <p:sp>
            <p:nvSpPr>
              <p:cNvPr id="110" name="Rettangolo 109">
                <a:extLst>
                  <a:ext uri="{FF2B5EF4-FFF2-40B4-BE49-F238E27FC236}">
                    <a16:creationId xmlns:a16="http://schemas.microsoft.com/office/drawing/2014/main" id="{435EDCFB-06C2-4EF7-8DD6-B085F666E050}"/>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111" name="Ovale 110">
                <a:extLst>
                  <a:ext uri="{FF2B5EF4-FFF2-40B4-BE49-F238E27FC236}">
                    <a16:creationId xmlns:a16="http://schemas.microsoft.com/office/drawing/2014/main" id="{A7229BDE-042F-44B9-ABCB-ABC9C517F024}"/>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112" name="Ovale 111">
                <a:extLst>
                  <a:ext uri="{FF2B5EF4-FFF2-40B4-BE49-F238E27FC236}">
                    <a16:creationId xmlns:a16="http://schemas.microsoft.com/office/drawing/2014/main" id="{2FA7EE85-596A-4B11-B57C-48FDF876D9F7}"/>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p:grpSp>
        <p:nvGrpSpPr>
          <p:cNvPr id="117" name="Gruppo 116">
            <a:extLst>
              <a:ext uri="{FF2B5EF4-FFF2-40B4-BE49-F238E27FC236}">
                <a16:creationId xmlns:a16="http://schemas.microsoft.com/office/drawing/2014/main" id="{E55870AC-2F93-4768-A792-2B4A39A3518B}"/>
              </a:ext>
            </a:extLst>
          </p:cNvPr>
          <p:cNvGrpSpPr/>
          <p:nvPr/>
        </p:nvGrpSpPr>
        <p:grpSpPr>
          <a:xfrm>
            <a:off x="201881" y="1637011"/>
            <a:ext cx="4313418" cy="1555132"/>
            <a:chOff x="502731" y="1862465"/>
            <a:chExt cx="4313418" cy="1555132"/>
          </a:xfrm>
        </p:grpSpPr>
        <p:sp>
          <p:nvSpPr>
            <p:cNvPr id="115" name="CasellaDiTesto 114">
              <a:extLst>
                <a:ext uri="{FF2B5EF4-FFF2-40B4-BE49-F238E27FC236}">
                  <a16:creationId xmlns:a16="http://schemas.microsoft.com/office/drawing/2014/main" id="{5D51537E-0AE5-4BB7-B7C3-1075F377C2FA}"/>
                </a:ext>
              </a:extLst>
            </p:cNvPr>
            <p:cNvSpPr txBox="1"/>
            <p:nvPr/>
          </p:nvSpPr>
          <p:spPr>
            <a:xfrm>
              <a:off x="1782946" y="1863325"/>
              <a:ext cx="3033203" cy="1554272"/>
            </a:xfrm>
            <a:prstGeom prst="rect">
              <a:avLst/>
            </a:prstGeom>
            <a:noFill/>
          </p:spPr>
          <p:txBody>
            <a:bodyPr wrap="none" rtlCol="0">
              <a:spAutoFit/>
            </a:bodyPr>
            <a:lstStyle/>
            <a:p>
              <a:pPr marL="285750" indent="-285750">
                <a:spcBef>
                  <a:spcPts val="600"/>
                </a:spcBef>
                <a:buFont typeface="Wingdings" panose="05000000000000000000" pitchFamily="2" charset="2"/>
                <a:buChar char="§"/>
              </a:pPr>
              <a:r>
                <a:rPr lang="it-IT" sz="2000" dirty="0"/>
                <a:t>Moralizzazione</a:t>
              </a:r>
            </a:p>
            <a:p>
              <a:pPr marL="285750" indent="-285750">
                <a:spcBef>
                  <a:spcPts val="600"/>
                </a:spcBef>
                <a:buFont typeface="Wingdings" panose="05000000000000000000" pitchFamily="2" charset="2"/>
                <a:buChar char="§"/>
              </a:pPr>
              <a:r>
                <a:rPr lang="it-IT" sz="2000" dirty="0"/>
                <a:t>Triangolazione</a:t>
              </a:r>
            </a:p>
            <a:p>
              <a:pPr marL="285750" indent="-285750">
                <a:spcBef>
                  <a:spcPts val="600"/>
                </a:spcBef>
                <a:buFont typeface="Wingdings" panose="05000000000000000000" pitchFamily="2" charset="2"/>
                <a:buChar char="§"/>
              </a:pPr>
              <a:r>
                <a:rPr lang="it-IT" sz="2000" dirty="0"/>
                <a:t>Ricerca delle cliques</a:t>
              </a:r>
            </a:p>
            <a:p>
              <a:pPr marL="285750" indent="-285750">
                <a:spcBef>
                  <a:spcPts val="600"/>
                </a:spcBef>
                <a:buFont typeface="Wingdings" panose="05000000000000000000" pitchFamily="2" charset="2"/>
                <a:buChar char="§"/>
              </a:pPr>
              <a:r>
                <a:rPr lang="it-IT" sz="2000" dirty="0"/>
                <a:t>Connessione delle cliques</a:t>
              </a:r>
            </a:p>
          </p:txBody>
        </p:sp>
        <p:sp>
          <p:nvSpPr>
            <p:cNvPr id="116" name="Rettangolo 115">
              <a:extLst>
                <a:ext uri="{FF2B5EF4-FFF2-40B4-BE49-F238E27FC236}">
                  <a16:creationId xmlns:a16="http://schemas.microsoft.com/office/drawing/2014/main" id="{9A9E15FB-38C7-42A9-BED2-46295EFFB8FC}"/>
                </a:ext>
              </a:extLst>
            </p:cNvPr>
            <p:cNvSpPr/>
            <p:nvPr/>
          </p:nvSpPr>
          <p:spPr>
            <a:xfrm>
              <a:off x="502731" y="1862465"/>
              <a:ext cx="1218667" cy="461665"/>
            </a:xfrm>
            <a:prstGeom prst="rect">
              <a:avLst/>
            </a:prstGeom>
          </p:spPr>
          <p:txBody>
            <a:bodyPr wrap="none">
              <a:spAutoFit/>
            </a:bodyPr>
            <a:lstStyle/>
            <a:p>
              <a:r>
                <a:rPr lang="it-IT" sz="2400" b="1" dirty="0"/>
                <a:t>Tramite:</a:t>
              </a:r>
            </a:p>
          </p:txBody>
        </p:sp>
      </p:grpSp>
      <p:sp>
        <p:nvSpPr>
          <p:cNvPr id="118" name="Freccia a destra 117">
            <a:extLst>
              <a:ext uri="{FF2B5EF4-FFF2-40B4-BE49-F238E27FC236}">
                <a16:creationId xmlns:a16="http://schemas.microsoft.com/office/drawing/2014/main" id="{437B58E0-AD41-4195-8884-F7A92F00471C}"/>
              </a:ext>
            </a:extLst>
          </p:cNvPr>
          <p:cNvSpPr/>
          <p:nvPr/>
        </p:nvSpPr>
        <p:spPr>
          <a:xfrm>
            <a:off x="4224181" y="3942108"/>
            <a:ext cx="984399" cy="831252"/>
          </a:xfrm>
          <a:prstGeom prst="rightArrow">
            <a:avLst/>
          </a:prstGeom>
          <a:solidFill>
            <a:schemeClr val="bg1"/>
          </a:solidFill>
          <a:ln w="762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7429585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DE554F-794B-42D9-98C0-79F7A2FCE5DC}"/>
              </a:ext>
            </a:extLst>
          </p:cNvPr>
          <p:cNvSpPr>
            <a:spLocks noGrp="1"/>
          </p:cNvSpPr>
          <p:nvPr>
            <p:ph type="title"/>
          </p:nvPr>
        </p:nvSpPr>
        <p:spPr/>
        <p:txBody>
          <a:bodyPr>
            <a:normAutofit fontScale="90000"/>
          </a:bodyPr>
          <a:lstStyle/>
          <a:p>
            <a:r>
              <a:rPr lang="it-IT" dirty="0"/>
              <a:t>Esempio finale: Asia network</a:t>
            </a:r>
          </a:p>
        </p:txBody>
      </p:sp>
      <p:sp>
        <p:nvSpPr>
          <p:cNvPr id="3" name="Segnaposto numero diapositiva 2">
            <a:extLst>
              <a:ext uri="{FF2B5EF4-FFF2-40B4-BE49-F238E27FC236}">
                <a16:creationId xmlns:a16="http://schemas.microsoft.com/office/drawing/2014/main" id="{1D61C60F-6488-4B20-83E3-BD69237BBCCB}"/>
              </a:ext>
            </a:extLst>
          </p:cNvPr>
          <p:cNvSpPr>
            <a:spLocks noGrp="1"/>
          </p:cNvSpPr>
          <p:nvPr>
            <p:ph type="sldNum" sz="quarter" idx="11"/>
          </p:nvPr>
        </p:nvSpPr>
        <p:spPr/>
        <p:txBody>
          <a:bodyPr/>
          <a:lstStyle/>
          <a:p>
            <a:fld id="{E3E31332-ACEA-43BB-804D-F4DACF796CB9}" type="slidenum">
              <a:rPr lang="it-IT" smtClean="0"/>
              <a:t>43</a:t>
            </a:fld>
            <a:endParaRPr lang="it-IT"/>
          </a:p>
        </p:txBody>
      </p:sp>
      <p:sp>
        <p:nvSpPr>
          <p:cNvPr id="4" name="Segnaposto testo 3">
            <a:extLst>
              <a:ext uri="{FF2B5EF4-FFF2-40B4-BE49-F238E27FC236}">
                <a16:creationId xmlns:a16="http://schemas.microsoft.com/office/drawing/2014/main" id="{6FD20263-2C3B-4CD7-891F-931AB2CC36DE}"/>
              </a:ext>
            </a:extLst>
          </p:cNvPr>
          <p:cNvSpPr>
            <a:spLocks noGrp="1"/>
          </p:cNvSpPr>
          <p:nvPr>
            <p:ph type="body" sz="quarter" idx="13"/>
          </p:nvPr>
        </p:nvSpPr>
        <p:spPr/>
        <p:txBody>
          <a:bodyPr/>
          <a:lstStyle/>
          <a:p>
            <a:r>
              <a:rPr lang="it-IT" dirty="0"/>
              <a:t>Assegnazione dei CPDs alle cliques</a:t>
            </a:r>
          </a:p>
        </p:txBody>
      </p:sp>
      <p:grpSp>
        <p:nvGrpSpPr>
          <p:cNvPr id="5" name="Gruppo 4">
            <a:extLst>
              <a:ext uri="{FF2B5EF4-FFF2-40B4-BE49-F238E27FC236}">
                <a16:creationId xmlns:a16="http://schemas.microsoft.com/office/drawing/2014/main" id="{4535D5BE-AA6B-4BC2-A284-714F999E099F}"/>
              </a:ext>
            </a:extLst>
          </p:cNvPr>
          <p:cNvGrpSpPr/>
          <p:nvPr/>
        </p:nvGrpSpPr>
        <p:grpSpPr>
          <a:xfrm>
            <a:off x="2574731" y="1668481"/>
            <a:ext cx="5760000" cy="5040000"/>
            <a:chOff x="3948669" y="1463869"/>
            <a:chExt cx="6474342" cy="5120996"/>
          </a:xfrm>
        </p:grpSpPr>
        <p:grpSp>
          <p:nvGrpSpPr>
            <p:cNvPr id="6" name="Gruppo 5">
              <a:extLst>
                <a:ext uri="{FF2B5EF4-FFF2-40B4-BE49-F238E27FC236}">
                  <a16:creationId xmlns:a16="http://schemas.microsoft.com/office/drawing/2014/main" id="{F2CB22A2-41F9-44A5-9299-7CAF5AFE27E1}"/>
                </a:ext>
              </a:extLst>
            </p:cNvPr>
            <p:cNvGrpSpPr/>
            <p:nvPr/>
          </p:nvGrpSpPr>
          <p:grpSpPr>
            <a:xfrm>
              <a:off x="6819754" y="1463869"/>
              <a:ext cx="2160000" cy="720000"/>
              <a:chOff x="6819754" y="1585244"/>
              <a:chExt cx="2160000" cy="720000"/>
            </a:xfrm>
          </p:grpSpPr>
          <p:sp>
            <p:nvSpPr>
              <p:cNvPr id="59" name="Ovale 58">
                <a:extLst>
                  <a:ext uri="{FF2B5EF4-FFF2-40B4-BE49-F238E27FC236}">
                    <a16:creationId xmlns:a16="http://schemas.microsoft.com/office/drawing/2014/main" id="{A87149D1-91FA-4327-8E82-D60BBBDB2A96}"/>
                  </a:ext>
                </a:extLst>
              </p:cNvPr>
              <p:cNvSpPr/>
              <p:nvPr/>
            </p:nvSpPr>
            <p:spPr>
              <a:xfrm>
                <a:off x="6819754" y="1585244"/>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60" name="Gruppo 59">
                <a:extLst>
                  <a:ext uri="{FF2B5EF4-FFF2-40B4-BE49-F238E27FC236}">
                    <a16:creationId xmlns:a16="http://schemas.microsoft.com/office/drawing/2014/main" id="{467736A6-D761-42A4-8C4C-37A3CC8CD3D3}"/>
                  </a:ext>
                </a:extLst>
              </p:cNvPr>
              <p:cNvGrpSpPr/>
              <p:nvPr/>
            </p:nvGrpSpPr>
            <p:grpSpPr>
              <a:xfrm>
                <a:off x="7284498" y="1691935"/>
                <a:ext cx="1230513" cy="506618"/>
                <a:chOff x="6934690" y="2235179"/>
                <a:chExt cx="1230513" cy="506618"/>
              </a:xfrm>
            </p:grpSpPr>
            <p:sp>
              <p:nvSpPr>
                <p:cNvPr id="61" name="Ovale 60">
                  <a:extLst>
                    <a:ext uri="{FF2B5EF4-FFF2-40B4-BE49-F238E27FC236}">
                      <a16:creationId xmlns:a16="http://schemas.microsoft.com/office/drawing/2014/main" id="{E947F75A-C9D6-4775-BAB0-D1A9004D1D19}"/>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a:t>
                  </a:r>
                </a:p>
              </p:txBody>
            </p:sp>
            <p:sp>
              <p:nvSpPr>
                <p:cNvPr id="62" name="Ovale 61">
                  <a:extLst>
                    <a:ext uri="{FF2B5EF4-FFF2-40B4-BE49-F238E27FC236}">
                      <a16:creationId xmlns:a16="http://schemas.microsoft.com/office/drawing/2014/main" id="{3E0B3F48-6345-4849-AFBF-C59F9239B7EC}"/>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grpSp>
        </p:grpSp>
        <p:grpSp>
          <p:nvGrpSpPr>
            <p:cNvPr id="7" name="Gruppo 6">
              <a:extLst>
                <a:ext uri="{FF2B5EF4-FFF2-40B4-BE49-F238E27FC236}">
                  <a16:creationId xmlns:a16="http://schemas.microsoft.com/office/drawing/2014/main" id="{9972B266-C0CD-4664-8AA7-86D349E3357D}"/>
                </a:ext>
              </a:extLst>
            </p:cNvPr>
            <p:cNvGrpSpPr/>
            <p:nvPr/>
          </p:nvGrpSpPr>
          <p:grpSpPr>
            <a:xfrm>
              <a:off x="6819754" y="2866362"/>
              <a:ext cx="2160000" cy="720000"/>
              <a:chOff x="6819754" y="2819813"/>
              <a:chExt cx="2160000" cy="720000"/>
            </a:xfrm>
          </p:grpSpPr>
          <p:sp>
            <p:nvSpPr>
              <p:cNvPr id="54" name="Ovale 53">
                <a:extLst>
                  <a:ext uri="{FF2B5EF4-FFF2-40B4-BE49-F238E27FC236}">
                    <a16:creationId xmlns:a16="http://schemas.microsoft.com/office/drawing/2014/main" id="{AEE8AC28-0D9C-49CA-A33B-3902ED285302}"/>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5" name="Gruppo 54">
                <a:extLst>
                  <a:ext uri="{FF2B5EF4-FFF2-40B4-BE49-F238E27FC236}">
                    <a16:creationId xmlns:a16="http://schemas.microsoft.com/office/drawing/2014/main" id="{5DADBA86-8B6E-434C-B88B-9BA3EBD69253}"/>
                  </a:ext>
                </a:extLst>
              </p:cNvPr>
              <p:cNvGrpSpPr/>
              <p:nvPr/>
            </p:nvGrpSpPr>
            <p:grpSpPr>
              <a:xfrm>
                <a:off x="7039123" y="2927285"/>
                <a:ext cx="1721262" cy="505057"/>
                <a:chOff x="5029532" y="4984815"/>
                <a:chExt cx="1721262" cy="505057"/>
              </a:xfrm>
            </p:grpSpPr>
            <p:sp>
              <p:nvSpPr>
                <p:cNvPr id="56" name="Ovale 55">
                  <a:extLst>
                    <a:ext uri="{FF2B5EF4-FFF2-40B4-BE49-F238E27FC236}">
                      <a16:creationId xmlns:a16="http://schemas.microsoft.com/office/drawing/2014/main" id="{8D460479-55AC-48C6-A518-72DC48B28AE0}"/>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sp>
              <p:nvSpPr>
                <p:cNvPr id="57" name="Ovale 56">
                  <a:extLst>
                    <a:ext uri="{FF2B5EF4-FFF2-40B4-BE49-F238E27FC236}">
                      <a16:creationId xmlns:a16="http://schemas.microsoft.com/office/drawing/2014/main" id="{50B99B58-DFEC-4393-9237-AEDFBD3EFA3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58" name="Ovale 57">
                  <a:extLst>
                    <a:ext uri="{FF2B5EF4-FFF2-40B4-BE49-F238E27FC236}">
                      <a16:creationId xmlns:a16="http://schemas.microsoft.com/office/drawing/2014/main" id="{3F5237DD-1B2B-417E-A28E-6D875C7BF885}"/>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grpSp>
        </p:grpSp>
        <p:grpSp>
          <p:nvGrpSpPr>
            <p:cNvPr id="8" name="Gruppo 7">
              <a:extLst>
                <a:ext uri="{FF2B5EF4-FFF2-40B4-BE49-F238E27FC236}">
                  <a16:creationId xmlns:a16="http://schemas.microsoft.com/office/drawing/2014/main" id="{A257FDD4-C2DC-42AB-8BA7-4558839CB12B}"/>
                </a:ext>
              </a:extLst>
            </p:cNvPr>
            <p:cNvGrpSpPr/>
            <p:nvPr/>
          </p:nvGrpSpPr>
          <p:grpSpPr>
            <a:xfrm>
              <a:off x="8263011" y="4314132"/>
              <a:ext cx="2160000" cy="720000"/>
              <a:chOff x="6819754" y="1585244"/>
              <a:chExt cx="2160000" cy="720000"/>
            </a:xfrm>
          </p:grpSpPr>
          <p:sp>
            <p:nvSpPr>
              <p:cNvPr id="50" name="Ovale 49">
                <a:extLst>
                  <a:ext uri="{FF2B5EF4-FFF2-40B4-BE49-F238E27FC236}">
                    <a16:creationId xmlns:a16="http://schemas.microsoft.com/office/drawing/2014/main" id="{A98F684C-E6CE-462A-BEB5-777A27E34EE4}"/>
                  </a:ext>
                </a:extLst>
              </p:cNvPr>
              <p:cNvSpPr/>
              <p:nvPr/>
            </p:nvSpPr>
            <p:spPr>
              <a:xfrm>
                <a:off x="6819754" y="1585244"/>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1" name="Gruppo 50">
                <a:extLst>
                  <a:ext uri="{FF2B5EF4-FFF2-40B4-BE49-F238E27FC236}">
                    <a16:creationId xmlns:a16="http://schemas.microsoft.com/office/drawing/2014/main" id="{6E6134F9-FFC6-48AF-A6E1-997F919B6971}"/>
                  </a:ext>
                </a:extLst>
              </p:cNvPr>
              <p:cNvGrpSpPr/>
              <p:nvPr/>
            </p:nvGrpSpPr>
            <p:grpSpPr>
              <a:xfrm>
                <a:off x="7284498" y="1691935"/>
                <a:ext cx="1230513" cy="506618"/>
                <a:chOff x="6934690" y="2235179"/>
                <a:chExt cx="1230513" cy="506618"/>
              </a:xfrm>
            </p:grpSpPr>
            <p:sp>
              <p:nvSpPr>
                <p:cNvPr id="52" name="Ovale 51">
                  <a:extLst>
                    <a:ext uri="{FF2B5EF4-FFF2-40B4-BE49-F238E27FC236}">
                      <a16:creationId xmlns:a16="http://schemas.microsoft.com/office/drawing/2014/main" id="{9D4436A5-EB53-4E50-964C-3945E6B8ECF7}"/>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53" name="Ovale 52">
                  <a:extLst>
                    <a:ext uri="{FF2B5EF4-FFF2-40B4-BE49-F238E27FC236}">
                      <a16:creationId xmlns:a16="http://schemas.microsoft.com/office/drawing/2014/main" id="{2F99BF1B-DE2D-41EC-A00B-8892DA1C6EE7}"/>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X</a:t>
                  </a:r>
                </a:p>
              </p:txBody>
            </p:sp>
          </p:grpSp>
        </p:grpSp>
        <p:grpSp>
          <p:nvGrpSpPr>
            <p:cNvPr id="9" name="Gruppo 8">
              <a:extLst>
                <a:ext uri="{FF2B5EF4-FFF2-40B4-BE49-F238E27FC236}">
                  <a16:creationId xmlns:a16="http://schemas.microsoft.com/office/drawing/2014/main" id="{59FD0A67-A067-4859-918E-978CE5F1094A}"/>
                </a:ext>
              </a:extLst>
            </p:cNvPr>
            <p:cNvGrpSpPr/>
            <p:nvPr/>
          </p:nvGrpSpPr>
          <p:grpSpPr>
            <a:xfrm>
              <a:off x="5383123" y="4286203"/>
              <a:ext cx="2160000" cy="720000"/>
              <a:chOff x="6819754" y="2819813"/>
              <a:chExt cx="2160000" cy="720000"/>
            </a:xfrm>
          </p:grpSpPr>
          <p:sp>
            <p:nvSpPr>
              <p:cNvPr id="45" name="Ovale 44">
                <a:extLst>
                  <a:ext uri="{FF2B5EF4-FFF2-40B4-BE49-F238E27FC236}">
                    <a16:creationId xmlns:a16="http://schemas.microsoft.com/office/drawing/2014/main" id="{50FCB1FF-E8FF-4E03-9E01-186EFE08ED3F}"/>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6" name="Gruppo 45">
                <a:extLst>
                  <a:ext uri="{FF2B5EF4-FFF2-40B4-BE49-F238E27FC236}">
                    <a16:creationId xmlns:a16="http://schemas.microsoft.com/office/drawing/2014/main" id="{48463249-5CED-457A-87F8-1BCA128AAB67}"/>
                  </a:ext>
                </a:extLst>
              </p:cNvPr>
              <p:cNvGrpSpPr/>
              <p:nvPr/>
            </p:nvGrpSpPr>
            <p:grpSpPr>
              <a:xfrm>
                <a:off x="7039123" y="2927285"/>
                <a:ext cx="1721262" cy="505057"/>
                <a:chOff x="5029532" y="4984815"/>
                <a:chExt cx="1721262" cy="505057"/>
              </a:xfrm>
            </p:grpSpPr>
            <p:sp>
              <p:nvSpPr>
                <p:cNvPr id="47" name="Ovale 46">
                  <a:extLst>
                    <a:ext uri="{FF2B5EF4-FFF2-40B4-BE49-F238E27FC236}">
                      <a16:creationId xmlns:a16="http://schemas.microsoft.com/office/drawing/2014/main" id="{A7F0585C-F177-40EE-96E4-55236216EF1E}"/>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48" name="Ovale 47">
                  <a:extLst>
                    <a:ext uri="{FF2B5EF4-FFF2-40B4-BE49-F238E27FC236}">
                      <a16:creationId xmlns:a16="http://schemas.microsoft.com/office/drawing/2014/main" id="{370DF9F0-284F-4811-AC9A-D21FF1153B6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9" name="Ovale 48">
                  <a:extLst>
                    <a:ext uri="{FF2B5EF4-FFF2-40B4-BE49-F238E27FC236}">
                      <a16:creationId xmlns:a16="http://schemas.microsoft.com/office/drawing/2014/main" id="{343039B4-75BC-4BE4-9EF7-9220F9E3C2CC}"/>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0" name="Gruppo 9">
              <a:extLst>
                <a:ext uri="{FF2B5EF4-FFF2-40B4-BE49-F238E27FC236}">
                  <a16:creationId xmlns:a16="http://schemas.microsoft.com/office/drawing/2014/main" id="{BDFEED3A-0B79-44F9-AF52-7C7BBA2465C8}"/>
                </a:ext>
              </a:extLst>
            </p:cNvPr>
            <p:cNvGrpSpPr/>
            <p:nvPr/>
          </p:nvGrpSpPr>
          <p:grpSpPr>
            <a:xfrm>
              <a:off x="3948669" y="5864865"/>
              <a:ext cx="2160000" cy="720000"/>
              <a:chOff x="6819754" y="2819813"/>
              <a:chExt cx="2160000" cy="720000"/>
            </a:xfrm>
          </p:grpSpPr>
          <p:sp>
            <p:nvSpPr>
              <p:cNvPr id="40" name="Ovale 39">
                <a:extLst>
                  <a:ext uri="{FF2B5EF4-FFF2-40B4-BE49-F238E27FC236}">
                    <a16:creationId xmlns:a16="http://schemas.microsoft.com/office/drawing/2014/main" id="{DC53E3D2-2808-48E1-99F8-DA23DBDADB43}"/>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1" name="Gruppo 40">
                <a:extLst>
                  <a:ext uri="{FF2B5EF4-FFF2-40B4-BE49-F238E27FC236}">
                    <a16:creationId xmlns:a16="http://schemas.microsoft.com/office/drawing/2014/main" id="{F3398E23-8C89-4FE5-98AE-A18330A9027C}"/>
                  </a:ext>
                </a:extLst>
              </p:cNvPr>
              <p:cNvGrpSpPr/>
              <p:nvPr/>
            </p:nvGrpSpPr>
            <p:grpSpPr>
              <a:xfrm>
                <a:off x="7039123" y="2927285"/>
                <a:ext cx="1721262" cy="505057"/>
                <a:chOff x="5029532" y="4984815"/>
                <a:chExt cx="1721262" cy="505057"/>
              </a:xfrm>
            </p:grpSpPr>
            <p:sp>
              <p:nvSpPr>
                <p:cNvPr id="42" name="Ovale 41">
                  <a:extLst>
                    <a:ext uri="{FF2B5EF4-FFF2-40B4-BE49-F238E27FC236}">
                      <a16:creationId xmlns:a16="http://schemas.microsoft.com/office/drawing/2014/main" id="{ED1835F9-678E-4989-B03D-A801351E1A5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3" name="Ovale 42">
                  <a:extLst>
                    <a:ext uri="{FF2B5EF4-FFF2-40B4-BE49-F238E27FC236}">
                      <a16:creationId xmlns:a16="http://schemas.microsoft.com/office/drawing/2014/main" id="{C7278E33-9BAB-4994-9FAD-BA768AA0D70F}"/>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
                  </a:r>
                </a:p>
              </p:txBody>
            </p:sp>
            <p:sp>
              <p:nvSpPr>
                <p:cNvPr id="44" name="Ovale 43">
                  <a:extLst>
                    <a:ext uri="{FF2B5EF4-FFF2-40B4-BE49-F238E27FC236}">
                      <a16:creationId xmlns:a16="http://schemas.microsoft.com/office/drawing/2014/main" id="{3820E654-A97F-4C41-AF33-ACE9E315043B}"/>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1" name="Gruppo 10">
              <a:extLst>
                <a:ext uri="{FF2B5EF4-FFF2-40B4-BE49-F238E27FC236}">
                  <a16:creationId xmlns:a16="http://schemas.microsoft.com/office/drawing/2014/main" id="{13DAA3D7-B9BC-4279-8580-32BD638BA8CE}"/>
                </a:ext>
              </a:extLst>
            </p:cNvPr>
            <p:cNvGrpSpPr/>
            <p:nvPr/>
          </p:nvGrpSpPr>
          <p:grpSpPr>
            <a:xfrm>
              <a:off x="6819754" y="5864865"/>
              <a:ext cx="2160000" cy="720000"/>
              <a:chOff x="6819754" y="2819813"/>
              <a:chExt cx="2160000" cy="720000"/>
            </a:xfrm>
          </p:grpSpPr>
          <p:sp>
            <p:nvSpPr>
              <p:cNvPr id="35" name="Ovale 34">
                <a:extLst>
                  <a:ext uri="{FF2B5EF4-FFF2-40B4-BE49-F238E27FC236}">
                    <a16:creationId xmlns:a16="http://schemas.microsoft.com/office/drawing/2014/main" id="{11C8846A-360A-47A7-B8A0-7997B14C38E5}"/>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36" name="Gruppo 35">
                <a:extLst>
                  <a:ext uri="{FF2B5EF4-FFF2-40B4-BE49-F238E27FC236}">
                    <a16:creationId xmlns:a16="http://schemas.microsoft.com/office/drawing/2014/main" id="{1C5D16B1-51D7-46F8-A8C7-605E3B3B983B}"/>
                  </a:ext>
                </a:extLst>
              </p:cNvPr>
              <p:cNvGrpSpPr/>
              <p:nvPr/>
            </p:nvGrpSpPr>
            <p:grpSpPr>
              <a:xfrm>
                <a:off x="7039123" y="2927285"/>
                <a:ext cx="1721262" cy="505057"/>
                <a:chOff x="5029532" y="4984815"/>
                <a:chExt cx="1721262" cy="505057"/>
              </a:xfrm>
            </p:grpSpPr>
            <p:sp>
              <p:nvSpPr>
                <p:cNvPr id="37" name="Ovale 36">
                  <a:extLst>
                    <a:ext uri="{FF2B5EF4-FFF2-40B4-BE49-F238E27FC236}">
                      <a16:creationId xmlns:a16="http://schemas.microsoft.com/office/drawing/2014/main" id="{CB7915F0-FC01-48D3-B922-0B24CD8D6B1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t>
                  </a:r>
                </a:p>
              </p:txBody>
            </p:sp>
            <p:sp>
              <p:nvSpPr>
                <p:cNvPr id="38" name="Ovale 37">
                  <a:extLst>
                    <a:ext uri="{FF2B5EF4-FFF2-40B4-BE49-F238E27FC236}">
                      <a16:creationId xmlns:a16="http://schemas.microsoft.com/office/drawing/2014/main" id="{DBBFA44D-B3AE-4678-AB38-39A7EC2FADF3}"/>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39" name="Ovale 38">
                  <a:extLst>
                    <a:ext uri="{FF2B5EF4-FFF2-40B4-BE49-F238E27FC236}">
                      <a16:creationId xmlns:a16="http://schemas.microsoft.com/office/drawing/2014/main" id="{4F98A147-AF18-4967-9E29-B59519A5F004}"/>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cxnSp>
          <p:nvCxnSpPr>
            <p:cNvPr id="12" name="Connettore diritto 11">
              <a:extLst>
                <a:ext uri="{FF2B5EF4-FFF2-40B4-BE49-F238E27FC236}">
                  <a16:creationId xmlns:a16="http://schemas.microsoft.com/office/drawing/2014/main" id="{235E67F6-6B72-4F5F-89ED-C001E2EA0176}"/>
                </a:ext>
              </a:extLst>
            </p:cNvPr>
            <p:cNvCxnSpPr>
              <a:stCxn id="59" idx="4"/>
              <a:endCxn id="54" idx="0"/>
            </p:cNvCxnSpPr>
            <p:nvPr/>
          </p:nvCxnSpPr>
          <p:spPr>
            <a:xfrm>
              <a:off x="7899754" y="2183869"/>
              <a:ext cx="0" cy="68249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E4613BB-CDC2-451F-9356-48FC1078BB7F}"/>
                </a:ext>
              </a:extLst>
            </p:cNvPr>
            <p:cNvCxnSpPr>
              <a:cxnSpLocks/>
              <a:stCxn id="54" idx="4"/>
              <a:endCxn id="45" idx="7"/>
            </p:cNvCxnSpPr>
            <p:nvPr/>
          </p:nvCxnSpPr>
          <p:spPr>
            <a:xfrm flipH="1">
              <a:off x="7226798" y="3586362"/>
              <a:ext cx="672956" cy="80528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168C4C9D-D229-4AF9-9275-760A468D2C0E}"/>
                </a:ext>
              </a:extLst>
            </p:cNvPr>
            <p:cNvCxnSpPr>
              <a:cxnSpLocks/>
              <a:stCxn id="45" idx="4"/>
              <a:endCxn id="40" idx="0"/>
            </p:cNvCxnSpPr>
            <p:nvPr/>
          </p:nvCxnSpPr>
          <p:spPr>
            <a:xfrm flipH="1">
              <a:off x="5028669" y="5006203"/>
              <a:ext cx="1434454"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637B4DBC-9D4A-4640-9190-806640A86000}"/>
                </a:ext>
              </a:extLst>
            </p:cNvPr>
            <p:cNvCxnSpPr>
              <a:cxnSpLocks/>
              <a:stCxn id="45" idx="4"/>
              <a:endCxn id="35" idx="0"/>
            </p:cNvCxnSpPr>
            <p:nvPr/>
          </p:nvCxnSpPr>
          <p:spPr>
            <a:xfrm>
              <a:off x="6463123" y="5006203"/>
              <a:ext cx="1436631"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B0A2DF22-E4EF-4C3B-814E-DE24DDB34630}"/>
                </a:ext>
              </a:extLst>
            </p:cNvPr>
            <p:cNvCxnSpPr>
              <a:cxnSpLocks/>
              <a:stCxn id="54" idx="4"/>
              <a:endCxn id="50" idx="1"/>
            </p:cNvCxnSpPr>
            <p:nvPr/>
          </p:nvCxnSpPr>
          <p:spPr>
            <a:xfrm>
              <a:off x="7899754" y="3586362"/>
              <a:ext cx="679582" cy="83321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 name="Gruppo 16">
              <a:extLst>
                <a:ext uri="{FF2B5EF4-FFF2-40B4-BE49-F238E27FC236}">
                  <a16:creationId xmlns:a16="http://schemas.microsoft.com/office/drawing/2014/main" id="{4F878C81-FD88-41AE-B475-86F78895BEA8}"/>
                </a:ext>
              </a:extLst>
            </p:cNvPr>
            <p:cNvGrpSpPr/>
            <p:nvPr/>
          </p:nvGrpSpPr>
          <p:grpSpPr>
            <a:xfrm>
              <a:off x="7829398" y="2260000"/>
              <a:ext cx="504000" cy="504000"/>
              <a:chOff x="7860977" y="2449967"/>
              <a:chExt cx="648000" cy="648000"/>
            </a:xfrm>
          </p:grpSpPr>
          <p:sp>
            <p:nvSpPr>
              <p:cNvPr id="33" name="Rettangolo 32">
                <a:extLst>
                  <a:ext uri="{FF2B5EF4-FFF2-40B4-BE49-F238E27FC236}">
                    <a16:creationId xmlns:a16="http://schemas.microsoft.com/office/drawing/2014/main" id="{830E9E30-2273-4D91-BC30-ADE19DE3083A}"/>
                  </a:ext>
                </a:extLst>
              </p:cNvPr>
              <p:cNvSpPr/>
              <p:nvPr/>
            </p:nvSpPr>
            <p:spPr>
              <a:xfrm>
                <a:off x="7860977" y="2449967"/>
                <a:ext cx="648000" cy="648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34" name="Ovale 33">
                <a:extLst>
                  <a:ext uri="{FF2B5EF4-FFF2-40B4-BE49-F238E27FC236}">
                    <a16:creationId xmlns:a16="http://schemas.microsoft.com/office/drawing/2014/main" id="{D29AC6B5-D9BA-4D7B-9144-E5BCCA009530}"/>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T</a:t>
                </a:r>
              </a:p>
            </p:txBody>
          </p:sp>
        </p:grpSp>
        <p:grpSp>
          <p:nvGrpSpPr>
            <p:cNvPr id="18" name="Gruppo 17">
              <a:extLst>
                <a:ext uri="{FF2B5EF4-FFF2-40B4-BE49-F238E27FC236}">
                  <a16:creationId xmlns:a16="http://schemas.microsoft.com/office/drawing/2014/main" id="{FB1F2295-3AFF-4DD7-A16C-FB41FB9880A8}"/>
                </a:ext>
              </a:extLst>
            </p:cNvPr>
            <p:cNvGrpSpPr/>
            <p:nvPr/>
          </p:nvGrpSpPr>
          <p:grpSpPr>
            <a:xfrm>
              <a:off x="8149546" y="3662959"/>
              <a:ext cx="504000" cy="504000"/>
              <a:chOff x="7860977" y="2449967"/>
              <a:chExt cx="648000" cy="648000"/>
            </a:xfrm>
          </p:grpSpPr>
          <p:sp>
            <p:nvSpPr>
              <p:cNvPr id="31" name="Rettangolo 30">
                <a:extLst>
                  <a:ext uri="{FF2B5EF4-FFF2-40B4-BE49-F238E27FC236}">
                    <a16:creationId xmlns:a16="http://schemas.microsoft.com/office/drawing/2014/main" id="{6BF15B74-40E3-4EC5-9EF0-EF08A08E5046}"/>
                  </a:ext>
                </a:extLst>
              </p:cNvPr>
              <p:cNvSpPr/>
              <p:nvPr/>
            </p:nvSpPr>
            <p:spPr>
              <a:xfrm>
                <a:off x="7860977" y="2449967"/>
                <a:ext cx="648000" cy="648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32" name="Ovale 31">
                <a:extLst>
                  <a:ext uri="{FF2B5EF4-FFF2-40B4-BE49-F238E27FC236}">
                    <a16:creationId xmlns:a16="http://schemas.microsoft.com/office/drawing/2014/main" id="{CBD774E0-C54D-4A95-A92F-42770DD9DB27}"/>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p:nvGrpSpPr>
            <p:cNvPr id="19" name="Gruppo 18">
              <a:extLst>
                <a:ext uri="{FF2B5EF4-FFF2-40B4-BE49-F238E27FC236}">
                  <a16:creationId xmlns:a16="http://schemas.microsoft.com/office/drawing/2014/main" id="{ABD5B2E4-658B-4F3E-B37E-1B14432F1DF8}"/>
                </a:ext>
              </a:extLst>
            </p:cNvPr>
            <p:cNvGrpSpPr/>
            <p:nvPr/>
          </p:nvGrpSpPr>
          <p:grpSpPr>
            <a:xfrm>
              <a:off x="6694031" y="3668991"/>
              <a:ext cx="953533" cy="504000"/>
              <a:chOff x="5257587" y="2869786"/>
              <a:chExt cx="953533" cy="504000"/>
            </a:xfrm>
          </p:grpSpPr>
          <p:sp>
            <p:nvSpPr>
              <p:cNvPr id="28" name="Rettangolo 27">
                <a:extLst>
                  <a:ext uri="{FF2B5EF4-FFF2-40B4-BE49-F238E27FC236}">
                    <a16:creationId xmlns:a16="http://schemas.microsoft.com/office/drawing/2014/main" id="{39FD32C8-9DFF-4BAB-9168-84EE95573305}"/>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9" name="Ovale 28">
                <a:extLst>
                  <a:ext uri="{FF2B5EF4-FFF2-40B4-BE49-F238E27FC236}">
                    <a16:creationId xmlns:a16="http://schemas.microsoft.com/office/drawing/2014/main" id="{0B15822F-2F8E-4AFA-8BD0-B5765463C5E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sp>
            <p:nvSpPr>
              <p:cNvPr id="30" name="Ovale 29">
                <a:extLst>
                  <a:ext uri="{FF2B5EF4-FFF2-40B4-BE49-F238E27FC236}">
                    <a16:creationId xmlns:a16="http://schemas.microsoft.com/office/drawing/2014/main" id="{6F4971B2-44F8-4435-B879-B8BD110BD1AD}"/>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0" name="Gruppo 19">
              <a:extLst>
                <a:ext uri="{FF2B5EF4-FFF2-40B4-BE49-F238E27FC236}">
                  <a16:creationId xmlns:a16="http://schemas.microsoft.com/office/drawing/2014/main" id="{41E7D121-35E0-45D4-9692-453801E9EB5E}"/>
                </a:ext>
              </a:extLst>
            </p:cNvPr>
            <p:cNvGrpSpPr/>
            <p:nvPr/>
          </p:nvGrpSpPr>
          <p:grpSpPr>
            <a:xfrm>
              <a:off x="6715123" y="5127375"/>
              <a:ext cx="953533" cy="504000"/>
              <a:chOff x="5257587" y="2869786"/>
              <a:chExt cx="953533" cy="504000"/>
            </a:xfrm>
          </p:grpSpPr>
          <p:sp>
            <p:nvSpPr>
              <p:cNvPr id="25" name="Rettangolo 24">
                <a:extLst>
                  <a:ext uri="{FF2B5EF4-FFF2-40B4-BE49-F238E27FC236}">
                    <a16:creationId xmlns:a16="http://schemas.microsoft.com/office/drawing/2014/main" id="{69FC7582-9B05-409E-9611-AF53324BF1F8}"/>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6" name="Ovale 25">
                <a:extLst>
                  <a:ext uri="{FF2B5EF4-FFF2-40B4-BE49-F238E27FC236}">
                    <a16:creationId xmlns:a16="http://schemas.microsoft.com/office/drawing/2014/main" id="{2A3383C4-CC42-44A0-9879-28FF36AE9004}"/>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7" name="Ovale 26">
                <a:extLst>
                  <a:ext uri="{FF2B5EF4-FFF2-40B4-BE49-F238E27FC236}">
                    <a16:creationId xmlns:a16="http://schemas.microsoft.com/office/drawing/2014/main" id="{947DA889-99D7-418A-B9C9-B7420357CDBF}"/>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1" name="Gruppo 20">
              <a:extLst>
                <a:ext uri="{FF2B5EF4-FFF2-40B4-BE49-F238E27FC236}">
                  <a16:creationId xmlns:a16="http://schemas.microsoft.com/office/drawing/2014/main" id="{27487C80-1527-48D0-AEBA-ADA65C1C6A4F}"/>
                </a:ext>
              </a:extLst>
            </p:cNvPr>
            <p:cNvGrpSpPr/>
            <p:nvPr/>
          </p:nvGrpSpPr>
          <p:grpSpPr>
            <a:xfrm>
              <a:off x="5256823" y="5127375"/>
              <a:ext cx="953533" cy="504000"/>
              <a:chOff x="5257587" y="2869786"/>
              <a:chExt cx="953533" cy="504000"/>
            </a:xfrm>
          </p:grpSpPr>
          <p:sp>
            <p:nvSpPr>
              <p:cNvPr id="22" name="Rettangolo 21">
                <a:extLst>
                  <a:ext uri="{FF2B5EF4-FFF2-40B4-BE49-F238E27FC236}">
                    <a16:creationId xmlns:a16="http://schemas.microsoft.com/office/drawing/2014/main" id="{76F63BEC-F10A-4BC6-BF51-BDAC0B2A119C}"/>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3" name="Ovale 22">
                <a:extLst>
                  <a:ext uri="{FF2B5EF4-FFF2-40B4-BE49-F238E27FC236}">
                    <a16:creationId xmlns:a16="http://schemas.microsoft.com/office/drawing/2014/main" id="{57363B53-3A18-4117-8163-BDA62C33214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4" name="Ovale 23">
                <a:extLst>
                  <a:ext uri="{FF2B5EF4-FFF2-40B4-BE49-F238E27FC236}">
                    <a16:creationId xmlns:a16="http://schemas.microsoft.com/office/drawing/2014/main" id="{852C1F6A-A89F-438A-B027-C0766804F71A}"/>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p:sp>
        <p:nvSpPr>
          <p:cNvPr id="63" name="CasellaDiTesto 62">
            <a:extLst>
              <a:ext uri="{FF2B5EF4-FFF2-40B4-BE49-F238E27FC236}">
                <a16:creationId xmlns:a16="http://schemas.microsoft.com/office/drawing/2014/main" id="{DE803BCA-1E70-47C3-9CCE-796960242445}"/>
              </a:ext>
            </a:extLst>
          </p:cNvPr>
          <p:cNvSpPr txBox="1"/>
          <p:nvPr/>
        </p:nvSpPr>
        <p:spPr>
          <a:xfrm>
            <a:off x="201881" y="1596297"/>
            <a:ext cx="1830950" cy="400110"/>
          </a:xfrm>
          <a:prstGeom prst="rect">
            <a:avLst/>
          </a:prstGeom>
          <a:noFill/>
        </p:spPr>
        <p:txBody>
          <a:bodyPr wrap="none" rtlCol="0">
            <a:spAutoFit/>
          </a:bodyPr>
          <a:lstStyle/>
          <a:p>
            <a:r>
              <a:rPr lang="it-IT" sz="2000" b="1" dirty="0"/>
              <a:t>Lista dei CPDs: </a:t>
            </a:r>
          </a:p>
        </p:txBody>
      </p:sp>
      <mc:AlternateContent xmlns:mc="http://schemas.openxmlformats.org/markup-compatibility/2006" xmlns:a14="http://schemas.microsoft.com/office/drawing/2010/main">
        <mc:Choice Requires="a14">
          <p:sp>
            <p:nvSpPr>
              <p:cNvPr id="64" name="CasellaDiTesto 63">
                <a:extLst>
                  <a:ext uri="{FF2B5EF4-FFF2-40B4-BE49-F238E27FC236}">
                    <a16:creationId xmlns:a16="http://schemas.microsoft.com/office/drawing/2014/main" id="{4735117B-B53B-4A4B-A346-3F2A8AE5B5A3}"/>
                  </a:ext>
                </a:extLst>
              </p:cNvPr>
              <p:cNvSpPr txBox="1"/>
              <p:nvPr/>
            </p:nvSpPr>
            <p:spPr>
              <a:xfrm>
                <a:off x="201882" y="2028935"/>
                <a:ext cx="4099358" cy="615553"/>
              </a:xfrm>
              <a:prstGeom prst="rect">
                <a:avLst/>
              </a:prstGeom>
              <a:noFill/>
            </p:spPr>
            <p:txBody>
              <a:bodyPr wrap="square" lIns="0" tIns="0" rIns="0" bIns="0" rtlCol="0">
                <a:spAutoFit/>
              </a:bodyPr>
              <a:lstStyle/>
              <a:p>
                <a:pPr algn="just"/>
                <a14:m>
                  <m:oMathPara xmlns:m="http://schemas.openxmlformats.org/officeDocument/2006/math">
                    <m:oMathParaPr>
                      <m:jc m:val="left"/>
                    </m:oMathParaPr>
                    <m:oMath xmlns:m="http://schemas.openxmlformats.org/officeDocument/2006/math">
                      <m:r>
                        <a:rPr lang="it-IT" sz="2000" i="1" smtClean="0">
                          <a:latin typeface="Cambria Math" panose="02040503050406030204" pitchFamily="18" charset="0"/>
                        </a:rPr>
                        <m:t>𝑃</m:t>
                      </m:r>
                      <m:d>
                        <m:dPr>
                          <m:ctrlPr>
                            <a:rPr lang="it-IT" sz="2000" i="1">
                              <a:latin typeface="Cambria Math" panose="02040503050406030204" pitchFamily="18" charset="0"/>
                            </a:rPr>
                          </m:ctrlPr>
                        </m:dPr>
                        <m:e>
                          <m:r>
                            <a:rPr lang="it-IT" sz="2000" i="1">
                              <a:latin typeface="Cambria Math" panose="02040503050406030204" pitchFamily="18" charset="0"/>
                            </a:rPr>
                            <m:t>𝐴</m:t>
                          </m:r>
                        </m:e>
                      </m:d>
                      <m:r>
                        <a:rPr lang="it-IT" sz="2000" b="0" i="1" smtClean="0">
                          <a:latin typeface="Cambria Math" panose="02040503050406030204" pitchFamily="18" charset="0"/>
                        </a:rPr>
                        <m:t>,</m:t>
                      </m:r>
                      <m:r>
                        <a:rPr lang="it-IT" sz="2000" i="1">
                          <a:latin typeface="Cambria Math" panose="02040503050406030204" pitchFamily="18" charset="0"/>
                        </a:rPr>
                        <m:t>𝑃</m:t>
                      </m:r>
                      <m:d>
                        <m:dPr>
                          <m:ctrlPr>
                            <a:rPr lang="it-IT" sz="2000" i="1">
                              <a:latin typeface="Cambria Math" panose="02040503050406030204" pitchFamily="18" charset="0"/>
                            </a:rPr>
                          </m:ctrlPr>
                        </m:dPr>
                        <m:e>
                          <m:r>
                            <a:rPr lang="it-IT" sz="2000" i="1">
                              <a:latin typeface="Cambria Math" panose="02040503050406030204" pitchFamily="18" charset="0"/>
                            </a:rPr>
                            <m:t>𝑇</m:t>
                          </m:r>
                          <m:r>
                            <a:rPr lang="it-IT" sz="2000" i="1">
                              <a:latin typeface="Cambria Math" panose="02040503050406030204" pitchFamily="18" charset="0"/>
                            </a:rPr>
                            <m:t>|</m:t>
                          </m:r>
                          <m:r>
                            <a:rPr lang="it-IT" sz="2000" i="1">
                              <a:latin typeface="Cambria Math" panose="02040503050406030204" pitchFamily="18" charset="0"/>
                            </a:rPr>
                            <m:t>𝐴</m:t>
                          </m:r>
                        </m:e>
                      </m:d>
                      <m:r>
                        <a:rPr lang="it-IT" sz="2000" b="0" i="1" smtClean="0">
                          <a:latin typeface="Cambria Math" panose="02040503050406030204" pitchFamily="18" charset="0"/>
                        </a:rPr>
                        <m:t>,</m:t>
                      </m:r>
                      <m:r>
                        <m:rPr>
                          <m:sty m:val="p"/>
                        </m:rPr>
                        <a:rPr lang="it-IT" sz="2000" b="0" i="0" smtClean="0">
                          <a:solidFill>
                            <a:schemeClr val="tx1"/>
                          </a:solidFill>
                          <a:latin typeface="Cambria Math" panose="02040503050406030204" pitchFamily="18" charset="0"/>
                        </a:rPr>
                        <m:t>P</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𝑆</m:t>
                          </m:r>
                        </m:e>
                      </m:d>
                      <m:r>
                        <a:rPr lang="it-IT" sz="2000" b="0" i="0" smtClean="0">
                          <a:solidFill>
                            <a:schemeClr val="tx1"/>
                          </a:solidFill>
                          <a:latin typeface="Cambria Math" panose="02040503050406030204" pitchFamily="18" charset="0"/>
                        </a:rPr>
                        <m:t>,</m:t>
                      </m:r>
                      <m:r>
                        <m:rPr>
                          <m:sty m:val="p"/>
                        </m:rPr>
                        <a:rPr lang="it-IT" sz="2000" b="0" i="0" smtClean="0">
                          <a:solidFill>
                            <a:schemeClr val="tx1"/>
                          </a:solidFill>
                          <a:latin typeface="Cambria Math" panose="02040503050406030204" pitchFamily="18" charset="0"/>
                        </a:rPr>
                        <m:t>P</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𝐿</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𝑆</m:t>
                          </m:r>
                        </m:e>
                      </m:d>
                      <m:r>
                        <a:rPr lang="it-IT" sz="2000" b="0" i="0" smtClean="0">
                          <a:solidFill>
                            <a:schemeClr val="tx1"/>
                          </a:solidFill>
                          <a:latin typeface="Cambria Math" panose="02040503050406030204" pitchFamily="18" charset="0"/>
                        </a:rPr>
                        <m:t>,</m:t>
                      </m:r>
                      <m:r>
                        <m:rPr>
                          <m:sty m:val="p"/>
                        </m:rPr>
                        <a:rPr lang="it-IT" sz="2000" b="0" i="0" smtClean="0">
                          <a:solidFill>
                            <a:schemeClr val="tx1"/>
                          </a:solidFill>
                          <a:latin typeface="Cambria Math" panose="02040503050406030204" pitchFamily="18" charset="0"/>
                        </a:rPr>
                        <m:t>P</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𝐵</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𝑆</m:t>
                          </m:r>
                        </m:e>
                      </m:d>
                      <m:r>
                        <a:rPr lang="it-IT" sz="2000" b="0" i="1" smtClean="0">
                          <a:solidFill>
                            <a:schemeClr val="tx1"/>
                          </a:solidFill>
                          <a:latin typeface="Cambria Math" panose="02040503050406030204" pitchFamily="18" charset="0"/>
                        </a:rPr>
                        <m:t>,</m:t>
                      </m:r>
                    </m:oMath>
                  </m:oMathPara>
                </a14:m>
                <a:endParaRPr lang="it-IT" sz="2000" b="0" i="1" dirty="0">
                  <a:solidFill>
                    <a:schemeClr val="tx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sty m:val="p"/>
                        </m:rPr>
                        <a:rPr lang="it-IT" sz="2000" b="0" i="0" smtClean="0">
                          <a:solidFill>
                            <a:schemeClr val="tx1"/>
                          </a:solidFill>
                          <a:latin typeface="Cambria Math" panose="02040503050406030204" pitchFamily="18" charset="0"/>
                        </a:rPr>
                        <m:t>P</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𝐸</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𝑇</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𝐿</m:t>
                          </m:r>
                        </m:e>
                      </m:d>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𝑃</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𝑋</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𝐸</m:t>
                          </m:r>
                        </m:e>
                      </m:d>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𝑃</m:t>
                      </m:r>
                      <m:d>
                        <m:dPr>
                          <m:ctrlPr>
                            <a:rPr lang="it-IT" sz="2000" b="0" i="1" smtClean="0">
                              <a:solidFill>
                                <a:schemeClr val="tx1"/>
                              </a:solidFill>
                              <a:latin typeface="Cambria Math" panose="02040503050406030204" pitchFamily="18" charset="0"/>
                            </a:rPr>
                          </m:ctrlPr>
                        </m:dPr>
                        <m:e>
                          <m:r>
                            <a:rPr lang="it-IT" sz="2000" b="0" i="1" smtClean="0">
                              <a:solidFill>
                                <a:schemeClr val="tx1"/>
                              </a:solidFill>
                              <a:latin typeface="Cambria Math" panose="02040503050406030204" pitchFamily="18" charset="0"/>
                            </a:rPr>
                            <m:t>𝐷</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𝐵</m:t>
                          </m:r>
                          <m:r>
                            <a:rPr lang="it-IT" sz="2000" b="0" i="1" smtClean="0">
                              <a:solidFill>
                                <a:schemeClr val="tx1"/>
                              </a:solidFill>
                              <a:latin typeface="Cambria Math" panose="02040503050406030204" pitchFamily="18" charset="0"/>
                            </a:rPr>
                            <m:t>,</m:t>
                          </m:r>
                          <m:r>
                            <a:rPr lang="it-IT" sz="2000" b="0" i="1" smtClean="0">
                              <a:solidFill>
                                <a:schemeClr val="tx1"/>
                              </a:solidFill>
                              <a:latin typeface="Cambria Math" panose="02040503050406030204" pitchFamily="18" charset="0"/>
                            </a:rPr>
                            <m:t>𝐸</m:t>
                          </m:r>
                        </m:e>
                      </m:d>
                    </m:oMath>
                  </m:oMathPara>
                </a14:m>
                <a:endParaRPr lang="it-IT" sz="2000" dirty="0">
                  <a:solidFill>
                    <a:schemeClr val="tx1"/>
                  </a:solidFill>
                </a:endParaRPr>
              </a:p>
            </p:txBody>
          </p:sp>
        </mc:Choice>
        <mc:Fallback xmlns="">
          <p:sp>
            <p:nvSpPr>
              <p:cNvPr id="64" name="CasellaDiTesto 63">
                <a:extLst>
                  <a:ext uri="{FF2B5EF4-FFF2-40B4-BE49-F238E27FC236}">
                    <a16:creationId xmlns:a16="http://schemas.microsoft.com/office/drawing/2014/main" id="{4735117B-B53B-4A4B-A346-3F2A8AE5B5A3}"/>
                  </a:ext>
                </a:extLst>
              </p:cNvPr>
              <p:cNvSpPr txBox="1">
                <a:spLocks noRot="1" noChangeAspect="1" noMove="1" noResize="1" noEditPoints="1" noAdjustHandles="1" noChangeArrowheads="1" noChangeShapeType="1" noTextEdit="1"/>
              </p:cNvSpPr>
              <p:nvPr/>
            </p:nvSpPr>
            <p:spPr>
              <a:xfrm>
                <a:off x="201882" y="2028935"/>
                <a:ext cx="4099358" cy="615553"/>
              </a:xfrm>
              <a:prstGeom prst="rect">
                <a:avLst/>
              </a:prstGeom>
              <a:blipFill>
                <a:blip r:embed="rId2"/>
                <a:stretch>
                  <a:fillRect l="-2080" b="-15842"/>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6" name="Rettangolo 65">
                <a:extLst>
                  <a:ext uri="{FF2B5EF4-FFF2-40B4-BE49-F238E27FC236}">
                    <a16:creationId xmlns:a16="http://schemas.microsoft.com/office/drawing/2014/main" id="{A22D2852-AA03-4BFA-82F8-14F41D28A7E1}"/>
                  </a:ext>
                </a:extLst>
              </p:cNvPr>
              <p:cNvSpPr/>
              <p:nvPr/>
            </p:nvSpPr>
            <p:spPr>
              <a:xfrm>
                <a:off x="7073612" y="1811741"/>
                <a:ext cx="15280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𝐴</m:t>
                          </m:r>
                        </m:e>
                      </m:d>
                      <m:r>
                        <a:rPr lang="it-IT" b="0" i="1" smtClean="0">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𝑇</m:t>
                          </m:r>
                          <m:r>
                            <a:rPr lang="it-IT" i="1">
                              <a:latin typeface="Cambria Math" panose="02040503050406030204" pitchFamily="18" charset="0"/>
                            </a:rPr>
                            <m:t>|</m:t>
                          </m:r>
                          <m:r>
                            <a:rPr lang="it-IT" i="1">
                              <a:latin typeface="Cambria Math" panose="02040503050406030204" pitchFamily="18" charset="0"/>
                            </a:rPr>
                            <m:t>𝐴</m:t>
                          </m:r>
                        </m:e>
                      </m:d>
                    </m:oMath>
                  </m:oMathPara>
                </a14:m>
                <a:endParaRPr lang="it-IT" dirty="0"/>
              </a:p>
            </p:txBody>
          </p:sp>
        </mc:Choice>
        <mc:Fallback xmlns="">
          <p:sp>
            <p:nvSpPr>
              <p:cNvPr id="66" name="Rettangolo 65">
                <a:extLst>
                  <a:ext uri="{FF2B5EF4-FFF2-40B4-BE49-F238E27FC236}">
                    <a16:creationId xmlns:a16="http://schemas.microsoft.com/office/drawing/2014/main" id="{A22D2852-AA03-4BFA-82F8-14F41D28A7E1}"/>
                  </a:ext>
                </a:extLst>
              </p:cNvPr>
              <p:cNvSpPr>
                <a:spLocks noRot="1" noChangeAspect="1" noMove="1" noResize="1" noEditPoints="1" noAdjustHandles="1" noChangeArrowheads="1" noChangeShapeType="1" noTextEdit="1"/>
              </p:cNvSpPr>
              <p:nvPr/>
            </p:nvSpPr>
            <p:spPr>
              <a:xfrm>
                <a:off x="7073612" y="1811741"/>
                <a:ext cx="1528047" cy="369332"/>
              </a:xfrm>
              <a:prstGeom prst="rect">
                <a:avLst/>
              </a:prstGeom>
              <a:blipFill>
                <a:blip r:embed="rId3"/>
                <a:stretch>
                  <a:fillRect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7" name="Rettangolo 66">
                <a:extLst>
                  <a:ext uri="{FF2B5EF4-FFF2-40B4-BE49-F238E27FC236}">
                    <a16:creationId xmlns:a16="http://schemas.microsoft.com/office/drawing/2014/main" id="{EE23E2BB-BAEB-4A0B-8636-EAA62C10A68A}"/>
                  </a:ext>
                </a:extLst>
              </p:cNvPr>
              <p:cNvSpPr/>
              <p:nvPr/>
            </p:nvSpPr>
            <p:spPr>
              <a:xfrm>
                <a:off x="7143801" y="3240712"/>
                <a:ext cx="11733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smtClean="0">
                              <a:latin typeface="Cambria Math" panose="02040503050406030204" pitchFamily="18" charset="0"/>
                            </a:rPr>
                            <m:t>𝑇</m:t>
                          </m:r>
                          <m:r>
                            <a:rPr lang="it-IT" i="1" smtClean="0">
                              <a:latin typeface="Cambria Math" panose="02040503050406030204" pitchFamily="18" charset="0"/>
                            </a:rPr>
                            <m:t>,</m:t>
                          </m:r>
                          <m:r>
                            <a:rPr lang="it-IT" i="1">
                              <a:latin typeface="Cambria Math" panose="02040503050406030204" pitchFamily="18" charset="0"/>
                            </a:rPr>
                            <m:t>𝐿</m:t>
                          </m:r>
                        </m:e>
                      </m:d>
                    </m:oMath>
                  </m:oMathPara>
                </a14:m>
                <a:endParaRPr lang="it-IT" dirty="0"/>
              </a:p>
            </p:txBody>
          </p:sp>
        </mc:Choice>
        <mc:Fallback xmlns="">
          <p:sp>
            <p:nvSpPr>
              <p:cNvPr id="67" name="Rettangolo 66">
                <a:extLst>
                  <a:ext uri="{FF2B5EF4-FFF2-40B4-BE49-F238E27FC236}">
                    <a16:creationId xmlns:a16="http://schemas.microsoft.com/office/drawing/2014/main" id="{EE23E2BB-BAEB-4A0B-8636-EAA62C10A68A}"/>
                  </a:ext>
                </a:extLst>
              </p:cNvPr>
              <p:cNvSpPr>
                <a:spLocks noRot="1" noChangeAspect="1" noMove="1" noResize="1" noEditPoints="1" noAdjustHandles="1" noChangeArrowheads="1" noChangeShapeType="1" noTextEdit="1"/>
              </p:cNvSpPr>
              <p:nvPr/>
            </p:nvSpPr>
            <p:spPr>
              <a:xfrm>
                <a:off x="7143801" y="3240712"/>
                <a:ext cx="1173398" cy="369332"/>
              </a:xfrm>
              <a:prstGeom prst="rect">
                <a:avLst/>
              </a:prstGeom>
              <a:blipFill>
                <a:blip r:embed="rId4"/>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8" name="Rettangolo 67">
                <a:extLst>
                  <a:ext uri="{FF2B5EF4-FFF2-40B4-BE49-F238E27FC236}">
                    <a16:creationId xmlns:a16="http://schemas.microsoft.com/office/drawing/2014/main" id="{2D872269-B730-4E66-90D6-4E34BE43C33B}"/>
                  </a:ext>
                </a:extLst>
              </p:cNvPr>
              <p:cNvSpPr/>
              <p:nvPr/>
            </p:nvSpPr>
            <p:spPr>
              <a:xfrm>
                <a:off x="8334731" y="4642015"/>
                <a:ext cx="9704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𝑋</m:t>
                          </m:r>
                          <m:r>
                            <a:rPr lang="it-IT" i="1">
                              <a:latin typeface="Cambria Math" panose="02040503050406030204" pitchFamily="18" charset="0"/>
                            </a:rPr>
                            <m:t>|</m:t>
                          </m:r>
                          <m:r>
                            <a:rPr lang="it-IT" i="1">
                              <a:latin typeface="Cambria Math" panose="02040503050406030204" pitchFamily="18" charset="0"/>
                            </a:rPr>
                            <m:t>𝐸</m:t>
                          </m:r>
                        </m:e>
                      </m:d>
                    </m:oMath>
                  </m:oMathPara>
                </a14:m>
                <a:endParaRPr lang="it-IT" dirty="0"/>
              </a:p>
            </p:txBody>
          </p:sp>
        </mc:Choice>
        <mc:Fallback xmlns="">
          <p:sp>
            <p:nvSpPr>
              <p:cNvPr id="68" name="Rettangolo 67">
                <a:extLst>
                  <a:ext uri="{FF2B5EF4-FFF2-40B4-BE49-F238E27FC236}">
                    <a16:creationId xmlns:a16="http://schemas.microsoft.com/office/drawing/2014/main" id="{2D872269-B730-4E66-90D6-4E34BE43C33B}"/>
                  </a:ext>
                </a:extLst>
              </p:cNvPr>
              <p:cNvSpPr>
                <a:spLocks noRot="1" noChangeAspect="1" noMove="1" noResize="1" noEditPoints="1" noAdjustHandles="1" noChangeArrowheads="1" noChangeShapeType="1" noTextEdit="1"/>
              </p:cNvSpPr>
              <p:nvPr/>
            </p:nvSpPr>
            <p:spPr>
              <a:xfrm>
                <a:off x="8334731" y="4642015"/>
                <a:ext cx="970458" cy="369332"/>
              </a:xfrm>
              <a:prstGeom prst="rect">
                <a:avLst/>
              </a:prstGeom>
              <a:blipFill>
                <a:blip r:embed="rId5"/>
                <a:stretch>
                  <a:fillRect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9" name="Rettangolo 68">
                <a:extLst>
                  <a:ext uri="{FF2B5EF4-FFF2-40B4-BE49-F238E27FC236}">
                    <a16:creationId xmlns:a16="http://schemas.microsoft.com/office/drawing/2014/main" id="{AC1B256A-1AFB-4B06-ACE3-FAEB1D6F33EE}"/>
                  </a:ext>
                </a:extLst>
              </p:cNvPr>
              <p:cNvSpPr/>
              <p:nvPr/>
            </p:nvSpPr>
            <p:spPr>
              <a:xfrm>
                <a:off x="1405822" y="6168989"/>
                <a:ext cx="122783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𝐷</m:t>
                          </m:r>
                          <m:r>
                            <a:rPr lang="it-IT" i="1">
                              <a:latin typeface="Cambria Math" panose="02040503050406030204" pitchFamily="18" charset="0"/>
                            </a:rPr>
                            <m:t>|</m:t>
                          </m:r>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𝐸</m:t>
                          </m:r>
                        </m:e>
                      </m:d>
                    </m:oMath>
                  </m:oMathPara>
                </a14:m>
                <a:endParaRPr lang="it-IT" dirty="0"/>
              </a:p>
            </p:txBody>
          </p:sp>
        </mc:Choice>
        <mc:Fallback xmlns="">
          <p:sp>
            <p:nvSpPr>
              <p:cNvPr id="69" name="Rettangolo 68">
                <a:extLst>
                  <a:ext uri="{FF2B5EF4-FFF2-40B4-BE49-F238E27FC236}">
                    <a16:creationId xmlns:a16="http://schemas.microsoft.com/office/drawing/2014/main" id="{AC1B256A-1AFB-4B06-ACE3-FAEB1D6F33EE}"/>
                  </a:ext>
                </a:extLst>
              </p:cNvPr>
              <p:cNvSpPr>
                <a:spLocks noRot="1" noChangeAspect="1" noMove="1" noResize="1" noEditPoints="1" noAdjustHandles="1" noChangeArrowheads="1" noChangeShapeType="1" noTextEdit="1"/>
              </p:cNvSpPr>
              <p:nvPr/>
            </p:nvSpPr>
            <p:spPr>
              <a:xfrm>
                <a:off x="1405822" y="6168989"/>
                <a:ext cx="1227836" cy="369332"/>
              </a:xfrm>
              <a:prstGeom prst="rect">
                <a:avLst/>
              </a:prstGeom>
              <a:blipFill>
                <a:blip r:embed="rId6"/>
                <a:stretch>
                  <a:fillRect b="-1147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0" name="Rettangolo 69">
                <a:extLst>
                  <a:ext uri="{FF2B5EF4-FFF2-40B4-BE49-F238E27FC236}">
                    <a16:creationId xmlns:a16="http://schemas.microsoft.com/office/drawing/2014/main" id="{30A67764-D4B6-4FD4-B6DB-982B8127BD25}"/>
                  </a:ext>
                </a:extLst>
              </p:cNvPr>
              <p:cNvSpPr/>
              <p:nvPr/>
            </p:nvSpPr>
            <p:spPr>
              <a:xfrm>
                <a:off x="7137916" y="6166874"/>
                <a:ext cx="220413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it-IT" smtClean="0">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𝑆</m:t>
                          </m:r>
                        </m:e>
                      </m:d>
                      <m:r>
                        <a:rPr lang="it-IT" b="0" i="1" smtClean="0">
                          <a:latin typeface="Cambria Math" panose="02040503050406030204" pitchFamily="18" charset="0"/>
                        </a:rPr>
                        <m:t>,</m:t>
                      </m:r>
                      <m:r>
                        <m:rPr>
                          <m:sty m:val="p"/>
                        </m:rPr>
                        <a:rPr lang="it-IT" smtClean="0">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𝐿</m:t>
                          </m:r>
                          <m:r>
                            <a:rPr lang="it-IT" i="1">
                              <a:latin typeface="Cambria Math" panose="02040503050406030204" pitchFamily="18" charset="0"/>
                            </a:rPr>
                            <m:t>|</m:t>
                          </m:r>
                          <m:r>
                            <a:rPr lang="it-IT" i="1">
                              <a:latin typeface="Cambria Math" panose="02040503050406030204" pitchFamily="18" charset="0"/>
                            </a:rPr>
                            <m:t>𝑆</m:t>
                          </m:r>
                        </m:e>
                      </m:d>
                      <m:r>
                        <a:rPr lang="it-IT" b="0" i="1" smtClean="0">
                          <a:latin typeface="Cambria Math" panose="02040503050406030204" pitchFamily="18" charset="0"/>
                        </a:rPr>
                        <m:t>,</m:t>
                      </m:r>
                      <m:r>
                        <m:rPr>
                          <m:sty m:val="p"/>
                        </m:rPr>
                        <a:rPr lang="it-IT">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𝑆</m:t>
                          </m:r>
                        </m:e>
                      </m:d>
                    </m:oMath>
                  </m:oMathPara>
                </a14:m>
                <a:endParaRPr lang="it-IT" dirty="0"/>
              </a:p>
            </p:txBody>
          </p:sp>
        </mc:Choice>
        <mc:Fallback xmlns="">
          <p:sp>
            <p:nvSpPr>
              <p:cNvPr id="70" name="Rettangolo 69">
                <a:extLst>
                  <a:ext uri="{FF2B5EF4-FFF2-40B4-BE49-F238E27FC236}">
                    <a16:creationId xmlns:a16="http://schemas.microsoft.com/office/drawing/2014/main" id="{30A67764-D4B6-4FD4-B6DB-982B8127BD25}"/>
                  </a:ext>
                </a:extLst>
              </p:cNvPr>
              <p:cNvSpPr>
                <a:spLocks noRot="1" noChangeAspect="1" noMove="1" noResize="1" noEditPoints="1" noAdjustHandles="1" noChangeArrowheads="1" noChangeShapeType="1" noTextEdit="1"/>
              </p:cNvSpPr>
              <p:nvPr/>
            </p:nvSpPr>
            <p:spPr>
              <a:xfrm>
                <a:off x="7137916" y="6166874"/>
                <a:ext cx="2204130" cy="369332"/>
              </a:xfrm>
              <a:prstGeom prst="rect">
                <a:avLst/>
              </a:prstGeom>
              <a:blipFill>
                <a:blip r:embed="rId7"/>
                <a:stretch>
                  <a:fillRect b="-13333"/>
                </a:stretch>
              </a:blipFill>
            </p:spPr>
            <p:txBody>
              <a:bodyPr/>
              <a:lstStyle/>
              <a:p>
                <a:r>
                  <a:rPr lang="it-IT">
                    <a:noFill/>
                  </a:rPr>
                  <a:t> </a:t>
                </a:r>
              </a:p>
            </p:txBody>
          </p:sp>
        </mc:Fallback>
      </mc:AlternateContent>
      <p:sp>
        <p:nvSpPr>
          <p:cNvPr id="71" name="Rettangolo 70">
            <a:extLst>
              <a:ext uri="{FF2B5EF4-FFF2-40B4-BE49-F238E27FC236}">
                <a16:creationId xmlns:a16="http://schemas.microsoft.com/office/drawing/2014/main" id="{83EFC24B-D601-45B8-9424-922C7C816B18}"/>
              </a:ext>
            </a:extLst>
          </p:cNvPr>
          <p:cNvSpPr/>
          <p:nvPr/>
        </p:nvSpPr>
        <p:spPr>
          <a:xfrm>
            <a:off x="5148716" y="1577212"/>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1</a:t>
            </a:r>
          </a:p>
        </p:txBody>
      </p:sp>
      <p:sp>
        <p:nvSpPr>
          <p:cNvPr id="72" name="Rettangolo 71">
            <a:extLst>
              <a:ext uri="{FF2B5EF4-FFF2-40B4-BE49-F238E27FC236}">
                <a16:creationId xmlns:a16="http://schemas.microsoft.com/office/drawing/2014/main" id="{3D9D98A4-B57D-4076-BA33-DFC7E2B240CB}"/>
              </a:ext>
            </a:extLst>
          </p:cNvPr>
          <p:cNvSpPr/>
          <p:nvPr/>
        </p:nvSpPr>
        <p:spPr>
          <a:xfrm>
            <a:off x="4956494" y="3059228"/>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2</a:t>
            </a:r>
          </a:p>
        </p:txBody>
      </p:sp>
      <p:sp>
        <p:nvSpPr>
          <p:cNvPr id="73" name="Rettangolo 72">
            <a:extLst>
              <a:ext uri="{FF2B5EF4-FFF2-40B4-BE49-F238E27FC236}">
                <a16:creationId xmlns:a16="http://schemas.microsoft.com/office/drawing/2014/main" id="{3CF99301-3409-4C78-AF2E-B1DBA19D6C5F}"/>
              </a:ext>
            </a:extLst>
          </p:cNvPr>
          <p:cNvSpPr/>
          <p:nvPr/>
        </p:nvSpPr>
        <p:spPr>
          <a:xfrm>
            <a:off x="3789197" y="440567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3</a:t>
            </a:r>
          </a:p>
        </p:txBody>
      </p:sp>
      <p:sp>
        <p:nvSpPr>
          <p:cNvPr id="74" name="Rettangolo 73">
            <a:extLst>
              <a:ext uri="{FF2B5EF4-FFF2-40B4-BE49-F238E27FC236}">
                <a16:creationId xmlns:a16="http://schemas.microsoft.com/office/drawing/2014/main" id="{A74DB1F2-B027-481C-988A-01CCF8353FA9}"/>
              </a:ext>
            </a:extLst>
          </p:cNvPr>
          <p:cNvSpPr/>
          <p:nvPr/>
        </p:nvSpPr>
        <p:spPr>
          <a:xfrm>
            <a:off x="251789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5</a:t>
            </a:r>
          </a:p>
        </p:txBody>
      </p:sp>
      <p:sp>
        <p:nvSpPr>
          <p:cNvPr id="75" name="Rettangolo 74">
            <a:extLst>
              <a:ext uri="{FF2B5EF4-FFF2-40B4-BE49-F238E27FC236}">
                <a16:creationId xmlns:a16="http://schemas.microsoft.com/office/drawing/2014/main" id="{AE0D3DB5-3459-4236-98EE-932418696B29}"/>
              </a:ext>
            </a:extLst>
          </p:cNvPr>
          <p:cNvSpPr/>
          <p:nvPr/>
        </p:nvSpPr>
        <p:spPr>
          <a:xfrm>
            <a:off x="679871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6</a:t>
            </a:r>
          </a:p>
        </p:txBody>
      </p:sp>
      <p:sp>
        <p:nvSpPr>
          <p:cNvPr id="76" name="Rettangolo 75">
            <a:extLst>
              <a:ext uri="{FF2B5EF4-FFF2-40B4-BE49-F238E27FC236}">
                <a16:creationId xmlns:a16="http://schemas.microsoft.com/office/drawing/2014/main" id="{5C2603AA-5C0C-40B8-B8F2-4A8A77234CAB}"/>
              </a:ext>
            </a:extLst>
          </p:cNvPr>
          <p:cNvSpPr/>
          <p:nvPr/>
        </p:nvSpPr>
        <p:spPr>
          <a:xfrm>
            <a:off x="7985845" y="438430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4</a:t>
            </a:r>
          </a:p>
        </p:txBody>
      </p:sp>
    </p:spTree>
    <p:extLst>
      <p:ext uri="{BB962C8B-B14F-4D97-AF65-F5344CB8AC3E}">
        <p14:creationId xmlns:p14="http://schemas.microsoft.com/office/powerpoint/2010/main" val="39290769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DE554F-794B-42D9-98C0-79F7A2FCE5DC}"/>
              </a:ext>
            </a:extLst>
          </p:cNvPr>
          <p:cNvSpPr>
            <a:spLocks noGrp="1"/>
          </p:cNvSpPr>
          <p:nvPr>
            <p:ph type="title"/>
          </p:nvPr>
        </p:nvSpPr>
        <p:spPr/>
        <p:txBody>
          <a:bodyPr>
            <a:normAutofit fontScale="90000"/>
          </a:bodyPr>
          <a:lstStyle/>
          <a:p>
            <a:r>
              <a:rPr lang="it-IT" dirty="0"/>
              <a:t>Esempio finale: Asia network</a:t>
            </a:r>
          </a:p>
        </p:txBody>
      </p:sp>
      <p:sp>
        <p:nvSpPr>
          <p:cNvPr id="3" name="Segnaposto numero diapositiva 2">
            <a:extLst>
              <a:ext uri="{FF2B5EF4-FFF2-40B4-BE49-F238E27FC236}">
                <a16:creationId xmlns:a16="http://schemas.microsoft.com/office/drawing/2014/main" id="{1D61C60F-6488-4B20-83E3-BD69237BBCCB}"/>
              </a:ext>
            </a:extLst>
          </p:cNvPr>
          <p:cNvSpPr>
            <a:spLocks noGrp="1"/>
          </p:cNvSpPr>
          <p:nvPr>
            <p:ph type="sldNum" sz="quarter" idx="11"/>
          </p:nvPr>
        </p:nvSpPr>
        <p:spPr/>
        <p:txBody>
          <a:bodyPr/>
          <a:lstStyle/>
          <a:p>
            <a:fld id="{E3E31332-ACEA-43BB-804D-F4DACF796CB9}" type="slidenum">
              <a:rPr lang="it-IT" smtClean="0"/>
              <a:t>44</a:t>
            </a:fld>
            <a:endParaRPr lang="it-IT"/>
          </a:p>
        </p:txBody>
      </p:sp>
      <p:sp>
        <p:nvSpPr>
          <p:cNvPr id="4" name="Segnaposto testo 3">
            <a:extLst>
              <a:ext uri="{FF2B5EF4-FFF2-40B4-BE49-F238E27FC236}">
                <a16:creationId xmlns:a16="http://schemas.microsoft.com/office/drawing/2014/main" id="{6FD20263-2C3B-4CD7-891F-931AB2CC36DE}"/>
              </a:ext>
            </a:extLst>
          </p:cNvPr>
          <p:cNvSpPr>
            <a:spLocks noGrp="1"/>
          </p:cNvSpPr>
          <p:nvPr>
            <p:ph type="body" sz="quarter" idx="13"/>
          </p:nvPr>
        </p:nvSpPr>
        <p:spPr/>
        <p:txBody>
          <a:bodyPr/>
          <a:lstStyle/>
          <a:p>
            <a:r>
              <a:rPr lang="it-IT" dirty="0"/>
              <a:t>Calcolo dei potenziali iniziali</a:t>
            </a:r>
          </a:p>
        </p:txBody>
      </p:sp>
      <p:grpSp>
        <p:nvGrpSpPr>
          <p:cNvPr id="5" name="Gruppo 4">
            <a:extLst>
              <a:ext uri="{FF2B5EF4-FFF2-40B4-BE49-F238E27FC236}">
                <a16:creationId xmlns:a16="http://schemas.microsoft.com/office/drawing/2014/main" id="{4535D5BE-AA6B-4BC2-A284-714F999E099F}"/>
              </a:ext>
            </a:extLst>
          </p:cNvPr>
          <p:cNvGrpSpPr/>
          <p:nvPr/>
        </p:nvGrpSpPr>
        <p:grpSpPr>
          <a:xfrm>
            <a:off x="2574731" y="1668481"/>
            <a:ext cx="5760000" cy="5040000"/>
            <a:chOff x="3948669" y="1463869"/>
            <a:chExt cx="6474342" cy="5120996"/>
          </a:xfrm>
        </p:grpSpPr>
        <p:grpSp>
          <p:nvGrpSpPr>
            <p:cNvPr id="6" name="Gruppo 5">
              <a:extLst>
                <a:ext uri="{FF2B5EF4-FFF2-40B4-BE49-F238E27FC236}">
                  <a16:creationId xmlns:a16="http://schemas.microsoft.com/office/drawing/2014/main" id="{F2CB22A2-41F9-44A5-9299-7CAF5AFE27E1}"/>
                </a:ext>
              </a:extLst>
            </p:cNvPr>
            <p:cNvGrpSpPr/>
            <p:nvPr/>
          </p:nvGrpSpPr>
          <p:grpSpPr>
            <a:xfrm>
              <a:off x="6819754" y="1463869"/>
              <a:ext cx="2160000" cy="720000"/>
              <a:chOff x="6819754" y="1585244"/>
              <a:chExt cx="2160000" cy="720000"/>
            </a:xfrm>
          </p:grpSpPr>
          <p:sp>
            <p:nvSpPr>
              <p:cNvPr id="59" name="Ovale 58">
                <a:extLst>
                  <a:ext uri="{FF2B5EF4-FFF2-40B4-BE49-F238E27FC236}">
                    <a16:creationId xmlns:a16="http://schemas.microsoft.com/office/drawing/2014/main" id="{A87149D1-91FA-4327-8E82-D60BBBDB2A96}"/>
                  </a:ext>
                </a:extLst>
              </p:cNvPr>
              <p:cNvSpPr/>
              <p:nvPr/>
            </p:nvSpPr>
            <p:spPr>
              <a:xfrm>
                <a:off x="6819754" y="1585244"/>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60" name="Gruppo 59">
                <a:extLst>
                  <a:ext uri="{FF2B5EF4-FFF2-40B4-BE49-F238E27FC236}">
                    <a16:creationId xmlns:a16="http://schemas.microsoft.com/office/drawing/2014/main" id="{467736A6-D761-42A4-8C4C-37A3CC8CD3D3}"/>
                  </a:ext>
                </a:extLst>
              </p:cNvPr>
              <p:cNvGrpSpPr/>
              <p:nvPr/>
            </p:nvGrpSpPr>
            <p:grpSpPr>
              <a:xfrm>
                <a:off x="7284498" y="1691935"/>
                <a:ext cx="1230513" cy="506618"/>
                <a:chOff x="6934690" y="2235179"/>
                <a:chExt cx="1230513" cy="506618"/>
              </a:xfrm>
            </p:grpSpPr>
            <p:sp>
              <p:nvSpPr>
                <p:cNvPr id="61" name="Ovale 60">
                  <a:extLst>
                    <a:ext uri="{FF2B5EF4-FFF2-40B4-BE49-F238E27FC236}">
                      <a16:creationId xmlns:a16="http://schemas.microsoft.com/office/drawing/2014/main" id="{E947F75A-C9D6-4775-BAB0-D1A9004D1D19}"/>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a:t>
                  </a:r>
                </a:p>
              </p:txBody>
            </p:sp>
            <p:sp>
              <p:nvSpPr>
                <p:cNvPr id="62" name="Ovale 61">
                  <a:extLst>
                    <a:ext uri="{FF2B5EF4-FFF2-40B4-BE49-F238E27FC236}">
                      <a16:creationId xmlns:a16="http://schemas.microsoft.com/office/drawing/2014/main" id="{3E0B3F48-6345-4849-AFBF-C59F9239B7EC}"/>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grpSp>
        </p:grpSp>
        <p:grpSp>
          <p:nvGrpSpPr>
            <p:cNvPr id="7" name="Gruppo 6">
              <a:extLst>
                <a:ext uri="{FF2B5EF4-FFF2-40B4-BE49-F238E27FC236}">
                  <a16:creationId xmlns:a16="http://schemas.microsoft.com/office/drawing/2014/main" id="{9972B266-C0CD-4664-8AA7-86D349E3357D}"/>
                </a:ext>
              </a:extLst>
            </p:cNvPr>
            <p:cNvGrpSpPr/>
            <p:nvPr/>
          </p:nvGrpSpPr>
          <p:grpSpPr>
            <a:xfrm>
              <a:off x="6819754" y="2866362"/>
              <a:ext cx="2160000" cy="720000"/>
              <a:chOff x="6819754" y="2819813"/>
              <a:chExt cx="2160000" cy="720000"/>
            </a:xfrm>
          </p:grpSpPr>
          <p:sp>
            <p:nvSpPr>
              <p:cNvPr id="54" name="Ovale 53">
                <a:extLst>
                  <a:ext uri="{FF2B5EF4-FFF2-40B4-BE49-F238E27FC236}">
                    <a16:creationId xmlns:a16="http://schemas.microsoft.com/office/drawing/2014/main" id="{AEE8AC28-0D9C-49CA-A33B-3902ED285302}"/>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5" name="Gruppo 54">
                <a:extLst>
                  <a:ext uri="{FF2B5EF4-FFF2-40B4-BE49-F238E27FC236}">
                    <a16:creationId xmlns:a16="http://schemas.microsoft.com/office/drawing/2014/main" id="{5DADBA86-8B6E-434C-B88B-9BA3EBD69253}"/>
                  </a:ext>
                </a:extLst>
              </p:cNvPr>
              <p:cNvGrpSpPr/>
              <p:nvPr/>
            </p:nvGrpSpPr>
            <p:grpSpPr>
              <a:xfrm>
                <a:off x="7039123" y="2927285"/>
                <a:ext cx="1721262" cy="505057"/>
                <a:chOff x="5029532" y="4984815"/>
                <a:chExt cx="1721262" cy="505057"/>
              </a:xfrm>
            </p:grpSpPr>
            <p:sp>
              <p:nvSpPr>
                <p:cNvPr id="56" name="Ovale 55">
                  <a:extLst>
                    <a:ext uri="{FF2B5EF4-FFF2-40B4-BE49-F238E27FC236}">
                      <a16:creationId xmlns:a16="http://schemas.microsoft.com/office/drawing/2014/main" id="{8D460479-55AC-48C6-A518-72DC48B28AE0}"/>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sp>
              <p:nvSpPr>
                <p:cNvPr id="57" name="Ovale 56">
                  <a:extLst>
                    <a:ext uri="{FF2B5EF4-FFF2-40B4-BE49-F238E27FC236}">
                      <a16:creationId xmlns:a16="http://schemas.microsoft.com/office/drawing/2014/main" id="{50B99B58-DFEC-4393-9237-AEDFBD3EFA3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58" name="Ovale 57">
                  <a:extLst>
                    <a:ext uri="{FF2B5EF4-FFF2-40B4-BE49-F238E27FC236}">
                      <a16:creationId xmlns:a16="http://schemas.microsoft.com/office/drawing/2014/main" id="{3F5237DD-1B2B-417E-A28E-6D875C7BF885}"/>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grpSp>
        </p:grpSp>
        <p:grpSp>
          <p:nvGrpSpPr>
            <p:cNvPr id="8" name="Gruppo 7">
              <a:extLst>
                <a:ext uri="{FF2B5EF4-FFF2-40B4-BE49-F238E27FC236}">
                  <a16:creationId xmlns:a16="http://schemas.microsoft.com/office/drawing/2014/main" id="{A257FDD4-C2DC-42AB-8BA7-4558839CB12B}"/>
                </a:ext>
              </a:extLst>
            </p:cNvPr>
            <p:cNvGrpSpPr/>
            <p:nvPr/>
          </p:nvGrpSpPr>
          <p:grpSpPr>
            <a:xfrm>
              <a:off x="8263011" y="4314132"/>
              <a:ext cx="2160000" cy="720000"/>
              <a:chOff x="6819754" y="1585244"/>
              <a:chExt cx="2160000" cy="720000"/>
            </a:xfrm>
          </p:grpSpPr>
          <p:sp>
            <p:nvSpPr>
              <p:cNvPr id="50" name="Ovale 49">
                <a:extLst>
                  <a:ext uri="{FF2B5EF4-FFF2-40B4-BE49-F238E27FC236}">
                    <a16:creationId xmlns:a16="http://schemas.microsoft.com/office/drawing/2014/main" id="{A98F684C-E6CE-462A-BEB5-777A27E34EE4}"/>
                  </a:ext>
                </a:extLst>
              </p:cNvPr>
              <p:cNvSpPr/>
              <p:nvPr/>
            </p:nvSpPr>
            <p:spPr>
              <a:xfrm>
                <a:off x="6819754" y="1585244"/>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1" name="Gruppo 50">
                <a:extLst>
                  <a:ext uri="{FF2B5EF4-FFF2-40B4-BE49-F238E27FC236}">
                    <a16:creationId xmlns:a16="http://schemas.microsoft.com/office/drawing/2014/main" id="{6E6134F9-FFC6-48AF-A6E1-997F919B6971}"/>
                  </a:ext>
                </a:extLst>
              </p:cNvPr>
              <p:cNvGrpSpPr/>
              <p:nvPr/>
            </p:nvGrpSpPr>
            <p:grpSpPr>
              <a:xfrm>
                <a:off x="7284498" y="1691935"/>
                <a:ext cx="1230513" cy="506618"/>
                <a:chOff x="6934690" y="2235179"/>
                <a:chExt cx="1230513" cy="506618"/>
              </a:xfrm>
            </p:grpSpPr>
            <p:sp>
              <p:nvSpPr>
                <p:cNvPr id="52" name="Ovale 51">
                  <a:extLst>
                    <a:ext uri="{FF2B5EF4-FFF2-40B4-BE49-F238E27FC236}">
                      <a16:creationId xmlns:a16="http://schemas.microsoft.com/office/drawing/2014/main" id="{9D4436A5-EB53-4E50-964C-3945E6B8ECF7}"/>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53" name="Ovale 52">
                  <a:extLst>
                    <a:ext uri="{FF2B5EF4-FFF2-40B4-BE49-F238E27FC236}">
                      <a16:creationId xmlns:a16="http://schemas.microsoft.com/office/drawing/2014/main" id="{2F99BF1B-DE2D-41EC-A00B-8892DA1C6EE7}"/>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X</a:t>
                  </a:r>
                </a:p>
              </p:txBody>
            </p:sp>
          </p:grpSp>
        </p:grpSp>
        <p:grpSp>
          <p:nvGrpSpPr>
            <p:cNvPr id="9" name="Gruppo 8">
              <a:extLst>
                <a:ext uri="{FF2B5EF4-FFF2-40B4-BE49-F238E27FC236}">
                  <a16:creationId xmlns:a16="http://schemas.microsoft.com/office/drawing/2014/main" id="{59FD0A67-A067-4859-918E-978CE5F1094A}"/>
                </a:ext>
              </a:extLst>
            </p:cNvPr>
            <p:cNvGrpSpPr/>
            <p:nvPr/>
          </p:nvGrpSpPr>
          <p:grpSpPr>
            <a:xfrm>
              <a:off x="5383123" y="4286203"/>
              <a:ext cx="2160000" cy="720000"/>
              <a:chOff x="6819754" y="2819813"/>
              <a:chExt cx="2160000" cy="720000"/>
            </a:xfrm>
          </p:grpSpPr>
          <p:sp>
            <p:nvSpPr>
              <p:cNvPr id="45" name="Ovale 44">
                <a:extLst>
                  <a:ext uri="{FF2B5EF4-FFF2-40B4-BE49-F238E27FC236}">
                    <a16:creationId xmlns:a16="http://schemas.microsoft.com/office/drawing/2014/main" id="{50FCB1FF-E8FF-4E03-9E01-186EFE08ED3F}"/>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6" name="Gruppo 45">
                <a:extLst>
                  <a:ext uri="{FF2B5EF4-FFF2-40B4-BE49-F238E27FC236}">
                    <a16:creationId xmlns:a16="http://schemas.microsoft.com/office/drawing/2014/main" id="{48463249-5CED-457A-87F8-1BCA128AAB67}"/>
                  </a:ext>
                </a:extLst>
              </p:cNvPr>
              <p:cNvGrpSpPr/>
              <p:nvPr/>
            </p:nvGrpSpPr>
            <p:grpSpPr>
              <a:xfrm>
                <a:off x="7039123" y="2927285"/>
                <a:ext cx="1721262" cy="505057"/>
                <a:chOff x="5029532" y="4984815"/>
                <a:chExt cx="1721262" cy="505057"/>
              </a:xfrm>
            </p:grpSpPr>
            <p:sp>
              <p:nvSpPr>
                <p:cNvPr id="47" name="Ovale 46">
                  <a:extLst>
                    <a:ext uri="{FF2B5EF4-FFF2-40B4-BE49-F238E27FC236}">
                      <a16:creationId xmlns:a16="http://schemas.microsoft.com/office/drawing/2014/main" id="{A7F0585C-F177-40EE-96E4-55236216EF1E}"/>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48" name="Ovale 47">
                  <a:extLst>
                    <a:ext uri="{FF2B5EF4-FFF2-40B4-BE49-F238E27FC236}">
                      <a16:creationId xmlns:a16="http://schemas.microsoft.com/office/drawing/2014/main" id="{370DF9F0-284F-4811-AC9A-D21FF1153B6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9" name="Ovale 48">
                  <a:extLst>
                    <a:ext uri="{FF2B5EF4-FFF2-40B4-BE49-F238E27FC236}">
                      <a16:creationId xmlns:a16="http://schemas.microsoft.com/office/drawing/2014/main" id="{343039B4-75BC-4BE4-9EF7-9220F9E3C2CC}"/>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0" name="Gruppo 9">
              <a:extLst>
                <a:ext uri="{FF2B5EF4-FFF2-40B4-BE49-F238E27FC236}">
                  <a16:creationId xmlns:a16="http://schemas.microsoft.com/office/drawing/2014/main" id="{BDFEED3A-0B79-44F9-AF52-7C7BBA2465C8}"/>
                </a:ext>
              </a:extLst>
            </p:cNvPr>
            <p:cNvGrpSpPr/>
            <p:nvPr/>
          </p:nvGrpSpPr>
          <p:grpSpPr>
            <a:xfrm>
              <a:off x="3948669" y="5864865"/>
              <a:ext cx="2160000" cy="720000"/>
              <a:chOff x="6819754" y="2819813"/>
              <a:chExt cx="2160000" cy="720000"/>
            </a:xfrm>
          </p:grpSpPr>
          <p:sp>
            <p:nvSpPr>
              <p:cNvPr id="40" name="Ovale 39">
                <a:extLst>
                  <a:ext uri="{FF2B5EF4-FFF2-40B4-BE49-F238E27FC236}">
                    <a16:creationId xmlns:a16="http://schemas.microsoft.com/office/drawing/2014/main" id="{DC53E3D2-2808-48E1-99F8-DA23DBDADB43}"/>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1" name="Gruppo 40">
                <a:extLst>
                  <a:ext uri="{FF2B5EF4-FFF2-40B4-BE49-F238E27FC236}">
                    <a16:creationId xmlns:a16="http://schemas.microsoft.com/office/drawing/2014/main" id="{F3398E23-8C89-4FE5-98AE-A18330A9027C}"/>
                  </a:ext>
                </a:extLst>
              </p:cNvPr>
              <p:cNvGrpSpPr/>
              <p:nvPr/>
            </p:nvGrpSpPr>
            <p:grpSpPr>
              <a:xfrm>
                <a:off x="7039123" y="2927285"/>
                <a:ext cx="1721262" cy="505057"/>
                <a:chOff x="5029532" y="4984815"/>
                <a:chExt cx="1721262" cy="505057"/>
              </a:xfrm>
            </p:grpSpPr>
            <p:sp>
              <p:nvSpPr>
                <p:cNvPr id="42" name="Ovale 41">
                  <a:extLst>
                    <a:ext uri="{FF2B5EF4-FFF2-40B4-BE49-F238E27FC236}">
                      <a16:creationId xmlns:a16="http://schemas.microsoft.com/office/drawing/2014/main" id="{ED1835F9-678E-4989-B03D-A801351E1A5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3" name="Ovale 42">
                  <a:extLst>
                    <a:ext uri="{FF2B5EF4-FFF2-40B4-BE49-F238E27FC236}">
                      <a16:creationId xmlns:a16="http://schemas.microsoft.com/office/drawing/2014/main" id="{C7278E33-9BAB-4994-9FAD-BA768AA0D70F}"/>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
                  </a:r>
                </a:p>
              </p:txBody>
            </p:sp>
            <p:sp>
              <p:nvSpPr>
                <p:cNvPr id="44" name="Ovale 43">
                  <a:extLst>
                    <a:ext uri="{FF2B5EF4-FFF2-40B4-BE49-F238E27FC236}">
                      <a16:creationId xmlns:a16="http://schemas.microsoft.com/office/drawing/2014/main" id="{3820E654-A97F-4C41-AF33-ACE9E315043B}"/>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1" name="Gruppo 10">
              <a:extLst>
                <a:ext uri="{FF2B5EF4-FFF2-40B4-BE49-F238E27FC236}">
                  <a16:creationId xmlns:a16="http://schemas.microsoft.com/office/drawing/2014/main" id="{13DAA3D7-B9BC-4279-8580-32BD638BA8CE}"/>
                </a:ext>
              </a:extLst>
            </p:cNvPr>
            <p:cNvGrpSpPr/>
            <p:nvPr/>
          </p:nvGrpSpPr>
          <p:grpSpPr>
            <a:xfrm>
              <a:off x="6819754" y="5864865"/>
              <a:ext cx="2160000" cy="720000"/>
              <a:chOff x="6819754" y="2819813"/>
              <a:chExt cx="2160000" cy="720000"/>
            </a:xfrm>
          </p:grpSpPr>
          <p:sp>
            <p:nvSpPr>
              <p:cNvPr id="35" name="Ovale 34">
                <a:extLst>
                  <a:ext uri="{FF2B5EF4-FFF2-40B4-BE49-F238E27FC236}">
                    <a16:creationId xmlns:a16="http://schemas.microsoft.com/office/drawing/2014/main" id="{11C8846A-360A-47A7-B8A0-7997B14C38E5}"/>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36" name="Gruppo 35">
                <a:extLst>
                  <a:ext uri="{FF2B5EF4-FFF2-40B4-BE49-F238E27FC236}">
                    <a16:creationId xmlns:a16="http://schemas.microsoft.com/office/drawing/2014/main" id="{1C5D16B1-51D7-46F8-A8C7-605E3B3B983B}"/>
                  </a:ext>
                </a:extLst>
              </p:cNvPr>
              <p:cNvGrpSpPr/>
              <p:nvPr/>
            </p:nvGrpSpPr>
            <p:grpSpPr>
              <a:xfrm>
                <a:off x="7039123" y="2927285"/>
                <a:ext cx="1721262" cy="505057"/>
                <a:chOff x="5029532" y="4984815"/>
                <a:chExt cx="1721262" cy="505057"/>
              </a:xfrm>
            </p:grpSpPr>
            <p:sp>
              <p:nvSpPr>
                <p:cNvPr id="37" name="Ovale 36">
                  <a:extLst>
                    <a:ext uri="{FF2B5EF4-FFF2-40B4-BE49-F238E27FC236}">
                      <a16:creationId xmlns:a16="http://schemas.microsoft.com/office/drawing/2014/main" id="{CB7915F0-FC01-48D3-B922-0B24CD8D6B1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t>
                  </a:r>
                </a:p>
              </p:txBody>
            </p:sp>
            <p:sp>
              <p:nvSpPr>
                <p:cNvPr id="38" name="Ovale 37">
                  <a:extLst>
                    <a:ext uri="{FF2B5EF4-FFF2-40B4-BE49-F238E27FC236}">
                      <a16:creationId xmlns:a16="http://schemas.microsoft.com/office/drawing/2014/main" id="{DBBFA44D-B3AE-4678-AB38-39A7EC2FADF3}"/>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39" name="Ovale 38">
                  <a:extLst>
                    <a:ext uri="{FF2B5EF4-FFF2-40B4-BE49-F238E27FC236}">
                      <a16:creationId xmlns:a16="http://schemas.microsoft.com/office/drawing/2014/main" id="{4F98A147-AF18-4967-9E29-B59519A5F004}"/>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cxnSp>
          <p:nvCxnSpPr>
            <p:cNvPr id="12" name="Connettore diritto 11">
              <a:extLst>
                <a:ext uri="{FF2B5EF4-FFF2-40B4-BE49-F238E27FC236}">
                  <a16:creationId xmlns:a16="http://schemas.microsoft.com/office/drawing/2014/main" id="{235E67F6-6B72-4F5F-89ED-C001E2EA0176}"/>
                </a:ext>
              </a:extLst>
            </p:cNvPr>
            <p:cNvCxnSpPr>
              <a:stCxn id="59" idx="4"/>
              <a:endCxn id="54" idx="0"/>
            </p:cNvCxnSpPr>
            <p:nvPr/>
          </p:nvCxnSpPr>
          <p:spPr>
            <a:xfrm>
              <a:off x="7899754" y="2183869"/>
              <a:ext cx="0" cy="68249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E4613BB-CDC2-451F-9356-48FC1078BB7F}"/>
                </a:ext>
              </a:extLst>
            </p:cNvPr>
            <p:cNvCxnSpPr>
              <a:cxnSpLocks/>
              <a:stCxn id="54" idx="4"/>
              <a:endCxn id="45" idx="7"/>
            </p:cNvCxnSpPr>
            <p:nvPr/>
          </p:nvCxnSpPr>
          <p:spPr>
            <a:xfrm flipH="1">
              <a:off x="7226798" y="3586362"/>
              <a:ext cx="672956" cy="80528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168C4C9D-D229-4AF9-9275-760A468D2C0E}"/>
                </a:ext>
              </a:extLst>
            </p:cNvPr>
            <p:cNvCxnSpPr>
              <a:cxnSpLocks/>
              <a:stCxn id="45" idx="4"/>
              <a:endCxn id="40" idx="0"/>
            </p:cNvCxnSpPr>
            <p:nvPr/>
          </p:nvCxnSpPr>
          <p:spPr>
            <a:xfrm flipH="1">
              <a:off x="5028669" y="5006203"/>
              <a:ext cx="1434454"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637B4DBC-9D4A-4640-9190-806640A86000}"/>
                </a:ext>
              </a:extLst>
            </p:cNvPr>
            <p:cNvCxnSpPr>
              <a:cxnSpLocks/>
              <a:stCxn id="45" idx="4"/>
              <a:endCxn id="35" idx="0"/>
            </p:cNvCxnSpPr>
            <p:nvPr/>
          </p:nvCxnSpPr>
          <p:spPr>
            <a:xfrm>
              <a:off x="6463123" y="5006203"/>
              <a:ext cx="1436631"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B0A2DF22-E4EF-4C3B-814E-DE24DDB34630}"/>
                </a:ext>
              </a:extLst>
            </p:cNvPr>
            <p:cNvCxnSpPr>
              <a:cxnSpLocks/>
              <a:stCxn id="54" idx="4"/>
              <a:endCxn id="50" idx="1"/>
            </p:cNvCxnSpPr>
            <p:nvPr/>
          </p:nvCxnSpPr>
          <p:spPr>
            <a:xfrm>
              <a:off x="7899754" y="3586362"/>
              <a:ext cx="679582" cy="83321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 name="Gruppo 16">
              <a:extLst>
                <a:ext uri="{FF2B5EF4-FFF2-40B4-BE49-F238E27FC236}">
                  <a16:creationId xmlns:a16="http://schemas.microsoft.com/office/drawing/2014/main" id="{4F878C81-FD88-41AE-B475-86F78895BEA8}"/>
                </a:ext>
              </a:extLst>
            </p:cNvPr>
            <p:cNvGrpSpPr/>
            <p:nvPr/>
          </p:nvGrpSpPr>
          <p:grpSpPr>
            <a:xfrm>
              <a:off x="7829398" y="2260000"/>
              <a:ext cx="504000" cy="504000"/>
              <a:chOff x="7860977" y="2449967"/>
              <a:chExt cx="648000" cy="648000"/>
            </a:xfrm>
          </p:grpSpPr>
          <p:sp>
            <p:nvSpPr>
              <p:cNvPr id="33" name="Rettangolo 32">
                <a:extLst>
                  <a:ext uri="{FF2B5EF4-FFF2-40B4-BE49-F238E27FC236}">
                    <a16:creationId xmlns:a16="http://schemas.microsoft.com/office/drawing/2014/main" id="{830E9E30-2273-4D91-BC30-ADE19DE3083A}"/>
                  </a:ext>
                </a:extLst>
              </p:cNvPr>
              <p:cNvSpPr/>
              <p:nvPr/>
            </p:nvSpPr>
            <p:spPr>
              <a:xfrm>
                <a:off x="7860977" y="2449967"/>
                <a:ext cx="648000" cy="648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34" name="Ovale 33">
                <a:extLst>
                  <a:ext uri="{FF2B5EF4-FFF2-40B4-BE49-F238E27FC236}">
                    <a16:creationId xmlns:a16="http://schemas.microsoft.com/office/drawing/2014/main" id="{D29AC6B5-D9BA-4D7B-9144-E5BCCA009530}"/>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T</a:t>
                </a:r>
              </a:p>
            </p:txBody>
          </p:sp>
        </p:grpSp>
        <p:grpSp>
          <p:nvGrpSpPr>
            <p:cNvPr id="18" name="Gruppo 17">
              <a:extLst>
                <a:ext uri="{FF2B5EF4-FFF2-40B4-BE49-F238E27FC236}">
                  <a16:creationId xmlns:a16="http://schemas.microsoft.com/office/drawing/2014/main" id="{FB1F2295-3AFF-4DD7-A16C-FB41FB9880A8}"/>
                </a:ext>
              </a:extLst>
            </p:cNvPr>
            <p:cNvGrpSpPr/>
            <p:nvPr/>
          </p:nvGrpSpPr>
          <p:grpSpPr>
            <a:xfrm>
              <a:off x="8149546" y="3662959"/>
              <a:ext cx="504000" cy="504000"/>
              <a:chOff x="7860977" y="2449967"/>
              <a:chExt cx="648000" cy="648000"/>
            </a:xfrm>
          </p:grpSpPr>
          <p:sp>
            <p:nvSpPr>
              <p:cNvPr id="31" name="Rettangolo 30">
                <a:extLst>
                  <a:ext uri="{FF2B5EF4-FFF2-40B4-BE49-F238E27FC236}">
                    <a16:creationId xmlns:a16="http://schemas.microsoft.com/office/drawing/2014/main" id="{6BF15B74-40E3-4EC5-9EF0-EF08A08E5046}"/>
                  </a:ext>
                </a:extLst>
              </p:cNvPr>
              <p:cNvSpPr/>
              <p:nvPr/>
            </p:nvSpPr>
            <p:spPr>
              <a:xfrm>
                <a:off x="7860977" y="2449967"/>
                <a:ext cx="648000" cy="648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32" name="Ovale 31">
                <a:extLst>
                  <a:ext uri="{FF2B5EF4-FFF2-40B4-BE49-F238E27FC236}">
                    <a16:creationId xmlns:a16="http://schemas.microsoft.com/office/drawing/2014/main" id="{CBD774E0-C54D-4A95-A92F-42770DD9DB27}"/>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p:nvGrpSpPr>
            <p:cNvPr id="19" name="Gruppo 18">
              <a:extLst>
                <a:ext uri="{FF2B5EF4-FFF2-40B4-BE49-F238E27FC236}">
                  <a16:creationId xmlns:a16="http://schemas.microsoft.com/office/drawing/2014/main" id="{ABD5B2E4-658B-4F3E-B37E-1B14432F1DF8}"/>
                </a:ext>
              </a:extLst>
            </p:cNvPr>
            <p:cNvGrpSpPr/>
            <p:nvPr/>
          </p:nvGrpSpPr>
          <p:grpSpPr>
            <a:xfrm>
              <a:off x="6694031" y="3668991"/>
              <a:ext cx="953533" cy="504000"/>
              <a:chOff x="5257587" y="2869786"/>
              <a:chExt cx="953533" cy="504000"/>
            </a:xfrm>
          </p:grpSpPr>
          <p:sp>
            <p:nvSpPr>
              <p:cNvPr id="28" name="Rettangolo 27">
                <a:extLst>
                  <a:ext uri="{FF2B5EF4-FFF2-40B4-BE49-F238E27FC236}">
                    <a16:creationId xmlns:a16="http://schemas.microsoft.com/office/drawing/2014/main" id="{39FD32C8-9DFF-4BAB-9168-84EE95573305}"/>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9" name="Ovale 28">
                <a:extLst>
                  <a:ext uri="{FF2B5EF4-FFF2-40B4-BE49-F238E27FC236}">
                    <a16:creationId xmlns:a16="http://schemas.microsoft.com/office/drawing/2014/main" id="{0B15822F-2F8E-4AFA-8BD0-B5765463C5E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sp>
            <p:nvSpPr>
              <p:cNvPr id="30" name="Ovale 29">
                <a:extLst>
                  <a:ext uri="{FF2B5EF4-FFF2-40B4-BE49-F238E27FC236}">
                    <a16:creationId xmlns:a16="http://schemas.microsoft.com/office/drawing/2014/main" id="{6F4971B2-44F8-4435-B879-B8BD110BD1AD}"/>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0" name="Gruppo 19">
              <a:extLst>
                <a:ext uri="{FF2B5EF4-FFF2-40B4-BE49-F238E27FC236}">
                  <a16:creationId xmlns:a16="http://schemas.microsoft.com/office/drawing/2014/main" id="{41E7D121-35E0-45D4-9692-453801E9EB5E}"/>
                </a:ext>
              </a:extLst>
            </p:cNvPr>
            <p:cNvGrpSpPr/>
            <p:nvPr/>
          </p:nvGrpSpPr>
          <p:grpSpPr>
            <a:xfrm>
              <a:off x="6715123" y="5127375"/>
              <a:ext cx="953533" cy="504000"/>
              <a:chOff x="5257587" y="2869786"/>
              <a:chExt cx="953533" cy="504000"/>
            </a:xfrm>
          </p:grpSpPr>
          <p:sp>
            <p:nvSpPr>
              <p:cNvPr id="25" name="Rettangolo 24">
                <a:extLst>
                  <a:ext uri="{FF2B5EF4-FFF2-40B4-BE49-F238E27FC236}">
                    <a16:creationId xmlns:a16="http://schemas.microsoft.com/office/drawing/2014/main" id="{69FC7582-9B05-409E-9611-AF53324BF1F8}"/>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6" name="Ovale 25">
                <a:extLst>
                  <a:ext uri="{FF2B5EF4-FFF2-40B4-BE49-F238E27FC236}">
                    <a16:creationId xmlns:a16="http://schemas.microsoft.com/office/drawing/2014/main" id="{2A3383C4-CC42-44A0-9879-28FF36AE9004}"/>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7" name="Ovale 26">
                <a:extLst>
                  <a:ext uri="{FF2B5EF4-FFF2-40B4-BE49-F238E27FC236}">
                    <a16:creationId xmlns:a16="http://schemas.microsoft.com/office/drawing/2014/main" id="{947DA889-99D7-418A-B9C9-B7420357CDBF}"/>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1" name="Gruppo 20">
              <a:extLst>
                <a:ext uri="{FF2B5EF4-FFF2-40B4-BE49-F238E27FC236}">
                  <a16:creationId xmlns:a16="http://schemas.microsoft.com/office/drawing/2014/main" id="{27487C80-1527-48D0-AEBA-ADA65C1C6A4F}"/>
                </a:ext>
              </a:extLst>
            </p:cNvPr>
            <p:cNvGrpSpPr/>
            <p:nvPr/>
          </p:nvGrpSpPr>
          <p:grpSpPr>
            <a:xfrm>
              <a:off x="5256823" y="5127375"/>
              <a:ext cx="953533" cy="504000"/>
              <a:chOff x="5257587" y="2869786"/>
              <a:chExt cx="953533" cy="504000"/>
            </a:xfrm>
          </p:grpSpPr>
          <p:sp>
            <p:nvSpPr>
              <p:cNvPr id="22" name="Rettangolo 21">
                <a:extLst>
                  <a:ext uri="{FF2B5EF4-FFF2-40B4-BE49-F238E27FC236}">
                    <a16:creationId xmlns:a16="http://schemas.microsoft.com/office/drawing/2014/main" id="{76F63BEC-F10A-4BC6-BF51-BDAC0B2A119C}"/>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3" name="Ovale 22">
                <a:extLst>
                  <a:ext uri="{FF2B5EF4-FFF2-40B4-BE49-F238E27FC236}">
                    <a16:creationId xmlns:a16="http://schemas.microsoft.com/office/drawing/2014/main" id="{57363B53-3A18-4117-8163-BDA62C33214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4" name="Ovale 23">
                <a:extLst>
                  <a:ext uri="{FF2B5EF4-FFF2-40B4-BE49-F238E27FC236}">
                    <a16:creationId xmlns:a16="http://schemas.microsoft.com/office/drawing/2014/main" id="{852C1F6A-A89F-438A-B027-C0766804F71A}"/>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mc:AlternateContent xmlns:mc="http://schemas.openxmlformats.org/markup-compatibility/2006" xmlns:a14="http://schemas.microsoft.com/office/drawing/2010/main">
        <mc:Choice Requires="a14">
          <p:sp>
            <p:nvSpPr>
              <p:cNvPr id="66" name="Rettangolo 65">
                <a:extLst>
                  <a:ext uri="{FF2B5EF4-FFF2-40B4-BE49-F238E27FC236}">
                    <a16:creationId xmlns:a16="http://schemas.microsoft.com/office/drawing/2014/main" id="{A22D2852-AA03-4BFA-82F8-14F41D28A7E1}"/>
                  </a:ext>
                </a:extLst>
              </p:cNvPr>
              <p:cNvSpPr/>
              <p:nvPr/>
            </p:nvSpPr>
            <p:spPr>
              <a:xfrm>
                <a:off x="7073612" y="1811741"/>
                <a:ext cx="217508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𝜓</m:t>
                          </m:r>
                        </m:e>
                        <m:sub>
                          <m:r>
                            <a:rPr lang="it-IT" b="0" i="1" smtClean="0">
                              <a:latin typeface="Cambria Math" panose="02040503050406030204" pitchFamily="18" charset="0"/>
                            </a:rPr>
                            <m:t>1</m:t>
                          </m:r>
                        </m:sub>
                      </m:sSub>
                      <m:r>
                        <a:rPr lang="it-IT" b="0" i="1" smtClean="0">
                          <a:latin typeface="Cambria Math" panose="02040503050406030204" pitchFamily="18" charset="0"/>
                        </a:rPr>
                        <m:t>=</m:t>
                      </m:r>
                      <m:r>
                        <a:rPr lang="it-IT" i="1" smtClean="0">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𝐴</m:t>
                          </m:r>
                        </m:e>
                      </m:d>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𝑇</m:t>
                          </m:r>
                          <m:r>
                            <a:rPr lang="it-IT" i="1">
                              <a:latin typeface="Cambria Math" panose="02040503050406030204" pitchFamily="18" charset="0"/>
                            </a:rPr>
                            <m:t>|</m:t>
                          </m:r>
                          <m:r>
                            <a:rPr lang="it-IT" i="1">
                              <a:latin typeface="Cambria Math" panose="02040503050406030204" pitchFamily="18" charset="0"/>
                            </a:rPr>
                            <m:t>𝐴</m:t>
                          </m:r>
                        </m:e>
                      </m:d>
                    </m:oMath>
                  </m:oMathPara>
                </a14:m>
                <a:endParaRPr lang="it-IT" dirty="0"/>
              </a:p>
            </p:txBody>
          </p:sp>
        </mc:Choice>
        <mc:Fallback xmlns="">
          <p:sp>
            <p:nvSpPr>
              <p:cNvPr id="66" name="Rettangolo 65">
                <a:extLst>
                  <a:ext uri="{FF2B5EF4-FFF2-40B4-BE49-F238E27FC236}">
                    <a16:creationId xmlns:a16="http://schemas.microsoft.com/office/drawing/2014/main" id="{A22D2852-AA03-4BFA-82F8-14F41D28A7E1}"/>
                  </a:ext>
                </a:extLst>
              </p:cNvPr>
              <p:cNvSpPr>
                <a:spLocks noRot="1" noChangeAspect="1" noMove="1" noResize="1" noEditPoints="1" noAdjustHandles="1" noChangeArrowheads="1" noChangeShapeType="1" noTextEdit="1"/>
              </p:cNvSpPr>
              <p:nvPr/>
            </p:nvSpPr>
            <p:spPr>
              <a:xfrm>
                <a:off x="7073612" y="1811741"/>
                <a:ext cx="2175083" cy="369332"/>
              </a:xfrm>
              <a:prstGeom prst="rect">
                <a:avLst/>
              </a:prstGeom>
              <a:blipFill>
                <a:blip r:embed="rId2"/>
                <a:stretch>
                  <a:fillRect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7" name="Rettangolo 66">
                <a:extLst>
                  <a:ext uri="{FF2B5EF4-FFF2-40B4-BE49-F238E27FC236}">
                    <a16:creationId xmlns:a16="http://schemas.microsoft.com/office/drawing/2014/main" id="{EE23E2BB-BAEB-4A0B-8636-EAA62C10A68A}"/>
                  </a:ext>
                </a:extLst>
              </p:cNvPr>
              <p:cNvSpPr/>
              <p:nvPr/>
            </p:nvSpPr>
            <p:spPr>
              <a:xfrm>
                <a:off x="7143801" y="3240712"/>
                <a:ext cx="174400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2</m:t>
                          </m:r>
                        </m:sub>
                      </m:sSub>
                      <m:r>
                        <a:rPr lang="it-IT" i="1">
                          <a:latin typeface="Cambria Math" panose="02040503050406030204" pitchFamily="18" charset="0"/>
                        </a:rPr>
                        <m:t>=</m:t>
                      </m:r>
                      <m:r>
                        <a:rPr lang="it-IT" b="0" i="1" smtClean="0">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smtClean="0">
                              <a:latin typeface="Cambria Math" panose="02040503050406030204" pitchFamily="18" charset="0"/>
                            </a:rPr>
                            <m:t>𝑇</m:t>
                          </m:r>
                          <m:r>
                            <a:rPr lang="it-IT" i="1" smtClean="0">
                              <a:latin typeface="Cambria Math" panose="02040503050406030204" pitchFamily="18" charset="0"/>
                            </a:rPr>
                            <m:t>,</m:t>
                          </m:r>
                          <m:r>
                            <a:rPr lang="it-IT" i="1">
                              <a:latin typeface="Cambria Math" panose="02040503050406030204" pitchFamily="18" charset="0"/>
                            </a:rPr>
                            <m:t>𝐿</m:t>
                          </m:r>
                        </m:e>
                      </m:d>
                    </m:oMath>
                  </m:oMathPara>
                </a14:m>
                <a:endParaRPr lang="it-IT" dirty="0"/>
              </a:p>
            </p:txBody>
          </p:sp>
        </mc:Choice>
        <mc:Fallback xmlns="">
          <p:sp>
            <p:nvSpPr>
              <p:cNvPr id="67" name="Rettangolo 66">
                <a:extLst>
                  <a:ext uri="{FF2B5EF4-FFF2-40B4-BE49-F238E27FC236}">
                    <a16:creationId xmlns:a16="http://schemas.microsoft.com/office/drawing/2014/main" id="{EE23E2BB-BAEB-4A0B-8636-EAA62C10A68A}"/>
                  </a:ext>
                </a:extLst>
              </p:cNvPr>
              <p:cNvSpPr>
                <a:spLocks noRot="1" noChangeAspect="1" noMove="1" noResize="1" noEditPoints="1" noAdjustHandles="1" noChangeArrowheads="1" noChangeShapeType="1" noTextEdit="1"/>
              </p:cNvSpPr>
              <p:nvPr/>
            </p:nvSpPr>
            <p:spPr>
              <a:xfrm>
                <a:off x="7143801" y="3240712"/>
                <a:ext cx="1744004" cy="369332"/>
              </a:xfrm>
              <a:prstGeom prst="rect">
                <a:avLst/>
              </a:prstGeom>
              <a:blipFill>
                <a:blip r:embed="rId3"/>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8" name="Rettangolo 67">
                <a:extLst>
                  <a:ext uri="{FF2B5EF4-FFF2-40B4-BE49-F238E27FC236}">
                    <a16:creationId xmlns:a16="http://schemas.microsoft.com/office/drawing/2014/main" id="{2D872269-B730-4E66-90D6-4E34BE43C33B}"/>
                  </a:ext>
                </a:extLst>
              </p:cNvPr>
              <p:cNvSpPr/>
              <p:nvPr/>
            </p:nvSpPr>
            <p:spPr>
              <a:xfrm>
                <a:off x="8334731" y="4642015"/>
                <a:ext cx="15320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4</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𝑋</m:t>
                          </m:r>
                          <m:r>
                            <a:rPr lang="it-IT" i="1">
                              <a:latin typeface="Cambria Math" panose="02040503050406030204" pitchFamily="18" charset="0"/>
                            </a:rPr>
                            <m:t>|</m:t>
                          </m:r>
                          <m:r>
                            <a:rPr lang="it-IT" i="1">
                              <a:latin typeface="Cambria Math" panose="02040503050406030204" pitchFamily="18" charset="0"/>
                            </a:rPr>
                            <m:t>𝐸</m:t>
                          </m:r>
                        </m:e>
                      </m:d>
                    </m:oMath>
                  </m:oMathPara>
                </a14:m>
                <a:endParaRPr lang="it-IT" dirty="0"/>
              </a:p>
            </p:txBody>
          </p:sp>
        </mc:Choice>
        <mc:Fallback xmlns="">
          <p:sp>
            <p:nvSpPr>
              <p:cNvPr id="68" name="Rettangolo 67">
                <a:extLst>
                  <a:ext uri="{FF2B5EF4-FFF2-40B4-BE49-F238E27FC236}">
                    <a16:creationId xmlns:a16="http://schemas.microsoft.com/office/drawing/2014/main" id="{2D872269-B730-4E66-90D6-4E34BE43C33B}"/>
                  </a:ext>
                </a:extLst>
              </p:cNvPr>
              <p:cNvSpPr>
                <a:spLocks noRot="1" noChangeAspect="1" noMove="1" noResize="1" noEditPoints="1" noAdjustHandles="1" noChangeArrowheads="1" noChangeShapeType="1" noTextEdit="1"/>
              </p:cNvSpPr>
              <p:nvPr/>
            </p:nvSpPr>
            <p:spPr>
              <a:xfrm>
                <a:off x="8334731" y="4642015"/>
                <a:ext cx="1532022" cy="369332"/>
              </a:xfrm>
              <a:prstGeom prst="rect">
                <a:avLst/>
              </a:prstGeom>
              <a:blipFill>
                <a:blip r:embed="rId4"/>
                <a:stretch>
                  <a:fillRect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9" name="Rettangolo 68">
                <a:extLst>
                  <a:ext uri="{FF2B5EF4-FFF2-40B4-BE49-F238E27FC236}">
                    <a16:creationId xmlns:a16="http://schemas.microsoft.com/office/drawing/2014/main" id="{AC1B256A-1AFB-4B06-ACE3-FAEB1D6F33EE}"/>
                  </a:ext>
                </a:extLst>
              </p:cNvPr>
              <p:cNvSpPr/>
              <p:nvPr/>
            </p:nvSpPr>
            <p:spPr>
              <a:xfrm>
                <a:off x="833685" y="6166874"/>
                <a:ext cx="17984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5</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𝐷</m:t>
                          </m:r>
                          <m:r>
                            <a:rPr lang="it-IT" i="1">
                              <a:latin typeface="Cambria Math" panose="02040503050406030204" pitchFamily="18" charset="0"/>
                            </a:rPr>
                            <m:t>|</m:t>
                          </m:r>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𝐸</m:t>
                          </m:r>
                        </m:e>
                      </m:d>
                    </m:oMath>
                  </m:oMathPara>
                </a14:m>
                <a:endParaRPr lang="it-IT" dirty="0"/>
              </a:p>
            </p:txBody>
          </p:sp>
        </mc:Choice>
        <mc:Fallback xmlns="">
          <p:sp>
            <p:nvSpPr>
              <p:cNvPr id="69" name="Rettangolo 68">
                <a:extLst>
                  <a:ext uri="{FF2B5EF4-FFF2-40B4-BE49-F238E27FC236}">
                    <a16:creationId xmlns:a16="http://schemas.microsoft.com/office/drawing/2014/main" id="{AC1B256A-1AFB-4B06-ACE3-FAEB1D6F33EE}"/>
                  </a:ext>
                </a:extLst>
              </p:cNvPr>
              <p:cNvSpPr>
                <a:spLocks noRot="1" noChangeAspect="1" noMove="1" noResize="1" noEditPoints="1" noAdjustHandles="1" noChangeArrowheads="1" noChangeShapeType="1" noTextEdit="1"/>
              </p:cNvSpPr>
              <p:nvPr/>
            </p:nvSpPr>
            <p:spPr>
              <a:xfrm>
                <a:off x="833685" y="6166874"/>
                <a:ext cx="1798441" cy="369332"/>
              </a:xfrm>
              <a:prstGeom prst="rect">
                <a:avLst/>
              </a:prstGeom>
              <a:blipFill>
                <a:blip r:embed="rId5"/>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0" name="Rettangolo 69">
                <a:extLst>
                  <a:ext uri="{FF2B5EF4-FFF2-40B4-BE49-F238E27FC236}">
                    <a16:creationId xmlns:a16="http://schemas.microsoft.com/office/drawing/2014/main" id="{30A67764-D4B6-4FD4-B6DB-982B8127BD25}"/>
                  </a:ext>
                </a:extLst>
              </p:cNvPr>
              <p:cNvSpPr/>
              <p:nvPr/>
            </p:nvSpPr>
            <p:spPr>
              <a:xfrm>
                <a:off x="7137916" y="6166874"/>
                <a:ext cx="30475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6</m:t>
                          </m:r>
                        </m:sub>
                      </m:sSub>
                      <m:r>
                        <a:rPr lang="it-IT" i="1">
                          <a:latin typeface="Cambria Math" panose="02040503050406030204" pitchFamily="18" charset="0"/>
                        </a:rPr>
                        <m:t>=</m:t>
                      </m:r>
                      <m:r>
                        <m:rPr>
                          <m:sty m:val="p"/>
                        </m:rPr>
                        <a:rPr lang="it-IT" smtClean="0">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𝑆</m:t>
                          </m:r>
                        </m:e>
                      </m:d>
                      <m:r>
                        <a:rPr lang="it-IT" b="0" i="1" smtClean="0">
                          <a:latin typeface="Cambria Math" panose="02040503050406030204" pitchFamily="18" charset="0"/>
                        </a:rPr>
                        <m:t>⋅</m:t>
                      </m:r>
                      <m:r>
                        <m:rPr>
                          <m:sty m:val="p"/>
                        </m:rPr>
                        <a:rPr lang="it-IT" smtClean="0">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𝐿</m:t>
                          </m:r>
                          <m:r>
                            <a:rPr lang="it-IT" i="1">
                              <a:latin typeface="Cambria Math" panose="02040503050406030204" pitchFamily="18" charset="0"/>
                            </a:rPr>
                            <m:t>|</m:t>
                          </m:r>
                          <m:r>
                            <a:rPr lang="it-IT" i="1">
                              <a:latin typeface="Cambria Math" panose="02040503050406030204" pitchFamily="18" charset="0"/>
                            </a:rPr>
                            <m:t>𝑆</m:t>
                          </m:r>
                        </m:e>
                      </m:d>
                      <m:r>
                        <a:rPr lang="it-IT" b="0" i="1" smtClean="0">
                          <a:latin typeface="Cambria Math" panose="02040503050406030204" pitchFamily="18" charset="0"/>
                        </a:rPr>
                        <m:t>⋅</m:t>
                      </m:r>
                      <m:r>
                        <m:rPr>
                          <m:sty m:val="p"/>
                        </m:rPr>
                        <a:rPr lang="it-IT">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𝑆</m:t>
                          </m:r>
                        </m:e>
                      </m:d>
                    </m:oMath>
                  </m:oMathPara>
                </a14:m>
                <a:endParaRPr lang="it-IT" dirty="0"/>
              </a:p>
            </p:txBody>
          </p:sp>
        </mc:Choice>
        <mc:Fallback xmlns="">
          <p:sp>
            <p:nvSpPr>
              <p:cNvPr id="70" name="Rettangolo 69">
                <a:extLst>
                  <a:ext uri="{FF2B5EF4-FFF2-40B4-BE49-F238E27FC236}">
                    <a16:creationId xmlns:a16="http://schemas.microsoft.com/office/drawing/2014/main" id="{30A67764-D4B6-4FD4-B6DB-982B8127BD25}"/>
                  </a:ext>
                </a:extLst>
              </p:cNvPr>
              <p:cNvSpPr>
                <a:spLocks noRot="1" noChangeAspect="1" noMove="1" noResize="1" noEditPoints="1" noAdjustHandles="1" noChangeArrowheads="1" noChangeShapeType="1" noTextEdit="1"/>
              </p:cNvSpPr>
              <p:nvPr/>
            </p:nvSpPr>
            <p:spPr>
              <a:xfrm>
                <a:off x="7137916" y="6166874"/>
                <a:ext cx="3047501" cy="369332"/>
              </a:xfrm>
              <a:prstGeom prst="rect">
                <a:avLst/>
              </a:prstGeom>
              <a:blipFill>
                <a:blip r:embed="rId6"/>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3" name="Rettangolo 62">
                <a:extLst>
                  <a:ext uri="{FF2B5EF4-FFF2-40B4-BE49-F238E27FC236}">
                    <a16:creationId xmlns:a16="http://schemas.microsoft.com/office/drawing/2014/main" id="{0AB3AC21-448B-4282-8F4B-F21A50E90D7B}"/>
                  </a:ext>
                </a:extLst>
              </p:cNvPr>
              <p:cNvSpPr/>
              <p:nvPr/>
            </p:nvSpPr>
            <p:spPr>
              <a:xfrm>
                <a:off x="2882158" y="4636300"/>
                <a:ext cx="9476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3</m:t>
                          </m:r>
                        </m:sub>
                      </m:sSub>
                      <m:r>
                        <a:rPr lang="it-IT" i="1" smtClean="0">
                          <a:latin typeface="Cambria Math" panose="02040503050406030204" pitchFamily="18" charset="0"/>
                        </a:rPr>
                        <m:t>=</m:t>
                      </m:r>
                      <m:r>
                        <a:rPr lang="it-IT" b="0" i="1" smtClean="0">
                          <a:latin typeface="Cambria Math" panose="02040503050406030204" pitchFamily="18" charset="0"/>
                        </a:rPr>
                        <m:t>1</m:t>
                      </m:r>
                    </m:oMath>
                  </m:oMathPara>
                </a14:m>
                <a:endParaRPr lang="it-IT" dirty="0"/>
              </a:p>
            </p:txBody>
          </p:sp>
        </mc:Choice>
        <mc:Fallback xmlns="">
          <p:sp>
            <p:nvSpPr>
              <p:cNvPr id="63" name="Rettangolo 62">
                <a:extLst>
                  <a:ext uri="{FF2B5EF4-FFF2-40B4-BE49-F238E27FC236}">
                    <a16:creationId xmlns:a16="http://schemas.microsoft.com/office/drawing/2014/main" id="{0AB3AC21-448B-4282-8F4B-F21A50E90D7B}"/>
                  </a:ext>
                </a:extLst>
              </p:cNvPr>
              <p:cNvSpPr>
                <a:spLocks noRot="1" noChangeAspect="1" noMove="1" noResize="1" noEditPoints="1" noAdjustHandles="1" noChangeArrowheads="1" noChangeShapeType="1" noTextEdit="1"/>
              </p:cNvSpPr>
              <p:nvPr/>
            </p:nvSpPr>
            <p:spPr>
              <a:xfrm>
                <a:off x="2882158" y="4636300"/>
                <a:ext cx="947631" cy="369332"/>
              </a:xfrm>
              <a:prstGeom prst="rect">
                <a:avLst/>
              </a:prstGeom>
              <a:blipFill>
                <a:blip r:embed="rId7"/>
                <a:stretch>
                  <a:fillRect b="-13333"/>
                </a:stretch>
              </a:blipFill>
            </p:spPr>
            <p:txBody>
              <a:bodyPr/>
              <a:lstStyle/>
              <a:p>
                <a:r>
                  <a:rPr lang="it-IT">
                    <a:noFill/>
                  </a:rPr>
                  <a:t> </a:t>
                </a:r>
              </a:p>
            </p:txBody>
          </p:sp>
        </mc:Fallback>
      </mc:AlternateContent>
      <p:sp>
        <p:nvSpPr>
          <p:cNvPr id="64" name="CasellaDiTesto 63">
            <a:extLst>
              <a:ext uri="{FF2B5EF4-FFF2-40B4-BE49-F238E27FC236}">
                <a16:creationId xmlns:a16="http://schemas.microsoft.com/office/drawing/2014/main" id="{9C8F3AFF-15C2-4B09-9DF8-A53AA73A4B52}"/>
              </a:ext>
            </a:extLst>
          </p:cNvPr>
          <p:cNvSpPr txBox="1"/>
          <p:nvPr/>
        </p:nvSpPr>
        <p:spPr>
          <a:xfrm>
            <a:off x="201881" y="1732083"/>
            <a:ext cx="4591181" cy="646331"/>
          </a:xfrm>
          <a:prstGeom prst="rect">
            <a:avLst/>
          </a:prstGeom>
          <a:noFill/>
        </p:spPr>
        <p:txBody>
          <a:bodyPr wrap="square" rtlCol="0">
            <a:spAutoFit/>
          </a:bodyPr>
          <a:lstStyle/>
          <a:p>
            <a:pPr algn="just"/>
            <a:r>
              <a:rPr lang="it-IT" dirty="0"/>
              <a:t>I potenziali iniziali </a:t>
            </a:r>
            <a:r>
              <a:rPr lang="it-IT" b="1" dirty="0"/>
              <a:t>non </a:t>
            </a:r>
            <a:r>
              <a:rPr lang="it-IT" dirty="0"/>
              <a:t>sono consistenti finché non è terminata la fase di message passing.</a:t>
            </a:r>
            <a:endParaRPr lang="it-IT" b="1" dirty="0"/>
          </a:p>
        </p:txBody>
      </p:sp>
      <p:sp>
        <p:nvSpPr>
          <p:cNvPr id="71" name="Rettangolo 70">
            <a:extLst>
              <a:ext uri="{FF2B5EF4-FFF2-40B4-BE49-F238E27FC236}">
                <a16:creationId xmlns:a16="http://schemas.microsoft.com/office/drawing/2014/main" id="{2EB31D1B-A60B-4C25-A6C0-37DED8A82D58}"/>
              </a:ext>
            </a:extLst>
          </p:cNvPr>
          <p:cNvSpPr/>
          <p:nvPr/>
        </p:nvSpPr>
        <p:spPr>
          <a:xfrm>
            <a:off x="5148716" y="1577212"/>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1</a:t>
            </a:r>
          </a:p>
        </p:txBody>
      </p:sp>
      <p:sp>
        <p:nvSpPr>
          <p:cNvPr id="72" name="Rettangolo 71">
            <a:extLst>
              <a:ext uri="{FF2B5EF4-FFF2-40B4-BE49-F238E27FC236}">
                <a16:creationId xmlns:a16="http://schemas.microsoft.com/office/drawing/2014/main" id="{58F205B3-3DB0-48B4-B9F5-912E40F65641}"/>
              </a:ext>
            </a:extLst>
          </p:cNvPr>
          <p:cNvSpPr/>
          <p:nvPr/>
        </p:nvSpPr>
        <p:spPr>
          <a:xfrm>
            <a:off x="4956494" y="3059228"/>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2</a:t>
            </a:r>
          </a:p>
        </p:txBody>
      </p:sp>
      <p:sp>
        <p:nvSpPr>
          <p:cNvPr id="73" name="Rettangolo 72">
            <a:extLst>
              <a:ext uri="{FF2B5EF4-FFF2-40B4-BE49-F238E27FC236}">
                <a16:creationId xmlns:a16="http://schemas.microsoft.com/office/drawing/2014/main" id="{69ACC671-DD63-4CA4-9100-01BA96EADB94}"/>
              </a:ext>
            </a:extLst>
          </p:cNvPr>
          <p:cNvSpPr/>
          <p:nvPr/>
        </p:nvSpPr>
        <p:spPr>
          <a:xfrm>
            <a:off x="3789197" y="440567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3</a:t>
            </a:r>
          </a:p>
        </p:txBody>
      </p:sp>
      <p:sp>
        <p:nvSpPr>
          <p:cNvPr id="74" name="Rettangolo 73">
            <a:extLst>
              <a:ext uri="{FF2B5EF4-FFF2-40B4-BE49-F238E27FC236}">
                <a16:creationId xmlns:a16="http://schemas.microsoft.com/office/drawing/2014/main" id="{716C37AE-EB14-4676-8866-6569A712F063}"/>
              </a:ext>
            </a:extLst>
          </p:cNvPr>
          <p:cNvSpPr/>
          <p:nvPr/>
        </p:nvSpPr>
        <p:spPr>
          <a:xfrm>
            <a:off x="251789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5</a:t>
            </a:r>
          </a:p>
        </p:txBody>
      </p:sp>
      <p:sp>
        <p:nvSpPr>
          <p:cNvPr id="75" name="Rettangolo 74">
            <a:extLst>
              <a:ext uri="{FF2B5EF4-FFF2-40B4-BE49-F238E27FC236}">
                <a16:creationId xmlns:a16="http://schemas.microsoft.com/office/drawing/2014/main" id="{025176F9-5FFD-4B92-8689-29617E1FED71}"/>
              </a:ext>
            </a:extLst>
          </p:cNvPr>
          <p:cNvSpPr/>
          <p:nvPr/>
        </p:nvSpPr>
        <p:spPr>
          <a:xfrm>
            <a:off x="679871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6</a:t>
            </a:r>
          </a:p>
        </p:txBody>
      </p:sp>
      <p:sp>
        <p:nvSpPr>
          <p:cNvPr id="76" name="Rettangolo 75">
            <a:extLst>
              <a:ext uri="{FF2B5EF4-FFF2-40B4-BE49-F238E27FC236}">
                <a16:creationId xmlns:a16="http://schemas.microsoft.com/office/drawing/2014/main" id="{998AD481-28E8-4FC8-A954-9BF2806FCE8E}"/>
              </a:ext>
            </a:extLst>
          </p:cNvPr>
          <p:cNvSpPr/>
          <p:nvPr/>
        </p:nvSpPr>
        <p:spPr>
          <a:xfrm>
            <a:off x="7985845" y="438430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4</a:t>
            </a:r>
          </a:p>
        </p:txBody>
      </p:sp>
    </p:spTree>
    <p:extLst>
      <p:ext uri="{BB962C8B-B14F-4D97-AF65-F5344CB8AC3E}">
        <p14:creationId xmlns:p14="http://schemas.microsoft.com/office/powerpoint/2010/main" val="34288390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DE554F-794B-42D9-98C0-79F7A2FCE5DC}"/>
              </a:ext>
            </a:extLst>
          </p:cNvPr>
          <p:cNvSpPr>
            <a:spLocks noGrp="1"/>
          </p:cNvSpPr>
          <p:nvPr>
            <p:ph type="title"/>
          </p:nvPr>
        </p:nvSpPr>
        <p:spPr/>
        <p:txBody>
          <a:bodyPr>
            <a:normAutofit fontScale="90000"/>
          </a:bodyPr>
          <a:lstStyle/>
          <a:p>
            <a:r>
              <a:rPr lang="it-IT" dirty="0"/>
              <a:t>Esempio finale: Asia network</a:t>
            </a:r>
          </a:p>
        </p:txBody>
      </p:sp>
      <p:sp>
        <p:nvSpPr>
          <p:cNvPr id="3" name="Segnaposto numero diapositiva 2">
            <a:extLst>
              <a:ext uri="{FF2B5EF4-FFF2-40B4-BE49-F238E27FC236}">
                <a16:creationId xmlns:a16="http://schemas.microsoft.com/office/drawing/2014/main" id="{1D61C60F-6488-4B20-83E3-BD69237BBCCB}"/>
              </a:ext>
            </a:extLst>
          </p:cNvPr>
          <p:cNvSpPr>
            <a:spLocks noGrp="1"/>
          </p:cNvSpPr>
          <p:nvPr>
            <p:ph type="sldNum" sz="quarter" idx="11"/>
          </p:nvPr>
        </p:nvSpPr>
        <p:spPr/>
        <p:txBody>
          <a:bodyPr/>
          <a:lstStyle/>
          <a:p>
            <a:fld id="{E3E31332-ACEA-43BB-804D-F4DACF796CB9}" type="slidenum">
              <a:rPr lang="it-IT" smtClean="0"/>
              <a:t>45</a:t>
            </a:fld>
            <a:endParaRPr lang="it-IT"/>
          </a:p>
        </p:txBody>
      </p:sp>
      <p:sp>
        <p:nvSpPr>
          <p:cNvPr id="4" name="Segnaposto testo 3">
            <a:extLst>
              <a:ext uri="{FF2B5EF4-FFF2-40B4-BE49-F238E27FC236}">
                <a16:creationId xmlns:a16="http://schemas.microsoft.com/office/drawing/2014/main" id="{6FD20263-2C3B-4CD7-891F-931AB2CC36DE}"/>
              </a:ext>
            </a:extLst>
          </p:cNvPr>
          <p:cNvSpPr>
            <a:spLocks noGrp="1"/>
          </p:cNvSpPr>
          <p:nvPr>
            <p:ph type="body" sz="quarter" idx="13"/>
          </p:nvPr>
        </p:nvSpPr>
        <p:spPr/>
        <p:txBody>
          <a:bodyPr/>
          <a:lstStyle/>
          <a:p>
            <a:r>
              <a:rPr lang="it-IT" dirty="0"/>
              <a:t>Fase upward (I)</a:t>
            </a:r>
          </a:p>
        </p:txBody>
      </p:sp>
      <p:grpSp>
        <p:nvGrpSpPr>
          <p:cNvPr id="5" name="Gruppo 4">
            <a:extLst>
              <a:ext uri="{FF2B5EF4-FFF2-40B4-BE49-F238E27FC236}">
                <a16:creationId xmlns:a16="http://schemas.microsoft.com/office/drawing/2014/main" id="{4535D5BE-AA6B-4BC2-A284-714F999E099F}"/>
              </a:ext>
            </a:extLst>
          </p:cNvPr>
          <p:cNvGrpSpPr/>
          <p:nvPr/>
        </p:nvGrpSpPr>
        <p:grpSpPr>
          <a:xfrm>
            <a:off x="2574731" y="1668481"/>
            <a:ext cx="5760000" cy="5040000"/>
            <a:chOff x="3948669" y="1463869"/>
            <a:chExt cx="6474342" cy="5120996"/>
          </a:xfrm>
        </p:grpSpPr>
        <p:grpSp>
          <p:nvGrpSpPr>
            <p:cNvPr id="6" name="Gruppo 5">
              <a:extLst>
                <a:ext uri="{FF2B5EF4-FFF2-40B4-BE49-F238E27FC236}">
                  <a16:creationId xmlns:a16="http://schemas.microsoft.com/office/drawing/2014/main" id="{F2CB22A2-41F9-44A5-9299-7CAF5AFE27E1}"/>
                </a:ext>
              </a:extLst>
            </p:cNvPr>
            <p:cNvGrpSpPr/>
            <p:nvPr/>
          </p:nvGrpSpPr>
          <p:grpSpPr>
            <a:xfrm>
              <a:off x="6819754" y="1463869"/>
              <a:ext cx="2160000" cy="720000"/>
              <a:chOff x="6819754" y="1585244"/>
              <a:chExt cx="2160000" cy="720000"/>
            </a:xfrm>
          </p:grpSpPr>
          <p:sp>
            <p:nvSpPr>
              <p:cNvPr id="59" name="Ovale 58">
                <a:extLst>
                  <a:ext uri="{FF2B5EF4-FFF2-40B4-BE49-F238E27FC236}">
                    <a16:creationId xmlns:a16="http://schemas.microsoft.com/office/drawing/2014/main" id="{A87149D1-91FA-4327-8E82-D60BBBDB2A96}"/>
                  </a:ext>
                </a:extLst>
              </p:cNvPr>
              <p:cNvSpPr/>
              <p:nvPr/>
            </p:nvSpPr>
            <p:spPr>
              <a:xfrm>
                <a:off x="6819754" y="1585244"/>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60" name="Gruppo 59">
                <a:extLst>
                  <a:ext uri="{FF2B5EF4-FFF2-40B4-BE49-F238E27FC236}">
                    <a16:creationId xmlns:a16="http://schemas.microsoft.com/office/drawing/2014/main" id="{467736A6-D761-42A4-8C4C-37A3CC8CD3D3}"/>
                  </a:ext>
                </a:extLst>
              </p:cNvPr>
              <p:cNvGrpSpPr/>
              <p:nvPr/>
            </p:nvGrpSpPr>
            <p:grpSpPr>
              <a:xfrm>
                <a:off x="7284498" y="1691935"/>
                <a:ext cx="1230513" cy="506618"/>
                <a:chOff x="6934690" y="2235179"/>
                <a:chExt cx="1230513" cy="506618"/>
              </a:xfrm>
            </p:grpSpPr>
            <p:sp>
              <p:nvSpPr>
                <p:cNvPr id="61" name="Ovale 60">
                  <a:extLst>
                    <a:ext uri="{FF2B5EF4-FFF2-40B4-BE49-F238E27FC236}">
                      <a16:creationId xmlns:a16="http://schemas.microsoft.com/office/drawing/2014/main" id="{E947F75A-C9D6-4775-BAB0-D1A9004D1D19}"/>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a:t>
                  </a:r>
                </a:p>
              </p:txBody>
            </p:sp>
            <p:sp>
              <p:nvSpPr>
                <p:cNvPr id="62" name="Ovale 61">
                  <a:extLst>
                    <a:ext uri="{FF2B5EF4-FFF2-40B4-BE49-F238E27FC236}">
                      <a16:creationId xmlns:a16="http://schemas.microsoft.com/office/drawing/2014/main" id="{3E0B3F48-6345-4849-AFBF-C59F9239B7EC}"/>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grpSp>
        </p:grpSp>
        <p:grpSp>
          <p:nvGrpSpPr>
            <p:cNvPr id="7" name="Gruppo 6">
              <a:extLst>
                <a:ext uri="{FF2B5EF4-FFF2-40B4-BE49-F238E27FC236}">
                  <a16:creationId xmlns:a16="http://schemas.microsoft.com/office/drawing/2014/main" id="{9972B266-C0CD-4664-8AA7-86D349E3357D}"/>
                </a:ext>
              </a:extLst>
            </p:cNvPr>
            <p:cNvGrpSpPr/>
            <p:nvPr/>
          </p:nvGrpSpPr>
          <p:grpSpPr>
            <a:xfrm>
              <a:off x="6819754" y="2866362"/>
              <a:ext cx="2160000" cy="720000"/>
              <a:chOff x="6819754" y="2819813"/>
              <a:chExt cx="2160000" cy="720000"/>
            </a:xfrm>
          </p:grpSpPr>
          <p:sp>
            <p:nvSpPr>
              <p:cNvPr id="54" name="Ovale 53">
                <a:extLst>
                  <a:ext uri="{FF2B5EF4-FFF2-40B4-BE49-F238E27FC236}">
                    <a16:creationId xmlns:a16="http://schemas.microsoft.com/office/drawing/2014/main" id="{AEE8AC28-0D9C-49CA-A33B-3902ED285302}"/>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5" name="Gruppo 54">
                <a:extLst>
                  <a:ext uri="{FF2B5EF4-FFF2-40B4-BE49-F238E27FC236}">
                    <a16:creationId xmlns:a16="http://schemas.microsoft.com/office/drawing/2014/main" id="{5DADBA86-8B6E-434C-B88B-9BA3EBD69253}"/>
                  </a:ext>
                </a:extLst>
              </p:cNvPr>
              <p:cNvGrpSpPr/>
              <p:nvPr/>
            </p:nvGrpSpPr>
            <p:grpSpPr>
              <a:xfrm>
                <a:off x="7039123" y="2927285"/>
                <a:ext cx="1721262" cy="505057"/>
                <a:chOff x="5029532" y="4984815"/>
                <a:chExt cx="1721262" cy="505057"/>
              </a:xfrm>
            </p:grpSpPr>
            <p:sp>
              <p:nvSpPr>
                <p:cNvPr id="56" name="Ovale 55">
                  <a:extLst>
                    <a:ext uri="{FF2B5EF4-FFF2-40B4-BE49-F238E27FC236}">
                      <a16:creationId xmlns:a16="http://schemas.microsoft.com/office/drawing/2014/main" id="{8D460479-55AC-48C6-A518-72DC48B28AE0}"/>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sp>
              <p:nvSpPr>
                <p:cNvPr id="57" name="Ovale 56">
                  <a:extLst>
                    <a:ext uri="{FF2B5EF4-FFF2-40B4-BE49-F238E27FC236}">
                      <a16:creationId xmlns:a16="http://schemas.microsoft.com/office/drawing/2014/main" id="{50B99B58-DFEC-4393-9237-AEDFBD3EFA3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58" name="Ovale 57">
                  <a:extLst>
                    <a:ext uri="{FF2B5EF4-FFF2-40B4-BE49-F238E27FC236}">
                      <a16:creationId xmlns:a16="http://schemas.microsoft.com/office/drawing/2014/main" id="{3F5237DD-1B2B-417E-A28E-6D875C7BF885}"/>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grpSp>
        </p:grpSp>
        <p:grpSp>
          <p:nvGrpSpPr>
            <p:cNvPr id="8" name="Gruppo 7">
              <a:extLst>
                <a:ext uri="{FF2B5EF4-FFF2-40B4-BE49-F238E27FC236}">
                  <a16:creationId xmlns:a16="http://schemas.microsoft.com/office/drawing/2014/main" id="{A257FDD4-C2DC-42AB-8BA7-4558839CB12B}"/>
                </a:ext>
              </a:extLst>
            </p:cNvPr>
            <p:cNvGrpSpPr/>
            <p:nvPr/>
          </p:nvGrpSpPr>
          <p:grpSpPr>
            <a:xfrm>
              <a:off x="8263011" y="4314132"/>
              <a:ext cx="2160000" cy="720000"/>
              <a:chOff x="6819754" y="1585244"/>
              <a:chExt cx="2160000" cy="720000"/>
            </a:xfrm>
          </p:grpSpPr>
          <p:sp>
            <p:nvSpPr>
              <p:cNvPr id="50" name="Ovale 49">
                <a:extLst>
                  <a:ext uri="{FF2B5EF4-FFF2-40B4-BE49-F238E27FC236}">
                    <a16:creationId xmlns:a16="http://schemas.microsoft.com/office/drawing/2014/main" id="{A98F684C-E6CE-462A-BEB5-777A27E34EE4}"/>
                  </a:ext>
                </a:extLst>
              </p:cNvPr>
              <p:cNvSpPr/>
              <p:nvPr/>
            </p:nvSpPr>
            <p:spPr>
              <a:xfrm>
                <a:off x="6819754" y="1585244"/>
                <a:ext cx="2160000" cy="720000"/>
              </a:xfrm>
              <a:prstGeom prst="ellipse">
                <a:avLst/>
              </a:prstGeom>
              <a:noFill/>
              <a:ln w="3810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1" name="Gruppo 50">
                <a:extLst>
                  <a:ext uri="{FF2B5EF4-FFF2-40B4-BE49-F238E27FC236}">
                    <a16:creationId xmlns:a16="http://schemas.microsoft.com/office/drawing/2014/main" id="{6E6134F9-FFC6-48AF-A6E1-997F919B6971}"/>
                  </a:ext>
                </a:extLst>
              </p:cNvPr>
              <p:cNvGrpSpPr/>
              <p:nvPr/>
            </p:nvGrpSpPr>
            <p:grpSpPr>
              <a:xfrm>
                <a:off x="7284498" y="1691935"/>
                <a:ext cx="1230513" cy="506618"/>
                <a:chOff x="6934690" y="2235179"/>
                <a:chExt cx="1230513" cy="506618"/>
              </a:xfrm>
            </p:grpSpPr>
            <p:sp>
              <p:nvSpPr>
                <p:cNvPr id="52" name="Ovale 51">
                  <a:extLst>
                    <a:ext uri="{FF2B5EF4-FFF2-40B4-BE49-F238E27FC236}">
                      <a16:creationId xmlns:a16="http://schemas.microsoft.com/office/drawing/2014/main" id="{9D4436A5-EB53-4E50-964C-3945E6B8ECF7}"/>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53" name="Ovale 52">
                  <a:extLst>
                    <a:ext uri="{FF2B5EF4-FFF2-40B4-BE49-F238E27FC236}">
                      <a16:creationId xmlns:a16="http://schemas.microsoft.com/office/drawing/2014/main" id="{2F99BF1B-DE2D-41EC-A00B-8892DA1C6EE7}"/>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X</a:t>
                  </a:r>
                </a:p>
              </p:txBody>
            </p:sp>
          </p:grpSp>
        </p:grpSp>
        <p:grpSp>
          <p:nvGrpSpPr>
            <p:cNvPr id="9" name="Gruppo 8">
              <a:extLst>
                <a:ext uri="{FF2B5EF4-FFF2-40B4-BE49-F238E27FC236}">
                  <a16:creationId xmlns:a16="http://schemas.microsoft.com/office/drawing/2014/main" id="{59FD0A67-A067-4859-918E-978CE5F1094A}"/>
                </a:ext>
              </a:extLst>
            </p:cNvPr>
            <p:cNvGrpSpPr/>
            <p:nvPr/>
          </p:nvGrpSpPr>
          <p:grpSpPr>
            <a:xfrm>
              <a:off x="5383123" y="4286203"/>
              <a:ext cx="2160000" cy="720000"/>
              <a:chOff x="6819754" y="2819813"/>
              <a:chExt cx="2160000" cy="720000"/>
            </a:xfrm>
          </p:grpSpPr>
          <p:sp>
            <p:nvSpPr>
              <p:cNvPr id="45" name="Ovale 44">
                <a:extLst>
                  <a:ext uri="{FF2B5EF4-FFF2-40B4-BE49-F238E27FC236}">
                    <a16:creationId xmlns:a16="http://schemas.microsoft.com/office/drawing/2014/main" id="{50FCB1FF-E8FF-4E03-9E01-186EFE08ED3F}"/>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6" name="Gruppo 45">
                <a:extLst>
                  <a:ext uri="{FF2B5EF4-FFF2-40B4-BE49-F238E27FC236}">
                    <a16:creationId xmlns:a16="http://schemas.microsoft.com/office/drawing/2014/main" id="{48463249-5CED-457A-87F8-1BCA128AAB67}"/>
                  </a:ext>
                </a:extLst>
              </p:cNvPr>
              <p:cNvGrpSpPr/>
              <p:nvPr/>
            </p:nvGrpSpPr>
            <p:grpSpPr>
              <a:xfrm>
                <a:off x="7039123" y="2927285"/>
                <a:ext cx="1721262" cy="505057"/>
                <a:chOff x="5029532" y="4984815"/>
                <a:chExt cx="1721262" cy="505057"/>
              </a:xfrm>
            </p:grpSpPr>
            <p:sp>
              <p:nvSpPr>
                <p:cNvPr id="47" name="Ovale 46">
                  <a:extLst>
                    <a:ext uri="{FF2B5EF4-FFF2-40B4-BE49-F238E27FC236}">
                      <a16:creationId xmlns:a16="http://schemas.microsoft.com/office/drawing/2014/main" id="{A7F0585C-F177-40EE-96E4-55236216EF1E}"/>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48" name="Ovale 47">
                  <a:extLst>
                    <a:ext uri="{FF2B5EF4-FFF2-40B4-BE49-F238E27FC236}">
                      <a16:creationId xmlns:a16="http://schemas.microsoft.com/office/drawing/2014/main" id="{370DF9F0-284F-4811-AC9A-D21FF1153B6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9" name="Ovale 48">
                  <a:extLst>
                    <a:ext uri="{FF2B5EF4-FFF2-40B4-BE49-F238E27FC236}">
                      <a16:creationId xmlns:a16="http://schemas.microsoft.com/office/drawing/2014/main" id="{343039B4-75BC-4BE4-9EF7-9220F9E3C2CC}"/>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0" name="Gruppo 9">
              <a:extLst>
                <a:ext uri="{FF2B5EF4-FFF2-40B4-BE49-F238E27FC236}">
                  <a16:creationId xmlns:a16="http://schemas.microsoft.com/office/drawing/2014/main" id="{BDFEED3A-0B79-44F9-AF52-7C7BBA2465C8}"/>
                </a:ext>
              </a:extLst>
            </p:cNvPr>
            <p:cNvGrpSpPr/>
            <p:nvPr/>
          </p:nvGrpSpPr>
          <p:grpSpPr>
            <a:xfrm>
              <a:off x="3948669" y="5864865"/>
              <a:ext cx="2160000" cy="720000"/>
              <a:chOff x="6819754" y="2819813"/>
              <a:chExt cx="2160000" cy="720000"/>
            </a:xfrm>
          </p:grpSpPr>
          <p:sp>
            <p:nvSpPr>
              <p:cNvPr id="40" name="Ovale 39">
                <a:extLst>
                  <a:ext uri="{FF2B5EF4-FFF2-40B4-BE49-F238E27FC236}">
                    <a16:creationId xmlns:a16="http://schemas.microsoft.com/office/drawing/2014/main" id="{DC53E3D2-2808-48E1-99F8-DA23DBDADB43}"/>
                  </a:ext>
                </a:extLst>
              </p:cNvPr>
              <p:cNvSpPr/>
              <p:nvPr/>
            </p:nvSpPr>
            <p:spPr>
              <a:xfrm>
                <a:off x="6819754" y="2819813"/>
                <a:ext cx="2160000" cy="720000"/>
              </a:xfrm>
              <a:prstGeom prst="ellipse">
                <a:avLst/>
              </a:prstGeom>
              <a:noFill/>
              <a:ln w="3810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1" name="Gruppo 40">
                <a:extLst>
                  <a:ext uri="{FF2B5EF4-FFF2-40B4-BE49-F238E27FC236}">
                    <a16:creationId xmlns:a16="http://schemas.microsoft.com/office/drawing/2014/main" id="{F3398E23-8C89-4FE5-98AE-A18330A9027C}"/>
                  </a:ext>
                </a:extLst>
              </p:cNvPr>
              <p:cNvGrpSpPr/>
              <p:nvPr/>
            </p:nvGrpSpPr>
            <p:grpSpPr>
              <a:xfrm>
                <a:off x="7039123" y="2927285"/>
                <a:ext cx="1721262" cy="505057"/>
                <a:chOff x="5029532" y="4984815"/>
                <a:chExt cx="1721262" cy="505057"/>
              </a:xfrm>
            </p:grpSpPr>
            <p:sp>
              <p:nvSpPr>
                <p:cNvPr id="42" name="Ovale 41">
                  <a:extLst>
                    <a:ext uri="{FF2B5EF4-FFF2-40B4-BE49-F238E27FC236}">
                      <a16:creationId xmlns:a16="http://schemas.microsoft.com/office/drawing/2014/main" id="{ED1835F9-678E-4989-B03D-A801351E1A5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3" name="Ovale 42">
                  <a:extLst>
                    <a:ext uri="{FF2B5EF4-FFF2-40B4-BE49-F238E27FC236}">
                      <a16:creationId xmlns:a16="http://schemas.microsoft.com/office/drawing/2014/main" id="{C7278E33-9BAB-4994-9FAD-BA768AA0D70F}"/>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
                  </a:r>
                </a:p>
              </p:txBody>
            </p:sp>
            <p:sp>
              <p:nvSpPr>
                <p:cNvPr id="44" name="Ovale 43">
                  <a:extLst>
                    <a:ext uri="{FF2B5EF4-FFF2-40B4-BE49-F238E27FC236}">
                      <a16:creationId xmlns:a16="http://schemas.microsoft.com/office/drawing/2014/main" id="{3820E654-A97F-4C41-AF33-ACE9E315043B}"/>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1" name="Gruppo 10">
              <a:extLst>
                <a:ext uri="{FF2B5EF4-FFF2-40B4-BE49-F238E27FC236}">
                  <a16:creationId xmlns:a16="http://schemas.microsoft.com/office/drawing/2014/main" id="{13DAA3D7-B9BC-4279-8580-32BD638BA8CE}"/>
                </a:ext>
              </a:extLst>
            </p:cNvPr>
            <p:cNvGrpSpPr/>
            <p:nvPr/>
          </p:nvGrpSpPr>
          <p:grpSpPr>
            <a:xfrm>
              <a:off x="6819754" y="5864865"/>
              <a:ext cx="2160000" cy="720000"/>
              <a:chOff x="6819754" y="2819813"/>
              <a:chExt cx="2160000" cy="720000"/>
            </a:xfrm>
          </p:grpSpPr>
          <p:sp>
            <p:nvSpPr>
              <p:cNvPr id="35" name="Ovale 34">
                <a:extLst>
                  <a:ext uri="{FF2B5EF4-FFF2-40B4-BE49-F238E27FC236}">
                    <a16:creationId xmlns:a16="http://schemas.microsoft.com/office/drawing/2014/main" id="{11C8846A-360A-47A7-B8A0-7997B14C38E5}"/>
                  </a:ext>
                </a:extLst>
              </p:cNvPr>
              <p:cNvSpPr/>
              <p:nvPr/>
            </p:nvSpPr>
            <p:spPr>
              <a:xfrm>
                <a:off x="6819754" y="2819813"/>
                <a:ext cx="2160000" cy="720000"/>
              </a:xfrm>
              <a:prstGeom prst="ellipse">
                <a:avLst/>
              </a:prstGeom>
              <a:noFill/>
              <a:ln w="3810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36" name="Gruppo 35">
                <a:extLst>
                  <a:ext uri="{FF2B5EF4-FFF2-40B4-BE49-F238E27FC236}">
                    <a16:creationId xmlns:a16="http://schemas.microsoft.com/office/drawing/2014/main" id="{1C5D16B1-51D7-46F8-A8C7-605E3B3B983B}"/>
                  </a:ext>
                </a:extLst>
              </p:cNvPr>
              <p:cNvGrpSpPr/>
              <p:nvPr/>
            </p:nvGrpSpPr>
            <p:grpSpPr>
              <a:xfrm>
                <a:off x="7039123" y="2927285"/>
                <a:ext cx="1721262" cy="505057"/>
                <a:chOff x="5029532" y="4984815"/>
                <a:chExt cx="1721262" cy="505057"/>
              </a:xfrm>
            </p:grpSpPr>
            <p:sp>
              <p:nvSpPr>
                <p:cNvPr id="37" name="Ovale 36">
                  <a:extLst>
                    <a:ext uri="{FF2B5EF4-FFF2-40B4-BE49-F238E27FC236}">
                      <a16:creationId xmlns:a16="http://schemas.microsoft.com/office/drawing/2014/main" id="{CB7915F0-FC01-48D3-B922-0B24CD8D6B1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t>
                  </a:r>
                </a:p>
              </p:txBody>
            </p:sp>
            <p:sp>
              <p:nvSpPr>
                <p:cNvPr id="38" name="Ovale 37">
                  <a:extLst>
                    <a:ext uri="{FF2B5EF4-FFF2-40B4-BE49-F238E27FC236}">
                      <a16:creationId xmlns:a16="http://schemas.microsoft.com/office/drawing/2014/main" id="{DBBFA44D-B3AE-4678-AB38-39A7EC2FADF3}"/>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39" name="Ovale 38">
                  <a:extLst>
                    <a:ext uri="{FF2B5EF4-FFF2-40B4-BE49-F238E27FC236}">
                      <a16:creationId xmlns:a16="http://schemas.microsoft.com/office/drawing/2014/main" id="{4F98A147-AF18-4967-9E29-B59519A5F004}"/>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cxnSp>
          <p:nvCxnSpPr>
            <p:cNvPr id="12" name="Connettore diritto 11">
              <a:extLst>
                <a:ext uri="{FF2B5EF4-FFF2-40B4-BE49-F238E27FC236}">
                  <a16:creationId xmlns:a16="http://schemas.microsoft.com/office/drawing/2014/main" id="{235E67F6-6B72-4F5F-89ED-C001E2EA0176}"/>
                </a:ext>
              </a:extLst>
            </p:cNvPr>
            <p:cNvCxnSpPr>
              <a:stCxn id="59" idx="4"/>
              <a:endCxn id="54" idx="0"/>
            </p:cNvCxnSpPr>
            <p:nvPr/>
          </p:nvCxnSpPr>
          <p:spPr>
            <a:xfrm>
              <a:off x="7899754" y="2183869"/>
              <a:ext cx="0" cy="68249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E4613BB-CDC2-451F-9356-48FC1078BB7F}"/>
                </a:ext>
              </a:extLst>
            </p:cNvPr>
            <p:cNvCxnSpPr>
              <a:cxnSpLocks/>
              <a:stCxn id="54" idx="4"/>
              <a:endCxn id="45" idx="7"/>
            </p:cNvCxnSpPr>
            <p:nvPr/>
          </p:nvCxnSpPr>
          <p:spPr>
            <a:xfrm flipH="1">
              <a:off x="7226798" y="3586362"/>
              <a:ext cx="672956" cy="80528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168C4C9D-D229-4AF9-9275-760A468D2C0E}"/>
                </a:ext>
              </a:extLst>
            </p:cNvPr>
            <p:cNvCxnSpPr>
              <a:cxnSpLocks/>
              <a:stCxn id="45" idx="4"/>
              <a:endCxn id="40" idx="0"/>
            </p:cNvCxnSpPr>
            <p:nvPr/>
          </p:nvCxnSpPr>
          <p:spPr>
            <a:xfrm flipH="1">
              <a:off x="5028669" y="5006203"/>
              <a:ext cx="1434454"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637B4DBC-9D4A-4640-9190-806640A86000}"/>
                </a:ext>
              </a:extLst>
            </p:cNvPr>
            <p:cNvCxnSpPr>
              <a:cxnSpLocks/>
              <a:stCxn id="45" idx="4"/>
              <a:endCxn id="35" idx="0"/>
            </p:cNvCxnSpPr>
            <p:nvPr/>
          </p:nvCxnSpPr>
          <p:spPr>
            <a:xfrm>
              <a:off x="6463123" y="5006203"/>
              <a:ext cx="1436631"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B0A2DF22-E4EF-4C3B-814E-DE24DDB34630}"/>
                </a:ext>
              </a:extLst>
            </p:cNvPr>
            <p:cNvCxnSpPr>
              <a:cxnSpLocks/>
              <a:stCxn id="54" idx="4"/>
              <a:endCxn id="50" idx="1"/>
            </p:cNvCxnSpPr>
            <p:nvPr/>
          </p:nvCxnSpPr>
          <p:spPr>
            <a:xfrm>
              <a:off x="7899754" y="3586362"/>
              <a:ext cx="679582" cy="83321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 name="Gruppo 16">
              <a:extLst>
                <a:ext uri="{FF2B5EF4-FFF2-40B4-BE49-F238E27FC236}">
                  <a16:creationId xmlns:a16="http://schemas.microsoft.com/office/drawing/2014/main" id="{4F878C81-FD88-41AE-B475-86F78895BEA8}"/>
                </a:ext>
              </a:extLst>
            </p:cNvPr>
            <p:cNvGrpSpPr/>
            <p:nvPr/>
          </p:nvGrpSpPr>
          <p:grpSpPr>
            <a:xfrm>
              <a:off x="7829398" y="2260000"/>
              <a:ext cx="504000" cy="504000"/>
              <a:chOff x="7860977" y="2449967"/>
              <a:chExt cx="648000" cy="648000"/>
            </a:xfrm>
          </p:grpSpPr>
          <p:sp>
            <p:nvSpPr>
              <p:cNvPr id="33" name="Rettangolo 32">
                <a:extLst>
                  <a:ext uri="{FF2B5EF4-FFF2-40B4-BE49-F238E27FC236}">
                    <a16:creationId xmlns:a16="http://schemas.microsoft.com/office/drawing/2014/main" id="{830E9E30-2273-4D91-BC30-ADE19DE3083A}"/>
                  </a:ext>
                </a:extLst>
              </p:cNvPr>
              <p:cNvSpPr/>
              <p:nvPr/>
            </p:nvSpPr>
            <p:spPr>
              <a:xfrm>
                <a:off x="7860977" y="2449967"/>
                <a:ext cx="648000" cy="648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34" name="Ovale 33">
                <a:extLst>
                  <a:ext uri="{FF2B5EF4-FFF2-40B4-BE49-F238E27FC236}">
                    <a16:creationId xmlns:a16="http://schemas.microsoft.com/office/drawing/2014/main" id="{D29AC6B5-D9BA-4D7B-9144-E5BCCA009530}"/>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T</a:t>
                </a:r>
              </a:p>
            </p:txBody>
          </p:sp>
        </p:grpSp>
        <p:grpSp>
          <p:nvGrpSpPr>
            <p:cNvPr id="18" name="Gruppo 17">
              <a:extLst>
                <a:ext uri="{FF2B5EF4-FFF2-40B4-BE49-F238E27FC236}">
                  <a16:creationId xmlns:a16="http://schemas.microsoft.com/office/drawing/2014/main" id="{FB1F2295-3AFF-4DD7-A16C-FB41FB9880A8}"/>
                </a:ext>
              </a:extLst>
            </p:cNvPr>
            <p:cNvGrpSpPr/>
            <p:nvPr/>
          </p:nvGrpSpPr>
          <p:grpSpPr>
            <a:xfrm>
              <a:off x="8149546" y="3662959"/>
              <a:ext cx="504000" cy="504000"/>
              <a:chOff x="7860977" y="2449967"/>
              <a:chExt cx="648000" cy="648000"/>
            </a:xfrm>
          </p:grpSpPr>
          <p:sp>
            <p:nvSpPr>
              <p:cNvPr id="31" name="Rettangolo 30">
                <a:extLst>
                  <a:ext uri="{FF2B5EF4-FFF2-40B4-BE49-F238E27FC236}">
                    <a16:creationId xmlns:a16="http://schemas.microsoft.com/office/drawing/2014/main" id="{6BF15B74-40E3-4EC5-9EF0-EF08A08E5046}"/>
                  </a:ext>
                </a:extLst>
              </p:cNvPr>
              <p:cNvSpPr/>
              <p:nvPr/>
            </p:nvSpPr>
            <p:spPr>
              <a:xfrm>
                <a:off x="7860977" y="2449967"/>
                <a:ext cx="648000" cy="648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32" name="Ovale 31">
                <a:extLst>
                  <a:ext uri="{FF2B5EF4-FFF2-40B4-BE49-F238E27FC236}">
                    <a16:creationId xmlns:a16="http://schemas.microsoft.com/office/drawing/2014/main" id="{CBD774E0-C54D-4A95-A92F-42770DD9DB27}"/>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p:nvGrpSpPr>
            <p:cNvPr id="19" name="Gruppo 18">
              <a:extLst>
                <a:ext uri="{FF2B5EF4-FFF2-40B4-BE49-F238E27FC236}">
                  <a16:creationId xmlns:a16="http://schemas.microsoft.com/office/drawing/2014/main" id="{ABD5B2E4-658B-4F3E-B37E-1B14432F1DF8}"/>
                </a:ext>
              </a:extLst>
            </p:cNvPr>
            <p:cNvGrpSpPr/>
            <p:nvPr/>
          </p:nvGrpSpPr>
          <p:grpSpPr>
            <a:xfrm>
              <a:off x="6694031" y="3668991"/>
              <a:ext cx="953533" cy="504000"/>
              <a:chOff x="5257587" y="2869786"/>
              <a:chExt cx="953533" cy="504000"/>
            </a:xfrm>
          </p:grpSpPr>
          <p:sp>
            <p:nvSpPr>
              <p:cNvPr id="28" name="Rettangolo 27">
                <a:extLst>
                  <a:ext uri="{FF2B5EF4-FFF2-40B4-BE49-F238E27FC236}">
                    <a16:creationId xmlns:a16="http://schemas.microsoft.com/office/drawing/2014/main" id="{39FD32C8-9DFF-4BAB-9168-84EE95573305}"/>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9" name="Ovale 28">
                <a:extLst>
                  <a:ext uri="{FF2B5EF4-FFF2-40B4-BE49-F238E27FC236}">
                    <a16:creationId xmlns:a16="http://schemas.microsoft.com/office/drawing/2014/main" id="{0B15822F-2F8E-4AFA-8BD0-B5765463C5E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sp>
            <p:nvSpPr>
              <p:cNvPr id="30" name="Ovale 29">
                <a:extLst>
                  <a:ext uri="{FF2B5EF4-FFF2-40B4-BE49-F238E27FC236}">
                    <a16:creationId xmlns:a16="http://schemas.microsoft.com/office/drawing/2014/main" id="{6F4971B2-44F8-4435-B879-B8BD110BD1AD}"/>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0" name="Gruppo 19">
              <a:extLst>
                <a:ext uri="{FF2B5EF4-FFF2-40B4-BE49-F238E27FC236}">
                  <a16:creationId xmlns:a16="http://schemas.microsoft.com/office/drawing/2014/main" id="{41E7D121-35E0-45D4-9692-453801E9EB5E}"/>
                </a:ext>
              </a:extLst>
            </p:cNvPr>
            <p:cNvGrpSpPr/>
            <p:nvPr/>
          </p:nvGrpSpPr>
          <p:grpSpPr>
            <a:xfrm>
              <a:off x="6715123" y="5127375"/>
              <a:ext cx="953533" cy="504000"/>
              <a:chOff x="5257587" y="2869786"/>
              <a:chExt cx="953533" cy="504000"/>
            </a:xfrm>
          </p:grpSpPr>
          <p:sp>
            <p:nvSpPr>
              <p:cNvPr id="25" name="Rettangolo 24">
                <a:extLst>
                  <a:ext uri="{FF2B5EF4-FFF2-40B4-BE49-F238E27FC236}">
                    <a16:creationId xmlns:a16="http://schemas.microsoft.com/office/drawing/2014/main" id="{69FC7582-9B05-409E-9611-AF53324BF1F8}"/>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6" name="Ovale 25">
                <a:extLst>
                  <a:ext uri="{FF2B5EF4-FFF2-40B4-BE49-F238E27FC236}">
                    <a16:creationId xmlns:a16="http://schemas.microsoft.com/office/drawing/2014/main" id="{2A3383C4-CC42-44A0-9879-28FF36AE9004}"/>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7" name="Ovale 26">
                <a:extLst>
                  <a:ext uri="{FF2B5EF4-FFF2-40B4-BE49-F238E27FC236}">
                    <a16:creationId xmlns:a16="http://schemas.microsoft.com/office/drawing/2014/main" id="{947DA889-99D7-418A-B9C9-B7420357CDBF}"/>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1" name="Gruppo 20">
              <a:extLst>
                <a:ext uri="{FF2B5EF4-FFF2-40B4-BE49-F238E27FC236}">
                  <a16:creationId xmlns:a16="http://schemas.microsoft.com/office/drawing/2014/main" id="{27487C80-1527-48D0-AEBA-ADA65C1C6A4F}"/>
                </a:ext>
              </a:extLst>
            </p:cNvPr>
            <p:cNvGrpSpPr/>
            <p:nvPr/>
          </p:nvGrpSpPr>
          <p:grpSpPr>
            <a:xfrm>
              <a:off x="5256823" y="5127375"/>
              <a:ext cx="953533" cy="504000"/>
              <a:chOff x="5257587" y="2869786"/>
              <a:chExt cx="953533" cy="504000"/>
            </a:xfrm>
          </p:grpSpPr>
          <p:sp>
            <p:nvSpPr>
              <p:cNvPr id="22" name="Rettangolo 21">
                <a:extLst>
                  <a:ext uri="{FF2B5EF4-FFF2-40B4-BE49-F238E27FC236}">
                    <a16:creationId xmlns:a16="http://schemas.microsoft.com/office/drawing/2014/main" id="{76F63BEC-F10A-4BC6-BF51-BDAC0B2A119C}"/>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3" name="Ovale 22">
                <a:extLst>
                  <a:ext uri="{FF2B5EF4-FFF2-40B4-BE49-F238E27FC236}">
                    <a16:creationId xmlns:a16="http://schemas.microsoft.com/office/drawing/2014/main" id="{57363B53-3A18-4117-8163-BDA62C33214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4" name="Ovale 23">
                <a:extLst>
                  <a:ext uri="{FF2B5EF4-FFF2-40B4-BE49-F238E27FC236}">
                    <a16:creationId xmlns:a16="http://schemas.microsoft.com/office/drawing/2014/main" id="{852C1F6A-A89F-438A-B027-C0766804F71A}"/>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p:sp>
        <p:nvSpPr>
          <p:cNvPr id="65" name="CasellaDiTesto 64">
            <a:extLst>
              <a:ext uri="{FF2B5EF4-FFF2-40B4-BE49-F238E27FC236}">
                <a16:creationId xmlns:a16="http://schemas.microsoft.com/office/drawing/2014/main" id="{44B162B1-55E7-4AD2-A113-4A7AE8E5F152}"/>
              </a:ext>
            </a:extLst>
          </p:cNvPr>
          <p:cNvSpPr txBox="1"/>
          <p:nvPr/>
        </p:nvSpPr>
        <p:spPr>
          <a:xfrm>
            <a:off x="201882" y="1754150"/>
            <a:ext cx="4513690" cy="646331"/>
          </a:xfrm>
          <a:prstGeom prst="rect">
            <a:avLst/>
          </a:prstGeom>
          <a:noFill/>
        </p:spPr>
        <p:txBody>
          <a:bodyPr wrap="square" rtlCol="0">
            <a:spAutoFit/>
          </a:bodyPr>
          <a:lstStyle/>
          <a:p>
            <a:pPr algn="just"/>
            <a:r>
              <a:rPr lang="it-IT" dirty="0"/>
              <a:t>Partendo dalla clique radice scendiamo fino a raggiungere le cliques foglia e poi risalire.</a:t>
            </a:r>
          </a:p>
        </p:txBody>
      </p:sp>
      <p:cxnSp>
        <p:nvCxnSpPr>
          <p:cNvPr id="72" name="Connettore 2 71">
            <a:extLst>
              <a:ext uri="{FF2B5EF4-FFF2-40B4-BE49-F238E27FC236}">
                <a16:creationId xmlns:a16="http://schemas.microsoft.com/office/drawing/2014/main" id="{CECBE824-FE61-4F1B-A911-AA57B5A592D9}"/>
              </a:ext>
            </a:extLst>
          </p:cNvPr>
          <p:cNvCxnSpPr/>
          <p:nvPr/>
        </p:nvCxnSpPr>
        <p:spPr>
          <a:xfrm>
            <a:off x="5772594" y="2527966"/>
            <a:ext cx="0" cy="36496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ttore 2 72">
            <a:extLst>
              <a:ext uri="{FF2B5EF4-FFF2-40B4-BE49-F238E27FC236}">
                <a16:creationId xmlns:a16="http://schemas.microsoft.com/office/drawing/2014/main" id="{D2556C45-D322-40AC-8D44-3A0E16256FF6}"/>
              </a:ext>
            </a:extLst>
          </p:cNvPr>
          <p:cNvCxnSpPr>
            <a:cxnSpLocks/>
          </p:cNvCxnSpPr>
          <p:nvPr/>
        </p:nvCxnSpPr>
        <p:spPr>
          <a:xfrm flipH="1">
            <a:off x="4576948" y="3921155"/>
            <a:ext cx="267642" cy="31929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ttore 2 74">
            <a:extLst>
              <a:ext uri="{FF2B5EF4-FFF2-40B4-BE49-F238E27FC236}">
                <a16:creationId xmlns:a16="http://schemas.microsoft.com/office/drawing/2014/main" id="{4F3F3280-0843-4D6B-A4D5-A61B5FCEAC81}"/>
              </a:ext>
            </a:extLst>
          </p:cNvPr>
          <p:cNvCxnSpPr>
            <a:cxnSpLocks/>
          </p:cNvCxnSpPr>
          <p:nvPr/>
        </p:nvCxnSpPr>
        <p:spPr>
          <a:xfrm flipH="1">
            <a:off x="3212393" y="5445316"/>
            <a:ext cx="317320" cy="30178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ttore 2 78">
            <a:extLst>
              <a:ext uri="{FF2B5EF4-FFF2-40B4-BE49-F238E27FC236}">
                <a16:creationId xmlns:a16="http://schemas.microsoft.com/office/drawing/2014/main" id="{97306ECC-6B65-4CEB-87B0-7F86BD4A60DC}"/>
              </a:ext>
            </a:extLst>
          </p:cNvPr>
          <p:cNvCxnSpPr>
            <a:cxnSpLocks/>
          </p:cNvCxnSpPr>
          <p:nvPr/>
        </p:nvCxnSpPr>
        <p:spPr>
          <a:xfrm>
            <a:off x="6839149" y="3971743"/>
            <a:ext cx="234463" cy="36301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ttore 2 80">
            <a:extLst>
              <a:ext uri="{FF2B5EF4-FFF2-40B4-BE49-F238E27FC236}">
                <a16:creationId xmlns:a16="http://schemas.microsoft.com/office/drawing/2014/main" id="{0F795BE0-E280-40EB-9B35-ABE918B2D191}"/>
              </a:ext>
            </a:extLst>
          </p:cNvPr>
          <p:cNvCxnSpPr>
            <a:cxnSpLocks/>
          </p:cNvCxnSpPr>
          <p:nvPr/>
        </p:nvCxnSpPr>
        <p:spPr>
          <a:xfrm>
            <a:off x="6027282" y="5520940"/>
            <a:ext cx="287162" cy="27796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Rettangolo 83">
                <a:extLst>
                  <a:ext uri="{FF2B5EF4-FFF2-40B4-BE49-F238E27FC236}">
                    <a16:creationId xmlns:a16="http://schemas.microsoft.com/office/drawing/2014/main" id="{E3C398E9-E7B2-4605-96B2-0B0C8867DD0A}"/>
                  </a:ext>
                </a:extLst>
              </p:cNvPr>
              <p:cNvSpPr/>
              <p:nvPr/>
            </p:nvSpPr>
            <p:spPr>
              <a:xfrm>
                <a:off x="7073612" y="1811741"/>
                <a:ext cx="217508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𝜓</m:t>
                          </m:r>
                        </m:e>
                        <m:sub>
                          <m:r>
                            <a:rPr lang="it-IT" b="0" i="1" smtClean="0">
                              <a:latin typeface="Cambria Math" panose="02040503050406030204" pitchFamily="18" charset="0"/>
                            </a:rPr>
                            <m:t>1</m:t>
                          </m:r>
                        </m:sub>
                      </m:sSub>
                      <m:r>
                        <a:rPr lang="it-IT" b="0" i="1" smtClean="0">
                          <a:latin typeface="Cambria Math" panose="02040503050406030204" pitchFamily="18" charset="0"/>
                        </a:rPr>
                        <m:t>=</m:t>
                      </m:r>
                      <m:r>
                        <a:rPr lang="it-IT" i="1" smtClean="0">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𝐴</m:t>
                          </m:r>
                        </m:e>
                      </m:d>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𝑇</m:t>
                          </m:r>
                          <m:r>
                            <a:rPr lang="it-IT" i="1">
                              <a:latin typeface="Cambria Math" panose="02040503050406030204" pitchFamily="18" charset="0"/>
                            </a:rPr>
                            <m:t>|</m:t>
                          </m:r>
                          <m:r>
                            <a:rPr lang="it-IT" i="1">
                              <a:latin typeface="Cambria Math" panose="02040503050406030204" pitchFamily="18" charset="0"/>
                            </a:rPr>
                            <m:t>𝐴</m:t>
                          </m:r>
                        </m:e>
                      </m:d>
                    </m:oMath>
                  </m:oMathPara>
                </a14:m>
                <a:endParaRPr lang="it-IT" dirty="0"/>
              </a:p>
            </p:txBody>
          </p:sp>
        </mc:Choice>
        <mc:Fallback xmlns="">
          <p:sp>
            <p:nvSpPr>
              <p:cNvPr id="84" name="Rettangolo 83">
                <a:extLst>
                  <a:ext uri="{FF2B5EF4-FFF2-40B4-BE49-F238E27FC236}">
                    <a16:creationId xmlns:a16="http://schemas.microsoft.com/office/drawing/2014/main" id="{E3C398E9-E7B2-4605-96B2-0B0C8867DD0A}"/>
                  </a:ext>
                </a:extLst>
              </p:cNvPr>
              <p:cNvSpPr>
                <a:spLocks noRot="1" noChangeAspect="1" noMove="1" noResize="1" noEditPoints="1" noAdjustHandles="1" noChangeArrowheads="1" noChangeShapeType="1" noTextEdit="1"/>
              </p:cNvSpPr>
              <p:nvPr/>
            </p:nvSpPr>
            <p:spPr>
              <a:xfrm>
                <a:off x="7073612" y="1811741"/>
                <a:ext cx="2175083" cy="369332"/>
              </a:xfrm>
              <a:prstGeom prst="rect">
                <a:avLst/>
              </a:prstGeom>
              <a:blipFill>
                <a:blip r:embed="rId2"/>
                <a:stretch>
                  <a:fillRect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5" name="Rettangolo 84">
                <a:extLst>
                  <a:ext uri="{FF2B5EF4-FFF2-40B4-BE49-F238E27FC236}">
                    <a16:creationId xmlns:a16="http://schemas.microsoft.com/office/drawing/2014/main" id="{604A10BA-D8B4-4AAB-ACFE-77B466DA7B3C}"/>
                  </a:ext>
                </a:extLst>
              </p:cNvPr>
              <p:cNvSpPr/>
              <p:nvPr/>
            </p:nvSpPr>
            <p:spPr>
              <a:xfrm>
                <a:off x="7143801" y="3240712"/>
                <a:ext cx="174400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2</m:t>
                          </m:r>
                        </m:sub>
                      </m:sSub>
                      <m:r>
                        <a:rPr lang="it-IT" i="1">
                          <a:latin typeface="Cambria Math" panose="02040503050406030204" pitchFamily="18" charset="0"/>
                        </a:rPr>
                        <m:t>=</m:t>
                      </m:r>
                      <m:r>
                        <a:rPr lang="it-IT" b="0" i="1" smtClean="0">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smtClean="0">
                              <a:latin typeface="Cambria Math" panose="02040503050406030204" pitchFamily="18" charset="0"/>
                            </a:rPr>
                            <m:t>𝑇</m:t>
                          </m:r>
                          <m:r>
                            <a:rPr lang="it-IT" i="1" smtClean="0">
                              <a:latin typeface="Cambria Math" panose="02040503050406030204" pitchFamily="18" charset="0"/>
                            </a:rPr>
                            <m:t>,</m:t>
                          </m:r>
                          <m:r>
                            <a:rPr lang="it-IT" i="1">
                              <a:latin typeface="Cambria Math" panose="02040503050406030204" pitchFamily="18" charset="0"/>
                            </a:rPr>
                            <m:t>𝐿</m:t>
                          </m:r>
                        </m:e>
                      </m:d>
                    </m:oMath>
                  </m:oMathPara>
                </a14:m>
                <a:endParaRPr lang="it-IT" dirty="0"/>
              </a:p>
            </p:txBody>
          </p:sp>
        </mc:Choice>
        <mc:Fallback xmlns="">
          <p:sp>
            <p:nvSpPr>
              <p:cNvPr id="85" name="Rettangolo 84">
                <a:extLst>
                  <a:ext uri="{FF2B5EF4-FFF2-40B4-BE49-F238E27FC236}">
                    <a16:creationId xmlns:a16="http://schemas.microsoft.com/office/drawing/2014/main" id="{604A10BA-D8B4-4AAB-ACFE-77B466DA7B3C}"/>
                  </a:ext>
                </a:extLst>
              </p:cNvPr>
              <p:cNvSpPr>
                <a:spLocks noRot="1" noChangeAspect="1" noMove="1" noResize="1" noEditPoints="1" noAdjustHandles="1" noChangeArrowheads="1" noChangeShapeType="1" noTextEdit="1"/>
              </p:cNvSpPr>
              <p:nvPr/>
            </p:nvSpPr>
            <p:spPr>
              <a:xfrm>
                <a:off x="7143801" y="3240712"/>
                <a:ext cx="1744004" cy="369332"/>
              </a:xfrm>
              <a:prstGeom prst="rect">
                <a:avLst/>
              </a:prstGeom>
              <a:blipFill>
                <a:blip r:embed="rId3"/>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6" name="Rettangolo 85">
                <a:extLst>
                  <a:ext uri="{FF2B5EF4-FFF2-40B4-BE49-F238E27FC236}">
                    <a16:creationId xmlns:a16="http://schemas.microsoft.com/office/drawing/2014/main" id="{0B9F44DF-9D25-4A61-B945-52002C7DF2B6}"/>
                  </a:ext>
                </a:extLst>
              </p:cNvPr>
              <p:cNvSpPr/>
              <p:nvPr/>
            </p:nvSpPr>
            <p:spPr>
              <a:xfrm>
                <a:off x="2882158" y="4636300"/>
                <a:ext cx="9476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3</m:t>
                          </m:r>
                        </m:sub>
                      </m:sSub>
                      <m:r>
                        <a:rPr lang="it-IT" i="1" smtClean="0">
                          <a:latin typeface="Cambria Math" panose="02040503050406030204" pitchFamily="18" charset="0"/>
                        </a:rPr>
                        <m:t>=</m:t>
                      </m:r>
                      <m:r>
                        <a:rPr lang="it-IT" b="0" i="1" smtClean="0">
                          <a:latin typeface="Cambria Math" panose="02040503050406030204" pitchFamily="18" charset="0"/>
                        </a:rPr>
                        <m:t>1</m:t>
                      </m:r>
                    </m:oMath>
                  </m:oMathPara>
                </a14:m>
                <a:endParaRPr lang="it-IT" dirty="0"/>
              </a:p>
            </p:txBody>
          </p:sp>
        </mc:Choice>
        <mc:Fallback xmlns="">
          <p:sp>
            <p:nvSpPr>
              <p:cNvPr id="86" name="Rettangolo 85">
                <a:extLst>
                  <a:ext uri="{FF2B5EF4-FFF2-40B4-BE49-F238E27FC236}">
                    <a16:creationId xmlns:a16="http://schemas.microsoft.com/office/drawing/2014/main" id="{0B9F44DF-9D25-4A61-B945-52002C7DF2B6}"/>
                  </a:ext>
                </a:extLst>
              </p:cNvPr>
              <p:cNvSpPr>
                <a:spLocks noRot="1" noChangeAspect="1" noMove="1" noResize="1" noEditPoints="1" noAdjustHandles="1" noChangeArrowheads="1" noChangeShapeType="1" noTextEdit="1"/>
              </p:cNvSpPr>
              <p:nvPr/>
            </p:nvSpPr>
            <p:spPr>
              <a:xfrm>
                <a:off x="2882158" y="4636300"/>
                <a:ext cx="947631" cy="369332"/>
              </a:xfrm>
              <a:prstGeom prst="rect">
                <a:avLst/>
              </a:prstGeom>
              <a:blipFill>
                <a:blip r:embed="rId4"/>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7" name="Rettangolo 86">
                <a:extLst>
                  <a:ext uri="{FF2B5EF4-FFF2-40B4-BE49-F238E27FC236}">
                    <a16:creationId xmlns:a16="http://schemas.microsoft.com/office/drawing/2014/main" id="{94E01E02-FBDA-4C0F-B61A-940B4C2147CB}"/>
                  </a:ext>
                </a:extLst>
              </p:cNvPr>
              <p:cNvSpPr/>
              <p:nvPr/>
            </p:nvSpPr>
            <p:spPr>
              <a:xfrm>
                <a:off x="8334731" y="4642015"/>
                <a:ext cx="15320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4</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𝑋</m:t>
                          </m:r>
                          <m:r>
                            <a:rPr lang="it-IT" i="1">
                              <a:latin typeface="Cambria Math" panose="02040503050406030204" pitchFamily="18" charset="0"/>
                            </a:rPr>
                            <m:t>|</m:t>
                          </m:r>
                          <m:r>
                            <a:rPr lang="it-IT" i="1">
                              <a:latin typeface="Cambria Math" panose="02040503050406030204" pitchFamily="18" charset="0"/>
                            </a:rPr>
                            <m:t>𝐸</m:t>
                          </m:r>
                        </m:e>
                      </m:d>
                    </m:oMath>
                  </m:oMathPara>
                </a14:m>
                <a:endParaRPr lang="it-IT" dirty="0"/>
              </a:p>
            </p:txBody>
          </p:sp>
        </mc:Choice>
        <mc:Fallback xmlns="">
          <p:sp>
            <p:nvSpPr>
              <p:cNvPr id="87" name="Rettangolo 86">
                <a:extLst>
                  <a:ext uri="{FF2B5EF4-FFF2-40B4-BE49-F238E27FC236}">
                    <a16:creationId xmlns:a16="http://schemas.microsoft.com/office/drawing/2014/main" id="{94E01E02-FBDA-4C0F-B61A-940B4C2147CB}"/>
                  </a:ext>
                </a:extLst>
              </p:cNvPr>
              <p:cNvSpPr>
                <a:spLocks noRot="1" noChangeAspect="1" noMove="1" noResize="1" noEditPoints="1" noAdjustHandles="1" noChangeArrowheads="1" noChangeShapeType="1" noTextEdit="1"/>
              </p:cNvSpPr>
              <p:nvPr/>
            </p:nvSpPr>
            <p:spPr>
              <a:xfrm>
                <a:off x="8334731" y="4642015"/>
                <a:ext cx="1532022" cy="369332"/>
              </a:xfrm>
              <a:prstGeom prst="rect">
                <a:avLst/>
              </a:prstGeom>
              <a:blipFill>
                <a:blip r:embed="rId5"/>
                <a:stretch>
                  <a:fillRect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8" name="Rettangolo 87">
                <a:extLst>
                  <a:ext uri="{FF2B5EF4-FFF2-40B4-BE49-F238E27FC236}">
                    <a16:creationId xmlns:a16="http://schemas.microsoft.com/office/drawing/2014/main" id="{6467B945-5890-4BC7-9E7D-E2271299F953}"/>
                  </a:ext>
                </a:extLst>
              </p:cNvPr>
              <p:cNvSpPr/>
              <p:nvPr/>
            </p:nvSpPr>
            <p:spPr>
              <a:xfrm>
                <a:off x="833685" y="6166874"/>
                <a:ext cx="17984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5</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𝐷</m:t>
                          </m:r>
                          <m:r>
                            <a:rPr lang="it-IT" i="1">
                              <a:latin typeface="Cambria Math" panose="02040503050406030204" pitchFamily="18" charset="0"/>
                            </a:rPr>
                            <m:t>|</m:t>
                          </m:r>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𝐸</m:t>
                          </m:r>
                        </m:e>
                      </m:d>
                    </m:oMath>
                  </m:oMathPara>
                </a14:m>
                <a:endParaRPr lang="it-IT" dirty="0"/>
              </a:p>
            </p:txBody>
          </p:sp>
        </mc:Choice>
        <mc:Fallback xmlns="">
          <p:sp>
            <p:nvSpPr>
              <p:cNvPr id="88" name="Rettangolo 87">
                <a:extLst>
                  <a:ext uri="{FF2B5EF4-FFF2-40B4-BE49-F238E27FC236}">
                    <a16:creationId xmlns:a16="http://schemas.microsoft.com/office/drawing/2014/main" id="{6467B945-5890-4BC7-9E7D-E2271299F953}"/>
                  </a:ext>
                </a:extLst>
              </p:cNvPr>
              <p:cNvSpPr>
                <a:spLocks noRot="1" noChangeAspect="1" noMove="1" noResize="1" noEditPoints="1" noAdjustHandles="1" noChangeArrowheads="1" noChangeShapeType="1" noTextEdit="1"/>
              </p:cNvSpPr>
              <p:nvPr/>
            </p:nvSpPr>
            <p:spPr>
              <a:xfrm>
                <a:off x="833685" y="6166874"/>
                <a:ext cx="1798441" cy="369332"/>
              </a:xfrm>
              <a:prstGeom prst="rect">
                <a:avLst/>
              </a:prstGeom>
              <a:blipFill>
                <a:blip r:embed="rId6"/>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9" name="Rettangolo 88">
                <a:extLst>
                  <a:ext uri="{FF2B5EF4-FFF2-40B4-BE49-F238E27FC236}">
                    <a16:creationId xmlns:a16="http://schemas.microsoft.com/office/drawing/2014/main" id="{5A4FEA93-DCEA-4ACA-9FEA-39D0AC316436}"/>
                  </a:ext>
                </a:extLst>
              </p:cNvPr>
              <p:cNvSpPr/>
              <p:nvPr/>
            </p:nvSpPr>
            <p:spPr>
              <a:xfrm>
                <a:off x="7137916" y="6166874"/>
                <a:ext cx="30475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6</m:t>
                          </m:r>
                        </m:sub>
                      </m:sSub>
                      <m:r>
                        <a:rPr lang="it-IT" i="1">
                          <a:latin typeface="Cambria Math" panose="02040503050406030204" pitchFamily="18" charset="0"/>
                        </a:rPr>
                        <m:t>=</m:t>
                      </m:r>
                      <m:r>
                        <m:rPr>
                          <m:sty m:val="p"/>
                        </m:rPr>
                        <a:rPr lang="it-IT" smtClean="0">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𝑆</m:t>
                          </m:r>
                        </m:e>
                      </m:d>
                      <m:r>
                        <a:rPr lang="it-IT" b="0" i="1" smtClean="0">
                          <a:latin typeface="Cambria Math" panose="02040503050406030204" pitchFamily="18" charset="0"/>
                        </a:rPr>
                        <m:t>⋅</m:t>
                      </m:r>
                      <m:r>
                        <m:rPr>
                          <m:sty m:val="p"/>
                        </m:rPr>
                        <a:rPr lang="it-IT" smtClean="0">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𝐿</m:t>
                          </m:r>
                          <m:r>
                            <a:rPr lang="it-IT" i="1">
                              <a:latin typeface="Cambria Math" panose="02040503050406030204" pitchFamily="18" charset="0"/>
                            </a:rPr>
                            <m:t>|</m:t>
                          </m:r>
                          <m:r>
                            <a:rPr lang="it-IT" i="1">
                              <a:latin typeface="Cambria Math" panose="02040503050406030204" pitchFamily="18" charset="0"/>
                            </a:rPr>
                            <m:t>𝑆</m:t>
                          </m:r>
                        </m:e>
                      </m:d>
                      <m:r>
                        <a:rPr lang="it-IT" b="0" i="1" smtClean="0">
                          <a:latin typeface="Cambria Math" panose="02040503050406030204" pitchFamily="18" charset="0"/>
                        </a:rPr>
                        <m:t>⋅</m:t>
                      </m:r>
                      <m:r>
                        <m:rPr>
                          <m:sty m:val="p"/>
                        </m:rPr>
                        <a:rPr lang="it-IT">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𝑆</m:t>
                          </m:r>
                        </m:e>
                      </m:d>
                    </m:oMath>
                  </m:oMathPara>
                </a14:m>
                <a:endParaRPr lang="it-IT" dirty="0"/>
              </a:p>
            </p:txBody>
          </p:sp>
        </mc:Choice>
        <mc:Fallback xmlns="">
          <p:sp>
            <p:nvSpPr>
              <p:cNvPr id="89" name="Rettangolo 88">
                <a:extLst>
                  <a:ext uri="{FF2B5EF4-FFF2-40B4-BE49-F238E27FC236}">
                    <a16:creationId xmlns:a16="http://schemas.microsoft.com/office/drawing/2014/main" id="{5A4FEA93-DCEA-4ACA-9FEA-39D0AC316436}"/>
                  </a:ext>
                </a:extLst>
              </p:cNvPr>
              <p:cNvSpPr>
                <a:spLocks noRot="1" noChangeAspect="1" noMove="1" noResize="1" noEditPoints="1" noAdjustHandles="1" noChangeArrowheads="1" noChangeShapeType="1" noTextEdit="1"/>
              </p:cNvSpPr>
              <p:nvPr/>
            </p:nvSpPr>
            <p:spPr>
              <a:xfrm>
                <a:off x="7137916" y="6166874"/>
                <a:ext cx="3047501" cy="369332"/>
              </a:xfrm>
              <a:prstGeom prst="rect">
                <a:avLst/>
              </a:prstGeom>
              <a:blipFill>
                <a:blip r:embed="rId7"/>
                <a:stretch>
                  <a:fillRect b="-13333"/>
                </a:stretch>
              </a:blipFill>
            </p:spPr>
            <p:txBody>
              <a:bodyPr/>
              <a:lstStyle/>
              <a:p>
                <a:r>
                  <a:rPr lang="it-IT">
                    <a:noFill/>
                  </a:rPr>
                  <a:t> </a:t>
                </a:r>
              </a:p>
            </p:txBody>
          </p:sp>
        </mc:Fallback>
      </mc:AlternateContent>
      <p:sp>
        <p:nvSpPr>
          <p:cNvPr id="90" name="Rettangolo 89">
            <a:extLst>
              <a:ext uri="{FF2B5EF4-FFF2-40B4-BE49-F238E27FC236}">
                <a16:creationId xmlns:a16="http://schemas.microsoft.com/office/drawing/2014/main" id="{C1899410-275B-40D6-9341-88AC98116B45}"/>
              </a:ext>
            </a:extLst>
          </p:cNvPr>
          <p:cNvSpPr/>
          <p:nvPr/>
        </p:nvSpPr>
        <p:spPr>
          <a:xfrm>
            <a:off x="5148716" y="1577212"/>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1</a:t>
            </a:r>
          </a:p>
        </p:txBody>
      </p:sp>
      <p:sp>
        <p:nvSpPr>
          <p:cNvPr id="91" name="Rettangolo 90">
            <a:extLst>
              <a:ext uri="{FF2B5EF4-FFF2-40B4-BE49-F238E27FC236}">
                <a16:creationId xmlns:a16="http://schemas.microsoft.com/office/drawing/2014/main" id="{CD44637E-73CB-4C6C-BD7D-AEBB60D75DC2}"/>
              </a:ext>
            </a:extLst>
          </p:cNvPr>
          <p:cNvSpPr/>
          <p:nvPr/>
        </p:nvSpPr>
        <p:spPr>
          <a:xfrm>
            <a:off x="4956494" y="3059228"/>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2</a:t>
            </a:r>
          </a:p>
        </p:txBody>
      </p:sp>
      <p:sp>
        <p:nvSpPr>
          <p:cNvPr id="92" name="Rettangolo 91">
            <a:extLst>
              <a:ext uri="{FF2B5EF4-FFF2-40B4-BE49-F238E27FC236}">
                <a16:creationId xmlns:a16="http://schemas.microsoft.com/office/drawing/2014/main" id="{C8ED3EA6-1939-4F74-8DD3-0216C81943A3}"/>
              </a:ext>
            </a:extLst>
          </p:cNvPr>
          <p:cNvSpPr/>
          <p:nvPr/>
        </p:nvSpPr>
        <p:spPr>
          <a:xfrm>
            <a:off x="3789197" y="440567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3</a:t>
            </a:r>
          </a:p>
        </p:txBody>
      </p:sp>
      <p:sp>
        <p:nvSpPr>
          <p:cNvPr id="93" name="Rettangolo 92">
            <a:extLst>
              <a:ext uri="{FF2B5EF4-FFF2-40B4-BE49-F238E27FC236}">
                <a16:creationId xmlns:a16="http://schemas.microsoft.com/office/drawing/2014/main" id="{82F5D431-E82F-4A12-ABFE-C72AEAD3B1D7}"/>
              </a:ext>
            </a:extLst>
          </p:cNvPr>
          <p:cNvSpPr/>
          <p:nvPr/>
        </p:nvSpPr>
        <p:spPr>
          <a:xfrm>
            <a:off x="251789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5</a:t>
            </a:r>
          </a:p>
        </p:txBody>
      </p:sp>
      <p:sp>
        <p:nvSpPr>
          <p:cNvPr id="94" name="Rettangolo 93">
            <a:extLst>
              <a:ext uri="{FF2B5EF4-FFF2-40B4-BE49-F238E27FC236}">
                <a16:creationId xmlns:a16="http://schemas.microsoft.com/office/drawing/2014/main" id="{96E51AD8-70FB-4AD3-AF3D-760F353CF074}"/>
              </a:ext>
            </a:extLst>
          </p:cNvPr>
          <p:cNvSpPr/>
          <p:nvPr/>
        </p:nvSpPr>
        <p:spPr>
          <a:xfrm>
            <a:off x="679871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6</a:t>
            </a:r>
          </a:p>
        </p:txBody>
      </p:sp>
      <p:sp>
        <p:nvSpPr>
          <p:cNvPr id="95" name="Rettangolo 94">
            <a:extLst>
              <a:ext uri="{FF2B5EF4-FFF2-40B4-BE49-F238E27FC236}">
                <a16:creationId xmlns:a16="http://schemas.microsoft.com/office/drawing/2014/main" id="{50335D66-BEDA-4028-821B-391EFDC15A28}"/>
              </a:ext>
            </a:extLst>
          </p:cNvPr>
          <p:cNvSpPr/>
          <p:nvPr/>
        </p:nvSpPr>
        <p:spPr>
          <a:xfrm>
            <a:off x="7985845" y="438430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4</a:t>
            </a:r>
          </a:p>
        </p:txBody>
      </p:sp>
    </p:spTree>
    <p:extLst>
      <p:ext uri="{BB962C8B-B14F-4D97-AF65-F5344CB8AC3E}">
        <p14:creationId xmlns:p14="http://schemas.microsoft.com/office/powerpoint/2010/main" val="37916911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DE554F-794B-42D9-98C0-79F7A2FCE5DC}"/>
              </a:ext>
            </a:extLst>
          </p:cNvPr>
          <p:cNvSpPr>
            <a:spLocks noGrp="1"/>
          </p:cNvSpPr>
          <p:nvPr>
            <p:ph type="title"/>
          </p:nvPr>
        </p:nvSpPr>
        <p:spPr/>
        <p:txBody>
          <a:bodyPr>
            <a:normAutofit fontScale="90000"/>
          </a:bodyPr>
          <a:lstStyle/>
          <a:p>
            <a:r>
              <a:rPr lang="it-IT" dirty="0"/>
              <a:t>Esempio finale: Asia network</a:t>
            </a:r>
          </a:p>
        </p:txBody>
      </p:sp>
      <p:sp>
        <p:nvSpPr>
          <p:cNvPr id="3" name="Segnaposto numero diapositiva 2">
            <a:extLst>
              <a:ext uri="{FF2B5EF4-FFF2-40B4-BE49-F238E27FC236}">
                <a16:creationId xmlns:a16="http://schemas.microsoft.com/office/drawing/2014/main" id="{1D61C60F-6488-4B20-83E3-BD69237BBCCB}"/>
              </a:ext>
            </a:extLst>
          </p:cNvPr>
          <p:cNvSpPr>
            <a:spLocks noGrp="1"/>
          </p:cNvSpPr>
          <p:nvPr>
            <p:ph type="sldNum" sz="quarter" idx="11"/>
          </p:nvPr>
        </p:nvSpPr>
        <p:spPr/>
        <p:txBody>
          <a:bodyPr/>
          <a:lstStyle/>
          <a:p>
            <a:fld id="{E3E31332-ACEA-43BB-804D-F4DACF796CB9}" type="slidenum">
              <a:rPr lang="it-IT" smtClean="0"/>
              <a:t>46</a:t>
            </a:fld>
            <a:endParaRPr lang="it-IT"/>
          </a:p>
        </p:txBody>
      </p:sp>
      <p:sp>
        <p:nvSpPr>
          <p:cNvPr id="4" name="Segnaposto testo 3">
            <a:extLst>
              <a:ext uri="{FF2B5EF4-FFF2-40B4-BE49-F238E27FC236}">
                <a16:creationId xmlns:a16="http://schemas.microsoft.com/office/drawing/2014/main" id="{6FD20263-2C3B-4CD7-891F-931AB2CC36DE}"/>
              </a:ext>
            </a:extLst>
          </p:cNvPr>
          <p:cNvSpPr>
            <a:spLocks noGrp="1"/>
          </p:cNvSpPr>
          <p:nvPr>
            <p:ph type="body" sz="quarter" idx="13"/>
          </p:nvPr>
        </p:nvSpPr>
        <p:spPr/>
        <p:txBody>
          <a:bodyPr/>
          <a:lstStyle/>
          <a:p>
            <a:r>
              <a:rPr lang="it-IT" dirty="0"/>
              <a:t>Fase upward (II)</a:t>
            </a:r>
          </a:p>
        </p:txBody>
      </p:sp>
      <p:grpSp>
        <p:nvGrpSpPr>
          <p:cNvPr id="5" name="Gruppo 4">
            <a:extLst>
              <a:ext uri="{FF2B5EF4-FFF2-40B4-BE49-F238E27FC236}">
                <a16:creationId xmlns:a16="http://schemas.microsoft.com/office/drawing/2014/main" id="{4535D5BE-AA6B-4BC2-A284-714F999E099F}"/>
              </a:ext>
            </a:extLst>
          </p:cNvPr>
          <p:cNvGrpSpPr/>
          <p:nvPr/>
        </p:nvGrpSpPr>
        <p:grpSpPr>
          <a:xfrm>
            <a:off x="2574731" y="1668481"/>
            <a:ext cx="5760000" cy="5040000"/>
            <a:chOff x="3948669" y="1463869"/>
            <a:chExt cx="6474342" cy="5120996"/>
          </a:xfrm>
        </p:grpSpPr>
        <p:grpSp>
          <p:nvGrpSpPr>
            <p:cNvPr id="6" name="Gruppo 5">
              <a:extLst>
                <a:ext uri="{FF2B5EF4-FFF2-40B4-BE49-F238E27FC236}">
                  <a16:creationId xmlns:a16="http://schemas.microsoft.com/office/drawing/2014/main" id="{F2CB22A2-41F9-44A5-9299-7CAF5AFE27E1}"/>
                </a:ext>
              </a:extLst>
            </p:cNvPr>
            <p:cNvGrpSpPr/>
            <p:nvPr/>
          </p:nvGrpSpPr>
          <p:grpSpPr>
            <a:xfrm>
              <a:off x="6819754" y="1463869"/>
              <a:ext cx="2160000" cy="720000"/>
              <a:chOff x="6819754" y="1585244"/>
              <a:chExt cx="2160000" cy="720000"/>
            </a:xfrm>
          </p:grpSpPr>
          <p:sp>
            <p:nvSpPr>
              <p:cNvPr id="59" name="Ovale 58">
                <a:extLst>
                  <a:ext uri="{FF2B5EF4-FFF2-40B4-BE49-F238E27FC236}">
                    <a16:creationId xmlns:a16="http://schemas.microsoft.com/office/drawing/2014/main" id="{A87149D1-91FA-4327-8E82-D60BBBDB2A96}"/>
                  </a:ext>
                </a:extLst>
              </p:cNvPr>
              <p:cNvSpPr/>
              <p:nvPr/>
            </p:nvSpPr>
            <p:spPr>
              <a:xfrm>
                <a:off x="6819754" y="1585244"/>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60" name="Gruppo 59">
                <a:extLst>
                  <a:ext uri="{FF2B5EF4-FFF2-40B4-BE49-F238E27FC236}">
                    <a16:creationId xmlns:a16="http://schemas.microsoft.com/office/drawing/2014/main" id="{467736A6-D761-42A4-8C4C-37A3CC8CD3D3}"/>
                  </a:ext>
                </a:extLst>
              </p:cNvPr>
              <p:cNvGrpSpPr/>
              <p:nvPr/>
            </p:nvGrpSpPr>
            <p:grpSpPr>
              <a:xfrm>
                <a:off x="7284498" y="1691935"/>
                <a:ext cx="1230513" cy="506618"/>
                <a:chOff x="6934690" y="2235179"/>
                <a:chExt cx="1230513" cy="506618"/>
              </a:xfrm>
            </p:grpSpPr>
            <p:sp>
              <p:nvSpPr>
                <p:cNvPr id="61" name="Ovale 60">
                  <a:extLst>
                    <a:ext uri="{FF2B5EF4-FFF2-40B4-BE49-F238E27FC236}">
                      <a16:creationId xmlns:a16="http://schemas.microsoft.com/office/drawing/2014/main" id="{E947F75A-C9D6-4775-BAB0-D1A9004D1D19}"/>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a:t>
                  </a:r>
                </a:p>
              </p:txBody>
            </p:sp>
            <p:sp>
              <p:nvSpPr>
                <p:cNvPr id="62" name="Ovale 61">
                  <a:extLst>
                    <a:ext uri="{FF2B5EF4-FFF2-40B4-BE49-F238E27FC236}">
                      <a16:creationId xmlns:a16="http://schemas.microsoft.com/office/drawing/2014/main" id="{3E0B3F48-6345-4849-AFBF-C59F9239B7EC}"/>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grpSp>
        </p:grpSp>
        <p:grpSp>
          <p:nvGrpSpPr>
            <p:cNvPr id="7" name="Gruppo 6">
              <a:extLst>
                <a:ext uri="{FF2B5EF4-FFF2-40B4-BE49-F238E27FC236}">
                  <a16:creationId xmlns:a16="http://schemas.microsoft.com/office/drawing/2014/main" id="{9972B266-C0CD-4664-8AA7-86D349E3357D}"/>
                </a:ext>
              </a:extLst>
            </p:cNvPr>
            <p:cNvGrpSpPr/>
            <p:nvPr/>
          </p:nvGrpSpPr>
          <p:grpSpPr>
            <a:xfrm>
              <a:off x="6819754" y="2866362"/>
              <a:ext cx="2160000" cy="720000"/>
              <a:chOff x="6819754" y="2819813"/>
              <a:chExt cx="2160000" cy="720000"/>
            </a:xfrm>
          </p:grpSpPr>
          <p:sp>
            <p:nvSpPr>
              <p:cNvPr id="54" name="Ovale 53">
                <a:extLst>
                  <a:ext uri="{FF2B5EF4-FFF2-40B4-BE49-F238E27FC236}">
                    <a16:creationId xmlns:a16="http://schemas.microsoft.com/office/drawing/2014/main" id="{AEE8AC28-0D9C-49CA-A33B-3902ED285302}"/>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5" name="Gruppo 54">
                <a:extLst>
                  <a:ext uri="{FF2B5EF4-FFF2-40B4-BE49-F238E27FC236}">
                    <a16:creationId xmlns:a16="http://schemas.microsoft.com/office/drawing/2014/main" id="{5DADBA86-8B6E-434C-B88B-9BA3EBD69253}"/>
                  </a:ext>
                </a:extLst>
              </p:cNvPr>
              <p:cNvGrpSpPr/>
              <p:nvPr/>
            </p:nvGrpSpPr>
            <p:grpSpPr>
              <a:xfrm>
                <a:off x="7039123" y="2927285"/>
                <a:ext cx="1721262" cy="505057"/>
                <a:chOff x="5029532" y="4984815"/>
                <a:chExt cx="1721262" cy="505057"/>
              </a:xfrm>
            </p:grpSpPr>
            <p:sp>
              <p:nvSpPr>
                <p:cNvPr id="56" name="Ovale 55">
                  <a:extLst>
                    <a:ext uri="{FF2B5EF4-FFF2-40B4-BE49-F238E27FC236}">
                      <a16:creationId xmlns:a16="http://schemas.microsoft.com/office/drawing/2014/main" id="{8D460479-55AC-48C6-A518-72DC48B28AE0}"/>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sp>
              <p:nvSpPr>
                <p:cNvPr id="57" name="Ovale 56">
                  <a:extLst>
                    <a:ext uri="{FF2B5EF4-FFF2-40B4-BE49-F238E27FC236}">
                      <a16:creationId xmlns:a16="http://schemas.microsoft.com/office/drawing/2014/main" id="{50B99B58-DFEC-4393-9237-AEDFBD3EFA3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58" name="Ovale 57">
                  <a:extLst>
                    <a:ext uri="{FF2B5EF4-FFF2-40B4-BE49-F238E27FC236}">
                      <a16:creationId xmlns:a16="http://schemas.microsoft.com/office/drawing/2014/main" id="{3F5237DD-1B2B-417E-A28E-6D875C7BF885}"/>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grpSp>
        </p:grpSp>
        <p:grpSp>
          <p:nvGrpSpPr>
            <p:cNvPr id="8" name="Gruppo 7">
              <a:extLst>
                <a:ext uri="{FF2B5EF4-FFF2-40B4-BE49-F238E27FC236}">
                  <a16:creationId xmlns:a16="http://schemas.microsoft.com/office/drawing/2014/main" id="{A257FDD4-C2DC-42AB-8BA7-4558839CB12B}"/>
                </a:ext>
              </a:extLst>
            </p:cNvPr>
            <p:cNvGrpSpPr/>
            <p:nvPr/>
          </p:nvGrpSpPr>
          <p:grpSpPr>
            <a:xfrm>
              <a:off x="8263011" y="4314132"/>
              <a:ext cx="2160000" cy="720000"/>
              <a:chOff x="6819754" y="1585244"/>
              <a:chExt cx="2160000" cy="720000"/>
            </a:xfrm>
          </p:grpSpPr>
          <p:sp>
            <p:nvSpPr>
              <p:cNvPr id="50" name="Ovale 49">
                <a:extLst>
                  <a:ext uri="{FF2B5EF4-FFF2-40B4-BE49-F238E27FC236}">
                    <a16:creationId xmlns:a16="http://schemas.microsoft.com/office/drawing/2014/main" id="{A98F684C-E6CE-462A-BEB5-777A27E34EE4}"/>
                  </a:ext>
                </a:extLst>
              </p:cNvPr>
              <p:cNvSpPr/>
              <p:nvPr/>
            </p:nvSpPr>
            <p:spPr>
              <a:xfrm>
                <a:off x="6819754" y="1585244"/>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1" name="Gruppo 50">
                <a:extLst>
                  <a:ext uri="{FF2B5EF4-FFF2-40B4-BE49-F238E27FC236}">
                    <a16:creationId xmlns:a16="http://schemas.microsoft.com/office/drawing/2014/main" id="{6E6134F9-FFC6-48AF-A6E1-997F919B6971}"/>
                  </a:ext>
                </a:extLst>
              </p:cNvPr>
              <p:cNvGrpSpPr/>
              <p:nvPr/>
            </p:nvGrpSpPr>
            <p:grpSpPr>
              <a:xfrm>
                <a:off x="7284498" y="1691935"/>
                <a:ext cx="1230513" cy="506618"/>
                <a:chOff x="6934690" y="2235179"/>
                <a:chExt cx="1230513" cy="506618"/>
              </a:xfrm>
            </p:grpSpPr>
            <p:sp>
              <p:nvSpPr>
                <p:cNvPr id="52" name="Ovale 51">
                  <a:extLst>
                    <a:ext uri="{FF2B5EF4-FFF2-40B4-BE49-F238E27FC236}">
                      <a16:creationId xmlns:a16="http://schemas.microsoft.com/office/drawing/2014/main" id="{9D4436A5-EB53-4E50-964C-3945E6B8ECF7}"/>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53" name="Ovale 52">
                  <a:extLst>
                    <a:ext uri="{FF2B5EF4-FFF2-40B4-BE49-F238E27FC236}">
                      <a16:creationId xmlns:a16="http://schemas.microsoft.com/office/drawing/2014/main" id="{2F99BF1B-DE2D-41EC-A00B-8892DA1C6EE7}"/>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X</a:t>
                  </a:r>
                </a:p>
              </p:txBody>
            </p:sp>
          </p:grpSp>
        </p:grpSp>
        <p:grpSp>
          <p:nvGrpSpPr>
            <p:cNvPr id="9" name="Gruppo 8">
              <a:extLst>
                <a:ext uri="{FF2B5EF4-FFF2-40B4-BE49-F238E27FC236}">
                  <a16:creationId xmlns:a16="http://schemas.microsoft.com/office/drawing/2014/main" id="{59FD0A67-A067-4859-918E-978CE5F1094A}"/>
                </a:ext>
              </a:extLst>
            </p:cNvPr>
            <p:cNvGrpSpPr/>
            <p:nvPr/>
          </p:nvGrpSpPr>
          <p:grpSpPr>
            <a:xfrm>
              <a:off x="5383123" y="4286203"/>
              <a:ext cx="2160000" cy="720000"/>
              <a:chOff x="6819754" y="2819813"/>
              <a:chExt cx="2160000" cy="720000"/>
            </a:xfrm>
          </p:grpSpPr>
          <p:sp>
            <p:nvSpPr>
              <p:cNvPr id="45" name="Ovale 44">
                <a:extLst>
                  <a:ext uri="{FF2B5EF4-FFF2-40B4-BE49-F238E27FC236}">
                    <a16:creationId xmlns:a16="http://schemas.microsoft.com/office/drawing/2014/main" id="{50FCB1FF-E8FF-4E03-9E01-186EFE08ED3F}"/>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6" name="Gruppo 45">
                <a:extLst>
                  <a:ext uri="{FF2B5EF4-FFF2-40B4-BE49-F238E27FC236}">
                    <a16:creationId xmlns:a16="http://schemas.microsoft.com/office/drawing/2014/main" id="{48463249-5CED-457A-87F8-1BCA128AAB67}"/>
                  </a:ext>
                </a:extLst>
              </p:cNvPr>
              <p:cNvGrpSpPr/>
              <p:nvPr/>
            </p:nvGrpSpPr>
            <p:grpSpPr>
              <a:xfrm>
                <a:off x="7039123" y="2927285"/>
                <a:ext cx="1721262" cy="505057"/>
                <a:chOff x="5029532" y="4984815"/>
                <a:chExt cx="1721262" cy="505057"/>
              </a:xfrm>
            </p:grpSpPr>
            <p:sp>
              <p:nvSpPr>
                <p:cNvPr id="47" name="Ovale 46">
                  <a:extLst>
                    <a:ext uri="{FF2B5EF4-FFF2-40B4-BE49-F238E27FC236}">
                      <a16:creationId xmlns:a16="http://schemas.microsoft.com/office/drawing/2014/main" id="{A7F0585C-F177-40EE-96E4-55236216EF1E}"/>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48" name="Ovale 47">
                  <a:extLst>
                    <a:ext uri="{FF2B5EF4-FFF2-40B4-BE49-F238E27FC236}">
                      <a16:creationId xmlns:a16="http://schemas.microsoft.com/office/drawing/2014/main" id="{370DF9F0-284F-4811-AC9A-D21FF1153B6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9" name="Ovale 48">
                  <a:extLst>
                    <a:ext uri="{FF2B5EF4-FFF2-40B4-BE49-F238E27FC236}">
                      <a16:creationId xmlns:a16="http://schemas.microsoft.com/office/drawing/2014/main" id="{343039B4-75BC-4BE4-9EF7-9220F9E3C2CC}"/>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0" name="Gruppo 9">
              <a:extLst>
                <a:ext uri="{FF2B5EF4-FFF2-40B4-BE49-F238E27FC236}">
                  <a16:creationId xmlns:a16="http://schemas.microsoft.com/office/drawing/2014/main" id="{BDFEED3A-0B79-44F9-AF52-7C7BBA2465C8}"/>
                </a:ext>
              </a:extLst>
            </p:cNvPr>
            <p:cNvGrpSpPr/>
            <p:nvPr/>
          </p:nvGrpSpPr>
          <p:grpSpPr>
            <a:xfrm>
              <a:off x="3948669" y="5864865"/>
              <a:ext cx="2160000" cy="720000"/>
              <a:chOff x="6819754" y="2819813"/>
              <a:chExt cx="2160000" cy="720000"/>
            </a:xfrm>
          </p:grpSpPr>
          <p:sp>
            <p:nvSpPr>
              <p:cNvPr id="40" name="Ovale 39">
                <a:extLst>
                  <a:ext uri="{FF2B5EF4-FFF2-40B4-BE49-F238E27FC236}">
                    <a16:creationId xmlns:a16="http://schemas.microsoft.com/office/drawing/2014/main" id="{DC53E3D2-2808-48E1-99F8-DA23DBDADB43}"/>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1" name="Gruppo 40">
                <a:extLst>
                  <a:ext uri="{FF2B5EF4-FFF2-40B4-BE49-F238E27FC236}">
                    <a16:creationId xmlns:a16="http://schemas.microsoft.com/office/drawing/2014/main" id="{F3398E23-8C89-4FE5-98AE-A18330A9027C}"/>
                  </a:ext>
                </a:extLst>
              </p:cNvPr>
              <p:cNvGrpSpPr/>
              <p:nvPr/>
            </p:nvGrpSpPr>
            <p:grpSpPr>
              <a:xfrm>
                <a:off x="7039123" y="2927285"/>
                <a:ext cx="1721262" cy="505057"/>
                <a:chOff x="5029532" y="4984815"/>
                <a:chExt cx="1721262" cy="505057"/>
              </a:xfrm>
            </p:grpSpPr>
            <p:sp>
              <p:nvSpPr>
                <p:cNvPr id="42" name="Ovale 41">
                  <a:extLst>
                    <a:ext uri="{FF2B5EF4-FFF2-40B4-BE49-F238E27FC236}">
                      <a16:creationId xmlns:a16="http://schemas.microsoft.com/office/drawing/2014/main" id="{ED1835F9-678E-4989-B03D-A801351E1A5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3" name="Ovale 42">
                  <a:extLst>
                    <a:ext uri="{FF2B5EF4-FFF2-40B4-BE49-F238E27FC236}">
                      <a16:creationId xmlns:a16="http://schemas.microsoft.com/office/drawing/2014/main" id="{C7278E33-9BAB-4994-9FAD-BA768AA0D70F}"/>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
                  </a:r>
                </a:p>
              </p:txBody>
            </p:sp>
            <p:sp>
              <p:nvSpPr>
                <p:cNvPr id="44" name="Ovale 43">
                  <a:extLst>
                    <a:ext uri="{FF2B5EF4-FFF2-40B4-BE49-F238E27FC236}">
                      <a16:creationId xmlns:a16="http://schemas.microsoft.com/office/drawing/2014/main" id="{3820E654-A97F-4C41-AF33-ACE9E315043B}"/>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1" name="Gruppo 10">
              <a:extLst>
                <a:ext uri="{FF2B5EF4-FFF2-40B4-BE49-F238E27FC236}">
                  <a16:creationId xmlns:a16="http://schemas.microsoft.com/office/drawing/2014/main" id="{13DAA3D7-B9BC-4279-8580-32BD638BA8CE}"/>
                </a:ext>
              </a:extLst>
            </p:cNvPr>
            <p:cNvGrpSpPr/>
            <p:nvPr/>
          </p:nvGrpSpPr>
          <p:grpSpPr>
            <a:xfrm>
              <a:off x="6819754" y="5864865"/>
              <a:ext cx="2160000" cy="720000"/>
              <a:chOff x="6819754" y="2819813"/>
              <a:chExt cx="2160000" cy="720000"/>
            </a:xfrm>
          </p:grpSpPr>
          <p:sp>
            <p:nvSpPr>
              <p:cNvPr id="35" name="Ovale 34">
                <a:extLst>
                  <a:ext uri="{FF2B5EF4-FFF2-40B4-BE49-F238E27FC236}">
                    <a16:creationId xmlns:a16="http://schemas.microsoft.com/office/drawing/2014/main" id="{11C8846A-360A-47A7-B8A0-7997B14C38E5}"/>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36" name="Gruppo 35">
                <a:extLst>
                  <a:ext uri="{FF2B5EF4-FFF2-40B4-BE49-F238E27FC236}">
                    <a16:creationId xmlns:a16="http://schemas.microsoft.com/office/drawing/2014/main" id="{1C5D16B1-51D7-46F8-A8C7-605E3B3B983B}"/>
                  </a:ext>
                </a:extLst>
              </p:cNvPr>
              <p:cNvGrpSpPr/>
              <p:nvPr/>
            </p:nvGrpSpPr>
            <p:grpSpPr>
              <a:xfrm>
                <a:off x="7039123" y="2927285"/>
                <a:ext cx="1721262" cy="505057"/>
                <a:chOff x="5029532" y="4984815"/>
                <a:chExt cx="1721262" cy="505057"/>
              </a:xfrm>
            </p:grpSpPr>
            <p:sp>
              <p:nvSpPr>
                <p:cNvPr id="37" name="Ovale 36">
                  <a:extLst>
                    <a:ext uri="{FF2B5EF4-FFF2-40B4-BE49-F238E27FC236}">
                      <a16:creationId xmlns:a16="http://schemas.microsoft.com/office/drawing/2014/main" id="{CB7915F0-FC01-48D3-B922-0B24CD8D6B1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t>
                  </a:r>
                </a:p>
              </p:txBody>
            </p:sp>
            <p:sp>
              <p:nvSpPr>
                <p:cNvPr id="38" name="Ovale 37">
                  <a:extLst>
                    <a:ext uri="{FF2B5EF4-FFF2-40B4-BE49-F238E27FC236}">
                      <a16:creationId xmlns:a16="http://schemas.microsoft.com/office/drawing/2014/main" id="{DBBFA44D-B3AE-4678-AB38-39A7EC2FADF3}"/>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39" name="Ovale 38">
                  <a:extLst>
                    <a:ext uri="{FF2B5EF4-FFF2-40B4-BE49-F238E27FC236}">
                      <a16:creationId xmlns:a16="http://schemas.microsoft.com/office/drawing/2014/main" id="{4F98A147-AF18-4967-9E29-B59519A5F004}"/>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cxnSp>
          <p:nvCxnSpPr>
            <p:cNvPr id="12" name="Connettore diritto 11">
              <a:extLst>
                <a:ext uri="{FF2B5EF4-FFF2-40B4-BE49-F238E27FC236}">
                  <a16:creationId xmlns:a16="http://schemas.microsoft.com/office/drawing/2014/main" id="{235E67F6-6B72-4F5F-89ED-C001E2EA0176}"/>
                </a:ext>
              </a:extLst>
            </p:cNvPr>
            <p:cNvCxnSpPr>
              <a:stCxn id="59" idx="4"/>
              <a:endCxn id="54" idx="0"/>
            </p:cNvCxnSpPr>
            <p:nvPr/>
          </p:nvCxnSpPr>
          <p:spPr>
            <a:xfrm>
              <a:off x="7899754" y="2183869"/>
              <a:ext cx="0" cy="68249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E4613BB-CDC2-451F-9356-48FC1078BB7F}"/>
                </a:ext>
              </a:extLst>
            </p:cNvPr>
            <p:cNvCxnSpPr>
              <a:cxnSpLocks/>
              <a:stCxn id="54" idx="4"/>
              <a:endCxn id="45" idx="7"/>
            </p:cNvCxnSpPr>
            <p:nvPr/>
          </p:nvCxnSpPr>
          <p:spPr>
            <a:xfrm flipH="1">
              <a:off x="7226798" y="3586362"/>
              <a:ext cx="672956" cy="80528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168C4C9D-D229-4AF9-9275-760A468D2C0E}"/>
                </a:ext>
              </a:extLst>
            </p:cNvPr>
            <p:cNvCxnSpPr>
              <a:cxnSpLocks/>
              <a:stCxn id="45" idx="4"/>
              <a:endCxn id="40" idx="0"/>
            </p:cNvCxnSpPr>
            <p:nvPr/>
          </p:nvCxnSpPr>
          <p:spPr>
            <a:xfrm flipH="1">
              <a:off x="5028669" y="5006203"/>
              <a:ext cx="1434454"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637B4DBC-9D4A-4640-9190-806640A86000}"/>
                </a:ext>
              </a:extLst>
            </p:cNvPr>
            <p:cNvCxnSpPr>
              <a:cxnSpLocks/>
              <a:stCxn id="45" idx="4"/>
              <a:endCxn id="35" idx="0"/>
            </p:cNvCxnSpPr>
            <p:nvPr/>
          </p:nvCxnSpPr>
          <p:spPr>
            <a:xfrm>
              <a:off x="6463123" y="5006203"/>
              <a:ext cx="1436631"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B0A2DF22-E4EF-4C3B-814E-DE24DDB34630}"/>
                </a:ext>
              </a:extLst>
            </p:cNvPr>
            <p:cNvCxnSpPr>
              <a:cxnSpLocks/>
              <a:stCxn id="54" idx="4"/>
              <a:endCxn id="50" idx="1"/>
            </p:cNvCxnSpPr>
            <p:nvPr/>
          </p:nvCxnSpPr>
          <p:spPr>
            <a:xfrm>
              <a:off x="7899754" y="3586362"/>
              <a:ext cx="679582" cy="83321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 name="Gruppo 16">
              <a:extLst>
                <a:ext uri="{FF2B5EF4-FFF2-40B4-BE49-F238E27FC236}">
                  <a16:creationId xmlns:a16="http://schemas.microsoft.com/office/drawing/2014/main" id="{4F878C81-FD88-41AE-B475-86F78895BEA8}"/>
                </a:ext>
              </a:extLst>
            </p:cNvPr>
            <p:cNvGrpSpPr/>
            <p:nvPr/>
          </p:nvGrpSpPr>
          <p:grpSpPr>
            <a:xfrm>
              <a:off x="7829398" y="2260000"/>
              <a:ext cx="504000" cy="504000"/>
              <a:chOff x="7860977" y="2449967"/>
              <a:chExt cx="648000" cy="648000"/>
            </a:xfrm>
          </p:grpSpPr>
          <p:sp>
            <p:nvSpPr>
              <p:cNvPr id="33" name="Rettangolo 32">
                <a:extLst>
                  <a:ext uri="{FF2B5EF4-FFF2-40B4-BE49-F238E27FC236}">
                    <a16:creationId xmlns:a16="http://schemas.microsoft.com/office/drawing/2014/main" id="{830E9E30-2273-4D91-BC30-ADE19DE3083A}"/>
                  </a:ext>
                </a:extLst>
              </p:cNvPr>
              <p:cNvSpPr/>
              <p:nvPr/>
            </p:nvSpPr>
            <p:spPr>
              <a:xfrm>
                <a:off x="7860977" y="2449967"/>
                <a:ext cx="648000" cy="648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34" name="Ovale 33">
                <a:extLst>
                  <a:ext uri="{FF2B5EF4-FFF2-40B4-BE49-F238E27FC236}">
                    <a16:creationId xmlns:a16="http://schemas.microsoft.com/office/drawing/2014/main" id="{D29AC6B5-D9BA-4D7B-9144-E5BCCA009530}"/>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T</a:t>
                </a:r>
              </a:p>
            </p:txBody>
          </p:sp>
        </p:grpSp>
        <p:grpSp>
          <p:nvGrpSpPr>
            <p:cNvPr id="18" name="Gruppo 17">
              <a:extLst>
                <a:ext uri="{FF2B5EF4-FFF2-40B4-BE49-F238E27FC236}">
                  <a16:creationId xmlns:a16="http://schemas.microsoft.com/office/drawing/2014/main" id="{FB1F2295-3AFF-4DD7-A16C-FB41FB9880A8}"/>
                </a:ext>
              </a:extLst>
            </p:cNvPr>
            <p:cNvGrpSpPr/>
            <p:nvPr/>
          </p:nvGrpSpPr>
          <p:grpSpPr>
            <a:xfrm>
              <a:off x="8149546" y="3662959"/>
              <a:ext cx="504000" cy="504000"/>
              <a:chOff x="7860977" y="2449967"/>
              <a:chExt cx="648000" cy="648000"/>
            </a:xfrm>
          </p:grpSpPr>
          <p:sp>
            <p:nvSpPr>
              <p:cNvPr id="31" name="Rettangolo 30">
                <a:extLst>
                  <a:ext uri="{FF2B5EF4-FFF2-40B4-BE49-F238E27FC236}">
                    <a16:creationId xmlns:a16="http://schemas.microsoft.com/office/drawing/2014/main" id="{6BF15B74-40E3-4EC5-9EF0-EF08A08E5046}"/>
                  </a:ext>
                </a:extLst>
              </p:cNvPr>
              <p:cNvSpPr/>
              <p:nvPr/>
            </p:nvSpPr>
            <p:spPr>
              <a:xfrm>
                <a:off x="7860977" y="2449967"/>
                <a:ext cx="648000" cy="648000"/>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32" name="Ovale 31">
                <a:extLst>
                  <a:ext uri="{FF2B5EF4-FFF2-40B4-BE49-F238E27FC236}">
                    <a16:creationId xmlns:a16="http://schemas.microsoft.com/office/drawing/2014/main" id="{CBD774E0-C54D-4A95-A92F-42770DD9DB27}"/>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p:nvGrpSpPr>
            <p:cNvPr id="19" name="Gruppo 18">
              <a:extLst>
                <a:ext uri="{FF2B5EF4-FFF2-40B4-BE49-F238E27FC236}">
                  <a16:creationId xmlns:a16="http://schemas.microsoft.com/office/drawing/2014/main" id="{ABD5B2E4-658B-4F3E-B37E-1B14432F1DF8}"/>
                </a:ext>
              </a:extLst>
            </p:cNvPr>
            <p:cNvGrpSpPr/>
            <p:nvPr/>
          </p:nvGrpSpPr>
          <p:grpSpPr>
            <a:xfrm>
              <a:off x="6694031" y="3668991"/>
              <a:ext cx="953533" cy="504000"/>
              <a:chOff x="5257587" y="2869786"/>
              <a:chExt cx="953533" cy="504000"/>
            </a:xfrm>
          </p:grpSpPr>
          <p:sp>
            <p:nvSpPr>
              <p:cNvPr id="28" name="Rettangolo 27">
                <a:extLst>
                  <a:ext uri="{FF2B5EF4-FFF2-40B4-BE49-F238E27FC236}">
                    <a16:creationId xmlns:a16="http://schemas.microsoft.com/office/drawing/2014/main" id="{39FD32C8-9DFF-4BAB-9168-84EE95573305}"/>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9" name="Ovale 28">
                <a:extLst>
                  <a:ext uri="{FF2B5EF4-FFF2-40B4-BE49-F238E27FC236}">
                    <a16:creationId xmlns:a16="http://schemas.microsoft.com/office/drawing/2014/main" id="{0B15822F-2F8E-4AFA-8BD0-B5765463C5E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sp>
            <p:nvSpPr>
              <p:cNvPr id="30" name="Ovale 29">
                <a:extLst>
                  <a:ext uri="{FF2B5EF4-FFF2-40B4-BE49-F238E27FC236}">
                    <a16:creationId xmlns:a16="http://schemas.microsoft.com/office/drawing/2014/main" id="{6F4971B2-44F8-4435-B879-B8BD110BD1AD}"/>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0" name="Gruppo 19">
              <a:extLst>
                <a:ext uri="{FF2B5EF4-FFF2-40B4-BE49-F238E27FC236}">
                  <a16:creationId xmlns:a16="http://schemas.microsoft.com/office/drawing/2014/main" id="{41E7D121-35E0-45D4-9692-453801E9EB5E}"/>
                </a:ext>
              </a:extLst>
            </p:cNvPr>
            <p:cNvGrpSpPr/>
            <p:nvPr/>
          </p:nvGrpSpPr>
          <p:grpSpPr>
            <a:xfrm>
              <a:off x="6715123" y="5127375"/>
              <a:ext cx="953533" cy="504000"/>
              <a:chOff x="5257587" y="2869786"/>
              <a:chExt cx="953533" cy="504000"/>
            </a:xfrm>
          </p:grpSpPr>
          <p:sp>
            <p:nvSpPr>
              <p:cNvPr id="25" name="Rettangolo 24">
                <a:extLst>
                  <a:ext uri="{FF2B5EF4-FFF2-40B4-BE49-F238E27FC236}">
                    <a16:creationId xmlns:a16="http://schemas.microsoft.com/office/drawing/2014/main" id="{69FC7582-9B05-409E-9611-AF53324BF1F8}"/>
                  </a:ext>
                </a:extLst>
              </p:cNvPr>
              <p:cNvSpPr/>
              <p:nvPr/>
            </p:nvSpPr>
            <p:spPr>
              <a:xfrm>
                <a:off x="5257587" y="2869786"/>
                <a:ext cx="953533" cy="504000"/>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6" name="Ovale 25">
                <a:extLst>
                  <a:ext uri="{FF2B5EF4-FFF2-40B4-BE49-F238E27FC236}">
                    <a16:creationId xmlns:a16="http://schemas.microsoft.com/office/drawing/2014/main" id="{2A3383C4-CC42-44A0-9879-28FF36AE9004}"/>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7" name="Ovale 26">
                <a:extLst>
                  <a:ext uri="{FF2B5EF4-FFF2-40B4-BE49-F238E27FC236}">
                    <a16:creationId xmlns:a16="http://schemas.microsoft.com/office/drawing/2014/main" id="{947DA889-99D7-418A-B9C9-B7420357CDBF}"/>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1" name="Gruppo 20">
              <a:extLst>
                <a:ext uri="{FF2B5EF4-FFF2-40B4-BE49-F238E27FC236}">
                  <a16:creationId xmlns:a16="http://schemas.microsoft.com/office/drawing/2014/main" id="{27487C80-1527-48D0-AEBA-ADA65C1C6A4F}"/>
                </a:ext>
              </a:extLst>
            </p:cNvPr>
            <p:cNvGrpSpPr/>
            <p:nvPr/>
          </p:nvGrpSpPr>
          <p:grpSpPr>
            <a:xfrm>
              <a:off x="5256823" y="5127375"/>
              <a:ext cx="953533" cy="504000"/>
              <a:chOff x="5257587" y="2869786"/>
              <a:chExt cx="953533" cy="504000"/>
            </a:xfrm>
          </p:grpSpPr>
          <p:sp>
            <p:nvSpPr>
              <p:cNvPr id="22" name="Rettangolo 21">
                <a:extLst>
                  <a:ext uri="{FF2B5EF4-FFF2-40B4-BE49-F238E27FC236}">
                    <a16:creationId xmlns:a16="http://schemas.microsoft.com/office/drawing/2014/main" id="{76F63BEC-F10A-4BC6-BF51-BDAC0B2A119C}"/>
                  </a:ext>
                </a:extLst>
              </p:cNvPr>
              <p:cNvSpPr/>
              <p:nvPr/>
            </p:nvSpPr>
            <p:spPr>
              <a:xfrm>
                <a:off x="5257587" y="2869786"/>
                <a:ext cx="953533" cy="504000"/>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3" name="Ovale 22">
                <a:extLst>
                  <a:ext uri="{FF2B5EF4-FFF2-40B4-BE49-F238E27FC236}">
                    <a16:creationId xmlns:a16="http://schemas.microsoft.com/office/drawing/2014/main" id="{57363B53-3A18-4117-8163-BDA62C33214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4" name="Ovale 23">
                <a:extLst>
                  <a:ext uri="{FF2B5EF4-FFF2-40B4-BE49-F238E27FC236}">
                    <a16:creationId xmlns:a16="http://schemas.microsoft.com/office/drawing/2014/main" id="{852C1F6A-A89F-438A-B027-C0766804F71A}"/>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p:sp>
        <p:nvSpPr>
          <p:cNvPr id="65" name="CasellaDiTesto 64">
            <a:extLst>
              <a:ext uri="{FF2B5EF4-FFF2-40B4-BE49-F238E27FC236}">
                <a16:creationId xmlns:a16="http://schemas.microsoft.com/office/drawing/2014/main" id="{44B162B1-55E7-4AD2-A113-4A7AE8E5F152}"/>
              </a:ext>
            </a:extLst>
          </p:cNvPr>
          <p:cNvSpPr txBox="1"/>
          <p:nvPr/>
        </p:nvSpPr>
        <p:spPr>
          <a:xfrm>
            <a:off x="185558" y="1552024"/>
            <a:ext cx="4513690" cy="923330"/>
          </a:xfrm>
          <a:prstGeom prst="rect">
            <a:avLst/>
          </a:prstGeom>
          <a:noFill/>
        </p:spPr>
        <p:txBody>
          <a:bodyPr wrap="square" rtlCol="0">
            <a:spAutoFit/>
          </a:bodyPr>
          <a:lstStyle/>
          <a:p>
            <a:pPr algn="just"/>
            <a:r>
              <a:rPr lang="it-IT" dirty="0"/>
              <a:t>Calcoliamo i messaggi che vanno dalle clique foglia (4, 5 e 6) alle cliques sopra di loro. A questo punto sono gli unici messaggi calcolabili.</a:t>
            </a:r>
          </a:p>
        </p:txBody>
      </p:sp>
      <mc:AlternateContent xmlns:mc="http://schemas.openxmlformats.org/markup-compatibility/2006" xmlns:a14="http://schemas.microsoft.com/office/drawing/2010/main">
        <mc:Choice Requires="a14">
          <p:sp>
            <p:nvSpPr>
              <p:cNvPr id="64" name="CasellaDiTesto 63">
                <a:extLst>
                  <a:ext uri="{FF2B5EF4-FFF2-40B4-BE49-F238E27FC236}">
                    <a16:creationId xmlns:a16="http://schemas.microsoft.com/office/drawing/2014/main" id="{2A4F86A1-48FB-4BD9-B586-4A819DA3FFBB}"/>
                  </a:ext>
                </a:extLst>
              </p:cNvPr>
              <p:cNvSpPr txBox="1"/>
              <p:nvPr/>
            </p:nvSpPr>
            <p:spPr>
              <a:xfrm>
                <a:off x="237469" y="3144711"/>
                <a:ext cx="3040256" cy="672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5→3</m:t>
                          </m:r>
                        </m:sub>
                      </m:sSub>
                      <m:r>
                        <a:rPr lang="it-IT" b="0" i="0" smtClean="0">
                          <a:latin typeface="Cambria Math" panose="02040503050406030204" pitchFamily="18" charset="0"/>
                        </a:rPr>
                        <m:t>=</m:t>
                      </m:r>
                      <m:nary>
                        <m:naryPr>
                          <m:chr m:val="∑"/>
                          <m:supHide m:val="on"/>
                          <m:ctrlPr>
                            <a:rPr lang="it-IT" b="0" i="1" smtClean="0">
                              <a:latin typeface="Cambria Math" panose="02040503050406030204" pitchFamily="18" charset="0"/>
                            </a:rPr>
                          </m:ctrlPr>
                        </m:naryPr>
                        <m:sub>
                          <m:r>
                            <m:rPr>
                              <m:brk m:alnAt="7"/>
                            </m:rPr>
                            <a:rPr lang="it-IT" b="0" i="1" smtClean="0">
                              <a:latin typeface="Cambria Math" panose="02040503050406030204" pitchFamily="18" charset="0"/>
                            </a:rPr>
                            <m:t>𝑑</m:t>
                          </m:r>
                        </m:sub>
                        <m:sup/>
                        <m:e>
                          <m:sSub>
                            <m:sSubPr>
                              <m:ctrlPr>
                                <a:rPr lang="it-IT" b="0" i="1" smtClean="0">
                                  <a:latin typeface="Cambria Math" panose="02040503050406030204" pitchFamily="18" charset="0"/>
                                </a:rPr>
                              </m:ctrlPr>
                            </m:sSubPr>
                            <m:e>
                              <m:r>
                                <a:rPr lang="it-IT" b="0" i="1" smtClean="0">
                                  <a:latin typeface="Cambria Math" panose="02040503050406030204" pitchFamily="18" charset="0"/>
                                </a:rPr>
                                <m:t>𝜓</m:t>
                              </m:r>
                            </m:e>
                            <m:sub>
                              <m:r>
                                <a:rPr lang="it-IT" b="0" i="1" smtClean="0">
                                  <a:latin typeface="Cambria Math" panose="02040503050406030204" pitchFamily="18" charset="0"/>
                                </a:rPr>
                                <m:t>5</m:t>
                              </m:r>
                            </m:sub>
                          </m:sSub>
                        </m:e>
                      </m:nary>
                      <m:r>
                        <a:rPr lang="it-IT" b="0" i="1" smtClean="0">
                          <a:latin typeface="Cambria Math" panose="02040503050406030204" pitchFamily="18" charset="0"/>
                        </a:rPr>
                        <m:t>=</m:t>
                      </m:r>
                      <m:nary>
                        <m:naryPr>
                          <m:chr m:val="∑"/>
                          <m:supHide m:val="on"/>
                          <m:ctrlPr>
                            <a:rPr lang="it-IT" i="1">
                              <a:latin typeface="Cambria Math" panose="02040503050406030204" pitchFamily="18" charset="0"/>
                            </a:rPr>
                          </m:ctrlPr>
                        </m:naryPr>
                        <m:sub>
                          <m:r>
                            <m:rPr>
                              <m:brk m:alnAt="7"/>
                            </m:rPr>
                            <a:rPr lang="it-IT" i="1">
                              <a:latin typeface="Cambria Math" panose="02040503050406030204" pitchFamily="18" charset="0"/>
                            </a:rPr>
                            <m:t>𝑑</m:t>
                          </m:r>
                        </m:sub>
                        <m:sup/>
                        <m:e>
                          <m:r>
                            <a:rPr lang="it-IT" b="0" i="1" smtClean="0">
                              <a:latin typeface="Cambria Math" panose="02040503050406030204" pitchFamily="18" charset="0"/>
                            </a:rPr>
                            <m:t>𝑃</m:t>
                          </m:r>
                          <m:d>
                            <m:dPr>
                              <m:ctrlPr>
                                <a:rPr lang="it-IT" b="0" i="1" smtClean="0">
                                  <a:latin typeface="Cambria Math" panose="02040503050406030204" pitchFamily="18" charset="0"/>
                                </a:rPr>
                              </m:ctrlPr>
                            </m:dPr>
                            <m:e>
                              <m:r>
                                <a:rPr lang="it-IT" b="0" i="1" smtClean="0">
                                  <a:latin typeface="Cambria Math" panose="02040503050406030204" pitchFamily="18" charset="0"/>
                                </a:rPr>
                                <m:t>𝑑</m:t>
                              </m:r>
                              <m:r>
                                <a:rPr lang="it-IT" b="0" i="1" smtClean="0">
                                  <a:latin typeface="Cambria Math" panose="02040503050406030204" pitchFamily="18" charset="0"/>
                                </a:rPr>
                                <m:t>|</m:t>
                              </m:r>
                              <m:r>
                                <a:rPr lang="it-IT" b="0" i="1" smtClean="0">
                                  <a:latin typeface="Cambria Math" panose="02040503050406030204" pitchFamily="18" charset="0"/>
                                </a:rPr>
                                <m:t>𝐵</m:t>
                              </m:r>
                              <m:r>
                                <a:rPr lang="it-IT" b="0" i="1" smtClean="0">
                                  <a:latin typeface="Cambria Math" panose="02040503050406030204" pitchFamily="18" charset="0"/>
                                </a:rPr>
                                <m:t>,</m:t>
                              </m:r>
                              <m:r>
                                <a:rPr lang="it-IT" b="0" i="1" smtClean="0">
                                  <a:latin typeface="Cambria Math" panose="02040503050406030204" pitchFamily="18" charset="0"/>
                                </a:rPr>
                                <m:t>𝐸</m:t>
                              </m:r>
                            </m:e>
                          </m:d>
                        </m:e>
                      </m:nary>
                    </m:oMath>
                  </m:oMathPara>
                </a14:m>
                <a:endParaRPr lang="it-IT" dirty="0"/>
              </a:p>
            </p:txBody>
          </p:sp>
        </mc:Choice>
        <mc:Fallback xmlns="">
          <p:sp>
            <p:nvSpPr>
              <p:cNvPr id="64" name="CasellaDiTesto 63">
                <a:extLst>
                  <a:ext uri="{FF2B5EF4-FFF2-40B4-BE49-F238E27FC236}">
                    <a16:creationId xmlns:a16="http://schemas.microsoft.com/office/drawing/2014/main" id="{2A4F86A1-48FB-4BD9-B586-4A819DA3FFBB}"/>
                  </a:ext>
                </a:extLst>
              </p:cNvPr>
              <p:cNvSpPr txBox="1">
                <a:spLocks noRot="1" noChangeAspect="1" noMove="1" noResize="1" noEditPoints="1" noAdjustHandles="1" noChangeArrowheads="1" noChangeShapeType="1" noTextEdit="1"/>
              </p:cNvSpPr>
              <p:nvPr/>
            </p:nvSpPr>
            <p:spPr>
              <a:xfrm>
                <a:off x="237469" y="3144711"/>
                <a:ext cx="3040256" cy="672172"/>
              </a:xfrm>
              <a:prstGeom prst="rect">
                <a:avLst/>
              </a:prstGeom>
              <a:blipFill>
                <a:blip r:embed="rId2"/>
                <a:stretch>
                  <a:fillRect/>
                </a:stretch>
              </a:blipFill>
            </p:spPr>
            <p:txBody>
              <a:bodyPr/>
              <a:lstStyle/>
              <a:p>
                <a:r>
                  <a:rPr lang="it-IT">
                    <a:noFill/>
                  </a:rPr>
                  <a:t> </a:t>
                </a:r>
              </a:p>
            </p:txBody>
          </p:sp>
        </mc:Fallback>
      </mc:AlternateContent>
      <p:sp>
        <p:nvSpPr>
          <p:cNvPr id="71" name="Rettangolo 70">
            <a:extLst>
              <a:ext uri="{FF2B5EF4-FFF2-40B4-BE49-F238E27FC236}">
                <a16:creationId xmlns:a16="http://schemas.microsoft.com/office/drawing/2014/main" id="{DE276837-5DC6-4355-B87D-768B0E6022FE}"/>
              </a:ext>
            </a:extLst>
          </p:cNvPr>
          <p:cNvSpPr/>
          <p:nvPr/>
        </p:nvSpPr>
        <p:spPr>
          <a:xfrm>
            <a:off x="5148716" y="1577212"/>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1</a:t>
            </a:r>
          </a:p>
        </p:txBody>
      </p:sp>
      <p:sp>
        <p:nvSpPr>
          <p:cNvPr id="77" name="Rettangolo 76">
            <a:extLst>
              <a:ext uri="{FF2B5EF4-FFF2-40B4-BE49-F238E27FC236}">
                <a16:creationId xmlns:a16="http://schemas.microsoft.com/office/drawing/2014/main" id="{242378F8-E1FD-4623-8BF6-18ECA1A59F48}"/>
              </a:ext>
            </a:extLst>
          </p:cNvPr>
          <p:cNvSpPr/>
          <p:nvPr/>
        </p:nvSpPr>
        <p:spPr>
          <a:xfrm>
            <a:off x="4956494" y="3059228"/>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2</a:t>
            </a:r>
          </a:p>
        </p:txBody>
      </p:sp>
      <p:sp>
        <p:nvSpPr>
          <p:cNvPr id="78" name="Rettangolo 77">
            <a:extLst>
              <a:ext uri="{FF2B5EF4-FFF2-40B4-BE49-F238E27FC236}">
                <a16:creationId xmlns:a16="http://schemas.microsoft.com/office/drawing/2014/main" id="{A032F03F-C86B-4397-806F-032AAB96F943}"/>
              </a:ext>
            </a:extLst>
          </p:cNvPr>
          <p:cNvSpPr/>
          <p:nvPr/>
        </p:nvSpPr>
        <p:spPr>
          <a:xfrm>
            <a:off x="3789197" y="440567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3</a:t>
            </a:r>
          </a:p>
        </p:txBody>
      </p:sp>
      <p:sp>
        <p:nvSpPr>
          <p:cNvPr id="80" name="Rettangolo 79">
            <a:extLst>
              <a:ext uri="{FF2B5EF4-FFF2-40B4-BE49-F238E27FC236}">
                <a16:creationId xmlns:a16="http://schemas.microsoft.com/office/drawing/2014/main" id="{D10E697B-C8EA-49AC-8F55-BD7FEF46DED0}"/>
              </a:ext>
            </a:extLst>
          </p:cNvPr>
          <p:cNvSpPr/>
          <p:nvPr/>
        </p:nvSpPr>
        <p:spPr>
          <a:xfrm>
            <a:off x="7985845" y="438430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4</a:t>
            </a:r>
          </a:p>
        </p:txBody>
      </p:sp>
      <p:sp>
        <p:nvSpPr>
          <p:cNvPr id="82" name="Rettangolo 81">
            <a:extLst>
              <a:ext uri="{FF2B5EF4-FFF2-40B4-BE49-F238E27FC236}">
                <a16:creationId xmlns:a16="http://schemas.microsoft.com/office/drawing/2014/main" id="{EA03AF87-493F-47F5-91ED-861D825579E5}"/>
              </a:ext>
            </a:extLst>
          </p:cNvPr>
          <p:cNvSpPr/>
          <p:nvPr/>
        </p:nvSpPr>
        <p:spPr>
          <a:xfrm>
            <a:off x="251789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5</a:t>
            </a:r>
          </a:p>
        </p:txBody>
      </p:sp>
      <p:sp>
        <p:nvSpPr>
          <p:cNvPr id="83" name="Rettangolo 82">
            <a:extLst>
              <a:ext uri="{FF2B5EF4-FFF2-40B4-BE49-F238E27FC236}">
                <a16:creationId xmlns:a16="http://schemas.microsoft.com/office/drawing/2014/main" id="{F96CD289-6157-4FCA-B445-95865DAA0B8E}"/>
              </a:ext>
            </a:extLst>
          </p:cNvPr>
          <p:cNvSpPr/>
          <p:nvPr/>
        </p:nvSpPr>
        <p:spPr>
          <a:xfrm>
            <a:off x="679871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6</a:t>
            </a:r>
          </a:p>
        </p:txBody>
      </p:sp>
      <mc:AlternateContent xmlns:mc="http://schemas.openxmlformats.org/markup-compatibility/2006" xmlns:a14="http://schemas.microsoft.com/office/drawing/2010/main">
        <mc:Choice Requires="a14">
          <p:sp>
            <p:nvSpPr>
              <p:cNvPr id="84" name="Rettangolo 83">
                <a:extLst>
                  <a:ext uri="{FF2B5EF4-FFF2-40B4-BE49-F238E27FC236}">
                    <a16:creationId xmlns:a16="http://schemas.microsoft.com/office/drawing/2014/main" id="{5A4F2D19-A953-42ED-9CD4-1A859EB7F654}"/>
                  </a:ext>
                </a:extLst>
              </p:cNvPr>
              <p:cNvSpPr/>
              <p:nvPr/>
            </p:nvSpPr>
            <p:spPr>
              <a:xfrm>
                <a:off x="2988072" y="4636300"/>
                <a:ext cx="9476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3</m:t>
                          </m:r>
                        </m:sub>
                      </m:sSub>
                      <m:r>
                        <a:rPr lang="it-IT" i="1" smtClean="0">
                          <a:latin typeface="Cambria Math" panose="02040503050406030204" pitchFamily="18" charset="0"/>
                        </a:rPr>
                        <m:t>=</m:t>
                      </m:r>
                      <m:r>
                        <a:rPr lang="it-IT" b="0" i="1" smtClean="0">
                          <a:latin typeface="Cambria Math" panose="02040503050406030204" pitchFamily="18" charset="0"/>
                        </a:rPr>
                        <m:t>1</m:t>
                      </m:r>
                    </m:oMath>
                  </m:oMathPara>
                </a14:m>
                <a:endParaRPr lang="it-IT" dirty="0"/>
              </a:p>
            </p:txBody>
          </p:sp>
        </mc:Choice>
        <mc:Fallback xmlns="">
          <p:sp>
            <p:nvSpPr>
              <p:cNvPr id="84" name="Rettangolo 83">
                <a:extLst>
                  <a:ext uri="{FF2B5EF4-FFF2-40B4-BE49-F238E27FC236}">
                    <a16:creationId xmlns:a16="http://schemas.microsoft.com/office/drawing/2014/main" id="{5A4F2D19-A953-42ED-9CD4-1A859EB7F654}"/>
                  </a:ext>
                </a:extLst>
              </p:cNvPr>
              <p:cNvSpPr>
                <a:spLocks noRot="1" noChangeAspect="1" noMove="1" noResize="1" noEditPoints="1" noAdjustHandles="1" noChangeArrowheads="1" noChangeShapeType="1" noTextEdit="1"/>
              </p:cNvSpPr>
              <p:nvPr/>
            </p:nvSpPr>
            <p:spPr>
              <a:xfrm>
                <a:off x="2988072" y="4636300"/>
                <a:ext cx="947631" cy="369332"/>
              </a:xfrm>
              <a:prstGeom prst="rect">
                <a:avLst/>
              </a:prstGeom>
              <a:blipFill>
                <a:blip r:embed="rId3"/>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5" name="Rettangolo 84">
                <a:extLst>
                  <a:ext uri="{FF2B5EF4-FFF2-40B4-BE49-F238E27FC236}">
                    <a16:creationId xmlns:a16="http://schemas.microsoft.com/office/drawing/2014/main" id="{82347B90-1BE9-4487-9EEF-B71833C36981}"/>
                  </a:ext>
                </a:extLst>
              </p:cNvPr>
              <p:cNvSpPr/>
              <p:nvPr/>
            </p:nvSpPr>
            <p:spPr>
              <a:xfrm>
                <a:off x="8334731" y="4642015"/>
                <a:ext cx="15320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4</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𝑋</m:t>
                          </m:r>
                          <m:r>
                            <a:rPr lang="it-IT" i="1">
                              <a:latin typeface="Cambria Math" panose="02040503050406030204" pitchFamily="18" charset="0"/>
                            </a:rPr>
                            <m:t>|</m:t>
                          </m:r>
                          <m:r>
                            <a:rPr lang="it-IT" i="1">
                              <a:latin typeface="Cambria Math" panose="02040503050406030204" pitchFamily="18" charset="0"/>
                            </a:rPr>
                            <m:t>𝐸</m:t>
                          </m:r>
                        </m:e>
                      </m:d>
                    </m:oMath>
                  </m:oMathPara>
                </a14:m>
                <a:endParaRPr lang="it-IT" dirty="0"/>
              </a:p>
            </p:txBody>
          </p:sp>
        </mc:Choice>
        <mc:Fallback xmlns="">
          <p:sp>
            <p:nvSpPr>
              <p:cNvPr id="85" name="Rettangolo 84">
                <a:extLst>
                  <a:ext uri="{FF2B5EF4-FFF2-40B4-BE49-F238E27FC236}">
                    <a16:creationId xmlns:a16="http://schemas.microsoft.com/office/drawing/2014/main" id="{82347B90-1BE9-4487-9EEF-B71833C36981}"/>
                  </a:ext>
                </a:extLst>
              </p:cNvPr>
              <p:cNvSpPr>
                <a:spLocks noRot="1" noChangeAspect="1" noMove="1" noResize="1" noEditPoints="1" noAdjustHandles="1" noChangeArrowheads="1" noChangeShapeType="1" noTextEdit="1"/>
              </p:cNvSpPr>
              <p:nvPr/>
            </p:nvSpPr>
            <p:spPr>
              <a:xfrm>
                <a:off x="8334731" y="4642015"/>
                <a:ext cx="1532022" cy="369332"/>
              </a:xfrm>
              <a:prstGeom prst="rect">
                <a:avLst/>
              </a:prstGeom>
              <a:blipFill>
                <a:blip r:embed="rId4"/>
                <a:stretch>
                  <a:fillRect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6" name="Rettangolo 85">
                <a:extLst>
                  <a:ext uri="{FF2B5EF4-FFF2-40B4-BE49-F238E27FC236}">
                    <a16:creationId xmlns:a16="http://schemas.microsoft.com/office/drawing/2014/main" id="{FFC3BCC3-0603-43C9-AE00-931791E1D831}"/>
                  </a:ext>
                </a:extLst>
              </p:cNvPr>
              <p:cNvSpPr/>
              <p:nvPr/>
            </p:nvSpPr>
            <p:spPr>
              <a:xfrm>
                <a:off x="833685" y="6166874"/>
                <a:ext cx="17984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5</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𝐷</m:t>
                          </m:r>
                          <m:r>
                            <a:rPr lang="it-IT" i="1">
                              <a:latin typeface="Cambria Math" panose="02040503050406030204" pitchFamily="18" charset="0"/>
                            </a:rPr>
                            <m:t>|</m:t>
                          </m:r>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𝐸</m:t>
                          </m:r>
                        </m:e>
                      </m:d>
                    </m:oMath>
                  </m:oMathPara>
                </a14:m>
                <a:endParaRPr lang="it-IT" dirty="0"/>
              </a:p>
            </p:txBody>
          </p:sp>
        </mc:Choice>
        <mc:Fallback xmlns="">
          <p:sp>
            <p:nvSpPr>
              <p:cNvPr id="86" name="Rettangolo 85">
                <a:extLst>
                  <a:ext uri="{FF2B5EF4-FFF2-40B4-BE49-F238E27FC236}">
                    <a16:creationId xmlns:a16="http://schemas.microsoft.com/office/drawing/2014/main" id="{FFC3BCC3-0603-43C9-AE00-931791E1D831}"/>
                  </a:ext>
                </a:extLst>
              </p:cNvPr>
              <p:cNvSpPr>
                <a:spLocks noRot="1" noChangeAspect="1" noMove="1" noResize="1" noEditPoints="1" noAdjustHandles="1" noChangeArrowheads="1" noChangeShapeType="1" noTextEdit="1"/>
              </p:cNvSpPr>
              <p:nvPr/>
            </p:nvSpPr>
            <p:spPr>
              <a:xfrm>
                <a:off x="833685" y="6166874"/>
                <a:ext cx="1798441" cy="369332"/>
              </a:xfrm>
              <a:prstGeom prst="rect">
                <a:avLst/>
              </a:prstGeom>
              <a:blipFill>
                <a:blip r:embed="rId5"/>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7" name="Rettangolo 86">
                <a:extLst>
                  <a:ext uri="{FF2B5EF4-FFF2-40B4-BE49-F238E27FC236}">
                    <a16:creationId xmlns:a16="http://schemas.microsoft.com/office/drawing/2014/main" id="{AB1FBA64-B36B-4C17-8FA6-2608CAA56975}"/>
                  </a:ext>
                </a:extLst>
              </p:cNvPr>
              <p:cNvSpPr/>
              <p:nvPr/>
            </p:nvSpPr>
            <p:spPr>
              <a:xfrm>
                <a:off x="7137916" y="6166874"/>
                <a:ext cx="30475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6</m:t>
                          </m:r>
                        </m:sub>
                      </m:sSub>
                      <m:r>
                        <a:rPr lang="it-IT" i="1">
                          <a:latin typeface="Cambria Math" panose="02040503050406030204" pitchFamily="18" charset="0"/>
                        </a:rPr>
                        <m:t>=</m:t>
                      </m:r>
                      <m:r>
                        <m:rPr>
                          <m:sty m:val="p"/>
                        </m:rPr>
                        <a:rPr lang="it-IT" smtClean="0">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𝑆</m:t>
                          </m:r>
                        </m:e>
                      </m:d>
                      <m:r>
                        <a:rPr lang="it-IT" b="0" i="1" smtClean="0">
                          <a:latin typeface="Cambria Math" panose="02040503050406030204" pitchFamily="18" charset="0"/>
                        </a:rPr>
                        <m:t>⋅</m:t>
                      </m:r>
                      <m:r>
                        <m:rPr>
                          <m:sty m:val="p"/>
                        </m:rPr>
                        <a:rPr lang="it-IT" smtClean="0">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𝐿</m:t>
                          </m:r>
                          <m:r>
                            <a:rPr lang="it-IT" i="1">
                              <a:latin typeface="Cambria Math" panose="02040503050406030204" pitchFamily="18" charset="0"/>
                            </a:rPr>
                            <m:t>|</m:t>
                          </m:r>
                          <m:r>
                            <a:rPr lang="it-IT" i="1">
                              <a:latin typeface="Cambria Math" panose="02040503050406030204" pitchFamily="18" charset="0"/>
                            </a:rPr>
                            <m:t>𝑆</m:t>
                          </m:r>
                        </m:e>
                      </m:d>
                      <m:r>
                        <a:rPr lang="it-IT" b="0" i="1" smtClean="0">
                          <a:latin typeface="Cambria Math" panose="02040503050406030204" pitchFamily="18" charset="0"/>
                        </a:rPr>
                        <m:t>⋅</m:t>
                      </m:r>
                      <m:r>
                        <m:rPr>
                          <m:sty m:val="p"/>
                        </m:rPr>
                        <a:rPr lang="it-IT">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𝑆</m:t>
                          </m:r>
                        </m:e>
                      </m:d>
                    </m:oMath>
                  </m:oMathPara>
                </a14:m>
                <a:endParaRPr lang="it-IT" dirty="0"/>
              </a:p>
            </p:txBody>
          </p:sp>
        </mc:Choice>
        <mc:Fallback xmlns="">
          <p:sp>
            <p:nvSpPr>
              <p:cNvPr id="87" name="Rettangolo 86">
                <a:extLst>
                  <a:ext uri="{FF2B5EF4-FFF2-40B4-BE49-F238E27FC236}">
                    <a16:creationId xmlns:a16="http://schemas.microsoft.com/office/drawing/2014/main" id="{AB1FBA64-B36B-4C17-8FA6-2608CAA56975}"/>
                  </a:ext>
                </a:extLst>
              </p:cNvPr>
              <p:cNvSpPr>
                <a:spLocks noRot="1" noChangeAspect="1" noMove="1" noResize="1" noEditPoints="1" noAdjustHandles="1" noChangeArrowheads="1" noChangeShapeType="1" noTextEdit="1"/>
              </p:cNvSpPr>
              <p:nvPr/>
            </p:nvSpPr>
            <p:spPr>
              <a:xfrm>
                <a:off x="7137916" y="6166874"/>
                <a:ext cx="3047501" cy="369332"/>
              </a:xfrm>
              <a:prstGeom prst="rect">
                <a:avLst/>
              </a:prstGeom>
              <a:blipFill>
                <a:blip r:embed="rId6"/>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8" name="Rettangolo 87">
                <a:extLst>
                  <a:ext uri="{FF2B5EF4-FFF2-40B4-BE49-F238E27FC236}">
                    <a16:creationId xmlns:a16="http://schemas.microsoft.com/office/drawing/2014/main" id="{BA8651FC-926A-47FB-B2AA-08CA89E4D540}"/>
                  </a:ext>
                </a:extLst>
              </p:cNvPr>
              <p:cNvSpPr/>
              <p:nvPr/>
            </p:nvSpPr>
            <p:spPr>
              <a:xfrm>
                <a:off x="7073612" y="1811741"/>
                <a:ext cx="217508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𝜓</m:t>
                          </m:r>
                        </m:e>
                        <m:sub>
                          <m:r>
                            <a:rPr lang="it-IT" b="0" i="1" smtClean="0">
                              <a:latin typeface="Cambria Math" panose="02040503050406030204" pitchFamily="18" charset="0"/>
                            </a:rPr>
                            <m:t>1</m:t>
                          </m:r>
                        </m:sub>
                      </m:sSub>
                      <m:r>
                        <a:rPr lang="it-IT" b="0" i="1" smtClean="0">
                          <a:latin typeface="Cambria Math" panose="02040503050406030204" pitchFamily="18" charset="0"/>
                        </a:rPr>
                        <m:t>=</m:t>
                      </m:r>
                      <m:r>
                        <a:rPr lang="it-IT" i="1" smtClean="0">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𝐴</m:t>
                          </m:r>
                        </m:e>
                      </m:d>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𝑇</m:t>
                          </m:r>
                          <m:r>
                            <a:rPr lang="it-IT" i="1">
                              <a:latin typeface="Cambria Math" panose="02040503050406030204" pitchFamily="18" charset="0"/>
                            </a:rPr>
                            <m:t>|</m:t>
                          </m:r>
                          <m:r>
                            <a:rPr lang="it-IT" i="1">
                              <a:latin typeface="Cambria Math" panose="02040503050406030204" pitchFamily="18" charset="0"/>
                            </a:rPr>
                            <m:t>𝐴</m:t>
                          </m:r>
                        </m:e>
                      </m:d>
                    </m:oMath>
                  </m:oMathPara>
                </a14:m>
                <a:endParaRPr lang="it-IT" dirty="0"/>
              </a:p>
            </p:txBody>
          </p:sp>
        </mc:Choice>
        <mc:Fallback xmlns="">
          <p:sp>
            <p:nvSpPr>
              <p:cNvPr id="88" name="Rettangolo 87">
                <a:extLst>
                  <a:ext uri="{FF2B5EF4-FFF2-40B4-BE49-F238E27FC236}">
                    <a16:creationId xmlns:a16="http://schemas.microsoft.com/office/drawing/2014/main" id="{BA8651FC-926A-47FB-B2AA-08CA89E4D540}"/>
                  </a:ext>
                </a:extLst>
              </p:cNvPr>
              <p:cNvSpPr>
                <a:spLocks noRot="1" noChangeAspect="1" noMove="1" noResize="1" noEditPoints="1" noAdjustHandles="1" noChangeArrowheads="1" noChangeShapeType="1" noTextEdit="1"/>
              </p:cNvSpPr>
              <p:nvPr/>
            </p:nvSpPr>
            <p:spPr>
              <a:xfrm>
                <a:off x="7073612" y="1811741"/>
                <a:ext cx="2175083" cy="369332"/>
              </a:xfrm>
              <a:prstGeom prst="rect">
                <a:avLst/>
              </a:prstGeom>
              <a:blipFill>
                <a:blip r:embed="rId7"/>
                <a:stretch>
                  <a:fillRect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9" name="Rettangolo 88">
                <a:extLst>
                  <a:ext uri="{FF2B5EF4-FFF2-40B4-BE49-F238E27FC236}">
                    <a16:creationId xmlns:a16="http://schemas.microsoft.com/office/drawing/2014/main" id="{DD4B7047-5722-44DE-9467-FCC4D22C9638}"/>
                  </a:ext>
                </a:extLst>
              </p:cNvPr>
              <p:cNvSpPr/>
              <p:nvPr/>
            </p:nvSpPr>
            <p:spPr>
              <a:xfrm>
                <a:off x="7143801" y="3240712"/>
                <a:ext cx="174400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2</m:t>
                          </m:r>
                        </m:sub>
                      </m:sSub>
                      <m:r>
                        <a:rPr lang="it-IT" i="1">
                          <a:latin typeface="Cambria Math" panose="02040503050406030204" pitchFamily="18" charset="0"/>
                        </a:rPr>
                        <m:t>=</m:t>
                      </m:r>
                      <m:r>
                        <a:rPr lang="it-IT" b="0" i="1" smtClean="0">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smtClean="0">
                              <a:latin typeface="Cambria Math" panose="02040503050406030204" pitchFamily="18" charset="0"/>
                            </a:rPr>
                            <m:t>𝑇</m:t>
                          </m:r>
                          <m:r>
                            <a:rPr lang="it-IT" i="1" smtClean="0">
                              <a:latin typeface="Cambria Math" panose="02040503050406030204" pitchFamily="18" charset="0"/>
                            </a:rPr>
                            <m:t>,</m:t>
                          </m:r>
                          <m:r>
                            <a:rPr lang="it-IT" i="1">
                              <a:latin typeface="Cambria Math" panose="02040503050406030204" pitchFamily="18" charset="0"/>
                            </a:rPr>
                            <m:t>𝐿</m:t>
                          </m:r>
                        </m:e>
                      </m:d>
                    </m:oMath>
                  </m:oMathPara>
                </a14:m>
                <a:endParaRPr lang="it-IT" dirty="0"/>
              </a:p>
            </p:txBody>
          </p:sp>
        </mc:Choice>
        <mc:Fallback xmlns="">
          <p:sp>
            <p:nvSpPr>
              <p:cNvPr id="89" name="Rettangolo 88">
                <a:extLst>
                  <a:ext uri="{FF2B5EF4-FFF2-40B4-BE49-F238E27FC236}">
                    <a16:creationId xmlns:a16="http://schemas.microsoft.com/office/drawing/2014/main" id="{DD4B7047-5722-44DE-9467-FCC4D22C9638}"/>
                  </a:ext>
                </a:extLst>
              </p:cNvPr>
              <p:cNvSpPr>
                <a:spLocks noRot="1" noChangeAspect="1" noMove="1" noResize="1" noEditPoints="1" noAdjustHandles="1" noChangeArrowheads="1" noChangeShapeType="1" noTextEdit="1"/>
              </p:cNvSpPr>
              <p:nvPr/>
            </p:nvSpPr>
            <p:spPr>
              <a:xfrm>
                <a:off x="7143801" y="3240712"/>
                <a:ext cx="1744004" cy="369332"/>
              </a:xfrm>
              <a:prstGeom prst="rect">
                <a:avLst/>
              </a:prstGeom>
              <a:blipFill>
                <a:blip r:embed="rId8"/>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0" name="CasellaDiTesto 89">
                <a:extLst>
                  <a:ext uri="{FF2B5EF4-FFF2-40B4-BE49-F238E27FC236}">
                    <a16:creationId xmlns:a16="http://schemas.microsoft.com/office/drawing/2014/main" id="{E845DD9D-D80B-4B50-A86E-2E32EE251D71}"/>
                  </a:ext>
                </a:extLst>
              </p:cNvPr>
              <p:cNvSpPr txBox="1"/>
              <p:nvPr/>
            </p:nvSpPr>
            <p:spPr>
              <a:xfrm>
                <a:off x="237469" y="3817591"/>
                <a:ext cx="4314258" cy="672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𝛿</m:t>
                          </m:r>
                        </m:e>
                        <m:sub>
                          <m:r>
                            <a:rPr lang="it-IT" i="1">
                              <a:latin typeface="Cambria Math" panose="02040503050406030204" pitchFamily="18" charset="0"/>
                            </a:rPr>
                            <m:t>6→3</m:t>
                          </m:r>
                        </m:sub>
                      </m:sSub>
                      <m:r>
                        <a:rPr lang="it-IT" b="0" i="0" smtClean="0">
                          <a:latin typeface="Cambria Math" panose="02040503050406030204" pitchFamily="18" charset="0"/>
                        </a:rPr>
                        <m:t>=</m:t>
                      </m:r>
                      <m:nary>
                        <m:naryPr>
                          <m:chr m:val="∑"/>
                          <m:supHide m:val="on"/>
                          <m:ctrlPr>
                            <a:rPr lang="it-IT" b="0" i="1" smtClean="0">
                              <a:latin typeface="Cambria Math" panose="02040503050406030204" pitchFamily="18" charset="0"/>
                            </a:rPr>
                          </m:ctrlPr>
                        </m:naryPr>
                        <m:sub>
                          <m:r>
                            <m:rPr>
                              <m:brk m:alnAt="7"/>
                            </m:rPr>
                            <a:rPr lang="it-IT" b="0" i="1" smtClean="0">
                              <a:latin typeface="Cambria Math" panose="02040503050406030204" pitchFamily="18" charset="0"/>
                            </a:rPr>
                            <m:t>𝑠</m:t>
                          </m:r>
                        </m:sub>
                        <m:sup/>
                        <m:e>
                          <m:sSub>
                            <m:sSubPr>
                              <m:ctrlPr>
                                <a:rPr lang="it-IT" b="0" i="1" smtClean="0">
                                  <a:latin typeface="Cambria Math" panose="02040503050406030204" pitchFamily="18" charset="0"/>
                                </a:rPr>
                              </m:ctrlPr>
                            </m:sSubPr>
                            <m:e>
                              <m:r>
                                <a:rPr lang="it-IT" b="0" i="1" smtClean="0">
                                  <a:latin typeface="Cambria Math" panose="02040503050406030204" pitchFamily="18" charset="0"/>
                                </a:rPr>
                                <m:t>𝜓</m:t>
                              </m:r>
                            </m:e>
                            <m:sub>
                              <m:r>
                                <a:rPr lang="it-IT" b="0" i="1" smtClean="0">
                                  <a:latin typeface="Cambria Math" panose="02040503050406030204" pitchFamily="18" charset="0"/>
                                </a:rPr>
                                <m:t>6</m:t>
                              </m:r>
                            </m:sub>
                          </m:sSub>
                        </m:e>
                      </m:nary>
                      <m:r>
                        <a:rPr lang="it-IT" b="0" i="1" smtClean="0">
                          <a:latin typeface="Cambria Math" panose="02040503050406030204" pitchFamily="18" charset="0"/>
                        </a:rPr>
                        <m:t>=</m:t>
                      </m:r>
                      <m:nary>
                        <m:naryPr>
                          <m:chr m:val="∑"/>
                          <m:supHide m:val="on"/>
                          <m:ctrlPr>
                            <a:rPr lang="it-IT" i="1">
                              <a:latin typeface="Cambria Math" panose="02040503050406030204" pitchFamily="18" charset="0"/>
                            </a:rPr>
                          </m:ctrlPr>
                        </m:naryPr>
                        <m:sub>
                          <m:r>
                            <m:rPr>
                              <m:brk m:alnAt="7"/>
                            </m:rPr>
                            <a:rPr lang="it-IT" b="0" i="1" smtClean="0">
                              <a:latin typeface="Cambria Math" panose="02040503050406030204" pitchFamily="18" charset="0"/>
                            </a:rPr>
                            <m:t>𝑠</m:t>
                          </m:r>
                        </m:sub>
                        <m:sup/>
                        <m:e>
                          <m:r>
                            <a:rPr lang="it-IT" b="0" i="1" smtClean="0">
                              <a:latin typeface="Cambria Math" panose="02040503050406030204" pitchFamily="18" charset="0"/>
                            </a:rPr>
                            <m:t>𝑃</m:t>
                          </m:r>
                          <m:d>
                            <m:dPr>
                              <m:ctrlPr>
                                <a:rPr lang="it-IT" b="0" i="1" smtClean="0">
                                  <a:latin typeface="Cambria Math" panose="02040503050406030204" pitchFamily="18" charset="0"/>
                                </a:rPr>
                              </m:ctrlPr>
                            </m:dPr>
                            <m:e>
                              <m:r>
                                <a:rPr lang="it-IT" b="0" i="1" smtClean="0">
                                  <a:latin typeface="Cambria Math" panose="02040503050406030204" pitchFamily="18" charset="0"/>
                                </a:rPr>
                                <m:t>𝑠</m:t>
                              </m:r>
                            </m:e>
                          </m:d>
                          <m:r>
                            <a:rPr lang="it-IT" b="0" i="1" smtClean="0">
                              <a:latin typeface="Cambria Math" panose="02040503050406030204" pitchFamily="18" charset="0"/>
                            </a:rPr>
                            <m:t>⋅</m:t>
                          </m:r>
                          <m:r>
                            <a:rPr lang="it-IT" b="0" i="1" smtClean="0">
                              <a:latin typeface="Cambria Math" panose="02040503050406030204" pitchFamily="18" charset="0"/>
                            </a:rPr>
                            <m:t>𝑃</m:t>
                          </m:r>
                          <m:d>
                            <m:dPr>
                              <m:ctrlPr>
                                <a:rPr lang="it-IT" b="0" i="1" smtClean="0">
                                  <a:latin typeface="Cambria Math" panose="02040503050406030204" pitchFamily="18" charset="0"/>
                                </a:rPr>
                              </m:ctrlPr>
                            </m:dPr>
                            <m:e>
                              <m:r>
                                <a:rPr lang="it-IT" b="0" i="1" smtClean="0">
                                  <a:latin typeface="Cambria Math" panose="02040503050406030204" pitchFamily="18" charset="0"/>
                                </a:rPr>
                                <m:t>𝐿</m:t>
                              </m:r>
                              <m:r>
                                <a:rPr lang="it-IT" b="0" i="1" smtClean="0">
                                  <a:latin typeface="Cambria Math" panose="02040503050406030204" pitchFamily="18" charset="0"/>
                                </a:rPr>
                                <m:t>|</m:t>
                              </m:r>
                              <m:r>
                                <a:rPr lang="it-IT" b="0" i="1" smtClean="0">
                                  <a:latin typeface="Cambria Math" panose="02040503050406030204" pitchFamily="18" charset="0"/>
                                </a:rPr>
                                <m:t>𝑠</m:t>
                              </m:r>
                            </m:e>
                          </m:d>
                          <m:r>
                            <a:rPr lang="it-IT" b="0" i="1" smtClean="0">
                              <a:latin typeface="Cambria Math" panose="02040503050406030204" pitchFamily="18" charset="0"/>
                            </a:rPr>
                            <m:t>⋅</m:t>
                          </m:r>
                          <m:r>
                            <a:rPr lang="it-IT" b="0" i="1" smtClean="0">
                              <a:latin typeface="Cambria Math" panose="02040503050406030204" pitchFamily="18" charset="0"/>
                            </a:rPr>
                            <m:t>𝑃</m:t>
                          </m:r>
                          <m:d>
                            <m:dPr>
                              <m:ctrlPr>
                                <a:rPr lang="it-IT" b="0" i="1" smtClean="0">
                                  <a:latin typeface="Cambria Math" panose="02040503050406030204" pitchFamily="18" charset="0"/>
                                </a:rPr>
                              </m:ctrlPr>
                            </m:dPr>
                            <m:e>
                              <m:r>
                                <a:rPr lang="it-IT" b="0" i="1" smtClean="0">
                                  <a:latin typeface="Cambria Math" panose="02040503050406030204" pitchFamily="18" charset="0"/>
                                </a:rPr>
                                <m:t>𝐵</m:t>
                              </m:r>
                              <m:r>
                                <a:rPr lang="it-IT" b="0" i="1" smtClean="0">
                                  <a:latin typeface="Cambria Math" panose="02040503050406030204" pitchFamily="18" charset="0"/>
                                </a:rPr>
                                <m:t>|</m:t>
                              </m:r>
                              <m:r>
                                <a:rPr lang="it-IT" b="0" i="1" smtClean="0">
                                  <a:latin typeface="Cambria Math" panose="02040503050406030204" pitchFamily="18" charset="0"/>
                                </a:rPr>
                                <m:t>𝑠</m:t>
                              </m:r>
                            </m:e>
                          </m:d>
                        </m:e>
                      </m:nary>
                    </m:oMath>
                  </m:oMathPara>
                </a14:m>
                <a:endParaRPr lang="it-IT" dirty="0"/>
              </a:p>
            </p:txBody>
          </p:sp>
        </mc:Choice>
        <mc:Fallback xmlns="">
          <p:sp>
            <p:nvSpPr>
              <p:cNvPr id="90" name="CasellaDiTesto 89">
                <a:extLst>
                  <a:ext uri="{FF2B5EF4-FFF2-40B4-BE49-F238E27FC236}">
                    <a16:creationId xmlns:a16="http://schemas.microsoft.com/office/drawing/2014/main" id="{E845DD9D-D80B-4B50-A86E-2E32EE251D71}"/>
                  </a:ext>
                </a:extLst>
              </p:cNvPr>
              <p:cNvSpPr txBox="1">
                <a:spLocks noRot="1" noChangeAspect="1" noMove="1" noResize="1" noEditPoints="1" noAdjustHandles="1" noChangeArrowheads="1" noChangeShapeType="1" noTextEdit="1"/>
              </p:cNvSpPr>
              <p:nvPr/>
            </p:nvSpPr>
            <p:spPr>
              <a:xfrm>
                <a:off x="237469" y="3817591"/>
                <a:ext cx="4314258" cy="672172"/>
              </a:xfrm>
              <a:prstGeom prst="rect">
                <a:avLst/>
              </a:prstGeom>
              <a:blipFill>
                <a:blip r:embed="rId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4" name="Rettangolo 93">
                <a:extLst>
                  <a:ext uri="{FF2B5EF4-FFF2-40B4-BE49-F238E27FC236}">
                    <a16:creationId xmlns:a16="http://schemas.microsoft.com/office/drawing/2014/main" id="{F2D31A56-6FD9-4026-A82B-F169E7B76F4F}"/>
                  </a:ext>
                </a:extLst>
              </p:cNvPr>
              <p:cNvSpPr/>
              <p:nvPr/>
            </p:nvSpPr>
            <p:spPr>
              <a:xfrm>
                <a:off x="1240103" y="5355144"/>
                <a:ext cx="2547172"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3,5</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i="1">
                              <a:latin typeface="Cambria Math" panose="02040503050406030204" pitchFamily="18" charset="0"/>
                            </a:rPr>
                            <m:t>5→3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𝐷</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𝐵</m:t>
                          </m:r>
                          <m:r>
                            <a:rPr lang="it-IT" b="0" i="1" smtClean="0">
                              <a:latin typeface="Cambria Math" panose="02040503050406030204" pitchFamily="18" charset="0"/>
                            </a:rPr>
                            <m:t>,</m:t>
                          </m:r>
                          <m:r>
                            <a:rPr lang="it-IT" b="0" i="1" smtClean="0">
                              <a:latin typeface="Cambria Math" panose="02040503050406030204" pitchFamily="18" charset="0"/>
                            </a:rPr>
                            <m:t>𝐸</m:t>
                          </m:r>
                        </m:e>
                      </m:d>
                    </m:oMath>
                  </m:oMathPara>
                </a14:m>
                <a:endParaRPr lang="it-IT" dirty="0"/>
              </a:p>
            </p:txBody>
          </p:sp>
        </mc:Choice>
        <mc:Fallback xmlns="">
          <p:sp>
            <p:nvSpPr>
              <p:cNvPr id="94" name="Rettangolo 93">
                <a:extLst>
                  <a:ext uri="{FF2B5EF4-FFF2-40B4-BE49-F238E27FC236}">
                    <a16:creationId xmlns:a16="http://schemas.microsoft.com/office/drawing/2014/main" id="{F2D31A56-6FD9-4026-A82B-F169E7B76F4F}"/>
                  </a:ext>
                </a:extLst>
              </p:cNvPr>
              <p:cNvSpPr>
                <a:spLocks noRot="1" noChangeAspect="1" noMove="1" noResize="1" noEditPoints="1" noAdjustHandles="1" noChangeArrowheads="1" noChangeShapeType="1" noTextEdit="1"/>
              </p:cNvSpPr>
              <p:nvPr/>
            </p:nvSpPr>
            <p:spPr>
              <a:xfrm>
                <a:off x="1240103" y="5355144"/>
                <a:ext cx="2547172" cy="381515"/>
              </a:xfrm>
              <a:prstGeom prst="rect">
                <a:avLst/>
              </a:prstGeom>
              <a:blipFill>
                <a:blip r:embed="rId10"/>
                <a:stretch>
                  <a:fillRect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5" name="Rettangolo 94">
                <a:extLst>
                  <a:ext uri="{FF2B5EF4-FFF2-40B4-BE49-F238E27FC236}">
                    <a16:creationId xmlns:a16="http://schemas.microsoft.com/office/drawing/2014/main" id="{07834313-9D11-4DA3-9EC2-40A10A6ECD73}"/>
                  </a:ext>
                </a:extLst>
              </p:cNvPr>
              <p:cNvSpPr/>
              <p:nvPr/>
            </p:nvSpPr>
            <p:spPr>
              <a:xfrm>
                <a:off x="5930556" y="5333442"/>
                <a:ext cx="2473882"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3,6</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i="1">
                              <a:latin typeface="Cambria Math" panose="02040503050406030204" pitchFamily="18" charset="0"/>
                            </a:rPr>
                            <m:t>6→3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𝑠</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𝐵</m:t>
                          </m:r>
                          <m:r>
                            <a:rPr lang="it-IT" b="0" i="1" smtClean="0">
                              <a:latin typeface="Cambria Math" panose="02040503050406030204" pitchFamily="18" charset="0"/>
                            </a:rPr>
                            <m:t>,</m:t>
                          </m:r>
                          <m:r>
                            <a:rPr lang="it-IT" b="0" i="1" smtClean="0">
                              <a:latin typeface="Cambria Math" panose="02040503050406030204" pitchFamily="18" charset="0"/>
                            </a:rPr>
                            <m:t>𝐿</m:t>
                          </m:r>
                        </m:e>
                      </m:d>
                    </m:oMath>
                  </m:oMathPara>
                </a14:m>
                <a:endParaRPr lang="it-IT" dirty="0"/>
              </a:p>
            </p:txBody>
          </p:sp>
        </mc:Choice>
        <mc:Fallback xmlns="">
          <p:sp>
            <p:nvSpPr>
              <p:cNvPr id="95" name="Rettangolo 94">
                <a:extLst>
                  <a:ext uri="{FF2B5EF4-FFF2-40B4-BE49-F238E27FC236}">
                    <a16:creationId xmlns:a16="http://schemas.microsoft.com/office/drawing/2014/main" id="{07834313-9D11-4DA3-9EC2-40A10A6ECD73}"/>
                  </a:ext>
                </a:extLst>
              </p:cNvPr>
              <p:cNvSpPr>
                <a:spLocks noRot="1" noChangeAspect="1" noMove="1" noResize="1" noEditPoints="1" noAdjustHandles="1" noChangeArrowheads="1" noChangeShapeType="1" noTextEdit="1"/>
              </p:cNvSpPr>
              <p:nvPr/>
            </p:nvSpPr>
            <p:spPr>
              <a:xfrm>
                <a:off x="5930556" y="5333442"/>
                <a:ext cx="2473882" cy="381515"/>
              </a:xfrm>
              <a:prstGeom prst="rect">
                <a:avLst/>
              </a:prstGeom>
              <a:blipFill>
                <a:blip r:embed="rId11"/>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7" name="CasellaDiTesto 96">
                <a:extLst>
                  <a:ext uri="{FF2B5EF4-FFF2-40B4-BE49-F238E27FC236}">
                    <a16:creationId xmlns:a16="http://schemas.microsoft.com/office/drawing/2014/main" id="{B9E7F279-B49B-4C2D-8AB9-ACC8AB6442AC}"/>
                  </a:ext>
                </a:extLst>
              </p:cNvPr>
              <p:cNvSpPr txBox="1"/>
              <p:nvPr/>
            </p:nvSpPr>
            <p:spPr>
              <a:xfrm>
                <a:off x="201881" y="2427953"/>
                <a:ext cx="2873396" cy="76450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4→2</m:t>
                          </m:r>
                        </m:sub>
                      </m:sSub>
                      <m:r>
                        <a:rPr lang="it-IT" b="0" i="1" smtClean="0">
                          <a:latin typeface="Cambria Math" panose="02040503050406030204" pitchFamily="18" charset="0"/>
                        </a:rPr>
                        <m:t>=</m:t>
                      </m:r>
                      <m:nary>
                        <m:naryPr>
                          <m:chr m:val="∑"/>
                          <m:supHide m:val="on"/>
                          <m:ctrlPr>
                            <a:rPr lang="it-IT" b="0" i="1" smtClean="0">
                              <a:latin typeface="Cambria Math" panose="02040503050406030204" pitchFamily="18" charset="0"/>
                            </a:rPr>
                          </m:ctrlPr>
                        </m:naryPr>
                        <m:sub>
                          <m:r>
                            <m:rPr>
                              <m:brk m:alnAt="7"/>
                            </m:rPr>
                            <a:rPr lang="it-IT" b="0" i="1" smtClean="0">
                              <a:latin typeface="Cambria Math" panose="02040503050406030204" pitchFamily="18" charset="0"/>
                            </a:rPr>
                            <m:t>𝑥</m:t>
                          </m:r>
                        </m:sub>
                        <m:sup/>
                        <m:e>
                          <m:sSub>
                            <m:sSubPr>
                              <m:ctrlPr>
                                <a:rPr lang="it-IT" b="0" i="1" smtClean="0">
                                  <a:latin typeface="Cambria Math" panose="02040503050406030204" pitchFamily="18" charset="0"/>
                                </a:rPr>
                              </m:ctrlPr>
                            </m:sSubPr>
                            <m:e>
                              <m:r>
                                <a:rPr lang="it-IT" b="0" i="1" smtClean="0">
                                  <a:latin typeface="Cambria Math" panose="02040503050406030204" pitchFamily="18" charset="0"/>
                                </a:rPr>
                                <m:t>𝜓</m:t>
                              </m:r>
                            </m:e>
                            <m:sub>
                              <m:r>
                                <a:rPr lang="it-IT" b="0" i="1" smtClean="0">
                                  <a:latin typeface="Cambria Math" panose="02040503050406030204" pitchFamily="18" charset="0"/>
                                </a:rPr>
                                <m:t>4</m:t>
                              </m:r>
                            </m:sub>
                          </m:sSub>
                          <m:r>
                            <a:rPr lang="it-IT" b="0" i="1" smtClean="0">
                              <a:latin typeface="Cambria Math" panose="02040503050406030204" pitchFamily="18" charset="0"/>
                            </a:rPr>
                            <m:t>=</m:t>
                          </m:r>
                          <m:nary>
                            <m:naryPr>
                              <m:chr m:val="∑"/>
                              <m:supHide m:val="on"/>
                              <m:ctrlPr>
                                <a:rPr lang="it-IT" b="0" i="1" smtClean="0">
                                  <a:latin typeface="Cambria Math" panose="02040503050406030204" pitchFamily="18" charset="0"/>
                                </a:rPr>
                              </m:ctrlPr>
                            </m:naryPr>
                            <m:sub>
                              <m:r>
                                <m:rPr>
                                  <m:brk m:alnAt="7"/>
                                </m:rPr>
                                <a:rPr lang="it-IT" b="0" i="1" smtClean="0">
                                  <a:latin typeface="Cambria Math" panose="02040503050406030204" pitchFamily="18" charset="0"/>
                                </a:rPr>
                                <m:t>𝑥</m:t>
                              </m:r>
                            </m:sub>
                            <m:sup/>
                            <m:e>
                              <m:r>
                                <a:rPr lang="it-IT" b="0" i="1" smtClean="0">
                                  <a:latin typeface="Cambria Math" panose="02040503050406030204" pitchFamily="18" charset="0"/>
                                </a:rPr>
                                <m:t>𝑃</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r>
                                    <a:rPr lang="it-IT" b="0" i="1" smtClean="0">
                                      <a:latin typeface="Cambria Math" panose="02040503050406030204" pitchFamily="18" charset="0"/>
                                    </a:rPr>
                                    <m:t>|</m:t>
                                  </m:r>
                                  <m:r>
                                    <a:rPr lang="it-IT" b="0" i="1" smtClean="0">
                                      <a:latin typeface="Cambria Math" panose="02040503050406030204" pitchFamily="18" charset="0"/>
                                    </a:rPr>
                                    <m:t>𝐸</m:t>
                                  </m:r>
                                </m:e>
                              </m:d>
                            </m:e>
                          </m:nary>
                        </m:e>
                      </m:nary>
                    </m:oMath>
                  </m:oMathPara>
                </a14:m>
                <a:endParaRPr lang="it-IT" dirty="0"/>
              </a:p>
            </p:txBody>
          </p:sp>
        </mc:Choice>
        <mc:Fallback xmlns="">
          <p:sp>
            <p:nvSpPr>
              <p:cNvPr id="97" name="CasellaDiTesto 96">
                <a:extLst>
                  <a:ext uri="{FF2B5EF4-FFF2-40B4-BE49-F238E27FC236}">
                    <a16:creationId xmlns:a16="http://schemas.microsoft.com/office/drawing/2014/main" id="{B9E7F279-B49B-4C2D-8AB9-ACC8AB6442AC}"/>
                  </a:ext>
                </a:extLst>
              </p:cNvPr>
              <p:cNvSpPr txBox="1">
                <a:spLocks noRot="1" noChangeAspect="1" noMove="1" noResize="1" noEditPoints="1" noAdjustHandles="1" noChangeArrowheads="1" noChangeShapeType="1" noTextEdit="1"/>
              </p:cNvSpPr>
              <p:nvPr/>
            </p:nvSpPr>
            <p:spPr>
              <a:xfrm>
                <a:off x="201881" y="2427953"/>
                <a:ext cx="2873396" cy="764505"/>
              </a:xfrm>
              <a:prstGeom prst="rect">
                <a:avLst/>
              </a:prstGeom>
              <a:blipFill>
                <a:blip r:embed="rId1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9" name="Rettangolo 98">
                <a:extLst>
                  <a:ext uri="{FF2B5EF4-FFF2-40B4-BE49-F238E27FC236}">
                    <a16:creationId xmlns:a16="http://schemas.microsoft.com/office/drawing/2014/main" id="{B9562619-4806-4D0E-87B4-ACE98B1EC99C}"/>
                  </a:ext>
                </a:extLst>
              </p:cNvPr>
              <p:cNvSpPr/>
              <p:nvPr/>
            </p:nvSpPr>
            <p:spPr>
              <a:xfrm>
                <a:off x="6807264" y="3881430"/>
                <a:ext cx="2299797"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panose="02040503050406030204" pitchFamily="18" charset="0"/>
                                </a:rPr>
                                <m:t>𝜇</m:t>
                              </m:r>
                            </m:e>
                            <m:sub>
                              <m:r>
                                <a:rPr lang="it-IT" b="0" i="1" smtClean="0">
                                  <a:latin typeface="Cambria Math" panose="02040503050406030204" pitchFamily="18" charset="0"/>
                                </a:rPr>
                                <m:t>2,4</m:t>
                              </m:r>
                            </m:sub>
                          </m:sSub>
                          <m:r>
                            <a:rPr lang="it-IT" i="1">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4</m:t>
                          </m:r>
                          <m:r>
                            <a:rPr lang="it-IT" i="1">
                              <a:latin typeface="Cambria Math" panose="02040503050406030204" pitchFamily="18" charset="0"/>
                            </a:rPr>
                            <m:t>→</m:t>
                          </m:r>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𝑋</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e>
                      </m:d>
                    </m:oMath>
                  </m:oMathPara>
                </a14:m>
                <a:endParaRPr lang="it-IT" dirty="0"/>
              </a:p>
            </p:txBody>
          </p:sp>
        </mc:Choice>
        <mc:Fallback xmlns="">
          <p:sp>
            <p:nvSpPr>
              <p:cNvPr id="99" name="Rettangolo 98">
                <a:extLst>
                  <a:ext uri="{FF2B5EF4-FFF2-40B4-BE49-F238E27FC236}">
                    <a16:creationId xmlns:a16="http://schemas.microsoft.com/office/drawing/2014/main" id="{B9562619-4806-4D0E-87B4-ACE98B1EC99C}"/>
                  </a:ext>
                </a:extLst>
              </p:cNvPr>
              <p:cNvSpPr>
                <a:spLocks noRot="1" noChangeAspect="1" noMove="1" noResize="1" noEditPoints="1" noAdjustHandles="1" noChangeArrowheads="1" noChangeShapeType="1" noTextEdit="1"/>
              </p:cNvSpPr>
              <p:nvPr/>
            </p:nvSpPr>
            <p:spPr>
              <a:xfrm>
                <a:off x="6807264" y="3881430"/>
                <a:ext cx="2299797" cy="381515"/>
              </a:xfrm>
              <a:prstGeom prst="rect">
                <a:avLst/>
              </a:prstGeom>
              <a:blipFill>
                <a:blip r:embed="rId13"/>
                <a:stretch>
                  <a:fillRect b="-11290"/>
                </a:stretch>
              </a:blipFill>
            </p:spPr>
            <p:txBody>
              <a:bodyPr/>
              <a:lstStyle/>
              <a:p>
                <a:r>
                  <a:rPr lang="it-IT">
                    <a:noFill/>
                  </a:rPr>
                  <a:t> </a:t>
                </a:r>
              </a:p>
            </p:txBody>
          </p:sp>
        </mc:Fallback>
      </mc:AlternateContent>
    </p:spTree>
    <p:extLst>
      <p:ext uri="{BB962C8B-B14F-4D97-AF65-F5344CB8AC3E}">
        <p14:creationId xmlns:p14="http://schemas.microsoft.com/office/powerpoint/2010/main" val="34529957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DE554F-794B-42D9-98C0-79F7A2FCE5DC}"/>
              </a:ext>
            </a:extLst>
          </p:cNvPr>
          <p:cNvSpPr>
            <a:spLocks noGrp="1"/>
          </p:cNvSpPr>
          <p:nvPr>
            <p:ph type="title"/>
          </p:nvPr>
        </p:nvSpPr>
        <p:spPr/>
        <p:txBody>
          <a:bodyPr>
            <a:normAutofit fontScale="90000"/>
          </a:bodyPr>
          <a:lstStyle/>
          <a:p>
            <a:r>
              <a:rPr lang="it-IT" dirty="0"/>
              <a:t>Esempio finale: Asia network</a:t>
            </a:r>
          </a:p>
        </p:txBody>
      </p:sp>
      <p:sp>
        <p:nvSpPr>
          <p:cNvPr id="3" name="Segnaposto numero diapositiva 2">
            <a:extLst>
              <a:ext uri="{FF2B5EF4-FFF2-40B4-BE49-F238E27FC236}">
                <a16:creationId xmlns:a16="http://schemas.microsoft.com/office/drawing/2014/main" id="{1D61C60F-6488-4B20-83E3-BD69237BBCCB}"/>
              </a:ext>
            </a:extLst>
          </p:cNvPr>
          <p:cNvSpPr>
            <a:spLocks noGrp="1"/>
          </p:cNvSpPr>
          <p:nvPr>
            <p:ph type="sldNum" sz="quarter" idx="11"/>
          </p:nvPr>
        </p:nvSpPr>
        <p:spPr/>
        <p:txBody>
          <a:bodyPr/>
          <a:lstStyle/>
          <a:p>
            <a:fld id="{E3E31332-ACEA-43BB-804D-F4DACF796CB9}" type="slidenum">
              <a:rPr lang="it-IT" smtClean="0"/>
              <a:t>47</a:t>
            </a:fld>
            <a:endParaRPr lang="it-IT"/>
          </a:p>
        </p:txBody>
      </p:sp>
      <p:sp>
        <p:nvSpPr>
          <p:cNvPr id="4" name="Segnaposto testo 3">
            <a:extLst>
              <a:ext uri="{FF2B5EF4-FFF2-40B4-BE49-F238E27FC236}">
                <a16:creationId xmlns:a16="http://schemas.microsoft.com/office/drawing/2014/main" id="{6FD20263-2C3B-4CD7-891F-931AB2CC36DE}"/>
              </a:ext>
            </a:extLst>
          </p:cNvPr>
          <p:cNvSpPr>
            <a:spLocks noGrp="1"/>
          </p:cNvSpPr>
          <p:nvPr>
            <p:ph type="body" sz="quarter" idx="13"/>
          </p:nvPr>
        </p:nvSpPr>
        <p:spPr/>
        <p:txBody>
          <a:bodyPr/>
          <a:lstStyle/>
          <a:p>
            <a:r>
              <a:rPr lang="it-IT" dirty="0"/>
              <a:t>Fase upward (III)</a:t>
            </a:r>
          </a:p>
        </p:txBody>
      </p:sp>
      <p:grpSp>
        <p:nvGrpSpPr>
          <p:cNvPr id="5" name="Gruppo 4">
            <a:extLst>
              <a:ext uri="{FF2B5EF4-FFF2-40B4-BE49-F238E27FC236}">
                <a16:creationId xmlns:a16="http://schemas.microsoft.com/office/drawing/2014/main" id="{4535D5BE-AA6B-4BC2-A284-714F999E099F}"/>
              </a:ext>
            </a:extLst>
          </p:cNvPr>
          <p:cNvGrpSpPr/>
          <p:nvPr/>
        </p:nvGrpSpPr>
        <p:grpSpPr>
          <a:xfrm>
            <a:off x="2574731" y="1668481"/>
            <a:ext cx="5760000" cy="5040000"/>
            <a:chOff x="3948669" y="1463869"/>
            <a:chExt cx="6474342" cy="5120996"/>
          </a:xfrm>
        </p:grpSpPr>
        <p:grpSp>
          <p:nvGrpSpPr>
            <p:cNvPr id="6" name="Gruppo 5">
              <a:extLst>
                <a:ext uri="{FF2B5EF4-FFF2-40B4-BE49-F238E27FC236}">
                  <a16:creationId xmlns:a16="http://schemas.microsoft.com/office/drawing/2014/main" id="{F2CB22A2-41F9-44A5-9299-7CAF5AFE27E1}"/>
                </a:ext>
              </a:extLst>
            </p:cNvPr>
            <p:cNvGrpSpPr/>
            <p:nvPr/>
          </p:nvGrpSpPr>
          <p:grpSpPr>
            <a:xfrm>
              <a:off x="6819754" y="1463869"/>
              <a:ext cx="2160000" cy="720000"/>
              <a:chOff x="6819754" y="1585244"/>
              <a:chExt cx="2160000" cy="720000"/>
            </a:xfrm>
          </p:grpSpPr>
          <p:sp>
            <p:nvSpPr>
              <p:cNvPr id="59" name="Ovale 58">
                <a:extLst>
                  <a:ext uri="{FF2B5EF4-FFF2-40B4-BE49-F238E27FC236}">
                    <a16:creationId xmlns:a16="http://schemas.microsoft.com/office/drawing/2014/main" id="{A87149D1-91FA-4327-8E82-D60BBBDB2A96}"/>
                  </a:ext>
                </a:extLst>
              </p:cNvPr>
              <p:cNvSpPr/>
              <p:nvPr/>
            </p:nvSpPr>
            <p:spPr>
              <a:xfrm>
                <a:off x="6819754" y="1585244"/>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60" name="Gruppo 59">
                <a:extLst>
                  <a:ext uri="{FF2B5EF4-FFF2-40B4-BE49-F238E27FC236}">
                    <a16:creationId xmlns:a16="http://schemas.microsoft.com/office/drawing/2014/main" id="{467736A6-D761-42A4-8C4C-37A3CC8CD3D3}"/>
                  </a:ext>
                </a:extLst>
              </p:cNvPr>
              <p:cNvGrpSpPr/>
              <p:nvPr/>
            </p:nvGrpSpPr>
            <p:grpSpPr>
              <a:xfrm>
                <a:off x="7284498" y="1691935"/>
                <a:ext cx="1230513" cy="506618"/>
                <a:chOff x="6934690" y="2235179"/>
                <a:chExt cx="1230513" cy="506618"/>
              </a:xfrm>
            </p:grpSpPr>
            <p:sp>
              <p:nvSpPr>
                <p:cNvPr id="61" name="Ovale 60">
                  <a:extLst>
                    <a:ext uri="{FF2B5EF4-FFF2-40B4-BE49-F238E27FC236}">
                      <a16:creationId xmlns:a16="http://schemas.microsoft.com/office/drawing/2014/main" id="{E947F75A-C9D6-4775-BAB0-D1A9004D1D19}"/>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a:t>
                  </a:r>
                </a:p>
              </p:txBody>
            </p:sp>
            <p:sp>
              <p:nvSpPr>
                <p:cNvPr id="62" name="Ovale 61">
                  <a:extLst>
                    <a:ext uri="{FF2B5EF4-FFF2-40B4-BE49-F238E27FC236}">
                      <a16:creationId xmlns:a16="http://schemas.microsoft.com/office/drawing/2014/main" id="{3E0B3F48-6345-4849-AFBF-C59F9239B7EC}"/>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grpSp>
        </p:grpSp>
        <p:grpSp>
          <p:nvGrpSpPr>
            <p:cNvPr id="7" name="Gruppo 6">
              <a:extLst>
                <a:ext uri="{FF2B5EF4-FFF2-40B4-BE49-F238E27FC236}">
                  <a16:creationId xmlns:a16="http://schemas.microsoft.com/office/drawing/2014/main" id="{9972B266-C0CD-4664-8AA7-86D349E3357D}"/>
                </a:ext>
              </a:extLst>
            </p:cNvPr>
            <p:cNvGrpSpPr/>
            <p:nvPr/>
          </p:nvGrpSpPr>
          <p:grpSpPr>
            <a:xfrm>
              <a:off x="6819754" y="2866362"/>
              <a:ext cx="2160000" cy="720000"/>
              <a:chOff x="6819754" y="2819813"/>
              <a:chExt cx="2160000" cy="720000"/>
            </a:xfrm>
          </p:grpSpPr>
          <p:sp>
            <p:nvSpPr>
              <p:cNvPr id="54" name="Ovale 53">
                <a:extLst>
                  <a:ext uri="{FF2B5EF4-FFF2-40B4-BE49-F238E27FC236}">
                    <a16:creationId xmlns:a16="http://schemas.microsoft.com/office/drawing/2014/main" id="{AEE8AC28-0D9C-49CA-A33B-3902ED285302}"/>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5" name="Gruppo 54">
                <a:extLst>
                  <a:ext uri="{FF2B5EF4-FFF2-40B4-BE49-F238E27FC236}">
                    <a16:creationId xmlns:a16="http://schemas.microsoft.com/office/drawing/2014/main" id="{5DADBA86-8B6E-434C-B88B-9BA3EBD69253}"/>
                  </a:ext>
                </a:extLst>
              </p:cNvPr>
              <p:cNvGrpSpPr/>
              <p:nvPr/>
            </p:nvGrpSpPr>
            <p:grpSpPr>
              <a:xfrm>
                <a:off x="7039123" y="2927285"/>
                <a:ext cx="1721262" cy="505057"/>
                <a:chOff x="5029532" y="4984815"/>
                <a:chExt cx="1721262" cy="505057"/>
              </a:xfrm>
            </p:grpSpPr>
            <p:sp>
              <p:nvSpPr>
                <p:cNvPr id="56" name="Ovale 55">
                  <a:extLst>
                    <a:ext uri="{FF2B5EF4-FFF2-40B4-BE49-F238E27FC236}">
                      <a16:creationId xmlns:a16="http://schemas.microsoft.com/office/drawing/2014/main" id="{8D460479-55AC-48C6-A518-72DC48B28AE0}"/>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sp>
              <p:nvSpPr>
                <p:cNvPr id="57" name="Ovale 56">
                  <a:extLst>
                    <a:ext uri="{FF2B5EF4-FFF2-40B4-BE49-F238E27FC236}">
                      <a16:creationId xmlns:a16="http://schemas.microsoft.com/office/drawing/2014/main" id="{50B99B58-DFEC-4393-9237-AEDFBD3EFA3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58" name="Ovale 57">
                  <a:extLst>
                    <a:ext uri="{FF2B5EF4-FFF2-40B4-BE49-F238E27FC236}">
                      <a16:creationId xmlns:a16="http://schemas.microsoft.com/office/drawing/2014/main" id="{3F5237DD-1B2B-417E-A28E-6D875C7BF885}"/>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grpSp>
        </p:grpSp>
        <p:grpSp>
          <p:nvGrpSpPr>
            <p:cNvPr id="8" name="Gruppo 7">
              <a:extLst>
                <a:ext uri="{FF2B5EF4-FFF2-40B4-BE49-F238E27FC236}">
                  <a16:creationId xmlns:a16="http://schemas.microsoft.com/office/drawing/2014/main" id="{A257FDD4-C2DC-42AB-8BA7-4558839CB12B}"/>
                </a:ext>
              </a:extLst>
            </p:cNvPr>
            <p:cNvGrpSpPr/>
            <p:nvPr/>
          </p:nvGrpSpPr>
          <p:grpSpPr>
            <a:xfrm>
              <a:off x="8263011" y="4314132"/>
              <a:ext cx="2160000" cy="720000"/>
              <a:chOff x="6819754" y="1585244"/>
              <a:chExt cx="2160000" cy="720000"/>
            </a:xfrm>
          </p:grpSpPr>
          <p:sp>
            <p:nvSpPr>
              <p:cNvPr id="50" name="Ovale 49">
                <a:extLst>
                  <a:ext uri="{FF2B5EF4-FFF2-40B4-BE49-F238E27FC236}">
                    <a16:creationId xmlns:a16="http://schemas.microsoft.com/office/drawing/2014/main" id="{A98F684C-E6CE-462A-BEB5-777A27E34EE4}"/>
                  </a:ext>
                </a:extLst>
              </p:cNvPr>
              <p:cNvSpPr/>
              <p:nvPr/>
            </p:nvSpPr>
            <p:spPr>
              <a:xfrm>
                <a:off x="6819754" y="1585244"/>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1" name="Gruppo 50">
                <a:extLst>
                  <a:ext uri="{FF2B5EF4-FFF2-40B4-BE49-F238E27FC236}">
                    <a16:creationId xmlns:a16="http://schemas.microsoft.com/office/drawing/2014/main" id="{6E6134F9-FFC6-48AF-A6E1-997F919B6971}"/>
                  </a:ext>
                </a:extLst>
              </p:cNvPr>
              <p:cNvGrpSpPr/>
              <p:nvPr/>
            </p:nvGrpSpPr>
            <p:grpSpPr>
              <a:xfrm>
                <a:off x="7284498" y="1691935"/>
                <a:ext cx="1230513" cy="506618"/>
                <a:chOff x="6934690" y="2235179"/>
                <a:chExt cx="1230513" cy="506618"/>
              </a:xfrm>
            </p:grpSpPr>
            <p:sp>
              <p:nvSpPr>
                <p:cNvPr id="52" name="Ovale 51">
                  <a:extLst>
                    <a:ext uri="{FF2B5EF4-FFF2-40B4-BE49-F238E27FC236}">
                      <a16:creationId xmlns:a16="http://schemas.microsoft.com/office/drawing/2014/main" id="{9D4436A5-EB53-4E50-964C-3945E6B8ECF7}"/>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53" name="Ovale 52">
                  <a:extLst>
                    <a:ext uri="{FF2B5EF4-FFF2-40B4-BE49-F238E27FC236}">
                      <a16:creationId xmlns:a16="http://schemas.microsoft.com/office/drawing/2014/main" id="{2F99BF1B-DE2D-41EC-A00B-8892DA1C6EE7}"/>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X</a:t>
                  </a:r>
                </a:p>
              </p:txBody>
            </p:sp>
          </p:grpSp>
        </p:grpSp>
        <p:grpSp>
          <p:nvGrpSpPr>
            <p:cNvPr id="9" name="Gruppo 8">
              <a:extLst>
                <a:ext uri="{FF2B5EF4-FFF2-40B4-BE49-F238E27FC236}">
                  <a16:creationId xmlns:a16="http://schemas.microsoft.com/office/drawing/2014/main" id="{59FD0A67-A067-4859-918E-978CE5F1094A}"/>
                </a:ext>
              </a:extLst>
            </p:cNvPr>
            <p:cNvGrpSpPr/>
            <p:nvPr/>
          </p:nvGrpSpPr>
          <p:grpSpPr>
            <a:xfrm>
              <a:off x="5383123" y="4286203"/>
              <a:ext cx="2160000" cy="720000"/>
              <a:chOff x="6819754" y="2819813"/>
              <a:chExt cx="2160000" cy="720000"/>
            </a:xfrm>
          </p:grpSpPr>
          <p:sp>
            <p:nvSpPr>
              <p:cNvPr id="45" name="Ovale 44">
                <a:extLst>
                  <a:ext uri="{FF2B5EF4-FFF2-40B4-BE49-F238E27FC236}">
                    <a16:creationId xmlns:a16="http://schemas.microsoft.com/office/drawing/2014/main" id="{50FCB1FF-E8FF-4E03-9E01-186EFE08ED3F}"/>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6" name="Gruppo 45">
                <a:extLst>
                  <a:ext uri="{FF2B5EF4-FFF2-40B4-BE49-F238E27FC236}">
                    <a16:creationId xmlns:a16="http://schemas.microsoft.com/office/drawing/2014/main" id="{48463249-5CED-457A-87F8-1BCA128AAB67}"/>
                  </a:ext>
                </a:extLst>
              </p:cNvPr>
              <p:cNvGrpSpPr/>
              <p:nvPr/>
            </p:nvGrpSpPr>
            <p:grpSpPr>
              <a:xfrm>
                <a:off x="7039123" y="2927285"/>
                <a:ext cx="1721262" cy="505057"/>
                <a:chOff x="5029532" y="4984815"/>
                <a:chExt cx="1721262" cy="505057"/>
              </a:xfrm>
            </p:grpSpPr>
            <p:sp>
              <p:nvSpPr>
                <p:cNvPr id="47" name="Ovale 46">
                  <a:extLst>
                    <a:ext uri="{FF2B5EF4-FFF2-40B4-BE49-F238E27FC236}">
                      <a16:creationId xmlns:a16="http://schemas.microsoft.com/office/drawing/2014/main" id="{A7F0585C-F177-40EE-96E4-55236216EF1E}"/>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48" name="Ovale 47">
                  <a:extLst>
                    <a:ext uri="{FF2B5EF4-FFF2-40B4-BE49-F238E27FC236}">
                      <a16:creationId xmlns:a16="http://schemas.microsoft.com/office/drawing/2014/main" id="{370DF9F0-284F-4811-AC9A-D21FF1153B6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9" name="Ovale 48">
                  <a:extLst>
                    <a:ext uri="{FF2B5EF4-FFF2-40B4-BE49-F238E27FC236}">
                      <a16:creationId xmlns:a16="http://schemas.microsoft.com/office/drawing/2014/main" id="{343039B4-75BC-4BE4-9EF7-9220F9E3C2CC}"/>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0" name="Gruppo 9">
              <a:extLst>
                <a:ext uri="{FF2B5EF4-FFF2-40B4-BE49-F238E27FC236}">
                  <a16:creationId xmlns:a16="http://schemas.microsoft.com/office/drawing/2014/main" id="{BDFEED3A-0B79-44F9-AF52-7C7BBA2465C8}"/>
                </a:ext>
              </a:extLst>
            </p:cNvPr>
            <p:cNvGrpSpPr/>
            <p:nvPr/>
          </p:nvGrpSpPr>
          <p:grpSpPr>
            <a:xfrm>
              <a:off x="3948669" y="5864865"/>
              <a:ext cx="2160000" cy="720000"/>
              <a:chOff x="6819754" y="2819813"/>
              <a:chExt cx="2160000" cy="720000"/>
            </a:xfrm>
          </p:grpSpPr>
          <p:sp>
            <p:nvSpPr>
              <p:cNvPr id="40" name="Ovale 39">
                <a:extLst>
                  <a:ext uri="{FF2B5EF4-FFF2-40B4-BE49-F238E27FC236}">
                    <a16:creationId xmlns:a16="http://schemas.microsoft.com/office/drawing/2014/main" id="{DC53E3D2-2808-48E1-99F8-DA23DBDADB43}"/>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1" name="Gruppo 40">
                <a:extLst>
                  <a:ext uri="{FF2B5EF4-FFF2-40B4-BE49-F238E27FC236}">
                    <a16:creationId xmlns:a16="http://schemas.microsoft.com/office/drawing/2014/main" id="{F3398E23-8C89-4FE5-98AE-A18330A9027C}"/>
                  </a:ext>
                </a:extLst>
              </p:cNvPr>
              <p:cNvGrpSpPr/>
              <p:nvPr/>
            </p:nvGrpSpPr>
            <p:grpSpPr>
              <a:xfrm>
                <a:off x="7039123" y="2927285"/>
                <a:ext cx="1721262" cy="505057"/>
                <a:chOff x="5029532" y="4984815"/>
                <a:chExt cx="1721262" cy="505057"/>
              </a:xfrm>
            </p:grpSpPr>
            <p:sp>
              <p:nvSpPr>
                <p:cNvPr id="42" name="Ovale 41">
                  <a:extLst>
                    <a:ext uri="{FF2B5EF4-FFF2-40B4-BE49-F238E27FC236}">
                      <a16:creationId xmlns:a16="http://schemas.microsoft.com/office/drawing/2014/main" id="{ED1835F9-678E-4989-B03D-A801351E1A5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3" name="Ovale 42">
                  <a:extLst>
                    <a:ext uri="{FF2B5EF4-FFF2-40B4-BE49-F238E27FC236}">
                      <a16:creationId xmlns:a16="http://schemas.microsoft.com/office/drawing/2014/main" id="{C7278E33-9BAB-4994-9FAD-BA768AA0D70F}"/>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
                  </a:r>
                </a:p>
              </p:txBody>
            </p:sp>
            <p:sp>
              <p:nvSpPr>
                <p:cNvPr id="44" name="Ovale 43">
                  <a:extLst>
                    <a:ext uri="{FF2B5EF4-FFF2-40B4-BE49-F238E27FC236}">
                      <a16:creationId xmlns:a16="http://schemas.microsoft.com/office/drawing/2014/main" id="{3820E654-A97F-4C41-AF33-ACE9E315043B}"/>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1" name="Gruppo 10">
              <a:extLst>
                <a:ext uri="{FF2B5EF4-FFF2-40B4-BE49-F238E27FC236}">
                  <a16:creationId xmlns:a16="http://schemas.microsoft.com/office/drawing/2014/main" id="{13DAA3D7-B9BC-4279-8580-32BD638BA8CE}"/>
                </a:ext>
              </a:extLst>
            </p:cNvPr>
            <p:cNvGrpSpPr/>
            <p:nvPr/>
          </p:nvGrpSpPr>
          <p:grpSpPr>
            <a:xfrm>
              <a:off x="6819754" y="5864865"/>
              <a:ext cx="2160000" cy="720000"/>
              <a:chOff x="6819754" y="2819813"/>
              <a:chExt cx="2160000" cy="720000"/>
            </a:xfrm>
          </p:grpSpPr>
          <p:sp>
            <p:nvSpPr>
              <p:cNvPr id="35" name="Ovale 34">
                <a:extLst>
                  <a:ext uri="{FF2B5EF4-FFF2-40B4-BE49-F238E27FC236}">
                    <a16:creationId xmlns:a16="http://schemas.microsoft.com/office/drawing/2014/main" id="{11C8846A-360A-47A7-B8A0-7997B14C38E5}"/>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36" name="Gruppo 35">
                <a:extLst>
                  <a:ext uri="{FF2B5EF4-FFF2-40B4-BE49-F238E27FC236}">
                    <a16:creationId xmlns:a16="http://schemas.microsoft.com/office/drawing/2014/main" id="{1C5D16B1-51D7-46F8-A8C7-605E3B3B983B}"/>
                  </a:ext>
                </a:extLst>
              </p:cNvPr>
              <p:cNvGrpSpPr/>
              <p:nvPr/>
            </p:nvGrpSpPr>
            <p:grpSpPr>
              <a:xfrm>
                <a:off x="7039123" y="2927285"/>
                <a:ext cx="1721262" cy="505057"/>
                <a:chOff x="5029532" y="4984815"/>
                <a:chExt cx="1721262" cy="505057"/>
              </a:xfrm>
            </p:grpSpPr>
            <p:sp>
              <p:nvSpPr>
                <p:cNvPr id="37" name="Ovale 36">
                  <a:extLst>
                    <a:ext uri="{FF2B5EF4-FFF2-40B4-BE49-F238E27FC236}">
                      <a16:creationId xmlns:a16="http://schemas.microsoft.com/office/drawing/2014/main" id="{CB7915F0-FC01-48D3-B922-0B24CD8D6B1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t>
                  </a:r>
                </a:p>
              </p:txBody>
            </p:sp>
            <p:sp>
              <p:nvSpPr>
                <p:cNvPr id="38" name="Ovale 37">
                  <a:extLst>
                    <a:ext uri="{FF2B5EF4-FFF2-40B4-BE49-F238E27FC236}">
                      <a16:creationId xmlns:a16="http://schemas.microsoft.com/office/drawing/2014/main" id="{DBBFA44D-B3AE-4678-AB38-39A7EC2FADF3}"/>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39" name="Ovale 38">
                  <a:extLst>
                    <a:ext uri="{FF2B5EF4-FFF2-40B4-BE49-F238E27FC236}">
                      <a16:creationId xmlns:a16="http://schemas.microsoft.com/office/drawing/2014/main" id="{4F98A147-AF18-4967-9E29-B59519A5F004}"/>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cxnSp>
          <p:nvCxnSpPr>
            <p:cNvPr id="12" name="Connettore diritto 11">
              <a:extLst>
                <a:ext uri="{FF2B5EF4-FFF2-40B4-BE49-F238E27FC236}">
                  <a16:creationId xmlns:a16="http://schemas.microsoft.com/office/drawing/2014/main" id="{235E67F6-6B72-4F5F-89ED-C001E2EA0176}"/>
                </a:ext>
              </a:extLst>
            </p:cNvPr>
            <p:cNvCxnSpPr>
              <a:stCxn id="59" idx="4"/>
              <a:endCxn id="54" idx="0"/>
            </p:cNvCxnSpPr>
            <p:nvPr/>
          </p:nvCxnSpPr>
          <p:spPr>
            <a:xfrm>
              <a:off x="7899754" y="2183869"/>
              <a:ext cx="0" cy="68249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E4613BB-CDC2-451F-9356-48FC1078BB7F}"/>
                </a:ext>
              </a:extLst>
            </p:cNvPr>
            <p:cNvCxnSpPr>
              <a:cxnSpLocks/>
              <a:stCxn id="54" idx="4"/>
              <a:endCxn id="45" idx="7"/>
            </p:cNvCxnSpPr>
            <p:nvPr/>
          </p:nvCxnSpPr>
          <p:spPr>
            <a:xfrm flipH="1">
              <a:off x="7226798" y="3586362"/>
              <a:ext cx="672956" cy="80528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168C4C9D-D229-4AF9-9275-760A468D2C0E}"/>
                </a:ext>
              </a:extLst>
            </p:cNvPr>
            <p:cNvCxnSpPr>
              <a:cxnSpLocks/>
              <a:stCxn id="45" idx="4"/>
              <a:endCxn id="40" idx="0"/>
            </p:cNvCxnSpPr>
            <p:nvPr/>
          </p:nvCxnSpPr>
          <p:spPr>
            <a:xfrm flipH="1">
              <a:off x="5028669" y="5006203"/>
              <a:ext cx="1434454"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637B4DBC-9D4A-4640-9190-806640A86000}"/>
                </a:ext>
              </a:extLst>
            </p:cNvPr>
            <p:cNvCxnSpPr>
              <a:cxnSpLocks/>
              <a:stCxn id="45" idx="4"/>
              <a:endCxn id="35" idx="0"/>
            </p:cNvCxnSpPr>
            <p:nvPr/>
          </p:nvCxnSpPr>
          <p:spPr>
            <a:xfrm>
              <a:off x="6463123" y="5006203"/>
              <a:ext cx="1436631"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B0A2DF22-E4EF-4C3B-814E-DE24DDB34630}"/>
                </a:ext>
              </a:extLst>
            </p:cNvPr>
            <p:cNvCxnSpPr>
              <a:cxnSpLocks/>
              <a:stCxn id="54" idx="4"/>
              <a:endCxn id="50" idx="1"/>
            </p:cNvCxnSpPr>
            <p:nvPr/>
          </p:nvCxnSpPr>
          <p:spPr>
            <a:xfrm>
              <a:off x="7899754" y="3586362"/>
              <a:ext cx="679582" cy="83321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 name="Gruppo 16">
              <a:extLst>
                <a:ext uri="{FF2B5EF4-FFF2-40B4-BE49-F238E27FC236}">
                  <a16:creationId xmlns:a16="http://schemas.microsoft.com/office/drawing/2014/main" id="{4F878C81-FD88-41AE-B475-86F78895BEA8}"/>
                </a:ext>
              </a:extLst>
            </p:cNvPr>
            <p:cNvGrpSpPr/>
            <p:nvPr/>
          </p:nvGrpSpPr>
          <p:grpSpPr>
            <a:xfrm>
              <a:off x="7829398" y="2260000"/>
              <a:ext cx="504000" cy="504000"/>
              <a:chOff x="7860977" y="2449967"/>
              <a:chExt cx="648000" cy="648000"/>
            </a:xfrm>
          </p:grpSpPr>
          <p:sp>
            <p:nvSpPr>
              <p:cNvPr id="33" name="Rettangolo 32">
                <a:extLst>
                  <a:ext uri="{FF2B5EF4-FFF2-40B4-BE49-F238E27FC236}">
                    <a16:creationId xmlns:a16="http://schemas.microsoft.com/office/drawing/2014/main" id="{830E9E30-2273-4D91-BC30-ADE19DE3083A}"/>
                  </a:ext>
                </a:extLst>
              </p:cNvPr>
              <p:cNvSpPr/>
              <p:nvPr/>
            </p:nvSpPr>
            <p:spPr>
              <a:xfrm>
                <a:off x="7860977" y="2449967"/>
                <a:ext cx="648000" cy="648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34" name="Ovale 33">
                <a:extLst>
                  <a:ext uri="{FF2B5EF4-FFF2-40B4-BE49-F238E27FC236}">
                    <a16:creationId xmlns:a16="http://schemas.microsoft.com/office/drawing/2014/main" id="{D29AC6B5-D9BA-4D7B-9144-E5BCCA009530}"/>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T</a:t>
                </a:r>
              </a:p>
            </p:txBody>
          </p:sp>
        </p:grpSp>
        <p:grpSp>
          <p:nvGrpSpPr>
            <p:cNvPr id="18" name="Gruppo 17">
              <a:extLst>
                <a:ext uri="{FF2B5EF4-FFF2-40B4-BE49-F238E27FC236}">
                  <a16:creationId xmlns:a16="http://schemas.microsoft.com/office/drawing/2014/main" id="{FB1F2295-3AFF-4DD7-A16C-FB41FB9880A8}"/>
                </a:ext>
              </a:extLst>
            </p:cNvPr>
            <p:cNvGrpSpPr/>
            <p:nvPr/>
          </p:nvGrpSpPr>
          <p:grpSpPr>
            <a:xfrm>
              <a:off x="8149546" y="3662959"/>
              <a:ext cx="504000" cy="504000"/>
              <a:chOff x="7860977" y="2449967"/>
              <a:chExt cx="648000" cy="648000"/>
            </a:xfrm>
          </p:grpSpPr>
          <p:sp>
            <p:nvSpPr>
              <p:cNvPr id="31" name="Rettangolo 30">
                <a:extLst>
                  <a:ext uri="{FF2B5EF4-FFF2-40B4-BE49-F238E27FC236}">
                    <a16:creationId xmlns:a16="http://schemas.microsoft.com/office/drawing/2014/main" id="{6BF15B74-40E3-4EC5-9EF0-EF08A08E5046}"/>
                  </a:ext>
                </a:extLst>
              </p:cNvPr>
              <p:cNvSpPr/>
              <p:nvPr/>
            </p:nvSpPr>
            <p:spPr>
              <a:xfrm>
                <a:off x="7860977" y="2449967"/>
                <a:ext cx="648000" cy="648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32" name="Ovale 31">
                <a:extLst>
                  <a:ext uri="{FF2B5EF4-FFF2-40B4-BE49-F238E27FC236}">
                    <a16:creationId xmlns:a16="http://schemas.microsoft.com/office/drawing/2014/main" id="{CBD774E0-C54D-4A95-A92F-42770DD9DB27}"/>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p:nvGrpSpPr>
            <p:cNvPr id="19" name="Gruppo 18">
              <a:extLst>
                <a:ext uri="{FF2B5EF4-FFF2-40B4-BE49-F238E27FC236}">
                  <a16:creationId xmlns:a16="http://schemas.microsoft.com/office/drawing/2014/main" id="{ABD5B2E4-658B-4F3E-B37E-1B14432F1DF8}"/>
                </a:ext>
              </a:extLst>
            </p:cNvPr>
            <p:cNvGrpSpPr/>
            <p:nvPr/>
          </p:nvGrpSpPr>
          <p:grpSpPr>
            <a:xfrm>
              <a:off x="6694031" y="3668991"/>
              <a:ext cx="953533" cy="504000"/>
              <a:chOff x="5257587" y="2869786"/>
              <a:chExt cx="953533" cy="504000"/>
            </a:xfrm>
          </p:grpSpPr>
          <p:sp>
            <p:nvSpPr>
              <p:cNvPr id="28" name="Rettangolo 27">
                <a:extLst>
                  <a:ext uri="{FF2B5EF4-FFF2-40B4-BE49-F238E27FC236}">
                    <a16:creationId xmlns:a16="http://schemas.microsoft.com/office/drawing/2014/main" id="{39FD32C8-9DFF-4BAB-9168-84EE95573305}"/>
                  </a:ext>
                </a:extLst>
              </p:cNvPr>
              <p:cNvSpPr/>
              <p:nvPr/>
            </p:nvSpPr>
            <p:spPr>
              <a:xfrm>
                <a:off x="5257587" y="2869786"/>
                <a:ext cx="953533" cy="504000"/>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9" name="Ovale 28">
                <a:extLst>
                  <a:ext uri="{FF2B5EF4-FFF2-40B4-BE49-F238E27FC236}">
                    <a16:creationId xmlns:a16="http://schemas.microsoft.com/office/drawing/2014/main" id="{0B15822F-2F8E-4AFA-8BD0-B5765463C5E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sp>
            <p:nvSpPr>
              <p:cNvPr id="30" name="Ovale 29">
                <a:extLst>
                  <a:ext uri="{FF2B5EF4-FFF2-40B4-BE49-F238E27FC236}">
                    <a16:creationId xmlns:a16="http://schemas.microsoft.com/office/drawing/2014/main" id="{6F4971B2-44F8-4435-B879-B8BD110BD1AD}"/>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0" name="Gruppo 19">
              <a:extLst>
                <a:ext uri="{FF2B5EF4-FFF2-40B4-BE49-F238E27FC236}">
                  <a16:creationId xmlns:a16="http://schemas.microsoft.com/office/drawing/2014/main" id="{41E7D121-35E0-45D4-9692-453801E9EB5E}"/>
                </a:ext>
              </a:extLst>
            </p:cNvPr>
            <p:cNvGrpSpPr/>
            <p:nvPr/>
          </p:nvGrpSpPr>
          <p:grpSpPr>
            <a:xfrm>
              <a:off x="6715123" y="5127375"/>
              <a:ext cx="953533" cy="504000"/>
              <a:chOff x="5257587" y="2869786"/>
              <a:chExt cx="953533" cy="504000"/>
            </a:xfrm>
          </p:grpSpPr>
          <p:sp>
            <p:nvSpPr>
              <p:cNvPr id="25" name="Rettangolo 24">
                <a:extLst>
                  <a:ext uri="{FF2B5EF4-FFF2-40B4-BE49-F238E27FC236}">
                    <a16:creationId xmlns:a16="http://schemas.microsoft.com/office/drawing/2014/main" id="{69FC7582-9B05-409E-9611-AF53324BF1F8}"/>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6" name="Ovale 25">
                <a:extLst>
                  <a:ext uri="{FF2B5EF4-FFF2-40B4-BE49-F238E27FC236}">
                    <a16:creationId xmlns:a16="http://schemas.microsoft.com/office/drawing/2014/main" id="{2A3383C4-CC42-44A0-9879-28FF36AE9004}"/>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7" name="Ovale 26">
                <a:extLst>
                  <a:ext uri="{FF2B5EF4-FFF2-40B4-BE49-F238E27FC236}">
                    <a16:creationId xmlns:a16="http://schemas.microsoft.com/office/drawing/2014/main" id="{947DA889-99D7-418A-B9C9-B7420357CDBF}"/>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1" name="Gruppo 20">
              <a:extLst>
                <a:ext uri="{FF2B5EF4-FFF2-40B4-BE49-F238E27FC236}">
                  <a16:creationId xmlns:a16="http://schemas.microsoft.com/office/drawing/2014/main" id="{27487C80-1527-48D0-AEBA-ADA65C1C6A4F}"/>
                </a:ext>
              </a:extLst>
            </p:cNvPr>
            <p:cNvGrpSpPr/>
            <p:nvPr/>
          </p:nvGrpSpPr>
          <p:grpSpPr>
            <a:xfrm>
              <a:off x="5256823" y="5127375"/>
              <a:ext cx="953533" cy="504000"/>
              <a:chOff x="5257587" y="2869786"/>
              <a:chExt cx="953533" cy="504000"/>
            </a:xfrm>
          </p:grpSpPr>
          <p:sp>
            <p:nvSpPr>
              <p:cNvPr id="22" name="Rettangolo 21">
                <a:extLst>
                  <a:ext uri="{FF2B5EF4-FFF2-40B4-BE49-F238E27FC236}">
                    <a16:creationId xmlns:a16="http://schemas.microsoft.com/office/drawing/2014/main" id="{76F63BEC-F10A-4BC6-BF51-BDAC0B2A119C}"/>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3" name="Ovale 22">
                <a:extLst>
                  <a:ext uri="{FF2B5EF4-FFF2-40B4-BE49-F238E27FC236}">
                    <a16:creationId xmlns:a16="http://schemas.microsoft.com/office/drawing/2014/main" id="{57363B53-3A18-4117-8163-BDA62C33214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4" name="Ovale 23">
                <a:extLst>
                  <a:ext uri="{FF2B5EF4-FFF2-40B4-BE49-F238E27FC236}">
                    <a16:creationId xmlns:a16="http://schemas.microsoft.com/office/drawing/2014/main" id="{852C1F6A-A89F-438A-B027-C0766804F71A}"/>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p:sp>
        <p:nvSpPr>
          <p:cNvPr id="65" name="CasellaDiTesto 64">
            <a:extLst>
              <a:ext uri="{FF2B5EF4-FFF2-40B4-BE49-F238E27FC236}">
                <a16:creationId xmlns:a16="http://schemas.microsoft.com/office/drawing/2014/main" id="{44B162B1-55E7-4AD2-A113-4A7AE8E5F152}"/>
              </a:ext>
            </a:extLst>
          </p:cNvPr>
          <p:cNvSpPr txBox="1"/>
          <p:nvPr/>
        </p:nvSpPr>
        <p:spPr>
          <a:xfrm>
            <a:off x="201882" y="1754150"/>
            <a:ext cx="4513690" cy="646331"/>
          </a:xfrm>
          <a:prstGeom prst="rect">
            <a:avLst/>
          </a:prstGeom>
          <a:noFill/>
        </p:spPr>
        <p:txBody>
          <a:bodyPr wrap="square" rtlCol="0">
            <a:spAutoFit/>
          </a:bodyPr>
          <a:lstStyle/>
          <a:p>
            <a:pPr algn="just"/>
            <a:r>
              <a:rPr lang="it-IT" dirty="0"/>
              <a:t>A questo punto possiamo calcolare il messaggio dalla clique 3 alla clique 2</a:t>
            </a:r>
          </a:p>
        </p:txBody>
      </p:sp>
      <mc:AlternateContent xmlns:mc="http://schemas.openxmlformats.org/markup-compatibility/2006" xmlns:a14="http://schemas.microsoft.com/office/drawing/2010/main">
        <mc:Choice Requires="a14">
          <p:sp>
            <p:nvSpPr>
              <p:cNvPr id="64" name="CasellaDiTesto 63">
                <a:extLst>
                  <a:ext uri="{FF2B5EF4-FFF2-40B4-BE49-F238E27FC236}">
                    <a16:creationId xmlns:a16="http://schemas.microsoft.com/office/drawing/2014/main" id="{2A4F86A1-48FB-4BD9-B586-4A819DA3FFBB}"/>
                  </a:ext>
                </a:extLst>
              </p:cNvPr>
              <p:cNvSpPr txBox="1"/>
              <p:nvPr/>
            </p:nvSpPr>
            <p:spPr>
              <a:xfrm>
                <a:off x="201881" y="2536006"/>
                <a:ext cx="2786191" cy="1344342"/>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3→2</m:t>
                          </m:r>
                        </m:sub>
                      </m:sSub>
                      <m:r>
                        <a:rPr lang="it-IT" b="0" i="0" smtClean="0">
                          <a:latin typeface="Cambria Math" panose="02040503050406030204" pitchFamily="18" charset="0"/>
                        </a:rPr>
                        <m:t>=</m:t>
                      </m:r>
                      <m:nary>
                        <m:naryPr>
                          <m:chr m:val="∑"/>
                          <m:supHide m:val="on"/>
                          <m:ctrlPr>
                            <a:rPr lang="it-IT" b="0" i="1" smtClean="0">
                              <a:latin typeface="Cambria Math" panose="02040503050406030204" pitchFamily="18" charset="0"/>
                            </a:rPr>
                          </m:ctrlPr>
                        </m:naryPr>
                        <m:sub>
                          <m:r>
                            <m:rPr>
                              <m:brk m:alnAt="7"/>
                            </m:rPr>
                            <a:rPr lang="it-IT" b="0" i="1" smtClean="0">
                              <a:latin typeface="Cambria Math" panose="02040503050406030204" pitchFamily="18" charset="0"/>
                            </a:rPr>
                            <m:t>𝑏</m:t>
                          </m:r>
                        </m:sub>
                        <m:sup/>
                        <m:e>
                          <m:sSub>
                            <m:sSubPr>
                              <m:ctrlPr>
                                <a:rPr lang="it-IT" b="0" i="1" smtClean="0">
                                  <a:latin typeface="Cambria Math" panose="02040503050406030204" pitchFamily="18" charset="0"/>
                                </a:rPr>
                              </m:ctrlPr>
                            </m:sSubPr>
                            <m:e>
                              <m:r>
                                <a:rPr lang="it-IT" b="0" i="1" smtClean="0">
                                  <a:latin typeface="Cambria Math" panose="02040503050406030204" pitchFamily="18" charset="0"/>
                                </a:rPr>
                                <m:t>𝜓</m:t>
                              </m:r>
                            </m:e>
                            <m:sub>
                              <m:r>
                                <a:rPr lang="it-IT" b="0" i="1" smtClean="0">
                                  <a:latin typeface="Cambria Math" panose="02040503050406030204" pitchFamily="18" charset="0"/>
                                </a:rPr>
                                <m:t>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5→3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6→3</m:t>
                              </m:r>
                            </m:sub>
                          </m:sSub>
                        </m:e>
                      </m:nary>
                      <m:r>
                        <a:rPr lang="it-IT" b="0" i="1" smtClean="0">
                          <a:latin typeface="Cambria Math" panose="02040503050406030204" pitchFamily="18" charset="0"/>
                        </a:rPr>
                        <m:t>=</m:t>
                      </m:r>
                      <m:nary>
                        <m:naryPr>
                          <m:chr m:val="∑"/>
                          <m:supHide m:val="on"/>
                          <m:ctrlPr>
                            <a:rPr lang="it-IT" i="1">
                              <a:latin typeface="Cambria Math" panose="02040503050406030204" pitchFamily="18" charset="0"/>
                            </a:rPr>
                          </m:ctrlPr>
                        </m:naryPr>
                        <m:sub>
                          <m:r>
                            <m:rPr>
                              <m:brk m:alnAt="7"/>
                            </m:rPr>
                            <a:rPr lang="it-IT" b="0" i="1" smtClean="0">
                              <a:latin typeface="Cambria Math" panose="02040503050406030204" pitchFamily="18" charset="0"/>
                            </a:rPr>
                            <m:t>𝑏</m:t>
                          </m:r>
                        </m:sub>
                        <m:sup/>
                        <m:e>
                          <m:r>
                            <a:rPr lang="it-IT" b="0" i="1" smtClean="0">
                              <a:latin typeface="Cambria Math" panose="02040503050406030204" pitchFamily="18" charset="0"/>
                            </a:rPr>
                            <m:t>1⋅</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𝐷</m:t>
                              </m:r>
                            </m:sub>
                          </m:sSub>
                          <m:d>
                            <m:dPr>
                              <m:ctrlPr>
                                <a:rPr lang="it-IT" i="1">
                                  <a:latin typeface="Cambria Math" panose="02040503050406030204" pitchFamily="18" charset="0"/>
                                </a:rPr>
                              </m:ctrlPr>
                            </m:dPr>
                            <m:e>
                              <m:r>
                                <a:rPr lang="it-IT" b="0" i="1" smtClean="0">
                                  <a:latin typeface="Cambria Math" panose="02040503050406030204" pitchFamily="18" charset="0"/>
                                </a:rPr>
                                <m:t>𝑏</m:t>
                              </m:r>
                              <m:r>
                                <a:rPr lang="it-IT" i="1">
                                  <a:latin typeface="Cambria Math" panose="02040503050406030204" pitchFamily="18" charset="0"/>
                                </a:rPr>
                                <m:t>,</m:t>
                              </m:r>
                              <m:r>
                                <a:rPr lang="it-IT" i="1">
                                  <a:latin typeface="Cambria Math" panose="02040503050406030204" pitchFamily="18" charset="0"/>
                                </a:rPr>
                                <m:t>𝐸</m:t>
                              </m:r>
                            </m:e>
                          </m:d>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𝑠</m:t>
                              </m:r>
                            </m:sub>
                          </m:sSub>
                          <m:d>
                            <m:dPr>
                              <m:ctrlPr>
                                <a:rPr lang="it-IT" i="1">
                                  <a:latin typeface="Cambria Math" panose="02040503050406030204" pitchFamily="18" charset="0"/>
                                </a:rPr>
                              </m:ctrlPr>
                            </m:dPr>
                            <m:e>
                              <m:r>
                                <a:rPr lang="it-IT" b="0" i="1" smtClean="0">
                                  <a:latin typeface="Cambria Math" panose="02040503050406030204" pitchFamily="18" charset="0"/>
                                </a:rPr>
                                <m:t>𝑏</m:t>
                              </m:r>
                              <m:r>
                                <a:rPr lang="it-IT" i="1">
                                  <a:latin typeface="Cambria Math" panose="02040503050406030204" pitchFamily="18" charset="0"/>
                                </a:rPr>
                                <m:t>,</m:t>
                              </m:r>
                              <m:r>
                                <a:rPr lang="it-IT" i="1">
                                  <a:latin typeface="Cambria Math" panose="02040503050406030204" pitchFamily="18" charset="0"/>
                                </a:rPr>
                                <m:t>𝐿</m:t>
                              </m:r>
                            </m:e>
                          </m:d>
                        </m:e>
                      </m:nary>
                    </m:oMath>
                  </m:oMathPara>
                </a14:m>
                <a:endParaRPr lang="it-IT" dirty="0"/>
              </a:p>
            </p:txBody>
          </p:sp>
        </mc:Choice>
        <mc:Fallback xmlns="">
          <p:sp>
            <p:nvSpPr>
              <p:cNvPr id="64" name="CasellaDiTesto 63">
                <a:extLst>
                  <a:ext uri="{FF2B5EF4-FFF2-40B4-BE49-F238E27FC236}">
                    <a16:creationId xmlns:a16="http://schemas.microsoft.com/office/drawing/2014/main" id="{2A4F86A1-48FB-4BD9-B586-4A819DA3FFBB}"/>
                  </a:ext>
                </a:extLst>
              </p:cNvPr>
              <p:cNvSpPr txBox="1">
                <a:spLocks noRot="1" noChangeAspect="1" noMove="1" noResize="1" noEditPoints="1" noAdjustHandles="1" noChangeArrowheads="1" noChangeShapeType="1" noTextEdit="1"/>
              </p:cNvSpPr>
              <p:nvPr/>
            </p:nvSpPr>
            <p:spPr>
              <a:xfrm>
                <a:off x="201881" y="2536006"/>
                <a:ext cx="2786191" cy="1344342"/>
              </a:xfrm>
              <a:prstGeom prst="rect">
                <a:avLst/>
              </a:prstGeom>
              <a:blipFill>
                <a:blip r:embed="rId2"/>
                <a:stretch>
                  <a:fillRect/>
                </a:stretch>
              </a:blipFill>
            </p:spPr>
            <p:txBody>
              <a:bodyPr/>
              <a:lstStyle/>
              <a:p>
                <a:r>
                  <a:rPr lang="it-IT">
                    <a:noFill/>
                  </a:rPr>
                  <a:t> </a:t>
                </a:r>
              </a:p>
            </p:txBody>
          </p:sp>
        </mc:Fallback>
      </mc:AlternateContent>
      <p:sp>
        <p:nvSpPr>
          <p:cNvPr id="71" name="Rettangolo 70">
            <a:extLst>
              <a:ext uri="{FF2B5EF4-FFF2-40B4-BE49-F238E27FC236}">
                <a16:creationId xmlns:a16="http://schemas.microsoft.com/office/drawing/2014/main" id="{DE276837-5DC6-4355-B87D-768B0E6022FE}"/>
              </a:ext>
            </a:extLst>
          </p:cNvPr>
          <p:cNvSpPr/>
          <p:nvPr/>
        </p:nvSpPr>
        <p:spPr>
          <a:xfrm>
            <a:off x="5148716" y="1577212"/>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1</a:t>
            </a:r>
          </a:p>
        </p:txBody>
      </p:sp>
      <p:sp>
        <p:nvSpPr>
          <p:cNvPr id="77" name="Rettangolo 76">
            <a:extLst>
              <a:ext uri="{FF2B5EF4-FFF2-40B4-BE49-F238E27FC236}">
                <a16:creationId xmlns:a16="http://schemas.microsoft.com/office/drawing/2014/main" id="{242378F8-E1FD-4623-8BF6-18ECA1A59F48}"/>
              </a:ext>
            </a:extLst>
          </p:cNvPr>
          <p:cNvSpPr/>
          <p:nvPr/>
        </p:nvSpPr>
        <p:spPr>
          <a:xfrm>
            <a:off x="4956494" y="3059228"/>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2</a:t>
            </a:r>
          </a:p>
        </p:txBody>
      </p:sp>
      <p:sp>
        <p:nvSpPr>
          <p:cNvPr id="78" name="Rettangolo 77">
            <a:extLst>
              <a:ext uri="{FF2B5EF4-FFF2-40B4-BE49-F238E27FC236}">
                <a16:creationId xmlns:a16="http://schemas.microsoft.com/office/drawing/2014/main" id="{A032F03F-C86B-4397-806F-032AAB96F943}"/>
              </a:ext>
            </a:extLst>
          </p:cNvPr>
          <p:cNvSpPr/>
          <p:nvPr/>
        </p:nvSpPr>
        <p:spPr>
          <a:xfrm>
            <a:off x="3789197" y="440567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3</a:t>
            </a:r>
          </a:p>
        </p:txBody>
      </p:sp>
      <p:sp>
        <p:nvSpPr>
          <p:cNvPr id="80" name="Rettangolo 79">
            <a:extLst>
              <a:ext uri="{FF2B5EF4-FFF2-40B4-BE49-F238E27FC236}">
                <a16:creationId xmlns:a16="http://schemas.microsoft.com/office/drawing/2014/main" id="{D10E697B-C8EA-49AC-8F55-BD7FEF46DED0}"/>
              </a:ext>
            </a:extLst>
          </p:cNvPr>
          <p:cNvSpPr/>
          <p:nvPr/>
        </p:nvSpPr>
        <p:spPr>
          <a:xfrm>
            <a:off x="7985845" y="438430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4</a:t>
            </a:r>
          </a:p>
        </p:txBody>
      </p:sp>
      <p:sp>
        <p:nvSpPr>
          <p:cNvPr id="82" name="Rettangolo 81">
            <a:extLst>
              <a:ext uri="{FF2B5EF4-FFF2-40B4-BE49-F238E27FC236}">
                <a16:creationId xmlns:a16="http://schemas.microsoft.com/office/drawing/2014/main" id="{EA03AF87-493F-47F5-91ED-861D825579E5}"/>
              </a:ext>
            </a:extLst>
          </p:cNvPr>
          <p:cNvSpPr/>
          <p:nvPr/>
        </p:nvSpPr>
        <p:spPr>
          <a:xfrm>
            <a:off x="251789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5</a:t>
            </a:r>
          </a:p>
        </p:txBody>
      </p:sp>
      <p:sp>
        <p:nvSpPr>
          <p:cNvPr id="83" name="Rettangolo 82">
            <a:extLst>
              <a:ext uri="{FF2B5EF4-FFF2-40B4-BE49-F238E27FC236}">
                <a16:creationId xmlns:a16="http://schemas.microsoft.com/office/drawing/2014/main" id="{F96CD289-6157-4FCA-B445-95865DAA0B8E}"/>
              </a:ext>
            </a:extLst>
          </p:cNvPr>
          <p:cNvSpPr/>
          <p:nvPr/>
        </p:nvSpPr>
        <p:spPr>
          <a:xfrm>
            <a:off x="679871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6</a:t>
            </a:r>
          </a:p>
        </p:txBody>
      </p:sp>
      <mc:AlternateContent xmlns:mc="http://schemas.openxmlformats.org/markup-compatibility/2006" xmlns:a14="http://schemas.microsoft.com/office/drawing/2010/main">
        <mc:Choice Requires="a14">
          <p:sp>
            <p:nvSpPr>
              <p:cNvPr id="84" name="Rettangolo 83">
                <a:extLst>
                  <a:ext uri="{FF2B5EF4-FFF2-40B4-BE49-F238E27FC236}">
                    <a16:creationId xmlns:a16="http://schemas.microsoft.com/office/drawing/2014/main" id="{5A4F2D19-A953-42ED-9CD4-1A859EB7F654}"/>
                  </a:ext>
                </a:extLst>
              </p:cNvPr>
              <p:cNvSpPr/>
              <p:nvPr/>
            </p:nvSpPr>
            <p:spPr>
              <a:xfrm>
                <a:off x="2988072" y="4636300"/>
                <a:ext cx="9476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3</m:t>
                          </m:r>
                        </m:sub>
                      </m:sSub>
                      <m:r>
                        <a:rPr lang="it-IT" i="1" smtClean="0">
                          <a:latin typeface="Cambria Math" panose="02040503050406030204" pitchFamily="18" charset="0"/>
                        </a:rPr>
                        <m:t>=</m:t>
                      </m:r>
                      <m:r>
                        <a:rPr lang="it-IT" b="0" i="1" smtClean="0">
                          <a:latin typeface="Cambria Math" panose="02040503050406030204" pitchFamily="18" charset="0"/>
                        </a:rPr>
                        <m:t>1</m:t>
                      </m:r>
                    </m:oMath>
                  </m:oMathPara>
                </a14:m>
                <a:endParaRPr lang="it-IT" dirty="0"/>
              </a:p>
            </p:txBody>
          </p:sp>
        </mc:Choice>
        <mc:Fallback xmlns="">
          <p:sp>
            <p:nvSpPr>
              <p:cNvPr id="84" name="Rettangolo 83">
                <a:extLst>
                  <a:ext uri="{FF2B5EF4-FFF2-40B4-BE49-F238E27FC236}">
                    <a16:creationId xmlns:a16="http://schemas.microsoft.com/office/drawing/2014/main" id="{5A4F2D19-A953-42ED-9CD4-1A859EB7F654}"/>
                  </a:ext>
                </a:extLst>
              </p:cNvPr>
              <p:cNvSpPr>
                <a:spLocks noRot="1" noChangeAspect="1" noMove="1" noResize="1" noEditPoints="1" noAdjustHandles="1" noChangeArrowheads="1" noChangeShapeType="1" noTextEdit="1"/>
              </p:cNvSpPr>
              <p:nvPr/>
            </p:nvSpPr>
            <p:spPr>
              <a:xfrm>
                <a:off x="2988072" y="4636300"/>
                <a:ext cx="947631" cy="369332"/>
              </a:xfrm>
              <a:prstGeom prst="rect">
                <a:avLst/>
              </a:prstGeom>
              <a:blipFill>
                <a:blip r:embed="rId3"/>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5" name="Rettangolo 84">
                <a:extLst>
                  <a:ext uri="{FF2B5EF4-FFF2-40B4-BE49-F238E27FC236}">
                    <a16:creationId xmlns:a16="http://schemas.microsoft.com/office/drawing/2014/main" id="{82347B90-1BE9-4487-9EEF-B71833C36981}"/>
                  </a:ext>
                </a:extLst>
              </p:cNvPr>
              <p:cNvSpPr/>
              <p:nvPr/>
            </p:nvSpPr>
            <p:spPr>
              <a:xfrm>
                <a:off x="8334731" y="4642015"/>
                <a:ext cx="15320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4</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𝑋</m:t>
                          </m:r>
                          <m:r>
                            <a:rPr lang="it-IT" i="1">
                              <a:latin typeface="Cambria Math" panose="02040503050406030204" pitchFamily="18" charset="0"/>
                            </a:rPr>
                            <m:t>|</m:t>
                          </m:r>
                          <m:r>
                            <a:rPr lang="it-IT" i="1">
                              <a:latin typeface="Cambria Math" panose="02040503050406030204" pitchFamily="18" charset="0"/>
                            </a:rPr>
                            <m:t>𝐸</m:t>
                          </m:r>
                        </m:e>
                      </m:d>
                    </m:oMath>
                  </m:oMathPara>
                </a14:m>
                <a:endParaRPr lang="it-IT" dirty="0"/>
              </a:p>
            </p:txBody>
          </p:sp>
        </mc:Choice>
        <mc:Fallback xmlns="">
          <p:sp>
            <p:nvSpPr>
              <p:cNvPr id="85" name="Rettangolo 84">
                <a:extLst>
                  <a:ext uri="{FF2B5EF4-FFF2-40B4-BE49-F238E27FC236}">
                    <a16:creationId xmlns:a16="http://schemas.microsoft.com/office/drawing/2014/main" id="{82347B90-1BE9-4487-9EEF-B71833C36981}"/>
                  </a:ext>
                </a:extLst>
              </p:cNvPr>
              <p:cNvSpPr>
                <a:spLocks noRot="1" noChangeAspect="1" noMove="1" noResize="1" noEditPoints="1" noAdjustHandles="1" noChangeArrowheads="1" noChangeShapeType="1" noTextEdit="1"/>
              </p:cNvSpPr>
              <p:nvPr/>
            </p:nvSpPr>
            <p:spPr>
              <a:xfrm>
                <a:off x="8334731" y="4642015"/>
                <a:ext cx="1532022" cy="369332"/>
              </a:xfrm>
              <a:prstGeom prst="rect">
                <a:avLst/>
              </a:prstGeom>
              <a:blipFill>
                <a:blip r:embed="rId4"/>
                <a:stretch>
                  <a:fillRect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6" name="Rettangolo 85">
                <a:extLst>
                  <a:ext uri="{FF2B5EF4-FFF2-40B4-BE49-F238E27FC236}">
                    <a16:creationId xmlns:a16="http://schemas.microsoft.com/office/drawing/2014/main" id="{FFC3BCC3-0603-43C9-AE00-931791E1D831}"/>
                  </a:ext>
                </a:extLst>
              </p:cNvPr>
              <p:cNvSpPr/>
              <p:nvPr/>
            </p:nvSpPr>
            <p:spPr>
              <a:xfrm>
                <a:off x="833685" y="6166874"/>
                <a:ext cx="17984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5</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𝐷</m:t>
                          </m:r>
                          <m:r>
                            <a:rPr lang="it-IT" i="1">
                              <a:latin typeface="Cambria Math" panose="02040503050406030204" pitchFamily="18" charset="0"/>
                            </a:rPr>
                            <m:t>|</m:t>
                          </m:r>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𝐸</m:t>
                          </m:r>
                        </m:e>
                      </m:d>
                    </m:oMath>
                  </m:oMathPara>
                </a14:m>
                <a:endParaRPr lang="it-IT" dirty="0"/>
              </a:p>
            </p:txBody>
          </p:sp>
        </mc:Choice>
        <mc:Fallback xmlns="">
          <p:sp>
            <p:nvSpPr>
              <p:cNvPr id="86" name="Rettangolo 85">
                <a:extLst>
                  <a:ext uri="{FF2B5EF4-FFF2-40B4-BE49-F238E27FC236}">
                    <a16:creationId xmlns:a16="http://schemas.microsoft.com/office/drawing/2014/main" id="{FFC3BCC3-0603-43C9-AE00-931791E1D831}"/>
                  </a:ext>
                </a:extLst>
              </p:cNvPr>
              <p:cNvSpPr>
                <a:spLocks noRot="1" noChangeAspect="1" noMove="1" noResize="1" noEditPoints="1" noAdjustHandles="1" noChangeArrowheads="1" noChangeShapeType="1" noTextEdit="1"/>
              </p:cNvSpPr>
              <p:nvPr/>
            </p:nvSpPr>
            <p:spPr>
              <a:xfrm>
                <a:off x="833685" y="6166874"/>
                <a:ext cx="1798441" cy="369332"/>
              </a:xfrm>
              <a:prstGeom prst="rect">
                <a:avLst/>
              </a:prstGeom>
              <a:blipFill>
                <a:blip r:embed="rId5"/>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7" name="Rettangolo 86">
                <a:extLst>
                  <a:ext uri="{FF2B5EF4-FFF2-40B4-BE49-F238E27FC236}">
                    <a16:creationId xmlns:a16="http://schemas.microsoft.com/office/drawing/2014/main" id="{AB1FBA64-B36B-4C17-8FA6-2608CAA56975}"/>
                  </a:ext>
                </a:extLst>
              </p:cNvPr>
              <p:cNvSpPr/>
              <p:nvPr/>
            </p:nvSpPr>
            <p:spPr>
              <a:xfrm>
                <a:off x="7137916" y="6166874"/>
                <a:ext cx="30475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6</m:t>
                          </m:r>
                        </m:sub>
                      </m:sSub>
                      <m:r>
                        <a:rPr lang="it-IT" i="1">
                          <a:latin typeface="Cambria Math" panose="02040503050406030204" pitchFamily="18" charset="0"/>
                        </a:rPr>
                        <m:t>=</m:t>
                      </m:r>
                      <m:r>
                        <m:rPr>
                          <m:sty m:val="p"/>
                        </m:rPr>
                        <a:rPr lang="it-IT" smtClean="0">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𝑆</m:t>
                          </m:r>
                        </m:e>
                      </m:d>
                      <m:r>
                        <a:rPr lang="it-IT" b="0" i="1" smtClean="0">
                          <a:latin typeface="Cambria Math" panose="02040503050406030204" pitchFamily="18" charset="0"/>
                        </a:rPr>
                        <m:t>⋅</m:t>
                      </m:r>
                      <m:r>
                        <m:rPr>
                          <m:sty m:val="p"/>
                        </m:rPr>
                        <a:rPr lang="it-IT" smtClean="0">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𝐿</m:t>
                          </m:r>
                          <m:r>
                            <a:rPr lang="it-IT" i="1">
                              <a:latin typeface="Cambria Math" panose="02040503050406030204" pitchFamily="18" charset="0"/>
                            </a:rPr>
                            <m:t>|</m:t>
                          </m:r>
                          <m:r>
                            <a:rPr lang="it-IT" i="1">
                              <a:latin typeface="Cambria Math" panose="02040503050406030204" pitchFamily="18" charset="0"/>
                            </a:rPr>
                            <m:t>𝑆</m:t>
                          </m:r>
                        </m:e>
                      </m:d>
                      <m:r>
                        <a:rPr lang="it-IT" b="0" i="1" smtClean="0">
                          <a:latin typeface="Cambria Math" panose="02040503050406030204" pitchFamily="18" charset="0"/>
                        </a:rPr>
                        <m:t>⋅</m:t>
                      </m:r>
                      <m:r>
                        <m:rPr>
                          <m:sty m:val="p"/>
                        </m:rPr>
                        <a:rPr lang="it-IT">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𝑆</m:t>
                          </m:r>
                        </m:e>
                      </m:d>
                    </m:oMath>
                  </m:oMathPara>
                </a14:m>
                <a:endParaRPr lang="it-IT" dirty="0"/>
              </a:p>
            </p:txBody>
          </p:sp>
        </mc:Choice>
        <mc:Fallback xmlns="">
          <p:sp>
            <p:nvSpPr>
              <p:cNvPr id="87" name="Rettangolo 86">
                <a:extLst>
                  <a:ext uri="{FF2B5EF4-FFF2-40B4-BE49-F238E27FC236}">
                    <a16:creationId xmlns:a16="http://schemas.microsoft.com/office/drawing/2014/main" id="{AB1FBA64-B36B-4C17-8FA6-2608CAA56975}"/>
                  </a:ext>
                </a:extLst>
              </p:cNvPr>
              <p:cNvSpPr>
                <a:spLocks noRot="1" noChangeAspect="1" noMove="1" noResize="1" noEditPoints="1" noAdjustHandles="1" noChangeArrowheads="1" noChangeShapeType="1" noTextEdit="1"/>
              </p:cNvSpPr>
              <p:nvPr/>
            </p:nvSpPr>
            <p:spPr>
              <a:xfrm>
                <a:off x="7137916" y="6166874"/>
                <a:ext cx="3047501" cy="369332"/>
              </a:xfrm>
              <a:prstGeom prst="rect">
                <a:avLst/>
              </a:prstGeom>
              <a:blipFill>
                <a:blip r:embed="rId6"/>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8" name="Rettangolo 87">
                <a:extLst>
                  <a:ext uri="{FF2B5EF4-FFF2-40B4-BE49-F238E27FC236}">
                    <a16:creationId xmlns:a16="http://schemas.microsoft.com/office/drawing/2014/main" id="{BA8651FC-926A-47FB-B2AA-08CA89E4D540}"/>
                  </a:ext>
                </a:extLst>
              </p:cNvPr>
              <p:cNvSpPr/>
              <p:nvPr/>
            </p:nvSpPr>
            <p:spPr>
              <a:xfrm>
                <a:off x="7073612" y="1811741"/>
                <a:ext cx="217508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𝜓</m:t>
                          </m:r>
                        </m:e>
                        <m:sub>
                          <m:r>
                            <a:rPr lang="it-IT" b="0" i="1" smtClean="0">
                              <a:latin typeface="Cambria Math" panose="02040503050406030204" pitchFamily="18" charset="0"/>
                            </a:rPr>
                            <m:t>1</m:t>
                          </m:r>
                        </m:sub>
                      </m:sSub>
                      <m:r>
                        <a:rPr lang="it-IT" b="0" i="1" smtClean="0">
                          <a:latin typeface="Cambria Math" panose="02040503050406030204" pitchFamily="18" charset="0"/>
                        </a:rPr>
                        <m:t>=</m:t>
                      </m:r>
                      <m:r>
                        <a:rPr lang="it-IT" i="1" smtClean="0">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𝐴</m:t>
                          </m:r>
                        </m:e>
                      </m:d>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𝑇</m:t>
                          </m:r>
                          <m:r>
                            <a:rPr lang="it-IT" i="1">
                              <a:latin typeface="Cambria Math" panose="02040503050406030204" pitchFamily="18" charset="0"/>
                            </a:rPr>
                            <m:t>|</m:t>
                          </m:r>
                          <m:r>
                            <a:rPr lang="it-IT" i="1">
                              <a:latin typeface="Cambria Math" panose="02040503050406030204" pitchFamily="18" charset="0"/>
                            </a:rPr>
                            <m:t>𝐴</m:t>
                          </m:r>
                        </m:e>
                      </m:d>
                    </m:oMath>
                  </m:oMathPara>
                </a14:m>
                <a:endParaRPr lang="it-IT" dirty="0"/>
              </a:p>
            </p:txBody>
          </p:sp>
        </mc:Choice>
        <mc:Fallback xmlns="">
          <p:sp>
            <p:nvSpPr>
              <p:cNvPr id="88" name="Rettangolo 87">
                <a:extLst>
                  <a:ext uri="{FF2B5EF4-FFF2-40B4-BE49-F238E27FC236}">
                    <a16:creationId xmlns:a16="http://schemas.microsoft.com/office/drawing/2014/main" id="{BA8651FC-926A-47FB-B2AA-08CA89E4D540}"/>
                  </a:ext>
                </a:extLst>
              </p:cNvPr>
              <p:cNvSpPr>
                <a:spLocks noRot="1" noChangeAspect="1" noMove="1" noResize="1" noEditPoints="1" noAdjustHandles="1" noChangeArrowheads="1" noChangeShapeType="1" noTextEdit="1"/>
              </p:cNvSpPr>
              <p:nvPr/>
            </p:nvSpPr>
            <p:spPr>
              <a:xfrm>
                <a:off x="7073612" y="1811741"/>
                <a:ext cx="2175083" cy="369332"/>
              </a:xfrm>
              <a:prstGeom prst="rect">
                <a:avLst/>
              </a:prstGeom>
              <a:blipFill>
                <a:blip r:embed="rId7"/>
                <a:stretch>
                  <a:fillRect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9" name="Rettangolo 88">
                <a:extLst>
                  <a:ext uri="{FF2B5EF4-FFF2-40B4-BE49-F238E27FC236}">
                    <a16:creationId xmlns:a16="http://schemas.microsoft.com/office/drawing/2014/main" id="{DD4B7047-5722-44DE-9467-FCC4D22C9638}"/>
                  </a:ext>
                </a:extLst>
              </p:cNvPr>
              <p:cNvSpPr/>
              <p:nvPr/>
            </p:nvSpPr>
            <p:spPr>
              <a:xfrm>
                <a:off x="7143801" y="3240712"/>
                <a:ext cx="174400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2</m:t>
                          </m:r>
                        </m:sub>
                      </m:sSub>
                      <m:r>
                        <a:rPr lang="it-IT" i="1">
                          <a:latin typeface="Cambria Math" panose="02040503050406030204" pitchFamily="18" charset="0"/>
                        </a:rPr>
                        <m:t>=</m:t>
                      </m:r>
                      <m:r>
                        <a:rPr lang="it-IT" b="0" i="1" smtClean="0">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smtClean="0">
                              <a:latin typeface="Cambria Math" panose="02040503050406030204" pitchFamily="18" charset="0"/>
                            </a:rPr>
                            <m:t>𝑇</m:t>
                          </m:r>
                          <m:r>
                            <a:rPr lang="it-IT" i="1" smtClean="0">
                              <a:latin typeface="Cambria Math" panose="02040503050406030204" pitchFamily="18" charset="0"/>
                            </a:rPr>
                            <m:t>,</m:t>
                          </m:r>
                          <m:r>
                            <a:rPr lang="it-IT" i="1">
                              <a:latin typeface="Cambria Math" panose="02040503050406030204" pitchFamily="18" charset="0"/>
                            </a:rPr>
                            <m:t>𝐿</m:t>
                          </m:r>
                        </m:e>
                      </m:d>
                    </m:oMath>
                  </m:oMathPara>
                </a14:m>
                <a:endParaRPr lang="it-IT" dirty="0"/>
              </a:p>
            </p:txBody>
          </p:sp>
        </mc:Choice>
        <mc:Fallback xmlns="">
          <p:sp>
            <p:nvSpPr>
              <p:cNvPr id="89" name="Rettangolo 88">
                <a:extLst>
                  <a:ext uri="{FF2B5EF4-FFF2-40B4-BE49-F238E27FC236}">
                    <a16:creationId xmlns:a16="http://schemas.microsoft.com/office/drawing/2014/main" id="{DD4B7047-5722-44DE-9467-FCC4D22C9638}"/>
                  </a:ext>
                </a:extLst>
              </p:cNvPr>
              <p:cNvSpPr>
                <a:spLocks noRot="1" noChangeAspect="1" noMove="1" noResize="1" noEditPoints="1" noAdjustHandles="1" noChangeArrowheads="1" noChangeShapeType="1" noTextEdit="1"/>
              </p:cNvSpPr>
              <p:nvPr/>
            </p:nvSpPr>
            <p:spPr>
              <a:xfrm>
                <a:off x="7143801" y="3240712"/>
                <a:ext cx="1744004" cy="369332"/>
              </a:xfrm>
              <a:prstGeom prst="rect">
                <a:avLst/>
              </a:prstGeom>
              <a:blipFill>
                <a:blip r:embed="rId8"/>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1" name="Rettangolo 90">
                <a:extLst>
                  <a:ext uri="{FF2B5EF4-FFF2-40B4-BE49-F238E27FC236}">
                    <a16:creationId xmlns:a16="http://schemas.microsoft.com/office/drawing/2014/main" id="{65494935-9AC9-48BF-9416-7B6A826C5AF0}"/>
                  </a:ext>
                </a:extLst>
              </p:cNvPr>
              <p:cNvSpPr/>
              <p:nvPr/>
            </p:nvSpPr>
            <p:spPr>
              <a:xfrm>
                <a:off x="1240103" y="5355144"/>
                <a:ext cx="2547172"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3,5</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i="1">
                              <a:latin typeface="Cambria Math" panose="02040503050406030204" pitchFamily="18" charset="0"/>
                            </a:rPr>
                            <m:t>5→3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𝐷</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𝐵</m:t>
                          </m:r>
                          <m:r>
                            <a:rPr lang="it-IT" b="0" i="1" smtClean="0">
                              <a:latin typeface="Cambria Math" panose="02040503050406030204" pitchFamily="18" charset="0"/>
                            </a:rPr>
                            <m:t>,</m:t>
                          </m:r>
                          <m:r>
                            <a:rPr lang="it-IT" b="0" i="1" smtClean="0">
                              <a:latin typeface="Cambria Math" panose="02040503050406030204" pitchFamily="18" charset="0"/>
                            </a:rPr>
                            <m:t>𝐸</m:t>
                          </m:r>
                        </m:e>
                      </m:d>
                    </m:oMath>
                  </m:oMathPara>
                </a14:m>
                <a:endParaRPr lang="it-IT" dirty="0"/>
              </a:p>
            </p:txBody>
          </p:sp>
        </mc:Choice>
        <mc:Fallback xmlns="">
          <p:sp>
            <p:nvSpPr>
              <p:cNvPr id="91" name="Rettangolo 90">
                <a:extLst>
                  <a:ext uri="{FF2B5EF4-FFF2-40B4-BE49-F238E27FC236}">
                    <a16:creationId xmlns:a16="http://schemas.microsoft.com/office/drawing/2014/main" id="{65494935-9AC9-48BF-9416-7B6A826C5AF0}"/>
                  </a:ext>
                </a:extLst>
              </p:cNvPr>
              <p:cNvSpPr>
                <a:spLocks noRot="1" noChangeAspect="1" noMove="1" noResize="1" noEditPoints="1" noAdjustHandles="1" noChangeArrowheads="1" noChangeShapeType="1" noTextEdit="1"/>
              </p:cNvSpPr>
              <p:nvPr/>
            </p:nvSpPr>
            <p:spPr>
              <a:xfrm>
                <a:off x="1240103" y="5355144"/>
                <a:ext cx="2547172" cy="381515"/>
              </a:xfrm>
              <a:prstGeom prst="rect">
                <a:avLst/>
              </a:prstGeom>
              <a:blipFill>
                <a:blip r:embed="rId9"/>
                <a:stretch>
                  <a:fillRect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Rettangolo 91">
                <a:extLst>
                  <a:ext uri="{FF2B5EF4-FFF2-40B4-BE49-F238E27FC236}">
                    <a16:creationId xmlns:a16="http://schemas.microsoft.com/office/drawing/2014/main" id="{C14F93AF-5BEF-4DD8-A5D4-896A4184BD09}"/>
                  </a:ext>
                </a:extLst>
              </p:cNvPr>
              <p:cNvSpPr/>
              <p:nvPr/>
            </p:nvSpPr>
            <p:spPr>
              <a:xfrm>
                <a:off x="5930556" y="5333442"/>
                <a:ext cx="2473882"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3,6</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i="1">
                              <a:latin typeface="Cambria Math" panose="02040503050406030204" pitchFamily="18" charset="0"/>
                            </a:rPr>
                            <m:t>6→3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𝑠</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𝐵</m:t>
                          </m:r>
                          <m:r>
                            <a:rPr lang="it-IT" b="0" i="1" smtClean="0">
                              <a:latin typeface="Cambria Math" panose="02040503050406030204" pitchFamily="18" charset="0"/>
                            </a:rPr>
                            <m:t>,</m:t>
                          </m:r>
                          <m:r>
                            <a:rPr lang="it-IT" b="0" i="1" smtClean="0">
                              <a:latin typeface="Cambria Math" panose="02040503050406030204" pitchFamily="18" charset="0"/>
                            </a:rPr>
                            <m:t>𝐿</m:t>
                          </m:r>
                        </m:e>
                      </m:d>
                    </m:oMath>
                  </m:oMathPara>
                </a14:m>
                <a:endParaRPr lang="it-IT" dirty="0"/>
              </a:p>
            </p:txBody>
          </p:sp>
        </mc:Choice>
        <mc:Fallback xmlns="">
          <p:sp>
            <p:nvSpPr>
              <p:cNvPr id="92" name="Rettangolo 91">
                <a:extLst>
                  <a:ext uri="{FF2B5EF4-FFF2-40B4-BE49-F238E27FC236}">
                    <a16:creationId xmlns:a16="http://schemas.microsoft.com/office/drawing/2014/main" id="{C14F93AF-5BEF-4DD8-A5D4-896A4184BD09}"/>
                  </a:ext>
                </a:extLst>
              </p:cNvPr>
              <p:cNvSpPr>
                <a:spLocks noRot="1" noChangeAspect="1" noMove="1" noResize="1" noEditPoints="1" noAdjustHandles="1" noChangeArrowheads="1" noChangeShapeType="1" noTextEdit="1"/>
              </p:cNvSpPr>
              <p:nvPr/>
            </p:nvSpPr>
            <p:spPr>
              <a:xfrm>
                <a:off x="5930556" y="5333442"/>
                <a:ext cx="2473882" cy="381515"/>
              </a:xfrm>
              <a:prstGeom prst="rect">
                <a:avLst/>
              </a:prstGeom>
              <a:blipFill>
                <a:blip r:embed="rId10"/>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3" name="Rettangolo 92">
                <a:extLst>
                  <a:ext uri="{FF2B5EF4-FFF2-40B4-BE49-F238E27FC236}">
                    <a16:creationId xmlns:a16="http://schemas.microsoft.com/office/drawing/2014/main" id="{631BCD23-C215-4A02-9672-51C31D801812}"/>
                  </a:ext>
                </a:extLst>
              </p:cNvPr>
              <p:cNvSpPr/>
              <p:nvPr/>
            </p:nvSpPr>
            <p:spPr>
              <a:xfrm>
                <a:off x="6807264" y="3881430"/>
                <a:ext cx="2299797"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panose="02040503050406030204" pitchFamily="18" charset="0"/>
                                </a:rPr>
                                <m:t>𝜇</m:t>
                              </m:r>
                            </m:e>
                            <m:sub>
                              <m:r>
                                <a:rPr lang="it-IT" b="0" i="1" smtClean="0">
                                  <a:latin typeface="Cambria Math" panose="02040503050406030204" pitchFamily="18" charset="0"/>
                                </a:rPr>
                                <m:t>2,4</m:t>
                              </m:r>
                            </m:sub>
                          </m:sSub>
                          <m:r>
                            <a:rPr lang="it-IT" i="1">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4</m:t>
                          </m:r>
                          <m:r>
                            <a:rPr lang="it-IT" i="1">
                              <a:latin typeface="Cambria Math" panose="02040503050406030204" pitchFamily="18" charset="0"/>
                            </a:rPr>
                            <m:t>→</m:t>
                          </m:r>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𝑋</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e>
                      </m:d>
                    </m:oMath>
                  </m:oMathPara>
                </a14:m>
                <a:endParaRPr lang="it-IT" dirty="0"/>
              </a:p>
            </p:txBody>
          </p:sp>
        </mc:Choice>
        <mc:Fallback xmlns="">
          <p:sp>
            <p:nvSpPr>
              <p:cNvPr id="93" name="Rettangolo 92">
                <a:extLst>
                  <a:ext uri="{FF2B5EF4-FFF2-40B4-BE49-F238E27FC236}">
                    <a16:creationId xmlns:a16="http://schemas.microsoft.com/office/drawing/2014/main" id="{631BCD23-C215-4A02-9672-51C31D801812}"/>
                  </a:ext>
                </a:extLst>
              </p:cNvPr>
              <p:cNvSpPr>
                <a:spLocks noRot="1" noChangeAspect="1" noMove="1" noResize="1" noEditPoints="1" noAdjustHandles="1" noChangeArrowheads="1" noChangeShapeType="1" noTextEdit="1"/>
              </p:cNvSpPr>
              <p:nvPr/>
            </p:nvSpPr>
            <p:spPr>
              <a:xfrm>
                <a:off x="6807264" y="3881430"/>
                <a:ext cx="2299797" cy="381515"/>
              </a:xfrm>
              <a:prstGeom prst="rect">
                <a:avLst/>
              </a:prstGeom>
              <a:blipFill>
                <a:blip r:embed="rId11"/>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6" name="Rettangolo 95">
                <a:extLst>
                  <a:ext uri="{FF2B5EF4-FFF2-40B4-BE49-F238E27FC236}">
                    <a16:creationId xmlns:a16="http://schemas.microsoft.com/office/drawing/2014/main" id="{304ABE03-38CA-4C73-9F3B-3D1003E5F927}"/>
                  </a:ext>
                </a:extLst>
              </p:cNvPr>
              <p:cNvSpPr/>
              <p:nvPr/>
            </p:nvSpPr>
            <p:spPr>
              <a:xfrm>
                <a:off x="2563116" y="3892550"/>
                <a:ext cx="2459519"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2,3</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3</m:t>
                          </m:r>
                          <m:r>
                            <a:rPr lang="it-IT" i="1">
                              <a:latin typeface="Cambria Math" panose="02040503050406030204" pitchFamily="18" charset="0"/>
                            </a:rPr>
                            <m:t>→</m:t>
                          </m:r>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𝐵</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e>
                      </m:d>
                    </m:oMath>
                  </m:oMathPara>
                </a14:m>
                <a:endParaRPr lang="it-IT" dirty="0"/>
              </a:p>
            </p:txBody>
          </p:sp>
        </mc:Choice>
        <mc:Fallback xmlns="">
          <p:sp>
            <p:nvSpPr>
              <p:cNvPr id="96" name="Rettangolo 95">
                <a:extLst>
                  <a:ext uri="{FF2B5EF4-FFF2-40B4-BE49-F238E27FC236}">
                    <a16:creationId xmlns:a16="http://schemas.microsoft.com/office/drawing/2014/main" id="{304ABE03-38CA-4C73-9F3B-3D1003E5F927}"/>
                  </a:ext>
                </a:extLst>
              </p:cNvPr>
              <p:cNvSpPr>
                <a:spLocks noRot="1" noChangeAspect="1" noMove="1" noResize="1" noEditPoints="1" noAdjustHandles="1" noChangeArrowheads="1" noChangeShapeType="1" noTextEdit="1"/>
              </p:cNvSpPr>
              <p:nvPr/>
            </p:nvSpPr>
            <p:spPr>
              <a:xfrm>
                <a:off x="2563116" y="3892550"/>
                <a:ext cx="2459519" cy="381515"/>
              </a:xfrm>
              <a:prstGeom prst="rect">
                <a:avLst/>
              </a:prstGeom>
              <a:blipFill>
                <a:blip r:embed="rId12"/>
                <a:stretch>
                  <a:fillRect b="-11290"/>
                </a:stretch>
              </a:blipFill>
            </p:spPr>
            <p:txBody>
              <a:bodyPr/>
              <a:lstStyle/>
              <a:p>
                <a:r>
                  <a:rPr lang="it-IT">
                    <a:noFill/>
                  </a:rPr>
                  <a:t> </a:t>
                </a:r>
              </a:p>
            </p:txBody>
          </p:sp>
        </mc:Fallback>
      </mc:AlternateContent>
    </p:spTree>
    <p:extLst>
      <p:ext uri="{BB962C8B-B14F-4D97-AF65-F5344CB8AC3E}">
        <p14:creationId xmlns:p14="http://schemas.microsoft.com/office/powerpoint/2010/main" val="36281625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DE554F-794B-42D9-98C0-79F7A2FCE5DC}"/>
              </a:ext>
            </a:extLst>
          </p:cNvPr>
          <p:cNvSpPr>
            <a:spLocks noGrp="1"/>
          </p:cNvSpPr>
          <p:nvPr>
            <p:ph type="title"/>
          </p:nvPr>
        </p:nvSpPr>
        <p:spPr/>
        <p:txBody>
          <a:bodyPr>
            <a:normAutofit fontScale="90000"/>
          </a:bodyPr>
          <a:lstStyle/>
          <a:p>
            <a:r>
              <a:rPr lang="it-IT" dirty="0"/>
              <a:t>Esempio finale: Asia network</a:t>
            </a:r>
          </a:p>
        </p:txBody>
      </p:sp>
      <p:sp>
        <p:nvSpPr>
          <p:cNvPr id="3" name="Segnaposto numero diapositiva 2">
            <a:extLst>
              <a:ext uri="{FF2B5EF4-FFF2-40B4-BE49-F238E27FC236}">
                <a16:creationId xmlns:a16="http://schemas.microsoft.com/office/drawing/2014/main" id="{1D61C60F-6488-4B20-83E3-BD69237BBCCB}"/>
              </a:ext>
            </a:extLst>
          </p:cNvPr>
          <p:cNvSpPr>
            <a:spLocks noGrp="1"/>
          </p:cNvSpPr>
          <p:nvPr>
            <p:ph type="sldNum" sz="quarter" idx="11"/>
          </p:nvPr>
        </p:nvSpPr>
        <p:spPr/>
        <p:txBody>
          <a:bodyPr/>
          <a:lstStyle/>
          <a:p>
            <a:fld id="{E3E31332-ACEA-43BB-804D-F4DACF796CB9}" type="slidenum">
              <a:rPr lang="it-IT" smtClean="0"/>
              <a:t>48</a:t>
            </a:fld>
            <a:endParaRPr lang="it-IT"/>
          </a:p>
        </p:txBody>
      </p:sp>
      <p:sp>
        <p:nvSpPr>
          <p:cNvPr id="4" name="Segnaposto testo 3">
            <a:extLst>
              <a:ext uri="{FF2B5EF4-FFF2-40B4-BE49-F238E27FC236}">
                <a16:creationId xmlns:a16="http://schemas.microsoft.com/office/drawing/2014/main" id="{6FD20263-2C3B-4CD7-891F-931AB2CC36DE}"/>
              </a:ext>
            </a:extLst>
          </p:cNvPr>
          <p:cNvSpPr>
            <a:spLocks noGrp="1"/>
          </p:cNvSpPr>
          <p:nvPr>
            <p:ph type="body" sz="quarter" idx="13"/>
          </p:nvPr>
        </p:nvSpPr>
        <p:spPr/>
        <p:txBody>
          <a:bodyPr/>
          <a:lstStyle/>
          <a:p>
            <a:r>
              <a:rPr lang="it-IT" dirty="0"/>
              <a:t>Fase upward (IV)</a:t>
            </a:r>
          </a:p>
        </p:txBody>
      </p:sp>
      <p:grpSp>
        <p:nvGrpSpPr>
          <p:cNvPr id="5" name="Gruppo 4">
            <a:extLst>
              <a:ext uri="{FF2B5EF4-FFF2-40B4-BE49-F238E27FC236}">
                <a16:creationId xmlns:a16="http://schemas.microsoft.com/office/drawing/2014/main" id="{4535D5BE-AA6B-4BC2-A284-714F999E099F}"/>
              </a:ext>
            </a:extLst>
          </p:cNvPr>
          <p:cNvGrpSpPr/>
          <p:nvPr/>
        </p:nvGrpSpPr>
        <p:grpSpPr>
          <a:xfrm>
            <a:off x="2574731" y="1668481"/>
            <a:ext cx="5760000" cy="5040000"/>
            <a:chOff x="3948669" y="1463869"/>
            <a:chExt cx="6474342" cy="5120996"/>
          </a:xfrm>
        </p:grpSpPr>
        <p:grpSp>
          <p:nvGrpSpPr>
            <p:cNvPr id="6" name="Gruppo 5">
              <a:extLst>
                <a:ext uri="{FF2B5EF4-FFF2-40B4-BE49-F238E27FC236}">
                  <a16:creationId xmlns:a16="http://schemas.microsoft.com/office/drawing/2014/main" id="{F2CB22A2-41F9-44A5-9299-7CAF5AFE27E1}"/>
                </a:ext>
              </a:extLst>
            </p:cNvPr>
            <p:cNvGrpSpPr/>
            <p:nvPr/>
          </p:nvGrpSpPr>
          <p:grpSpPr>
            <a:xfrm>
              <a:off x="6819754" y="1463869"/>
              <a:ext cx="2160000" cy="720000"/>
              <a:chOff x="6819754" y="1585244"/>
              <a:chExt cx="2160000" cy="720000"/>
            </a:xfrm>
          </p:grpSpPr>
          <p:sp>
            <p:nvSpPr>
              <p:cNvPr id="59" name="Ovale 58">
                <a:extLst>
                  <a:ext uri="{FF2B5EF4-FFF2-40B4-BE49-F238E27FC236}">
                    <a16:creationId xmlns:a16="http://schemas.microsoft.com/office/drawing/2014/main" id="{A87149D1-91FA-4327-8E82-D60BBBDB2A96}"/>
                  </a:ext>
                </a:extLst>
              </p:cNvPr>
              <p:cNvSpPr/>
              <p:nvPr/>
            </p:nvSpPr>
            <p:spPr>
              <a:xfrm>
                <a:off x="6819754" y="1585244"/>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60" name="Gruppo 59">
                <a:extLst>
                  <a:ext uri="{FF2B5EF4-FFF2-40B4-BE49-F238E27FC236}">
                    <a16:creationId xmlns:a16="http://schemas.microsoft.com/office/drawing/2014/main" id="{467736A6-D761-42A4-8C4C-37A3CC8CD3D3}"/>
                  </a:ext>
                </a:extLst>
              </p:cNvPr>
              <p:cNvGrpSpPr/>
              <p:nvPr/>
            </p:nvGrpSpPr>
            <p:grpSpPr>
              <a:xfrm>
                <a:off x="7284498" y="1691935"/>
                <a:ext cx="1230513" cy="506618"/>
                <a:chOff x="6934690" y="2235179"/>
                <a:chExt cx="1230513" cy="506618"/>
              </a:xfrm>
            </p:grpSpPr>
            <p:sp>
              <p:nvSpPr>
                <p:cNvPr id="61" name="Ovale 60">
                  <a:extLst>
                    <a:ext uri="{FF2B5EF4-FFF2-40B4-BE49-F238E27FC236}">
                      <a16:creationId xmlns:a16="http://schemas.microsoft.com/office/drawing/2014/main" id="{E947F75A-C9D6-4775-BAB0-D1A9004D1D19}"/>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a:t>
                  </a:r>
                </a:p>
              </p:txBody>
            </p:sp>
            <p:sp>
              <p:nvSpPr>
                <p:cNvPr id="62" name="Ovale 61">
                  <a:extLst>
                    <a:ext uri="{FF2B5EF4-FFF2-40B4-BE49-F238E27FC236}">
                      <a16:creationId xmlns:a16="http://schemas.microsoft.com/office/drawing/2014/main" id="{3E0B3F48-6345-4849-AFBF-C59F9239B7EC}"/>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grpSp>
        </p:grpSp>
        <p:grpSp>
          <p:nvGrpSpPr>
            <p:cNvPr id="7" name="Gruppo 6">
              <a:extLst>
                <a:ext uri="{FF2B5EF4-FFF2-40B4-BE49-F238E27FC236}">
                  <a16:creationId xmlns:a16="http://schemas.microsoft.com/office/drawing/2014/main" id="{9972B266-C0CD-4664-8AA7-86D349E3357D}"/>
                </a:ext>
              </a:extLst>
            </p:cNvPr>
            <p:cNvGrpSpPr/>
            <p:nvPr/>
          </p:nvGrpSpPr>
          <p:grpSpPr>
            <a:xfrm>
              <a:off x="6819754" y="2866362"/>
              <a:ext cx="2160000" cy="720000"/>
              <a:chOff x="6819754" y="2819813"/>
              <a:chExt cx="2160000" cy="720000"/>
            </a:xfrm>
          </p:grpSpPr>
          <p:sp>
            <p:nvSpPr>
              <p:cNvPr id="54" name="Ovale 53">
                <a:extLst>
                  <a:ext uri="{FF2B5EF4-FFF2-40B4-BE49-F238E27FC236}">
                    <a16:creationId xmlns:a16="http://schemas.microsoft.com/office/drawing/2014/main" id="{AEE8AC28-0D9C-49CA-A33B-3902ED285302}"/>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5" name="Gruppo 54">
                <a:extLst>
                  <a:ext uri="{FF2B5EF4-FFF2-40B4-BE49-F238E27FC236}">
                    <a16:creationId xmlns:a16="http://schemas.microsoft.com/office/drawing/2014/main" id="{5DADBA86-8B6E-434C-B88B-9BA3EBD69253}"/>
                  </a:ext>
                </a:extLst>
              </p:cNvPr>
              <p:cNvGrpSpPr/>
              <p:nvPr/>
            </p:nvGrpSpPr>
            <p:grpSpPr>
              <a:xfrm>
                <a:off x="7039123" y="2927285"/>
                <a:ext cx="1721262" cy="505057"/>
                <a:chOff x="5029532" y="4984815"/>
                <a:chExt cx="1721262" cy="505057"/>
              </a:xfrm>
            </p:grpSpPr>
            <p:sp>
              <p:nvSpPr>
                <p:cNvPr id="56" name="Ovale 55">
                  <a:extLst>
                    <a:ext uri="{FF2B5EF4-FFF2-40B4-BE49-F238E27FC236}">
                      <a16:creationId xmlns:a16="http://schemas.microsoft.com/office/drawing/2014/main" id="{8D460479-55AC-48C6-A518-72DC48B28AE0}"/>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sp>
              <p:nvSpPr>
                <p:cNvPr id="57" name="Ovale 56">
                  <a:extLst>
                    <a:ext uri="{FF2B5EF4-FFF2-40B4-BE49-F238E27FC236}">
                      <a16:creationId xmlns:a16="http://schemas.microsoft.com/office/drawing/2014/main" id="{50B99B58-DFEC-4393-9237-AEDFBD3EFA3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58" name="Ovale 57">
                  <a:extLst>
                    <a:ext uri="{FF2B5EF4-FFF2-40B4-BE49-F238E27FC236}">
                      <a16:creationId xmlns:a16="http://schemas.microsoft.com/office/drawing/2014/main" id="{3F5237DD-1B2B-417E-A28E-6D875C7BF885}"/>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grpSp>
        </p:grpSp>
        <p:grpSp>
          <p:nvGrpSpPr>
            <p:cNvPr id="8" name="Gruppo 7">
              <a:extLst>
                <a:ext uri="{FF2B5EF4-FFF2-40B4-BE49-F238E27FC236}">
                  <a16:creationId xmlns:a16="http://schemas.microsoft.com/office/drawing/2014/main" id="{A257FDD4-C2DC-42AB-8BA7-4558839CB12B}"/>
                </a:ext>
              </a:extLst>
            </p:cNvPr>
            <p:cNvGrpSpPr/>
            <p:nvPr/>
          </p:nvGrpSpPr>
          <p:grpSpPr>
            <a:xfrm>
              <a:off x="8263011" y="4314132"/>
              <a:ext cx="2160000" cy="720000"/>
              <a:chOff x="6819754" y="1585244"/>
              <a:chExt cx="2160000" cy="720000"/>
            </a:xfrm>
          </p:grpSpPr>
          <p:sp>
            <p:nvSpPr>
              <p:cNvPr id="50" name="Ovale 49">
                <a:extLst>
                  <a:ext uri="{FF2B5EF4-FFF2-40B4-BE49-F238E27FC236}">
                    <a16:creationId xmlns:a16="http://schemas.microsoft.com/office/drawing/2014/main" id="{A98F684C-E6CE-462A-BEB5-777A27E34EE4}"/>
                  </a:ext>
                </a:extLst>
              </p:cNvPr>
              <p:cNvSpPr/>
              <p:nvPr/>
            </p:nvSpPr>
            <p:spPr>
              <a:xfrm>
                <a:off x="6819754" y="1585244"/>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1" name="Gruppo 50">
                <a:extLst>
                  <a:ext uri="{FF2B5EF4-FFF2-40B4-BE49-F238E27FC236}">
                    <a16:creationId xmlns:a16="http://schemas.microsoft.com/office/drawing/2014/main" id="{6E6134F9-FFC6-48AF-A6E1-997F919B6971}"/>
                  </a:ext>
                </a:extLst>
              </p:cNvPr>
              <p:cNvGrpSpPr/>
              <p:nvPr/>
            </p:nvGrpSpPr>
            <p:grpSpPr>
              <a:xfrm>
                <a:off x="7284498" y="1691935"/>
                <a:ext cx="1230513" cy="506618"/>
                <a:chOff x="6934690" y="2235179"/>
                <a:chExt cx="1230513" cy="506618"/>
              </a:xfrm>
            </p:grpSpPr>
            <p:sp>
              <p:nvSpPr>
                <p:cNvPr id="52" name="Ovale 51">
                  <a:extLst>
                    <a:ext uri="{FF2B5EF4-FFF2-40B4-BE49-F238E27FC236}">
                      <a16:creationId xmlns:a16="http://schemas.microsoft.com/office/drawing/2014/main" id="{9D4436A5-EB53-4E50-964C-3945E6B8ECF7}"/>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53" name="Ovale 52">
                  <a:extLst>
                    <a:ext uri="{FF2B5EF4-FFF2-40B4-BE49-F238E27FC236}">
                      <a16:creationId xmlns:a16="http://schemas.microsoft.com/office/drawing/2014/main" id="{2F99BF1B-DE2D-41EC-A00B-8892DA1C6EE7}"/>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X</a:t>
                  </a:r>
                </a:p>
              </p:txBody>
            </p:sp>
          </p:grpSp>
        </p:grpSp>
        <p:grpSp>
          <p:nvGrpSpPr>
            <p:cNvPr id="9" name="Gruppo 8">
              <a:extLst>
                <a:ext uri="{FF2B5EF4-FFF2-40B4-BE49-F238E27FC236}">
                  <a16:creationId xmlns:a16="http://schemas.microsoft.com/office/drawing/2014/main" id="{59FD0A67-A067-4859-918E-978CE5F1094A}"/>
                </a:ext>
              </a:extLst>
            </p:cNvPr>
            <p:cNvGrpSpPr/>
            <p:nvPr/>
          </p:nvGrpSpPr>
          <p:grpSpPr>
            <a:xfrm>
              <a:off x="5383123" y="4286203"/>
              <a:ext cx="2160000" cy="720000"/>
              <a:chOff x="6819754" y="2819813"/>
              <a:chExt cx="2160000" cy="720000"/>
            </a:xfrm>
          </p:grpSpPr>
          <p:sp>
            <p:nvSpPr>
              <p:cNvPr id="45" name="Ovale 44">
                <a:extLst>
                  <a:ext uri="{FF2B5EF4-FFF2-40B4-BE49-F238E27FC236}">
                    <a16:creationId xmlns:a16="http://schemas.microsoft.com/office/drawing/2014/main" id="{50FCB1FF-E8FF-4E03-9E01-186EFE08ED3F}"/>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6" name="Gruppo 45">
                <a:extLst>
                  <a:ext uri="{FF2B5EF4-FFF2-40B4-BE49-F238E27FC236}">
                    <a16:creationId xmlns:a16="http://schemas.microsoft.com/office/drawing/2014/main" id="{48463249-5CED-457A-87F8-1BCA128AAB67}"/>
                  </a:ext>
                </a:extLst>
              </p:cNvPr>
              <p:cNvGrpSpPr/>
              <p:nvPr/>
            </p:nvGrpSpPr>
            <p:grpSpPr>
              <a:xfrm>
                <a:off x="7039123" y="2927285"/>
                <a:ext cx="1721262" cy="505057"/>
                <a:chOff x="5029532" y="4984815"/>
                <a:chExt cx="1721262" cy="505057"/>
              </a:xfrm>
            </p:grpSpPr>
            <p:sp>
              <p:nvSpPr>
                <p:cNvPr id="47" name="Ovale 46">
                  <a:extLst>
                    <a:ext uri="{FF2B5EF4-FFF2-40B4-BE49-F238E27FC236}">
                      <a16:creationId xmlns:a16="http://schemas.microsoft.com/office/drawing/2014/main" id="{A7F0585C-F177-40EE-96E4-55236216EF1E}"/>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48" name="Ovale 47">
                  <a:extLst>
                    <a:ext uri="{FF2B5EF4-FFF2-40B4-BE49-F238E27FC236}">
                      <a16:creationId xmlns:a16="http://schemas.microsoft.com/office/drawing/2014/main" id="{370DF9F0-284F-4811-AC9A-D21FF1153B6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9" name="Ovale 48">
                  <a:extLst>
                    <a:ext uri="{FF2B5EF4-FFF2-40B4-BE49-F238E27FC236}">
                      <a16:creationId xmlns:a16="http://schemas.microsoft.com/office/drawing/2014/main" id="{343039B4-75BC-4BE4-9EF7-9220F9E3C2CC}"/>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0" name="Gruppo 9">
              <a:extLst>
                <a:ext uri="{FF2B5EF4-FFF2-40B4-BE49-F238E27FC236}">
                  <a16:creationId xmlns:a16="http://schemas.microsoft.com/office/drawing/2014/main" id="{BDFEED3A-0B79-44F9-AF52-7C7BBA2465C8}"/>
                </a:ext>
              </a:extLst>
            </p:cNvPr>
            <p:cNvGrpSpPr/>
            <p:nvPr/>
          </p:nvGrpSpPr>
          <p:grpSpPr>
            <a:xfrm>
              <a:off x="3948669" y="5864865"/>
              <a:ext cx="2160000" cy="720000"/>
              <a:chOff x="6819754" y="2819813"/>
              <a:chExt cx="2160000" cy="720000"/>
            </a:xfrm>
          </p:grpSpPr>
          <p:sp>
            <p:nvSpPr>
              <p:cNvPr id="40" name="Ovale 39">
                <a:extLst>
                  <a:ext uri="{FF2B5EF4-FFF2-40B4-BE49-F238E27FC236}">
                    <a16:creationId xmlns:a16="http://schemas.microsoft.com/office/drawing/2014/main" id="{DC53E3D2-2808-48E1-99F8-DA23DBDADB43}"/>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1" name="Gruppo 40">
                <a:extLst>
                  <a:ext uri="{FF2B5EF4-FFF2-40B4-BE49-F238E27FC236}">
                    <a16:creationId xmlns:a16="http://schemas.microsoft.com/office/drawing/2014/main" id="{F3398E23-8C89-4FE5-98AE-A18330A9027C}"/>
                  </a:ext>
                </a:extLst>
              </p:cNvPr>
              <p:cNvGrpSpPr/>
              <p:nvPr/>
            </p:nvGrpSpPr>
            <p:grpSpPr>
              <a:xfrm>
                <a:off x="7039123" y="2927285"/>
                <a:ext cx="1721262" cy="505057"/>
                <a:chOff x="5029532" y="4984815"/>
                <a:chExt cx="1721262" cy="505057"/>
              </a:xfrm>
            </p:grpSpPr>
            <p:sp>
              <p:nvSpPr>
                <p:cNvPr id="42" name="Ovale 41">
                  <a:extLst>
                    <a:ext uri="{FF2B5EF4-FFF2-40B4-BE49-F238E27FC236}">
                      <a16:creationId xmlns:a16="http://schemas.microsoft.com/office/drawing/2014/main" id="{ED1835F9-678E-4989-B03D-A801351E1A5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3" name="Ovale 42">
                  <a:extLst>
                    <a:ext uri="{FF2B5EF4-FFF2-40B4-BE49-F238E27FC236}">
                      <a16:creationId xmlns:a16="http://schemas.microsoft.com/office/drawing/2014/main" id="{C7278E33-9BAB-4994-9FAD-BA768AA0D70F}"/>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
                  </a:r>
                </a:p>
              </p:txBody>
            </p:sp>
            <p:sp>
              <p:nvSpPr>
                <p:cNvPr id="44" name="Ovale 43">
                  <a:extLst>
                    <a:ext uri="{FF2B5EF4-FFF2-40B4-BE49-F238E27FC236}">
                      <a16:creationId xmlns:a16="http://schemas.microsoft.com/office/drawing/2014/main" id="{3820E654-A97F-4C41-AF33-ACE9E315043B}"/>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1" name="Gruppo 10">
              <a:extLst>
                <a:ext uri="{FF2B5EF4-FFF2-40B4-BE49-F238E27FC236}">
                  <a16:creationId xmlns:a16="http://schemas.microsoft.com/office/drawing/2014/main" id="{13DAA3D7-B9BC-4279-8580-32BD638BA8CE}"/>
                </a:ext>
              </a:extLst>
            </p:cNvPr>
            <p:cNvGrpSpPr/>
            <p:nvPr/>
          </p:nvGrpSpPr>
          <p:grpSpPr>
            <a:xfrm>
              <a:off x="6819754" y="5864865"/>
              <a:ext cx="2160000" cy="720000"/>
              <a:chOff x="6819754" y="2819813"/>
              <a:chExt cx="2160000" cy="720000"/>
            </a:xfrm>
          </p:grpSpPr>
          <p:sp>
            <p:nvSpPr>
              <p:cNvPr id="35" name="Ovale 34">
                <a:extLst>
                  <a:ext uri="{FF2B5EF4-FFF2-40B4-BE49-F238E27FC236}">
                    <a16:creationId xmlns:a16="http://schemas.microsoft.com/office/drawing/2014/main" id="{11C8846A-360A-47A7-B8A0-7997B14C38E5}"/>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36" name="Gruppo 35">
                <a:extLst>
                  <a:ext uri="{FF2B5EF4-FFF2-40B4-BE49-F238E27FC236}">
                    <a16:creationId xmlns:a16="http://schemas.microsoft.com/office/drawing/2014/main" id="{1C5D16B1-51D7-46F8-A8C7-605E3B3B983B}"/>
                  </a:ext>
                </a:extLst>
              </p:cNvPr>
              <p:cNvGrpSpPr/>
              <p:nvPr/>
            </p:nvGrpSpPr>
            <p:grpSpPr>
              <a:xfrm>
                <a:off x="7039123" y="2927285"/>
                <a:ext cx="1721262" cy="505057"/>
                <a:chOff x="5029532" y="4984815"/>
                <a:chExt cx="1721262" cy="505057"/>
              </a:xfrm>
            </p:grpSpPr>
            <p:sp>
              <p:nvSpPr>
                <p:cNvPr id="37" name="Ovale 36">
                  <a:extLst>
                    <a:ext uri="{FF2B5EF4-FFF2-40B4-BE49-F238E27FC236}">
                      <a16:creationId xmlns:a16="http://schemas.microsoft.com/office/drawing/2014/main" id="{CB7915F0-FC01-48D3-B922-0B24CD8D6B1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t>
                  </a:r>
                </a:p>
              </p:txBody>
            </p:sp>
            <p:sp>
              <p:nvSpPr>
                <p:cNvPr id="38" name="Ovale 37">
                  <a:extLst>
                    <a:ext uri="{FF2B5EF4-FFF2-40B4-BE49-F238E27FC236}">
                      <a16:creationId xmlns:a16="http://schemas.microsoft.com/office/drawing/2014/main" id="{DBBFA44D-B3AE-4678-AB38-39A7EC2FADF3}"/>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39" name="Ovale 38">
                  <a:extLst>
                    <a:ext uri="{FF2B5EF4-FFF2-40B4-BE49-F238E27FC236}">
                      <a16:creationId xmlns:a16="http://schemas.microsoft.com/office/drawing/2014/main" id="{4F98A147-AF18-4967-9E29-B59519A5F004}"/>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cxnSp>
          <p:nvCxnSpPr>
            <p:cNvPr id="12" name="Connettore diritto 11">
              <a:extLst>
                <a:ext uri="{FF2B5EF4-FFF2-40B4-BE49-F238E27FC236}">
                  <a16:creationId xmlns:a16="http://schemas.microsoft.com/office/drawing/2014/main" id="{235E67F6-6B72-4F5F-89ED-C001E2EA0176}"/>
                </a:ext>
              </a:extLst>
            </p:cNvPr>
            <p:cNvCxnSpPr>
              <a:stCxn id="59" idx="4"/>
              <a:endCxn id="54" idx="0"/>
            </p:cNvCxnSpPr>
            <p:nvPr/>
          </p:nvCxnSpPr>
          <p:spPr>
            <a:xfrm>
              <a:off x="7899754" y="2183869"/>
              <a:ext cx="0" cy="68249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E4613BB-CDC2-451F-9356-48FC1078BB7F}"/>
                </a:ext>
              </a:extLst>
            </p:cNvPr>
            <p:cNvCxnSpPr>
              <a:cxnSpLocks/>
              <a:stCxn id="54" idx="4"/>
              <a:endCxn id="45" idx="7"/>
            </p:cNvCxnSpPr>
            <p:nvPr/>
          </p:nvCxnSpPr>
          <p:spPr>
            <a:xfrm flipH="1">
              <a:off x="7226798" y="3586362"/>
              <a:ext cx="672956" cy="80528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168C4C9D-D229-4AF9-9275-760A468D2C0E}"/>
                </a:ext>
              </a:extLst>
            </p:cNvPr>
            <p:cNvCxnSpPr>
              <a:cxnSpLocks/>
              <a:stCxn id="45" idx="4"/>
              <a:endCxn id="40" idx="0"/>
            </p:cNvCxnSpPr>
            <p:nvPr/>
          </p:nvCxnSpPr>
          <p:spPr>
            <a:xfrm flipH="1">
              <a:off x="5028669" y="5006203"/>
              <a:ext cx="1434454"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637B4DBC-9D4A-4640-9190-806640A86000}"/>
                </a:ext>
              </a:extLst>
            </p:cNvPr>
            <p:cNvCxnSpPr>
              <a:cxnSpLocks/>
              <a:stCxn id="45" idx="4"/>
              <a:endCxn id="35" idx="0"/>
            </p:cNvCxnSpPr>
            <p:nvPr/>
          </p:nvCxnSpPr>
          <p:spPr>
            <a:xfrm>
              <a:off x="6463123" y="5006203"/>
              <a:ext cx="1436631"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B0A2DF22-E4EF-4C3B-814E-DE24DDB34630}"/>
                </a:ext>
              </a:extLst>
            </p:cNvPr>
            <p:cNvCxnSpPr>
              <a:cxnSpLocks/>
              <a:stCxn id="54" idx="4"/>
              <a:endCxn id="50" idx="1"/>
            </p:cNvCxnSpPr>
            <p:nvPr/>
          </p:nvCxnSpPr>
          <p:spPr>
            <a:xfrm>
              <a:off x="7899754" y="3586362"/>
              <a:ext cx="679582" cy="83321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 name="Gruppo 16">
              <a:extLst>
                <a:ext uri="{FF2B5EF4-FFF2-40B4-BE49-F238E27FC236}">
                  <a16:creationId xmlns:a16="http://schemas.microsoft.com/office/drawing/2014/main" id="{4F878C81-FD88-41AE-B475-86F78895BEA8}"/>
                </a:ext>
              </a:extLst>
            </p:cNvPr>
            <p:cNvGrpSpPr/>
            <p:nvPr/>
          </p:nvGrpSpPr>
          <p:grpSpPr>
            <a:xfrm>
              <a:off x="7829398" y="2260000"/>
              <a:ext cx="504000" cy="504000"/>
              <a:chOff x="7860977" y="2449967"/>
              <a:chExt cx="648000" cy="648000"/>
            </a:xfrm>
          </p:grpSpPr>
          <p:sp>
            <p:nvSpPr>
              <p:cNvPr id="33" name="Rettangolo 32">
                <a:extLst>
                  <a:ext uri="{FF2B5EF4-FFF2-40B4-BE49-F238E27FC236}">
                    <a16:creationId xmlns:a16="http://schemas.microsoft.com/office/drawing/2014/main" id="{830E9E30-2273-4D91-BC30-ADE19DE3083A}"/>
                  </a:ext>
                </a:extLst>
              </p:cNvPr>
              <p:cNvSpPr/>
              <p:nvPr/>
            </p:nvSpPr>
            <p:spPr>
              <a:xfrm>
                <a:off x="7860977" y="2449967"/>
                <a:ext cx="648000" cy="648000"/>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34" name="Ovale 33">
                <a:extLst>
                  <a:ext uri="{FF2B5EF4-FFF2-40B4-BE49-F238E27FC236}">
                    <a16:creationId xmlns:a16="http://schemas.microsoft.com/office/drawing/2014/main" id="{D29AC6B5-D9BA-4D7B-9144-E5BCCA009530}"/>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T</a:t>
                </a:r>
              </a:p>
            </p:txBody>
          </p:sp>
        </p:grpSp>
        <p:grpSp>
          <p:nvGrpSpPr>
            <p:cNvPr id="18" name="Gruppo 17">
              <a:extLst>
                <a:ext uri="{FF2B5EF4-FFF2-40B4-BE49-F238E27FC236}">
                  <a16:creationId xmlns:a16="http://schemas.microsoft.com/office/drawing/2014/main" id="{FB1F2295-3AFF-4DD7-A16C-FB41FB9880A8}"/>
                </a:ext>
              </a:extLst>
            </p:cNvPr>
            <p:cNvGrpSpPr/>
            <p:nvPr/>
          </p:nvGrpSpPr>
          <p:grpSpPr>
            <a:xfrm>
              <a:off x="8149546" y="3662959"/>
              <a:ext cx="504000" cy="504000"/>
              <a:chOff x="7860977" y="2449967"/>
              <a:chExt cx="648000" cy="648000"/>
            </a:xfrm>
          </p:grpSpPr>
          <p:sp>
            <p:nvSpPr>
              <p:cNvPr id="31" name="Rettangolo 30">
                <a:extLst>
                  <a:ext uri="{FF2B5EF4-FFF2-40B4-BE49-F238E27FC236}">
                    <a16:creationId xmlns:a16="http://schemas.microsoft.com/office/drawing/2014/main" id="{6BF15B74-40E3-4EC5-9EF0-EF08A08E5046}"/>
                  </a:ext>
                </a:extLst>
              </p:cNvPr>
              <p:cNvSpPr/>
              <p:nvPr/>
            </p:nvSpPr>
            <p:spPr>
              <a:xfrm>
                <a:off x="7860977" y="2449967"/>
                <a:ext cx="648000" cy="648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32" name="Ovale 31">
                <a:extLst>
                  <a:ext uri="{FF2B5EF4-FFF2-40B4-BE49-F238E27FC236}">
                    <a16:creationId xmlns:a16="http://schemas.microsoft.com/office/drawing/2014/main" id="{CBD774E0-C54D-4A95-A92F-42770DD9DB27}"/>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p:nvGrpSpPr>
            <p:cNvPr id="19" name="Gruppo 18">
              <a:extLst>
                <a:ext uri="{FF2B5EF4-FFF2-40B4-BE49-F238E27FC236}">
                  <a16:creationId xmlns:a16="http://schemas.microsoft.com/office/drawing/2014/main" id="{ABD5B2E4-658B-4F3E-B37E-1B14432F1DF8}"/>
                </a:ext>
              </a:extLst>
            </p:cNvPr>
            <p:cNvGrpSpPr/>
            <p:nvPr/>
          </p:nvGrpSpPr>
          <p:grpSpPr>
            <a:xfrm>
              <a:off x="6694031" y="3668991"/>
              <a:ext cx="953533" cy="504000"/>
              <a:chOff x="5257587" y="2869786"/>
              <a:chExt cx="953533" cy="504000"/>
            </a:xfrm>
          </p:grpSpPr>
          <p:sp>
            <p:nvSpPr>
              <p:cNvPr id="28" name="Rettangolo 27">
                <a:extLst>
                  <a:ext uri="{FF2B5EF4-FFF2-40B4-BE49-F238E27FC236}">
                    <a16:creationId xmlns:a16="http://schemas.microsoft.com/office/drawing/2014/main" id="{39FD32C8-9DFF-4BAB-9168-84EE95573305}"/>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9" name="Ovale 28">
                <a:extLst>
                  <a:ext uri="{FF2B5EF4-FFF2-40B4-BE49-F238E27FC236}">
                    <a16:creationId xmlns:a16="http://schemas.microsoft.com/office/drawing/2014/main" id="{0B15822F-2F8E-4AFA-8BD0-B5765463C5E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sp>
            <p:nvSpPr>
              <p:cNvPr id="30" name="Ovale 29">
                <a:extLst>
                  <a:ext uri="{FF2B5EF4-FFF2-40B4-BE49-F238E27FC236}">
                    <a16:creationId xmlns:a16="http://schemas.microsoft.com/office/drawing/2014/main" id="{6F4971B2-44F8-4435-B879-B8BD110BD1AD}"/>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0" name="Gruppo 19">
              <a:extLst>
                <a:ext uri="{FF2B5EF4-FFF2-40B4-BE49-F238E27FC236}">
                  <a16:creationId xmlns:a16="http://schemas.microsoft.com/office/drawing/2014/main" id="{41E7D121-35E0-45D4-9692-453801E9EB5E}"/>
                </a:ext>
              </a:extLst>
            </p:cNvPr>
            <p:cNvGrpSpPr/>
            <p:nvPr/>
          </p:nvGrpSpPr>
          <p:grpSpPr>
            <a:xfrm>
              <a:off x="6715123" y="5127375"/>
              <a:ext cx="953533" cy="504000"/>
              <a:chOff x="5257587" y="2869786"/>
              <a:chExt cx="953533" cy="504000"/>
            </a:xfrm>
          </p:grpSpPr>
          <p:sp>
            <p:nvSpPr>
              <p:cNvPr id="25" name="Rettangolo 24">
                <a:extLst>
                  <a:ext uri="{FF2B5EF4-FFF2-40B4-BE49-F238E27FC236}">
                    <a16:creationId xmlns:a16="http://schemas.microsoft.com/office/drawing/2014/main" id="{69FC7582-9B05-409E-9611-AF53324BF1F8}"/>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6" name="Ovale 25">
                <a:extLst>
                  <a:ext uri="{FF2B5EF4-FFF2-40B4-BE49-F238E27FC236}">
                    <a16:creationId xmlns:a16="http://schemas.microsoft.com/office/drawing/2014/main" id="{2A3383C4-CC42-44A0-9879-28FF36AE9004}"/>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7" name="Ovale 26">
                <a:extLst>
                  <a:ext uri="{FF2B5EF4-FFF2-40B4-BE49-F238E27FC236}">
                    <a16:creationId xmlns:a16="http://schemas.microsoft.com/office/drawing/2014/main" id="{947DA889-99D7-418A-B9C9-B7420357CDBF}"/>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1" name="Gruppo 20">
              <a:extLst>
                <a:ext uri="{FF2B5EF4-FFF2-40B4-BE49-F238E27FC236}">
                  <a16:creationId xmlns:a16="http://schemas.microsoft.com/office/drawing/2014/main" id="{27487C80-1527-48D0-AEBA-ADA65C1C6A4F}"/>
                </a:ext>
              </a:extLst>
            </p:cNvPr>
            <p:cNvGrpSpPr/>
            <p:nvPr/>
          </p:nvGrpSpPr>
          <p:grpSpPr>
            <a:xfrm>
              <a:off x="5256823" y="5127375"/>
              <a:ext cx="953533" cy="504000"/>
              <a:chOff x="5257587" y="2869786"/>
              <a:chExt cx="953533" cy="504000"/>
            </a:xfrm>
          </p:grpSpPr>
          <p:sp>
            <p:nvSpPr>
              <p:cNvPr id="22" name="Rettangolo 21">
                <a:extLst>
                  <a:ext uri="{FF2B5EF4-FFF2-40B4-BE49-F238E27FC236}">
                    <a16:creationId xmlns:a16="http://schemas.microsoft.com/office/drawing/2014/main" id="{76F63BEC-F10A-4BC6-BF51-BDAC0B2A119C}"/>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3" name="Ovale 22">
                <a:extLst>
                  <a:ext uri="{FF2B5EF4-FFF2-40B4-BE49-F238E27FC236}">
                    <a16:creationId xmlns:a16="http://schemas.microsoft.com/office/drawing/2014/main" id="{57363B53-3A18-4117-8163-BDA62C33214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4" name="Ovale 23">
                <a:extLst>
                  <a:ext uri="{FF2B5EF4-FFF2-40B4-BE49-F238E27FC236}">
                    <a16:creationId xmlns:a16="http://schemas.microsoft.com/office/drawing/2014/main" id="{852C1F6A-A89F-438A-B027-C0766804F71A}"/>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p:sp>
        <p:nvSpPr>
          <p:cNvPr id="65" name="CasellaDiTesto 64">
            <a:extLst>
              <a:ext uri="{FF2B5EF4-FFF2-40B4-BE49-F238E27FC236}">
                <a16:creationId xmlns:a16="http://schemas.microsoft.com/office/drawing/2014/main" id="{44B162B1-55E7-4AD2-A113-4A7AE8E5F152}"/>
              </a:ext>
            </a:extLst>
          </p:cNvPr>
          <p:cNvSpPr txBox="1"/>
          <p:nvPr/>
        </p:nvSpPr>
        <p:spPr>
          <a:xfrm>
            <a:off x="201882" y="1754150"/>
            <a:ext cx="4513690" cy="646331"/>
          </a:xfrm>
          <a:prstGeom prst="rect">
            <a:avLst/>
          </a:prstGeom>
          <a:noFill/>
        </p:spPr>
        <p:txBody>
          <a:bodyPr wrap="square" rtlCol="0">
            <a:spAutoFit/>
          </a:bodyPr>
          <a:lstStyle/>
          <a:p>
            <a:pPr algn="just"/>
            <a:r>
              <a:rPr lang="it-IT" dirty="0"/>
              <a:t>A questo punto possiamo calcolare il messaggio dalla clique 2 alla clique radice</a:t>
            </a:r>
          </a:p>
        </p:txBody>
      </p:sp>
      <mc:AlternateContent xmlns:mc="http://schemas.openxmlformats.org/markup-compatibility/2006" xmlns:a14="http://schemas.microsoft.com/office/drawing/2010/main">
        <mc:Choice Requires="a14">
          <p:sp>
            <p:nvSpPr>
              <p:cNvPr id="64" name="CasellaDiTesto 63">
                <a:extLst>
                  <a:ext uri="{FF2B5EF4-FFF2-40B4-BE49-F238E27FC236}">
                    <a16:creationId xmlns:a16="http://schemas.microsoft.com/office/drawing/2014/main" id="{2A4F86A1-48FB-4BD9-B586-4A819DA3FFBB}"/>
                  </a:ext>
                </a:extLst>
              </p:cNvPr>
              <p:cNvSpPr txBox="1"/>
              <p:nvPr/>
            </p:nvSpPr>
            <p:spPr>
              <a:xfrm>
                <a:off x="201881" y="2536006"/>
                <a:ext cx="4609872" cy="1344342"/>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2→1</m:t>
                          </m:r>
                        </m:sub>
                      </m:sSub>
                      <m:r>
                        <a:rPr lang="it-IT" b="0" i="0" smtClean="0">
                          <a:latin typeface="Cambria Math" panose="02040503050406030204" pitchFamily="18" charset="0"/>
                        </a:rPr>
                        <m:t>=</m:t>
                      </m:r>
                      <m:nary>
                        <m:naryPr>
                          <m:chr m:val="∑"/>
                          <m:supHide m:val="on"/>
                          <m:ctrlPr>
                            <a:rPr lang="it-IT" b="0" i="1" smtClean="0">
                              <a:latin typeface="Cambria Math" panose="02040503050406030204" pitchFamily="18" charset="0"/>
                            </a:rPr>
                          </m:ctrlPr>
                        </m:naryPr>
                        <m:sub>
                          <m:r>
                            <m:rPr>
                              <m:brk m:alnAt="7"/>
                            </m:rPr>
                            <a:rPr lang="it-IT" b="0" i="1" smtClean="0">
                              <a:latin typeface="Cambria Math" panose="02040503050406030204" pitchFamily="18" charset="0"/>
                            </a:rPr>
                            <m:t>𝑒</m:t>
                          </m:r>
                        </m:sub>
                        <m:sup/>
                        <m:e>
                          <m:nary>
                            <m:naryPr>
                              <m:chr m:val="∑"/>
                              <m:supHide m:val="on"/>
                              <m:ctrlPr>
                                <a:rPr lang="it-IT" i="1">
                                  <a:latin typeface="Cambria Math" panose="02040503050406030204" pitchFamily="18" charset="0"/>
                                </a:rPr>
                              </m:ctrlPr>
                            </m:naryPr>
                            <m:sub>
                              <m:r>
                                <m:rPr>
                                  <m:brk m:alnAt="7"/>
                                </m:rPr>
                                <a:rPr lang="it-IT" i="1">
                                  <a:latin typeface="Cambria Math" panose="02040503050406030204" pitchFamily="18" charset="0"/>
                                </a:rPr>
                                <m:t>𝑙</m:t>
                              </m:r>
                            </m:sub>
                            <m:sup/>
                            <m:e>
                              <m:sSub>
                                <m:sSubPr>
                                  <m:ctrlPr>
                                    <a:rPr lang="it-IT" i="1">
                                      <a:latin typeface="Cambria Math" panose="02040503050406030204" pitchFamily="18" charset="0"/>
                                    </a:rPr>
                                  </m:ctrlPr>
                                </m:sSubPr>
                                <m:e>
                                  <m:r>
                                    <a:rPr lang="it-IT" i="1">
                                      <a:latin typeface="Cambria Math" panose="02040503050406030204" pitchFamily="18" charset="0"/>
                                    </a:rPr>
                                    <m:t>𝜓</m:t>
                                  </m:r>
                                </m:e>
                                <m:sub>
                                  <m:r>
                                    <a:rPr lang="it-IT" i="1">
                                      <a:latin typeface="Cambria Math" panose="02040503050406030204" pitchFamily="18" charset="0"/>
                                    </a:rPr>
                                    <m:t>2</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𝛿</m:t>
                                  </m:r>
                                </m:e>
                                <m:sub>
                                  <m:r>
                                    <a:rPr lang="it-IT" i="1">
                                      <a:latin typeface="Cambria Math" panose="02040503050406030204" pitchFamily="18" charset="0"/>
                                    </a:rPr>
                                    <m:t>3→2</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𝛿</m:t>
                                  </m:r>
                                </m:e>
                                <m:sub>
                                  <m:r>
                                    <a:rPr lang="it-IT" i="1">
                                      <a:latin typeface="Cambria Math" panose="02040503050406030204" pitchFamily="18" charset="0"/>
                                    </a:rPr>
                                    <m:t>4→2</m:t>
                                  </m:r>
                                </m:sub>
                              </m:sSub>
                            </m:e>
                          </m:nary>
                        </m:e>
                      </m:nary>
                      <m:r>
                        <a:rPr lang="it-IT" b="0" i="1" smtClean="0">
                          <a:latin typeface="Cambria Math" panose="02040503050406030204" pitchFamily="18" charset="0"/>
                        </a:rPr>
                        <m:t>=</m:t>
                      </m:r>
                      <m:nary>
                        <m:naryPr>
                          <m:chr m:val="∑"/>
                          <m:supHide m:val="on"/>
                          <m:ctrlPr>
                            <a:rPr lang="it-IT" i="1">
                              <a:latin typeface="Cambria Math" panose="02040503050406030204" pitchFamily="18" charset="0"/>
                            </a:rPr>
                          </m:ctrlPr>
                        </m:naryPr>
                        <m:sub>
                          <m:r>
                            <m:rPr>
                              <m:brk m:alnAt="7"/>
                            </m:rPr>
                            <a:rPr lang="it-IT" i="1">
                              <a:latin typeface="Cambria Math" panose="02040503050406030204" pitchFamily="18" charset="0"/>
                            </a:rPr>
                            <m:t>𝑒</m:t>
                          </m:r>
                        </m:sub>
                        <m:sup/>
                        <m:e>
                          <m:nary>
                            <m:naryPr>
                              <m:chr m:val="∑"/>
                              <m:supHide m:val="on"/>
                              <m:ctrlPr>
                                <a:rPr lang="it-IT" i="1">
                                  <a:latin typeface="Cambria Math" panose="02040503050406030204" pitchFamily="18" charset="0"/>
                                </a:rPr>
                              </m:ctrlPr>
                            </m:naryPr>
                            <m:sub>
                              <m:r>
                                <m:rPr>
                                  <m:brk m:alnAt="7"/>
                                </m:rPr>
                                <a:rPr lang="it-IT" i="1">
                                  <a:latin typeface="Cambria Math" panose="02040503050406030204" pitchFamily="18" charset="0"/>
                                </a:rPr>
                                <m:t>𝑙</m:t>
                              </m:r>
                            </m:sub>
                            <m:sup/>
                            <m:e>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𝑒</m:t>
                                  </m:r>
                                  <m:r>
                                    <a:rPr lang="it-IT" i="1">
                                      <a:latin typeface="Cambria Math" panose="02040503050406030204" pitchFamily="18" charset="0"/>
                                    </a:rPr>
                                    <m:t>|</m:t>
                                  </m:r>
                                  <m:r>
                                    <a:rPr lang="it-IT" i="1">
                                      <a:latin typeface="Cambria Math" panose="02040503050406030204" pitchFamily="18" charset="0"/>
                                    </a:rPr>
                                    <m:t>𝑇</m:t>
                                  </m:r>
                                  <m:r>
                                    <a:rPr lang="it-IT" i="1">
                                      <a:latin typeface="Cambria Math" panose="02040503050406030204" pitchFamily="18" charset="0"/>
                                    </a:rPr>
                                    <m:t>,</m:t>
                                  </m:r>
                                  <m:r>
                                    <a:rPr lang="it-IT" i="1">
                                      <a:latin typeface="Cambria Math" panose="02040503050406030204" pitchFamily="18" charset="0"/>
                                    </a:rPr>
                                    <m:t>𝑙</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𝐵</m:t>
                                  </m:r>
                                </m:sub>
                              </m:sSub>
                              <m:d>
                                <m:dPr>
                                  <m:ctrlPr>
                                    <a:rPr lang="it-IT" i="1">
                                      <a:latin typeface="Cambria Math" panose="02040503050406030204" pitchFamily="18" charset="0"/>
                                    </a:rPr>
                                  </m:ctrlPr>
                                </m:dPr>
                                <m:e>
                                  <m:r>
                                    <a:rPr lang="it-IT" i="1">
                                      <a:latin typeface="Cambria Math" panose="02040503050406030204" pitchFamily="18" charset="0"/>
                                    </a:rPr>
                                    <m:t>𝑒</m:t>
                                  </m:r>
                                  <m:r>
                                    <a:rPr lang="it-IT" i="1">
                                      <a:latin typeface="Cambria Math" panose="02040503050406030204" pitchFamily="18" charset="0"/>
                                    </a:rPr>
                                    <m:t>|</m:t>
                                  </m:r>
                                  <m:r>
                                    <a:rPr lang="it-IT" i="1">
                                      <a:latin typeface="Cambria Math" panose="02040503050406030204" pitchFamily="18" charset="0"/>
                                    </a:rPr>
                                    <m:t>𝑙</m:t>
                                  </m:r>
                                </m:e>
                              </m:d>
                            </m:e>
                          </m:nary>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𝑋</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𝑒</m:t>
                              </m:r>
                            </m:e>
                          </m:d>
                        </m:e>
                      </m:nary>
                    </m:oMath>
                  </m:oMathPara>
                </a14:m>
                <a:endParaRPr lang="it-IT" dirty="0"/>
              </a:p>
            </p:txBody>
          </p:sp>
        </mc:Choice>
        <mc:Fallback xmlns="">
          <p:sp>
            <p:nvSpPr>
              <p:cNvPr id="64" name="CasellaDiTesto 63">
                <a:extLst>
                  <a:ext uri="{FF2B5EF4-FFF2-40B4-BE49-F238E27FC236}">
                    <a16:creationId xmlns:a16="http://schemas.microsoft.com/office/drawing/2014/main" id="{2A4F86A1-48FB-4BD9-B586-4A819DA3FFBB}"/>
                  </a:ext>
                </a:extLst>
              </p:cNvPr>
              <p:cNvSpPr txBox="1">
                <a:spLocks noRot="1" noChangeAspect="1" noMove="1" noResize="1" noEditPoints="1" noAdjustHandles="1" noChangeArrowheads="1" noChangeShapeType="1" noTextEdit="1"/>
              </p:cNvSpPr>
              <p:nvPr/>
            </p:nvSpPr>
            <p:spPr>
              <a:xfrm>
                <a:off x="201881" y="2536006"/>
                <a:ext cx="4609872" cy="1344342"/>
              </a:xfrm>
              <a:prstGeom prst="rect">
                <a:avLst/>
              </a:prstGeom>
              <a:blipFill>
                <a:blip r:embed="rId2"/>
                <a:stretch>
                  <a:fillRect/>
                </a:stretch>
              </a:blipFill>
            </p:spPr>
            <p:txBody>
              <a:bodyPr/>
              <a:lstStyle/>
              <a:p>
                <a:r>
                  <a:rPr lang="it-IT">
                    <a:noFill/>
                  </a:rPr>
                  <a:t> </a:t>
                </a:r>
              </a:p>
            </p:txBody>
          </p:sp>
        </mc:Fallback>
      </mc:AlternateContent>
      <p:sp>
        <p:nvSpPr>
          <p:cNvPr id="71" name="Rettangolo 70">
            <a:extLst>
              <a:ext uri="{FF2B5EF4-FFF2-40B4-BE49-F238E27FC236}">
                <a16:creationId xmlns:a16="http://schemas.microsoft.com/office/drawing/2014/main" id="{DE276837-5DC6-4355-B87D-768B0E6022FE}"/>
              </a:ext>
            </a:extLst>
          </p:cNvPr>
          <p:cNvSpPr/>
          <p:nvPr/>
        </p:nvSpPr>
        <p:spPr>
          <a:xfrm>
            <a:off x="5148716" y="1577212"/>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1</a:t>
            </a:r>
          </a:p>
        </p:txBody>
      </p:sp>
      <p:sp>
        <p:nvSpPr>
          <p:cNvPr id="77" name="Rettangolo 76">
            <a:extLst>
              <a:ext uri="{FF2B5EF4-FFF2-40B4-BE49-F238E27FC236}">
                <a16:creationId xmlns:a16="http://schemas.microsoft.com/office/drawing/2014/main" id="{242378F8-E1FD-4623-8BF6-18ECA1A59F48}"/>
              </a:ext>
            </a:extLst>
          </p:cNvPr>
          <p:cNvSpPr/>
          <p:nvPr/>
        </p:nvSpPr>
        <p:spPr>
          <a:xfrm>
            <a:off x="4956494" y="3059228"/>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2</a:t>
            </a:r>
          </a:p>
        </p:txBody>
      </p:sp>
      <p:sp>
        <p:nvSpPr>
          <p:cNvPr id="78" name="Rettangolo 77">
            <a:extLst>
              <a:ext uri="{FF2B5EF4-FFF2-40B4-BE49-F238E27FC236}">
                <a16:creationId xmlns:a16="http://schemas.microsoft.com/office/drawing/2014/main" id="{A032F03F-C86B-4397-806F-032AAB96F943}"/>
              </a:ext>
            </a:extLst>
          </p:cNvPr>
          <p:cNvSpPr/>
          <p:nvPr/>
        </p:nvSpPr>
        <p:spPr>
          <a:xfrm>
            <a:off x="3789197" y="440567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3</a:t>
            </a:r>
          </a:p>
        </p:txBody>
      </p:sp>
      <p:sp>
        <p:nvSpPr>
          <p:cNvPr id="80" name="Rettangolo 79">
            <a:extLst>
              <a:ext uri="{FF2B5EF4-FFF2-40B4-BE49-F238E27FC236}">
                <a16:creationId xmlns:a16="http://schemas.microsoft.com/office/drawing/2014/main" id="{D10E697B-C8EA-49AC-8F55-BD7FEF46DED0}"/>
              </a:ext>
            </a:extLst>
          </p:cNvPr>
          <p:cNvSpPr/>
          <p:nvPr/>
        </p:nvSpPr>
        <p:spPr>
          <a:xfrm>
            <a:off x="7985845" y="438430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4</a:t>
            </a:r>
          </a:p>
        </p:txBody>
      </p:sp>
      <p:sp>
        <p:nvSpPr>
          <p:cNvPr id="82" name="Rettangolo 81">
            <a:extLst>
              <a:ext uri="{FF2B5EF4-FFF2-40B4-BE49-F238E27FC236}">
                <a16:creationId xmlns:a16="http://schemas.microsoft.com/office/drawing/2014/main" id="{EA03AF87-493F-47F5-91ED-861D825579E5}"/>
              </a:ext>
            </a:extLst>
          </p:cNvPr>
          <p:cNvSpPr/>
          <p:nvPr/>
        </p:nvSpPr>
        <p:spPr>
          <a:xfrm>
            <a:off x="251789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5</a:t>
            </a:r>
          </a:p>
        </p:txBody>
      </p:sp>
      <p:sp>
        <p:nvSpPr>
          <p:cNvPr id="83" name="Rettangolo 82">
            <a:extLst>
              <a:ext uri="{FF2B5EF4-FFF2-40B4-BE49-F238E27FC236}">
                <a16:creationId xmlns:a16="http://schemas.microsoft.com/office/drawing/2014/main" id="{F96CD289-6157-4FCA-B445-95865DAA0B8E}"/>
              </a:ext>
            </a:extLst>
          </p:cNvPr>
          <p:cNvSpPr/>
          <p:nvPr/>
        </p:nvSpPr>
        <p:spPr>
          <a:xfrm>
            <a:off x="679871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6</a:t>
            </a:r>
          </a:p>
        </p:txBody>
      </p:sp>
      <mc:AlternateContent xmlns:mc="http://schemas.openxmlformats.org/markup-compatibility/2006" xmlns:a14="http://schemas.microsoft.com/office/drawing/2010/main">
        <mc:Choice Requires="a14">
          <p:sp>
            <p:nvSpPr>
              <p:cNvPr id="84" name="Rettangolo 83">
                <a:extLst>
                  <a:ext uri="{FF2B5EF4-FFF2-40B4-BE49-F238E27FC236}">
                    <a16:creationId xmlns:a16="http://schemas.microsoft.com/office/drawing/2014/main" id="{5A4F2D19-A953-42ED-9CD4-1A859EB7F654}"/>
                  </a:ext>
                </a:extLst>
              </p:cNvPr>
              <p:cNvSpPr/>
              <p:nvPr/>
            </p:nvSpPr>
            <p:spPr>
              <a:xfrm>
                <a:off x="2988072" y="4636300"/>
                <a:ext cx="9476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3</m:t>
                          </m:r>
                        </m:sub>
                      </m:sSub>
                      <m:r>
                        <a:rPr lang="it-IT" i="1" smtClean="0">
                          <a:latin typeface="Cambria Math" panose="02040503050406030204" pitchFamily="18" charset="0"/>
                        </a:rPr>
                        <m:t>=</m:t>
                      </m:r>
                      <m:r>
                        <a:rPr lang="it-IT" b="0" i="1" smtClean="0">
                          <a:latin typeface="Cambria Math" panose="02040503050406030204" pitchFamily="18" charset="0"/>
                        </a:rPr>
                        <m:t>1</m:t>
                      </m:r>
                    </m:oMath>
                  </m:oMathPara>
                </a14:m>
                <a:endParaRPr lang="it-IT" dirty="0"/>
              </a:p>
            </p:txBody>
          </p:sp>
        </mc:Choice>
        <mc:Fallback xmlns="">
          <p:sp>
            <p:nvSpPr>
              <p:cNvPr id="84" name="Rettangolo 83">
                <a:extLst>
                  <a:ext uri="{FF2B5EF4-FFF2-40B4-BE49-F238E27FC236}">
                    <a16:creationId xmlns:a16="http://schemas.microsoft.com/office/drawing/2014/main" id="{5A4F2D19-A953-42ED-9CD4-1A859EB7F654}"/>
                  </a:ext>
                </a:extLst>
              </p:cNvPr>
              <p:cNvSpPr>
                <a:spLocks noRot="1" noChangeAspect="1" noMove="1" noResize="1" noEditPoints="1" noAdjustHandles="1" noChangeArrowheads="1" noChangeShapeType="1" noTextEdit="1"/>
              </p:cNvSpPr>
              <p:nvPr/>
            </p:nvSpPr>
            <p:spPr>
              <a:xfrm>
                <a:off x="2988072" y="4636300"/>
                <a:ext cx="947631" cy="369332"/>
              </a:xfrm>
              <a:prstGeom prst="rect">
                <a:avLst/>
              </a:prstGeom>
              <a:blipFill>
                <a:blip r:embed="rId3"/>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5" name="Rettangolo 84">
                <a:extLst>
                  <a:ext uri="{FF2B5EF4-FFF2-40B4-BE49-F238E27FC236}">
                    <a16:creationId xmlns:a16="http://schemas.microsoft.com/office/drawing/2014/main" id="{82347B90-1BE9-4487-9EEF-B71833C36981}"/>
                  </a:ext>
                </a:extLst>
              </p:cNvPr>
              <p:cNvSpPr/>
              <p:nvPr/>
            </p:nvSpPr>
            <p:spPr>
              <a:xfrm>
                <a:off x="8334731" y="4642015"/>
                <a:ext cx="15320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4</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𝑋</m:t>
                          </m:r>
                          <m:r>
                            <a:rPr lang="it-IT" i="1">
                              <a:latin typeface="Cambria Math" panose="02040503050406030204" pitchFamily="18" charset="0"/>
                            </a:rPr>
                            <m:t>|</m:t>
                          </m:r>
                          <m:r>
                            <a:rPr lang="it-IT" i="1">
                              <a:latin typeface="Cambria Math" panose="02040503050406030204" pitchFamily="18" charset="0"/>
                            </a:rPr>
                            <m:t>𝐸</m:t>
                          </m:r>
                        </m:e>
                      </m:d>
                    </m:oMath>
                  </m:oMathPara>
                </a14:m>
                <a:endParaRPr lang="it-IT" dirty="0"/>
              </a:p>
            </p:txBody>
          </p:sp>
        </mc:Choice>
        <mc:Fallback xmlns="">
          <p:sp>
            <p:nvSpPr>
              <p:cNvPr id="85" name="Rettangolo 84">
                <a:extLst>
                  <a:ext uri="{FF2B5EF4-FFF2-40B4-BE49-F238E27FC236}">
                    <a16:creationId xmlns:a16="http://schemas.microsoft.com/office/drawing/2014/main" id="{82347B90-1BE9-4487-9EEF-B71833C36981}"/>
                  </a:ext>
                </a:extLst>
              </p:cNvPr>
              <p:cNvSpPr>
                <a:spLocks noRot="1" noChangeAspect="1" noMove="1" noResize="1" noEditPoints="1" noAdjustHandles="1" noChangeArrowheads="1" noChangeShapeType="1" noTextEdit="1"/>
              </p:cNvSpPr>
              <p:nvPr/>
            </p:nvSpPr>
            <p:spPr>
              <a:xfrm>
                <a:off x="8334731" y="4642015"/>
                <a:ext cx="1532022" cy="369332"/>
              </a:xfrm>
              <a:prstGeom prst="rect">
                <a:avLst/>
              </a:prstGeom>
              <a:blipFill>
                <a:blip r:embed="rId4"/>
                <a:stretch>
                  <a:fillRect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6" name="Rettangolo 85">
                <a:extLst>
                  <a:ext uri="{FF2B5EF4-FFF2-40B4-BE49-F238E27FC236}">
                    <a16:creationId xmlns:a16="http://schemas.microsoft.com/office/drawing/2014/main" id="{FFC3BCC3-0603-43C9-AE00-931791E1D831}"/>
                  </a:ext>
                </a:extLst>
              </p:cNvPr>
              <p:cNvSpPr/>
              <p:nvPr/>
            </p:nvSpPr>
            <p:spPr>
              <a:xfrm>
                <a:off x="833685" y="6166874"/>
                <a:ext cx="17984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5</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𝐷</m:t>
                          </m:r>
                          <m:r>
                            <a:rPr lang="it-IT" i="1">
                              <a:latin typeface="Cambria Math" panose="02040503050406030204" pitchFamily="18" charset="0"/>
                            </a:rPr>
                            <m:t>|</m:t>
                          </m:r>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𝐸</m:t>
                          </m:r>
                        </m:e>
                      </m:d>
                    </m:oMath>
                  </m:oMathPara>
                </a14:m>
                <a:endParaRPr lang="it-IT" dirty="0"/>
              </a:p>
            </p:txBody>
          </p:sp>
        </mc:Choice>
        <mc:Fallback xmlns="">
          <p:sp>
            <p:nvSpPr>
              <p:cNvPr id="86" name="Rettangolo 85">
                <a:extLst>
                  <a:ext uri="{FF2B5EF4-FFF2-40B4-BE49-F238E27FC236}">
                    <a16:creationId xmlns:a16="http://schemas.microsoft.com/office/drawing/2014/main" id="{FFC3BCC3-0603-43C9-AE00-931791E1D831}"/>
                  </a:ext>
                </a:extLst>
              </p:cNvPr>
              <p:cNvSpPr>
                <a:spLocks noRot="1" noChangeAspect="1" noMove="1" noResize="1" noEditPoints="1" noAdjustHandles="1" noChangeArrowheads="1" noChangeShapeType="1" noTextEdit="1"/>
              </p:cNvSpPr>
              <p:nvPr/>
            </p:nvSpPr>
            <p:spPr>
              <a:xfrm>
                <a:off x="833685" y="6166874"/>
                <a:ext cx="1798441" cy="369332"/>
              </a:xfrm>
              <a:prstGeom prst="rect">
                <a:avLst/>
              </a:prstGeom>
              <a:blipFill>
                <a:blip r:embed="rId5"/>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7" name="Rettangolo 86">
                <a:extLst>
                  <a:ext uri="{FF2B5EF4-FFF2-40B4-BE49-F238E27FC236}">
                    <a16:creationId xmlns:a16="http://schemas.microsoft.com/office/drawing/2014/main" id="{AB1FBA64-B36B-4C17-8FA6-2608CAA56975}"/>
                  </a:ext>
                </a:extLst>
              </p:cNvPr>
              <p:cNvSpPr/>
              <p:nvPr/>
            </p:nvSpPr>
            <p:spPr>
              <a:xfrm>
                <a:off x="7137916" y="6166874"/>
                <a:ext cx="30475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6</m:t>
                          </m:r>
                        </m:sub>
                      </m:sSub>
                      <m:r>
                        <a:rPr lang="it-IT" i="1">
                          <a:latin typeface="Cambria Math" panose="02040503050406030204" pitchFamily="18" charset="0"/>
                        </a:rPr>
                        <m:t>=</m:t>
                      </m:r>
                      <m:r>
                        <m:rPr>
                          <m:sty m:val="p"/>
                        </m:rPr>
                        <a:rPr lang="it-IT" smtClean="0">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𝑆</m:t>
                          </m:r>
                        </m:e>
                      </m:d>
                      <m:r>
                        <a:rPr lang="it-IT" b="0" i="1" smtClean="0">
                          <a:latin typeface="Cambria Math" panose="02040503050406030204" pitchFamily="18" charset="0"/>
                        </a:rPr>
                        <m:t>⋅</m:t>
                      </m:r>
                      <m:r>
                        <m:rPr>
                          <m:sty m:val="p"/>
                        </m:rPr>
                        <a:rPr lang="it-IT" smtClean="0">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𝐿</m:t>
                          </m:r>
                          <m:r>
                            <a:rPr lang="it-IT" i="1">
                              <a:latin typeface="Cambria Math" panose="02040503050406030204" pitchFamily="18" charset="0"/>
                            </a:rPr>
                            <m:t>|</m:t>
                          </m:r>
                          <m:r>
                            <a:rPr lang="it-IT" i="1">
                              <a:latin typeface="Cambria Math" panose="02040503050406030204" pitchFamily="18" charset="0"/>
                            </a:rPr>
                            <m:t>𝑆</m:t>
                          </m:r>
                        </m:e>
                      </m:d>
                      <m:r>
                        <a:rPr lang="it-IT" b="0" i="1" smtClean="0">
                          <a:latin typeface="Cambria Math" panose="02040503050406030204" pitchFamily="18" charset="0"/>
                        </a:rPr>
                        <m:t>⋅</m:t>
                      </m:r>
                      <m:r>
                        <m:rPr>
                          <m:sty m:val="p"/>
                        </m:rPr>
                        <a:rPr lang="it-IT">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𝑆</m:t>
                          </m:r>
                        </m:e>
                      </m:d>
                    </m:oMath>
                  </m:oMathPara>
                </a14:m>
                <a:endParaRPr lang="it-IT" dirty="0"/>
              </a:p>
            </p:txBody>
          </p:sp>
        </mc:Choice>
        <mc:Fallback xmlns="">
          <p:sp>
            <p:nvSpPr>
              <p:cNvPr id="87" name="Rettangolo 86">
                <a:extLst>
                  <a:ext uri="{FF2B5EF4-FFF2-40B4-BE49-F238E27FC236}">
                    <a16:creationId xmlns:a16="http://schemas.microsoft.com/office/drawing/2014/main" id="{AB1FBA64-B36B-4C17-8FA6-2608CAA56975}"/>
                  </a:ext>
                </a:extLst>
              </p:cNvPr>
              <p:cNvSpPr>
                <a:spLocks noRot="1" noChangeAspect="1" noMove="1" noResize="1" noEditPoints="1" noAdjustHandles="1" noChangeArrowheads="1" noChangeShapeType="1" noTextEdit="1"/>
              </p:cNvSpPr>
              <p:nvPr/>
            </p:nvSpPr>
            <p:spPr>
              <a:xfrm>
                <a:off x="7137916" y="6166874"/>
                <a:ext cx="3047501" cy="369332"/>
              </a:xfrm>
              <a:prstGeom prst="rect">
                <a:avLst/>
              </a:prstGeom>
              <a:blipFill>
                <a:blip r:embed="rId6"/>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8" name="Rettangolo 87">
                <a:extLst>
                  <a:ext uri="{FF2B5EF4-FFF2-40B4-BE49-F238E27FC236}">
                    <a16:creationId xmlns:a16="http://schemas.microsoft.com/office/drawing/2014/main" id="{BA8651FC-926A-47FB-B2AA-08CA89E4D540}"/>
                  </a:ext>
                </a:extLst>
              </p:cNvPr>
              <p:cNvSpPr/>
              <p:nvPr/>
            </p:nvSpPr>
            <p:spPr>
              <a:xfrm>
                <a:off x="7073612" y="1811741"/>
                <a:ext cx="217508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𝜓</m:t>
                          </m:r>
                        </m:e>
                        <m:sub>
                          <m:r>
                            <a:rPr lang="it-IT" b="0" i="1" smtClean="0">
                              <a:latin typeface="Cambria Math" panose="02040503050406030204" pitchFamily="18" charset="0"/>
                            </a:rPr>
                            <m:t>1</m:t>
                          </m:r>
                        </m:sub>
                      </m:sSub>
                      <m:r>
                        <a:rPr lang="it-IT" b="0" i="1" smtClean="0">
                          <a:latin typeface="Cambria Math" panose="02040503050406030204" pitchFamily="18" charset="0"/>
                        </a:rPr>
                        <m:t>=</m:t>
                      </m:r>
                      <m:r>
                        <a:rPr lang="it-IT" i="1" smtClean="0">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𝐴</m:t>
                          </m:r>
                        </m:e>
                      </m:d>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𝑇</m:t>
                          </m:r>
                          <m:r>
                            <a:rPr lang="it-IT" i="1">
                              <a:latin typeface="Cambria Math" panose="02040503050406030204" pitchFamily="18" charset="0"/>
                            </a:rPr>
                            <m:t>|</m:t>
                          </m:r>
                          <m:r>
                            <a:rPr lang="it-IT" i="1">
                              <a:latin typeface="Cambria Math" panose="02040503050406030204" pitchFamily="18" charset="0"/>
                            </a:rPr>
                            <m:t>𝐴</m:t>
                          </m:r>
                        </m:e>
                      </m:d>
                    </m:oMath>
                  </m:oMathPara>
                </a14:m>
                <a:endParaRPr lang="it-IT" dirty="0"/>
              </a:p>
            </p:txBody>
          </p:sp>
        </mc:Choice>
        <mc:Fallback xmlns="">
          <p:sp>
            <p:nvSpPr>
              <p:cNvPr id="88" name="Rettangolo 87">
                <a:extLst>
                  <a:ext uri="{FF2B5EF4-FFF2-40B4-BE49-F238E27FC236}">
                    <a16:creationId xmlns:a16="http://schemas.microsoft.com/office/drawing/2014/main" id="{BA8651FC-926A-47FB-B2AA-08CA89E4D540}"/>
                  </a:ext>
                </a:extLst>
              </p:cNvPr>
              <p:cNvSpPr>
                <a:spLocks noRot="1" noChangeAspect="1" noMove="1" noResize="1" noEditPoints="1" noAdjustHandles="1" noChangeArrowheads="1" noChangeShapeType="1" noTextEdit="1"/>
              </p:cNvSpPr>
              <p:nvPr/>
            </p:nvSpPr>
            <p:spPr>
              <a:xfrm>
                <a:off x="7073612" y="1811741"/>
                <a:ext cx="2175083" cy="369332"/>
              </a:xfrm>
              <a:prstGeom prst="rect">
                <a:avLst/>
              </a:prstGeom>
              <a:blipFill>
                <a:blip r:embed="rId7"/>
                <a:stretch>
                  <a:fillRect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9" name="Rettangolo 88">
                <a:extLst>
                  <a:ext uri="{FF2B5EF4-FFF2-40B4-BE49-F238E27FC236}">
                    <a16:creationId xmlns:a16="http://schemas.microsoft.com/office/drawing/2014/main" id="{DD4B7047-5722-44DE-9467-FCC4D22C9638}"/>
                  </a:ext>
                </a:extLst>
              </p:cNvPr>
              <p:cNvSpPr/>
              <p:nvPr/>
            </p:nvSpPr>
            <p:spPr>
              <a:xfrm>
                <a:off x="7143801" y="3240712"/>
                <a:ext cx="174400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2</m:t>
                          </m:r>
                        </m:sub>
                      </m:sSub>
                      <m:r>
                        <a:rPr lang="it-IT" i="1">
                          <a:latin typeface="Cambria Math" panose="02040503050406030204" pitchFamily="18" charset="0"/>
                        </a:rPr>
                        <m:t>=</m:t>
                      </m:r>
                      <m:r>
                        <a:rPr lang="it-IT" b="0" i="1" smtClean="0">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smtClean="0">
                              <a:latin typeface="Cambria Math" panose="02040503050406030204" pitchFamily="18" charset="0"/>
                            </a:rPr>
                            <m:t>𝑇</m:t>
                          </m:r>
                          <m:r>
                            <a:rPr lang="it-IT" i="1" smtClean="0">
                              <a:latin typeface="Cambria Math" panose="02040503050406030204" pitchFamily="18" charset="0"/>
                            </a:rPr>
                            <m:t>,</m:t>
                          </m:r>
                          <m:r>
                            <a:rPr lang="it-IT" i="1">
                              <a:latin typeface="Cambria Math" panose="02040503050406030204" pitchFamily="18" charset="0"/>
                            </a:rPr>
                            <m:t>𝐿</m:t>
                          </m:r>
                        </m:e>
                      </m:d>
                    </m:oMath>
                  </m:oMathPara>
                </a14:m>
                <a:endParaRPr lang="it-IT" dirty="0"/>
              </a:p>
            </p:txBody>
          </p:sp>
        </mc:Choice>
        <mc:Fallback xmlns="">
          <p:sp>
            <p:nvSpPr>
              <p:cNvPr id="89" name="Rettangolo 88">
                <a:extLst>
                  <a:ext uri="{FF2B5EF4-FFF2-40B4-BE49-F238E27FC236}">
                    <a16:creationId xmlns:a16="http://schemas.microsoft.com/office/drawing/2014/main" id="{DD4B7047-5722-44DE-9467-FCC4D22C9638}"/>
                  </a:ext>
                </a:extLst>
              </p:cNvPr>
              <p:cNvSpPr>
                <a:spLocks noRot="1" noChangeAspect="1" noMove="1" noResize="1" noEditPoints="1" noAdjustHandles="1" noChangeArrowheads="1" noChangeShapeType="1" noTextEdit="1"/>
              </p:cNvSpPr>
              <p:nvPr/>
            </p:nvSpPr>
            <p:spPr>
              <a:xfrm>
                <a:off x="7143801" y="3240712"/>
                <a:ext cx="1744004" cy="369332"/>
              </a:xfrm>
              <a:prstGeom prst="rect">
                <a:avLst/>
              </a:prstGeom>
              <a:blipFill>
                <a:blip r:embed="rId8"/>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1" name="Rettangolo 90">
                <a:extLst>
                  <a:ext uri="{FF2B5EF4-FFF2-40B4-BE49-F238E27FC236}">
                    <a16:creationId xmlns:a16="http://schemas.microsoft.com/office/drawing/2014/main" id="{65494935-9AC9-48BF-9416-7B6A826C5AF0}"/>
                  </a:ext>
                </a:extLst>
              </p:cNvPr>
              <p:cNvSpPr/>
              <p:nvPr/>
            </p:nvSpPr>
            <p:spPr>
              <a:xfrm>
                <a:off x="1240103" y="5355144"/>
                <a:ext cx="2547172"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3,5</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i="1">
                              <a:latin typeface="Cambria Math" panose="02040503050406030204" pitchFamily="18" charset="0"/>
                            </a:rPr>
                            <m:t>5→3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𝐷</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𝐵</m:t>
                          </m:r>
                          <m:r>
                            <a:rPr lang="it-IT" b="0" i="1" smtClean="0">
                              <a:latin typeface="Cambria Math" panose="02040503050406030204" pitchFamily="18" charset="0"/>
                            </a:rPr>
                            <m:t>,</m:t>
                          </m:r>
                          <m:r>
                            <a:rPr lang="it-IT" b="0" i="1" smtClean="0">
                              <a:latin typeface="Cambria Math" panose="02040503050406030204" pitchFamily="18" charset="0"/>
                            </a:rPr>
                            <m:t>𝐸</m:t>
                          </m:r>
                        </m:e>
                      </m:d>
                    </m:oMath>
                  </m:oMathPara>
                </a14:m>
                <a:endParaRPr lang="it-IT" dirty="0"/>
              </a:p>
            </p:txBody>
          </p:sp>
        </mc:Choice>
        <mc:Fallback xmlns="">
          <p:sp>
            <p:nvSpPr>
              <p:cNvPr id="91" name="Rettangolo 90">
                <a:extLst>
                  <a:ext uri="{FF2B5EF4-FFF2-40B4-BE49-F238E27FC236}">
                    <a16:creationId xmlns:a16="http://schemas.microsoft.com/office/drawing/2014/main" id="{65494935-9AC9-48BF-9416-7B6A826C5AF0}"/>
                  </a:ext>
                </a:extLst>
              </p:cNvPr>
              <p:cNvSpPr>
                <a:spLocks noRot="1" noChangeAspect="1" noMove="1" noResize="1" noEditPoints="1" noAdjustHandles="1" noChangeArrowheads="1" noChangeShapeType="1" noTextEdit="1"/>
              </p:cNvSpPr>
              <p:nvPr/>
            </p:nvSpPr>
            <p:spPr>
              <a:xfrm>
                <a:off x="1240103" y="5355144"/>
                <a:ext cx="2547172" cy="381515"/>
              </a:xfrm>
              <a:prstGeom prst="rect">
                <a:avLst/>
              </a:prstGeom>
              <a:blipFill>
                <a:blip r:embed="rId9"/>
                <a:stretch>
                  <a:fillRect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Rettangolo 91">
                <a:extLst>
                  <a:ext uri="{FF2B5EF4-FFF2-40B4-BE49-F238E27FC236}">
                    <a16:creationId xmlns:a16="http://schemas.microsoft.com/office/drawing/2014/main" id="{C14F93AF-5BEF-4DD8-A5D4-896A4184BD09}"/>
                  </a:ext>
                </a:extLst>
              </p:cNvPr>
              <p:cNvSpPr/>
              <p:nvPr/>
            </p:nvSpPr>
            <p:spPr>
              <a:xfrm>
                <a:off x="5930556" y="5333442"/>
                <a:ext cx="2473882"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3,6</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i="1">
                              <a:latin typeface="Cambria Math" panose="02040503050406030204" pitchFamily="18" charset="0"/>
                            </a:rPr>
                            <m:t>6→3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𝑠</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𝐵</m:t>
                          </m:r>
                          <m:r>
                            <a:rPr lang="it-IT" b="0" i="1" smtClean="0">
                              <a:latin typeface="Cambria Math" panose="02040503050406030204" pitchFamily="18" charset="0"/>
                            </a:rPr>
                            <m:t>,</m:t>
                          </m:r>
                          <m:r>
                            <a:rPr lang="it-IT" b="0" i="1" smtClean="0">
                              <a:latin typeface="Cambria Math" panose="02040503050406030204" pitchFamily="18" charset="0"/>
                            </a:rPr>
                            <m:t>𝐿</m:t>
                          </m:r>
                        </m:e>
                      </m:d>
                    </m:oMath>
                  </m:oMathPara>
                </a14:m>
                <a:endParaRPr lang="it-IT" dirty="0"/>
              </a:p>
            </p:txBody>
          </p:sp>
        </mc:Choice>
        <mc:Fallback xmlns="">
          <p:sp>
            <p:nvSpPr>
              <p:cNvPr id="92" name="Rettangolo 91">
                <a:extLst>
                  <a:ext uri="{FF2B5EF4-FFF2-40B4-BE49-F238E27FC236}">
                    <a16:creationId xmlns:a16="http://schemas.microsoft.com/office/drawing/2014/main" id="{C14F93AF-5BEF-4DD8-A5D4-896A4184BD09}"/>
                  </a:ext>
                </a:extLst>
              </p:cNvPr>
              <p:cNvSpPr>
                <a:spLocks noRot="1" noChangeAspect="1" noMove="1" noResize="1" noEditPoints="1" noAdjustHandles="1" noChangeArrowheads="1" noChangeShapeType="1" noTextEdit="1"/>
              </p:cNvSpPr>
              <p:nvPr/>
            </p:nvSpPr>
            <p:spPr>
              <a:xfrm>
                <a:off x="5930556" y="5333442"/>
                <a:ext cx="2473882" cy="381515"/>
              </a:xfrm>
              <a:prstGeom prst="rect">
                <a:avLst/>
              </a:prstGeom>
              <a:blipFill>
                <a:blip r:embed="rId10"/>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3" name="Rettangolo 92">
                <a:extLst>
                  <a:ext uri="{FF2B5EF4-FFF2-40B4-BE49-F238E27FC236}">
                    <a16:creationId xmlns:a16="http://schemas.microsoft.com/office/drawing/2014/main" id="{631BCD23-C215-4A02-9672-51C31D801812}"/>
                  </a:ext>
                </a:extLst>
              </p:cNvPr>
              <p:cNvSpPr/>
              <p:nvPr/>
            </p:nvSpPr>
            <p:spPr>
              <a:xfrm>
                <a:off x="6807264" y="3881430"/>
                <a:ext cx="2299797"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panose="02040503050406030204" pitchFamily="18" charset="0"/>
                                </a:rPr>
                                <m:t>𝜇</m:t>
                              </m:r>
                            </m:e>
                            <m:sub>
                              <m:r>
                                <a:rPr lang="it-IT" b="0" i="1" smtClean="0">
                                  <a:latin typeface="Cambria Math" panose="02040503050406030204" pitchFamily="18" charset="0"/>
                                </a:rPr>
                                <m:t>2,4</m:t>
                              </m:r>
                            </m:sub>
                          </m:sSub>
                          <m:r>
                            <a:rPr lang="it-IT" i="1">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4</m:t>
                          </m:r>
                          <m:r>
                            <a:rPr lang="it-IT" i="1">
                              <a:latin typeface="Cambria Math" panose="02040503050406030204" pitchFamily="18" charset="0"/>
                            </a:rPr>
                            <m:t>→</m:t>
                          </m:r>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𝑋</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e>
                      </m:d>
                    </m:oMath>
                  </m:oMathPara>
                </a14:m>
                <a:endParaRPr lang="it-IT" dirty="0"/>
              </a:p>
            </p:txBody>
          </p:sp>
        </mc:Choice>
        <mc:Fallback xmlns="">
          <p:sp>
            <p:nvSpPr>
              <p:cNvPr id="93" name="Rettangolo 92">
                <a:extLst>
                  <a:ext uri="{FF2B5EF4-FFF2-40B4-BE49-F238E27FC236}">
                    <a16:creationId xmlns:a16="http://schemas.microsoft.com/office/drawing/2014/main" id="{631BCD23-C215-4A02-9672-51C31D801812}"/>
                  </a:ext>
                </a:extLst>
              </p:cNvPr>
              <p:cNvSpPr>
                <a:spLocks noRot="1" noChangeAspect="1" noMove="1" noResize="1" noEditPoints="1" noAdjustHandles="1" noChangeArrowheads="1" noChangeShapeType="1" noTextEdit="1"/>
              </p:cNvSpPr>
              <p:nvPr/>
            </p:nvSpPr>
            <p:spPr>
              <a:xfrm>
                <a:off x="6807264" y="3881430"/>
                <a:ext cx="2299797" cy="381515"/>
              </a:xfrm>
              <a:prstGeom prst="rect">
                <a:avLst/>
              </a:prstGeom>
              <a:blipFill>
                <a:blip r:embed="rId11"/>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6" name="Rettangolo 95">
                <a:extLst>
                  <a:ext uri="{FF2B5EF4-FFF2-40B4-BE49-F238E27FC236}">
                    <a16:creationId xmlns:a16="http://schemas.microsoft.com/office/drawing/2014/main" id="{304ABE03-38CA-4C73-9F3B-3D1003E5F927}"/>
                  </a:ext>
                </a:extLst>
              </p:cNvPr>
              <p:cNvSpPr/>
              <p:nvPr/>
            </p:nvSpPr>
            <p:spPr>
              <a:xfrm>
                <a:off x="2563116" y="3892550"/>
                <a:ext cx="2459519"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2,3</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3</m:t>
                          </m:r>
                          <m:r>
                            <a:rPr lang="it-IT" i="1">
                              <a:latin typeface="Cambria Math" panose="02040503050406030204" pitchFamily="18" charset="0"/>
                            </a:rPr>
                            <m:t>→</m:t>
                          </m:r>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𝐵</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e>
                      </m:d>
                    </m:oMath>
                  </m:oMathPara>
                </a14:m>
                <a:endParaRPr lang="it-IT" dirty="0"/>
              </a:p>
            </p:txBody>
          </p:sp>
        </mc:Choice>
        <mc:Fallback xmlns="">
          <p:sp>
            <p:nvSpPr>
              <p:cNvPr id="96" name="Rettangolo 95">
                <a:extLst>
                  <a:ext uri="{FF2B5EF4-FFF2-40B4-BE49-F238E27FC236}">
                    <a16:creationId xmlns:a16="http://schemas.microsoft.com/office/drawing/2014/main" id="{304ABE03-38CA-4C73-9F3B-3D1003E5F927}"/>
                  </a:ext>
                </a:extLst>
              </p:cNvPr>
              <p:cNvSpPr>
                <a:spLocks noRot="1" noChangeAspect="1" noMove="1" noResize="1" noEditPoints="1" noAdjustHandles="1" noChangeArrowheads="1" noChangeShapeType="1" noTextEdit="1"/>
              </p:cNvSpPr>
              <p:nvPr/>
            </p:nvSpPr>
            <p:spPr>
              <a:xfrm>
                <a:off x="2563116" y="3892550"/>
                <a:ext cx="2459519" cy="381515"/>
              </a:xfrm>
              <a:prstGeom prst="rect">
                <a:avLst/>
              </a:prstGeom>
              <a:blipFill>
                <a:blip r:embed="rId12"/>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1" name="Rettangolo 80">
                <a:extLst>
                  <a:ext uri="{FF2B5EF4-FFF2-40B4-BE49-F238E27FC236}">
                    <a16:creationId xmlns:a16="http://schemas.microsoft.com/office/drawing/2014/main" id="{7818DAAD-B824-4DDC-BF01-4CE6E631D82F}"/>
                  </a:ext>
                </a:extLst>
              </p:cNvPr>
              <p:cNvSpPr/>
              <p:nvPr/>
            </p:nvSpPr>
            <p:spPr>
              <a:xfrm>
                <a:off x="6541304" y="2465985"/>
                <a:ext cx="2355838" cy="381515"/>
              </a:xfrm>
              <a:prstGeom prst="rect">
                <a:avLst/>
              </a:prstGeom>
            </p:spPr>
            <p:txBody>
              <a:bodyPr wrap="none">
                <a:spAutoFit/>
              </a:bodyPr>
              <a:lstStyle/>
              <a:p>
                <a14:m>
                  <m:oMath xmlns:m="http://schemas.openxmlformats.org/officeDocument/2006/math">
                    <m:sSub>
                      <m:sSubPr>
                        <m:ctrlPr>
                          <a:rPr lang="it-IT" i="1" smtClean="0">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panose="02040503050406030204" pitchFamily="18" charset="0"/>
                              </a:rPr>
                              <m:t>𝜇</m:t>
                            </m:r>
                          </m:e>
                          <m:sub>
                            <m:r>
                              <a:rPr lang="it-IT" b="0" i="1" smtClean="0">
                                <a:latin typeface="Cambria Math" panose="02040503050406030204" pitchFamily="18" charset="0"/>
                              </a:rPr>
                              <m:t>1,2</m:t>
                            </m:r>
                          </m:sub>
                        </m:sSub>
                        <m:r>
                          <a:rPr lang="it-IT" i="1">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2</m:t>
                        </m:r>
                        <m:r>
                          <a:rPr lang="it-IT" i="1">
                            <a:latin typeface="Cambria Math" panose="02040503050406030204" pitchFamily="18" charset="0"/>
                          </a:rPr>
                          <m:t>→</m:t>
                        </m:r>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𝑇</m:t>
                        </m:r>
                      </m:e>
                    </m:d>
                  </m:oMath>
                </a14:m>
                <a:r>
                  <a:rPr lang="it-IT" dirty="0"/>
                  <a:t> </a:t>
                </a:r>
              </a:p>
            </p:txBody>
          </p:sp>
        </mc:Choice>
        <mc:Fallback xmlns="">
          <p:sp>
            <p:nvSpPr>
              <p:cNvPr id="81" name="Rettangolo 80">
                <a:extLst>
                  <a:ext uri="{FF2B5EF4-FFF2-40B4-BE49-F238E27FC236}">
                    <a16:creationId xmlns:a16="http://schemas.microsoft.com/office/drawing/2014/main" id="{7818DAAD-B824-4DDC-BF01-4CE6E631D82F}"/>
                  </a:ext>
                </a:extLst>
              </p:cNvPr>
              <p:cNvSpPr>
                <a:spLocks noRot="1" noChangeAspect="1" noMove="1" noResize="1" noEditPoints="1" noAdjustHandles="1" noChangeArrowheads="1" noChangeShapeType="1" noTextEdit="1"/>
              </p:cNvSpPr>
              <p:nvPr/>
            </p:nvSpPr>
            <p:spPr>
              <a:xfrm>
                <a:off x="6541304" y="2465985"/>
                <a:ext cx="2355838" cy="381515"/>
              </a:xfrm>
              <a:prstGeom prst="rect">
                <a:avLst/>
              </a:prstGeom>
              <a:blipFill>
                <a:blip r:embed="rId13"/>
                <a:stretch>
                  <a:fillRect b="-11290"/>
                </a:stretch>
              </a:blipFill>
            </p:spPr>
            <p:txBody>
              <a:bodyPr/>
              <a:lstStyle/>
              <a:p>
                <a:r>
                  <a:rPr lang="it-IT">
                    <a:noFill/>
                  </a:rPr>
                  <a:t> </a:t>
                </a:r>
              </a:p>
            </p:txBody>
          </p:sp>
        </mc:Fallback>
      </mc:AlternateContent>
    </p:spTree>
    <p:extLst>
      <p:ext uri="{BB962C8B-B14F-4D97-AF65-F5344CB8AC3E}">
        <p14:creationId xmlns:p14="http://schemas.microsoft.com/office/powerpoint/2010/main" val="17882887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DE554F-794B-42D9-98C0-79F7A2FCE5DC}"/>
              </a:ext>
            </a:extLst>
          </p:cNvPr>
          <p:cNvSpPr>
            <a:spLocks noGrp="1"/>
          </p:cNvSpPr>
          <p:nvPr>
            <p:ph type="title"/>
          </p:nvPr>
        </p:nvSpPr>
        <p:spPr/>
        <p:txBody>
          <a:bodyPr>
            <a:normAutofit fontScale="90000"/>
          </a:bodyPr>
          <a:lstStyle/>
          <a:p>
            <a:r>
              <a:rPr lang="it-IT" dirty="0"/>
              <a:t>Esempio finale: Asia network</a:t>
            </a:r>
          </a:p>
        </p:txBody>
      </p:sp>
      <p:sp>
        <p:nvSpPr>
          <p:cNvPr id="3" name="Segnaposto numero diapositiva 2">
            <a:extLst>
              <a:ext uri="{FF2B5EF4-FFF2-40B4-BE49-F238E27FC236}">
                <a16:creationId xmlns:a16="http://schemas.microsoft.com/office/drawing/2014/main" id="{1D61C60F-6488-4B20-83E3-BD69237BBCCB}"/>
              </a:ext>
            </a:extLst>
          </p:cNvPr>
          <p:cNvSpPr>
            <a:spLocks noGrp="1"/>
          </p:cNvSpPr>
          <p:nvPr>
            <p:ph type="sldNum" sz="quarter" idx="11"/>
          </p:nvPr>
        </p:nvSpPr>
        <p:spPr/>
        <p:txBody>
          <a:bodyPr/>
          <a:lstStyle/>
          <a:p>
            <a:fld id="{E3E31332-ACEA-43BB-804D-F4DACF796CB9}" type="slidenum">
              <a:rPr lang="it-IT" smtClean="0"/>
              <a:t>49</a:t>
            </a:fld>
            <a:endParaRPr lang="it-IT"/>
          </a:p>
        </p:txBody>
      </p:sp>
      <p:sp>
        <p:nvSpPr>
          <p:cNvPr id="4" name="Segnaposto testo 3">
            <a:extLst>
              <a:ext uri="{FF2B5EF4-FFF2-40B4-BE49-F238E27FC236}">
                <a16:creationId xmlns:a16="http://schemas.microsoft.com/office/drawing/2014/main" id="{6FD20263-2C3B-4CD7-891F-931AB2CC36DE}"/>
              </a:ext>
            </a:extLst>
          </p:cNvPr>
          <p:cNvSpPr>
            <a:spLocks noGrp="1"/>
          </p:cNvSpPr>
          <p:nvPr>
            <p:ph type="body" sz="quarter" idx="13"/>
          </p:nvPr>
        </p:nvSpPr>
        <p:spPr/>
        <p:txBody>
          <a:bodyPr/>
          <a:lstStyle/>
          <a:p>
            <a:r>
              <a:rPr lang="it-IT" dirty="0"/>
              <a:t>Fase upward (V)</a:t>
            </a:r>
          </a:p>
        </p:txBody>
      </p:sp>
      <p:grpSp>
        <p:nvGrpSpPr>
          <p:cNvPr id="5" name="Gruppo 4">
            <a:extLst>
              <a:ext uri="{FF2B5EF4-FFF2-40B4-BE49-F238E27FC236}">
                <a16:creationId xmlns:a16="http://schemas.microsoft.com/office/drawing/2014/main" id="{4535D5BE-AA6B-4BC2-A284-714F999E099F}"/>
              </a:ext>
            </a:extLst>
          </p:cNvPr>
          <p:cNvGrpSpPr/>
          <p:nvPr/>
        </p:nvGrpSpPr>
        <p:grpSpPr>
          <a:xfrm>
            <a:off x="2574731" y="1668481"/>
            <a:ext cx="5760000" cy="5040000"/>
            <a:chOff x="3948669" y="1463869"/>
            <a:chExt cx="6474342" cy="5120996"/>
          </a:xfrm>
        </p:grpSpPr>
        <p:grpSp>
          <p:nvGrpSpPr>
            <p:cNvPr id="6" name="Gruppo 5">
              <a:extLst>
                <a:ext uri="{FF2B5EF4-FFF2-40B4-BE49-F238E27FC236}">
                  <a16:creationId xmlns:a16="http://schemas.microsoft.com/office/drawing/2014/main" id="{F2CB22A2-41F9-44A5-9299-7CAF5AFE27E1}"/>
                </a:ext>
              </a:extLst>
            </p:cNvPr>
            <p:cNvGrpSpPr/>
            <p:nvPr/>
          </p:nvGrpSpPr>
          <p:grpSpPr>
            <a:xfrm>
              <a:off x="6819754" y="1463869"/>
              <a:ext cx="2160000" cy="720000"/>
              <a:chOff x="6819754" y="1585244"/>
              <a:chExt cx="2160000" cy="720000"/>
            </a:xfrm>
          </p:grpSpPr>
          <p:sp>
            <p:nvSpPr>
              <p:cNvPr id="59" name="Ovale 58">
                <a:extLst>
                  <a:ext uri="{FF2B5EF4-FFF2-40B4-BE49-F238E27FC236}">
                    <a16:creationId xmlns:a16="http://schemas.microsoft.com/office/drawing/2014/main" id="{A87149D1-91FA-4327-8E82-D60BBBDB2A96}"/>
                  </a:ext>
                </a:extLst>
              </p:cNvPr>
              <p:cNvSpPr/>
              <p:nvPr/>
            </p:nvSpPr>
            <p:spPr>
              <a:xfrm>
                <a:off x="6819754" y="1585244"/>
                <a:ext cx="2160000" cy="720000"/>
              </a:xfrm>
              <a:prstGeom prst="ellipse">
                <a:avLst/>
              </a:prstGeom>
              <a:noFill/>
              <a:ln w="3810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60" name="Gruppo 59">
                <a:extLst>
                  <a:ext uri="{FF2B5EF4-FFF2-40B4-BE49-F238E27FC236}">
                    <a16:creationId xmlns:a16="http://schemas.microsoft.com/office/drawing/2014/main" id="{467736A6-D761-42A4-8C4C-37A3CC8CD3D3}"/>
                  </a:ext>
                </a:extLst>
              </p:cNvPr>
              <p:cNvGrpSpPr/>
              <p:nvPr/>
            </p:nvGrpSpPr>
            <p:grpSpPr>
              <a:xfrm>
                <a:off x="7284498" y="1691935"/>
                <a:ext cx="1230513" cy="506618"/>
                <a:chOff x="6934690" y="2235179"/>
                <a:chExt cx="1230513" cy="506618"/>
              </a:xfrm>
            </p:grpSpPr>
            <p:sp>
              <p:nvSpPr>
                <p:cNvPr id="61" name="Ovale 60">
                  <a:extLst>
                    <a:ext uri="{FF2B5EF4-FFF2-40B4-BE49-F238E27FC236}">
                      <a16:creationId xmlns:a16="http://schemas.microsoft.com/office/drawing/2014/main" id="{E947F75A-C9D6-4775-BAB0-D1A9004D1D19}"/>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a:t>
                  </a:r>
                </a:p>
              </p:txBody>
            </p:sp>
            <p:sp>
              <p:nvSpPr>
                <p:cNvPr id="62" name="Ovale 61">
                  <a:extLst>
                    <a:ext uri="{FF2B5EF4-FFF2-40B4-BE49-F238E27FC236}">
                      <a16:creationId xmlns:a16="http://schemas.microsoft.com/office/drawing/2014/main" id="{3E0B3F48-6345-4849-AFBF-C59F9239B7EC}"/>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grpSp>
        </p:grpSp>
        <p:grpSp>
          <p:nvGrpSpPr>
            <p:cNvPr id="7" name="Gruppo 6">
              <a:extLst>
                <a:ext uri="{FF2B5EF4-FFF2-40B4-BE49-F238E27FC236}">
                  <a16:creationId xmlns:a16="http://schemas.microsoft.com/office/drawing/2014/main" id="{9972B266-C0CD-4664-8AA7-86D349E3357D}"/>
                </a:ext>
              </a:extLst>
            </p:cNvPr>
            <p:cNvGrpSpPr/>
            <p:nvPr/>
          </p:nvGrpSpPr>
          <p:grpSpPr>
            <a:xfrm>
              <a:off x="6819754" y="2866362"/>
              <a:ext cx="2160000" cy="720000"/>
              <a:chOff x="6819754" y="2819813"/>
              <a:chExt cx="2160000" cy="720000"/>
            </a:xfrm>
          </p:grpSpPr>
          <p:sp>
            <p:nvSpPr>
              <p:cNvPr id="54" name="Ovale 53">
                <a:extLst>
                  <a:ext uri="{FF2B5EF4-FFF2-40B4-BE49-F238E27FC236}">
                    <a16:creationId xmlns:a16="http://schemas.microsoft.com/office/drawing/2014/main" id="{AEE8AC28-0D9C-49CA-A33B-3902ED285302}"/>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5" name="Gruppo 54">
                <a:extLst>
                  <a:ext uri="{FF2B5EF4-FFF2-40B4-BE49-F238E27FC236}">
                    <a16:creationId xmlns:a16="http://schemas.microsoft.com/office/drawing/2014/main" id="{5DADBA86-8B6E-434C-B88B-9BA3EBD69253}"/>
                  </a:ext>
                </a:extLst>
              </p:cNvPr>
              <p:cNvGrpSpPr/>
              <p:nvPr/>
            </p:nvGrpSpPr>
            <p:grpSpPr>
              <a:xfrm>
                <a:off x="7039123" y="2927285"/>
                <a:ext cx="1721262" cy="505057"/>
                <a:chOff x="5029532" y="4984815"/>
                <a:chExt cx="1721262" cy="505057"/>
              </a:xfrm>
            </p:grpSpPr>
            <p:sp>
              <p:nvSpPr>
                <p:cNvPr id="56" name="Ovale 55">
                  <a:extLst>
                    <a:ext uri="{FF2B5EF4-FFF2-40B4-BE49-F238E27FC236}">
                      <a16:creationId xmlns:a16="http://schemas.microsoft.com/office/drawing/2014/main" id="{8D460479-55AC-48C6-A518-72DC48B28AE0}"/>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sp>
              <p:nvSpPr>
                <p:cNvPr id="57" name="Ovale 56">
                  <a:extLst>
                    <a:ext uri="{FF2B5EF4-FFF2-40B4-BE49-F238E27FC236}">
                      <a16:creationId xmlns:a16="http://schemas.microsoft.com/office/drawing/2014/main" id="{50B99B58-DFEC-4393-9237-AEDFBD3EFA3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58" name="Ovale 57">
                  <a:extLst>
                    <a:ext uri="{FF2B5EF4-FFF2-40B4-BE49-F238E27FC236}">
                      <a16:creationId xmlns:a16="http://schemas.microsoft.com/office/drawing/2014/main" id="{3F5237DD-1B2B-417E-A28E-6D875C7BF885}"/>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grpSp>
        </p:grpSp>
        <p:grpSp>
          <p:nvGrpSpPr>
            <p:cNvPr id="8" name="Gruppo 7">
              <a:extLst>
                <a:ext uri="{FF2B5EF4-FFF2-40B4-BE49-F238E27FC236}">
                  <a16:creationId xmlns:a16="http://schemas.microsoft.com/office/drawing/2014/main" id="{A257FDD4-C2DC-42AB-8BA7-4558839CB12B}"/>
                </a:ext>
              </a:extLst>
            </p:cNvPr>
            <p:cNvGrpSpPr/>
            <p:nvPr/>
          </p:nvGrpSpPr>
          <p:grpSpPr>
            <a:xfrm>
              <a:off x="8263011" y="4314132"/>
              <a:ext cx="2160000" cy="720000"/>
              <a:chOff x="6819754" y="1585244"/>
              <a:chExt cx="2160000" cy="720000"/>
            </a:xfrm>
          </p:grpSpPr>
          <p:sp>
            <p:nvSpPr>
              <p:cNvPr id="50" name="Ovale 49">
                <a:extLst>
                  <a:ext uri="{FF2B5EF4-FFF2-40B4-BE49-F238E27FC236}">
                    <a16:creationId xmlns:a16="http://schemas.microsoft.com/office/drawing/2014/main" id="{A98F684C-E6CE-462A-BEB5-777A27E34EE4}"/>
                  </a:ext>
                </a:extLst>
              </p:cNvPr>
              <p:cNvSpPr/>
              <p:nvPr/>
            </p:nvSpPr>
            <p:spPr>
              <a:xfrm>
                <a:off x="6819754" y="1585244"/>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1" name="Gruppo 50">
                <a:extLst>
                  <a:ext uri="{FF2B5EF4-FFF2-40B4-BE49-F238E27FC236}">
                    <a16:creationId xmlns:a16="http://schemas.microsoft.com/office/drawing/2014/main" id="{6E6134F9-FFC6-48AF-A6E1-997F919B6971}"/>
                  </a:ext>
                </a:extLst>
              </p:cNvPr>
              <p:cNvGrpSpPr/>
              <p:nvPr/>
            </p:nvGrpSpPr>
            <p:grpSpPr>
              <a:xfrm>
                <a:off x="7284498" y="1691935"/>
                <a:ext cx="1230513" cy="506618"/>
                <a:chOff x="6934690" y="2235179"/>
                <a:chExt cx="1230513" cy="506618"/>
              </a:xfrm>
            </p:grpSpPr>
            <p:sp>
              <p:nvSpPr>
                <p:cNvPr id="52" name="Ovale 51">
                  <a:extLst>
                    <a:ext uri="{FF2B5EF4-FFF2-40B4-BE49-F238E27FC236}">
                      <a16:creationId xmlns:a16="http://schemas.microsoft.com/office/drawing/2014/main" id="{9D4436A5-EB53-4E50-964C-3945E6B8ECF7}"/>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53" name="Ovale 52">
                  <a:extLst>
                    <a:ext uri="{FF2B5EF4-FFF2-40B4-BE49-F238E27FC236}">
                      <a16:creationId xmlns:a16="http://schemas.microsoft.com/office/drawing/2014/main" id="{2F99BF1B-DE2D-41EC-A00B-8892DA1C6EE7}"/>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X</a:t>
                  </a:r>
                </a:p>
              </p:txBody>
            </p:sp>
          </p:grpSp>
        </p:grpSp>
        <p:grpSp>
          <p:nvGrpSpPr>
            <p:cNvPr id="9" name="Gruppo 8">
              <a:extLst>
                <a:ext uri="{FF2B5EF4-FFF2-40B4-BE49-F238E27FC236}">
                  <a16:creationId xmlns:a16="http://schemas.microsoft.com/office/drawing/2014/main" id="{59FD0A67-A067-4859-918E-978CE5F1094A}"/>
                </a:ext>
              </a:extLst>
            </p:cNvPr>
            <p:cNvGrpSpPr/>
            <p:nvPr/>
          </p:nvGrpSpPr>
          <p:grpSpPr>
            <a:xfrm>
              <a:off x="5383123" y="4286203"/>
              <a:ext cx="2160000" cy="720000"/>
              <a:chOff x="6819754" y="2819813"/>
              <a:chExt cx="2160000" cy="720000"/>
            </a:xfrm>
          </p:grpSpPr>
          <p:sp>
            <p:nvSpPr>
              <p:cNvPr id="45" name="Ovale 44">
                <a:extLst>
                  <a:ext uri="{FF2B5EF4-FFF2-40B4-BE49-F238E27FC236}">
                    <a16:creationId xmlns:a16="http://schemas.microsoft.com/office/drawing/2014/main" id="{50FCB1FF-E8FF-4E03-9E01-186EFE08ED3F}"/>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6" name="Gruppo 45">
                <a:extLst>
                  <a:ext uri="{FF2B5EF4-FFF2-40B4-BE49-F238E27FC236}">
                    <a16:creationId xmlns:a16="http://schemas.microsoft.com/office/drawing/2014/main" id="{48463249-5CED-457A-87F8-1BCA128AAB67}"/>
                  </a:ext>
                </a:extLst>
              </p:cNvPr>
              <p:cNvGrpSpPr/>
              <p:nvPr/>
            </p:nvGrpSpPr>
            <p:grpSpPr>
              <a:xfrm>
                <a:off x="7039123" y="2927285"/>
                <a:ext cx="1721262" cy="505057"/>
                <a:chOff x="5029532" y="4984815"/>
                <a:chExt cx="1721262" cy="505057"/>
              </a:xfrm>
            </p:grpSpPr>
            <p:sp>
              <p:nvSpPr>
                <p:cNvPr id="47" name="Ovale 46">
                  <a:extLst>
                    <a:ext uri="{FF2B5EF4-FFF2-40B4-BE49-F238E27FC236}">
                      <a16:creationId xmlns:a16="http://schemas.microsoft.com/office/drawing/2014/main" id="{A7F0585C-F177-40EE-96E4-55236216EF1E}"/>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48" name="Ovale 47">
                  <a:extLst>
                    <a:ext uri="{FF2B5EF4-FFF2-40B4-BE49-F238E27FC236}">
                      <a16:creationId xmlns:a16="http://schemas.microsoft.com/office/drawing/2014/main" id="{370DF9F0-284F-4811-AC9A-D21FF1153B6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9" name="Ovale 48">
                  <a:extLst>
                    <a:ext uri="{FF2B5EF4-FFF2-40B4-BE49-F238E27FC236}">
                      <a16:creationId xmlns:a16="http://schemas.microsoft.com/office/drawing/2014/main" id="{343039B4-75BC-4BE4-9EF7-9220F9E3C2CC}"/>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0" name="Gruppo 9">
              <a:extLst>
                <a:ext uri="{FF2B5EF4-FFF2-40B4-BE49-F238E27FC236}">
                  <a16:creationId xmlns:a16="http://schemas.microsoft.com/office/drawing/2014/main" id="{BDFEED3A-0B79-44F9-AF52-7C7BBA2465C8}"/>
                </a:ext>
              </a:extLst>
            </p:cNvPr>
            <p:cNvGrpSpPr/>
            <p:nvPr/>
          </p:nvGrpSpPr>
          <p:grpSpPr>
            <a:xfrm>
              <a:off x="3948669" y="5864865"/>
              <a:ext cx="2160000" cy="720000"/>
              <a:chOff x="6819754" y="2819813"/>
              <a:chExt cx="2160000" cy="720000"/>
            </a:xfrm>
          </p:grpSpPr>
          <p:sp>
            <p:nvSpPr>
              <p:cNvPr id="40" name="Ovale 39">
                <a:extLst>
                  <a:ext uri="{FF2B5EF4-FFF2-40B4-BE49-F238E27FC236}">
                    <a16:creationId xmlns:a16="http://schemas.microsoft.com/office/drawing/2014/main" id="{DC53E3D2-2808-48E1-99F8-DA23DBDADB43}"/>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1" name="Gruppo 40">
                <a:extLst>
                  <a:ext uri="{FF2B5EF4-FFF2-40B4-BE49-F238E27FC236}">
                    <a16:creationId xmlns:a16="http://schemas.microsoft.com/office/drawing/2014/main" id="{F3398E23-8C89-4FE5-98AE-A18330A9027C}"/>
                  </a:ext>
                </a:extLst>
              </p:cNvPr>
              <p:cNvGrpSpPr/>
              <p:nvPr/>
            </p:nvGrpSpPr>
            <p:grpSpPr>
              <a:xfrm>
                <a:off x="7039123" y="2927285"/>
                <a:ext cx="1721262" cy="505057"/>
                <a:chOff x="5029532" y="4984815"/>
                <a:chExt cx="1721262" cy="505057"/>
              </a:xfrm>
            </p:grpSpPr>
            <p:sp>
              <p:nvSpPr>
                <p:cNvPr id="42" name="Ovale 41">
                  <a:extLst>
                    <a:ext uri="{FF2B5EF4-FFF2-40B4-BE49-F238E27FC236}">
                      <a16:creationId xmlns:a16="http://schemas.microsoft.com/office/drawing/2014/main" id="{ED1835F9-678E-4989-B03D-A801351E1A5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3" name="Ovale 42">
                  <a:extLst>
                    <a:ext uri="{FF2B5EF4-FFF2-40B4-BE49-F238E27FC236}">
                      <a16:creationId xmlns:a16="http://schemas.microsoft.com/office/drawing/2014/main" id="{C7278E33-9BAB-4994-9FAD-BA768AA0D70F}"/>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
                  </a:r>
                </a:p>
              </p:txBody>
            </p:sp>
            <p:sp>
              <p:nvSpPr>
                <p:cNvPr id="44" name="Ovale 43">
                  <a:extLst>
                    <a:ext uri="{FF2B5EF4-FFF2-40B4-BE49-F238E27FC236}">
                      <a16:creationId xmlns:a16="http://schemas.microsoft.com/office/drawing/2014/main" id="{3820E654-A97F-4C41-AF33-ACE9E315043B}"/>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1" name="Gruppo 10">
              <a:extLst>
                <a:ext uri="{FF2B5EF4-FFF2-40B4-BE49-F238E27FC236}">
                  <a16:creationId xmlns:a16="http://schemas.microsoft.com/office/drawing/2014/main" id="{13DAA3D7-B9BC-4279-8580-32BD638BA8CE}"/>
                </a:ext>
              </a:extLst>
            </p:cNvPr>
            <p:cNvGrpSpPr/>
            <p:nvPr/>
          </p:nvGrpSpPr>
          <p:grpSpPr>
            <a:xfrm>
              <a:off x="6819754" y="5864865"/>
              <a:ext cx="2160000" cy="720000"/>
              <a:chOff x="6819754" y="2819813"/>
              <a:chExt cx="2160000" cy="720000"/>
            </a:xfrm>
          </p:grpSpPr>
          <p:sp>
            <p:nvSpPr>
              <p:cNvPr id="35" name="Ovale 34">
                <a:extLst>
                  <a:ext uri="{FF2B5EF4-FFF2-40B4-BE49-F238E27FC236}">
                    <a16:creationId xmlns:a16="http://schemas.microsoft.com/office/drawing/2014/main" id="{11C8846A-360A-47A7-B8A0-7997B14C38E5}"/>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36" name="Gruppo 35">
                <a:extLst>
                  <a:ext uri="{FF2B5EF4-FFF2-40B4-BE49-F238E27FC236}">
                    <a16:creationId xmlns:a16="http://schemas.microsoft.com/office/drawing/2014/main" id="{1C5D16B1-51D7-46F8-A8C7-605E3B3B983B}"/>
                  </a:ext>
                </a:extLst>
              </p:cNvPr>
              <p:cNvGrpSpPr/>
              <p:nvPr/>
            </p:nvGrpSpPr>
            <p:grpSpPr>
              <a:xfrm>
                <a:off x="7039123" y="2927285"/>
                <a:ext cx="1721262" cy="505057"/>
                <a:chOff x="5029532" y="4984815"/>
                <a:chExt cx="1721262" cy="505057"/>
              </a:xfrm>
            </p:grpSpPr>
            <p:sp>
              <p:nvSpPr>
                <p:cNvPr id="37" name="Ovale 36">
                  <a:extLst>
                    <a:ext uri="{FF2B5EF4-FFF2-40B4-BE49-F238E27FC236}">
                      <a16:creationId xmlns:a16="http://schemas.microsoft.com/office/drawing/2014/main" id="{CB7915F0-FC01-48D3-B922-0B24CD8D6B1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t>
                  </a:r>
                </a:p>
              </p:txBody>
            </p:sp>
            <p:sp>
              <p:nvSpPr>
                <p:cNvPr id="38" name="Ovale 37">
                  <a:extLst>
                    <a:ext uri="{FF2B5EF4-FFF2-40B4-BE49-F238E27FC236}">
                      <a16:creationId xmlns:a16="http://schemas.microsoft.com/office/drawing/2014/main" id="{DBBFA44D-B3AE-4678-AB38-39A7EC2FADF3}"/>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39" name="Ovale 38">
                  <a:extLst>
                    <a:ext uri="{FF2B5EF4-FFF2-40B4-BE49-F238E27FC236}">
                      <a16:creationId xmlns:a16="http://schemas.microsoft.com/office/drawing/2014/main" id="{4F98A147-AF18-4967-9E29-B59519A5F004}"/>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cxnSp>
          <p:nvCxnSpPr>
            <p:cNvPr id="12" name="Connettore diritto 11">
              <a:extLst>
                <a:ext uri="{FF2B5EF4-FFF2-40B4-BE49-F238E27FC236}">
                  <a16:creationId xmlns:a16="http://schemas.microsoft.com/office/drawing/2014/main" id="{235E67F6-6B72-4F5F-89ED-C001E2EA0176}"/>
                </a:ext>
              </a:extLst>
            </p:cNvPr>
            <p:cNvCxnSpPr>
              <a:stCxn id="59" idx="4"/>
              <a:endCxn id="54" idx="0"/>
            </p:cNvCxnSpPr>
            <p:nvPr/>
          </p:nvCxnSpPr>
          <p:spPr>
            <a:xfrm>
              <a:off x="7899754" y="2183869"/>
              <a:ext cx="0" cy="68249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E4613BB-CDC2-451F-9356-48FC1078BB7F}"/>
                </a:ext>
              </a:extLst>
            </p:cNvPr>
            <p:cNvCxnSpPr>
              <a:cxnSpLocks/>
              <a:stCxn id="54" idx="4"/>
              <a:endCxn id="45" idx="7"/>
            </p:cNvCxnSpPr>
            <p:nvPr/>
          </p:nvCxnSpPr>
          <p:spPr>
            <a:xfrm flipH="1">
              <a:off x="7226798" y="3586362"/>
              <a:ext cx="672956" cy="80528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168C4C9D-D229-4AF9-9275-760A468D2C0E}"/>
                </a:ext>
              </a:extLst>
            </p:cNvPr>
            <p:cNvCxnSpPr>
              <a:cxnSpLocks/>
              <a:stCxn id="45" idx="4"/>
              <a:endCxn id="40" idx="0"/>
            </p:cNvCxnSpPr>
            <p:nvPr/>
          </p:nvCxnSpPr>
          <p:spPr>
            <a:xfrm flipH="1">
              <a:off x="5028669" y="5006203"/>
              <a:ext cx="1434454"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637B4DBC-9D4A-4640-9190-806640A86000}"/>
                </a:ext>
              </a:extLst>
            </p:cNvPr>
            <p:cNvCxnSpPr>
              <a:cxnSpLocks/>
              <a:stCxn id="45" idx="4"/>
              <a:endCxn id="35" idx="0"/>
            </p:cNvCxnSpPr>
            <p:nvPr/>
          </p:nvCxnSpPr>
          <p:spPr>
            <a:xfrm>
              <a:off x="6463123" y="5006203"/>
              <a:ext cx="1436631"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B0A2DF22-E4EF-4C3B-814E-DE24DDB34630}"/>
                </a:ext>
              </a:extLst>
            </p:cNvPr>
            <p:cNvCxnSpPr>
              <a:cxnSpLocks/>
              <a:stCxn id="54" idx="4"/>
              <a:endCxn id="50" idx="1"/>
            </p:cNvCxnSpPr>
            <p:nvPr/>
          </p:nvCxnSpPr>
          <p:spPr>
            <a:xfrm>
              <a:off x="7899754" y="3586362"/>
              <a:ext cx="679582" cy="83321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 name="Gruppo 16">
              <a:extLst>
                <a:ext uri="{FF2B5EF4-FFF2-40B4-BE49-F238E27FC236}">
                  <a16:creationId xmlns:a16="http://schemas.microsoft.com/office/drawing/2014/main" id="{4F878C81-FD88-41AE-B475-86F78895BEA8}"/>
                </a:ext>
              </a:extLst>
            </p:cNvPr>
            <p:cNvGrpSpPr/>
            <p:nvPr/>
          </p:nvGrpSpPr>
          <p:grpSpPr>
            <a:xfrm>
              <a:off x="7829398" y="2260000"/>
              <a:ext cx="504000" cy="504000"/>
              <a:chOff x="7860977" y="2449967"/>
              <a:chExt cx="648000" cy="648000"/>
            </a:xfrm>
          </p:grpSpPr>
          <p:sp>
            <p:nvSpPr>
              <p:cNvPr id="33" name="Rettangolo 32">
                <a:extLst>
                  <a:ext uri="{FF2B5EF4-FFF2-40B4-BE49-F238E27FC236}">
                    <a16:creationId xmlns:a16="http://schemas.microsoft.com/office/drawing/2014/main" id="{830E9E30-2273-4D91-BC30-ADE19DE3083A}"/>
                  </a:ext>
                </a:extLst>
              </p:cNvPr>
              <p:cNvSpPr/>
              <p:nvPr/>
            </p:nvSpPr>
            <p:spPr>
              <a:xfrm>
                <a:off x="7860977" y="2449967"/>
                <a:ext cx="648000" cy="648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34" name="Ovale 33">
                <a:extLst>
                  <a:ext uri="{FF2B5EF4-FFF2-40B4-BE49-F238E27FC236}">
                    <a16:creationId xmlns:a16="http://schemas.microsoft.com/office/drawing/2014/main" id="{D29AC6B5-D9BA-4D7B-9144-E5BCCA009530}"/>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T</a:t>
                </a:r>
              </a:p>
            </p:txBody>
          </p:sp>
        </p:grpSp>
        <p:grpSp>
          <p:nvGrpSpPr>
            <p:cNvPr id="18" name="Gruppo 17">
              <a:extLst>
                <a:ext uri="{FF2B5EF4-FFF2-40B4-BE49-F238E27FC236}">
                  <a16:creationId xmlns:a16="http://schemas.microsoft.com/office/drawing/2014/main" id="{FB1F2295-3AFF-4DD7-A16C-FB41FB9880A8}"/>
                </a:ext>
              </a:extLst>
            </p:cNvPr>
            <p:cNvGrpSpPr/>
            <p:nvPr/>
          </p:nvGrpSpPr>
          <p:grpSpPr>
            <a:xfrm>
              <a:off x="8149546" y="3662959"/>
              <a:ext cx="504000" cy="504000"/>
              <a:chOff x="7860977" y="2449967"/>
              <a:chExt cx="648000" cy="648000"/>
            </a:xfrm>
          </p:grpSpPr>
          <p:sp>
            <p:nvSpPr>
              <p:cNvPr id="31" name="Rettangolo 30">
                <a:extLst>
                  <a:ext uri="{FF2B5EF4-FFF2-40B4-BE49-F238E27FC236}">
                    <a16:creationId xmlns:a16="http://schemas.microsoft.com/office/drawing/2014/main" id="{6BF15B74-40E3-4EC5-9EF0-EF08A08E5046}"/>
                  </a:ext>
                </a:extLst>
              </p:cNvPr>
              <p:cNvSpPr/>
              <p:nvPr/>
            </p:nvSpPr>
            <p:spPr>
              <a:xfrm>
                <a:off x="7860977" y="2449967"/>
                <a:ext cx="648000" cy="648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32" name="Ovale 31">
                <a:extLst>
                  <a:ext uri="{FF2B5EF4-FFF2-40B4-BE49-F238E27FC236}">
                    <a16:creationId xmlns:a16="http://schemas.microsoft.com/office/drawing/2014/main" id="{CBD774E0-C54D-4A95-A92F-42770DD9DB27}"/>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p:nvGrpSpPr>
            <p:cNvPr id="19" name="Gruppo 18">
              <a:extLst>
                <a:ext uri="{FF2B5EF4-FFF2-40B4-BE49-F238E27FC236}">
                  <a16:creationId xmlns:a16="http://schemas.microsoft.com/office/drawing/2014/main" id="{ABD5B2E4-658B-4F3E-B37E-1B14432F1DF8}"/>
                </a:ext>
              </a:extLst>
            </p:cNvPr>
            <p:cNvGrpSpPr/>
            <p:nvPr/>
          </p:nvGrpSpPr>
          <p:grpSpPr>
            <a:xfrm>
              <a:off x="6694031" y="3668991"/>
              <a:ext cx="953533" cy="504000"/>
              <a:chOff x="5257587" y="2869786"/>
              <a:chExt cx="953533" cy="504000"/>
            </a:xfrm>
          </p:grpSpPr>
          <p:sp>
            <p:nvSpPr>
              <p:cNvPr id="28" name="Rettangolo 27">
                <a:extLst>
                  <a:ext uri="{FF2B5EF4-FFF2-40B4-BE49-F238E27FC236}">
                    <a16:creationId xmlns:a16="http://schemas.microsoft.com/office/drawing/2014/main" id="{39FD32C8-9DFF-4BAB-9168-84EE95573305}"/>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9" name="Ovale 28">
                <a:extLst>
                  <a:ext uri="{FF2B5EF4-FFF2-40B4-BE49-F238E27FC236}">
                    <a16:creationId xmlns:a16="http://schemas.microsoft.com/office/drawing/2014/main" id="{0B15822F-2F8E-4AFA-8BD0-B5765463C5E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sp>
            <p:nvSpPr>
              <p:cNvPr id="30" name="Ovale 29">
                <a:extLst>
                  <a:ext uri="{FF2B5EF4-FFF2-40B4-BE49-F238E27FC236}">
                    <a16:creationId xmlns:a16="http://schemas.microsoft.com/office/drawing/2014/main" id="{6F4971B2-44F8-4435-B879-B8BD110BD1AD}"/>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0" name="Gruppo 19">
              <a:extLst>
                <a:ext uri="{FF2B5EF4-FFF2-40B4-BE49-F238E27FC236}">
                  <a16:creationId xmlns:a16="http://schemas.microsoft.com/office/drawing/2014/main" id="{41E7D121-35E0-45D4-9692-453801E9EB5E}"/>
                </a:ext>
              </a:extLst>
            </p:cNvPr>
            <p:cNvGrpSpPr/>
            <p:nvPr/>
          </p:nvGrpSpPr>
          <p:grpSpPr>
            <a:xfrm>
              <a:off x="6715123" y="5127375"/>
              <a:ext cx="953533" cy="504000"/>
              <a:chOff x="5257587" y="2869786"/>
              <a:chExt cx="953533" cy="504000"/>
            </a:xfrm>
          </p:grpSpPr>
          <p:sp>
            <p:nvSpPr>
              <p:cNvPr id="25" name="Rettangolo 24">
                <a:extLst>
                  <a:ext uri="{FF2B5EF4-FFF2-40B4-BE49-F238E27FC236}">
                    <a16:creationId xmlns:a16="http://schemas.microsoft.com/office/drawing/2014/main" id="{69FC7582-9B05-409E-9611-AF53324BF1F8}"/>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6" name="Ovale 25">
                <a:extLst>
                  <a:ext uri="{FF2B5EF4-FFF2-40B4-BE49-F238E27FC236}">
                    <a16:creationId xmlns:a16="http://schemas.microsoft.com/office/drawing/2014/main" id="{2A3383C4-CC42-44A0-9879-28FF36AE9004}"/>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7" name="Ovale 26">
                <a:extLst>
                  <a:ext uri="{FF2B5EF4-FFF2-40B4-BE49-F238E27FC236}">
                    <a16:creationId xmlns:a16="http://schemas.microsoft.com/office/drawing/2014/main" id="{947DA889-99D7-418A-B9C9-B7420357CDBF}"/>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1" name="Gruppo 20">
              <a:extLst>
                <a:ext uri="{FF2B5EF4-FFF2-40B4-BE49-F238E27FC236}">
                  <a16:creationId xmlns:a16="http://schemas.microsoft.com/office/drawing/2014/main" id="{27487C80-1527-48D0-AEBA-ADA65C1C6A4F}"/>
                </a:ext>
              </a:extLst>
            </p:cNvPr>
            <p:cNvGrpSpPr/>
            <p:nvPr/>
          </p:nvGrpSpPr>
          <p:grpSpPr>
            <a:xfrm>
              <a:off x="5256823" y="5127375"/>
              <a:ext cx="953533" cy="504000"/>
              <a:chOff x="5257587" y="2869786"/>
              <a:chExt cx="953533" cy="504000"/>
            </a:xfrm>
          </p:grpSpPr>
          <p:sp>
            <p:nvSpPr>
              <p:cNvPr id="22" name="Rettangolo 21">
                <a:extLst>
                  <a:ext uri="{FF2B5EF4-FFF2-40B4-BE49-F238E27FC236}">
                    <a16:creationId xmlns:a16="http://schemas.microsoft.com/office/drawing/2014/main" id="{76F63BEC-F10A-4BC6-BF51-BDAC0B2A119C}"/>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3" name="Ovale 22">
                <a:extLst>
                  <a:ext uri="{FF2B5EF4-FFF2-40B4-BE49-F238E27FC236}">
                    <a16:creationId xmlns:a16="http://schemas.microsoft.com/office/drawing/2014/main" id="{57363B53-3A18-4117-8163-BDA62C33214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4" name="Ovale 23">
                <a:extLst>
                  <a:ext uri="{FF2B5EF4-FFF2-40B4-BE49-F238E27FC236}">
                    <a16:creationId xmlns:a16="http://schemas.microsoft.com/office/drawing/2014/main" id="{852C1F6A-A89F-438A-B027-C0766804F71A}"/>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p:sp>
        <p:nvSpPr>
          <p:cNvPr id="65" name="CasellaDiTesto 64">
            <a:extLst>
              <a:ext uri="{FF2B5EF4-FFF2-40B4-BE49-F238E27FC236}">
                <a16:creationId xmlns:a16="http://schemas.microsoft.com/office/drawing/2014/main" id="{44B162B1-55E7-4AD2-A113-4A7AE8E5F152}"/>
              </a:ext>
            </a:extLst>
          </p:cNvPr>
          <p:cNvSpPr txBox="1"/>
          <p:nvPr/>
        </p:nvSpPr>
        <p:spPr>
          <a:xfrm>
            <a:off x="201882" y="1754150"/>
            <a:ext cx="4513690" cy="646331"/>
          </a:xfrm>
          <a:prstGeom prst="rect">
            <a:avLst/>
          </a:prstGeom>
          <a:noFill/>
        </p:spPr>
        <p:txBody>
          <a:bodyPr wrap="square" rtlCol="0">
            <a:spAutoFit/>
          </a:bodyPr>
          <a:lstStyle/>
          <a:p>
            <a:pPr algn="just"/>
            <a:r>
              <a:rPr lang="it-IT" dirty="0"/>
              <a:t>Ora possiamo calcolare il </a:t>
            </a:r>
            <a:r>
              <a:rPr lang="it-IT" b="1" dirty="0"/>
              <a:t>clique belief</a:t>
            </a:r>
            <a:r>
              <a:rPr lang="it-IT" dirty="0"/>
              <a:t> dalla clique 1 cioè della clique radice.</a:t>
            </a:r>
          </a:p>
        </p:txBody>
      </p:sp>
      <p:sp>
        <p:nvSpPr>
          <p:cNvPr id="71" name="Rettangolo 70">
            <a:extLst>
              <a:ext uri="{FF2B5EF4-FFF2-40B4-BE49-F238E27FC236}">
                <a16:creationId xmlns:a16="http://schemas.microsoft.com/office/drawing/2014/main" id="{DE276837-5DC6-4355-B87D-768B0E6022FE}"/>
              </a:ext>
            </a:extLst>
          </p:cNvPr>
          <p:cNvSpPr/>
          <p:nvPr/>
        </p:nvSpPr>
        <p:spPr>
          <a:xfrm>
            <a:off x="5148716" y="1577212"/>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1</a:t>
            </a:r>
          </a:p>
        </p:txBody>
      </p:sp>
      <p:sp>
        <p:nvSpPr>
          <p:cNvPr id="77" name="Rettangolo 76">
            <a:extLst>
              <a:ext uri="{FF2B5EF4-FFF2-40B4-BE49-F238E27FC236}">
                <a16:creationId xmlns:a16="http://schemas.microsoft.com/office/drawing/2014/main" id="{242378F8-E1FD-4623-8BF6-18ECA1A59F48}"/>
              </a:ext>
            </a:extLst>
          </p:cNvPr>
          <p:cNvSpPr/>
          <p:nvPr/>
        </p:nvSpPr>
        <p:spPr>
          <a:xfrm>
            <a:off x="4956494" y="3059228"/>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2</a:t>
            </a:r>
          </a:p>
        </p:txBody>
      </p:sp>
      <p:sp>
        <p:nvSpPr>
          <p:cNvPr id="78" name="Rettangolo 77">
            <a:extLst>
              <a:ext uri="{FF2B5EF4-FFF2-40B4-BE49-F238E27FC236}">
                <a16:creationId xmlns:a16="http://schemas.microsoft.com/office/drawing/2014/main" id="{A032F03F-C86B-4397-806F-032AAB96F943}"/>
              </a:ext>
            </a:extLst>
          </p:cNvPr>
          <p:cNvSpPr/>
          <p:nvPr/>
        </p:nvSpPr>
        <p:spPr>
          <a:xfrm>
            <a:off x="3789197" y="440567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3</a:t>
            </a:r>
          </a:p>
        </p:txBody>
      </p:sp>
      <p:sp>
        <p:nvSpPr>
          <p:cNvPr id="80" name="Rettangolo 79">
            <a:extLst>
              <a:ext uri="{FF2B5EF4-FFF2-40B4-BE49-F238E27FC236}">
                <a16:creationId xmlns:a16="http://schemas.microsoft.com/office/drawing/2014/main" id="{D10E697B-C8EA-49AC-8F55-BD7FEF46DED0}"/>
              </a:ext>
            </a:extLst>
          </p:cNvPr>
          <p:cNvSpPr/>
          <p:nvPr/>
        </p:nvSpPr>
        <p:spPr>
          <a:xfrm>
            <a:off x="7985845" y="438430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4</a:t>
            </a:r>
          </a:p>
        </p:txBody>
      </p:sp>
      <p:sp>
        <p:nvSpPr>
          <p:cNvPr id="82" name="Rettangolo 81">
            <a:extLst>
              <a:ext uri="{FF2B5EF4-FFF2-40B4-BE49-F238E27FC236}">
                <a16:creationId xmlns:a16="http://schemas.microsoft.com/office/drawing/2014/main" id="{EA03AF87-493F-47F5-91ED-861D825579E5}"/>
              </a:ext>
            </a:extLst>
          </p:cNvPr>
          <p:cNvSpPr/>
          <p:nvPr/>
        </p:nvSpPr>
        <p:spPr>
          <a:xfrm>
            <a:off x="251789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5</a:t>
            </a:r>
          </a:p>
        </p:txBody>
      </p:sp>
      <p:sp>
        <p:nvSpPr>
          <p:cNvPr id="83" name="Rettangolo 82">
            <a:extLst>
              <a:ext uri="{FF2B5EF4-FFF2-40B4-BE49-F238E27FC236}">
                <a16:creationId xmlns:a16="http://schemas.microsoft.com/office/drawing/2014/main" id="{F96CD289-6157-4FCA-B445-95865DAA0B8E}"/>
              </a:ext>
            </a:extLst>
          </p:cNvPr>
          <p:cNvSpPr/>
          <p:nvPr/>
        </p:nvSpPr>
        <p:spPr>
          <a:xfrm>
            <a:off x="679871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6</a:t>
            </a:r>
          </a:p>
        </p:txBody>
      </p:sp>
      <mc:AlternateContent xmlns:mc="http://schemas.openxmlformats.org/markup-compatibility/2006" xmlns:a14="http://schemas.microsoft.com/office/drawing/2010/main">
        <mc:Choice Requires="a14">
          <p:sp>
            <p:nvSpPr>
              <p:cNvPr id="84" name="Rettangolo 83">
                <a:extLst>
                  <a:ext uri="{FF2B5EF4-FFF2-40B4-BE49-F238E27FC236}">
                    <a16:creationId xmlns:a16="http://schemas.microsoft.com/office/drawing/2014/main" id="{5A4F2D19-A953-42ED-9CD4-1A859EB7F654}"/>
                  </a:ext>
                </a:extLst>
              </p:cNvPr>
              <p:cNvSpPr/>
              <p:nvPr/>
            </p:nvSpPr>
            <p:spPr>
              <a:xfrm>
                <a:off x="2988072" y="4636300"/>
                <a:ext cx="9476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3</m:t>
                          </m:r>
                        </m:sub>
                      </m:sSub>
                      <m:r>
                        <a:rPr lang="it-IT" i="1" smtClean="0">
                          <a:latin typeface="Cambria Math" panose="02040503050406030204" pitchFamily="18" charset="0"/>
                        </a:rPr>
                        <m:t>=</m:t>
                      </m:r>
                      <m:r>
                        <a:rPr lang="it-IT" b="0" i="1" smtClean="0">
                          <a:latin typeface="Cambria Math" panose="02040503050406030204" pitchFamily="18" charset="0"/>
                        </a:rPr>
                        <m:t>1</m:t>
                      </m:r>
                    </m:oMath>
                  </m:oMathPara>
                </a14:m>
                <a:endParaRPr lang="it-IT" dirty="0"/>
              </a:p>
            </p:txBody>
          </p:sp>
        </mc:Choice>
        <mc:Fallback xmlns="">
          <p:sp>
            <p:nvSpPr>
              <p:cNvPr id="84" name="Rettangolo 83">
                <a:extLst>
                  <a:ext uri="{FF2B5EF4-FFF2-40B4-BE49-F238E27FC236}">
                    <a16:creationId xmlns:a16="http://schemas.microsoft.com/office/drawing/2014/main" id="{5A4F2D19-A953-42ED-9CD4-1A859EB7F654}"/>
                  </a:ext>
                </a:extLst>
              </p:cNvPr>
              <p:cNvSpPr>
                <a:spLocks noRot="1" noChangeAspect="1" noMove="1" noResize="1" noEditPoints="1" noAdjustHandles="1" noChangeArrowheads="1" noChangeShapeType="1" noTextEdit="1"/>
              </p:cNvSpPr>
              <p:nvPr/>
            </p:nvSpPr>
            <p:spPr>
              <a:xfrm>
                <a:off x="2988072" y="4636300"/>
                <a:ext cx="947631" cy="369332"/>
              </a:xfrm>
              <a:prstGeom prst="rect">
                <a:avLst/>
              </a:prstGeom>
              <a:blipFill>
                <a:blip r:embed="rId2"/>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5" name="Rettangolo 84">
                <a:extLst>
                  <a:ext uri="{FF2B5EF4-FFF2-40B4-BE49-F238E27FC236}">
                    <a16:creationId xmlns:a16="http://schemas.microsoft.com/office/drawing/2014/main" id="{82347B90-1BE9-4487-9EEF-B71833C36981}"/>
                  </a:ext>
                </a:extLst>
              </p:cNvPr>
              <p:cNvSpPr/>
              <p:nvPr/>
            </p:nvSpPr>
            <p:spPr>
              <a:xfrm>
                <a:off x="8334731" y="4642015"/>
                <a:ext cx="15320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4</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𝑋</m:t>
                          </m:r>
                          <m:r>
                            <a:rPr lang="it-IT" i="1">
                              <a:latin typeface="Cambria Math" panose="02040503050406030204" pitchFamily="18" charset="0"/>
                            </a:rPr>
                            <m:t>|</m:t>
                          </m:r>
                          <m:r>
                            <a:rPr lang="it-IT" i="1">
                              <a:latin typeface="Cambria Math" panose="02040503050406030204" pitchFamily="18" charset="0"/>
                            </a:rPr>
                            <m:t>𝐸</m:t>
                          </m:r>
                        </m:e>
                      </m:d>
                    </m:oMath>
                  </m:oMathPara>
                </a14:m>
                <a:endParaRPr lang="it-IT" dirty="0"/>
              </a:p>
            </p:txBody>
          </p:sp>
        </mc:Choice>
        <mc:Fallback xmlns="">
          <p:sp>
            <p:nvSpPr>
              <p:cNvPr id="85" name="Rettangolo 84">
                <a:extLst>
                  <a:ext uri="{FF2B5EF4-FFF2-40B4-BE49-F238E27FC236}">
                    <a16:creationId xmlns:a16="http://schemas.microsoft.com/office/drawing/2014/main" id="{82347B90-1BE9-4487-9EEF-B71833C36981}"/>
                  </a:ext>
                </a:extLst>
              </p:cNvPr>
              <p:cNvSpPr>
                <a:spLocks noRot="1" noChangeAspect="1" noMove="1" noResize="1" noEditPoints="1" noAdjustHandles="1" noChangeArrowheads="1" noChangeShapeType="1" noTextEdit="1"/>
              </p:cNvSpPr>
              <p:nvPr/>
            </p:nvSpPr>
            <p:spPr>
              <a:xfrm>
                <a:off x="8334731" y="4642015"/>
                <a:ext cx="1532022" cy="369332"/>
              </a:xfrm>
              <a:prstGeom prst="rect">
                <a:avLst/>
              </a:prstGeom>
              <a:blipFill>
                <a:blip r:embed="rId3"/>
                <a:stretch>
                  <a:fillRect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6" name="Rettangolo 85">
                <a:extLst>
                  <a:ext uri="{FF2B5EF4-FFF2-40B4-BE49-F238E27FC236}">
                    <a16:creationId xmlns:a16="http://schemas.microsoft.com/office/drawing/2014/main" id="{FFC3BCC3-0603-43C9-AE00-931791E1D831}"/>
                  </a:ext>
                </a:extLst>
              </p:cNvPr>
              <p:cNvSpPr/>
              <p:nvPr/>
            </p:nvSpPr>
            <p:spPr>
              <a:xfrm>
                <a:off x="833685" y="6166874"/>
                <a:ext cx="17984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5</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𝐷</m:t>
                          </m:r>
                          <m:r>
                            <a:rPr lang="it-IT" i="1">
                              <a:latin typeface="Cambria Math" panose="02040503050406030204" pitchFamily="18" charset="0"/>
                            </a:rPr>
                            <m:t>|</m:t>
                          </m:r>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𝐸</m:t>
                          </m:r>
                        </m:e>
                      </m:d>
                    </m:oMath>
                  </m:oMathPara>
                </a14:m>
                <a:endParaRPr lang="it-IT" dirty="0"/>
              </a:p>
            </p:txBody>
          </p:sp>
        </mc:Choice>
        <mc:Fallback xmlns="">
          <p:sp>
            <p:nvSpPr>
              <p:cNvPr id="86" name="Rettangolo 85">
                <a:extLst>
                  <a:ext uri="{FF2B5EF4-FFF2-40B4-BE49-F238E27FC236}">
                    <a16:creationId xmlns:a16="http://schemas.microsoft.com/office/drawing/2014/main" id="{FFC3BCC3-0603-43C9-AE00-931791E1D831}"/>
                  </a:ext>
                </a:extLst>
              </p:cNvPr>
              <p:cNvSpPr>
                <a:spLocks noRot="1" noChangeAspect="1" noMove="1" noResize="1" noEditPoints="1" noAdjustHandles="1" noChangeArrowheads="1" noChangeShapeType="1" noTextEdit="1"/>
              </p:cNvSpPr>
              <p:nvPr/>
            </p:nvSpPr>
            <p:spPr>
              <a:xfrm>
                <a:off x="833685" y="6166874"/>
                <a:ext cx="1798441" cy="369332"/>
              </a:xfrm>
              <a:prstGeom prst="rect">
                <a:avLst/>
              </a:prstGeom>
              <a:blipFill>
                <a:blip r:embed="rId4"/>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7" name="Rettangolo 86">
                <a:extLst>
                  <a:ext uri="{FF2B5EF4-FFF2-40B4-BE49-F238E27FC236}">
                    <a16:creationId xmlns:a16="http://schemas.microsoft.com/office/drawing/2014/main" id="{AB1FBA64-B36B-4C17-8FA6-2608CAA56975}"/>
                  </a:ext>
                </a:extLst>
              </p:cNvPr>
              <p:cNvSpPr/>
              <p:nvPr/>
            </p:nvSpPr>
            <p:spPr>
              <a:xfrm>
                <a:off x="7137916" y="6166874"/>
                <a:ext cx="30475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6</m:t>
                          </m:r>
                        </m:sub>
                      </m:sSub>
                      <m:r>
                        <a:rPr lang="it-IT" i="1">
                          <a:latin typeface="Cambria Math" panose="02040503050406030204" pitchFamily="18" charset="0"/>
                        </a:rPr>
                        <m:t>=</m:t>
                      </m:r>
                      <m:r>
                        <m:rPr>
                          <m:sty m:val="p"/>
                        </m:rPr>
                        <a:rPr lang="it-IT" smtClean="0">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𝑆</m:t>
                          </m:r>
                        </m:e>
                      </m:d>
                      <m:r>
                        <a:rPr lang="it-IT" b="0" i="1" smtClean="0">
                          <a:latin typeface="Cambria Math" panose="02040503050406030204" pitchFamily="18" charset="0"/>
                        </a:rPr>
                        <m:t>⋅</m:t>
                      </m:r>
                      <m:r>
                        <m:rPr>
                          <m:sty m:val="p"/>
                        </m:rPr>
                        <a:rPr lang="it-IT" smtClean="0">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𝐿</m:t>
                          </m:r>
                          <m:r>
                            <a:rPr lang="it-IT" i="1">
                              <a:latin typeface="Cambria Math" panose="02040503050406030204" pitchFamily="18" charset="0"/>
                            </a:rPr>
                            <m:t>|</m:t>
                          </m:r>
                          <m:r>
                            <a:rPr lang="it-IT" i="1">
                              <a:latin typeface="Cambria Math" panose="02040503050406030204" pitchFamily="18" charset="0"/>
                            </a:rPr>
                            <m:t>𝑆</m:t>
                          </m:r>
                        </m:e>
                      </m:d>
                      <m:r>
                        <a:rPr lang="it-IT" b="0" i="1" smtClean="0">
                          <a:latin typeface="Cambria Math" panose="02040503050406030204" pitchFamily="18" charset="0"/>
                        </a:rPr>
                        <m:t>⋅</m:t>
                      </m:r>
                      <m:r>
                        <m:rPr>
                          <m:sty m:val="p"/>
                        </m:rPr>
                        <a:rPr lang="it-IT">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𝑆</m:t>
                          </m:r>
                        </m:e>
                      </m:d>
                    </m:oMath>
                  </m:oMathPara>
                </a14:m>
                <a:endParaRPr lang="it-IT" dirty="0"/>
              </a:p>
            </p:txBody>
          </p:sp>
        </mc:Choice>
        <mc:Fallback xmlns="">
          <p:sp>
            <p:nvSpPr>
              <p:cNvPr id="87" name="Rettangolo 86">
                <a:extLst>
                  <a:ext uri="{FF2B5EF4-FFF2-40B4-BE49-F238E27FC236}">
                    <a16:creationId xmlns:a16="http://schemas.microsoft.com/office/drawing/2014/main" id="{AB1FBA64-B36B-4C17-8FA6-2608CAA56975}"/>
                  </a:ext>
                </a:extLst>
              </p:cNvPr>
              <p:cNvSpPr>
                <a:spLocks noRot="1" noChangeAspect="1" noMove="1" noResize="1" noEditPoints="1" noAdjustHandles="1" noChangeArrowheads="1" noChangeShapeType="1" noTextEdit="1"/>
              </p:cNvSpPr>
              <p:nvPr/>
            </p:nvSpPr>
            <p:spPr>
              <a:xfrm>
                <a:off x="7137916" y="6166874"/>
                <a:ext cx="3047501" cy="369332"/>
              </a:xfrm>
              <a:prstGeom prst="rect">
                <a:avLst/>
              </a:prstGeom>
              <a:blipFill>
                <a:blip r:embed="rId5"/>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8" name="Rettangolo 87">
                <a:extLst>
                  <a:ext uri="{FF2B5EF4-FFF2-40B4-BE49-F238E27FC236}">
                    <a16:creationId xmlns:a16="http://schemas.microsoft.com/office/drawing/2014/main" id="{BA8651FC-926A-47FB-B2AA-08CA89E4D540}"/>
                  </a:ext>
                </a:extLst>
              </p:cNvPr>
              <p:cNvSpPr/>
              <p:nvPr/>
            </p:nvSpPr>
            <p:spPr>
              <a:xfrm>
                <a:off x="7073612" y="1811741"/>
                <a:ext cx="2986010"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1</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𝐴</m:t>
                          </m:r>
                        </m:e>
                      </m:d>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𝑇</m:t>
                          </m:r>
                          <m:r>
                            <a:rPr lang="it-IT" i="1">
                              <a:latin typeface="Cambria Math" panose="02040503050406030204" pitchFamily="18" charset="0"/>
                            </a:rPr>
                            <m:t>|</m:t>
                          </m:r>
                          <m:r>
                            <a:rPr lang="it-IT" i="1">
                              <a:latin typeface="Cambria Math" panose="02040503050406030204" pitchFamily="18" charset="0"/>
                            </a:rPr>
                            <m:t>𝐴</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𝐿</m:t>
                          </m:r>
                        </m:sub>
                      </m:sSub>
                      <m:d>
                        <m:dPr>
                          <m:ctrlPr>
                            <a:rPr lang="it-IT" i="1">
                              <a:latin typeface="Cambria Math" panose="02040503050406030204" pitchFamily="18" charset="0"/>
                            </a:rPr>
                          </m:ctrlPr>
                        </m:dPr>
                        <m:e>
                          <m:r>
                            <a:rPr lang="it-IT" i="1">
                              <a:latin typeface="Cambria Math" panose="02040503050406030204" pitchFamily="18" charset="0"/>
                            </a:rPr>
                            <m:t>𝑇</m:t>
                          </m:r>
                        </m:e>
                      </m:d>
                    </m:oMath>
                  </m:oMathPara>
                </a14:m>
                <a:endParaRPr lang="it-IT" dirty="0"/>
              </a:p>
            </p:txBody>
          </p:sp>
        </mc:Choice>
        <mc:Fallback xmlns="">
          <p:sp>
            <p:nvSpPr>
              <p:cNvPr id="88" name="Rettangolo 87">
                <a:extLst>
                  <a:ext uri="{FF2B5EF4-FFF2-40B4-BE49-F238E27FC236}">
                    <a16:creationId xmlns:a16="http://schemas.microsoft.com/office/drawing/2014/main" id="{BA8651FC-926A-47FB-B2AA-08CA89E4D540}"/>
                  </a:ext>
                </a:extLst>
              </p:cNvPr>
              <p:cNvSpPr>
                <a:spLocks noRot="1" noChangeAspect="1" noMove="1" noResize="1" noEditPoints="1" noAdjustHandles="1" noChangeArrowheads="1" noChangeShapeType="1" noTextEdit="1"/>
              </p:cNvSpPr>
              <p:nvPr/>
            </p:nvSpPr>
            <p:spPr>
              <a:xfrm>
                <a:off x="7073612" y="1811741"/>
                <a:ext cx="2986010" cy="381515"/>
              </a:xfrm>
              <a:prstGeom prst="rect">
                <a:avLst/>
              </a:prstGeom>
              <a:blipFill>
                <a:blip r:embed="rId6"/>
                <a:stretch>
                  <a:fillRect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9" name="Rettangolo 88">
                <a:extLst>
                  <a:ext uri="{FF2B5EF4-FFF2-40B4-BE49-F238E27FC236}">
                    <a16:creationId xmlns:a16="http://schemas.microsoft.com/office/drawing/2014/main" id="{DD4B7047-5722-44DE-9467-FCC4D22C9638}"/>
                  </a:ext>
                </a:extLst>
              </p:cNvPr>
              <p:cNvSpPr/>
              <p:nvPr/>
            </p:nvSpPr>
            <p:spPr>
              <a:xfrm>
                <a:off x="7143801" y="3240712"/>
                <a:ext cx="174400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2</m:t>
                          </m:r>
                        </m:sub>
                      </m:sSub>
                      <m:r>
                        <a:rPr lang="it-IT" i="1">
                          <a:latin typeface="Cambria Math" panose="02040503050406030204" pitchFamily="18" charset="0"/>
                        </a:rPr>
                        <m:t>=</m:t>
                      </m:r>
                      <m:r>
                        <a:rPr lang="it-IT" b="0" i="1" smtClean="0">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smtClean="0">
                              <a:latin typeface="Cambria Math" panose="02040503050406030204" pitchFamily="18" charset="0"/>
                            </a:rPr>
                            <m:t>𝑇</m:t>
                          </m:r>
                          <m:r>
                            <a:rPr lang="it-IT" i="1" smtClean="0">
                              <a:latin typeface="Cambria Math" panose="02040503050406030204" pitchFamily="18" charset="0"/>
                            </a:rPr>
                            <m:t>,</m:t>
                          </m:r>
                          <m:r>
                            <a:rPr lang="it-IT" i="1">
                              <a:latin typeface="Cambria Math" panose="02040503050406030204" pitchFamily="18" charset="0"/>
                            </a:rPr>
                            <m:t>𝐿</m:t>
                          </m:r>
                        </m:e>
                      </m:d>
                    </m:oMath>
                  </m:oMathPara>
                </a14:m>
                <a:endParaRPr lang="it-IT" dirty="0"/>
              </a:p>
            </p:txBody>
          </p:sp>
        </mc:Choice>
        <mc:Fallback xmlns="">
          <p:sp>
            <p:nvSpPr>
              <p:cNvPr id="89" name="Rettangolo 88">
                <a:extLst>
                  <a:ext uri="{FF2B5EF4-FFF2-40B4-BE49-F238E27FC236}">
                    <a16:creationId xmlns:a16="http://schemas.microsoft.com/office/drawing/2014/main" id="{DD4B7047-5722-44DE-9467-FCC4D22C9638}"/>
                  </a:ext>
                </a:extLst>
              </p:cNvPr>
              <p:cNvSpPr>
                <a:spLocks noRot="1" noChangeAspect="1" noMove="1" noResize="1" noEditPoints="1" noAdjustHandles="1" noChangeArrowheads="1" noChangeShapeType="1" noTextEdit="1"/>
              </p:cNvSpPr>
              <p:nvPr/>
            </p:nvSpPr>
            <p:spPr>
              <a:xfrm>
                <a:off x="7143801" y="3240712"/>
                <a:ext cx="1744004" cy="369332"/>
              </a:xfrm>
              <a:prstGeom prst="rect">
                <a:avLst/>
              </a:prstGeom>
              <a:blipFill>
                <a:blip r:embed="rId7"/>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1" name="Rettangolo 90">
                <a:extLst>
                  <a:ext uri="{FF2B5EF4-FFF2-40B4-BE49-F238E27FC236}">
                    <a16:creationId xmlns:a16="http://schemas.microsoft.com/office/drawing/2014/main" id="{65494935-9AC9-48BF-9416-7B6A826C5AF0}"/>
                  </a:ext>
                </a:extLst>
              </p:cNvPr>
              <p:cNvSpPr/>
              <p:nvPr/>
            </p:nvSpPr>
            <p:spPr>
              <a:xfrm>
                <a:off x="1240103" y="5355144"/>
                <a:ext cx="2547172"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3,5</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i="1">
                              <a:latin typeface="Cambria Math" panose="02040503050406030204" pitchFamily="18" charset="0"/>
                            </a:rPr>
                            <m:t>5→3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𝐷</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𝐵</m:t>
                          </m:r>
                          <m:r>
                            <a:rPr lang="it-IT" b="0" i="1" smtClean="0">
                              <a:latin typeface="Cambria Math" panose="02040503050406030204" pitchFamily="18" charset="0"/>
                            </a:rPr>
                            <m:t>,</m:t>
                          </m:r>
                          <m:r>
                            <a:rPr lang="it-IT" b="0" i="1" smtClean="0">
                              <a:latin typeface="Cambria Math" panose="02040503050406030204" pitchFamily="18" charset="0"/>
                            </a:rPr>
                            <m:t>𝐸</m:t>
                          </m:r>
                        </m:e>
                      </m:d>
                    </m:oMath>
                  </m:oMathPara>
                </a14:m>
                <a:endParaRPr lang="it-IT" dirty="0"/>
              </a:p>
            </p:txBody>
          </p:sp>
        </mc:Choice>
        <mc:Fallback xmlns="">
          <p:sp>
            <p:nvSpPr>
              <p:cNvPr id="91" name="Rettangolo 90">
                <a:extLst>
                  <a:ext uri="{FF2B5EF4-FFF2-40B4-BE49-F238E27FC236}">
                    <a16:creationId xmlns:a16="http://schemas.microsoft.com/office/drawing/2014/main" id="{65494935-9AC9-48BF-9416-7B6A826C5AF0}"/>
                  </a:ext>
                </a:extLst>
              </p:cNvPr>
              <p:cNvSpPr>
                <a:spLocks noRot="1" noChangeAspect="1" noMove="1" noResize="1" noEditPoints="1" noAdjustHandles="1" noChangeArrowheads="1" noChangeShapeType="1" noTextEdit="1"/>
              </p:cNvSpPr>
              <p:nvPr/>
            </p:nvSpPr>
            <p:spPr>
              <a:xfrm>
                <a:off x="1240103" y="5355144"/>
                <a:ext cx="2547172" cy="381515"/>
              </a:xfrm>
              <a:prstGeom prst="rect">
                <a:avLst/>
              </a:prstGeom>
              <a:blipFill>
                <a:blip r:embed="rId8"/>
                <a:stretch>
                  <a:fillRect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Rettangolo 91">
                <a:extLst>
                  <a:ext uri="{FF2B5EF4-FFF2-40B4-BE49-F238E27FC236}">
                    <a16:creationId xmlns:a16="http://schemas.microsoft.com/office/drawing/2014/main" id="{C14F93AF-5BEF-4DD8-A5D4-896A4184BD09}"/>
                  </a:ext>
                </a:extLst>
              </p:cNvPr>
              <p:cNvSpPr/>
              <p:nvPr/>
            </p:nvSpPr>
            <p:spPr>
              <a:xfrm>
                <a:off x="5930556" y="5333442"/>
                <a:ext cx="2473882"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3,6</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i="1">
                              <a:latin typeface="Cambria Math" panose="02040503050406030204" pitchFamily="18" charset="0"/>
                            </a:rPr>
                            <m:t>6→3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𝑠</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𝐵</m:t>
                          </m:r>
                          <m:r>
                            <a:rPr lang="it-IT" b="0" i="1" smtClean="0">
                              <a:latin typeface="Cambria Math" panose="02040503050406030204" pitchFamily="18" charset="0"/>
                            </a:rPr>
                            <m:t>,</m:t>
                          </m:r>
                          <m:r>
                            <a:rPr lang="it-IT" b="0" i="1" smtClean="0">
                              <a:latin typeface="Cambria Math" panose="02040503050406030204" pitchFamily="18" charset="0"/>
                            </a:rPr>
                            <m:t>𝐿</m:t>
                          </m:r>
                        </m:e>
                      </m:d>
                    </m:oMath>
                  </m:oMathPara>
                </a14:m>
                <a:endParaRPr lang="it-IT" dirty="0"/>
              </a:p>
            </p:txBody>
          </p:sp>
        </mc:Choice>
        <mc:Fallback xmlns="">
          <p:sp>
            <p:nvSpPr>
              <p:cNvPr id="92" name="Rettangolo 91">
                <a:extLst>
                  <a:ext uri="{FF2B5EF4-FFF2-40B4-BE49-F238E27FC236}">
                    <a16:creationId xmlns:a16="http://schemas.microsoft.com/office/drawing/2014/main" id="{C14F93AF-5BEF-4DD8-A5D4-896A4184BD09}"/>
                  </a:ext>
                </a:extLst>
              </p:cNvPr>
              <p:cNvSpPr>
                <a:spLocks noRot="1" noChangeAspect="1" noMove="1" noResize="1" noEditPoints="1" noAdjustHandles="1" noChangeArrowheads="1" noChangeShapeType="1" noTextEdit="1"/>
              </p:cNvSpPr>
              <p:nvPr/>
            </p:nvSpPr>
            <p:spPr>
              <a:xfrm>
                <a:off x="5930556" y="5333442"/>
                <a:ext cx="2473882" cy="381515"/>
              </a:xfrm>
              <a:prstGeom prst="rect">
                <a:avLst/>
              </a:prstGeom>
              <a:blipFill>
                <a:blip r:embed="rId9"/>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3" name="Rettangolo 92">
                <a:extLst>
                  <a:ext uri="{FF2B5EF4-FFF2-40B4-BE49-F238E27FC236}">
                    <a16:creationId xmlns:a16="http://schemas.microsoft.com/office/drawing/2014/main" id="{631BCD23-C215-4A02-9672-51C31D801812}"/>
                  </a:ext>
                </a:extLst>
              </p:cNvPr>
              <p:cNvSpPr/>
              <p:nvPr/>
            </p:nvSpPr>
            <p:spPr>
              <a:xfrm>
                <a:off x="6807264" y="3881430"/>
                <a:ext cx="2299797"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panose="02040503050406030204" pitchFamily="18" charset="0"/>
                                </a:rPr>
                                <m:t>𝜇</m:t>
                              </m:r>
                            </m:e>
                            <m:sub>
                              <m:r>
                                <a:rPr lang="it-IT" b="0" i="1" smtClean="0">
                                  <a:latin typeface="Cambria Math" panose="02040503050406030204" pitchFamily="18" charset="0"/>
                                </a:rPr>
                                <m:t>2,4</m:t>
                              </m:r>
                            </m:sub>
                          </m:sSub>
                          <m:r>
                            <a:rPr lang="it-IT" i="1">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4</m:t>
                          </m:r>
                          <m:r>
                            <a:rPr lang="it-IT" i="1">
                              <a:latin typeface="Cambria Math" panose="02040503050406030204" pitchFamily="18" charset="0"/>
                            </a:rPr>
                            <m:t>→</m:t>
                          </m:r>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𝑋</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e>
                      </m:d>
                    </m:oMath>
                  </m:oMathPara>
                </a14:m>
                <a:endParaRPr lang="it-IT" dirty="0"/>
              </a:p>
            </p:txBody>
          </p:sp>
        </mc:Choice>
        <mc:Fallback xmlns="">
          <p:sp>
            <p:nvSpPr>
              <p:cNvPr id="93" name="Rettangolo 92">
                <a:extLst>
                  <a:ext uri="{FF2B5EF4-FFF2-40B4-BE49-F238E27FC236}">
                    <a16:creationId xmlns:a16="http://schemas.microsoft.com/office/drawing/2014/main" id="{631BCD23-C215-4A02-9672-51C31D801812}"/>
                  </a:ext>
                </a:extLst>
              </p:cNvPr>
              <p:cNvSpPr>
                <a:spLocks noRot="1" noChangeAspect="1" noMove="1" noResize="1" noEditPoints="1" noAdjustHandles="1" noChangeArrowheads="1" noChangeShapeType="1" noTextEdit="1"/>
              </p:cNvSpPr>
              <p:nvPr/>
            </p:nvSpPr>
            <p:spPr>
              <a:xfrm>
                <a:off x="6807264" y="3881430"/>
                <a:ext cx="2299797" cy="381515"/>
              </a:xfrm>
              <a:prstGeom prst="rect">
                <a:avLst/>
              </a:prstGeom>
              <a:blipFill>
                <a:blip r:embed="rId10"/>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6" name="Rettangolo 95">
                <a:extLst>
                  <a:ext uri="{FF2B5EF4-FFF2-40B4-BE49-F238E27FC236}">
                    <a16:creationId xmlns:a16="http://schemas.microsoft.com/office/drawing/2014/main" id="{304ABE03-38CA-4C73-9F3B-3D1003E5F927}"/>
                  </a:ext>
                </a:extLst>
              </p:cNvPr>
              <p:cNvSpPr/>
              <p:nvPr/>
            </p:nvSpPr>
            <p:spPr>
              <a:xfrm>
                <a:off x="2563116" y="3892550"/>
                <a:ext cx="2459519"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2,3</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3</m:t>
                          </m:r>
                          <m:r>
                            <a:rPr lang="it-IT" i="1">
                              <a:latin typeface="Cambria Math" panose="02040503050406030204" pitchFamily="18" charset="0"/>
                            </a:rPr>
                            <m:t>→</m:t>
                          </m:r>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𝐵</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e>
                      </m:d>
                    </m:oMath>
                  </m:oMathPara>
                </a14:m>
                <a:endParaRPr lang="it-IT" dirty="0"/>
              </a:p>
            </p:txBody>
          </p:sp>
        </mc:Choice>
        <mc:Fallback xmlns="">
          <p:sp>
            <p:nvSpPr>
              <p:cNvPr id="96" name="Rettangolo 95">
                <a:extLst>
                  <a:ext uri="{FF2B5EF4-FFF2-40B4-BE49-F238E27FC236}">
                    <a16:creationId xmlns:a16="http://schemas.microsoft.com/office/drawing/2014/main" id="{304ABE03-38CA-4C73-9F3B-3D1003E5F927}"/>
                  </a:ext>
                </a:extLst>
              </p:cNvPr>
              <p:cNvSpPr>
                <a:spLocks noRot="1" noChangeAspect="1" noMove="1" noResize="1" noEditPoints="1" noAdjustHandles="1" noChangeArrowheads="1" noChangeShapeType="1" noTextEdit="1"/>
              </p:cNvSpPr>
              <p:nvPr/>
            </p:nvSpPr>
            <p:spPr>
              <a:xfrm>
                <a:off x="2563116" y="3892550"/>
                <a:ext cx="2459519" cy="381515"/>
              </a:xfrm>
              <a:prstGeom prst="rect">
                <a:avLst/>
              </a:prstGeom>
              <a:blipFill>
                <a:blip r:embed="rId11"/>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1" name="Rettangolo 80">
                <a:extLst>
                  <a:ext uri="{FF2B5EF4-FFF2-40B4-BE49-F238E27FC236}">
                    <a16:creationId xmlns:a16="http://schemas.microsoft.com/office/drawing/2014/main" id="{7818DAAD-B824-4DDC-BF01-4CE6E631D82F}"/>
                  </a:ext>
                </a:extLst>
              </p:cNvPr>
              <p:cNvSpPr/>
              <p:nvPr/>
            </p:nvSpPr>
            <p:spPr>
              <a:xfrm>
                <a:off x="6541304" y="2465985"/>
                <a:ext cx="2355838" cy="381515"/>
              </a:xfrm>
              <a:prstGeom prst="rect">
                <a:avLst/>
              </a:prstGeom>
            </p:spPr>
            <p:txBody>
              <a:bodyPr wrap="none">
                <a:spAutoFit/>
              </a:bodyPr>
              <a:lstStyle/>
              <a:p>
                <a14:m>
                  <m:oMath xmlns:m="http://schemas.openxmlformats.org/officeDocument/2006/math">
                    <m:sSub>
                      <m:sSubPr>
                        <m:ctrlPr>
                          <a:rPr lang="it-IT" i="1" smtClean="0">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panose="02040503050406030204" pitchFamily="18" charset="0"/>
                              </a:rPr>
                              <m:t>𝜇</m:t>
                            </m:r>
                          </m:e>
                          <m:sub>
                            <m:r>
                              <a:rPr lang="it-IT" b="0" i="1" smtClean="0">
                                <a:latin typeface="Cambria Math" panose="02040503050406030204" pitchFamily="18" charset="0"/>
                              </a:rPr>
                              <m:t>1,2</m:t>
                            </m:r>
                          </m:sub>
                        </m:sSub>
                        <m:r>
                          <a:rPr lang="it-IT" i="1">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2</m:t>
                        </m:r>
                        <m:r>
                          <a:rPr lang="it-IT" i="1">
                            <a:latin typeface="Cambria Math" panose="02040503050406030204" pitchFamily="18" charset="0"/>
                          </a:rPr>
                          <m:t>→</m:t>
                        </m:r>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𝑇</m:t>
                        </m:r>
                      </m:e>
                    </m:d>
                  </m:oMath>
                </a14:m>
                <a:r>
                  <a:rPr lang="it-IT" dirty="0"/>
                  <a:t> </a:t>
                </a:r>
              </a:p>
            </p:txBody>
          </p:sp>
        </mc:Choice>
        <mc:Fallback xmlns="">
          <p:sp>
            <p:nvSpPr>
              <p:cNvPr id="81" name="Rettangolo 80">
                <a:extLst>
                  <a:ext uri="{FF2B5EF4-FFF2-40B4-BE49-F238E27FC236}">
                    <a16:creationId xmlns:a16="http://schemas.microsoft.com/office/drawing/2014/main" id="{7818DAAD-B824-4DDC-BF01-4CE6E631D82F}"/>
                  </a:ext>
                </a:extLst>
              </p:cNvPr>
              <p:cNvSpPr>
                <a:spLocks noRot="1" noChangeAspect="1" noMove="1" noResize="1" noEditPoints="1" noAdjustHandles="1" noChangeArrowheads="1" noChangeShapeType="1" noTextEdit="1"/>
              </p:cNvSpPr>
              <p:nvPr/>
            </p:nvSpPr>
            <p:spPr>
              <a:xfrm>
                <a:off x="6541304" y="2465985"/>
                <a:ext cx="2355838" cy="381515"/>
              </a:xfrm>
              <a:prstGeom prst="rect">
                <a:avLst/>
              </a:prstGeom>
              <a:blipFill>
                <a:blip r:embed="rId12"/>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3" name="CasellaDiTesto 62">
                <a:extLst>
                  <a:ext uri="{FF2B5EF4-FFF2-40B4-BE49-F238E27FC236}">
                    <a16:creationId xmlns:a16="http://schemas.microsoft.com/office/drawing/2014/main" id="{6B9BB1C3-6C4A-4F69-8D04-E90502EF9655}"/>
                  </a:ext>
                </a:extLst>
              </p:cNvPr>
              <p:cNvSpPr txBox="1"/>
              <p:nvPr/>
            </p:nvSpPr>
            <p:spPr>
              <a:xfrm>
                <a:off x="201881" y="2620713"/>
                <a:ext cx="4126879" cy="38151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𝛽</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𝜓</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2→1</m:t>
                          </m:r>
                        </m:sub>
                      </m:sSub>
                      <m:r>
                        <a:rPr lang="it-IT" b="0" i="1" smtClean="0">
                          <a:latin typeface="Cambria Math" panose="02040503050406030204" pitchFamily="18" charset="0"/>
                        </a:rPr>
                        <m:t>=</m:t>
                      </m:r>
                      <m:r>
                        <a:rPr lang="it-IT" b="0" i="1" smtClean="0">
                          <a:latin typeface="Cambria Math" panose="02040503050406030204" pitchFamily="18" charset="0"/>
                        </a:rPr>
                        <m:t>𝑃</m:t>
                      </m:r>
                      <m:d>
                        <m:dPr>
                          <m:ctrlPr>
                            <a:rPr lang="it-IT" b="0" i="1" smtClean="0">
                              <a:latin typeface="Cambria Math" panose="02040503050406030204" pitchFamily="18" charset="0"/>
                            </a:rPr>
                          </m:ctrlPr>
                        </m:dPr>
                        <m:e>
                          <m:r>
                            <a:rPr lang="it-IT" b="0" i="1" smtClean="0">
                              <a:latin typeface="Cambria Math" panose="02040503050406030204" pitchFamily="18" charset="0"/>
                            </a:rPr>
                            <m:t>𝐴</m:t>
                          </m:r>
                        </m:e>
                      </m:d>
                      <m:r>
                        <a:rPr lang="it-IT" b="0" i="1" smtClean="0">
                          <a:latin typeface="Cambria Math" panose="02040503050406030204" pitchFamily="18" charset="0"/>
                        </a:rPr>
                        <m:t>⋅</m:t>
                      </m:r>
                      <m:r>
                        <a:rPr lang="it-IT" b="0" i="1" smtClean="0">
                          <a:latin typeface="Cambria Math" panose="02040503050406030204" pitchFamily="18" charset="0"/>
                        </a:rPr>
                        <m:t>𝑃</m:t>
                      </m:r>
                      <m:d>
                        <m:dPr>
                          <m:ctrlPr>
                            <a:rPr lang="it-IT" b="0" i="1" smtClean="0">
                              <a:latin typeface="Cambria Math" panose="02040503050406030204" pitchFamily="18" charset="0"/>
                            </a:rPr>
                          </m:ctrlPr>
                        </m:dPr>
                        <m:e>
                          <m:r>
                            <a:rPr lang="it-IT" b="0" i="1" smtClean="0">
                              <a:latin typeface="Cambria Math" panose="02040503050406030204" pitchFamily="18" charset="0"/>
                            </a:rPr>
                            <m:t>𝑇</m:t>
                          </m:r>
                          <m:r>
                            <a:rPr lang="it-IT" b="0" i="1" smtClean="0">
                              <a:latin typeface="Cambria Math" panose="02040503050406030204" pitchFamily="18" charset="0"/>
                            </a:rPr>
                            <m:t>|</m:t>
                          </m:r>
                          <m:r>
                            <a:rPr lang="it-IT" b="0" i="1" smtClean="0">
                              <a:latin typeface="Cambria Math" panose="02040503050406030204" pitchFamily="18" charset="0"/>
                            </a:rPr>
                            <m:t>𝐴</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𝑇</m:t>
                          </m:r>
                        </m:e>
                      </m:d>
                    </m:oMath>
                  </m:oMathPara>
                </a14:m>
                <a:endParaRPr lang="it-IT" dirty="0"/>
              </a:p>
            </p:txBody>
          </p:sp>
        </mc:Choice>
        <mc:Fallback xmlns="">
          <p:sp>
            <p:nvSpPr>
              <p:cNvPr id="63" name="CasellaDiTesto 62">
                <a:extLst>
                  <a:ext uri="{FF2B5EF4-FFF2-40B4-BE49-F238E27FC236}">
                    <a16:creationId xmlns:a16="http://schemas.microsoft.com/office/drawing/2014/main" id="{6B9BB1C3-6C4A-4F69-8D04-E90502EF9655}"/>
                  </a:ext>
                </a:extLst>
              </p:cNvPr>
              <p:cNvSpPr txBox="1">
                <a:spLocks noRot="1" noChangeAspect="1" noMove="1" noResize="1" noEditPoints="1" noAdjustHandles="1" noChangeArrowheads="1" noChangeShapeType="1" noTextEdit="1"/>
              </p:cNvSpPr>
              <p:nvPr/>
            </p:nvSpPr>
            <p:spPr>
              <a:xfrm>
                <a:off x="201881" y="2620713"/>
                <a:ext cx="4126879" cy="381515"/>
              </a:xfrm>
              <a:prstGeom prst="rect">
                <a:avLst/>
              </a:prstGeom>
              <a:blipFill>
                <a:blip r:embed="rId13"/>
                <a:stretch>
                  <a:fillRect l="-443" b="-11290"/>
                </a:stretch>
              </a:blipFill>
            </p:spPr>
            <p:txBody>
              <a:bodyPr/>
              <a:lstStyle/>
              <a:p>
                <a:r>
                  <a:rPr lang="it-IT">
                    <a:noFill/>
                  </a:rPr>
                  <a:t> </a:t>
                </a:r>
              </a:p>
            </p:txBody>
          </p:sp>
        </mc:Fallback>
      </mc:AlternateContent>
    </p:spTree>
    <p:extLst>
      <p:ext uri="{BB962C8B-B14F-4D97-AF65-F5344CB8AC3E}">
        <p14:creationId xmlns:p14="http://schemas.microsoft.com/office/powerpoint/2010/main" val="2561096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C0A257-877E-48E2-8D21-4A5F7BAEF5FE}"/>
              </a:ext>
            </a:extLst>
          </p:cNvPr>
          <p:cNvSpPr>
            <a:spLocks noGrp="1"/>
          </p:cNvSpPr>
          <p:nvPr>
            <p:ph type="title"/>
          </p:nvPr>
        </p:nvSpPr>
        <p:spPr/>
        <p:txBody>
          <a:bodyPr>
            <a:normAutofit fontScale="90000"/>
          </a:bodyPr>
          <a:lstStyle/>
          <a:p>
            <a:r>
              <a:rPr lang="it-IT" dirty="0"/>
              <a:t>Scelte implementative</a:t>
            </a:r>
          </a:p>
        </p:txBody>
      </p:sp>
      <p:sp>
        <p:nvSpPr>
          <p:cNvPr id="3" name="Segnaposto numero diapositiva 2">
            <a:extLst>
              <a:ext uri="{FF2B5EF4-FFF2-40B4-BE49-F238E27FC236}">
                <a16:creationId xmlns:a16="http://schemas.microsoft.com/office/drawing/2014/main" id="{8D266D3D-08A7-48E4-BA00-5ABBBF10C392}"/>
              </a:ext>
            </a:extLst>
          </p:cNvPr>
          <p:cNvSpPr>
            <a:spLocks noGrp="1"/>
          </p:cNvSpPr>
          <p:nvPr>
            <p:ph type="sldNum" sz="quarter" idx="11"/>
          </p:nvPr>
        </p:nvSpPr>
        <p:spPr/>
        <p:txBody>
          <a:bodyPr/>
          <a:lstStyle/>
          <a:p>
            <a:fld id="{B10A38FF-12F8-4E69-A0FC-979B4CCD9591}" type="slidenum">
              <a:rPr lang="it-IT" smtClean="0"/>
              <a:pPr/>
              <a:t>5</a:t>
            </a:fld>
            <a:endParaRPr lang="it-IT" dirty="0"/>
          </a:p>
        </p:txBody>
      </p:sp>
      <p:sp>
        <p:nvSpPr>
          <p:cNvPr id="4" name="Segnaposto testo 3">
            <a:extLst>
              <a:ext uri="{FF2B5EF4-FFF2-40B4-BE49-F238E27FC236}">
                <a16:creationId xmlns:a16="http://schemas.microsoft.com/office/drawing/2014/main" id="{4662B533-B578-4132-BDCE-81539E9D4B54}"/>
              </a:ext>
            </a:extLst>
          </p:cNvPr>
          <p:cNvSpPr>
            <a:spLocks noGrp="1"/>
          </p:cNvSpPr>
          <p:nvPr>
            <p:ph type="body" sz="quarter" idx="13"/>
          </p:nvPr>
        </p:nvSpPr>
        <p:spPr/>
        <p:txBody>
          <a:bodyPr/>
          <a:lstStyle/>
          <a:p>
            <a:pPr marL="0" indent="0">
              <a:buNone/>
            </a:pPr>
            <a:r>
              <a:rPr lang="it-IT" dirty="0"/>
              <a:t>Strutture implementate</a:t>
            </a:r>
          </a:p>
        </p:txBody>
      </p:sp>
      <p:sp>
        <p:nvSpPr>
          <p:cNvPr id="6" name="CasellaDiTesto 5">
            <a:extLst>
              <a:ext uri="{FF2B5EF4-FFF2-40B4-BE49-F238E27FC236}">
                <a16:creationId xmlns:a16="http://schemas.microsoft.com/office/drawing/2014/main" id="{607402A7-AABA-48FC-9ECA-4364A4D37B89}"/>
              </a:ext>
            </a:extLst>
          </p:cNvPr>
          <p:cNvSpPr txBox="1"/>
          <p:nvPr/>
        </p:nvSpPr>
        <p:spPr>
          <a:xfrm>
            <a:off x="201880" y="1581665"/>
            <a:ext cx="9969331" cy="646331"/>
          </a:xfrm>
          <a:prstGeom prst="rect">
            <a:avLst/>
          </a:prstGeom>
          <a:noFill/>
        </p:spPr>
        <p:txBody>
          <a:bodyPr wrap="square" rtlCol="0">
            <a:spAutoFit/>
          </a:bodyPr>
          <a:lstStyle/>
          <a:p>
            <a:pPr algn="just"/>
            <a:r>
              <a:rPr lang="it-IT" dirty="0"/>
              <a:t>Sono state implementate diverse strutture generiche nella libreria creata per poter immagazzinare le informazioni richieste durante la costruzione dell’algoritmo Junction Tree.</a:t>
            </a:r>
          </a:p>
        </p:txBody>
      </p:sp>
      <p:grpSp>
        <p:nvGrpSpPr>
          <p:cNvPr id="10" name="Gruppo 9">
            <a:extLst>
              <a:ext uri="{FF2B5EF4-FFF2-40B4-BE49-F238E27FC236}">
                <a16:creationId xmlns:a16="http://schemas.microsoft.com/office/drawing/2014/main" id="{4752C87C-D1A8-4CC1-ADC1-149B37CB64C6}"/>
              </a:ext>
            </a:extLst>
          </p:cNvPr>
          <p:cNvGrpSpPr/>
          <p:nvPr/>
        </p:nvGrpSpPr>
        <p:grpSpPr>
          <a:xfrm>
            <a:off x="201880" y="2357356"/>
            <a:ext cx="10010899" cy="1661994"/>
            <a:chOff x="201880" y="2323071"/>
            <a:chExt cx="10010899" cy="1661994"/>
          </a:xfrm>
        </p:grpSpPr>
        <p:sp>
          <p:nvSpPr>
            <p:cNvPr id="7" name="CasellaDiTesto 6">
              <a:extLst>
                <a:ext uri="{FF2B5EF4-FFF2-40B4-BE49-F238E27FC236}">
                  <a16:creationId xmlns:a16="http://schemas.microsoft.com/office/drawing/2014/main" id="{2FF43A07-F3D0-4275-937F-E153B263E381}"/>
                </a:ext>
              </a:extLst>
            </p:cNvPr>
            <p:cNvSpPr txBox="1"/>
            <p:nvPr/>
          </p:nvSpPr>
          <p:spPr>
            <a:xfrm>
              <a:off x="201880" y="2323071"/>
              <a:ext cx="984372" cy="461665"/>
            </a:xfrm>
            <a:prstGeom prst="rect">
              <a:avLst/>
            </a:prstGeom>
            <a:noFill/>
          </p:spPr>
          <p:txBody>
            <a:bodyPr wrap="none" rtlCol="0">
              <a:spAutoFit/>
            </a:bodyPr>
            <a:lstStyle/>
            <a:p>
              <a:r>
                <a:rPr lang="it-IT" sz="2400" b="1" dirty="0"/>
                <a:t>Graph</a:t>
              </a:r>
            </a:p>
          </p:txBody>
        </p:sp>
        <p:sp>
          <p:nvSpPr>
            <p:cNvPr id="9" name="CasellaDiTesto 8">
              <a:extLst>
                <a:ext uri="{FF2B5EF4-FFF2-40B4-BE49-F238E27FC236}">
                  <a16:creationId xmlns:a16="http://schemas.microsoft.com/office/drawing/2014/main" id="{87E08275-7411-44A4-B514-CE1B4273ED5A}"/>
                </a:ext>
              </a:extLst>
            </p:cNvPr>
            <p:cNvSpPr txBox="1"/>
            <p:nvPr/>
          </p:nvSpPr>
          <p:spPr>
            <a:xfrm>
              <a:off x="201881" y="2784736"/>
              <a:ext cx="10010898" cy="1200329"/>
            </a:xfrm>
            <a:prstGeom prst="rect">
              <a:avLst/>
            </a:prstGeom>
            <a:noFill/>
          </p:spPr>
          <p:txBody>
            <a:bodyPr wrap="square" rtlCol="0">
              <a:spAutoFit/>
            </a:bodyPr>
            <a:lstStyle/>
            <a:p>
              <a:r>
                <a:rPr lang="it-IT" dirty="0"/>
                <a:t>La classe </a:t>
              </a:r>
              <a:r>
                <a:rPr lang="it-IT" b="1" dirty="0"/>
                <a:t>Graph</a:t>
              </a:r>
              <a:r>
                <a:rPr lang="it-IT" dirty="0"/>
                <a:t> rappresenta un generico grafo, implementato tramite matrice di adiacenza binaria, contiene tutti i metodi per poter operare e manipolare il grafo. Estendendo questa classe è stata creata la classe </a:t>
              </a:r>
              <a:r>
                <a:rPr lang="it-IT" b="1" dirty="0"/>
                <a:t>DirectedGraph </a:t>
              </a:r>
              <a:r>
                <a:rPr lang="it-IT" dirty="0"/>
                <a:t>che rappresenta in modo specifico grafi orientati, differenziando, per esempio, tra nodi </a:t>
              </a:r>
              <a:r>
                <a:rPr lang="it-IT" i="1" dirty="0"/>
                <a:t>parent</a:t>
              </a:r>
              <a:r>
                <a:rPr lang="it-IT" dirty="0"/>
                <a:t> e nodi </a:t>
              </a:r>
              <a:r>
                <a:rPr lang="it-IT" i="1" dirty="0" err="1"/>
                <a:t>child</a:t>
              </a:r>
              <a:r>
                <a:rPr lang="it-IT" dirty="0"/>
                <a:t>, non presenti nella classe </a:t>
              </a:r>
              <a:r>
                <a:rPr lang="it-IT" b="1" dirty="0"/>
                <a:t>Graph</a:t>
              </a:r>
              <a:r>
                <a:rPr lang="it-IT" dirty="0"/>
                <a:t>.</a:t>
              </a:r>
              <a:endParaRPr lang="it-IT" b="1" dirty="0"/>
            </a:p>
          </p:txBody>
        </p:sp>
      </p:grpSp>
      <p:grpSp>
        <p:nvGrpSpPr>
          <p:cNvPr id="15" name="Gruppo 14">
            <a:extLst>
              <a:ext uri="{FF2B5EF4-FFF2-40B4-BE49-F238E27FC236}">
                <a16:creationId xmlns:a16="http://schemas.microsoft.com/office/drawing/2014/main" id="{FECE9E53-4D8C-4BAC-AB65-64C448E8262E}"/>
              </a:ext>
            </a:extLst>
          </p:cNvPr>
          <p:cNvGrpSpPr/>
          <p:nvPr/>
        </p:nvGrpSpPr>
        <p:grpSpPr>
          <a:xfrm>
            <a:off x="201879" y="4019350"/>
            <a:ext cx="10010900" cy="2373085"/>
            <a:chOff x="201879" y="4019350"/>
            <a:chExt cx="10010900" cy="2373085"/>
          </a:xfrm>
        </p:grpSpPr>
        <p:sp>
          <p:nvSpPr>
            <p:cNvPr id="12" name="CasellaDiTesto 11">
              <a:extLst>
                <a:ext uri="{FF2B5EF4-FFF2-40B4-BE49-F238E27FC236}">
                  <a16:creationId xmlns:a16="http://schemas.microsoft.com/office/drawing/2014/main" id="{03056F52-0721-4B2F-98BF-96D9E11AD8C3}"/>
                </a:ext>
              </a:extLst>
            </p:cNvPr>
            <p:cNvSpPr txBox="1"/>
            <p:nvPr/>
          </p:nvSpPr>
          <p:spPr>
            <a:xfrm>
              <a:off x="201880" y="4019350"/>
              <a:ext cx="723275" cy="461665"/>
            </a:xfrm>
            <a:prstGeom prst="rect">
              <a:avLst/>
            </a:prstGeom>
            <a:noFill/>
          </p:spPr>
          <p:txBody>
            <a:bodyPr wrap="none" rtlCol="0">
              <a:spAutoFit/>
            </a:bodyPr>
            <a:lstStyle/>
            <a:p>
              <a:r>
                <a:rPr lang="it-IT" sz="2400" b="1" dirty="0"/>
                <a:t>Tree</a:t>
              </a:r>
            </a:p>
          </p:txBody>
        </p:sp>
        <p:sp>
          <p:nvSpPr>
            <p:cNvPr id="13" name="CasellaDiTesto 12">
              <a:extLst>
                <a:ext uri="{FF2B5EF4-FFF2-40B4-BE49-F238E27FC236}">
                  <a16:creationId xmlns:a16="http://schemas.microsoft.com/office/drawing/2014/main" id="{6A5A0845-F45B-459C-B794-B9AFC0C320F6}"/>
                </a:ext>
              </a:extLst>
            </p:cNvPr>
            <p:cNvSpPr txBox="1"/>
            <p:nvPr/>
          </p:nvSpPr>
          <p:spPr>
            <a:xfrm>
              <a:off x="201881" y="4481015"/>
              <a:ext cx="10010898" cy="923330"/>
            </a:xfrm>
            <a:prstGeom prst="rect">
              <a:avLst/>
            </a:prstGeom>
            <a:noFill/>
          </p:spPr>
          <p:txBody>
            <a:bodyPr wrap="square" rtlCol="0">
              <a:spAutoFit/>
            </a:bodyPr>
            <a:lstStyle/>
            <a:p>
              <a:r>
                <a:rPr lang="it-IT" dirty="0"/>
                <a:t>La classe </a:t>
              </a:r>
              <a:r>
                <a:rPr lang="it-IT" b="1" dirty="0"/>
                <a:t>Tree</a:t>
              </a:r>
              <a:r>
                <a:rPr lang="it-IT" dirty="0"/>
                <a:t> rappresenta un generico albero costituito da nodi di cui si conosce però solo il nodo </a:t>
              </a:r>
              <a:r>
                <a:rPr lang="it-IT" i="1" dirty="0"/>
                <a:t>root</a:t>
              </a:r>
              <a:r>
                <a:rPr lang="it-IT" dirty="0"/>
                <a:t>. Parte fondamentale della classe è la classe </a:t>
              </a:r>
              <a:r>
                <a:rPr lang="it-IT" b="1" dirty="0"/>
                <a:t>Node</a:t>
              </a:r>
              <a:r>
                <a:rPr lang="it-IT" dirty="0"/>
                <a:t> che contiene al suo interno i riferimenti ai propri nodi </a:t>
              </a:r>
              <a:r>
                <a:rPr lang="it-IT" i="1" dirty="0"/>
                <a:t>child</a:t>
              </a:r>
              <a:r>
                <a:rPr lang="it-IT" dirty="0"/>
                <a:t> e al proprio nodo </a:t>
              </a:r>
              <a:r>
                <a:rPr lang="it-IT" i="1" dirty="0"/>
                <a:t>parent </a:t>
              </a:r>
              <a:r>
                <a:rPr lang="it-IT" dirty="0"/>
                <a:t>oltre agli attributi del nodo stesso.</a:t>
              </a:r>
              <a:endParaRPr lang="it-IT" b="1" i="1" dirty="0"/>
            </a:p>
          </p:txBody>
        </p:sp>
        <p:sp>
          <p:nvSpPr>
            <p:cNvPr id="14" name="CasellaDiTesto 13">
              <a:extLst>
                <a:ext uri="{FF2B5EF4-FFF2-40B4-BE49-F238E27FC236}">
                  <a16:creationId xmlns:a16="http://schemas.microsoft.com/office/drawing/2014/main" id="{FA5955E6-F37B-48A3-B535-392BBC7CDFC9}"/>
                </a:ext>
              </a:extLst>
            </p:cNvPr>
            <p:cNvSpPr txBox="1"/>
            <p:nvPr/>
          </p:nvSpPr>
          <p:spPr>
            <a:xfrm>
              <a:off x="201879" y="5469105"/>
              <a:ext cx="9969331" cy="923330"/>
            </a:xfrm>
            <a:prstGeom prst="rect">
              <a:avLst/>
            </a:prstGeom>
            <a:noFill/>
          </p:spPr>
          <p:txBody>
            <a:bodyPr wrap="square" rtlCol="0">
              <a:spAutoFit/>
            </a:bodyPr>
            <a:lstStyle/>
            <a:p>
              <a:r>
                <a:rPr lang="it-IT" dirty="0"/>
                <a:t>La classe </a:t>
              </a:r>
              <a:r>
                <a:rPr lang="it-IT" b="1" dirty="0"/>
                <a:t>JunctionTree </a:t>
              </a:r>
              <a:r>
                <a:rPr lang="it-IT" dirty="0"/>
                <a:t>è un’estensione della classe </a:t>
              </a:r>
              <a:r>
                <a:rPr lang="it-IT" b="1" dirty="0"/>
                <a:t>Tree </a:t>
              </a:r>
              <a:r>
                <a:rPr lang="it-IT" dirty="0"/>
                <a:t>e ne condivide tutti gli attributi e metodi oltre ad avere una funzione di plot personalizzata e una funzione che consente, dato il DAG di una Bayesian Network, di costruire il corrispondente Junction Tree.</a:t>
              </a:r>
              <a:endParaRPr lang="it-IT" b="1" dirty="0"/>
            </a:p>
          </p:txBody>
        </p:sp>
      </p:grpSp>
    </p:spTree>
    <p:extLst>
      <p:ext uri="{BB962C8B-B14F-4D97-AF65-F5344CB8AC3E}">
        <p14:creationId xmlns:p14="http://schemas.microsoft.com/office/powerpoint/2010/main" val="24896919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DE554F-794B-42D9-98C0-79F7A2FCE5DC}"/>
              </a:ext>
            </a:extLst>
          </p:cNvPr>
          <p:cNvSpPr>
            <a:spLocks noGrp="1"/>
          </p:cNvSpPr>
          <p:nvPr>
            <p:ph type="title"/>
          </p:nvPr>
        </p:nvSpPr>
        <p:spPr/>
        <p:txBody>
          <a:bodyPr>
            <a:normAutofit fontScale="90000"/>
          </a:bodyPr>
          <a:lstStyle/>
          <a:p>
            <a:r>
              <a:rPr lang="it-IT" dirty="0"/>
              <a:t>Esempio finale: Asia network</a:t>
            </a:r>
          </a:p>
        </p:txBody>
      </p:sp>
      <p:sp>
        <p:nvSpPr>
          <p:cNvPr id="3" name="Segnaposto numero diapositiva 2">
            <a:extLst>
              <a:ext uri="{FF2B5EF4-FFF2-40B4-BE49-F238E27FC236}">
                <a16:creationId xmlns:a16="http://schemas.microsoft.com/office/drawing/2014/main" id="{1D61C60F-6488-4B20-83E3-BD69237BBCCB}"/>
              </a:ext>
            </a:extLst>
          </p:cNvPr>
          <p:cNvSpPr>
            <a:spLocks noGrp="1"/>
          </p:cNvSpPr>
          <p:nvPr>
            <p:ph type="sldNum" sz="quarter" idx="11"/>
          </p:nvPr>
        </p:nvSpPr>
        <p:spPr/>
        <p:txBody>
          <a:bodyPr/>
          <a:lstStyle/>
          <a:p>
            <a:fld id="{E3E31332-ACEA-43BB-804D-F4DACF796CB9}" type="slidenum">
              <a:rPr lang="it-IT" smtClean="0"/>
              <a:t>50</a:t>
            </a:fld>
            <a:endParaRPr lang="it-IT"/>
          </a:p>
        </p:txBody>
      </p:sp>
      <p:sp>
        <p:nvSpPr>
          <p:cNvPr id="4" name="Segnaposto testo 3">
            <a:extLst>
              <a:ext uri="{FF2B5EF4-FFF2-40B4-BE49-F238E27FC236}">
                <a16:creationId xmlns:a16="http://schemas.microsoft.com/office/drawing/2014/main" id="{6FD20263-2C3B-4CD7-891F-931AB2CC36DE}"/>
              </a:ext>
            </a:extLst>
          </p:cNvPr>
          <p:cNvSpPr>
            <a:spLocks noGrp="1"/>
          </p:cNvSpPr>
          <p:nvPr>
            <p:ph type="body" sz="quarter" idx="13"/>
          </p:nvPr>
        </p:nvSpPr>
        <p:spPr/>
        <p:txBody>
          <a:bodyPr/>
          <a:lstStyle/>
          <a:p>
            <a:r>
              <a:rPr lang="it-IT" dirty="0"/>
              <a:t>Fase downword (I)</a:t>
            </a:r>
          </a:p>
        </p:txBody>
      </p:sp>
      <p:grpSp>
        <p:nvGrpSpPr>
          <p:cNvPr id="5" name="Gruppo 4">
            <a:extLst>
              <a:ext uri="{FF2B5EF4-FFF2-40B4-BE49-F238E27FC236}">
                <a16:creationId xmlns:a16="http://schemas.microsoft.com/office/drawing/2014/main" id="{4535D5BE-AA6B-4BC2-A284-714F999E099F}"/>
              </a:ext>
            </a:extLst>
          </p:cNvPr>
          <p:cNvGrpSpPr/>
          <p:nvPr/>
        </p:nvGrpSpPr>
        <p:grpSpPr>
          <a:xfrm>
            <a:off x="2574731" y="1668481"/>
            <a:ext cx="5760000" cy="5040000"/>
            <a:chOff x="3948669" y="1463869"/>
            <a:chExt cx="6474342" cy="5120996"/>
          </a:xfrm>
        </p:grpSpPr>
        <p:grpSp>
          <p:nvGrpSpPr>
            <p:cNvPr id="6" name="Gruppo 5">
              <a:extLst>
                <a:ext uri="{FF2B5EF4-FFF2-40B4-BE49-F238E27FC236}">
                  <a16:creationId xmlns:a16="http://schemas.microsoft.com/office/drawing/2014/main" id="{F2CB22A2-41F9-44A5-9299-7CAF5AFE27E1}"/>
                </a:ext>
              </a:extLst>
            </p:cNvPr>
            <p:cNvGrpSpPr/>
            <p:nvPr/>
          </p:nvGrpSpPr>
          <p:grpSpPr>
            <a:xfrm>
              <a:off x="6819754" y="1463869"/>
              <a:ext cx="2160000" cy="720000"/>
              <a:chOff x="6819754" y="1585244"/>
              <a:chExt cx="2160000" cy="720000"/>
            </a:xfrm>
          </p:grpSpPr>
          <p:sp>
            <p:nvSpPr>
              <p:cNvPr id="59" name="Ovale 58">
                <a:extLst>
                  <a:ext uri="{FF2B5EF4-FFF2-40B4-BE49-F238E27FC236}">
                    <a16:creationId xmlns:a16="http://schemas.microsoft.com/office/drawing/2014/main" id="{A87149D1-91FA-4327-8E82-D60BBBDB2A96}"/>
                  </a:ext>
                </a:extLst>
              </p:cNvPr>
              <p:cNvSpPr/>
              <p:nvPr/>
            </p:nvSpPr>
            <p:spPr>
              <a:xfrm>
                <a:off x="6819754" y="1585244"/>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60" name="Gruppo 59">
                <a:extLst>
                  <a:ext uri="{FF2B5EF4-FFF2-40B4-BE49-F238E27FC236}">
                    <a16:creationId xmlns:a16="http://schemas.microsoft.com/office/drawing/2014/main" id="{467736A6-D761-42A4-8C4C-37A3CC8CD3D3}"/>
                  </a:ext>
                </a:extLst>
              </p:cNvPr>
              <p:cNvGrpSpPr/>
              <p:nvPr/>
            </p:nvGrpSpPr>
            <p:grpSpPr>
              <a:xfrm>
                <a:off x="7284498" y="1691935"/>
                <a:ext cx="1230513" cy="506618"/>
                <a:chOff x="6934690" y="2235179"/>
                <a:chExt cx="1230513" cy="506618"/>
              </a:xfrm>
            </p:grpSpPr>
            <p:sp>
              <p:nvSpPr>
                <p:cNvPr id="61" name="Ovale 60">
                  <a:extLst>
                    <a:ext uri="{FF2B5EF4-FFF2-40B4-BE49-F238E27FC236}">
                      <a16:creationId xmlns:a16="http://schemas.microsoft.com/office/drawing/2014/main" id="{E947F75A-C9D6-4775-BAB0-D1A9004D1D19}"/>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a:t>
                  </a:r>
                </a:p>
              </p:txBody>
            </p:sp>
            <p:sp>
              <p:nvSpPr>
                <p:cNvPr id="62" name="Ovale 61">
                  <a:extLst>
                    <a:ext uri="{FF2B5EF4-FFF2-40B4-BE49-F238E27FC236}">
                      <a16:creationId xmlns:a16="http://schemas.microsoft.com/office/drawing/2014/main" id="{3E0B3F48-6345-4849-AFBF-C59F9239B7EC}"/>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grpSp>
        </p:grpSp>
        <p:grpSp>
          <p:nvGrpSpPr>
            <p:cNvPr id="7" name="Gruppo 6">
              <a:extLst>
                <a:ext uri="{FF2B5EF4-FFF2-40B4-BE49-F238E27FC236}">
                  <a16:creationId xmlns:a16="http://schemas.microsoft.com/office/drawing/2014/main" id="{9972B266-C0CD-4664-8AA7-86D349E3357D}"/>
                </a:ext>
              </a:extLst>
            </p:cNvPr>
            <p:cNvGrpSpPr/>
            <p:nvPr/>
          </p:nvGrpSpPr>
          <p:grpSpPr>
            <a:xfrm>
              <a:off x="6819754" y="2866362"/>
              <a:ext cx="2160000" cy="720000"/>
              <a:chOff x="6819754" y="2819813"/>
              <a:chExt cx="2160000" cy="720000"/>
            </a:xfrm>
          </p:grpSpPr>
          <p:sp>
            <p:nvSpPr>
              <p:cNvPr id="54" name="Ovale 53">
                <a:extLst>
                  <a:ext uri="{FF2B5EF4-FFF2-40B4-BE49-F238E27FC236}">
                    <a16:creationId xmlns:a16="http://schemas.microsoft.com/office/drawing/2014/main" id="{AEE8AC28-0D9C-49CA-A33B-3902ED285302}"/>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5" name="Gruppo 54">
                <a:extLst>
                  <a:ext uri="{FF2B5EF4-FFF2-40B4-BE49-F238E27FC236}">
                    <a16:creationId xmlns:a16="http://schemas.microsoft.com/office/drawing/2014/main" id="{5DADBA86-8B6E-434C-B88B-9BA3EBD69253}"/>
                  </a:ext>
                </a:extLst>
              </p:cNvPr>
              <p:cNvGrpSpPr/>
              <p:nvPr/>
            </p:nvGrpSpPr>
            <p:grpSpPr>
              <a:xfrm>
                <a:off x="7039123" y="2927285"/>
                <a:ext cx="1721262" cy="505057"/>
                <a:chOff x="5029532" y="4984815"/>
                <a:chExt cx="1721262" cy="505057"/>
              </a:xfrm>
            </p:grpSpPr>
            <p:sp>
              <p:nvSpPr>
                <p:cNvPr id="56" name="Ovale 55">
                  <a:extLst>
                    <a:ext uri="{FF2B5EF4-FFF2-40B4-BE49-F238E27FC236}">
                      <a16:creationId xmlns:a16="http://schemas.microsoft.com/office/drawing/2014/main" id="{8D460479-55AC-48C6-A518-72DC48B28AE0}"/>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sp>
              <p:nvSpPr>
                <p:cNvPr id="57" name="Ovale 56">
                  <a:extLst>
                    <a:ext uri="{FF2B5EF4-FFF2-40B4-BE49-F238E27FC236}">
                      <a16:creationId xmlns:a16="http://schemas.microsoft.com/office/drawing/2014/main" id="{50B99B58-DFEC-4393-9237-AEDFBD3EFA3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58" name="Ovale 57">
                  <a:extLst>
                    <a:ext uri="{FF2B5EF4-FFF2-40B4-BE49-F238E27FC236}">
                      <a16:creationId xmlns:a16="http://schemas.microsoft.com/office/drawing/2014/main" id="{3F5237DD-1B2B-417E-A28E-6D875C7BF885}"/>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grpSp>
        </p:grpSp>
        <p:grpSp>
          <p:nvGrpSpPr>
            <p:cNvPr id="8" name="Gruppo 7">
              <a:extLst>
                <a:ext uri="{FF2B5EF4-FFF2-40B4-BE49-F238E27FC236}">
                  <a16:creationId xmlns:a16="http://schemas.microsoft.com/office/drawing/2014/main" id="{A257FDD4-C2DC-42AB-8BA7-4558839CB12B}"/>
                </a:ext>
              </a:extLst>
            </p:cNvPr>
            <p:cNvGrpSpPr/>
            <p:nvPr/>
          </p:nvGrpSpPr>
          <p:grpSpPr>
            <a:xfrm>
              <a:off x="8263011" y="4314132"/>
              <a:ext cx="2160000" cy="720000"/>
              <a:chOff x="6819754" y="1585244"/>
              <a:chExt cx="2160000" cy="720000"/>
            </a:xfrm>
          </p:grpSpPr>
          <p:sp>
            <p:nvSpPr>
              <p:cNvPr id="50" name="Ovale 49">
                <a:extLst>
                  <a:ext uri="{FF2B5EF4-FFF2-40B4-BE49-F238E27FC236}">
                    <a16:creationId xmlns:a16="http://schemas.microsoft.com/office/drawing/2014/main" id="{A98F684C-E6CE-462A-BEB5-777A27E34EE4}"/>
                  </a:ext>
                </a:extLst>
              </p:cNvPr>
              <p:cNvSpPr/>
              <p:nvPr/>
            </p:nvSpPr>
            <p:spPr>
              <a:xfrm>
                <a:off x="6819754" y="1585244"/>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1" name="Gruppo 50">
                <a:extLst>
                  <a:ext uri="{FF2B5EF4-FFF2-40B4-BE49-F238E27FC236}">
                    <a16:creationId xmlns:a16="http://schemas.microsoft.com/office/drawing/2014/main" id="{6E6134F9-FFC6-48AF-A6E1-997F919B6971}"/>
                  </a:ext>
                </a:extLst>
              </p:cNvPr>
              <p:cNvGrpSpPr/>
              <p:nvPr/>
            </p:nvGrpSpPr>
            <p:grpSpPr>
              <a:xfrm>
                <a:off x="7284498" y="1691935"/>
                <a:ext cx="1230513" cy="506618"/>
                <a:chOff x="6934690" y="2235179"/>
                <a:chExt cx="1230513" cy="506618"/>
              </a:xfrm>
            </p:grpSpPr>
            <p:sp>
              <p:nvSpPr>
                <p:cNvPr id="52" name="Ovale 51">
                  <a:extLst>
                    <a:ext uri="{FF2B5EF4-FFF2-40B4-BE49-F238E27FC236}">
                      <a16:creationId xmlns:a16="http://schemas.microsoft.com/office/drawing/2014/main" id="{9D4436A5-EB53-4E50-964C-3945E6B8ECF7}"/>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53" name="Ovale 52">
                  <a:extLst>
                    <a:ext uri="{FF2B5EF4-FFF2-40B4-BE49-F238E27FC236}">
                      <a16:creationId xmlns:a16="http://schemas.microsoft.com/office/drawing/2014/main" id="{2F99BF1B-DE2D-41EC-A00B-8892DA1C6EE7}"/>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X</a:t>
                  </a:r>
                </a:p>
              </p:txBody>
            </p:sp>
          </p:grpSp>
        </p:grpSp>
        <p:grpSp>
          <p:nvGrpSpPr>
            <p:cNvPr id="9" name="Gruppo 8">
              <a:extLst>
                <a:ext uri="{FF2B5EF4-FFF2-40B4-BE49-F238E27FC236}">
                  <a16:creationId xmlns:a16="http://schemas.microsoft.com/office/drawing/2014/main" id="{59FD0A67-A067-4859-918E-978CE5F1094A}"/>
                </a:ext>
              </a:extLst>
            </p:cNvPr>
            <p:cNvGrpSpPr/>
            <p:nvPr/>
          </p:nvGrpSpPr>
          <p:grpSpPr>
            <a:xfrm>
              <a:off x="5383123" y="4286203"/>
              <a:ext cx="2160000" cy="720000"/>
              <a:chOff x="6819754" y="2819813"/>
              <a:chExt cx="2160000" cy="720000"/>
            </a:xfrm>
          </p:grpSpPr>
          <p:sp>
            <p:nvSpPr>
              <p:cNvPr id="45" name="Ovale 44">
                <a:extLst>
                  <a:ext uri="{FF2B5EF4-FFF2-40B4-BE49-F238E27FC236}">
                    <a16:creationId xmlns:a16="http://schemas.microsoft.com/office/drawing/2014/main" id="{50FCB1FF-E8FF-4E03-9E01-186EFE08ED3F}"/>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6" name="Gruppo 45">
                <a:extLst>
                  <a:ext uri="{FF2B5EF4-FFF2-40B4-BE49-F238E27FC236}">
                    <a16:creationId xmlns:a16="http://schemas.microsoft.com/office/drawing/2014/main" id="{48463249-5CED-457A-87F8-1BCA128AAB67}"/>
                  </a:ext>
                </a:extLst>
              </p:cNvPr>
              <p:cNvGrpSpPr/>
              <p:nvPr/>
            </p:nvGrpSpPr>
            <p:grpSpPr>
              <a:xfrm>
                <a:off x="7039123" y="2927285"/>
                <a:ext cx="1721262" cy="505057"/>
                <a:chOff x="5029532" y="4984815"/>
                <a:chExt cx="1721262" cy="505057"/>
              </a:xfrm>
            </p:grpSpPr>
            <p:sp>
              <p:nvSpPr>
                <p:cNvPr id="47" name="Ovale 46">
                  <a:extLst>
                    <a:ext uri="{FF2B5EF4-FFF2-40B4-BE49-F238E27FC236}">
                      <a16:creationId xmlns:a16="http://schemas.microsoft.com/office/drawing/2014/main" id="{A7F0585C-F177-40EE-96E4-55236216EF1E}"/>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48" name="Ovale 47">
                  <a:extLst>
                    <a:ext uri="{FF2B5EF4-FFF2-40B4-BE49-F238E27FC236}">
                      <a16:creationId xmlns:a16="http://schemas.microsoft.com/office/drawing/2014/main" id="{370DF9F0-284F-4811-AC9A-D21FF1153B6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9" name="Ovale 48">
                  <a:extLst>
                    <a:ext uri="{FF2B5EF4-FFF2-40B4-BE49-F238E27FC236}">
                      <a16:creationId xmlns:a16="http://schemas.microsoft.com/office/drawing/2014/main" id="{343039B4-75BC-4BE4-9EF7-9220F9E3C2CC}"/>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0" name="Gruppo 9">
              <a:extLst>
                <a:ext uri="{FF2B5EF4-FFF2-40B4-BE49-F238E27FC236}">
                  <a16:creationId xmlns:a16="http://schemas.microsoft.com/office/drawing/2014/main" id="{BDFEED3A-0B79-44F9-AF52-7C7BBA2465C8}"/>
                </a:ext>
              </a:extLst>
            </p:cNvPr>
            <p:cNvGrpSpPr/>
            <p:nvPr/>
          </p:nvGrpSpPr>
          <p:grpSpPr>
            <a:xfrm>
              <a:off x="3948669" y="5864865"/>
              <a:ext cx="2160000" cy="720000"/>
              <a:chOff x="6819754" y="2819813"/>
              <a:chExt cx="2160000" cy="720000"/>
            </a:xfrm>
          </p:grpSpPr>
          <p:sp>
            <p:nvSpPr>
              <p:cNvPr id="40" name="Ovale 39">
                <a:extLst>
                  <a:ext uri="{FF2B5EF4-FFF2-40B4-BE49-F238E27FC236}">
                    <a16:creationId xmlns:a16="http://schemas.microsoft.com/office/drawing/2014/main" id="{DC53E3D2-2808-48E1-99F8-DA23DBDADB43}"/>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1" name="Gruppo 40">
                <a:extLst>
                  <a:ext uri="{FF2B5EF4-FFF2-40B4-BE49-F238E27FC236}">
                    <a16:creationId xmlns:a16="http://schemas.microsoft.com/office/drawing/2014/main" id="{F3398E23-8C89-4FE5-98AE-A18330A9027C}"/>
                  </a:ext>
                </a:extLst>
              </p:cNvPr>
              <p:cNvGrpSpPr/>
              <p:nvPr/>
            </p:nvGrpSpPr>
            <p:grpSpPr>
              <a:xfrm>
                <a:off x="7039123" y="2927285"/>
                <a:ext cx="1721262" cy="505057"/>
                <a:chOff x="5029532" y="4984815"/>
                <a:chExt cx="1721262" cy="505057"/>
              </a:xfrm>
            </p:grpSpPr>
            <p:sp>
              <p:nvSpPr>
                <p:cNvPr id="42" name="Ovale 41">
                  <a:extLst>
                    <a:ext uri="{FF2B5EF4-FFF2-40B4-BE49-F238E27FC236}">
                      <a16:creationId xmlns:a16="http://schemas.microsoft.com/office/drawing/2014/main" id="{ED1835F9-678E-4989-B03D-A801351E1A5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3" name="Ovale 42">
                  <a:extLst>
                    <a:ext uri="{FF2B5EF4-FFF2-40B4-BE49-F238E27FC236}">
                      <a16:creationId xmlns:a16="http://schemas.microsoft.com/office/drawing/2014/main" id="{C7278E33-9BAB-4994-9FAD-BA768AA0D70F}"/>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
                  </a:r>
                </a:p>
              </p:txBody>
            </p:sp>
            <p:sp>
              <p:nvSpPr>
                <p:cNvPr id="44" name="Ovale 43">
                  <a:extLst>
                    <a:ext uri="{FF2B5EF4-FFF2-40B4-BE49-F238E27FC236}">
                      <a16:creationId xmlns:a16="http://schemas.microsoft.com/office/drawing/2014/main" id="{3820E654-A97F-4C41-AF33-ACE9E315043B}"/>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1" name="Gruppo 10">
              <a:extLst>
                <a:ext uri="{FF2B5EF4-FFF2-40B4-BE49-F238E27FC236}">
                  <a16:creationId xmlns:a16="http://schemas.microsoft.com/office/drawing/2014/main" id="{13DAA3D7-B9BC-4279-8580-32BD638BA8CE}"/>
                </a:ext>
              </a:extLst>
            </p:cNvPr>
            <p:cNvGrpSpPr/>
            <p:nvPr/>
          </p:nvGrpSpPr>
          <p:grpSpPr>
            <a:xfrm>
              <a:off x="6819754" y="5864865"/>
              <a:ext cx="2160000" cy="720000"/>
              <a:chOff x="6819754" y="2819813"/>
              <a:chExt cx="2160000" cy="720000"/>
            </a:xfrm>
          </p:grpSpPr>
          <p:sp>
            <p:nvSpPr>
              <p:cNvPr id="35" name="Ovale 34">
                <a:extLst>
                  <a:ext uri="{FF2B5EF4-FFF2-40B4-BE49-F238E27FC236}">
                    <a16:creationId xmlns:a16="http://schemas.microsoft.com/office/drawing/2014/main" id="{11C8846A-360A-47A7-B8A0-7997B14C38E5}"/>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36" name="Gruppo 35">
                <a:extLst>
                  <a:ext uri="{FF2B5EF4-FFF2-40B4-BE49-F238E27FC236}">
                    <a16:creationId xmlns:a16="http://schemas.microsoft.com/office/drawing/2014/main" id="{1C5D16B1-51D7-46F8-A8C7-605E3B3B983B}"/>
                  </a:ext>
                </a:extLst>
              </p:cNvPr>
              <p:cNvGrpSpPr/>
              <p:nvPr/>
            </p:nvGrpSpPr>
            <p:grpSpPr>
              <a:xfrm>
                <a:off x="7039123" y="2927285"/>
                <a:ext cx="1721262" cy="505057"/>
                <a:chOff x="5029532" y="4984815"/>
                <a:chExt cx="1721262" cy="505057"/>
              </a:xfrm>
            </p:grpSpPr>
            <p:sp>
              <p:nvSpPr>
                <p:cNvPr id="37" name="Ovale 36">
                  <a:extLst>
                    <a:ext uri="{FF2B5EF4-FFF2-40B4-BE49-F238E27FC236}">
                      <a16:creationId xmlns:a16="http://schemas.microsoft.com/office/drawing/2014/main" id="{CB7915F0-FC01-48D3-B922-0B24CD8D6B1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t>
                  </a:r>
                </a:p>
              </p:txBody>
            </p:sp>
            <p:sp>
              <p:nvSpPr>
                <p:cNvPr id="38" name="Ovale 37">
                  <a:extLst>
                    <a:ext uri="{FF2B5EF4-FFF2-40B4-BE49-F238E27FC236}">
                      <a16:creationId xmlns:a16="http://schemas.microsoft.com/office/drawing/2014/main" id="{DBBFA44D-B3AE-4678-AB38-39A7EC2FADF3}"/>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39" name="Ovale 38">
                  <a:extLst>
                    <a:ext uri="{FF2B5EF4-FFF2-40B4-BE49-F238E27FC236}">
                      <a16:creationId xmlns:a16="http://schemas.microsoft.com/office/drawing/2014/main" id="{4F98A147-AF18-4967-9E29-B59519A5F004}"/>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cxnSp>
          <p:nvCxnSpPr>
            <p:cNvPr id="12" name="Connettore diritto 11">
              <a:extLst>
                <a:ext uri="{FF2B5EF4-FFF2-40B4-BE49-F238E27FC236}">
                  <a16:creationId xmlns:a16="http://schemas.microsoft.com/office/drawing/2014/main" id="{235E67F6-6B72-4F5F-89ED-C001E2EA0176}"/>
                </a:ext>
              </a:extLst>
            </p:cNvPr>
            <p:cNvCxnSpPr>
              <a:stCxn id="59" idx="4"/>
              <a:endCxn id="54" idx="0"/>
            </p:cNvCxnSpPr>
            <p:nvPr/>
          </p:nvCxnSpPr>
          <p:spPr>
            <a:xfrm>
              <a:off x="7899754" y="2183869"/>
              <a:ext cx="0" cy="68249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E4613BB-CDC2-451F-9356-48FC1078BB7F}"/>
                </a:ext>
              </a:extLst>
            </p:cNvPr>
            <p:cNvCxnSpPr>
              <a:cxnSpLocks/>
              <a:stCxn id="54" idx="4"/>
              <a:endCxn id="45" idx="7"/>
            </p:cNvCxnSpPr>
            <p:nvPr/>
          </p:nvCxnSpPr>
          <p:spPr>
            <a:xfrm flipH="1">
              <a:off x="7226798" y="3586362"/>
              <a:ext cx="672956" cy="80528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168C4C9D-D229-4AF9-9275-760A468D2C0E}"/>
                </a:ext>
              </a:extLst>
            </p:cNvPr>
            <p:cNvCxnSpPr>
              <a:cxnSpLocks/>
              <a:stCxn id="45" idx="4"/>
              <a:endCxn id="40" idx="0"/>
            </p:cNvCxnSpPr>
            <p:nvPr/>
          </p:nvCxnSpPr>
          <p:spPr>
            <a:xfrm flipH="1">
              <a:off x="5028669" y="5006203"/>
              <a:ext cx="1434454"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637B4DBC-9D4A-4640-9190-806640A86000}"/>
                </a:ext>
              </a:extLst>
            </p:cNvPr>
            <p:cNvCxnSpPr>
              <a:cxnSpLocks/>
              <a:stCxn id="45" idx="4"/>
              <a:endCxn id="35" idx="0"/>
            </p:cNvCxnSpPr>
            <p:nvPr/>
          </p:nvCxnSpPr>
          <p:spPr>
            <a:xfrm>
              <a:off x="6463123" y="5006203"/>
              <a:ext cx="1436631"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B0A2DF22-E4EF-4C3B-814E-DE24DDB34630}"/>
                </a:ext>
              </a:extLst>
            </p:cNvPr>
            <p:cNvCxnSpPr>
              <a:cxnSpLocks/>
              <a:stCxn id="54" idx="4"/>
              <a:endCxn id="50" idx="1"/>
            </p:cNvCxnSpPr>
            <p:nvPr/>
          </p:nvCxnSpPr>
          <p:spPr>
            <a:xfrm>
              <a:off x="7899754" y="3586362"/>
              <a:ext cx="679582" cy="83321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 name="Gruppo 16">
              <a:extLst>
                <a:ext uri="{FF2B5EF4-FFF2-40B4-BE49-F238E27FC236}">
                  <a16:creationId xmlns:a16="http://schemas.microsoft.com/office/drawing/2014/main" id="{4F878C81-FD88-41AE-B475-86F78895BEA8}"/>
                </a:ext>
              </a:extLst>
            </p:cNvPr>
            <p:cNvGrpSpPr/>
            <p:nvPr/>
          </p:nvGrpSpPr>
          <p:grpSpPr>
            <a:xfrm>
              <a:off x="7829398" y="2260000"/>
              <a:ext cx="504000" cy="504000"/>
              <a:chOff x="7860977" y="2449967"/>
              <a:chExt cx="648000" cy="648000"/>
            </a:xfrm>
          </p:grpSpPr>
          <p:sp>
            <p:nvSpPr>
              <p:cNvPr id="33" name="Rettangolo 32">
                <a:extLst>
                  <a:ext uri="{FF2B5EF4-FFF2-40B4-BE49-F238E27FC236}">
                    <a16:creationId xmlns:a16="http://schemas.microsoft.com/office/drawing/2014/main" id="{830E9E30-2273-4D91-BC30-ADE19DE3083A}"/>
                  </a:ext>
                </a:extLst>
              </p:cNvPr>
              <p:cNvSpPr/>
              <p:nvPr/>
            </p:nvSpPr>
            <p:spPr>
              <a:xfrm>
                <a:off x="7860977" y="2449967"/>
                <a:ext cx="648000" cy="648000"/>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34" name="Ovale 33">
                <a:extLst>
                  <a:ext uri="{FF2B5EF4-FFF2-40B4-BE49-F238E27FC236}">
                    <a16:creationId xmlns:a16="http://schemas.microsoft.com/office/drawing/2014/main" id="{D29AC6B5-D9BA-4D7B-9144-E5BCCA009530}"/>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T</a:t>
                </a:r>
              </a:p>
            </p:txBody>
          </p:sp>
        </p:grpSp>
        <p:grpSp>
          <p:nvGrpSpPr>
            <p:cNvPr id="18" name="Gruppo 17">
              <a:extLst>
                <a:ext uri="{FF2B5EF4-FFF2-40B4-BE49-F238E27FC236}">
                  <a16:creationId xmlns:a16="http://schemas.microsoft.com/office/drawing/2014/main" id="{FB1F2295-3AFF-4DD7-A16C-FB41FB9880A8}"/>
                </a:ext>
              </a:extLst>
            </p:cNvPr>
            <p:cNvGrpSpPr/>
            <p:nvPr/>
          </p:nvGrpSpPr>
          <p:grpSpPr>
            <a:xfrm>
              <a:off x="8149546" y="3662959"/>
              <a:ext cx="504000" cy="504000"/>
              <a:chOff x="7860977" y="2449967"/>
              <a:chExt cx="648000" cy="648000"/>
            </a:xfrm>
          </p:grpSpPr>
          <p:sp>
            <p:nvSpPr>
              <p:cNvPr id="31" name="Rettangolo 30">
                <a:extLst>
                  <a:ext uri="{FF2B5EF4-FFF2-40B4-BE49-F238E27FC236}">
                    <a16:creationId xmlns:a16="http://schemas.microsoft.com/office/drawing/2014/main" id="{6BF15B74-40E3-4EC5-9EF0-EF08A08E5046}"/>
                  </a:ext>
                </a:extLst>
              </p:cNvPr>
              <p:cNvSpPr/>
              <p:nvPr/>
            </p:nvSpPr>
            <p:spPr>
              <a:xfrm>
                <a:off x="7860977" y="2449967"/>
                <a:ext cx="648000" cy="648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32" name="Ovale 31">
                <a:extLst>
                  <a:ext uri="{FF2B5EF4-FFF2-40B4-BE49-F238E27FC236}">
                    <a16:creationId xmlns:a16="http://schemas.microsoft.com/office/drawing/2014/main" id="{CBD774E0-C54D-4A95-A92F-42770DD9DB27}"/>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p:nvGrpSpPr>
            <p:cNvPr id="19" name="Gruppo 18">
              <a:extLst>
                <a:ext uri="{FF2B5EF4-FFF2-40B4-BE49-F238E27FC236}">
                  <a16:creationId xmlns:a16="http://schemas.microsoft.com/office/drawing/2014/main" id="{ABD5B2E4-658B-4F3E-B37E-1B14432F1DF8}"/>
                </a:ext>
              </a:extLst>
            </p:cNvPr>
            <p:cNvGrpSpPr/>
            <p:nvPr/>
          </p:nvGrpSpPr>
          <p:grpSpPr>
            <a:xfrm>
              <a:off x="6694031" y="3668991"/>
              <a:ext cx="953533" cy="504000"/>
              <a:chOff x="5257587" y="2869786"/>
              <a:chExt cx="953533" cy="504000"/>
            </a:xfrm>
          </p:grpSpPr>
          <p:sp>
            <p:nvSpPr>
              <p:cNvPr id="28" name="Rettangolo 27">
                <a:extLst>
                  <a:ext uri="{FF2B5EF4-FFF2-40B4-BE49-F238E27FC236}">
                    <a16:creationId xmlns:a16="http://schemas.microsoft.com/office/drawing/2014/main" id="{39FD32C8-9DFF-4BAB-9168-84EE95573305}"/>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9" name="Ovale 28">
                <a:extLst>
                  <a:ext uri="{FF2B5EF4-FFF2-40B4-BE49-F238E27FC236}">
                    <a16:creationId xmlns:a16="http://schemas.microsoft.com/office/drawing/2014/main" id="{0B15822F-2F8E-4AFA-8BD0-B5765463C5E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sp>
            <p:nvSpPr>
              <p:cNvPr id="30" name="Ovale 29">
                <a:extLst>
                  <a:ext uri="{FF2B5EF4-FFF2-40B4-BE49-F238E27FC236}">
                    <a16:creationId xmlns:a16="http://schemas.microsoft.com/office/drawing/2014/main" id="{6F4971B2-44F8-4435-B879-B8BD110BD1AD}"/>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0" name="Gruppo 19">
              <a:extLst>
                <a:ext uri="{FF2B5EF4-FFF2-40B4-BE49-F238E27FC236}">
                  <a16:creationId xmlns:a16="http://schemas.microsoft.com/office/drawing/2014/main" id="{41E7D121-35E0-45D4-9692-453801E9EB5E}"/>
                </a:ext>
              </a:extLst>
            </p:cNvPr>
            <p:cNvGrpSpPr/>
            <p:nvPr/>
          </p:nvGrpSpPr>
          <p:grpSpPr>
            <a:xfrm>
              <a:off x="6715123" y="5127375"/>
              <a:ext cx="953533" cy="504000"/>
              <a:chOff x="5257587" y="2869786"/>
              <a:chExt cx="953533" cy="504000"/>
            </a:xfrm>
          </p:grpSpPr>
          <p:sp>
            <p:nvSpPr>
              <p:cNvPr id="25" name="Rettangolo 24">
                <a:extLst>
                  <a:ext uri="{FF2B5EF4-FFF2-40B4-BE49-F238E27FC236}">
                    <a16:creationId xmlns:a16="http://schemas.microsoft.com/office/drawing/2014/main" id="{69FC7582-9B05-409E-9611-AF53324BF1F8}"/>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6" name="Ovale 25">
                <a:extLst>
                  <a:ext uri="{FF2B5EF4-FFF2-40B4-BE49-F238E27FC236}">
                    <a16:creationId xmlns:a16="http://schemas.microsoft.com/office/drawing/2014/main" id="{2A3383C4-CC42-44A0-9879-28FF36AE9004}"/>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7" name="Ovale 26">
                <a:extLst>
                  <a:ext uri="{FF2B5EF4-FFF2-40B4-BE49-F238E27FC236}">
                    <a16:creationId xmlns:a16="http://schemas.microsoft.com/office/drawing/2014/main" id="{947DA889-99D7-418A-B9C9-B7420357CDBF}"/>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1" name="Gruppo 20">
              <a:extLst>
                <a:ext uri="{FF2B5EF4-FFF2-40B4-BE49-F238E27FC236}">
                  <a16:creationId xmlns:a16="http://schemas.microsoft.com/office/drawing/2014/main" id="{27487C80-1527-48D0-AEBA-ADA65C1C6A4F}"/>
                </a:ext>
              </a:extLst>
            </p:cNvPr>
            <p:cNvGrpSpPr/>
            <p:nvPr/>
          </p:nvGrpSpPr>
          <p:grpSpPr>
            <a:xfrm>
              <a:off x="5256823" y="5127375"/>
              <a:ext cx="953533" cy="504000"/>
              <a:chOff x="5257587" y="2869786"/>
              <a:chExt cx="953533" cy="504000"/>
            </a:xfrm>
          </p:grpSpPr>
          <p:sp>
            <p:nvSpPr>
              <p:cNvPr id="22" name="Rettangolo 21">
                <a:extLst>
                  <a:ext uri="{FF2B5EF4-FFF2-40B4-BE49-F238E27FC236}">
                    <a16:creationId xmlns:a16="http://schemas.microsoft.com/office/drawing/2014/main" id="{76F63BEC-F10A-4BC6-BF51-BDAC0B2A119C}"/>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3" name="Ovale 22">
                <a:extLst>
                  <a:ext uri="{FF2B5EF4-FFF2-40B4-BE49-F238E27FC236}">
                    <a16:creationId xmlns:a16="http://schemas.microsoft.com/office/drawing/2014/main" id="{57363B53-3A18-4117-8163-BDA62C33214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4" name="Ovale 23">
                <a:extLst>
                  <a:ext uri="{FF2B5EF4-FFF2-40B4-BE49-F238E27FC236}">
                    <a16:creationId xmlns:a16="http://schemas.microsoft.com/office/drawing/2014/main" id="{852C1F6A-A89F-438A-B027-C0766804F71A}"/>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mc:AlternateContent xmlns:mc="http://schemas.openxmlformats.org/markup-compatibility/2006" xmlns:a14="http://schemas.microsoft.com/office/drawing/2010/main">
        <mc:Choice Requires="a14">
          <p:sp>
            <p:nvSpPr>
              <p:cNvPr id="65" name="CasellaDiTesto 64">
                <a:extLst>
                  <a:ext uri="{FF2B5EF4-FFF2-40B4-BE49-F238E27FC236}">
                    <a16:creationId xmlns:a16="http://schemas.microsoft.com/office/drawing/2014/main" id="{44B162B1-55E7-4AD2-A113-4A7AE8E5F152}"/>
                  </a:ext>
                </a:extLst>
              </p:cNvPr>
              <p:cNvSpPr txBox="1"/>
              <p:nvPr/>
            </p:nvSpPr>
            <p:spPr>
              <a:xfrm>
                <a:off x="201881" y="1648229"/>
                <a:ext cx="4513690" cy="683392"/>
              </a:xfrm>
              <a:prstGeom prst="rect">
                <a:avLst/>
              </a:prstGeom>
              <a:noFill/>
            </p:spPr>
            <p:txBody>
              <a:bodyPr wrap="square" rtlCol="0">
                <a:spAutoFit/>
              </a:bodyPr>
              <a:lstStyle/>
              <a:p>
                <a:pPr algn="just"/>
                <a:r>
                  <a:rPr lang="it-IT" dirty="0"/>
                  <a:t>Aggiorniamo il sepset belief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1,2</m:t>
                        </m:r>
                      </m:sub>
                    </m:sSub>
                  </m:oMath>
                </a14:m>
                <a:r>
                  <a:rPr lang="it-IT" dirty="0"/>
                  <a:t> calcolando il messaggio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1→2</m:t>
                        </m:r>
                      </m:sub>
                    </m:sSub>
                  </m:oMath>
                </a14:m>
                <a:endParaRPr lang="it-IT" dirty="0"/>
              </a:p>
            </p:txBody>
          </p:sp>
        </mc:Choice>
        <mc:Fallback xmlns="">
          <p:sp>
            <p:nvSpPr>
              <p:cNvPr id="65" name="CasellaDiTesto 64">
                <a:extLst>
                  <a:ext uri="{FF2B5EF4-FFF2-40B4-BE49-F238E27FC236}">
                    <a16:creationId xmlns:a16="http://schemas.microsoft.com/office/drawing/2014/main" id="{44B162B1-55E7-4AD2-A113-4A7AE8E5F152}"/>
                  </a:ext>
                </a:extLst>
              </p:cNvPr>
              <p:cNvSpPr txBox="1">
                <a:spLocks noRot="1" noChangeAspect="1" noMove="1" noResize="1" noEditPoints="1" noAdjustHandles="1" noChangeArrowheads="1" noChangeShapeType="1" noTextEdit="1"/>
              </p:cNvSpPr>
              <p:nvPr/>
            </p:nvSpPr>
            <p:spPr>
              <a:xfrm>
                <a:off x="201881" y="1648229"/>
                <a:ext cx="4513690" cy="683392"/>
              </a:xfrm>
              <a:prstGeom prst="rect">
                <a:avLst/>
              </a:prstGeom>
              <a:blipFill>
                <a:blip r:embed="rId2"/>
                <a:stretch>
                  <a:fillRect l="-1080" t="-3571" r="-1080" b="-9821"/>
                </a:stretch>
              </a:blipFill>
            </p:spPr>
            <p:txBody>
              <a:bodyPr/>
              <a:lstStyle/>
              <a:p>
                <a:r>
                  <a:rPr lang="it-IT">
                    <a:noFill/>
                  </a:rPr>
                  <a:t> </a:t>
                </a:r>
              </a:p>
            </p:txBody>
          </p:sp>
        </mc:Fallback>
      </mc:AlternateContent>
      <p:sp>
        <p:nvSpPr>
          <p:cNvPr id="71" name="Rettangolo 70">
            <a:extLst>
              <a:ext uri="{FF2B5EF4-FFF2-40B4-BE49-F238E27FC236}">
                <a16:creationId xmlns:a16="http://schemas.microsoft.com/office/drawing/2014/main" id="{DE276837-5DC6-4355-B87D-768B0E6022FE}"/>
              </a:ext>
            </a:extLst>
          </p:cNvPr>
          <p:cNvSpPr/>
          <p:nvPr/>
        </p:nvSpPr>
        <p:spPr>
          <a:xfrm>
            <a:off x="5148716" y="1577212"/>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1</a:t>
            </a:r>
          </a:p>
        </p:txBody>
      </p:sp>
      <p:sp>
        <p:nvSpPr>
          <p:cNvPr id="77" name="Rettangolo 76">
            <a:extLst>
              <a:ext uri="{FF2B5EF4-FFF2-40B4-BE49-F238E27FC236}">
                <a16:creationId xmlns:a16="http://schemas.microsoft.com/office/drawing/2014/main" id="{242378F8-E1FD-4623-8BF6-18ECA1A59F48}"/>
              </a:ext>
            </a:extLst>
          </p:cNvPr>
          <p:cNvSpPr/>
          <p:nvPr/>
        </p:nvSpPr>
        <p:spPr>
          <a:xfrm>
            <a:off x="4956494" y="3059228"/>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2</a:t>
            </a:r>
          </a:p>
        </p:txBody>
      </p:sp>
      <p:sp>
        <p:nvSpPr>
          <p:cNvPr id="78" name="Rettangolo 77">
            <a:extLst>
              <a:ext uri="{FF2B5EF4-FFF2-40B4-BE49-F238E27FC236}">
                <a16:creationId xmlns:a16="http://schemas.microsoft.com/office/drawing/2014/main" id="{A032F03F-C86B-4397-806F-032AAB96F943}"/>
              </a:ext>
            </a:extLst>
          </p:cNvPr>
          <p:cNvSpPr/>
          <p:nvPr/>
        </p:nvSpPr>
        <p:spPr>
          <a:xfrm>
            <a:off x="3789197" y="440567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3</a:t>
            </a:r>
          </a:p>
        </p:txBody>
      </p:sp>
      <p:sp>
        <p:nvSpPr>
          <p:cNvPr id="80" name="Rettangolo 79">
            <a:extLst>
              <a:ext uri="{FF2B5EF4-FFF2-40B4-BE49-F238E27FC236}">
                <a16:creationId xmlns:a16="http://schemas.microsoft.com/office/drawing/2014/main" id="{D10E697B-C8EA-49AC-8F55-BD7FEF46DED0}"/>
              </a:ext>
            </a:extLst>
          </p:cNvPr>
          <p:cNvSpPr/>
          <p:nvPr/>
        </p:nvSpPr>
        <p:spPr>
          <a:xfrm>
            <a:off x="7985845" y="438430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4</a:t>
            </a:r>
          </a:p>
        </p:txBody>
      </p:sp>
      <p:sp>
        <p:nvSpPr>
          <p:cNvPr id="82" name="Rettangolo 81">
            <a:extLst>
              <a:ext uri="{FF2B5EF4-FFF2-40B4-BE49-F238E27FC236}">
                <a16:creationId xmlns:a16="http://schemas.microsoft.com/office/drawing/2014/main" id="{EA03AF87-493F-47F5-91ED-861D825579E5}"/>
              </a:ext>
            </a:extLst>
          </p:cNvPr>
          <p:cNvSpPr/>
          <p:nvPr/>
        </p:nvSpPr>
        <p:spPr>
          <a:xfrm>
            <a:off x="251789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5</a:t>
            </a:r>
          </a:p>
        </p:txBody>
      </p:sp>
      <p:sp>
        <p:nvSpPr>
          <p:cNvPr id="83" name="Rettangolo 82">
            <a:extLst>
              <a:ext uri="{FF2B5EF4-FFF2-40B4-BE49-F238E27FC236}">
                <a16:creationId xmlns:a16="http://schemas.microsoft.com/office/drawing/2014/main" id="{F96CD289-6157-4FCA-B445-95865DAA0B8E}"/>
              </a:ext>
            </a:extLst>
          </p:cNvPr>
          <p:cNvSpPr/>
          <p:nvPr/>
        </p:nvSpPr>
        <p:spPr>
          <a:xfrm>
            <a:off x="679871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6</a:t>
            </a:r>
          </a:p>
        </p:txBody>
      </p:sp>
      <mc:AlternateContent xmlns:mc="http://schemas.openxmlformats.org/markup-compatibility/2006" xmlns:a14="http://schemas.microsoft.com/office/drawing/2010/main">
        <mc:Choice Requires="a14">
          <p:sp>
            <p:nvSpPr>
              <p:cNvPr id="84" name="Rettangolo 83">
                <a:extLst>
                  <a:ext uri="{FF2B5EF4-FFF2-40B4-BE49-F238E27FC236}">
                    <a16:creationId xmlns:a16="http://schemas.microsoft.com/office/drawing/2014/main" id="{5A4F2D19-A953-42ED-9CD4-1A859EB7F654}"/>
                  </a:ext>
                </a:extLst>
              </p:cNvPr>
              <p:cNvSpPr/>
              <p:nvPr/>
            </p:nvSpPr>
            <p:spPr>
              <a:xfrm>
                <a:off x="2988072" y="4636300"/>
                <a:ext cx="9476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3</m:t>
                          </m:r>
                        </m:sub>
                      </m:sSub>
                      <m:r>
                        <a:rPr lang="it-IT" i="1" smtClean="0">
                          <a:latin typeface="Cambria Math" panose="02040503050406030204" pitchFamily="18" charset="0"/>
                        </a:rPr>
                        <m:t>=</m:t>
                      </m:r>
                      <m:r>
                        <a:rPr lang="it-IT" b="0" i="1" smtClean="0">
                          <a:latin typeface="Cambria Math" panose="02040503050406030204" pitchFamily="18" charset="0"/>
                        </a:rPr>
                        <m:t>1</m:t>
                      </m:r>
                    </m:oMath>
                  </m:oMathPara>
                </a14:m>
                <a:endParaRPr lang="it-IT" dirty="0"/>
              </a:p>
            </p:txBody>
          </p:sp>
        </mc:Choice>
        <mc:Fallback xmlns="">
          <p:sp>
            <p:nvSpPr>
              <p:cNvPr id="84" name="Rettangolo 83">
                <a:extLst>
                  <a:ext uri="{FF2B5EF4-FFF2-40B4-BE49-F238E27FC236}">
                    <a16:creationId xmlns:a16="http://schemas.microsoft.com/office/drawing/2014/main" id="{5A4F2D19-A953-42ED-9CD4-1A859EB7F654}"/>
                  </a:ext>
                </a:extLst>
              </p:cNvPr>
              <p:cNvSpPr>
                <a:spLocks noRot="1" noChangeAspect="1" noMove="1" noResize="1" noEditPoints="1" noAdjustHandles="1" noChangeArrowheads="1" noChangeShapeType="1" noTextEdit="1"/>
              </p:cNvSpPr>
              <p:nvPr/>
            </p:nvSpPr>
            <p:spPr>
              <a:xfrm>
                <a:off x="2988072" y="4636300"/>
                <a:ext cx="947631" cy="369332"/>
              </a:xfrm>
              <a:prstGeom prst="rect">
                <a:avLst/>
              </a:prstGeom>
              <a:blipFill>
                <a:blip r:embed="rId3"/>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5" name="Rettangolo 84">
                <a:extLst>
                  <a:ext uri="{FF2B5EF4-FFF2-40B4-BE49-F238E27FC236}">
                    <a16:creationId xmlns:a16="http://schemas.microsoft.com/office/drawing/2014/main" id="{82347B90-1BE9-4487-9EEF-B71833C36981}"/>
                  </a:ext>
                </a:extLst>
              </p:cNvPr>
              <p:cNvSpPr/>
              <p:nvPr/>
            </p:nvSpPr>
            <p:spPr>
              <a:xfrm>
                <a:off x="8334731" y="4642015"/>
                <a:ext cx="15320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4</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𝑋</m:t>
                          </m:r>
                          <m:r>
                            <a:rPr lang="it-IT" i="1">
                              <a:latin typeface="Cambria Math" panose="02040503050406030204" pitchFamily="18" charset="0"/>
                            </a:rPr>
                            <m:t>|</m:t>
                          </m:r>
                          <m:r>
                            <a:rPr lang="it-IT" i="1">
                              <a:latin typeface="Cambria Math" panose="02040503050406030204" pitchFamily="18" charset="0"/>
                            </a:rPr>
                            <m:t>𝐸</m:t>
                          </m:r>
                        </m:e>
                      </m:d>
                    </m:oMath>
                  </m:oMathPara>
                </a14:m>
                <a:endParaRPr lang="it-IT" dirty="0"/>
              </a:p>
            </p:txBody>
          </p:sp>
        </mc:Choice>
        <mc:Fallback xmlns="">
          <p:sp>
            <p:nvSpPr>
              <p:cNvPr id="85" name="Rettangolo 84">
                <a:extLst>
                  <a:ext uri="{FF2B5EF4-FFF2-40B4-BE49-F238E27FC236}">
                    <a16:creationId xmlns:a16="http://schemas.microsoft.com/office/drawing/2014/main" id="{82347B90-1BE9-4487-9EEF-B71833C36981}"/>
                  </a:ext>
                </a:extLst>
              </p:cNvPr>
              <p:cNvSpPr>
                <a:spLocks noRot="1" noChangeAspect="1" noMove="1" noResize="1" noEditPoints="1" noAdjustHandles="1" noChangeArrowheads="1" noChangeShapeType="1" noTextEdit="1"/>
              </p:cNvSpPr>
              <p:nvPr/>
            </p:nvSpPr>
            <p:spPr>
              <a:xfrm>
                <a:off x="8334731" y="4642015"/>
                <a:ext cx="1532022" cy="369332"/>
              </a:xfrm>
              <a:prstGeom prst="rect">
                <a:avLst/>
              </a:prstGeom>
              <a:blipFill>
                <a:blip r:embed="rId4"/>
                <a:stretch>
                  <a:fillRect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6" name="Rettangolo 85">
                <a:extLst>
                  <a:ext uri="{FF2B5EF4-FFF2-40B4-BE49-F238E27FC236}">
                    <a16:creationId xmlns:a16="http://schemas.microsoft.com/office/drawing/2014/main" id="{FFC3BCC3-0603-43C9-AE00-931791E1D831}"/>
                  </a:ext>
                </a:extLst>
              </p:cNvPr>
              <p:cNvSpPr/>
              <p:nvPr/>
            </p:nvSpPr>
            <p:spPr>
              <a:xfrm>
                <a:off x="833685" y="6166874"/>
                <a:ext cx="17984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5</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𝐷</m:t>
                          </m:r>
                          <m:r>
                            <a:rPr lang="it-IT" i="1">
                              <a:latin typeface="Cambria Math" panose="02040503050406030204" pitchFamily="18" charset="0"/>
                            </a:rPr>
                            <m:t>|</m:t>
                          </m:r>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𝐸</m:t>
                          </m:r>
                        </m:e>
                      </m:d>
                    </m:oMath>
                  </m:oMathPara>
                </a14:m>
                <a:endParaRPr lang="it-IT" dirty="0"/>
              </a:p>
            </p:txBody>
          </p:sp>
        </mc:Choice>
        <mc:Fallback xmlns="">
          <p:sp>
            <p:nvSpPr>
              <p:cNvPr id="86" name="Rettangolo 85">
                <a:extLst>
                  <a:ext uri="{FF2B5EF4-FFF2-40B4-BE49-F238E27FC236}">
                    <a16:creationId xmlns:a16="http://schemas.microsoft.com/office/drawing/2014/main" id="{FFC3BCC3-0603-43C9-AE00-931791E1D831}"/>
                  </a:ext>
                </a:extLst>
              </p:cNvPr>
              <p:cNvSpPr>
                <a:spLocks noRot="1" noChangeAspect="1" noMove="1" noResize="1" noEditPoints="1" noAdjustHandles="1" noChangeArrowheads="1" noChangeShapeType="1" noTextEdit="1"/>
              </p:cNvSpPr>
              <p:nvPr/>
            </p:nvSpPr>
            <p:spPr>
              <a:xfrm>
                <a:off x="833685" y="6166874"/>
                <a:ext cx="1798441" cy="369332"/>
              </a:xfrm>
              <a:prstGeom prst="rect">
                <a:avLst/>
              </a:prstGeom>
              <a:blipFill>
                <a:blip r:embed="rId5"/>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7" name="Rettangolo 86">
                <a:extLst>
                  <a:ext uri="{FF2B5EF4-FFF2-40B4-BE49-F238E27FC236}">
                    <a16:creationId xmlns:a16="http://schemas.microsoft.com/office/drawing/2014/main" id="{AB1FBA64-B36B-4C17-8FA6-2608CAA56975}"/>
                  </a:ext>
                </a:extLst>
              </p:cNvPr>
              <p:cNvSpPr/>
              <p:nvPr/>
            </p:nvSpPr>
            <p:spPr>
              <a:xfrm>
                <a:off x="7137916" y="6166874"/>
                <a:ext cx="30475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6</m:t>
                          </m:r>
                        </m:sub>
                      </m:sSub>
                      <m:r>
                        <a:rPr lang="it-IT" i="1">
                          <a:latin typeface="Cambria Math" panose="02040503050406030204" pitchFamily="18" charset="0"/>
                        </a:rPr>
                        <m:t>=</m:t>
                      </m:r>
                      <m:r>
                        <m:rPr>
                          <m:sty m:val="p"/>
                        </m:rPr>
                        <a:rPr lang="it-IT" smtClean="0">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𝑆</m:t>
                          </m:r>
                        </m:e>
                      </m:d>
                      <m:r>
                        <a:rPr lang="it-IT" b="0" i="1" smtClean="0">
                          <a:latin typeface="Cambria Math" panose="02040503050406030204" pitchFamily="18" charset="0"/>
                        </a:rPr>
                        <m:t>⋅</m:t>
                      </m:r>
                      <m:r>
                        <m:rPr>
                          <m:sty m:val="p"/>
                        </m:rPr>
                        <a:rPr lang="it-IT" smtClean="0">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𝐿</m:t>
                          </m:r>
                          <m:r>
                            <a:rPr lang="it-IT" i="1">
                              <a:latin typeface="Cambria Math" panose="02040503050406030204" pitchFamily="18" charset="0"/>
                            </a:rPr>
                            <m:t>|</m:t>
                          </m:r>
                          <m:r>
                            <a:rPr lang="it-IT" i="1">
                              <a:latin typeface="Cambria Math" panose="02040503050406030204" pitchFamily="18" charset="0"/>
                            </a:rPr>
                            <m:t>𝑆</m:t>
                          </m:r>
                        </m:e>
                      </m:d>
                      <m:r>
                        <a:rPr lang="it-IT" b="0" i="1" smtClean="0">
                          <a:latin typeface="Cambria Math" panose="02040503050406030204" pitchFamily="18" charset="0"/>
                        </a:rPr>
                        <m:t>⋅</m:t>
                      </m:r>
                      <m:r>
                        <m:rPr>
                          <m:sty m:val="p"/>
                        </m:rPr>
                        <a:rPr lang="it-IT">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𝑆</m:t>
                          </m:r>
                        </m:e>
                      </m:d>
                    </m:oMath>
                  </m:oMathPara>
                </a14:m>
                <a:endParaRPr lang="it-IT" dirty="0"/>
              </a:p>
            </p:txBody>
          </p:sp>
        </mc:Choice>
        <mc:Fallback xmlns="">
          <p:sp>
            <p:nvSpPr>
              <p:cNvPr id="87" name="Rettangolo 86">
                <a:extLst>
                  <a:ext uri="{FF2B5EF4-FFF2-40B4-BE49-F238E27FC236}">
                    <a16:creationId xmlns:a16="http://schemas.microsoft.com/office/drawing/2014/main" id="{AB1FBA64-B36B-4C17-8FA6-2608CAA56975}"/>
                  </a:ext>
                </a:extLst>
              </p:cNvPr>
              <p:cNvSpPr>
                <a:spLocks noRot="1" noChangeAspect="1" noMove="1" noResize="1" noEditPoints="1" noAdjustHandles="1" noChangeArrowheads="1" noChangeShapeType="1" noTextEdit="1"/>
              </p:cNvSpPr>
              <p:nvPr/>
            </p:nvSpPr>
            <p:spPr>
              <a:xfrm>
                <a:off x="7137916" y="6166874"/>
                <a:ext cx="3047501" cy="369332"/>
              </a:xfrm>
              <a:prstGeom prst="rect">
                <a:avLst/>
              </a:prstGeom>
              <a:blipFill>
                <a:blip r:embed="rId6"/>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8" name="Rettangolo 87">
                <a:extLst>
                  <a:ext uri="{FF2B5EF4-FFF2-40B4-BE49-F238E27FC236}">
                    <a16:creationId xmlns:a16="http://schemas.microsoft.com/office/drawing/2014/main" id="{BA8651FC-926A-47FB-B2AA-08CA89E4D540}"/>
                  </a:ext>
                </a:extLst>
              </p:cNvPr>
              <p:cNvSpPr/>
              <p:nvPr/>
            </p:nvSpPr>
            <p:spPr>
              <a:xfrm>
                <a:off x="7073612" y="1811741"/>
                <a:ext cx="2986010"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1</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𝐴</m:t>
                          </m:r>
                        </m:e>
                      </m:d>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𝑇</m:t>
                          </m:r>
                          <m:r>
                            <a:rPr lang="it-IT" i="1">
                              <a:latin typeface="Cambria Math" panose="02040503050406030204" pitchFamily="18" charset="0"/>
                            </a:rPr>
                            <m:t>|</m:t>
                          </m:r>
                          <m:r>
                            <a:rPr lang="it-IT" i="1">
                              <a:latin typeface="Cambria Math" panose="02040503050406030204" pitchFamily="18" charset="0"/>
                            </a:rPr>
                            <m:t>𝐴</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𝐿</m:t>
                          </m:r>
                        </m:sub>
                      </m:sSub>
                      <m:d>
                        <m:dPr>
                          <m:ctrlPr>
                            <a:rPr lang="it-IT" i="1">
                              <a:latin typeface="Cambria Math" panose="02040503050406030204" pitchFamily="18" charset="0"/>
                            </a:rPr>
                          </m:ctrlPr>
                        </m:dPr>
                        <m:e>
                          <m:r>
                            <a:rPr lang="it-IT" i="1">
                              <a:latin typeface="Cambria Math" panose="02040503050406030204" pitchFamily="18" charset="0"/>
                            </a:rPr>
                            <m:t>𝑇</m:t>
                          </m:r>
                        </m:e>
                      </m:d>
                    </m:oMath>
                  </m:oMathPara>
                </a14:m>
                <a:endParaRPr lang="it-IT" dirty="0"/>
              </a:p>
            </p:txBody>
          </p:sp>
        </mc:Choice>
        <mc:Fallback xmlns="">
          <p:sp>
            <p:nvSpPr>
              <p:cNvPr id="88" name="Rettangolo 87">
                <a:extLst>
                  <a:ext uri="{FF2B5EF4-FFF2-40B4-BE49-F238E27FC236}">
                    <a16:creationId xmlns:a16="http://schemas.microsoft.com/office/drawing/2014/main" id="{BA8651FC-926A-47FB-B2AA-08CA89E4D540}"/>
                  </a:ext>
                </a:extLst>
              </p:cNvPr>
              <p:cNvSpPr>
                <a:spLocks noRot="1" noChangeAspect="1" noMove="1" noResize="1" noEditPoints="1" noAdjustHandles="1" noChangeArrowheads="1" noChangeShapeType="1" noTextEdit="1"/>
              </p:cNvSpPr>
              <p:nvPr/>
            </p:nvSpPr>
            <p:spPr>
              <a:xfrm>
                <a:off x="7073612" y="1811741"/>
                <a:ext cx="2986010" cy="381515"/>
              </a:xfrm>
              <a:prstGeom prst="rect">
                <a:avLst/>
              </a:prstGeom>
              <a:blipFill>
                <a:blip r:embed="rId7"/>
                <a:stretch>
                  <a:fillRect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9" name="Rettangolo 88">
                <a:extLst>
                  <a:ext uri="{FF2B5EF4-FFF2-40B4-BE49-F238E27FC236}">
                    <a16:creationId xmlns:a16="http://schemas.microsoft.com/office/drawing/2014/main" id="{DD4B7047-5722-44DE-9467-FCC4D22C9638}"/>
                  </a:ext>
                </a:extLst>
              </p:cNvPr>
              <p:cNvSpPr/>
              <p:nvPr/>
            </p:nvSpPr>
            <p:spPr>
              <a:xfrm>
                <a:off x="7143801" y="3240712"/>
                <a:ext cx="174400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2</m:t>
                          </m:r>
                        </m:sub>
                      </m:sSub>
                      <m:r>
                        <a:rPr lang="it-IT" i="1">
                          <a:latin typeface="Cambria Math" panose="02040503050406030204" pitchFamily="18" charset="0"/>
                        </a:rPr>
                        <m:t>=</m:t>
                      </m:r>
                      <m:r>
                        <a:rPr lang="it-IT" b="0" i="1" smtClean="0">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smtClean="0">
                              <a:latin typeface="Cambria Math" panose="02040503050406030204" pitchFamily="18" charset="0"/>
                            </a:rPr>
                            <m:t>𝑇</m:t>
                          </m:r>
                          <m:r>
                            <a:rPr lang="it-IT" i="1" smtClean="0">
                              <a:latin typeface="Cambria Math" panose="02040503050406030204" pitchFamily="18" charset="0"/>
                            </a:rPr>
                            <m:t>,</m:t>
                          </m:r>
                          <m:r>
                            <a:rPr lang="it-IT" i="1">
                              <a:latin typeface="Cambria Math" panose="02040503050406030204" pitchFamily="18" charset="0"/>
                            </a:rPr>
                            <m:t>𝐿</m:t>
                          </m:r>
                        </m:e>
                      </m:d>
                    </m:oMath>
                  </m:oMathPara>
                </a14:m>
                <a:endParaRPr lang="it-IT" dirty="0"/>
              </a:p>
            </p:txBody>
          </p:sp>
        </mc:Choice>
        <mc:Fallback xmlns="">
          <p:sp>
            <p:nvSpPr>
              <p:cNvPr id="89" name="Rettangolo 88">
                <a:extLst>
                  <a:ext uri="{FF2B5EF4-FFF2-40B4-BE49-F238E27FC236}">
                    <a16:creationId xmlns:a16="http://schemas.microsoft.com/office/drawing/2014/main" id="{DD4B7047-5722-44DE-9467-FCC4D22C9638}"/>
                  </a:ext>
                </a:extLst>
              </p:cNvPr>
              <p:cNvSpPr>
                <a:spLocks noRot="1" noChangeAspect="1" noMove="1" noResize="1" noEditPoints="1" noAdjustHandles="1" noChangeArrowheads="1" noChangeShapeType="1" noTextEdit="1"/>
              </p:cNvSpPr>
              <p:nvPr/>
            </p:nvSpPr>
            <p:spPr>
              <a:xfrm>
                <a:off x="7143801" y="3240712"/>
                <a:ext cx="1744004" cy="369332"/>
              </a:xfrm>
              <a:prstGeom prst="rect">
                <a:avLst/>
              </a:prstGeom>
              <a:blipFill>
                <a:blip r:embed="rId8"/>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1" name="Rettangolo 90">
                <a:extLst>
                  <a:ext uri="{FF2B5EF4-FFF2-40B4-BE49-F238E27FC236}">
                    <a16:creationId xmlns:a16="http://schemas.microsoft.com/office/drawing/2014/main" id="{65494935-9AC9-48BF-9416-7B6A826C5AF0}"/>
                  </a:ext>
                </a:extLst>
              </p:cNvPr>
              <p:cNvSpPr/>
              <p:nvPr/>
            </p:nvSpPr>
            <p:spPr>
              <a:xfrm>
                <a:off x="1240103" y="5355144"/>
                <a:ext cx="2547172"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3,5</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i="1">
                              <a:latin typeface="Cambria Math" panose="02040503050406030204" pitchFamily="18" charset="0"/>
                            </a:rPr>
                            <m:t>5→3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𝐷</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𝐵</m:t>
                          </m:r>
                          <m:r>
                            <a:rPr lang="it-IT" b="0" i="1" smtClean="0">
                              <a:latin typeface="Cambria Math" panose="02040503050406030204" pitchFamily="18" charset="0"/>
                            </a:rPr>
                            <m:t>,</m:t>
                          </m:r>
                          <m:r>
                            <a:rPr lang="it-IT" b="0" i="1" smtClean="0">
                              <a:latin typeface="Cambria Math" panose="02040503050406030204" pitchFamily="18" charset="0"/>
                            </a:rPr>
                            <m:t>𝐸</m:t>
                          </m:r>
                        </m:e>
                      </m:d>
                    </m:oMath>
                  </m:oMathPara>
                </a14:m>
                <a:endParaRPr lang="it-IT" dirty="0"/>
              </a:p>
            </p:txBody>
          </p:sp>
        </mc:Choice>
        <mc:Fallback xmlns="">
          <p:sp>
            <p:nvSpPr>
              <p:cNvPr id="91" name="Rettangolo 90">
                <a:extLst>
                  <a:ext uri="{FF2B5EF4-FFF2-40B4-BE49-F238E27FC236}">
                    <a16:creationId xmlns:a16="http://schemas.microsoft.com/office/drawing/2014/main" id="{65494935-9AC9-48BF-9416-7B6A826C5AF0}"/>
                  </a:ext>
                </a:extLst>
              </p:cNvPr>
              <p:cNvSpPr>
                <a:spLocks noRot="1" noChangeAspect="1" noMove="1" noResize="1" noEditPoints="1" noAdjustHandles="1" noChangeArrowheads="1" noChangeShapeType="1" noTextEdit="1"/>
              </p:cNvSpPr>
              <p:nvPr/>
            </p:nvSpPr>
            <p:spPr>
              <a:xfrm>
                <a:off x="1240103" y="5355144"/>
                <a:ext cx="2547172" cy="381515"/>
              </a:xfrm>
              <a:prstGeom prst="rect">
                <a:avLst/>
              </a:prstGeom>
              <a:blipFill>
                <a:blip r:embed="rId9"/>
                <a:stretch>
                  <a:fillRect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Rettangolo 91">
                <a:extLst>
                  <a:ext uri="{FF2B5EF4-FFF2-40B4-BE49-F238E27FC236}">
                    <a16:creationId xmlns:a16="http://schemas.microsoft.com/office/drawing/2014/main" id="{C14F93AF-5BEF-4DD8-A5D4-896A4184BD09}"/>
                  </a:ext>
                </a:extLst>
              </p:cNvPr>
              <p:cNvSpPr/>
              <p:nvPr/>
            </p:nvSpPr>
            <p:spPr>
              <a:xfrm>
                <a:off x="5930556" y="5333442"/>
                <a:ext cx="2473882"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3,6</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i="1">
                              <a:latin typeface="Cambria Math" panose="02040503050406030204" pitchFamily="18" charset="0"/>
                            </a:rPr>
                            <m:t>6→3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𝑠</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𝐵</m:t>
                          </m:r>
                          <m:r>
                            <a:rPr lang="it-IT" b="0" i="1" smtClean="0">
                              <a:latin typeface="Cambria Math" panose="02040503050406030204" pitchFamily="18" charset="0"/>
                            </a:rPr>
                            <m:t>,</m:t>
                          </m:r>
                          <m:r>
                            <a:rPr lang="it-IT" b="0" i="1" smtClean="0">
                              <a:latin typeface="Cambria Math" panose="02040503050406030204" pitchFamily="18" charset="0"/>
                            </a:rPr>
                            <m:t>𝐿</m:t>
                          </m:r>
                        </m:e>
                      </m:d>
                    </m:oMath>
                  </m:oMathPara>
                </a14:m>
                <a:endParaRPr lang="it-IT" dirty="0"/>
              </a:p>
            </p:txBody>
          </p:sp>
        </mc:Choice>
        <mc:Fallback xmlns="">
          <p:sp>
            <p:nvSpPr>
              <p:cNvPr id="92" name="Rettangolo 91">
                <a:extLst>
                  <a:ext uri="{FF2B5EF4-FFF2-40B4-BE49-F238E27FC236}">
                    <a16:creationId xmlns:a16="http://schemas.microsoft.com/office/drawing/2014/main" id="{C14F93AF-5BEF-4DD8-A5D4-896A4184BD09}"/>
                  </a:ext>
                </a:extLst>
              </p:cNvPr>
              <p:cNvSpPr>
                <a:spLocks noRot="1" noChangeAspect="1" noMove="1" noResize="1" noEditPoints="1" noAdjustHandles="1" noChangeArrowheads="1" noChangeShapeType="1" noTextEdit="1"/>
              </p:cNvSpPr>
              <p:nvPr/>
            </p:nvSpPr>
            <p:spPr>
              <a:xfrm>
                <a:off x="5930556" y="5333442"/>
                <a:ext cx="2473882" cy="381515"/>
              </a:xfrm>
              <a:prstGeom prst="rect">
                <a:avLst/>
              </a:prstGeom>
              <a:blipFill>
                <a:blip r:embed="rId10"/>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3" name="Rettangolo 92">
                <a:extLst>
                  <a:ext uri="{FF2B5EF4-FFF2-40B4-BE49-F238E27FC236}">
                    <a16:creationId xmlns:a16="http://schemas.microsoft.com/office/drawing/2014/main" id="{631BCD23-C215-4A02-9672-51C31D801812}"/>
                  </a:ext>
                </a:extLst>
              </p:cNvPr>
              <p:cNvSpPr/>
              <p:nvPr/>
            </p:nvSpPr>
            <p:spPr>
              <a:xfrm>
                <a:off x="6807264" y="3881430"/>
                <a:ext cx="2299797"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panose="02040503050406030204" pitchFamily="18" charset="0"/>
                                </a:rPr>
                                <m:t>𝜇</m:t>
                              </m:r>
                            </m:e>
                            <m:sub>
                              <m:r>
                                <a:rPr lang="it-IT" b="0" i="1" smtClean="0">
                                  <a:latin typeface="Cambria Math" panose="02040503050406030204" pitchFamily="18" charset="0"/>
                                </a:rPr>
                                <m:t>2,4</m:t>
                              </m:r>
                            </m:sub>
                          </m:sSub>
                          <m:r>
                            <a:rPr lang="it-IT" i="1">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4</m:t>
                          </m:r>
                          <m:r>
                            <a:rPr lang="it-IT" i="1">
                              <a:latin typeface="Cambria Math" panose="02040503050406030204" pitchFamily="18" charset="0"/>
                            </a:rPr>
                            <m:t>→</m:t>
                          </m:r>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𝑋</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e>
                      </m:d>
                    </m:oMath>
                  </m:oMathPara>
                </a14:m>
                <a:endParaRPr lang="it-IT" dirty="0"/>
              </a:p>
            </p:txBody>
          </p:sp>
        </mc:Choice>
        <mc:Fallback xmlns="">
          <p:sp>
            <p:nvSpPr>
              <p:cNvPr id="93" name="Rettangolo 92">
                <a:extLst>
                  <a:ext uri="{FF2B5EF4-FFF2-40B4-BE49-F238E27FC236}">
                    <a16:creationId xmlns:a16="http://schemas.microsoft.com/office/drawing/2014/main" id="{631BCD23-C215-4A02-9672-51C31D801812}"/>
                  </a:ext>
                </a:extLst>
              </p:cNvPr>
              <p:cNvSpPr>
                <a:spLocks noRot="1" noChangeAspect="1" noMove="1" noResize="1" noEditPoints="1" noAdjustHandles="1" noChangeArrowheads="1" noChangeShapeType="1" noTextEdit="1"/>
              </p:cNvSpPr>
              <p:nvPr/>
            </p:nvSpPr>
            <p:spPr>
              <a:xfrm>
                <a:off x="6807264" y="3881430"/>
                <a:ext cx="2299797" cy="381515"/>
              </a:xfrm>
              <a:prstGeom prst="rect">
                <a:avLst/>
              </a:prstGeom>
              <a:blipFill>
                <a:blip r:embed="rId11"/>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6" name="Rettangolo 95">
                <a:extLst>
                  <a:ext uri="{FF2B5EF4-FFF2-40B4-BE49-F238E27FC236}">
                    <a16:creationId xmlns:a16="http://schemas.microsoft.com/office/drawing/2014/main" id="{304ABE03-38CA-4C73-9F3B-3D1003E5F927}"/>
                  </a:ext>
                </a:extLst>
              </p:cNvPr>
              <p:cNvSpPr/>
              <p:nvPr/>
            </p:nvSpPr>
            <p:spPr>
              <a:xfrm>
                <a:off x="2563116" y="3892550"/>
                <a:ext cx="2459519"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2,3</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3</m:t>
                          </m:r>
                          <m:r>
                            <a:rPr lang="it-IT" i="1">
                              <a:latin typeface="Cambria Math" panose="02040503050406030204" pitchFamily="18" charset="0"/>
                            </a:rPr>
                            <m:t>→</m:t>
                          </m:r>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𝐵</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e>
                      </m:d>
                    </m:oMath>
                  </m:oMathPara>
                </a14:m>
                <a:endParaRPr lang="it-IT" dirty="0"/>
              </a:p>
            </p:txBody>
          </p:sp>
        </mc:Choice>
        <mc:Fallback xmlns="">
          <p:sp>
            <p:nvSpPr>
              <p:cNvPr id="96" name="Rettangolo 95">
                <a:extLst>
                  <a:ext uri="{FF2B5EF4-FFF2-40B4-BE49-F238E27FC236}">
                    <a16:creationId xmlns:a16="http://schemas.microsoft.com/office/drawing/2014/main" id="{304ABE03-38CA-4C73-9F3B-3D1003E5F927}"/>
                  </a:ext>
                </a:extLst>
              </p:cNvPr>
              <p:cNvSpPr>
                <a:spLocks noRot="1" noChangeAspect="1" noMove="1" noResize="1" noEditPoints="1" noAdjustHandles="1" noChangeArrowheads="1" noChangeShapeType="1" noTextEdit="1"/>
              </p:cNvSpPr>
              <p:nvPr/>
            </p:nvSpPr>
            <p:spPr>
              <a:xfrm>
                <a:off x="2563116" y="3892550"/>
                <a:ext cx="2459519" cy="381515"/>
              </a:xfrm>
              <a:prstGeom prst="rect">
                <a:avLst/>
              </a:prstGeom>
              <a:blipFill>
                <a:blip r:embed="rId12"/>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1" name="Rettangolo 80">
                <a:extLst>
                  <a:ext uri="{FF2B5EF4-FFF2-40B4-BE49-F238E27FC236}">
                    <a16:creationId xmlns:a16="http://schemas.microsoft.com/office/drawing/2014/main" id="{7818DAAD-B824-4DDC-BF01-4CE6E631D82F}"/>
                  </a:ext>
                </a:extLst>
              </p:cNvPr>
              <p:cNvSpPr/>
              <p:nvPr/>
            </p:nvSpPr>
            <p:spPr>
              <a:xfrm>
                <a:off x="6541304" y="2465985"/>
                <a:ext cx="3758208" cy="381515"/>
              </a:xfrm>
              <a:prstGeom prst="rect">
                <a:avLst/>
              </a:prstGeom>
            </p:spPr>
            <p:txBody>
              <a:bodyPr wrap="none">
                <a:spAutoFit/>
              </a:bodyPr>
              <a:lstStyle/>
              <a:p>
                <a14:m>
                  <m:oMath xmlns:m="http://schemas.openxmlformats.org/officeDocument/2006/math">
                    <m:sSub>
                      <m:sSubPr>
                        <m:ctrlPr>
                          <a:rPr lang="it-IT" i="1" smtClean="0">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panose="02040503050406030204" pitchFamily="18" charset="0"/>
                              </a:rPr>
                              <m:t>𝜇</m:t>
                            </m:r>
                          </m:e>
                          <m:sub>
                            <m:r>
                              <a:rPr lang="it-IT" b="0" i="1" smtClean="0">
                                <a:latin typeface="Cambria Math" panose="02040503050406030204" pitchFamily="18" charset="0"/>
                              </a:rPr>
                              <m:t>1,2</m:t>
                            </m:r>
                          </m:sub>
                        </m:sSub>
                        <m:r>
                          <a:rPr lang="it-IT" i="1">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2</m:t>
                        </m:r>
                        <m:r>
                          <a:rPr lang="it-IT" i="1">
                            <a:latin typeface="Cambria Math" panose="02040503050406030204" pitchFamily="18" charset="0"/>
                          </a:rPr>
                          <m:t>→</m:t>
                        </m:r>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1→2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𝑇</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𝐴</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𝑇</m:t>
                        </m:r>
                      </m:e>
                    </m:d>
                  </m:oMath>
                </a14:m>
                <a:r>
                  <a:rPr lang="it-IT" dirty="0"/>
                  <a:t> </a:t>
                </a:r>
              </a:p>
            </p:txBody>
          </p:sp>
        </mc:Choice>
        <mc:Fallback xmlns="">
          <p:sp>
            <p:nvSpPr>
              <p:cNvPr id="81" name="Rettangolo 80">
                <a:extLst>
                  <a:ext uri="{FF2B5EF4-FFF2-40B4-BE49-F238E27FC236}">
                    <a16:creationId xmlns:a16="http://schemas.microsoft.com/office/drawing/2014/main" id="{7818DAAD-B824-4DDC-BF01-4CE6E631D82F}"/>
                  </a:ext>
                </a:extLst>
              </p:cNvPr>
              <p:cNvSpPr>
                <a:spLocks noRot="1" noChangeAspect="1" noMove="1" noResize="1" noEditPoints="1" noAdjustHandles="1" noChangeArrowheads="1" noChangeShapeType="1" noTextEdit="1"/>
              </p:cNvSpPr>
              <p:nvPr/>
            </p:nvSpPr>
            <p:spPr>
              <a:xfrm>
                <a:off x="6541304" y="2465985"/>
                <a:ext cx="3758208" cy="381515"/>
              </a:xfrm>
              <a:prstGeom prst="rect">
                <a:avLst/>
              </a:prstGeom>
              <a:blipFill>
                <a:blip r:embed="rId13"/>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3" name="CasellaDiTesto 62">
                <a:extLst>
                  <a:ext uri="{FF2B5EF4-FFF2-40B4-BE49-F238E27FC236}">
                    <a16:creationId xmlns:a16="http://schemas.microsoft.com/office/drawing/2014/main" id="{6B9BB1C3-6C4A-4F69-8D04-E90502EF9655}"/>
                  </a:ext>
                </a:extLst>
              </p:cNvPr>
              <p:cNvSpPr txBox="1"/>
              <p:nvPr/>
            </p:nvSpPr>
            <p:spPr>
              <a:xfrm>
                <a:off x="221336" y="2384783"/>
                <a:ext cx="4735158" cy="130138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it-IT" i="1" smtClean="0">
                              <a:latin typeface="Cambria Math" panose="02040503050406030204" pitchFamily="18" charset="0"/>
                            </a:rPr>
                          </m:ctrlPr>
                        </m:sSubPr>
                        <m:e>
                          <m:r>
                            <a:rPr lang="it-IT" i="1">
                              <a:latin typeface="Cambria Math" panose="02040503050406030204" pitchFamily="18" charset="0"/>
                            </a:rPr>
                            <m:t>𝛿</m:t>
                          </m:r>
                        </m:e>
                        <m:sub>
                          <m:r>
                            <a:rPr lang="it-IT" i="1">
                              <a:latin typeface="Cambria Math" panose="02040503050406030204" pitchFamily="18" charset="0"/>
                            </a:rPr>
                            <m:t>1→2</m:t>
                          </m:r>
                        </m:sub>
                      </m:sSub>
                      <m:r>
                        <a:rPr lang="it-IT" b="0" i="1" smtClean="0">
                          <a:latin typeface="Cambria Math" panose="02040503050406030204" pitchFamily="18" charset="0"/>
                        </a:rPr>
                        <m:t>=</m:t>
                      </m:r>
                      <m:f>
                        <m:fPr>
                          <m:ctrlPr>
                            <a:rPr lang="it-IT" b="0" i="1" smtClean="0">
                              <a:latin typeface="Cambria Math" panose="02040503050406030204" pitchFamily="18" charset="0"/>
                            </a:rPr>
                          </m:ctrlPr>
                        </m:fPr>
                        <m:num>
                          <m:nary>
                            <m:naryPr>
                              <m:chr m:val="∑"/>
                              <m:supHide m:val="on"/>
                              <m:ctrlPr>
                                <a:rPr lang="it-IT" b="0" i="1" smtClean="0">
                                  <a:latin typeface="Cambria Math" panose="02040503050406030204" pitchFamily="18" charset="0"/>
                                </a:rPr>
                              </m:ctrlPr>
                            </m:naryPr>
                            <m:sub>
                              <m:r>
                                <m:rPr>
                                  <m:brk m:alnAt="7"/>
                                </m:rPr>
                                <a:rPr lang="it-IT" b="0" i="1" smtClean="0">
                                  <a:latin typeface="Cambria Math" panose="02040503050406030204" pitchFamily="18" charset="0"/>
                                </a:rPr>
                                <m:t>𝑎</m:t>
                              </m:r>
                            </m:sub>
                            <m:sup/>
                            <m:e>
                              <m:sSub>
                                <m:sSubPr>
                                  <m:ctrlPr>
                                    <a:rPr lang="it-IT" b="0" i="1" smtClean="0">
                                      <a:latin typeface="Cambria Math" panose="02040503050406030204" pitchFamily="18" charset="0"/>
                                    </a:rPr>
                                  </m:ctrlPr>
                                </m:sSubPr>
                                <m:e>
                                  <m:r>
                                    <a:rPr lang="it-IT" b="0" i="1" smtClean="0">
                                      <a:latin typeface="Cambria Math" panose="02040503050406030204" pitchFamily="18" charset="0"/>
                                    </a:rPr>
                                    <m:t>𝛽</m:t>
                                  </m:r>
                                </m:e>
                                <m:sub>
                                  <m:r>
                                    <a:rPr lang="it-IT" b="0" i="1" smtClean="0">
                                      <a:latin typeface="Cambria Math" panose="02040503050406030204" pitchFamily="18" charset="0"/>
                                    </a:rPr>
                                    <m:t>1</m:t>
                                  </m:r>
                                </m:sub>
                              </m:sSub>
                            </m:e>
                          </m:nary>
                        </m:num>
                        <m:den>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2→1</m:t>
                              </m:r>
                            </m:sub>
                          </m:sSub>
                        </m:den>
                      </m:f>
                      <m:r>
                        <a:rPr lang="it-IT" b="0" i="1" smtClean="0">
                          <a:latin typeface="Cambria Math" panose="02040503050406030204" pitchFamily="18" charset="0"/>
                        </a:rPr>
                        <m:t>=</m:t>
                      </m:r>
                      <m:f>
                        <m:fPr>
                          <m:ctrlPr>
                            <a:rPr lang="it-IT" i="1">
                              <a:latin typeface="Cambria Math" panose="02040503050406030204" pitchFamily="18" charset="0"/>
                            </a:rPr>
                          </m:ctrlPr>
                        </m:fPr>
                        <m:num>
                          <m:nary>
                            <m:naryPr>
                              <m:chr m:val="∑"/>
                              <m:supHide m:val="on"/>
                              <m:ctrlPr>
                                <a:rPr lang="it-IT" i="1">
                                  <a:latin typeface="Cambria Math" panose="02040503050406030204" pitchFamily="18" charset="0"/>
                                </a:rPr>
                              </m:ctrlPr>
                            </m:naryPr>
                            <m:sub>
                              <m:r>
                                <m:rPr>
                                  <m:brk m:alnAt="7"/>
                                </m:rPr>
                                <a:rPr lang="it-IT" i="1">
                                  <a:latin typeface="Cambria Math" panose="02040503050406030204" pitchFamily="18" charset="0"/>
                                </a:rPr>
                                <m:t>𝑎</m:t>
                              </m:r>
                            </m:sub>
                            <m:sup/>
                            <m:e>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1</m:t>
                                  </m:r>
                                </m:sub>
                              </m:sSub>
                            </m:e>
                          </m:nary>
                        </m:num>
                        <m:den>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1,2</m:t>
                              </m:r>
                            </m:sub>
                          </m:sSub>
                        </m:den>
                      </m:f>
                      <m:r>
                        <a:rPr lang="it-IT" b="0" i="1" smtClean="0">
                          <a:latin typeface="Cambria Math" panose="02040503050406030204" pitchFamily="18" charset="0"/>
                        </a:rPr>
                        <m:t>=</m:t>
                      </m:r>
                      <m:f>
                        <m:fPr>
                          <m:ctrlPr>
                            <a:rPr lang="it-IT" i="1">
                              <a:latin typeface="Cambria Math" panose="02040503050406030204" pitchFamily="18" charset="0"/>
                            </a:rPr>
                          </m:ctrlPr>
                        </m:fPr>
                        <m:num>
                          <m:nary>
                            <m:naryPr>
                              <m:chr m:val="∑"/>
                              <m:supHide m:val="on"/>
                              <m:ctrlPr>
                                <a:rPr lang="it-IT" i="1">
                                  <a:latin typeface="Cambria Math" panose="02040503050406030204" pitchFamily="18" charset="0"/>
                                </a:rPr>
                              </m:ctrlPr>
                            </m:naryPr>
                            <m:sub>
                              <m:r>
                                <m:rPr>
                                  <m:brk m:alnAt="7"/>
                                </m:rPr>
                                <a:rPr lang="it-IT" i="1">
                                  <a:latin typeface="Cambria Math" panose="02040503050406030204" pitchFamily="18" charset="0"/>
                                </a:rPr>
                                <m:t>𝑎</m:t>
                              </m:r>
                            </m:sub>
                            <m:sup/>
                            <m:e>
                              <m:r>
                                <a:rPr lang="it-IT" i="1">
                                  <a:latin typeface="Cambria Math" panose="02040503050406030204" pitchFamily="18" charset="0"/>
                                </a:rPr>
                                <m:t>𝑃</m:t>
                              </m:r>
                              <m:d>
                                <m:dPr>
                                  <m:ctrlPr>
                                    <a:rPr lang="it-IT" i="1">
                                      <a:latin typeface="Cambria Math" panose="02040503050406030204" pitchFamily="18" charset="0"/>
                                    </a:rPr>
                                  </m:ctrlPr>
                                </m:dPr>
                                <m:e>
                                  <m:r>
                                    <a:rPr lang="it-IT" b="0" i="1" smtClean="0">
                                      <a:latin typeface="Cambria Math" panose="02040503050406030204" pitchFamily="18" charset="0"/>
                                    </a:rPr>
                                    <m:t>𝑎</m:t>
                                  </m:r>
                                </m:e>
                              </m:d>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𝑇</m:t>
                                  </m:r>
                                  <m:r>
                                    <a:rPr lang="it-IT" i="1">
                                      <a:latin typeface="Cambria Math" panose="02040503050406030204" pitchFamily="18" charset="0"/>
                                    </a:rPr>
                                    <m:t>|</m:t>
                                  </m:r>
                                  <m:r>
                                    <a:rPr lang="it-IT" b="0" i="1" smtClean="0">
                                      <a:latin typeface="Cambria Math" panose="02040503050406030204" pitchFamily="18" charset="0"/>
                                    </a:rPr>
                                    <m:t>𝑎</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𝐿</m:t>
                                  </m:r>
                                </m:sub>
                              </m:sSub>
                              <m:d>
                                <m:dPr>
                                  <m:ctrlPr>
                                    <a:rPr lang="it-IT" i="1">
                                      <a:latin typeface="Cambria Math" panose="02040503050406030204" pitchFamily="18" charset="0"/>
                                    </a:rPr>
                                  </m:ctrlPr>
                                </m:dPr>
                                <m:e>
                                  <m:r>
                                    <a:rPr lang="it-IT" i="1">
                                      <a:latin typeface="Cambria Math" panose="02040503050406030204" pitchFamily="18" charset="0"/>
                                    </a:rPr>
                                    <m:t>𝑇</m:t>
                                  </m:r>
                                </m:e>
                              </m:d>
                            </m:e>
                          </m:nary>
                        </m:num>
                        <m:den>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𝐿</m:t>
                              </m:r>
                            </m:sub>
                          </m:sSub>
                          <m:d>
                            <m:dPr>
                              <m:ctrlPr>
                                <a:rPr lang="it-IT" i="1">
                                  <a:latin typeface="Cambria Math" panose="02040503050406030204" pitchFamily="18" charset="0"/>
                                </a:rPr>
                              </m:ctrlPr>
                            </m:dPr>
                            <m:e>
                              <m:r>
                                <a:rPr lang="it-IT" i="1">
                                  <a:latin typeface="Cambria Math" panose="02040503050406030204" pitchFamily="18" charset="0"/>
                                </a:rPr>
                                <m:t>𝑇</m:t>
                              </m:r>
                            </m:e>
                          </m:d>
                        </m:den>
                      </m:f>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𝐴</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𝑇</m:t>
                          </m:r>
                        </m:e>
                      </m:d>
                    </m:oMath>
                  </m:oMathPara>
                </a14:m>
                <a:endParaRPr lang="it-IT" dirty="0"/>
              </a:p>
            </p:txBody>
          </p:sp>
        </mc:Choice>
        <mc:Fallback xmlns="">
          <p:sp>
            <p:nvSpPr>
              <p:cNvPr id="63" name="CasellaDiTesto 62">
                <a:extLst>
                  <a:ext uri="{FF2B5EF4-FFF2-40B4-BE49-F238E27FC236}">
                    <a16:creationId xmlns:a16="http://schemas.microsoft.com/office/drawing/2014/main" id="{6B9BB1C3-6C4A-4F69-8D04-E90502EF9655}"/>
                  </a:ext>
                </a:extLst>
              </p:cNvPr>
              <p:cNvSpPr txBox="1">
                <a:spLocks noRot="1" noChangeAspect="1" noMove="1" noResize="1" noEditPoints="1" noAdjustHandles="1" noChangeArrowheads="1" noChangeShapeType="1" noTextEdit="1"/>
              </p:cNvSpPr>
              <p:nvPr/>
            </p:nvSpPr>
            <p:spPr>
              <a:xfrm>
                <a:off x="221336" y="2384783"/>
                <a:ext cx="4735158" cy="1301382"/>
              </a:xfrm>
              <a:prstGeom prst="rect">
                <a:avLst/>
              </a:prstGeom>
              <a:blipFill>
                <a:blip r:embed="rId14"/>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23749521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DE554F-794B-42D9-98C0-79F7A2FCE5DC}"/>
              </a:ext>
            </a:extLst>
          </p:cNvPr>
          <p:cNvSpPr>
            <a:spLocks noGrp="1"/>
          </p:cNvSpPr>
          <p:nvPr>
            <p:ph type="title"/>
          </p:nvPr>
        </p:nvSpPr>
        <p:spPr/>
        <p:txBody>
          <a:bodyPr>
            <a:normAutofit fontScale="90000"/>
          </a:bodyPr>
          <a:lstStyle/>
          <a:p>
            <a:r>
              <a:rPr lang="it-IT" dirty="0"/>
              <a:t>Esempio finale: Asia network</a:t>
            </a:r>
          </a:p>
        </p:txBody>
      </p:sp>
      <p:sp>
        <p:nvSpPr>
          <p:cNvPr id="3" name="Segnaposto numero diapositiva 2">
            <a:extLst>
              <a:ext uri="{FF2B5EF4-FFF2-40B4-BE49-F238E27FC236}">
                <a16:creationId xmlns:a16="http://schemas.microsoft.com/office/drawing/2014/main" id="{1D61C60F-6488-4B20-83E3-BD69237BBCCB}"/>
              </a:ext>
            </a:extLst>
          </p:cNvPr>
          <p:cNvSpPr>
            <a:spLocks noGrp="1"/>
          </p:cNvSpPr>
          <p:nvPr>
            <p:ph type="sldNum" sz="quarter" idx="11"/>
          </p:nvPr>
        </p:nvSpPr>
        <p:spPr/>
        <p:txBody>
          <a:bodyPr/>
          <a:lstStyle/>
          <a:p>
            <a:fld id="{E3E31332-ACEA-43BB-804D-F4DACF796CB9}" type="slidenum">
              <a:rPr lang="it-IT" smtClean="0"/>
              <a:t>51</a:t>
            </a:fld>
            <a:endParaRPr lang="it-IT"/>
          </a:p>
        </p:txBody>
      </p:sp>
      <p:sp>
        <p:nvSpPr>
          <p:cNvPr id="4" name="Segnaposto testo 3">
            <a:extLst>
              <a:ext uri="{FF2B5EF4-FFF2-40B4-BE49-F238E27FC236}">
                <a16:creationId xmlns:a16="http://schemas.microsoft.com/office/drawing/2014/main" id="{6FD20263-2C3B-4CD7-891F-931AB2CC36DE}"/>
              </a:ext>
            </a:extLst>
          </p:cNvPr>
          <p:cNvSpPr>
            <a:spLocks noGrp="1"/>
          </p:cNvSpPr>
          <p:nvPr>
            <p:ph type="body" sz="quarter" idx="13"/>
          </p:nvPr>
        </p:nvSpPr>
        <p:spPr/>
        <p:txBody>
          <a:bodyPr/>
          <a:lstStyle/>
          <a:p>
            <a:r>
              <a:rPr lang="it-IT" dirty="0"/>
              <a:t>Fase downword (II)</a:t>
            </a:r>
          </a:p>
        </p:txBody>
      </p:sp>
      <p:grpSp>
        <p:nvGrpSpPr>
          <p:cNvPr id="5" name="Gruppo 4">
            <a:extLst>
              <a:ext uri="{FF2B5EF4-FFF2-40B4-BE49-F238E27FC236}">
                <a16:creationId xmlns:a16="http://schemas.microsoft.com/office/drawing/2014/main" id="{4535D5BE-AA6B-4BC2-A284-714F999E099F}"/>
              </a:ext>
            </a:extLst>
          </p:cNvPr>
          <p:cNvGrpSpPr/>
          <p:nvPr/>
        </p:nvGrpSpPr>
        <p:grpSpPr>
          <a:xfrm>
            <a:off x="2574731" y="1668481"/>
            <a:ext cx="5760000" cy="5040000"/>
            <a:chOff x="3948669" y="1463869"/>
            <a:chExt cx="6474342" cy="5120996"/>
          </a:xfrm>
        </p:grpSpPr>
        <p:grpSp>
          <p:nvGrpSpPr>
            <p:cNvPr id="6" name="Gruppo 5">
              <a:extLst>
                <a:ext uri="{FF2B5EF4-FFF2-40B4-BE49-F238E27FC236}">
                  <a16:creationId xmlns:a16="http://schemas.microsoft.com/office/drawing/2014/main" id="{F2CB22A2-41F9-44A5-9299-7CAF5AFE27E1}"/>
                </a:ext>
              </a:extLst>
            </p:cNvPr>
            <p:cNvGrpSpPr/>
            <p:nvPr/>
          </p:nvGrpSpPr>
          <p:grpSpPr>
            <a:xfrm>
              <a:off x="6819754" y="1463869"/>
              <a:ext cx="2160000" cy="720000"/>
              <a:chOff x="6819754" y="1585244"/>
              <a:chExt cx="2160000" cy="720000"/>
            </a:xfrm>
          </p:grpSpPr>
          <p:sp>
            <p:nvSpPr>
              <p:cNvPr id="59" name="Ovale 58">
                <a:extLst>
                  <a:ext uri="{FF2B5EF4-FFF2-40B4-BE49-F238E27FC236}">
                    <a16:creationId xmlns:a16="http://schemas.microsoft.com/office/drawing/2014/main" id="{A87149D1-91FA-4327-8E82-D60BBBDB2A96}"/>
                  </a:ext>
                </a:extLst>
              </p:cNvPr>
              <p:cNvSpPr/>
              <p:nvPr/>
            </p:nvSpPr>
            <p:spPr>
              <a:xfrm>
                <a:off x="6819754" y="1585244"/>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60" name="Gruppo 59">
                <a:extLst>
                  <a:ext uri="{FF2B5EF4-FFF2-40B4-BE49-F238E27FC236}">
                    <a16:creationId xmlns:a16="http://schemas.microsoft.com/office/drawing/2014/main" id="{467736A6-D761-42A4-8C4C-37A3CC8CD3D3}"/>
                  </a:ext>
                </a:extLst>
              </p:cNvPr>
              <p:cNvGrpSpPr/>
              <p:nvPr/>
            </p:nvGrpSpPr>
            <p:grpSpPr>
              <a:xfrm>
                <a:off x="7284498" y="1691935"/>
                <a:ext cx="1230513" cy="506618"/>
                <a:chOff x="6934690" y="2235179"/>
                <a:chExt cx="1230513" cy="506618"/>
              </a:xfrm>
            </p:grpSpPr>
            <p:sp>
              <p:nvSpPr>
                <p:cNvPr id="61" name="Ovale 60">
                  <a:extLst>
                    <a:ext uri="{FF2B5EF4-FFF2-40B4-BE49-F238E27FC236}">
                      <a16:creationId xmlns:a16="http://schemas.microsoft.com/office/drawing/2014/main" id="{E947F75A-C9D6-4775-BAB0-D1A9004D1D19}"/>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a:t>
                  </a:r>
                </a:p>
              </p:txBody>
            </p:sp>
            <p:sp>
              <p:nvSpPr>
                <p:cNvPr id="62" name="Ovale 61">
                  <a:extLst>
                    <a:ext uri="{FF2B5EF4-FFF2-40B4-BE49-F238E27FC236}">
                      <a16:creationId xmlns:a16="http://schemas.microsoft.com/office/drawing/2014/main" id="{3E0B3F48-6345-4849-AFBF-C59F9239B7EC}"/>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grpSp>
        </p:grpSp>
        <p:grpSp>
          <p:nvGrpSpPr>
            <p:cNvPr id="7" name="Gruppo 6">
              <a:extLst>
                <a:ext uri="{FF2B5EF4-FFF2-40B4-BE49-F238E27FC236}">
                  <a16:creationId xmlns:a16="http://schemas.microsoft.com/office/drawing/2014/main" id="{9972B266-C0CD-4664-8AA7-86D349E3357D}"/>
                </a:ext>
              </a:extLst>
            </p:cNvPr>
            <p:cNvGrpSpPr/>
            <p:nvPr/>
          </p:nvGrpSpPr>
          <p:grpSpPr>
            <a:xfrm>
              <a:off x="6819754" y="2866362"/>
              <a:ext cx="2160000" cy="720000"/>
              <a:chOff x="6819754" y="2819813"/>
              <a:chExt cx="2160000" cy="720000"/>
            </a:xfrm>
          </p:grpSpPr>
          <p:sp>
            <p:nvSpPr>
              <p:cNvPr id="54" name="Ovale 53">
                <a:extLst>
                  <a:ext uri="{FF2B5EF4-FFF2-40B4-BE49-F238E27FC236}">
                    <a16:creationId xmlns:a16="http://schemas.microsoft.com/office/drawing/2014/main" id="{AEE8AC28-0D9C-49CA-A33B-3902ED285302}"/>
                  </a:ext>
                </a:extLst>
              </p:cNvPr>
              <p:cNvSpPr/>
              <p:nvPr/>
            </p:nvSpPr>
            <p:spPr>
              <a:xfrm>
                <a:off x="6819754" y="2819813"/>
                <a:ext cx="2160000" cy="720000"/>
              </a:xfrm>
              <a:prstGeom prst="ellipse">
                <a:avLst/>
              </a:prstGeom>
              <a:noFill/>
              <a:ln w="3810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5" name="Gruppo 54">
                <a:extLst>
                  <a:ext uri="{FF2B5EF4-FFF2-40B4-BE49-F238E27FC236}">
                    <a16:creationId xmlns:a16="http://schemas.microsoft.com/office/drawing/2014/main" id="{5DADBA86-8B6E-434C-B88B-9BA3EBD69253}"/>
                  </a:ext>
                </a:extLst>
              </p:cNvPr>
              <p:cNvGrpSpPr/>
              <p:nvPr/>
            </p:nvGrpSpPr>
            <p:grpSpPr>
              <a:xfrm>
                <a:off x="7039123" y="2927285"/>
                <a:ext cx="1721262" cy="505057"/>
                <a:chOff x="5029532" y="4984815"/>
                <a:chExt cx="1721262" cy="505057"/>
              </a:xfrm>
            </p:grpSpPr>
            <p:sp>
              <p:nvSpPr>
                <p:cNvPr id="56" name="Ovale 55">
                  <a:extLst>
                    <a:ext uri="{FF2B5EF4-FFF2-40B4-BE49-F238E27FC236}">
                      <a16:creationId xmlns:a16="http://schemas.microsoft.com/office/drawing/2014/main" id="{8D460479-55AC-48C6-A518-72DC48B28AE0}"/>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sp>
              <p:nvSpPr>
                <p:cNvPr id="57" name="Ovale 56">
                  <a:extLst>
                    <a:ext uri="{FF2B5EF4-FFF2-40B4-BE49-F238E27FC236}">
                      <a16:creationId xmlns:a16="http://schemas.microsoft.com/office/drawing/2014/main" id="{50B99B58-DFEC-4393-9237-AEDFBD3EFA3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58" name="Ovale 57">
                  <a:extLst>
                    <a:ext uri="{FF2B5EF4-FFF2-40B4-BE49-F238E27FC236}">
                      <a16:creationId xmlns:a16="http://schemas.microsoft.com/office/drawing/2014/main" id="{3F5237DD-1B2B-417E-A28E-6D875C7BF885}"/>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grpSp>
        </p:grpSp>
        <p:grpSp>
          <p:nvGrpSpPr>
            <p:cNvPr id="8" name="Gruppo 7">
              <a:extLst>
                <a:ext uri="{FF2B5EF4-FFF2-40B4-BE49-F238E27FC236}">
                  <a16:creationId xmlns:a16="http://schemas.microsoft.com/office/drawing/2014/main" id="{A257FDD4-C2DC-42AB-8BA7-4558839CB12B}"/>
                </a:ext>
              </a:extLst>
            </p:cNvPr>
            <p:cNvGrpSpPr/>
            <p:nvPr/>
          </p:nvGrpSpPr>
          <p:grpSpPr>
            <a:xfrm>
              <a:off x="8263011" y="4314132"/>
              <a:ext cx="2160000" cy="720000"/>
              <a:chOff x="6819754" y="1585244"/>
              <a:chExt cx="2160000" cy="720000"/>
            </a:xfrm>
          </p:grpSpPr>
          <p:sp>
            <p:nvSpPr>
              <p:cNvPr id="50" name="Ovale 49">
                <a:extLst>
                  <a:ext uri="{FF2B5EF4-FFF2-40B4-BE49-F238E27FC236}">
                    <a16:creationId xmlns:a16="http://schemas.microsoft.com/office/drawing/2014/main" id="{A98F684C-E6CE-462A-BEB5-777A27E34EE4}"/>
                  </a:ext>
                </a:extLst>
              </p:cNvPr>
              <p:cNvSpPr/>
              <p:nvPr/>
            </p:nvSpPr>
            <p:spPr>
              <a:xfrm>
                <a:off x="6819754" y="1585244"/>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1" name="Gruppo 50">
                <a:extLst>
                  <a:ext uri="{FF2B5EF4-FFF2-40B4-BE49-F238E27FC236}">
                    <a16:creationId xmlns:a16="http://schemas.microsoft.com/office/drawing/2014/main" id="{6E6134F9-FFC6-48AF-A6E1-997F919B6971}"/>
                  </a:ext>
                </a:extLst>
              </p:cNvPr>
              <p:cNvGrpSpPr/>
              <p:nvPr/>
            </p:nvGrpSpPr>
            <p:grpSpPr>
              <a:xfrm>
                <a:off x="7284498" y="1691935"/>
                <a:ext cx="1230513" cy="506618"/>
                <a:chOff x="6934690" y="2235179"/>
                <a:chExt cx="1230513" cy="506618"/>
              </a:xfrm>
            </p:grpSpPr>
            <p:sp>
              <p:nvSpPr>
                <p:cNvPr id="52" name="Ovale 51">
                  <a:extLst>
                    <a:ext uri="{FF2B5EF4-FFF2-40B4-BE49-F238E27FC236}">
                      <a16:creationId xmlns:a16="http://schemas.microsoft.com/office/drawing/2014/main" id="{9D4436A5-EB53-4E50-964C-3945E6B8ECF7}"/>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53" name="Ovale 52">
                  <a:extLst>
                    <a:ext uri="{FF2B5EF4-FFF2-40B4-BE49-F238E27FC236}">
                      <a16:creationId xmlns:a16="http://schemas.microsoft.com/office/drawing/2014/main" id="{2F99BF1B-DE2D-41EC-A00B-8892DA1C6EE7}"/>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X</a:t>
                  </a:r>
                </a:p>
              </p:txBody>
            </p:sp>
          </p:grpSp>
        </p:grpSp>
        <p:grpSp>
          <p:nvGrpSpPr>
            <p:cNvPr id="9" name="Gruppo 8">
              <a:extLst>
                <a:ext uri="{FF2B5EF4-FFF2-40B4-BE49-F238E27FC236}">
                  <a16:creationId xmlns:a16="http://schemas.microsoft.com/office/drawing/2014/main" id="{59FD0A67-A067-4859-918E-978CE5F1094A}"/>
                </a:ext>
              </a:extLst>
            </p:cNvPr>
            <p:cNvGrpSpPr/>
            <p:nvPr/>
          </p:nvGrpSpPr>
          <p:grpSpPr>
            <a:xfrm>
              <a:off x="5383123" y="4286203"/>
              <a:ext cx="2160000" cy="720000"/>
              <a:chOff x="6819754" y="2819813"/>
              <a:chExt cx="2160000" cy="720000"/>
            </a:xfrm>
          </p:grpSpPr>
          <p:sp>
            <p:nvSpPr>
              <p:cNvPr id="45" name="Ovale 44">
                <a:extLst>
                  <a:ext uri="{FF2B5EF4-FFF2-40B4-BE49-F238E27FC236}">
                    <a16:creationId xmlns:a16="http://schemas.microsoft.com/office/drawing/2014/main" id="{50FCB1FF-E8FF-4E03-9E01-186EFE08ED3F}"/>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6" name="Gruppo 45">
                <a:extLst>
                  <a:ext uri="{FF2B5EF4-FFF2-40B4-BE49-F238E27FC236}">
                    <a16:creationId xmlns:a16="http://schemas.microsoft.com/office/drawing/2014/main" id="{48463249-5CED-457A-87F8-1BCA128AAB67}"/>
                  </a:ext>
                </a:extLst>
              </p:cNvPr>
              <p:cNvGrpSpPr/>
              <p:nvPr/>
            </p:nvGrpSpPr>
            <p:grpSpPr>
              <a:xfrm>
                <a:off x="7039123" y="2927285"/>
                <a:ext cx="1721262" cy="505057"/>
                <a:chOff x="5029532" y="4984815"/>
                <a:chExt cx="1721262" cy="505057"/>
              </a:xfrm>
            </p:grpSpPr>
            <p:sp>
              <p:nvSpPr>
                <p:cNvPr id="47" name="Ovale 46">
                  <a:extLst>
                    <a:ext uri="{FF2B5EF4-FFF2-40B4-BE49-F238E27FC236}">
                      <a16:creationId xmlns:a16="http://schemas.microsoft.com/office/drawing/2014/main" id="{A7F0585C-F177-40EE-96E4-55236216EF1E}"/>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48" name="Ovale 47">
                  <a:extLst>
                    <a:ext uri="{FF2B5EF4-FFF2-40B4-BE49-F238E27FC236}">
                      <a16:creationId xmlns:a16="http://schemas.microsoft.com/office/drawing/2014/main" id="{370DF9F0-284F-4811-AC9A-D21FF1153B6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9" name="Ovale 48">
                  <a:extLst>
                    <a:ext uri="{FF2B5EF4-FFF2-40B4-BE49-F238E27FC236}">
                      <a16:creationId xmlns:a16="http://schemas.microsoft.com/office/drawing/2014/main" id="{343039B4-75BC-4BE4-9EF7-9220F9E3C2CC}"/>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0" name="Gruppo 9">
              <a:extLst>
                <a:ext uri="{FF2B5EF4-FFF2-40B4-BE49-F238E27FC236}">
                  <a16:creationId xmlns:a16="http://schemas.microsoft.com/office/drawing/2014/main" id="{BDFEED3A-0B79-44F9-AF52-7C7BBA2465C8}"/>
                </a:ext>
              </a:extLst>
            </p:cNvPr>
            <p:cNvGrpSpPr/>
            <p:nvPr/>
          </p:nvGrpSpPr>
          <p:grpSpPr>
            <a:xfrm>
              <a:off x="3948669" y="5864865"/>
              <a:ext cx="2160000" cy="720000"/>
              <a:chOff x="6819754" y="2819813"/>
              <a:chExt cx="2160000" cy="720000"/>
            </a:xfrm>
          </p:grpSpPr>
          <p:sp>
            <p:nvSpPr>
              <p:cNvPr id="40" name="Ovale 39">
                <a:extLst>
                  <a:ext uri="{FF2B5EF4-FFF2-40B4-BE49-F238E27FC236}">
                    <a16:creationId xmlns:a16="http://schemas.microsoft.com/office/drawing/2014/main" id="{DC53E3D2-2808-48E1-99F8-DA23DBDADB43}"/>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1" name="Gruppo 40">
                <a:extLst>
                  <a:ext uri="{FF2B5EF4-FFF2-40B4-BE49-F238E27FC236}">
                    <a16:creationId xmlns:a16="http://schemas.microsoft.com/office/drawing/2014/main" id="{F3398E23-8C89-4FE5-98AE-A18330A9027C}"/>
                  </a:ext>
                </a:extLst>
              </p:cNvPr>
              <p:cNvGrpSpPr/>
              <p:nvPr/>
            </p:nvGrpSpPr>
            <p:grpSpPr>
              <a:xfrm>
                <a:off x="7039123" y="2927285"/>
                <a:ext cx="1721262" cy="505057"/>
                <a:chOff x="5029532" y="4984815"/>
                <a:chExt cx="1721262" cy="505057"/>
              </a:xfrm>
            </p:grpSpPr>
            <p:sp>
              <p:nvSpPr>
                <p:cNvPr id="42" name="Ovale 41">
                  <a:extLst>
                    <a:ext uri="{FF2B5EF4-FFF2-40B4-BE49-F238E27FC236}">
                      <a16:creationId xmlns:a16="http://schemas.microsoft.com/office/drawing/2014/main" id="{ED1835F9-678E-4989-B03D-A801351E1A5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3" name="Ovale 42">
                  <a:extLst>
                    <a:ext uri="{FF2B5EF4-FFF2-40B4-BE49-F238E27FC236}">
                      <a16:creationId xmlns:a16="http://schemas.microsoft.com/office/drawing/2014/main" id="{C7278E33-9BAB-4994-9FAD-BA768AA0D70F}"/>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
                  </a:r>
                </a:p>
              </p:txBody>
            </p:sp>
            <p:sp>
              <p:nvSpPr>
                <p:cNvPr id="44" name="Ovale 43">
                  <a:extLst>
                    <a:ext uri="{FF2B5EF4-FFF2-40B4-BE49-F238E27FC236}">
                      <a16:creationId xmlns:a16="http://schemas.microsoft.com/office/drawing/2014/main" id="{3820E654-A97F-4C41-AF33-ACE9E315043B}"/>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1" name="Gruppo 10">
              <a:extLst>
                <a:ext uri="{FF2B5EF4-FFF2-40B4-BE49-F238E27FC236}">
                  <a16:creationId xmlns:a16="http://schemas.microsoft.com/office/drawing/2014/main" id="{13DAA3D7-B9BC-4279-8580-32BD638BA8CE}"/>
                </a:ext>
              </a:extLst>
            </p:cNvPr>
            <p:cNvGrpSpPr/>
            <p:nvPr/>
          </p:nvGrpSpPr>
          <p:grpSpPr>
            <a:xfrm>
              <a:off x="6819754" y="5864865"/>
              <a:ext cx="2160000" cy="720000"/>
              <a:chOff x="6819754" y="2819813"/>
              <a:chExt cx="2160000" cy="720000"/>
            </a:xfrm>
          </p:grpSpPr>
          <p:sp>
            <p:nvSpPr>
              <p:cNvPr id="35" name="Ovale 34">
                <a:extLst>
                  <a:ext uri="{FF2B5EF4-FFF2-40B4-BE49-F238E27FC236}">
                    <a16:creationId xmlns:a16="http://schemas.microsoft.com/office/drawing/2014/main" id="{11C8846A-360A-47A7-B8A0-7997B14C38E5}"/>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36" name="Gruppo 35">
                <a:extLst>
                  <a:ext uri="{FF2B5EF4-FFF2-40B4-BE49-F238E27FC236}">
                    <a16:creationId xmlns:a16="http://schemas.microsoft.com/office/drawing/2014/main" id="{1C5D16B1-51D7-46F8-A8C7-605E3B3B983B}"/>
                  </a:ext>
                </a:extLst>
              </p:cNvPr>
              <p:cNvGrpSpPr/>
              <p:nvPr/>
            </p:nvGrpSpPr>
            <p:grpSpPr>
              <a:xfrm>
                <a:off x="7039123" y="2927285"/>
                <a:ext cx="1721262" cy="505057"/>
                <a:chOff x="5029532" y="4984815"/>
                <a:chExt cx="1721262" cy="505057"/>
              </a:xfrm>
            </p:grpSpPr>
            <p:sp>
              <p:nvSpPr>
                <p:cNvPr id="37" name="Ovale 36">
                  <a:extLst>
                    <a:ext uri="{FF2B5EF4-FFF2-40B4-BE49-F238E27FC236}">
                      <a16:creationId xmlns:a16="http://schemas.microsoft.com/office/drawing/2014/main" id="{CB7915F0-FC01-48D3-B922-0B24CD8D6B1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t>
                  </a:r>
                </a:p>
              </p:txBody>
            </p:sp>
            <p:sp>
              <p:nvSpPr>
                <p:cNvPr id="38" name="Ovale 37">
                  <a:extLst>
                    <a:ext uri="{FF2B5EF4-FFF2-40B4-BE49-F238E27FC236}">
                      <a16:creationId xmlns:a16="http://schemas.microsoft.com/office/drawing/2014/main" id="{DBBFA44D-B3AE-4678-AB38-39A7EC2FADF3}"/>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39" name="Ovale 38">
                  <a:extLst>
                    <a:ext uri="{FF2B5EF4-FFF2-40B4-BE49-F238E27FC236}">
                      <a16:creationId xmlns:a16="http://schemas.microsoft.com/office/drawing/2014/main" id="{4F98A147-AF18-4967-9E29-B59519A5F004}"/>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cxnSp>
          <p:nvCxnSpPr>
            <p:cNvPr id="12" name="Connettore diritto 11">
              <a:extLst>
                <a:ext uri="{FF2B5EF4-FFF2-40B4-BE49-F238E27FC236}">
                  <a16:creationId xmlns:a16="http://schemas.microsoft.com/office/drawing/2014/main" id="{235E67F6-6B72-4F5F-89ED-C001E2EA0176}"/>
                </a:ext>
              </a:extLst>
            </p:cNvPr>
            <p:cNvCxnSpPr>
              <a:stCxn id="59" idx="4"/>
              <a:endCxn id="54" idx="0"/>
            </p:cNvCxnSpPr>
            <p:nvPr/>
          </p:nvCxnSpPr>
          <p:spPr>
            <a:xfrm>
              <a:off x="7899754" y="2183869"/>
              <a:ext cx="0" cy="68249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E4613BB-CDC2-451F-9356-48FC1078BB7F}"/>
                </a:ext>
              </a:extLst>
            </p:cNvPr>
            <p:cNvCxnSpPr>
              <a:cxnSpLocks/>
              <a:stCxn id="54" idx="4"/>
              <a:endCxn id="45" idx="7"/>
            </p:cNvCxnSpPr>
            <p:nvPr/>
          </p:nvCxnSpPr>
          <p:spPr>
            <a:xfrm flipH="1">
              <a:off x="7226798" y="3586362"/>
              <a:ext cx="672956" cy="80528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168C4C9D-D229-4AF9-9275-760A468D2C0E}"/>
                </a:ext>
              </a:extLst>
            </p:cNvPr>
            <p:cNvCxnSpPr>
              <a:cxnSpLocks/>
              <a:stCxn id="45" idx="4"/>
              <a:endCxn id="40" idx="0"/>
            </p:cNvCxnSpPr>
            <p:nvPr/>
          </p:nvCxnSpPr>
          <p:spPr>
            <a:xfrm flipH="1">
              <a:off x="5028669" y="5006203"/>
              <a:ext cx="1434454"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637B4DBC-9D4A-4640-9190-806640A86000}"/>
                </a:ext>
              </a:extLst>
            </p:cNvPr>
            <p:cNvCxnSpPr>
              <a:cxnSpLocks/>
              <a:stCxn id="45" idx="4"/>
              <a:endCxn id="35" idx="0"/>
            </p:cNvCxnSpPr>
            <p:nvPr/>
          </p:nvCxnSpPr>
          <p:spPr>
            <a:xfrm>
              <a:off x="6463123" y="5006203"/>
              <a:ext cx="1436631"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B0A2DF22-E4EF-4C3B-814E-DE24DDB34630}"/>
                </a:ext>
              </a:extLst>
            </p:cNvPr>
            <p:cNvCxnSpPr>
              <a:cxnSpLocks/>
              <a:stCxn id="54" idx="4"/>
              <a:endCxn id="50" idx="1"/>
            </p:cNvCxnSpPr>
            <p:nvPr/>
          </p:nvCxnSpPr>
          <p:spPr>
            <a:xfrm>
              <a:off x="7899754" y="3586362"/>
              <a:ext cx="679582" cy="83321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 name="Gruppo 16">
              <a:extLst>
                <a:ext uri="{FF2B5EF4-FFF2-40B4-BE49-F238E27FC236}">
                  <a16:creationId xmlns:a16="http://schemas.microsoft.com/office/drawing/2014/main" id="{4F878C81-FD88-41AE-B475-86F78895BEA8}"/>
                </a:ext>
              </a:extLst>
            </p:cNvPr>
            <p:cNvGrpSpPr/>
            <p:nvPr/>
          </p:nvGrpSpPr>
          <p:grpSpPr>
            <a:xfrm>
              <a:off x="7829398" y="2260000"/>
              <a:ext cx="504000" cy="504000"/>
              <a:chOff x="7860977" y="2449967"/>
              <a:chExt cx="648000" cy="648000"/>
            </a:xfrm>
          </p:grpSpPr>
          <p:sp>
            <p:nvSpPr>
              <p:cNvPr id="33" name="Rettangolo 32">
                <a:extLst>
                  <a:ext uri="{FF2B5EF4-FFF2-40B4-BE49-F238E27FC236}">
                    <a16:creationId xmlns:a16="http://schemas.microsoft.com/office/drawing/2014/main" id="{830E9E30-2273-4D91-BC30-ADE19DE3083A}"/>
                  </a:ext>
                </a:extLst>
              </p:cNvPr>
              <p:cNvSpPr/>
              <p:nvPr/>
            </p:nvSpPr>
            <p:spPr>
              <a:xfrm>
                <a:off x="7860977" y="2449967"/>
                <a:ext cx="648000" cy="648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dirty="0"/>
              </a:p>
            </p:txBody>
          </p:sp>
          <p:sp>
            <p:nvSpPr>
              <p:cNvPr id="34" name="Ovale 33">
                <a:extLst>
                  <a:ext uri="{FF2B5EF4-FFF2-40B4-BE49-F238E27FC236}">
                    <a16:creationId xmlns:a16="http://schemas.microsoft.com/office/drawing/2014/main" id="{D29AC6B5-D9BA-4D7B-9144-E5BCCA009530}"/>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T</a:t>
                </a:r>
              </a:p>
            </p:txBody>
          </p:sp>
        </p:grpSp>
        <p:grpSp>
          <p:nvGrpSpPr>
            <p:cNvPr id="18" name="Gruppo 17">
              <a:extLst>
                <a:ext uri="{FF2B5EF4-FFF2-40B4-BE49-F238E27FC236}">
                  <a16:creationId xmlns:a16="http://schemas.microsoft.com/office/drawing/2014/main" id="{FB1F2295-3AFF-4DD7-A16C-FB41FB9880A8}"/>
                </a:ext>
              </a:extLst>
            </p:cNvPr>
            <p:cNvGrpSpPr/>
            <p:nvPr/>
          </p:nvGrpSpPr>
          <p:grpSpPr>
            <a:xfrm>
              <a:off x="8149546" y="3662959"/>
              <a:ext cx="504000" cy="504000"/>
              <a:chOff x="7860977" y="2449967"/>
              <a:chExt cx="648000" cy="648000"/>
            </a:xfrm>
          </p:grpSpPr>
          <p:sp>
            <p:nvSpPr>
              <p:cNvPr id="31" name="Rettangolo 30">
                <a:extLst>
                  <a:ext uri="{FF2B5EF4-FFF2-40B4-BE49-F238E27FC236}">
                    <a16:creationId xmlns:a16="http://schemas.microsoft.com/office/drawing/2014/main" id="{6BF15B74-40E3-4EC5-9EF0-EF08A08E5046}"/>
                  </a:ext>
                </a:extLst>
              </p:cNvPr>
              <p:cNvSpPr/>
              <p:nvPr/>
            </p:nvSpPr>
            <p:spPr>
              <a:xfrm>
                <a:off x="7860977" y="2449967"/>
                <a:ext cx="648000" cy="648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32" name="Ovale 31">
                <a:extLst>
                  <a:ext uri="{FF2B5EF4-FFF2-40B4-BE49-F238E27FC236}">
                    <a16:creationId xmlns:a16="http://schemas.microsoft.com/office/drawing/2014/main" id="{CBD774E0-C54D-4A95-A92F-42770DD9DB27}"/>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p:nvGrpSpPr>
            <p:cNvPr id="19" name="Gruppo 18">
              <a:extLst>
                <a:ext uri="{FF2B5EF4-FFF2-40B4-BE49-F238E27FC236}">
                  <a16:creationId xmlns:a16="http://schemas.microsoft.com/office/drawing/2014/main" id="{ABD5B2E4-658B-4F3E-B37E-1B14432F1DF8}"/>
                </a:ext>
              </a:extLst>
            </p:cNvPr>
            <p:cNvGrpSpPr/>
            <p:nvPr/>
          </p:nvGrpSpPr>
          <p:grpSpPr>
            <a:xfrm>
              <a:off x="6694031" y="3668991"/>
              <a:ext cx="953533" cy="504000"/>
              <a:chOff x="5257587" y="2869786"/>
              <a:chExt cx="953533" cy="504000"/>
            </a:xfrm>
          </p:grpSpPr>
          <p:sp>
            <p:nvSpPr>
              <p:cNvPr id="28" name="Rettangolo 27">
                <a:extLst>
                  <a:ext uri="{FF2B5EF4-FFF2-40B4-BE49-F238E27FC236}">
                    <a16:creationId xmlns:a16="http://schemas.microsoft.com/office/drawing/2014/main" id="{39FD32C8-9DFF-4BAB-9168-84EE95573305}"/>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9" name="Ovale 28">
                <a:extLst>
                  <a:ext uri="{FF2B5EF4-FFF2-40B4-BE49-F238E27FC236}">
                    <a16:creationId xmlns:a16="http://schemas.microsoft.com/office/drawing/2014/main" id="{0B15822F-2F8E-4AFA-8BD0-B5765463C5E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sp>
            <p:nvSpPr>
              <p:cNvPr id="30" name="Ovale 29">
                <a:extLst>
                  <a:ext uri="{FF2B5EF4-FFF2-40B4-BE49-F238E27FC236}">
                    <a16:creationId xmlns:a16="http://schemas.microsoft.com/office/drawing/2014/main" id="{6F4971B2-44F8-4435-B879-B8BD110BD1AD}"/>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0" name="Gruppo 19">
              <a:extLst>
                <a:ext uri="{FF2B5EF4-FFF2-40B4-BE49-F238E27FC236}">
                  <a16:creationId xmlns:a16="http://schemas.microsoft.com/office/drawing/2014/main" id="{41E7D121-35E0-45D4-9692-453801E9EB5E}"/>
                </a:ext>
              </a:extLst>
            </p:cNvPr>
            <p:cNvGrpSpPr/>
            <p:nvPr/>
          </p:nvGrpSpPr>
          <p:grpSpPr>
            <a:xfrm>
              <a:off x="6715123" y="5127375"/>
              <a:ext cx="953533" cy="504000"/>
              <a:chOff x="5257587" y="2869786"/>
              <a:chExt cx="953533" cy="504000"/>
            </a:xfrm>
          </p:grpSpPr>
          <p:sp>
            <p:nvSpPr>
              <p:cNvPr id="25" name="Rettangolo 24">
                <a:extLst>
                  <a:ext uri="{FF2B5EF4-FFF2-40B4-BE49-F238E27FC236}">
                    <a16:creationId xmlns:a16="http://schemas.microsoft.com/office/drawing/2014/main" id="{69FC7582-9B05-409E-9611-AF53324BF1F8}"/>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6" name="Ovale 25">
                <a:extLst>
                  <a:ext uri="{FF2B5EF4-FFF2-40B4-BE49-F238E27FC236}">
                    <a16:creationId xmlns:a16="http://schemas.microsoft.com/office/drawing/2014/main" id="{2A3383C4-CC42-44A0-9879-28FF36AE9004}"/>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7" name="Ovale 26">
                <a:extLst>
                  <a:ext uri="{FF2B5EF4-FFF2-40B4-BE49-F238E27FC236}">
                    <a16:creationId xmlns:a16="http://schemas.microsoft.com/office/drawing/2014/main" id="{947DA889-99D7-418A-B9C9-B7420357CDBF}"/>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1" name="Gruppo 20">
              <a:extLst>
                <a:ext uri="{FF2B5EF4-FFF2-40B4-BE49-F238E27FC236}">
                  <a16:creationId xmlns:a16="http://schemas.microsoft.com/office/drawing/2014/main" id="{27487C80-1527-48D0-AEBA-ADA65C1C6A4F}"/>
                </a:ext>
              </a:extLst>
            </p:cNvPr>
            <p:cNvGrpSpPr/>
            <p:nvPr/>
          </p:nvGrpSpPr>
          <p:grpSpPr>
            <a:xfrm>
              <a:off x="5256823" y="5127375"/>
              <a:ext cx="953533" cy="504000"/>
              <a:chOff x="5257587" y="2869786"/>
              <a:chExt cx="953533" cy="504000"/>
            </a:xfrm>
          </p:grpSpPr>
          <p:sp>
            <p:nvSpPr>
              <p:cNvPr id="22" name="Rettangolo 21">
                <a:extLst>
                  <a:ext uri="{FF2B5EF4-FFF2-40B4-BE49-F238E27FC236}">
                    <a16:creationId xmlns:a16="http://schemas.microsoft.com/office/drawing/2014/main" id="{76F63BEC-F10A-4BC6-BF51-BDAC0B2A119C}"/>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3" name="Ovale 22">
                <a:extLst>
                  <a:ext uri="{FF2B5EF4-FFF2-40B4-BE49-F238E27FC236}">
                    <a16:creationId xmlns:a16="http://schemas.microsoft.com/office/drawing/2014/main" id="{57363B53-3A18-4117-8163-BDA62C33214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4" name="Ovale 23">
                <a:extLst>
                  <a:ext uri="{FF2B5EF4-FFF2-40B4-BE49-F238E27FC236}">
                    <a16:creationId xmlns:a16="http://schemas.microsoft.com/office/drawing/2014/main" id="{852C1F6A-A89F-438A-B027-C0766804F71A}"/>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mc:AlternateContent xmlns:mc="http://schemas.openxmlformats.org/markup-compatibility/2006" xmlns:a14="http://schemas.microsoft.com/office/drawing/2010/main">
        <mc:Choice Requires="a14">
          <p:sp>
            <p:nvSpPr>
              <p:cNvPr id="65" name="CasellaDiTesto 64">
                <a:extLst>
                  <a:ext uri="{FF2B5EF4-FFF2-40B4-BE49-F238E27FC236}">
                    <a16:creationId xmlns:a16="http://schemas.microsoft.com/office/drawing/2014/main" id="{44B162B1-55E7-4AD2-A113-4A7AE8E5F152}"/>
                  </a:ext>
                </a:extLst>
              </p:cNvPr>
              <p:cNvSpPr txBox="1"/>
              <p:nvPr/>
            </p:nvSpPr>
            <p:spPr>
              <a:xfrm>
                <a:off x="201881" y="1648229"/>
                <a:ext cx="4513690" cy="369332"/>
              </a:xfrm>
              <a:prstGeom prst="rect">
                <a:avLst/>
              </a:prstGeom>
              <a:noFill/>
            </p:spPr>
            <p:txBody>
              <a:bodyPr wrap="square" rtlCol="0">
                <a:spAutoFit/>
              </a:bodyPr>
              <a:lstStyle/>
              <a:p>
                <a:pPr algn="just"/>
                <a:r>
                  <a:rPr lang="it-IT" dirty="0"/>
                  <a:t>Calcoliamo il clique belief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𝛽</m:t>
                        </m:r>
                      </m:e>
                      <m:sub>
                        <m:r>
                          <a:rPr lang="it-IT" b="0" i="1" smtClean="0">
                            <a:latin typeface="Cambria Math" panose="02040503050406030204" pitchFamily="18" charset="0"/>
                          </a:rPr>
                          <m:t>2</m:t>
                        </m:r>
                      </m:sub>
                    </m:sSub>
                  </m:oMath>
                </a14:m>
                <a:endParaRPr lang="it-IT" dirty="0"/>
              </a:p>
            </p:txBody>
          </p:sp>
        </mc:Choice>
        <mc:Fallback xmlns="">
          <p:sp>
            <p:nvSpPr>
              <p:cNvPr id="65" name="CasellaDiTesto 64">
                <a:extLst>
                  <a:ext uri="{FF2B5EF4-FFF2-40B4-BE49-F238E27FC236}">
                    <a16:creationId xmlns:a16="http://schemas.microsoft.com/office/drawing/2014/main" id="{44B162B1-55E7-4AD2-A113-4A7AE8E5F152}"/>
                  </a:ext>
                </a:extLst>
              </p:cNvPr>
              <p:cNvSpPr txBox="1">
                <a:spLocks noRot="1" noChangeAspect="1" noMove="1" noResize="1" noEditPoints="1" noAdjustHandles="1" noChangeArrowheads="1" noChangeShapeType="1" noTextEdit="1"/>
              </p:cNvSpPr>
              <p:nvPr/>
            </p:nvSpPr>
            <p:spPr>
              <a:xfrm>
                <a:off x="201881" y="1648229"/>
                <a:ext cx="4513690" cy="369332"/>
              </a:xfrm>
              <a:prstGeom prst="rect">
                <a:avLst/>
              </a:prstGeom>
              <a:blipFill>
                <a:blip r:embed="rId2"/>
                <a:stretch>
                  <a:fillRect l="-1080" t="-8197" b="-24590"/>
                </a:stretch>
              </a:blipFill>
            </p:spPr>
            <p:txBody>
              <a:bodyPr/>
              <a:lstStyle/>
              <a:p>
                <a:r>
                  <a:rPr lang="it-IT">
                    <a:noFill/>
                  </a:rPr>
                  <a:t> </a:t>
                </a:r>
              </a:p>
            </p:txBody>
          </p:sp>
        </mc:Fallback>
      </mc:AlternateContent>
      <p:sp>
        <p:nvSpPr>
          <p:cNvPr id="71" name="Rettangolo 70">
            <a:extLst>
              <a:ext uri="{FF2B5EF4-FFF2-40B4-BE49-F238E27FC236}">
                <a16:creationId xmlns:a16="http://schemas.microsoft.com/office/drawing/2014/main" id="{DE276837-5DC6-4355-B87D-768B0E6022FE}"/>
              </a:ext>
            </a:extLst>
          </p:cNvPr>
          <p:cNvSpPr/>
          <p:nvPr/>
        </p:nvSpPr>
        <p:spPr>
          <a:xfrm>
            <a:off x="5148716" y="1577212"/>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1</a:t>
            </a:r>
          </a:p>
        </p:txBody>
      </p:sp>
      <p:sp>
        <p:nvSpPr>
          <p:cNvPr id="77" name="Rettangolo 76">
            <a:extLst>
              <a:ext uri="{FF2B5EF4-FFF2-40B4-BE49-F238E27FC236}">
                <a16:creationId xmlns:a16="http://schemas.microsoft.com/office/drawing/2014/main" id="{242378F8-E1FD-4623-8BF6-18ECA1A59F48}"/>
              </a:ext>
            </a:extLst>
          </p:cNvPr>
          <p:cNvSpPr/>
          <p:nvPr/>
        </p:nvSpPr>
        <p:spPr>
          <a:xfrm>
            <a:off x="4956494" y="3059228"/>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2</a:t>
            </a:r>
          </a:p>
        </p:txBody>
      </p:sp>
      <p:sp>
        <p:nvSpPr>
          <p:cNvPr id="78" name="Rettangolo 77">
            <a:extLst>
              <a:ext uri="{FF2B5EF4-FFF2-40B4-BE49-F238E27FC236}">
                <a16:creationId xmlns:a16="http://schemas.microsoft.com/office/drawing/2014/main" id="{A032F03F-C86B-4397-806F-032AAB96F943}"/>
              </a:ext>
            </a:extLst>
          </p:cNvPr>
          <p:cNvSpPr/>
          <p:nvPr/>
        </p:nvSpPr>
        <p:spPr>
          <a:xfrm>
            <a:off x="3789197" y="440567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3</a:t>
            </a:r>
          </a:p>
        </p:txBody>
      </p:sp>
      <p:sp>
        <p:nvSpPr>
          <p:cNvPr id="80" name="Rettangolo 79">
            <a:extLst>
              <a:ext uri="{FF2B5EF4-FFF2-40B4-BE49-F238E27FC236}">
                <a16:creationId xmlns:a16="http://schemas.microsoft.com/office/drawing/2014/main" id="{D10E697B-C8EA-49AC-8F55-BD7FEF46DED0}"/>
              </a:ext>
            </a:extLst>
          </p:cNvPr>
          <p:cNvSpPr/>
          <p:nvPr/>
        </p:nvSpPr>
        <p:spPr>
          <a:xfrm>
            <a:off x="7985845" y="438430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4</a:t>
            </a:r>
          </a:p>
        </p:txBody>
      </p:sp>
      <p:sp>
        <p:nvSpPr>
          <p:cNvPr id="82" name="Rettangolo 81">
            <a:extLst>
              <a:ext uri="{FF2B5EF4-FFF2-40B4-BE49-F238E27FC236}">
                <a16:creationId xmlns:a16="http://schemas.microsoft.com/office/drawing/2014/main" id="{EA03AF87-493F-47F5-91ED-861D825579E5}"/>
              </a:ext>
            </a:extLst>
          </p:cNvPr>
          <p:cNvSpPr/>
          <p:nvPr/>
        </p:nvSpPr>
        <p:spPr>
          <a:xfrm>
            <a:off x="251789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5</a:t>
            </a:r>
          </a:p>
        </p:txBody>
      </p:sp>
      <p:sp>
        <p:nvSpPr>
          <p:cNvPr id="83" name="Rettangolo 82">
            <a:extLst>
              <a:ext uri="{FF2B5EF4-FFF2-40B4-BE49-F238E27FC236}">
                <a16:creationId xmlns:a16="http://schemas.microsoft.com/office/drawing/2014/main" id="{F96CD289-6157-4FCA-B445-95865DAA0B8E}"/>
              </a:ext>
            </a:extLst>
          </p:cNvPr>
          <p:cNvSpPr/>
          <p:nvPr/>
        </p:nvSpPr>
        <p:spPr>
          <a:xfrm>
            <a:off x="679871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6</a:t>
            </a:r>
          </a:p>
        </p:txBody>
      </p:sp>
      <mc:AlternateContent xmlns:mc="http://schemas.openxmlformats.org/markup-compatibility/2006" xmlns:a14="http://schemas.microsoft.com/office/drawing/2010/main">
        <mc:Choice Requires="a14">
          <p:sp>
            <p:nvSpPr>
              <p:cNvPr id="84" name="Rettangolo 83">
                <a:extLst>
                  <a:ext uri="{FF2B5EF4-FFF2-40B4-BE49-F238E27FC236}">
                    <a16:creationId xmlns:a16="http://schemas.microsoft.com/office/drawing/2014/main" id="{5A4F2D19-A953-42ED-9CD4-1A859EB7F654}"/>
                  </a:ext>
                </a:extLst>
              </p:cNvPr>
              <p:cNvSpPr/>
              <p:nvPr/>
            </p:nvSpPr>
            <p:spPr>
              <a:xfrm>
                <a:off x="2988072" y="4636300"/>
                <a:ext cx="9476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3</m:t>
                          </m:r>
                        </m:sub>
                      </m:sSub>
                      <m:r>
                        <a:rPr lang="it-IT" i="1" smtClean="0">
                          <a:latin typeface="Cambria Math" panose="02040503050406030204" pitchFamily="18" charset="0"/>
                        </a:rPr>
                        <m:t>=</m:t>
                      </m:r>
                      <m:r>
                        <a:rPr lang="it-IT" b="0" i="1" smtClean="0">
                          <a:latin typeface="Cambria Math" panose="02040503050406030204" pitchFamily="18" charset="0"/>
                        </a:rPr>
                        <m:t>1</m:t>
                      </m:r>
                    </m:oMath>
                  </m:oMathPara>
                </a14:m>
                <a:endParaRPr lang="it-IT" dirty="0"/>
              </a:p>
            </p:txBody>
          </p:sp>
        </mc:Choice>
        <mc:Fallback xmlns="">
          <p:sp>
            <p:nvSpPr>
              <p:cNvPr id="84" name="Rettangolo 83">
                <a:extLst>
                  <a:ext uri="{FF2B5EF4-FFF2-40B4-BE49-F238E27FC236}">
                    <a16:creationId xmlns:a16="http://schemas.microsoft.com/office/drawing/2014/main" id="{5A4F2D19-A953-42ED-9CD4-1A859EB7F654}"/>
                  </a:ext>
                </a:extLst>
              </p:cNvPr>
              <p:cNvSpPr>
                <a:spLocks noRot="1" noChangeAspect="1" noMove="1" noResize="1" noEditPoints="1" noAdjustHandles="1" noChangeArrowheads="1" noChangeShapeType="1" noTextEdit="1"/>
              </p:cNvSpPr>
              <p:nvPr/>
            </p:nvSpPr>
            <p:spPr>
              <a:xfrm>
                <a:off x="2988072" y="4636300"/>
                <a:ext cx="947631" cy="369332"/>
              </a:xfrm>
              <a:prstGeom prst="rect">
                <a:avLst/>
              </a:prstGeom>
              <a:blipFill>
                <a:blip r:embed="rId3"/>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5" name="Rettangolo 84">
                <a:extLst>
                  <a:ext uri="{FF2B5EF4-FFF2-40B4-BE49-F238E27FC236}">
                    <a16:creationId xmlns:a16="http://schemas.microsoft.com/office/drawing/2014/main" id="{82347B90-1BE9-4487-9EEF-B71833C36981}"/>
                  </a:ext>
                </a:extLst>
              </p:cNvPr>
              <p:cNvSpPr/>
              <p:nvPr/>
            </p:nvSpPr>
            <p:spPr>
              <a:xfrm>
                <a:off x="8334731" y="4642015"/>
                <a:ext cx="15320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4</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𝑋</m:t>
                          </m:r>
                          <m:r>
                            <a:rPr lang="it-IT" i="1">
                              <a:latin typeface="Cambria Math" panose="02040503050406030204" pitchFamily="18" charset="0"/>
                            </a:rPr>
                            <m:t>|</m:t>
                          </m:r>
                          <m:r>
                            <a:rPr lang="it-IT" i="1">
                              <a:latin typeface="Cambria Math" panose="02040503050406030204" pitchFamily="18" charset="0"/>
                            </a:rPr>
                            <m:t>𝐸</m:t>
                          </m:r>
                        </m:e>
                      </m:d>
                    </m:oMath>
                  </m:oMathPara>
                </a14:m>
                <a:endParaRPr lang="it-IT" dirty="0"/>
              </a:p>
            </p:txBody>
          </p:sp>
        </mc:Choice>
        <mc:Fallback xmlns="">
          <p:sp>
            <p:nvSpPr>
              <p:cNvPr id="85" name="Rettangolo 84">
                <a:extLst>
                  <a:ext uri="{FF2B5EF4-FFF2-40B4-BE49-F238E27FC236}">
                    <a16:creationId xmlns:a16="http://schemas.microsoft.com/office/drawing/2014/main" id="{82347B90-1BE9-4487-9EEF-B71833C36981}"/>
                  </a:ext>
                </a:extLst>
              </p:cNvPr>
              <p:cNvSpPr>
                <a:spLocks noRot="1" noChangeAspect="1" noMove="1" noResize="1" noEditPoints="1" noAdjustHandles="1" noChangeArrowheads="1" noChangeShapeType="1" noTextEdit="1"/>
              </p:cNvSpPr>
              <p:nvPr/>
            </p:nvSpPr>
            <p:spPr>
              <a:xfrm>
                <a:off x="8334731" y="4642015"/>
                <a:ext cx="1532022" cy="369332"/>
              </a:xfrm>
              <a:prstGeom prst="rect">
                <a:avLst/>
              </a:prstGeom>
              <a:blipFill>
                <a:blip r:embed="rId4"/>
                <a:stretch>
                  <a:fillRect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6" name="Rettangolo 85">
                <a:extLst>
                  <a:ext uri="{FF2B5EF4-FFF2-40B4-BE49-F238E27FC236}">
                    <a16:creationId xmlns:a16="http://schemas.microsoft.com/office/drawing/2014/main" id="{FFC3BCC3-0603-43C9-AE00-931791E1D831}"/>
                  </a:ext>
                </a:extLst>
              </p:cNvPr>
              <p:cNvSpPr/>
              <p:nvPr/>
            </p:nvSpPr>
            <p:spPr>
              <a:xfrm>
                <a:off x="833685" y="6166874"/>
                <a:ext cx="17984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5</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𝐷</m:t>
                          </m:r>
                          <m:r>
                            <a:rPr lang="it-IT" i="1">
                              <a:latin typeface="Cambria Math" panose="02040503050406030204" pitchFamily="18" charset="0"/>
                            </a:rPr>
                            <m:t>|</m:t>
                          </m:r>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𝐸</m:t>
                          </m:r>
                        </m:e>
                      </m:d>
                    </m:oMath>
                  </m:oMathPara>
                </a14:m>
                <a:endParaRPr lang="it-IT" dirty="0"/>
              </a:p>
            </p:txBody>
          </p:sp>
        </mc:Choice>
        <mc:Fallback xmlns="">
          <p:sp>
            <p:nvSpPr>
              <p:cNvPr id="86" name="Rettangolo 85">
                <a:extLst>
                  <a:ext uri="{FF2B5EF4-FFF2-40B4-BE49-F238E27FC236}">
                    <a16:creationId xmlns:a16="http://schemas.microsoft.com/office/drawing/2014/main" id="{FFC3BCC3-0603-43C9-AE00-931791E1D831}"/>
                  </a:ext>
                </a:extLst>
              </p:cNvPr>
              <p:cNvSpPr>
                <a:spLocks noRot="1" noChangeAspect="1" noMove="1" noResize="1" noEditPoints="1" noAdjustHandles="1" noChangeArrowheads="1" noChangeShapeType="1" noTextEdit="1"/>
              </p:cNvSpPr>
              <p:nvPr/>
            </p:nvSpPr>
            <p:spPr>
              <a:xfrm>
                <a:off x="833685" y="6166874"/>
                <a:ext cx="1798441" cy="369332"/>
              </a:xfrm>
              <a:prstGeom prst="rect">
                <a:avLst/>
              </a:prstGeom>
              <a:blipFill>
                <a:blip r:embed="rId5"/>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7" name="Rettangolo 86">
                <a:extLst>
                  <a:ext uri="{FF2B5EF4-FFF2-40B4-BE49-F238E27FC236}">
                    <a16:creationId xmlns:a16="http://schemas.microsoft.com/office/drawing/2014/main" id="{AB1FBA64-B36B-4C17-8FA6-2608CAA56975}"/>
                  </a:ext>
                </a:extLst>
              </p:cNvPr>
              <p:cNvSpPr/>
              <p:nvPr/>
            </p:nvSpPr>
            <p:spPr>
              <a:xfrm>
                <a:off x="7137916" y="6166874"/>
                <a:ext cx="30475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6</m:t>
                          </m:r>
                        </m:sub>
                      </m:sSub>
                      <m:r>
                        <a:rPr lang="it-IT" i="1">
                          <a:latin typeface="Cambria Math" panose="02040503050406030204" pitchFamily="18" charset="0"/>
                        </a:rPr>
                        <m:t>=</m:t>
                      </m:r>
                      <m:r>
                        <m:rPr>
                          <m:sty m:val="p"/>
                        </m:rPr>
                        <a:rPr lang="it-IT" smtClean="0">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𝑆</m:t>
                          </m:r>
                        </m:e>
                      </m:d>
                      <m:r>
                        <a:rPr lang="it-IT" b="0" i="1" smtClean="0">
                          <a:latin typeface="Cambria Math" panose="02040503050406030204" pitchFamily="18" charset="0"/>
                        </a:rPr>
                        <m:t>⋅</m:t>
                      </m:r>
                      <m:r>
                        <m:rPr>
                          <m:sty m:val="p"/>
                        </m:rPr>
                        <a:rPr lang="it-IT" smtClean="0">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𝐿</m:t>
                          </m:r>
                          <m:r>
                            <a:rPr lang="it-IT" i="1">
                              <a:latin typeface="Cambria Math" panose="02040503050406030204" pitchFamily="18" charset="0"/>
                            </a:rPr>
                            <m:t>|</m:t>
                          </m:r>
                          <m:r>
                            <a:rPr lang="it-IT" i="1">
                              <a:latin typeface="Cambria Math" panose="02040503050406030204" pitchFamily="18" charset="0"/>
                            </a:rPr>
                            <m:t>𝑆</m:t>
                          </m:r>
                        </m:e>
                      </m:d>
                      <m:r>
                        <a:rPr lang="it-IT" b="0" i="1" smtClean="0">
                          <a:latin typeface="Cambria Math" panose="02040503050406030204" pitchFamily="18" charset="0"/>
                        </a:rPr>
                        <m:t>⋅</m:t>
                      </m:r>
                      <m:r>
                        <m:rPr>
                          <m:sty m:val="p"/>
                        </m:rPr>
                        <a:rPr lang="it-IT">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𝑆</m:t>
                          </m:r>
                        </m:e>
                      </m:d>
                    </m:oMath>
                  </m:oMathPara>
                </a14:m>
                <a:endParaRPr lang="it-IT" dirty="0"/>
              </a:p>
            </p:txBody>
          </p:sp>
        </mc:Choice>
        <mc:Fallback xmlns="">
          <p:sp>
            <p:nvSpPr>
              <p:cNvPr id="87" name="Rettangolo 86">
                <a:extLst>
                  <a:ext uri="{FF2B5EF4-FFF2-40B4-BE49-F238E27FC236}">
                    <a16:creationId xmlns:a16="http://schemas.microsoft.com/office/drawing/2014/main" id="{AB1FBA64-B36B-4C17-8FA6-2608CAA56975}"/>
                  </a:ext>
                </a:extLst>
              </p:cNvPr>
              <p:cNvSpPr>
                <a:spLocks noRot="1" noChangeAspect="1" noMove="1" noResize="1" noEditPoints="1" noAdjustHandles="1" noChangeArrowheads="1" noChangeShapeType="1" noTextEdit="1"/>
              </p:cNvSpPr>
              <p:nvPr/>
            </p:nvSpPr>
            <p:spPr>
              <a:xfrm>
                <a:off x="7137916" y="6166874"/>
                <a:ext cx="3047501" cy="369332"/>
              </a:xfrm>
              <a:prstGeom prst="rect">
                <a:avLst/>
              </a:prstGeom>
              <a:blipFill>
                <a:blip r:embed="rId6"/>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8" name="Rettangolo 87">
                <a:extLst>
                  <a:ext uri="{FF2B5EF4-FFF2-40B4-BE49-F238E27FC236}">
                    <a16:creationId xmlns:a16="http://schemas.microsoft.com/office/drawing/2014/main" id="{BA8651FC-926A-47FB-B2AA-08CA89E4D540}"/>
                  </a:ext>
                </a:extLst>
              </p:cNvPr>
              <p:cNvSpPr/>
              <p:nvPr/>
            </p:nvSpPr>
            <p:spPr>
              <a:xfrm>
                <a:off x="7073612" y="1811741"/>
                <a:ext cx="2986010"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1</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𝐴</m:t>
                          </m:r>
                        </m:e>
                      </m:d>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𝑇</m:t>
                          </m:r>
                          <m:r>
                            <a:rPr lang="it-IT" i="1">
                              <a:latin typeface="Cambria Math" panose="02040503050406030204" pitchFamily="18" charset="0"/>
                            </a:rPr>
                            <m:t>|</m:t>
                          </m:r>
                          <m:r>
                            <a:rPr lang="it-IT" i="1">
                              <a:latin typeface="Cambria Math" panose="02040503050406030204" pitchFamily="18" charset="0"/>
                            </a:rPr>
                            <m:t>𝐴</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𝐿</m:t>
                          </m:r>
                        </m:sub>
                      </m:sSub>
                      <m:d>
                        <m:dPr>
                          <m:ctrlPr>
                            <a:rPr lang="it-IT" i="1">
                              <a:latin typeface="Cambria Math" panose="02040503050406030204" pitchFamily="18" charset="0"/>
                            </a:rPr>
                          </m:ctrlPr>
                        </m:dPr>
                        <m:e>
                          <m:r>
                            <a:rPr lang="it-IT" i="1">
                              <a:latin typeface="Cambria Math" panose="02040503050406030204" pitchFamily="18" charset="0"/>
                            </a:rPr>
                            <m:t>𝑇</m:t>
                          </m:r>
                        </m:e>
                      </m:d>
                    </m:oMath>
                  </m:oMathPara>
                </a14:m>
                <a:endParaRPr lang="it-IT" dirty="0"/>
              </a:p>
            </p:txBody>
          </p:sp>
        </mc:Choice>
        <mc:Fallback xmlns="">
          <p:sp>
            <p:nvSpPr>
              <p:cNvPr id="88" name="Rettangolo 87">
                <a:extLst>
                  <a:ext uri="{FF2B5EF4-FFF2-40B4-BE49-F238E27FC236}">
                    <a16:creationId xmlns:a16="http://schemas.microsoft.com/office/drawing/2014/main" id="{BA8651FC-926A-47FB-B2AA-08CA89E4D540}"/>
                  </a:ext>
                </a:extLst>
              </p:cNvPr>
              <p:cNvSpPr>
                <a:spLocks noRot="1" noChangeAspect="1" noMove="1" noResize="1" noEditPoints="1" noAdjustHandles="1" noChangeArrowheads="1" noChangeShapeType="1" noTextEdit="1"/>
              </p:cNvSpPr>
              <p:nvPr/>
            </p:nvSpPr>
            <p:spPr>
              <a:xfrm>
                <a:off x="7073612" y="1811741"/>
                <a:ext cx="2986010" cy="381515"/>
              </a:xfrm>
              <a:prstGeom prst="rect">
                <a:avLst/>
              </a:prstGeom>
              <a:blipFill>
                <a:blip r:embed="rId7"/>
                <a:stretch>
                  <a:fillRect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1" name="Rettangolo 90">
                <a:extLst>
                  <a:ext uri="{FF2B5EF4-FFF2-40B4-BE49-F238E27FC236}">
                    <a16:creationId xmlns:a16="http://schemas.microsoft.com/office/drawing/2014/main" id="{65494935-9AC9-48BF-9416-7B6A826C5AF0}"/>
                  </a:ext>
                </a:extLst>
              </p:cNvPr>
              <p:cNvSpPr/>
              <p:nvPr/>
            </p:nvSpPr>
            <p:spPr>
              <a:xfrm>
                <a:off x="1240103" y="5355144"/>
                <a:ext cx="2547172"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3,5</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i="1">
                              <a:latin typeface="Cambria Math" panose="02040503050406030204" pitchFamily="18" charset="0"/>
                            </a:rPr>
                            <m:t>5→3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𝐷</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𝐵</m:t>
                          </m:r>
                          <m:r>
                            <a:rPr lang="it-IT" b="0" i="1" smtClean="0">
                              <a:latin typeface="Cambria Math" panose="02040503050406030204" pitchFamily="18" charset="0"/>
                            </a:rPr>
                            <m:t>,</m:t>
                          </m:r>
                          <m:r>
                            <a:rPr lang="it-IT" b="0" i="1" smtClean="0">
                              <a:latin typeface="Cambria Math" panose="02040503050406030204" pitchFamily="18" charset="0"/>
                            </a:rPr>
                            <m:t>𝐸</m:t>
                          </m:r>
                        </m:e>
                      </m:d>
                    </m:oMath>
                  </m:oMathPara>
                </a14:m>
                <a:endParaRPr lang="it-IT" dirty="0"/>
              </a:p>
            </p:txBody>
          </p:sp>
        </mc:Choice>
        <mc:Fallback xmlns="">
          <p:sp>
            <p:nvSpPr>
              <p:cNvPr id="91" name="Rettangolo 90">
                <a:extLst>
                  <a:ext uri="{FF2B5EF4-FFF2-40B4-BE49-F238E27FC236}">
                    <a16:creationId xmlns:a16="http://schemas.microsoft.com/office/drawing/2014/main" id="{65494935-9AC9-48BF-9416-7B6A826C5AF0}"/>
                  </a:ext>
                </a:extLst>
              </p:cNvPr>
              <p:cNvSpPr>
                <a:spLocks noRot="1" noChangeAspect="1" noMove="1" noResize="1" noEditPoints="1" noAdjustHandles="1" noChangeArrowheads="1" noChangeShapeType="1" noTextEdit="1"/>
              </p:cNvSpPr>
              <p:nvPr/>
            </p:nvSpPr>
            <p:spPr>
              <a:xfrm>
                <a:off x="1240103" y="5355144"/>
                <a:ext cx="2547172" cy="381515"/>
              </a:xfrm>
              <a:prstGeom prst="rect">
                <a:avLst/>
              </a:prstGeom>
              <a:blipFill>
                <a:blip r:embed="rId8"/>
                <a:stretch>
                  <a:fillRect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Rettangolo 91">
                <a:extLst>
                  <a:ext uri="{FF2B5EF4-FFF2-40B4-BE49-F238E27FC236}">
                    <a16:creationId xmlns:a16="http://schemas.microsoft.com/office/drawing/2014/main" id="{C14F93AF-5BEF-4DD8-A5D4-896A4184BD09}"/>
                  </a:ext>
                </a:extLst>
              </p:cNvPr>
              <p:cNvSpPr/>
              <p:nvPr/>
            </p:nvSpPr>
            <p:spPr>
              <a:xfrm>
                <a:off x="5930556" y="5333442"/>
                <a:ext cx="2473882"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3,6</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i="1">
                              <a:latin typeface="Cambria Math" panose="02040503050406030204" pitchFamily="18" charset="0"/>
                            </a:rPr>
                            <m:t>6→3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𝑠</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𝐵</m:t>
                          </m:r>
                          <m:r>
                            <a:rPr lang="it-IT" b="0" i="1" smtClean="0">
                              <a:latin typeface="Cambria Math" panose="02040503050406030204" pitchFamily="18" charset="0"/>
                            </a:rPr>
                            <m:t>,</m:t>
                          </m:r>
                          <m:r>
                            <a:rPr lang="it-IT" b="0" i="1" smtClean="0">
                              <a:latin typeface="Cambria Math" panose="02040503050406030204" pitchFamily="18" charset="0"/>
                            </a:rPr>
                            <m:t>𝐿</m:t>
                          </m:r>
                        </m:e>
                      </m:d>
                    </m:oMath>
                  </m:oMathPara>
                </a14:m>
                <a:endParaRPr lang="it-IT" dirty="0"/>
              </a:p>
            </p:txBody>
          </p:sp>
        </mc:Choice>
        <mc:Fallback xmlns="">
          <p:sp>
            <p:nvSpPr>
              <p:cNvPr id="92" name="Rettangolo 91">
                <a:extLst>
                  <a:ext uri="{FF2B5EF4-FFF2-40B4-BE49-F238E27FC236}">
                    <a16:creationId xmlns:a16="http://schemas.microsoft.com/office/drawing/2014/main" id="{C14F93AF-5BEF-4DD8-A5D4-896A4184BD09}"/>
                  </a:ext>
                </a:extLst>
              </p:cNvPr>
              <p:cNvSpPr>
                <a:spLocks noRot="1" noChangeAspect="1" noMove="1" noResize="1" noEditPoints="1" noAdjustHandles="1" noChangeArrowheads="1" noChangeShapeType="1" noTextEdit="1"/>
              </p:cNvSpPr>
              <p:nvPr/>
            </p:nvSpPr>
            <p:spPr>
              <a:xfrm>
                <a:off x="5930556" y="5333442"/>
                <a:ext cx="2473882" cy="381515"/>
              </a:xfrm>
              <a:prstGeom prst="rect">
                <a:avLst/>
              </a:prstGeom>
              <a:blipFill>
                <a:blip r:embed="rId9"/>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3" name="Rettangolo 92">
                <a:extLst>
                  <a:ext uri="{FF2B5EF4-FFF2-40B4-BE49-F238E27FC236}">
                    <a16:creationId xmlns:a16="http://schemas.microsoft.com/office/drawing/2014/main" id="{631BCD23-C215-4A02-9672-51C31D801812}"/>
                  </a:ext>
                </a:extLst>
              </p:cNvPr>
              <p:cNvSpPr/>
              <p:nvPr/>
            </p:nvSpPr>
            <p:spPr>
              <a:xfrm>
                <a:off x="6807264" y="3881430"/>
                <a:ext cx="2299797"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panose="02040503050406030204" pitchFamily="18" charset="0"/>
                                </a:rPr>
                                <m:t>𝜇</m:t>
                              </m:r>
                            </m:e>
                            <m:sub>
                              <m:r>
                                <a:rPr lang="it-IT" b="0" i="1" smtClean="0">
                                  <a:latin typeface="Cambria Math" panose="02040503050406030204" pitchFamily="18" charset="0"/>
                                </a:rPr>
                                <m:t>2,4</m:t>
                              </m:r>
                            </m:sub>
                          </m:sSub>
                          <m:r>
                            <a:rPr lang="it-IT" i="1">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4</m:t>
                          </m:r>
                          <m:r>
                            <a:rPr lang="it-IT" i="1">
                              <a:latin typeface="Cambria Math" panose="02040503050406030204" pitchFamily="18" charset="0"/>
                            </a:rPr>
                            <m:t>→</m:t>
                          </m:r>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𝑋</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e>
                      </m:d>
                    </m:oMath>
                  </m:oMathPara>
                </a14:m>
                <a:endParaRPr lang="it-IT" dirty="0"/>
              </a:p>
            </p:txBody>
          </p:sp>
        </mc:Choice>
        <mc:Fallback xmlns="">
          <p:sp>
            <p:nvSpPr>
              <p:cNvPr id="93" name="Rettangolo 92">
                <a:extLst>
                  <a:ext uri="{FF2B5EF4-FFF2-40B4-BE49-F238E27FC236}">
                    <a16:creationId xmlns:a16="http://schemas.microsoft.com/office/drawing/2014/main" id="{631BCD23-C215-4A02-9672-51C31D801812}"/>
                  </a:ext>
                </a:extLst>
              </p:cNvPr>
              <p:cNvSpPr>
                <a:spLocks noRot="1" noChangeAspect="1" noMove="1" noResize="1" noEditPoints="1" noAdjustHandles="1" noChangeArrowheads="1" noChangeShapeType="1" noTextEdit="1"/>
              </p:cNvSpPr>
              <p:nvPr/>
            </p:nvSpPr>
            <p:spPr>
              <a:xfrm>
                <a:off x="6807264" y="3881430"/>
                <a:ext cx="2299797" cy="381515"/>
              </a:xfrm>
              <a:prstGeom prst="rect">
                <a:avLst/>
              </a:prstGeom>
              <a:blipFill>
                <a:blip r:embed="rId10"/>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6" name="Rettangolo 95">
                <a:extLst>
                  <a:ext uri="{FF2B5EF4-FFF2-40B4-BE49-F238E27FC236}">
                    <a16:creationId xmlns:a16="http://schemas.microsoft.com/office/drawing/2014/main" id="{304ABE03-38CA-4C73-9F3B-3D1003E5F927}"/>
                  </a:ext>
                </a:extLst>
              </p:cNvPr>
              <p:cNvSpPr/>
              <p:nvPr/>
            </p:nvSpPr>
            <p:spPr>
              <a:xfrm>
                <a:off x="2563116" y="3892550"/>
                <a:ext cx="2459519"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2,3</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3</m:t>
                          </m:r>
                          <m:r>
                            <a:rPr lang="it-IT" i="1">
                              <a:latin typeface="Cambria Math" panose="02040503050406030204" pitchFamily="18" charset="0"/>
                            </a:rPr>
                            <m:t>→</m:t>
                          </m:r>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𝐵</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e>
                      </m:d>
                    </m:oMath>
                  </m:oMathPara>
                </a14:m>
                <a:endParaRPr lang="it-IT" dirty="0"/>
              </a:p>
            </p:txBody>
          </p:sp>
        </mc:Choice>
        <mc:Fallback xmlns="">
          <p:sp>
            <p:nvSpPr>
              <p:cNvPr id="96" name="Rettangolo 95">
                <a:extLst>
                  <a:ext uri="{FF2B5EF4-FFF2-40B4-BE49-F238E27FC236}">
                    <a16:creationId xmlns:a16="http://schemas.microsoft.com/office/drawing/2014/main" id="{304ABE03-38CA-4C73-9F3B-3D1003E5F927}"/>
                  </a:ext>
                </a:extLst>
              </p:cNvPr>
              <p:cNvSpPr>
                <a:spLocks noRot="1" noChangeAspect="1" noMove="1" noResize="1" noEditPoints="1" noAdjustHandles="1" noChangeArrowheads="1" noChangeShapeType="1" noTextEdit="1"/>
              </p:cNvSpPr>
              <p:nvPr/>
            </p:nvSpPr>
            <p:spPr>
              <a:xfrm>
                <a:off x="2563116" y="3892550"/>
                <a:ext cx="2459519" cy="381515"/>
              </a:xfrm>
              <a:prstGeom prst="rect">
                <a:avLst/>
              </a:prstGeom>
              <a:blipFill>
                <a:blip r:embed="rId11"/>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1" name="Rettangolo 80">
                <a:extLst>
                  <a:ext uri="{FF2B5EF4-FFF2-40B4-BE49-F238E27FC236}">
                    <a16:creationId xmlns:a16="http://schemas.microsoft.com/office/drawing/2014/main" id="{7818DAAD-B824-4DDC-BF01-4CE6E631D82F}"/>
                  </a:ext>
                </a:extLst>
              </p:cNvPr>
              <p:cNvSpPr/>
              <p:nvPr/>
            </p:nvSpPr>
            <p:spPr>
              <a:xfrm>
                <a:off x="6541304" y="2465985"/>
                <a:ext cx="3758208" cy="381515"/>
              </a:xfrm>
              <a:prstGeom prst="rect">
                <a:avLst/>
              </a:prstGeom>
            </p:spPr>
            <p:txBody>
              <a:bodyPr wrap="none">
                <a:spAutoFit/>
              </a:bodyPr>
              <a:lstStyle/>
              <a:p>
                <a14:m>
                  <m:oMath xmlns:m="http://schemas.openxmlformats.org/officeDocument/2006/math">
                    <m:sSub>
                      <m:sSubPr>
                        <m:ctrlPr>
                          <a:rPr lang="it-IT" i="1" smtClean="0">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panose="02040503050406030204" pitchFamily="18" charset="0"/>
                              </a:rPr>
                              <m:t>𝜇</m:t>
                            </m:r>
                          </m:e>
                          <m:sub>
                            <m:r>
                              <a:rPr lang="it-IT" b="0" i="1" smtClean="0">
                                <a:latin typeface="Cambria Math" panose="02040503050406030204" pitchFamily="18" charset="0"/>
                              </a:rPr>
                              <m:t>1,2</m:t>
                            </m:r>
                          </m:sub>
                        </m:sSub>
                        <m:r>
                          <a:rPr lang="it-IT" i="1">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2</m:t>
                        </m:r>
                        <m:r>
                          <a:rPr lang="it-IT" i="1">
                            <a:latin typeface="Cambria Math" panose="02040503050406030204" pitchFamily="18" charset="0"/>
                          </a:rPr>
                          <m:t>→</m:t>
                        </m:r>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1→2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𝑇</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𝐴</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𝑇</m:t>
                        </m:r>
                      </m:e>
                    </m:d>
                  </m:oMath>
                </a14:m>
                <a:r>
                  <a:rPr lang="it-IT" dirty="0"/>
                  <a:t> </a:t>
                </a:r>
              </a:p>
            </p:txBody>
          </p:sp>
        </mc:Choice>
        <mc:Fallback xmlns="">
          <p:sp>
            <p:nvSpPr>
              <p:cNvPr id="81" name="Rettangolo 80">
                <a:extLst>
                  <a:ext uri="{FF2B5EF4-FFF2-40B4-BE49-F238E27FC236}">
                    <a16:creationId xmlns:a16="http://schemas.microsoft.com/office/drawing/2014/main" id="{7818DAAD-B824-4DDC-BF01-4CE6E631D82F}"/>
                  </a:ext>
                </a:extLst>
              </p:cNvPr>
              <p:cNvSpPr>
                <a:spLocks noRot="1" noChangeAspect="1" noMove="1" noResize="1" noEditPoints="1" noAdjustHandles="1" noChangeArrowheads="1" noChangeShapeType="1" noTextEdit="1"/>
              </p:cNvSpPr>
              <p:nvPr/>
            </p:nvSpPr>
            <p:spPr>
              <a:xfrm>
                <a:off x="6541304" y="2465985"/>
                <a:ext cx="3758208" cy="381515"/>
              </a:xfrm>
              <a:prstGeom prst="rect">
                <a:avLst/>
              </a:prstGeom>
              <a:blipFill>
                <a:blip r:embed="rId12"/>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4" name="CasellaDiTesto 63">
                <a:extLst>
                  <a:ext uri="{FF2B5EF4-FFF2-40B4-BE49-F238E27FC236}">
                    <a16:creationId xmlns:a16="http://schemas.microsoft.com/office/drawing/2014/main" id="{E9DE8299-9173-4209-94C8-96EDB4175D82}"/>
                  </a:ext>
                </a:extLst>
              </p:cNvPr>
              <p:cNvSpPr txBox="1"/>
              <p:nvPr/>
            </p:nvSpPr>
            <p:spPr>
              <a:xfrm>
                <a:off x="201881" y="2178523"/>
                <a:ext cx="3935240" cy="54765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𝛽</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𝜓</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1→2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3→2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4→2</m:t>
                          </m:r>
                        </m:sub>
                      </m:sSub>
                      <m:r>
                        <a:rPr lang="it-IT" b="0" i="1" smtClean="0">
                          <a:latin typeface="Cambria Math" panose="02040503050406030204" pitchFamily="18" charset="0"/>
                        </a:rPr>
                        <m:t>=</m:t>
                      </m:r>
                      <m:r>
                        <a:rPr lang="it-IT" b="0" i="1" smtClean="0">
                          <a:latin typeface="Cambria Math" panose="02040503050406030204" pitchFamily="18" charset="0"/>
                        </a:rPr>
                        <m:t>𝑃</m:t>
                      </m:r>
                      <m:d>
                        <m:dPr>
                          <m:ctrlPr>
                            <a:rPr lang="it-IT" b="0" i="1" smtClean="0">
                              <a:latin typeface="Cambria Math" panose="02040503050406030204" pitchFamily="18" charset="0"/>
                            </a:rPr>
                          </m:ctrlPr>
                        </m:dPr>
                        <m:e>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𝑇</m:t>
                          </m:r>
                          <m:r>
                            <a:rPr lang="it-IT" b="0" i="1" smtClean="0">
                              <a:latin typeface="Cambria Math" panose="02040503050406030204" pitchFamily="18" charset="0"/>
                            </a:rPr>
                            <m:t>,</m:t>
                          </m:r>
                          <m:r>
                            <a:rPr lang="it-IT" b="0" i="1" smtClean="0">
                              <a:latin typeface="Cambria Math" panose="02040503050406030204" pitchFamily="18" charset="0"/>
                            </a:rPr>
                            <m:t>𝐿</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𝐴</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𝑇</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𝐵</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𝑋</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e>
                      </m:d>
                    </m:oMath>
                  </m:oMathPara>
                </a14:m>
                <a:endParaRPr lang="it-IT" dirty="0"/>
              </a:p>
            </p:txBody>
          </p:sp>
        </mc:Choice>
        <mc:Fallback xmlns="">
          <p:sp>
            <p:nvSpPr>
              <p:cNvPr id="64" name="CasellaDiTesto 63">
                <a:extLst>
                  <a:ext uri="{FF2B5EF4-FFF2-40B4-BE49-F238E27FC236}">
                    <a16:creationId xmlns:a16="http://schemas.microsoft.com/office/drawing/2014/main" id="{E9DE8299-9173-4209-94C8-96EDB4175D82}"/>
                  </a:ext>
                </a:extLst>
              </p:cNvPr>
              <p:cNvSpPr txBox="1">
                <a:spLocks noRot="1" noChangeAspect="1" noMove="1" noResize="1" noEditPoints="1" noAdjustHandles="1" noChangeArrowheads="1" noChangeShapeType="1" noTextEdit="1"/>
              </p:cNvSpPr>
              <p:nvPr/>
            </p:nvSpPr>
            <p:spPr>
              <a:xfrm>
                <a:off x="201881" y="2178523"/>
                <a:ext cx="3935240" cy="547650"/>
              </a:xfrm>
              <a:prstGeom prst="rect">
                <a:avLst/>
              </a:prstGeom>
              <a:blipFill>
                <a:blip r:embed="rId13"/>
                <a:stretch>
                  <a:fillRect l="-2786" b="-16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6" name="Rettangolo 65">
                <a:extLst>
                  <a:ext uri="{FF2B5EF4-FFF2-40B4-BE49-F238E27FC236}">
                    <a16:creationId xmlns:a16="http://schemas.microsoft.com/office/drawing/2014/main" id="{C68E296B-A75A-454F-B4A1-43896D696519}"/>
                  </a:ext>
                </a:extLst>
              </p:cNvPr>
              <p:cNvSpPr/>
              <p:nvPr/>
            </p:nvSpPr>
            <p:spPr>
              <a:xfrm>
                <a:off x="7137916" y="3226570"/>
                <a:ext cx="4108045" cy="369332"/>
              </a:xfrm>
              <a:prstGeom prst="rect">
                <a:avLst/>
              </a:prstGeom>
              <a:solidFill>
                <a:schemeClr val="bg1">
                  <a:alpha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2</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𝑇</m:t>
                          </m:r>
                          <m:r>
                            <a:rPr lang="it-IT" i="1">
                              <a:latin typeface="Cambria Math" panose="02040503050406030204" pitchFamily="18" charset="0"/>
                            </a:rPr>
                            <m:t>,</m:t>
                          </m:r>
                          <m:r>
                            <a:rPr lang="it-IT" i="1">
                              <a:latin typeface="Cambria Math" panose="02040503050406030204" pitchFamily="18" charset="0"/>
                            </a:rPr>
                            <m:t>𝐿</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𝐴</m:t>
                          </m:r>
                        </m:sub>
                      </m:sSub>
                      <m:d>
                        <m:dPr>
                          <m:ctrlPr>
                            <a:rPr lang="it-IT" i="1">
                              <a:latin typeface="Cambria Math" panose="02040503050406030204" pitchFamily="18" charset="0"/>
                            </a:rPr>
                          </m:ctrlPr>
                        </m:dPr>
                        <m:e>
                          <m:r>
                            <a:rPr lang="it-IT" i="1">
                              <a:latin typeface="Cambria Math" panose="02040503050406030204" pitchFamily="18" charset="0"/>
                            </a:rPr>
                            <m:t>𝑇</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𝐵</m:t>
                          </m:r>
                        </m:sub>
                      </m:sSub>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𝐿</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𝑋</m:t>
                          </m:r>
                        </m:sub>
                      </m:sSub>
                      <m:d>
                        <m:dPr>
                          <m:ctrlPr>
                            <a:rPr lang="it-IT" i="1">
                              <a:latin typeface="Cambria Math" panose="02040503050406030204" pitchFamily="18" charset="0"/>
                            </a:rPr>
                          </m:ctrlPr>
                        </m:dPr>
                        <m:e>
                          <m:r>
                            <a:rPr lang="it-IT" i="1">
                              <a:latin typeface="Cambria Math" panose="02040503050406030204" pitchFamily="18" charset="0"/>
                            </a:rPr>
                            <m:t>𝐸</m:t>
                          </m:r>
                        </m:e>
                      </m:d>
                    </m:oMath>
                  </m:oMathPara>
                </a14:m>
                <a:endParaRPr lang="it-IT" dirty="0"/>
              </a:p>
            </p:txBody>
          </p:sp>
        </mc:Choice>
        <mc:Fallback xmlns="">
          <p:sp>
            <p:nvSpPr>
              <p:cNvPr id="66" name="Rettangolo 65">
                <a:extLst>
                  <a:ext uri="{FF2B5EF4-FFF2-40B4-BE49-F238E27FC236}">
                    <a16:creationId xmlns:a16="http://schemas.microsoft.com/office/drawing/2014/main" id="{C68E296B-A75A-454F-B4A1-43896D696519}"/>
                  </a:ext>
                </a:extLst>
              </p:cNvPr>
              <p:cNvSpPr>
                <a:spLocks noRot="1" noChangeAspect="1" noMove="1" noResize="1" noEditPoints="1" noAdjustHandles="1" noChangeArrowheads="1" noChangeShapeType="1" noTextEdit="1"/>
              </p:cNvSpPr>
              <p:nvPr/>
            </p:nvSpPr>
            <p:spPr>
              <a:xfrm>
                <a:off x="7137916" y="3226570"/>
                <a:ext cx="4108045" cy="369332"/>
              </a:xfrm>
              <a:prstGeom prst="rect">
                <a:avLst/>
              </a:prstGeom>
              <a:blipFill>
                <a:blip r:embed="rId14"/>
                <a:stretch>
                  <a:fillRect b="-13115"/>
                </a:stretch>
              </a:blipFill>
            </p:spPr>
            <p:txBody>
              <a:bodyPr/>
              <a:lstStyle/>
              <a:p>
                <a:r>
                  <a:rPr lang="it-IT">
                    <a:noFill/>
                  </a:rPr>
                  <a:t> </a:t>
                </a:r>
              </a:p>
            </p:txBody>
          </p:sp>
        </mc:Fallback>
      </mc:AlternateContent>
    </p:spTree>
    <p:extLst>
      <p:ext uri="{BB962C8B-B14F-4D97-AF65-F5344CB8AC3E}">
        <p14:creationId xmlns:p14="http://schemas.microsoft.com/office/powerpoint/2010/main" val="41455024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DE554F-794B-42D9-98C0-79F7A2FCE5DC}"/>
              </a:ext>
            </a:extLst>
          </p:cNvPr>
          <p:cNvSpPr>
            <a:spLocks noGrp="1"/>
          </p:cNvSpPr>
          <p:nvPr>
            <p:ph type="title"/>
          </p:nvPr>
        </p:nvSpPr>
        <p:spPr/>
        <p:txBody>
          <a:bodyPr>
            <a:normAutofit fontScale="90000"/>
          </a:bodyPr>
          <a:lstStyle/>
          <a:p>
            <a:r>
              <a:rPr lang="it-IT" dirty="0"/>
              <a:t>Esempio finale: Asia network</a:t>
            </a:r>
          </a:p>
        </p:txBody>
      </p:sp>
      <p:sp>
        <p:nvSpPr>
          <p:cNvPr id="3" name="Segnaposto numero diapositiva 2">
            <a:extLst>
              <a:ext uri="{FF2B5EF4-FFF2-40B4-BE49-F238E27FC236}">
                <a16:creationId xmlns:a16="http://schemas.microsoft.com/office/drawing/2014/main" id="{1D61C60F-6488-4B20-83E3-BD69237BBCCB}"/>
              </a:ext>
            </a:extLst>
          </p:cNvPr>
          <p:cNvSpPr>
            <a:spLocks noGrp="1"/>
          </p:cNvSpPr>
          <p:nvPr>
            <p:ph type="sldNum" sz="quarter" idx="11"/>
          </p:nvPr>
        </p:nvSpPr>
        <p:spPr/>
        <p:txBody>
          <a:bodyPr/>
          <a:lstStyle/>
          <a:p>
            <a:fld id="{E3E31332-ACEA-43BB-804D-F4DACF796CB9}" type="slidenum">
              <a:rPr lang="it-IT" smtClean="0"/>
              <a:t>52</a:t>
            </a:fld>
            <a:endParaRPr lang="it-IT"/>
          </a:p>
        </p:txBody>
      </p:sp>
      <p:sp>
        <p:nvSpPr>
          <p:cNvPr id="4" name="Segnaposto testo 3">
            <a:extLst>
              <a:ext uri="{FF2B5EF4-FFF2-40B4-BE49-F238E27FC236}">
                <a16:creationId xmlns:a16="http://schemas.microsoft.com/office/drawing/2014/main" id="{6FD20263-2C3B-4CD7-891F-931AB2CC36DE}"/>
              </a:ext>
            </a:extLst>
          </p:cNvPr>
          <p:cNvSpPr>
            <a:spLocks noGrp="1"/>
          </p:cNvSpPr>
          <p:nvPr>
            <p:ph type="body" sz="quarter" idx="13"/>
          </p:nvPr>
        </p:nvSpPr>
        <p:spPr/>
        <p:txBody>
          <a:bodyPr/>
          <a:lstStyle/>
          <a:p>
            <a:r>
              <a:rPr lang="it-IT" dirty="0"/>
              <a:t>Fase downword (III)</a:t>
            </a:r>
          </a:p>
        </p:txBody>
      </p:sp>
      <p:grpSp>
        <p:nvGrpSpPr>
          <p:cNvPr id="5" name="Gruppo 4">
            <a:extLst>
              <a:ext uri="{FF2B5EF4-FFF2-40B4-BE49-F238E27FC236}">
                <a16:creationId xmlns:a16="http://schemas.microsoft.com/office/drawing/2014/main" id="{4535D5BE-AA6B-4BC2-A284-714F999E099F}"/>
              </a:ext>
            </a:extLst>
          </p:cNvPr>
          <p:cNvGrpSpPr/>
          <p:nvPr/>
        </p:nvGrpSpPr>
        <p:grpSpPr>
          <a:xfrm>
            <a:off x="2574731" y="1668481"/>
            <a:ext cx="5760000" cy="5040000"/>
            <a:chOff x="3948669" y="1463869"/>
            <a:chExt cx="6474342" cy="5120996"/>
          </a:xfrm>
        </p:grpSpPr>
        <p:grpSp>
          <p:nvGrpSpPr>
            <p:cNvPr id="6" name="Gruppo 5">
              <a:extLst>
                <a:ext uri="{FF2B5EF4-FFF2-40B4-BE49-F238E27FC236}">
                  <a16:creationId xmlns:a16="http://schemas.microsoft.com/office/drawing/2014/main" id="{F2CB22A2-41F9-44A5-9299-7CAF5AFE27E1}"/>
                </a:ext>
              </a:extLst>
            </p:cNvPr>
            <p:cNvGrpSpPr/>
            <p:nvPr/>
          </p:nvGrpSpPr>
          <p:grpSpPr>
            <a:xfrm>
              <a:off x="6819754" y="1463869"/>
              <a:ext cx="2160000" cy="720000"/>
              <a:chOff x="6819754" y="1585244"/>
              <a:chExt cx="2160000" cy="720000"/>
            </a:xfrm>
          </p:grpSpPr>
          <p:sp>
            <p:nvSpPr>
              <p:cNvPr id="59" name="Ovale 58">
                <a:extLst>
                  <a:ext uri="{FF2B5EF4-FFF2-40B4-BE49-F238E27FC236}">
                    <a16:creationId xmlns:a16="http://schemas.microsoft.com/office/drawing/2014/main" id="{A87149D1-91FA-4327-8E82-D60BBBDB2A96}"/>
                  </a:ext>
                </a:extLst>
              </p:cNvPr>
              <p:cNvSpPr/>
              <p:nvPr/>
            </p:nvSpPr>
            <p:spPr>
              <a:xfrm>
                <a:off x="6819754" y="1585244"/>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60" name="Gruppo 59">
                <a:extLst>
                  <a:ext uri="{FF2B5EF4-FFF2-40B4-BE49-F238E27FC236}">
                    <a16:creationId xmlns:a16="http://schemas.microsoft.com/office/drawing/2014/main" id="{467736A6-D761-42A4-8C4C-37A3CC8CD3D3}"/>
                  </a:ext>
                </a:extLst>
              </p:cNvPr>
              <p:cNvGrpSpPr/>
              <p:nvPr/>
            </p:nvGrpSpPr>
            <p:grpSpPr>
              <a:xfrm>
                <a:off x="7284498" y="1691935"/>
                <a:ext cx="1230513" cy="506618"/>
                <a:chOff x="6934690" y="2235179"/>
                <a:chExt cx="1230513" cy="506618"/>
              </a:xfrm>
            </p:grpSpPr>
            <p:sp>
              <p:nvSpPr>
                <p:cNvPr id="61" name="Ovale 60">
                  <a:extLst>
                    <a:ext uri="{FF2B5EF4-FFF2-40B4-BE49-F238E27FC236}">
                      <a16:creationId xmlns:a16="http://schemas.microsoft.com/office/drawing/2014/main" id="{E947F75A-C9D6-4775-BAB0-D1A9004D1D19}"/>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a:t>
                  </a:r>
                </a:p>
              </p:txBody>
            </p:sp>
            <p:sp>
              <p:nvSpPr>
                <p:cNvPr id="62" name="Ovale 61">
                  <a:extLst>
                    <a:ext uri="{FF2B5EF4-FFF2-40B4-BE49-F238E27FC236}">
                      <a16:creationId xmlns:a16="http://schemas.microsoft.com/office/drawing/2014/main" id="{3E0B3F48-6345-4849-AFBF-C59F9239B7EC}"/>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grpSp>
        </p:grpSp>
        <p:grpSp>
          <p:nvGrpSpPr>
            <p:cNvPr id="7" name="Gruppo 6">
              <a:extLst>
                <a:ext uri="{FF2B5EF4-FFF2-40B4-BE49-F238E27FC236}">
                  <a16:creationId xmlns:a16="http://schemas.microsoft.com/office/drawing/2014/main" id="{9972B266-C0CD-4664-8AA7-86D349E3357D}"/>
                </a:ext>
              </a:extLst>
            </p:cNvPr>
            <p:cNvGrpSpPr/>
            <p:nvPr/>
          </p:nvGrpSpPr>
          <p:grpSpPr>
            <a:xfrm>
              <a:off x="6819754" y="2866362"/>
              <a:ext cx="2160000" cy="720000"/>
              <a:chOff x="6819754" y="2819813"/>
              <a:chExt cx="2160000" cy="720000"/>
            </a:xfrm>
          </p:grpSpPr>
          <p:sp>
            <p:nvSpPr>
              <p:cNvPr id="54" name="Ovale 53">
                <a:extLst>
                  <a:ext uri="{FF2B5EF4-FFF2-40B4-BE49-F238E27FC236}">
                    <a16:creationId xmlns:a16="http://schemas.microsoft.com/office/drawing/2014/main" id="{AEE8AC28-0D9C-49CA-A33B-3902ED285302}"/>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5" name="Gruppo 54">
                <a:extLst>
                  <a:ext uri="{FF2B5EF4-FFF2-40B4-BE49-F238E27FC236}">
                    <a16:creationId xmlns:a16="http://schemas.microsoft.com/office/drawing/2014/main" id="{5DADBA86-8B6E-434C-B88B-9BA3EBD69253}"/>
                  </a:ext>
                </a:extLst>
              </p:cNvPr>
              <p:cNvGrpSpPr/>
              <p:nvPr/>
            </p:nvGrpSpPr>
            <p:grpSpPr>
              <a:xfrm>
                <a:off x="7039123" y="2927285"/>
                <a:ext cx="1721262" cy="505057"/>
                <a:chOff x="5029532" y="4984815"/>
                <a:chExt cx="1721262" cy="505057"/>
              </a:xfrm>
            </p:grpSpPr>
            <p:sp>
              <p:nvSpPr>
                <p:cNvPr id="56" name="Ovale 55">
                  <a:extLst>
                    <a:ext uri="{FF2B5EF4-FFF2-40B4-BE49-F238E27FC236}">
                      <a16:creationId xmlns:a16="http://schemas.microsoft.com/office/drawing/2014/main" id="{8D460479-55AC-48C6-A518-72DC48B28AE0}"/>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sp>
              <p:nvSpPr>
                <p:cNvPr id="57" name="Ovale 56">
                  <a:extLst>
                    <a:ext uri="{FF2B5EF4-FFF2-40B4-BE49-F238E27FC236}">
                      <a16:creationId xmlns:a16="http://schemas.microsoft.com/office/drawing/2014/main" id="{50B99B58-DFEC-4393-9237-AEDFBD3EFA3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58" name="Ovale 57">
                  <a:extLst>
                    <a:ext uri="{FF2B5EF4-FFF2-40B4-BE49-F238E27FC236}">
                      <a16:creationId xmlns:a16="http://schemas.microsoft.com/office/drawing/2014/main" id="{3F5237DD-1B2B-417E-A28E-6D875C7BF885}"/>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grpSp>
        </p:grpSp>
        <p:grpSp>
          <p:nvGrpSpPr>
            <p:cNvPr id="8" name="Gruppo 7">
              <a:extLst>
                <a:ext uri="{FF2B5EF4-FFF2-40B4-BE49-F238E27FC236}">
                  <a16:creationId xmlns:a16="http://schemas.microsoft.com/office/drawing/2014/main" id="{A257FDD4-C2DC-42AB-8BA7-4558839CB12B}"/>
                </a:ext>
              </a:extLst>
            </p:cNvPr>
            <p:cNvGrpSpPr/>
            <p:nvPr/>
          </p:nvGrpSpPr>
          <p:grpSpPr>
            <a:xfrm>
              <a:off x="8263011" y="4314132"/>
              <a:ext cx="2160000" cy="720000"/>
              <a:chOff x="6819754" y="1585244"/>
              <a:chExt cx="2160000" cy="720000"/>
            </a:xfrm>
          </p:grpSpPr>
          <p:sp>
            <p:nvSpPr>
              <p:cNvPr id="50" name="Ovale 49">
                <a:extLst>
                  <a:ext uri="{FF2B5EF4-FFF2-40B4-BE49-F238E27FC236}">
                    <a16:creationId xmlns:a16="http://schemas.microsoft.com/office/drawing/2014/main" id="{A98F684C-E6CE-462A-BEB5-777A27E34EE4}"/>
                  </a:ext>
                </a:extLst>
              </p:cNvPr>
              <p:cNvSpPr/>
              <p:nvPr/>
            </p:nvSpPr>
            <p:spPr>
              <a:xfrm>
                <a:off x="6819754" y="1585244"/>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1" name="Gruppo 50">
                <a:extLst>
                  <a:ext uri="{FF2B5EF4-FFF2-40B4-BE49-F238E27FC236}">
                    <a16:creationId xmlns:a16="http://schemas.microsoft.com/office/drawing/2014/main" id="{6E6134F9-FFC6-48AF-A6E1-997F919B6971}"/>
                  </a:ext>
                </a:extLst>
              </p:cNvPr>
              <p:cNvGrpSpPr/>
              <p:nvPr/>
            </p:nvGrpSpPr>
            <p:grpSpPr>
              <a:xfrm>
                <a:off x="7284498" y="1691935"/>
                <a:ext cx="1230513" cy="506618"/>
                <a:chOff x="6934690" y="2235179"/>
                <a:chExt cx="1230513" cy="506618"/>
              </a:xfrm>
            </p:grpSpPr>
            <p:sp>
              <p:nvSpPr>
                <p:cNvPr id="52" name="Ovale 51">
                  <a:extLst>
                    <a:ext uri="{FF2B5EF4-FFF2-40B4-BE49-F238E27FC236}">
                      <a16:creationId xmlns:a16="http://schemas.microsoft.com/office/drawing/2014/main" id="{9D4436A5-EB53-4E50-964C-3945E6B8ECF7}"/>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53" name="Ovale 52">
                  <a:extLst>
                    <a:ext uri="{FF2B5EF4-FFF2-40B4-BE49-F238E27FC236}">
                      <a16:creationId xmlns:a16="http://schemas.microsoft.com/office/drawing/2014/main" id="{2F99BF1B-DE2D-41EC-A00B-8892DA1C6EE7}"/>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X</a:t>
                  </a:r>
                </a:p>
              </p:txBody>
            </p:sp>
          </p:grpSp>
        </p:grpSp>
        <p:grpSp>
          <p:nvGrpSpPr>
            <p:cNvPr id="9" name="Gruppo 8">
              <a:extLst>
                <a:ext uri="{FF2B5EF4-FFF2-40B4-BE49-F238E27FC236}">
                  <a16:creationId xmlns:a16="http://schemas.microsoft.com/office/drawing/2014/main" id="{59FD0A67-A067-4859-918E-978CE5F1094A}"/>
                </a:ext>
              </a:extLst>
            </p:cNvPr>
            <p:cNvGrpSpPr/>
            <p:nvPr/>
          </p:nvGrpSpPr>
          <p:grpSpPr>
            <a:xfrm>
              <a:off x="5383123" y="4286203"/>
              <a:ext cx="2160000" cy="720000"/>
              <a:chOff x="6819754" y="2819813"/>
              <a:chExt cx="2160000" cy="720000"/>
            </a:xfrm>
          </p:grpSpPr>
          <p:sp>
            <p:nvSpPr>
              <p:cNvPr id="45" name="Ovale 44">
                <a:extLst>
                  <a:ext uri="{FF2B5EF4-FFF2-40B4-BE49-F238E27FC236}">
                    <a16:creationId xmlns:a16="http://schemas.microsoft.com/office/drawing/2014/main" id="{50FCB1FF-E8FF-4E03-9E01-186EFE08ED3F}"/>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6" name="Gruppo 45">
                <a:extLst>
                  <a:ext uri="{FF2B5EF4-FFF2-40B4-BE49-F238E27FC236}">
                    <a16:creationId xmlns:a16="http://schemas.microsoft.com/office/drawing/2014/main" id="{48463249-5CED-457A-87F8-1BCA128AAB67}"/>
                  </a:ext>
                </a:extLst>
              </p:cNvPr>
              <p:cNvGrpSpPr/>
              <p:nvPr/>
            </p:nvGrpSpPr>
            <p:grpSpPr>
              <a:xfrm>
                <a:off x="7039123" y="2927285"/>
                <a:ext cx="1721262" cy="505057"/>
                <a:chOff x="5029532" y="4984815"/>
                <a:chExt cx="1721262" cy="505057"/>
              </a:xfrm>
            </p:grpSpPr>
            <p:sp>
              <p:nvSpPr>
                <p:cNvPr id="47" name="Ovale 46">
                  <a:extLst>
                    <a:ext uri="{FF2B5EF4-FFF2-40B4-BE49-F238E27FC236}">
                      <a16:creationId xmlns:a16="http://schemas.microsoft.com/office/drawing/2014/main" id="{A7F0585C-F177-40EE-96E4-55236216EF1E}"/>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48" name="Ovale 47">
                  <a:extLst>
                    <a:ext uri="{FF2B5EF4-FFF2-40B4-BE49-F238E27FC236}">
                      <a16:creationId xmlns:a16="http://schemas.microsoft.com/office/drawing/2014/main" id="{370DF9F0-284F-4811-AC9A-D21FF1153B6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9" name="Ovale 48">
                  <a:extLst>
                    <a:ext uri="{FF2B5EF4-FFF2-40B4-BE49-F238E27FC236}">
                      <a16:creationId xmlns:a16="http://schemas.microsoft.com/office/drawing/2014/main" id="{343039B4-75BC-4BE4-9EF7-9220F9E3C2CC}"/>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0" name="Gruppo 9">
              <a:extLst>
                <a:ext uri="{FF2B5EF4-FFF2-40B4-BE49-F238E27FC236}">
                  <a16:creationId xmlns:a16="http://schemas.microsoft.com/office/drawing/2014/main" id="{BDFEED3A-0B79-44F9-AF52-7C7BBA2465C8}"/>
                </a:ext>
              </a:extLst>
            </p:cNvPr>
            <p:cNvGrpSpPr/>
            <p:nvPr/>
          </p:nvGrpSpPr>
          <p:grpSpPr>
            <a:xfrm>
              <a:off x="3948669" y="5864865"/>
              <a:ext cx="2160000" cy="720000"/>
              <a:chOff x="6819754" y="2819813"/>
              <a:chExt cx="2160000" cy="720000"/>
            </a:xfrm>
          </p:grpSpPr>
          <p:sp>
            <p:nvSpPr>
              <p:cNvPr id="40" name="Ovale 39">
                <a:extLst>
                  <a:ext uri="{FF2B5EF4-FFF2-40B4-BE49-F238E27FC236}">
                    <a16:creationId xmlns:a16="http://schemas.microsoft.com/office/drawing/2014/main" id="{DC53E3D2-2808-48E1-99F8-DA23DBDADB43}"/>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1" name="Gruppo 40">
                <a:extLst>
                  <a:ext uri="{FF2B5EF4-FFF2-40B4-BE49-F238E27FC236}">
                    <a16:creationId xmlns:a16="http://schemas.microsoft.com/office/drawing/2014/main" id="{F3398E23-8C89-4FE5-98AE-A18330A9027C}"/>
                  </a:ext>
                </a:extLst>
              </p:cNvPr>
              <p:cNvGrpSpPr/>
              <p:nvPr/>
            </p:nvGrpSpPr>
            <p:grpSpPr>
              <a:xfrm>
                <a:off x="7039123" y="2927285"/>
                <a:ext cx="1721262" cy="505057"/>
                <a:chOff x="5029532" y="4984815"/>
                <a:chExt cx="1721262" cy="505057"/>
              </a:xfrm>
            </p:grpSpPr>
            <p:sp>
              <p:nvSpPr>
                <p:cNvPr id="42" name="Ovale 41">
                  <a:extLst>
                    <a:ext uri="{FF2B5EF4-FFF2-40B4-BE49-F238E27FC236}">
                      <a16:creationId xmlns:a16="http://schemas.microsoft.com/office/drawing/2014/main" id="{ED1835F9-678E-4989-B03D-A801351E1A5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3" name="Ovale 42">
                  <a:extLst>
                    <a:ext uri="{FF2B5EF4-FFF2-40B4-BE49-F238E27FC236}">
                      <a16:creationId xmlns:a16="http://schemas.microsoft.com/office/drawing/2014/main" id="{C7278E33-9BAB-4994-9FAD-BA768AA0D70F}"/>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
                  </a:r>
                </a:p>
              </p:txBody>
            </p:sp>
            <p:sp>
              <p:nvSpPr>
                <p:cNvPr id="44" name="Ovale 43">
                  <a:extLst>
                    <a:ext uri="{FF2B5EF4-FFF2-40B4-BE49-F238E27FC236}">
                      <a16:creationId xmlns:a16="http://schemas.microsoft.com/office/drawing/2014/main" id="{3820E654-A97F-4C41-AF33-ACE9E315043B}"/>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1" name="Gruppo 10">
              <a:extLst>
                <a:ext uri="{FF2B5EF4-FFF2-40B4-BE49-F238E27FC236}">
                  <a16:creationId xmlns:a16="http://schemas.microsoft.com/office/drawing/2014/main" id="{13DAA3D7-B9BC-4279-8580-32BD638BA8CE}"/>
                </a:ext>
              </a:extLst>
            </p:cNvPr>
            <p:cNvGrpSpPr/>
            <p:nvPr/>
          </p:nvGrpSpPr>
          <p:grpSpPr>
            <a:xfrm>
              <a:off x="6819754" y="5864865"/>
              <a:ext cx="2160000" cy="720000"/>
              <a:chOff x="6819754" y="2819813"/>
              <a:chExt cx="2160000" cy="720000"/>
            </a:xfrm>
          </p:grpSpPr>
          <p:sp>
            <p:nvSpPr>
              <p:cNvPr id="35" name="Ovale 34">
                <a:extLst>
                  <a:ext uri="{FF2B5EF4-FFF2-40B4-BE49-F238E27FC236}">
                    <a16:creationId xmlns:a16="http://schemas.microsoft.com/office/drawing/2014/main" id="{11C8846A-360A-47A7-B8A0-7997B14C38E5}"/>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36" name="Gruppo 35">
                <a:extLst>
                  <a:ext uri="{FF2B5EF4-FFF2-40B4-BE49-F238E27FC236}">
                    <a16:creationId xmlns:a16="http://schemas.microsoft.com/office/drawing/2014/main" id="{1C5D16B1-51D7-46F8-A8C7-605E3B3B983B}"/>
                  </a:ext>
                </a:extLst>
              </p:cNvPr>
              <p:cNvGrpSpPr/>
              <p:nvPr/>
            </p:nvGrpSpPr>
            <p:grpSpPr>
              <a:xfrm>
                <a:off x="7039123" y="2927285"/>
                <a:ext cx="1721262" cy="505057"/>
                <a:chOff x="5029532" y="4984815"/>
                <a:chExt cx="1721262" cy="505057"/>
              </a:xfrm>
            </p:grpSpPr>
            <p:sp>
              <p:nvSpPr>
                <p:cNvPr id="37" name="Ovale 36">
                  <a:extLst>
                    <a:ext uri="{FF2B5EF4-FFF2-40B4-BE49-F238E27FC236}">
                      <a16:creationId xmlns:a16="http://schemas.microsoft.com/office/drawing/2014/main" id="{CB7915F0-FC01-48D3-B922-0B24CD8D6B1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t>
                  </a:r>
                </a:p>
              </p:txBody>
            </p:sp>
            <p:sp>
              <p:nvSpPr>
                <p:cNvPr id="38" name="Ovale 37">
                  <a:extLst>
                    <a:ext uri="{FF2B5EF4-FFF2-40B4-BE49-F238E27FC236}">
                      <a16:creationId xmlns:a16="http://schemas.microsoft.com/office/drawing/2014/main" id="{DBBFA44D-B3AE-4678-AB38-39A7EC2FADF3}"/>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39" name="Ovale 38">
                  <a:extLst>
                    <a:ext uri="{FF2B5EF4-FFF2-40B4-BE49-F238E27FC236}">
                      <a16:creationId xmlns:a16="http://schemas.microsoft.com/office/drawing/2014/main" id="{4F98A147-AF18-4967-9E29-B59519A5F004}"/>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cxnSp>
          <p:nvCxnSpPr>
            <p:cNvPr id="12" name="Connettore diritto 11">
              <a:extLst>
                <a:ext uri="{FF2B5EF4-FFF2-40B4-BE49-F238E27FC236}">
                  <a16:creationId xmlns:a16="http://schemas.microsoft.com/office/drawing/2014/main" id="{235E67F6-6B72-4F5F-89ED-C001E2EA0176}"/>
                </a:ext>
              </a:extLst>
            </p:cNvPr>
            <p:cNvCxnSpPr>
              <a:stCxn id="59" idx="4"/>
              <a:endCxn id="54" idx="0"/>
            </p:cNvCxnSpPr>
            <p:nvPr/>
          </p:nvCxnSpPr>
          <p:spPr>
            <a:xfrm>
              <a:off x="7899754" y="2183869"/>
              <a:ext cx="0" cy="68249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E4613BB-CDC2-451F-9356-48FC1078BB7F}"/>
                </a:ext>
              </a:extLst>
            </p:cNvPr>
            <p:cNvCxnSpPr>
              <a:cxnSpLocks/>
              <a:stCxn id="54" idx="4"/>
              <a:endCxn id="45" idx="7"/>
            </p:cNvCxnSpPr>
            <p:nvPr/>
          </p:nvCxnSpPr>
          <p:spPr>
            <a:xfrm flipH="1">
              <a:off x="7226798" y="3586362"/>
              <a:ext cx="672956" cy="80528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168C4C9D-D229-4AF9-9275-760A468D2C0E}"/>
                </a:ext>
              </a:extLst>
            </p:cNvPr>
            <p:cNvCxnSpPr>
              <a:cxnSpLocks/>
              <a:stCxn id="45" idx="4"/>
              <a:endCxn id="40" idx="0"/>
            </p:cNvCxnSpPr>
            <p:nvPr/>
          </p:nvCxnSpPr>
          <p:spPr>
            <a:xfrm flipH="1">
              <a:off x="5028669" y="5006203"/>
              <a:ext cx="1434454"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637B4DBC-9D4A-4640-9190-806640A86000}"/>
                </a:ext>
              </a:extLst>
            </p:cNvPr>
            <p:cNvCxnSpPr>
              <a:cxnSpLocks/>
              <a:stCxn id="45" idx="4"/>
              <a:endCxn id="35" idx="0"/>
            </p:cNvCxnSpPr>
            <p:nvPr/>
          </p:nvCxnSpPr>
          <p:spPr>
            <a:xfrm>
              <a:off x="6463123" y="5006203"/>
              <a:ext cx="1436631"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B0A2DF22-E4EF-4C3B-814E-DE24DDB34630}"/>
                </a:ext>
              </a:extLst>
            </p:cNvPr>
            <p:cNvCxnSpPr>
              <a:cxnSpLocks/>
              <a:stCxn id="54" idx="4"/>
              <a:endCxn id="50" idx="1"/>
            </p:cNvCxnSpPr>
            <p:nvPr/>
          </p:nvCxnSpPr>
          <p:spPr>
            <a:xfrm>
              <a:off x="7899754" y="3586362"/>
              <a:ext cx="679582" cy="83321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 name="Gruppo 16">
              <a:extLst>
                <a:ext uri="{FF2B5EF4-FFF2-40B4-BE49-F238E27FC236}">
                  <a16:creationId xmlns:a16="http://schemas.microsoft.com/office/drawing/2014/main" id="{4F878C81-FD88-41AE-B475-86F78895BEA8}"/>
                </a:ext>
              </a:extLst>
            </p:cNvPr>
            <p:cNvGrpSpPr/>
            <p:nvPr/>
          </p:nvGrpSpPr>
          <p:grpSpPr>
            <a:xfrm>
              <a:off x="7829398" y="2260000"/>
              <a:ext cx="504000" cy="504000"/>
              <a:chOff x="7860977" y="2449967"/>
              <a:chExt cx="648000" cy="648000"/>
            </a:xfrm>
          </p:grpSpPr>
          <p:sp>
            <p:nvSpPr>
              <p:cNvPr id="33" name="Rettangolo 32">
                <a:extLst>
                  <a:ext uri="{FF2B5EF4-FFF2-40B4-BE49-F238E27FC236}">
                    <a16:creationId xmlns:a16="http://schemas.microsoft.com/office/drawing/2014/main" id="{830E9E30-2273-4D91-BC30-ADE19DE3083A}"/>
                  </a:ext>
                </a:extLst>
              </p:cNvPr>
              <p:cNvSpPr/>
              <p:nvPr/>
            </p:nvSpPr>
            <p:spPr>
              <a:xfrm>
                <a:off x="7860977" y="2449967"/>
                <a:ext cx="648000" cy="648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dirty="0"/>
              </a:p>
            </p:txBody>
          </p:sp>
          <p:sp>
            <p:nvSpPr>
              <p:cNvPr id="34" name="Ovale 33">
                <a:extLst>
                  <a:ext uri="{FF2B5EF4-FFF2-40B4-BE49-F238E27FC236}">
                    <a16:creationId xmlns:a16="http://schemas.microsoft.com/office/drawing/2014/main" id="{D29AC6B5-D9BA-4D7B-9144-E5BCCA009530}"/>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T</a:t>
                </a:r>
              </a:p>
            </p:txBody>
          </p:sp>
        </p:grpSp>
        <p:grpSp>
          <p:nvGrpSpPr>
            <p:cNvPr id="18" name="Gruppo 17">
              <a:extLst>
                <a:ext uri="{FF2B5EF4-FFF2-40B4-BE49-F238E27FC236}">
                  <a16:creationId xmlns:a16="http://schemas.microsoft.com/office/drawing/2014/main" id="{FB1F2295-3AFF-4DD7-A16C-FB41FB9880A8}"/>
                </a:ext>
              </a:extLst>
            </p:cNvPr>
            <p:cNvGrpSpPr/>
            <p:nvPr/>
          </p:nvGrpSpPr>
          <p:grpSpPr>
            <a:xfrm>
              <a:off x="8149546" y="3662959"/>
              <a:ext cx="504000" cy="504000"/>
              <a:chOff x="7860977" y="2449967"/>
              <a:chExt cx="648000" cy="648000"/>
            </a:xfrm>
          </p:grpSpPr>
          <p:sp>
            <p:nvSpPr>
              <p:cNvPr id="31" name="Rettangolo 30">
                <a:extLst>
                  <a:ext uri="{FF2B5EF4-FFF2-40B4-BE49-F238E27FC236}">
                    <a16:creationId xmlns:a16="http://schemas.microsoft.com/office/drawing/2014/main" id="{6BF15B74-40E3-4EC5-9EF0-EF08A08E5046}"/>
                  </a:ext>
                </a:extLst>
              </p:cNvPr>
              <p:cNvSpPr/>
              <p:nvPr/>
            </p:nvSpPr>
            <p:spPr>
              <a:xfrm>
                <a:off x="7860977" y="2449967"/>
                <a:ext cx="648000" cy="648000"/>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32" name="Ovale 31">
                <a:extLst>
                  <a:ext uri="{FF2B5EF4-FFF2-40B4-BE49-F238E27FC236}">
                    <a16:creationId xmlns:a16="http://schemas.microsoft.com/office/drawing/2014/main" id="{CBD774E0-C54D-4A95-A92F-42770DD9DB27}"/>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p:nvGrpSpPr>
            <p:cNvPr id="19" name="Gruppo 18">
              <a:extLst>
                <a:ext uri="{FF2B5EF4-FFF2-40B4-BE49-F238E27FC236}">
                  <a16:creationId xmlns:a16="http://schemas.microsoft.com/office/drawing/2014/main" id="{ABD5B2E4-658B-4F3E-B37E-1B14432F1DF8}"/>
                </a:ext>
              </a:extLst>
            </p:cNvPr>
            <p:cNvGrpSpPr/>
            <p:nvPr/>
          </p:nvGrpSpPr>
          <p:grpSpPr>
            <a:xfrm>
              <a:off x="6694031" y="3668991"/>
              <a:ext cx="953533" cy="504000"/>
              <a:chOff x="5257587" y="2869786"/>
              <a:chExt cx="953533" cy="504000"/>
            </a:xfrm>
          </p:grpSpPr>
          <p:sp>
            <p:nvSpPr>
              <p:cNvPr id="28" name="Rettangolo 27">
                <a:extLst>
                  <a:ext uri="{FF2B5EF4-FFF2-40B4-BE49-F238E27FC236}">
                    <a16:creationId xmlns:a16="http://schemas.microsoft.com/office/drawing/2014/main" id="{39FD32C8-9DFF-4BAB-9168-84EE95573305}"/>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dirty="0"/>
              </a:p>
            </p:txBody>
          </p:sp>
          <p:sp>
            <p:nvSpPr>
              <p:cNvPr id="29" name="Ovale 28">
                <a:extLst>
                  <a:ext uri="{FF2B5EF4-FFF2-40B4-BE49-F238E27FC236}">
                    <a16:creationId xmlns:a16="http://schemas.microsoft.com/office/drawing/2014/main" id="{0B15822F-2F8E-4AFA-8BD0-B5765463C5E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sp>
            <p:nvSpPr>
              <p:cNvPr id="30" name="Ovale 29">
                <a:extLst>
                  <a:ext uri="{FF2B5EF4-FFF2-40B4-BE49-F238E27FC236}">
                    <a16:creationId xmlns:a16="http://schemas.microsoft.com/office/drawing/2014/main" id="{6F4971B2-44F8-4435-B879-B8BD110BD1AD}"/>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0" name="Gruppo 19">
              <a:extLst>
                <a:ext uri="{FF2B5EF4-FFF2-40B4-BE49-F238E27FC236}">
                  <a16:creationId xmlns:a16="http://schemas.microsoft.com/office/drawing/2014/main" id="{41E7D121-35E0-45D4-9692-453801E9EB5E}"/>
                </a:ext>
              </a:extLst>
            </p:cNvPr>
            <p:cNvGrpSpPr/>
            <p:nvPr/>
          </p:nvGrpSpPr>
          <p:grpSpPr>
            <a:xfrm>
              <a:off x="6715123" y="5127375"/>
              <a:ext cx="953533" cy="504000"/>
              <a:chOff x="5257587" y="2869786"/>
              <a:chExt cx="953533" cy="504000"/>
            </a:xfrm>
          </p:grpSpPr>
          <p:sp>
            <p:nvSpPr>
              <p:cNvPr id="25" name="Rettangolo 24">
                <a:extLst>
                  <a:ext uri="{FF2B5EF4-FFF2-40B4-BE49-F238E27FC236}">
                    <a16:creationId xmlns:a16="http://schemas.microsoft.com/office/drawing/2014/main" id="{69FC7582-9B05-409E-9611-AF53324BF1F8}"/>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6" name="Ovale 25">
                <a:extLst>
                  <a:ext uri="{FF2B5EF4-FFF2-40B4-BE49-F238E27FC236}">
                    <a16:creationId xmlns:a16="http://schemas.microsoft.com/office/drawing/2014/main" id="{2A3383C4-CC42-44A0-9879-28FF36AE9004}"/>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7" name="Ovale 26">
                <a:extLst>
                  <a:ext uri="{FF2B5EF4-FFF2-40B4-BE49-F238E27FC236}">
                    <a16:creationId xmlns:a16="http://schemas.microsoft.com/office/drawing/2014/main" id="{947DA889-99D7-418A-B9C9-B7420357CDBF}"/>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1" name="Gruppo 20">
              <a:extLst>
                <a:ext uri="{FF2B5EF4-FFF2-40B4-BE49-F238E27FC236}">
                  <a16:creationId xmlns:a16="http://schemas.microsoft.com/office/drawing/2014/main" id="{27487C80-1527-48D0-AEBA-ADA65C1C6A4F}"/>
                </a:ext>
              </a:extLst>
            </p:cNvPr>
            <p:cNvGrpSpPr/>
            <p:nvPr/>
          </p:nvGrpSpPr>
          <p:grpSpPr>
            <a:xfrm>
              <a:off x="5256823" y="5127375"/>
              <a:ext cx="953533" cy="504000"/>
              <a:chOff x="5257587" y="2869786"/>
              <a:chExt cx="953533" cy="504000"/>
            </a:xfrm>
          </p:grpSpPr>
          <p:sp>
            <p:nvSpPr>
              <p:cNvPr id="22" name="Rettangolo 21">
                <a:extLst>
                  <a:ext uri="{FF2B5EF4-FFF2-40B4-BE49-F238E27FC236}">
                    <a16:creationId xmlns:a16="http://schemas.microsoft.com/office/drawing/2014/main" id="{76F63BEC-F10A-4BC6-BF51-BDAC0B2A119C}"/>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3" name="Ovale 22">
                <a:extLst>
                  <a:ext uri="{FF2B5EF4-FFF2-40B4-BE49-F238E27FC236}">
                    <a16:creationId xmlns:a16="http://schemas.microsoft.com/office/drawing/2014/main" id="{57363B53-3A18-4117-8163-BDA62C33214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4" name="Ovale 23">
                <a:extLst>
                  <a:ext uri="{FF2B5EF4-FFF2-40B4-BE49-F238E27FC236}">
                    <a16:creationId xmlns:a16="http://schemas.microsoft.com/office/drawing/2014/main" id="{852C1F6A-A89F-438A-B027-C0766804F71A}"/>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p:sp>
        <p:nvSpPr>
          <p:cNvPr id="71" name="Rettangolo 70">
            <a:extLst>
              <a:ext uri="{FF2B5EF4-FFF2-40B4-BE49-F238E27FC236}">
                <a16:creationId xmlns:a16="http://schemas.microsoft.com/office/drawing/2014/main" id="{DE276837-5DC6-4355-B87D-768B0E6022FE}"/>
              </a:ext>
            </a:extLst>
          </p:cNvPr>
          <p:cNvSpPr/>
          <p:nvPr/>
        </p:nvSpPr>
        <p:spPr>
          <a:xfrm>
            <a:off x="5148716" y="1577212"/>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1</a:t>
            </a:r>
          </a:p>
        </p:txBody>
      </p:sp>
      <p:sp>
        <p:nvSpPr>
          <p:cNvPr id="77" name="Rettangolo 76">
            <a:extLst>
              <a:ext uri="{FF2B5EF4-FFF2-40B4-BE49-F238E27FC236}">
                <a16:creationId xmlns:a16="http://schemas.microsoft.com/office/drawing/2014/main" id="{242378F8-E1FD-4623-8BF6-18ECA1A59F48}"/>
              </a:ext>
            </a:extLst>
          </p:cNvPr>
          <p:cNvSpPr/>
          <p:nvPr/>
        </p:nvSpPr>
        <p:spPr>
          <a:xfrm>
            <a:off x="4956494" y="3059228"/>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2</a:t>
            </a:r>
          </a:p>
        </p:txBody>
      </p:sp>
      <p:sp>
        <p:nvSpPr>
          <p:cNvPr id="78" name="Rettangolo 77">
            <a:extLst>
              <a:ext uri="{FF2B5EF4-FFF2-40B4-BE49-F238E27FC236}">
                <a16:creationId xmlns:a16="http://schemas.microsoft.com/office/drawing/2014/main" id="{A032F03F-C86B-4397-806F-032AAB96F943}"/>
              </a:ext>
            </a:extLst>
          </p:cNvPr>
          <p:cNvSpPr/>
          <p:nvPr/>
        </p:nvSpPr>
        <p:spPr>
          <a:xfrm>
            <a:off x="3789197" y="440567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3</a:t>
            </a:r>
          </a:p>
        </p:txBody>
      </p:sp>
      <p:sp>
        <p:nvSpPr>
          <p:cNvPr id="80" name="Rettangolo 79">
            <a:extLst>
              <a:ext uri="{FF2B5EF4-FFF2-40B4-BE49-F238E27FC236}">
                <a16:creationId xmlns:a16="http://schemas.microsoft.com/office/drawing/2014/main" id="{D10E697B-C8EA-49AC-8F55-BD7FEF46DED0}"/>
              </a:ext>
            </a:extLst>
          </p:cNvPr>
          <p:cNvSpPr/>
          <p:nvPr/>
        </p:nvSpPr>
        <p:spPr>
          <a:xfrm>
            <a:off x="7985845" y="438430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4</a:t>
            </a:r>
          </a:p>
        </p:txBody>
      </p:sp>
      <p:sp>
        <p:nvSpPr>
          <p:cNvPr id="82" name="Rettangolo 81">
            <a:extLst>
              <a:ext uri="{FF2B5EF4-FFF2-40B4-BE49-F238E27FC236}">
                <a16:creationId xmlns:a16="http://schemas.microsoft.com/office/drawing/2014/main" id="{EA03AF87-493F-47F5-91ED-861D825579E5}"/>
              </a:ext>
            </a:extLst>
          </p:cNvPr>
          <p:cNvSpPr/>
          <p:nvPr/>
        </p:nvSpPr>
        <p:spPr>
          <a:xfrm>
            <a:off x="251789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5</a:t>
            </a:r>
          </a:p>
        </p:txBody>
      </p:sp>
      <p:sp>
        <p:nvSpPr>
          <p:cNvPr id="83" name="Rettangolo 82">
            <a:extLst>
              <a:ext uri="{FF2B5EF4-FFF2-40B4-BE49-F238E27FC236}">
                <a16:creationId xmlns:a16="http://schemas.microsoft.com/office/drawing/2014/main" id="{F96CD289-6157-4FCA-B445-95865DAA0B8E}"/>
              </a:ext>
            </a:extLst>
          </p:cNvPr>
          <p:cNvSpPr/>
          <p:nvPr/>
        </p:nvSpPr>
        <p:spPr>
          <a:xfrm>
            <a:off x="679871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6</a:t>
            </a:r>
          </a:p>
        </p:txBody>
      </p:sp>
      <mc:AlternateContent xmlns:mc="http://schemas.openxmlformats.org/markup-compatibility/2006" xmlns:a14="http://schemas.microsoft.com/office/drawing/2010/main">
        <mc:Choice Requires="a14">
          <p:sp>
            <p:nvSpPr>
              <p:cNvPr id="84" name="Rettangolo 83">
                <a:extLst>
                  <a:ext uri="{FF2B5EF4-FFF2-40B4-BE49-F238E27FC236}">
                    <a16:creationId xmlns:a16="http://schemas.microsoft.com/office/drawing/2014/main" id="{5A4F2D19-A953-42ED-9CD4-1A859EB7F654}"/>
                  </a:ext>
                </a:extLst>
              </p:cNvPr>
              <p:cNvSpPr/>
              <p:nvPr/>
            </p:nvSpPr>
            <p:spPr>
              <a:xfrm>
                <a:off x="2988072" y="4636300"/>
                <a:ext cx="9476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3</m:t>
                          </m:r>
                        </m:sub>
                      </m:sSub>
                      <m:r>
                        <a:rPr lang="it-IT" i="1" smtClean="0">
                          <a:latin typeface="Cambria Math" panose="02040503050406030204" pitchFamily="18" charset="0"/>
                        </a:rPr>
                        <m:t>=</m:t>
                      </m:r>
                      <m:r>
                        <a:rPr lang="it-IT" b="0" i="1" smtClean="0">
                          <a:latin typeface="Cambria Math" panose="02040503050406030204" pitchFamily="18" charset="0"/>
                        </a:rPr>
                        <m:t>1</m:t>
                      </m:r>
                    </m:oMath>
                  </m:oMathPara>
                </a14:m>
                <a:endParaRPr lang="it-IT" dirty="0"/>
              </a:p>
            </p:txBody>
          </p:sp>
        </mc:Choice>
        <mc:Fallback xmlns="">
          <p:sp>
            <p:nvSpPr>
              <p:cNvPr id="84" name="Rettangolo 83">
                <a:extLst>
                  <a:ext uri="{FF2B5EF4-FFF2-40B4-BE49-F238E27FC236}">
                    <a16:creationId xmlns:a16="http://schemas.microsoft.com/office/drawing/2014/main" id="{5A4F2D19-A953-42ED-9CD4-1A859EB7F654}"/>
                  </a:ext>
                </a:extLst>
              </p:cNvPr>
              <p:cNvSpPr>
                <a:spLocks noRot="1" noChangeAspect="1" noMove="1" noResize="1" noEditPoints="1" noAdjustHandles="1" noChangeArrowheads="1" noChangeShapeType="1" noTextEdit="1"/>
              </p:cNvSpPr>
              <p:nvPr/>
            </p:nvSpPr>
            <p:spPr>
              <a:xfrm>
                <a:off x="2988072" y="4636300"/>
                <a:ext cx="947631" cy="369332"/>
              </a:xfrm>
              <a:prstGeom prst="rect">
                <a:avLst/>
              </a:prstGeom>
              <a:blipFill>
                <a:blip r:embed="rId2"/>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5" name="Rettangolo 84">
                <a:extLst>
                  <a:ext uri="{FF2B5EF4-FFF2-40B4-BE49-F238E27FC236}">
                    <a16:creationId xmlns:a16="http://schemas.microsoft.com/office/drawing/2014/main" id="{82347B90-1BE9-4487-9EEF-B71833C36981}"/>
                  </a:ext>
                </a:extLst>
              </p:cNvPr>
              <p:cNvSpPr/>
              <p:nvPr/>
            </p:nvSpPr>
            <p:spPr>
              <a:xfrm>
                <a:off x="8334731" y="4642015"/>
                <a:ext cx="15320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4</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𝑋</m:t>
                          </m:r>
                          <m:r>
                            <a:rPr lang="it-IT" i="1">
                              <a:latin typeface="Cambria Math" panose="02040503050406030204" pitchFamily="18" charset="0"/>
                            </a:rPr>
                            <m:t>|</m:t>
                          </m:r>
                          <m:r>
                            <a:rPr lang="it-IT" i="1">
                              <a:latin typeface="Cambria Math" panose="02040503050406030204" pitchFamily="18" charset="0"/>
                            </a:rPr>
                            <m:t>𝐸</m:t>
                          </m:r>
                        </m:e>
                      </m:d>
                    </m:oMath>
                  </m:oMathPara>
                </a14:m>
                <a:endParaRPr lang="it-IT" dirty="0"/>
              </a:p>
            </p:txBody>
          </p:sp>
        </mc:Choice>
        <mc:Fallback xmlns="">
          <p:sp>
            <p:nvSpPr>
              <p:cNvPr id="85" name="Rettangolo 84">
                <a:extLst>
                  <a:ext uri="{FF2B5EF4-FFF2-40B4-BE49-F238E27FC236}">
                    <a16:creationId xmlns:a16="http://schemas.microsoft.com/office/drawing/2014/main" id="{82347B90-1BE9-4487-9EEF-B71833C36981}"/>
                  </a:ext>
                </a:extLst>
              </p:cNvPr>
              <p:cNvSpPr>
                <a:spLocks noRot="1" noChangeAspect="1" noMove="1" noResize="1" noEditPoints="1" noAdjustHandles="1" noChangeArrowheads="1" noChangeShapeType="1" noTextEdit="1"/>
              </p:cNvSpPr>
              <p:nvPr/>
            </p:nvSpPr>
            <p:spPr>
              <a:xfrm>
                <a:off x="8334731" y="4642015"/>
                <a:ext cx="1532022" cy="369332"/>
              </a:xfrm>
              <a:prstGeom prst="rect">
                <a:avLst/>
              </a:prstGeom>
              <a:blipFill>
                <a:blip r:embed="rId3"/>
                <a:stretch>
                  <a:fillRect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6" name="Rettangolo 85">
                <a:extLst>
                  <a:ext uri="{FF2B5EF4-FFF2-40B4-BE49-F238E27FC236}">
                    <a16:creationId xmlns:a16="http://schemas.microsoft.com/office/drawing/2014/main" id="{FFC3BCC3-0603-43C9-AE00-931791E1D831}"/>
                  </a:ext>
                </a:extLst>
              </p:cNvPr>
              <p:cNvSpPr/>
              <p:nvPr/>
            </p:nvSpPr>
            <p:spPr>
              <a:xfrm>
                <a:off x="833685" y="6166874"/>
                <a:ext cx="17984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5</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𝐷</m:t>
                          </m:r>
                          <m:r>
                            <a:rPr lang="it-IT" i="1">
                              <a:latin typeface="Cambria Math" panose="02040503050406030204" pitchFamily="18" charset="0"/>
                            </a:rPr>
                            <m:t>|</m:t>
                          </m:r>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𝐸</m:t>
                          </m:r>
                        </m:e>
                      </m:d>
                    </m:oMath>
                  </m:oMathPara>
                </a14:m>
                <a:endParaRPr lang="it-IT" dirty="0"/>
              </a:p>
            </p:txBody>
          </p:sp>
        </mc:Choice>
        <mc:Fallback xmlns="">
          <p:sp>
            <p:nvSpPr>
              <p:cNvPr id="86" name="Rettangolo 85">
                <a:extLst>
                  <a:ext uri="{FF2B5EF4-FFF2-40B4-BE49-F238E27FC236}">
                    <a16:creationId xmlns:a16="http://schemas.microsoft.com/office/drawing/2014/main" id="{FFC3BCC3-0603-43C9-AE00-931791E1D831}"/>
                  </a:ext>
                </a:extLst>
              </p:cNvPr>
              <p:cNvSpPr>
                <a:spLocks noRot="1" noChangeAspect="1" noMove="1" noResize="1" noEditPoints="1" noAdjustHandles="1" noChangeArrowheads="1" noChangeShapeType="1" noTextEdit="1"/>
              </p:cNvSpPr>
              <p:nvPr/>
            </p:nvSpPr>
            <p:spPr>
              <a:xfrm>
                <a:off x="833685" y="6166874"/>
                <a:ext cx="1798441" cy="369332"/>
              </a:xfrm>
              <a:prstGeom prst="rect">
                <a:avLst/>
              </a:prstGeom>
              <a:blipFill>
                <a:blip r:embed="rId4"/>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7" name="Rettangolo 86">
                <a:extLst>
                  <a:ext uri="{FF2B5EF4-FFF2-40B4-BE49-F238E27FC236}">
                    <a16:creationId xmlns:a16="http://schemas.microsoft.com/office/drawing/2014/main" id="{AB1FBA64-B36B-4C17-8FA6-2608CAA56975}"/>
                  </a:ext>
                </a:extLst>
              </p:cNvPr>
              <p:cNvSpPr/>
              <p:nvPr/>
            </p:nvSpPr>
            <p:spPr>
              <a:xfrm>
                <a:off x="7137916" y="6166874"/>
                <a:ext cx="30475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6</m:t>
                          </m:r>
                        </m:sub>
                      </m:sSub>
                      <m:r>
                        <a:rPr lang="it-IT" i="1">
                          <a:latin typeface="Cambria Math" panose="02040503050406030204" pitchFamily="18" charset="0"/>
                        </a:rPr>
                        <m:t>=</m:t>
                      </m:r>
                      <m:r>
                        <m:rPr>
                          <m:sty m:val="p"/>
                        </m:rPr>
                        <a:rPr lang="it-IT" smtClean="0">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𝑆</m:t>
                          </m:r>
                        </m:e>
                      </m:d>
                      <m:r>
                        <a:rPr lang="it-IT" b="0" i="1" smtClean="0">
                          <a:latin typeface="Cambria Math" panose="02040503050406030204" pitchFamily="18" charset="0"/>
                        </a:rPr>
                        <m:t>⋅</m:t>
                      </m:r>
                      <m:r>
                        <m:rPr>
                          <m:sty m:val="p"/>
                        </m:rPr>
                        <a:rPr lang="it-IT" smtClean="0">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𝐿</m:t>
                          </m:r>
                          <m:r>
                            <a:rPr lang="it-IT" i="1">
                              <a:latin typeface="Cambria Math" panose="02040503050406030204" pitchFamily="18" charset="0"/>
                            </a:rPr>
                            <m:t>|</m:t>
                          </m:r>
                          <m:r>
                            <a:rPr lang="it-IT" i="1">
                              <a:latin typeface="Cambria Math" panose="02040503050406030204" pitchFamily="18" charset="0"/>
                            </a:rPr>
                            <m:t>𝑆</m:t>
                          </m:r>
                        </m:e>
                      </m:d>
                      <m:r>
                        <a:rPr lang="it-IT" b="0" i="1" smtClean="0">
                          <a:latin typeface="Cambria Math" panose="02040503050406030204" pitchFamily="18" charset="0"/>
                        </a:rPr>
                        <m:t>⋅</m:t>
                      </m:r>
                      <m:r>
                        <m:rPr>
                          <m:sty m:val="p"/>
                        </m:rPr>
                        <a:rPr lang="it-IT">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𝑆</m:t>
                          </m:r>
                        </m:e>
                      </m:d>
                    </m:oMath>
                  </m:oMathPara>
                </a14:m>
                <a:endParaRPr lang="it-IT" dirty="0"/>
              </a:p>
            </p:txBody>
          </p:sp>
        </mc:Choice>
        <mc:Fallback xmlns="">
          <p:sp>
            <p:nvSpPr>
              <p:cNvPr id="87" name="Rettangolo 86">
                <a:extLst>
                  <a:ext uri="{FF2B5EF4-FFF2-40B4-BE49-F238E27FC236}">
                    <a16:creationId xmlns:a16="http://schemas.microsoft.com/office/drawing/2014/main" id="{AB1FBA64-B36B-4C17-8FA6-2608CAA56975}"/>
                  </a:ext>
                </a:extLst>
              </p:cNvPr>
              <p:cNvSpPr>
                <a:spLocks noRot="1" noChangeAspect="1" noMove="1" noResize="1" noEditPoints="1" noAdjustHandles="1" noChangeArrowheads="1" noChangeShapeType="1" noTextEdit="1"/>
              </p:cNvSpPr>
              <p:nvPr/>
            </p:nvSpPr>
            <p:spPr>
              <a:xfrm>
                <a:off x="7137916" y="6166874"/>
                <a:ext cx="3047501" cy="369332"/>
              </a:xfrm>
              <a:prstGeom prst="rect">
                <a:avLst/>
              </a:prstGeom>
              <a:blipFill>
                <a:blip r:embed="rId5"/>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8" name="Rettangolo 87">
                <a:extLst>
                  <a:ext uri="{FF2B5EF4-FFF2-40B4-BE49-F238E27FC236}">
                    <a16:creationId xmlns:a16="http://schemas.microsoft.com/office/drawing/2014/main" id="{BA8651FC-926A-47FB-B2AA-08CA89E4D540}"/>
                  </a:ext>
                </a:extLst>
              </p:cNvPr>
              <p:cNvSpPr/>
              <p:nvPr/>
            </p:nvSpPr>
            <p:spPr>
              <a:xfrm>
                <a:off x="7073612" y="1811741"/>
                <a:ext cx="2986010"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1</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𝐴</m:t>
                          </m:r>
                        </m:e>
                      </m:d>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𝑇</m:t>
                          </m:r>
                          <m:r>
                            <a:rPr lang="it-IT" i="1">
                              <a:latin typeface="Cambria Math" panose="02040503050406030204" pitchFamily="18" charset="0"/>
                            </a:rPr>
                            <m:t>|</m:t>
                          </m:r>
                          <m:r>
                            <a:rPr lang="it-IT" i="1">
                              <a:latin typeface="Cambria Math" panose="02040503050406030204" pitchFamily="18" charset="0"/>
                            </a:rPr>
                            <m:t>𝐴</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𝐿</m:t>
                          </m:r>
                        </m:sub>
                      </m:sSub>
                      <m:d>
                        <m:dPr>
                          <m:ctrlPr>
                            <a:rPr lang="it-IT" i="1">
                              <a:latin typeface="Cambria Math" panose="02040503050406030204" pitchFamily="18" charset="0"/>
                            </a:rPr>
                          </m:ctrlPr>
                        </m:dPr>
                        <m:e>
                          <m:r>
                            <a:rPr lang="it-IT" i="1">
                              <a:latin typeface="Cambria Math" panose="02040503050406030204" pitchFamily="18" charset="0"/>
                            </a:rPr>
                            <m:t>𝑇</m:t>
                          </m:r>
                        </m:e>
                      </m:d>
                    </m:oMath>
                  </m:oMathPara>
                </a14:m>
                <a:endParaRPr lang="it-IT" dirty="0"/>
              </a:p>
            </p:txBody>
          </p:sp>
        </mc:Choice>
        <mc:Fallback xmlns="">
          <p:sp>
            <p:nvSpPr>
              <p:cNvPr id="88" name="Rettangolo 87">
                <a:extLst>
                  <a:ext uri="{FF2B5EF4-FFF2-40B4-BE49-F238E27FC236}">
                    <a16:creationId xmlns:a16="http://schemas.microsoft.com/office/drawing/2014/main" id="{BA8651FC-926A-47FB-B2AA-08CA89E4D540}"/>
                  </a:ext>
                </a:extLst>
              </p:cNvPr>
              <p:cNvSpPr>
                <a:spLocks noRot="1" noChangeAspect="1" noMove="1" noResize="1" noEditPoints="1" noAdjustHandles="1" noChangeArrowheads="1" noChangeShapeType="1" noTextEdit="1"/>
              </p:cNvSpPr>
              <p:nvPr/>
            </p:nvSpPr>
            <p:spPr>
              <a:xfrm>
                <a:off x="7073612" y="1811741"/>
                <a:ext cx="2986010" cy="381515"/>
              </a:xfrm>
              <a:prstGeom prst="rect">
                <a:avLst/>
              </a:prstGeom>
              <a:blipFill>
                <a:blip r:embed="rId6"/>
                <a:stretch>
                  <a:fillRect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1" name="Rettangolo 90">
                <a:extLst>
                  <a:ext uri="{FF2B5EF4-FFF2-40B4-BE49-F238E27FC236}">
                    <a16:creationId xmlns:a16="http://schemas.microsoft.com/office/drawing/2014/main" id="{65494935-9AC9-48BF-9416-7B6A826C5AF0}"/>
                  </a:ext>
                </a:extLst>
              </p:cNvPr>
              <p:cNvSpPr/>
              <p:nvPr/>
            </p:nvSpPr>
            <p:spPr>
              <a:xfrm>
                <a:off x="1240103" y="5355144"/>
                <a:ext cx="2547172"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3,5</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i="1">
                              <a:latin typeface="Cambria Math" panose="02040503050406030204" pitchFamily="18" charset="0"/>
                            </a:rPr>
                            <m:t>5→3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𝐷</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𝐵</m:t>
                          </m:r>
                          <m:r>
                            <a:rPr lang="it-IT" b="0" i="1" smtClean="0">
                              <a:latin typeface="Cambria Math" panose="02040503050406030204" pitchFamily="18" charset="0"/>
                            </a:rPr>
                            <m:t>,</m:t>
                          </m:r>
                          <m:r>
                            <a:rPr lang="it-IT" b="0" i="1" smtClean="0">
                              <a:latin typeface="Cambria Math" panose="02040503050406030204" pitchFamily="18" charset="0"/>
                            </a:rPr>
                            <m:t>𝐸</m:t>
                          </m:r>
                        </m:e>
                      </m:d>
                    </m:oMath>
                  </m:oMathPara>
                </a14:m>
                <a:endParaRPr lang="it-IT" dirty="0"/>
              </a:p>
            </p:txBody>
          </p:sp>
        </mc:Choice>
        <mc:Fallback xmlns="">
          <p:sp>
            <p:nvSpPr>
              <p:cNvPr id="91" name="Rettangolo 90">
                <a:extLst>
                  <a:ext uri="{FF2B5EF4-FFF2-40B4-BE49-F238E27FC236}">
                    <a16:creationId xmlns:a16="http://schemas.microsoft.com/office/drawing/2014/main" id="{65494935-9AC9-48BF-9416-7B6A826C5AF0}"/>
                  </a:ext>
                </a:extLst>
              </p:cNvPr>
              <p:cNvSpPr>
                <a:spLocks noRot="1" noChangeAspect="1" noMove="1" noResize="1" noEditPoints="1" noAdjustHandles="1" noChangeArrowheads="1" noChangeShapeType="1" noTextEdit="1"/>
              </p:cNvSpPr>
              <p:nvPr/>
            </p:nvSpPr>
            <p:spPr>
              <a:xfrm>
                <a:off x="1240103" y="5355144"/>
                <a:ext cx="2547172" cy="381515"/>
              </a:xfrm>
              <a:prstGeom prst="rect">
                <a:avLst/>
              </a:prstGeom>
              <a:blipFill>
                <a:blip r:embed="rId7"/>
                <a:stretch>
                  <a:fillRect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Rettangolo 91">
                <a:extLst>
                  <a:ext uri="{FF2B5EF4-FFF2-40B4-BE49-F238E27FC236}">
                    <a16:creationId xmlns:a16="http://schemas.microsoft.com/office/drawing/2014/main" id="{C14F93AF-5BEF-4DD8-A5D4-896A4184BD09}"/>
                  </a:ext>
                </a:extLst>
              </p:cNvPr>
              <p:cNvSpPr/>
              <p:nvPr/>
            </p:nvSpPr>
            <p:spPr>
              <a:xfrm>
                <a:off x="5930556" y="5333442"/>
                <a:ext cx="2473882"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3,6</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i="1">
                              <a:latin typeface="Cambria Math" panose="02040503050406030204" pitchFamily="18" charset="0"/>
                            </a:rPr>
                            <m:t>6→3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𝑠</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𝐵</m:t>
                          </m:r>
                          <m:r>
                            <a:rPr lang="it-IT" b="0" i="1" smtClean="0">
                              <a:latin typeface="Cambria Math" panose="02040503050406030204" pitchFamily="18" charset="0"/>
                            </a:rPr>
                            <m:t>,</m:t>
                          </m:r>
                          <m:r>
                            <a:rPr lang="it-IT" b="0" i="1" smtClean="0">
                              <a:latin typeface="Cambria Math" panose="02040503050406030204" pitchFamily="18" charset="0"/>
                            </a:rPr>
                            <m:t>𝐿</m:t>
                          </m:r>
                        </m:e>
                      </m:d>
                    </m:oMath>
                  </m:oMathPara>
                </a14:m>
                <a:endParaRPr lang="it-IT" dirty="0"/>
              </a:p>
            </p:txBody>
          </p:sp>
        </mc:Choice>
        <mc:Fallback xmlns="">
          <p:sp>
            <p:nvSpPr>
              <p:cNvPr id="92" name="Rettangolo 91">
                <a:extLst>
                  <a:ext uri="{FF2B5EF4-FFF2-40B4-BE49-F238E27FC236}">
                    <a16:creationId xmlns:a16="http://schemas.microsoft.com/office/drawing/2014/main" id="{C14F93AF-5BEF-4DD8-A5D4-896A4184BD09}"/>
                  </a:ext>
                </a:extLst>
              </p:cNvPr>
              <p:cNvSpPr>
                <a:spLocks noRot="1" noChangeAspect="1" noMove="1" noResize="1" noEditPoints="1" noAdjustHandles="1" noChangeArrowheads="1" noChangeShapeType="1" noTextEdit="1"/>
              </p:cNvSpPr>
              <p:nvPr/>
            </p:nvSpPr>
            <p:spPr>
              <a:xfrm>
                <a:off x="5930556" y="5333442"/>
                <a:ext cx="2473882" cy="381515"/>
              </a:xfrm>
              <a:prstGeom prst="rect">
                <a:avLst/>
              </a:prstGeom>
              <a:blipFill>
                <a:blip r:embed="rId8"/>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3" name="Rettangolo 92">
                <a:extLst>
                  <a:ext uri="{FF2B5EF4-FFF2-40B4-BE49-F238E27FC236}">
                    <a16:creationId xmlns:a16="http://schemas.microsoft.com/office/drawing/2014/main" id="{631BCD23-C215-4A02-9672-51C31D801812}"/>
                  </a:ext>
                </a:extLst>
              </p:cNvPr>
              <p:cNvSpPr/>
              <p:nvPr/>
            </p:nvSpPr>
            <p:spPr>
              <a:xfrm>
                <a:off x="6807264" y="3881430"/>
                <a:ext cx="3784754" cy="381515"/>
              </a:xfrm>
              <a:prstGeom prst="rect">
                <a:avLst/>
              </a:prstGeom>
              <a:solidFill>
                <a:schemeClr val="bg1">
                  <a:alpha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panose="02040503050406030204" pitchFamily="18" charset="0"/>
                                </a:rPr>
                                <m:t>𝜇</m:t>
                              </m:r>
                            </m:e>
                            <m:sub>
                              <m:r>
                                <a:rPr lang="it-IT" b="0" i="1" smtClean="0">
                                  <a:latin typeface="Cambria Math" panose="02040503050406030204" pitchFamily="18" charset="0"/>
                                </a:rPr>
                                <m:t>2,4</m:t>
                              </m:r>
                            </m:sub>
                          </m:sSub>
                          <m:r>
                            <a:rPr lang="it-IT" i="1">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4</m:t>
                          </m:r>
                          <m:r>
                            <a:rPr lang="it-IT" i="1">
                              <a:latin typeface="Cambria Math" panose="02040503050406030204" pitchFamily="18" charset="0"/>
                            </a:rPr>
                            <m:t>→</m:t>
                          </m:r>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2→4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𝑋</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𝐿</m:t>
                          </m:r>
                          <m:r>
                            <a:rPr lang="it-IT" b="0" i="1" smtClean="0">
                              <a:latin typeface="Cambria Math" panose="02040503050406030204" pitchFamily="18" charset="0"/>
                            </a:rPr>
                            <m:t>,</m:t>
                          </m:r>
                          <m:r>
                            <a:rPr lang="it-IT" b="0" i="1" smtClean="0">
                              <a:latin typeface="Cambria Math" panose="02040503050406030204" pitchFamily="18" charset="0"/>
                            </a:rPr>
                            <m:t>𝑇</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e>
                      </m:d>
                    </m:oMath>
                  </m:oMathPara>
                </a14:m>
                <a:endParaRPr lang="it-IT" dirty="0"/>
              </a:p>
            </p:txBody>
          </p:sp>
        </mc:Choice>
        <mc:Fallback xmlns="">
          <p:sp>
            <p:nvSpPr>
              <p:cNvPr id="93" name="Rettangolo 92">
                <a:extLst>
                  <a:ext uri="{FF2B5EF4-FFF2-40B4-BE49-F238E27FC236}">
                    <a16:creationId xmlns:a16="http://schemas.microsoft.com/office/drawing/2014/main" id="{631BCD23-C215-4A02-9672-51C31D801812}"/>
                  </a:ext>
                </a:extLst>
              </p:cNvPr>
              <p:cNvSpPr>
                <a:spLocks noRot="1" noChangeAspect="1" noMove="1" noResize="1" noEditPoints="1" noAdjustHandles="1" noChangeArrowheads="1" noChangeShapeType="1" noTextEdit="1"/>
              </p:cNvSpPr>
              <p:nvPr/>
            </p:nvSpPr>
            <p:spPr>
              <a:xfrm>
                <a:off x="6807264" y="3881430"/>
                <a:ext cx="3784754" cy="381515"/>
              </a:xfrm>
              <a:prstGeom prst="rect">
                <a:avLst/>
              </a:prstGeom>
              <a:blipFill>
                <a:blip r:embed="rId9"/>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6" name="Rettangolo 95">
                <a:extLst>
                  <a:ext uri="{FF2B5EF4-FFF2-40B4-BE49-F238E27FC236}">
                    <a16:creationId xmlns:a16="http://schemas.microsoft.com/office/drawing/2014/main" id="{304ABE03-38CA-4C73-9F3B-3D1003E5F927}"/>
                  </a:ext>
                </a:extLst>
              </p:cNvPr>
              <p:cNvSpPr/>
              <p:nvPr/>
            </p:nvSpPr>
            <p:spPr>
              <a:xfrm>
                <a:off x="2563116" y="3892550"/>
                <a:ext cx="2459519"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2,3</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3</m:t>
                          </m:r>
                          <m:r>
                            <a:rPr lang="it-IT" i="1">
                              <a:latin typeface="Cambria Math" panose="02040503050406030204" pitchFamily="18" charset="0"/>
                            </a:rPr>
                            <m:t>→</m:t>
                          </m:r>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𝐵</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e>
                      </m:d>
                    </m:oMath>
                  </m:oMathPara>
                </a14:m>
                <a:endParaRPr lang="it-IT" dirty="0"/>
              </a:p>
            </p:txBody>
          </p:sp>
        </mc:Choice>
        <mc:Fallback xmlns="">
          <p:sp>
            <p:nvSpPr>
              <p:cNvPr id="96" name="Rettangolo 95">
                <a:extLst>
                  <a:ext uri="{FF2B5EF4-FFF2-40B4-BE49-F238E27FC236}">
                    <a16:creationId xmlns:a16="http://schemas.microsoft.com/office/drawing/2014/main" id="{304ABE03-38CA-4C73-9F3B-3D1003E5F927}"/>
                  </a:ext>
                </a:extLst>
              </p:cNvPr>
              <p:cNvSpPr>
                <a:spLocks noRot="1" noChangeAspect="1" noMove="1" noResize="1" noEditPoints="1" noAdjustHandles="1" noChangeArrowheads="1" noChangeShapeType="1" noTextEdit="1"/>
              </p:cNvSpPr>
              <p:nvPr/>
            </p:nvSpPr>
            <p:spPr>
              <a:xfrm>
                <a:off x="2563116" y="3892550"/>
                <a:ext cx="2459519" cy="381515"/>
              </a:xfrm>
              <a:prstGeom prst="rect">
                <a:avLst/>
              </a:prstGeom>
              <a:blipFill>
                <a:blip r:embed="rId10"/>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1" name="Rettangolo 80">
                <a:extLst>
                  <a:ext uri="{FF2B5EF4-FFF2-40B4-BE49-F238E27FC236}">
                    <a16:creationId xmlns:a16="http://schemas.microsoft.com/office/drawing/2014/main" id="{7818DAAD-B824-4DDC-BF01-4CE6E631D82F}"/>
                  </a:ext>
                </a:extLst>
              </p:cNvPr>
              <p:cNvSpPr/>
              <p:nvPr/>
            </p:nvSpPr>
            <p:spPr>
              <a:xfrm>
                <a:off x="6541304" y="2465985"/>
                <a:ext cx="3758208" cy="381515"/>
              </a:xfrm>
              <a:prstGeom prst="rect">
                <a:avLst/>
              </a:prstGeom>
            </p:spPr>
            <p:txBody>
              <a:bodyPr wrap="none">
                <a:spAutoFit/>
              </a:bodyPr>
              <a:lstStyle/>
              <a:p>
                <a14:m>
                  <m:oMath xmlns:m="http://schemas.openxmlformats.org/officeDocument/2006/math">
                    <m:sSub>
                      <m:sSubPr>
                        <m:ctrlPr>
                          <a:rPr lang="it-IT" i="1" smtClean="0">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panose="02040503050406030204" pitchFamily="18" charset="0"/>
                              </a:rPr>
                              <m:t>𝜇</m:t>
                            </m:r>
                          </m:e>
                          <m:sub>
                            <m:r>
                              <a:rPr lang="it-IT" b="0" i="1" smtClean="0">
                                <a:latin typeface="Cambria Math" panose="02040503050406030204" pitchFamily="18" charset="0"/>
                              </a:rPr>
                              <m:t>1,2</m:t>
                            </m:r>
                          </m:sub>
                        </m:sSub>
                        <m:r>
                          <a:rPr lang="it-IT" i="1">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2</m:t>
                        </m:r>
                        <m:r>
                          <a:rPr lang="it-IT" i="1">
                            <a:latin typeface="Cambria Math" panose="02040503050406030204" pitchFamily="18" charset="0"/>
                          </a:rPr>
                          <m:t>→</m:t>
                        </m:r>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1→2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𝑇</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𝐴</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𝑇</m:t>
                        </m:r>
                      </m:e>
                    </m:d>
                  </m:oMath>
                </a14:m>
                <a:r>
                  <a:rPr lang="it-IT" dirty="0"/>
                  <a:t> </a:t>
                </a:r>
              </a:p>
            </p:txBody>
          </p:sp>
        </mc:Choice>
        <mc:Fallback xmlns="">
          <p:sp>
            <p:nvSpPr>
              <p:cNvPr id="81" name="Rettangolo 80">
                <a:extLst>
                  <a:ext uri="{FF2B5EF4-FFF2-40B4-BE49-F238E27FC236}">
                    <a16:creationId xmlns:a16="http://schemas.microsoft.com/office/drawing/2014/main" id="{7818DAAD-B824-4DDC-BF01-4CE6E631D82F}"/>
                  </a:ext>
                </a:extLst>
              </p:cNvPr>
              <p:cNvSpPr>
                <a:spLocks noRot="1" noChangeAspect="1" noMove="1" noResize="1" noEditPoints="1" noAdjustHandles="1" noChangeArrowheads="1" noChangeShapeType="1" noTextEdit="1"/>
              </p:cNvSpPr>
              <p:nvPr/>
            </p:nvSpPr>
            <p:spPr>
              <a:xfrm>
                <a:off x="6541304" y="2465985"/>
                <a:ext cx="3758208" cy="381515"/>
              </a:xfrm>
              <a:prstGeom prst="rect">
                <a:avLst/>
              </a:prstGeom>
              <a:blipFill>
                <a:blip r:embed="rId11"/>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6" name="Rettangolo 65">
                <a:extLst>
                  <a:ext uri="{FF2B5EF4-FFF2-40B4-BE49-F238E27FC236}">
                    <a16:creationId xmlns:a16="http://schemas.microsoft.com/office/drawing/2014/main" id="{C68E296B-A75A-454F-B4A1-43896D696519}"/>
                  </a:ext>
                </a:extLst>
              </p:cNvPr>
              <p:cNvSpPr/>
              <p:nvPr/>
            </p:nvSpPr>
            <p:spPr>
              <a:xfrm>
                <a:off x="7137916" y="3226570"/>
                <a:ext cx="4108045" cy="369332"/>
              </a:xfrm>
              <a:prstGeom prst="rect">
                <a:avLst/>
              </a:prstGeom>
              <a:solidFill>
                <a:schemeClr val="bg1">
                  <a:alpha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2</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𝑇</m:t>
                          </m:r>
                          <m:r>
                            <a:rPr lang="it-IT" i="1">
                              <a:latin typeface="Cambria Math" panose="02040503050406030204" pitchFamily="18" charset="0"/>
                            </a:rPr>
                            <m:t>,</m:t>
                          </m:r>
                          <m:r>
                            <a:rPr lang="it-IT" i="1">
                              <a:latin typeface="Cambria Math" panose="02040503050406030204" pitchFamily="18" charset="0"/>
                            </a:rPr>
                            <m:t>𝐿</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𝐴</m:t>
                          </m:r>
                        </m:sub>
                      </m:sSub>
                      <m:d>
                        <m:dPr>
                          <m:ctrlPr>
                            <a:rPr lang="it-IT" i="1">
                              <a:latin typeface="Cambria Math" panose="02040503050406030204" pitchFamily="18" charset="0"/>
                            </a:rPr>
                          </m:ctrlPr>
                        </m:dPr>
                        <m:e>
                          <m:r>
                            <a:rPr lang="it-IT" i="1">
                              <a:latin typeface="Cambria Math" panose="02040503050406030204" pitchFamily="18" charset="0"/>
                            </a:rPr>
                            <m:t>𝑇</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𝐵</m:t>
                          </m:r>
                        </m:sub>
                      </m:sSub>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𝐿</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𝑋</m:t>
                          </m:r>
                        </m:sub>
                      </m:sSub>
                      <m:d>
                        <m:dPr>
                          <m:ctrlPr>
                            <a:rPr lang="it-IT" i="1">
                              <a:latin typeface="Cambria Math" panose="02040503050406030204" pitchFamily="18" charset="0"/>
                            </a:rPr>
                          </m:ctrlPr>
                        </m:dPr>
                        <m:e>
                          <m:r>
                            <a:rPr lang="it-IT" i="1">
                              <a:latin typeface="Cambria Math" panose="02040503050406030204" pitchFamily="18" charset="0"/>
                            </a:rPr>
                            <m:t>𝐸</m:t>
                          </m:r>
                        </m:e>
                      </m:d>
                    </m:oMath>
                  </m:oMathPara>
                </a14:m>
                <a:endParaRPr lang="it-IT" dirty="0"/>
              </a:p>
            </p:txBody>
          </p:sp>
        </mc:Choice>
        <mc:Fallback xmlns="">
          <p:sp>
            <p:nvSpPr>
              <p:cNvPr id="66" name="Rettangolo 65">
                <a:extLst>
                  <a:ext uri="{FF2B5EF4-FFF2-40B4-BE49-F238E27FC236}">
                    <a16:creationId xmlns:a16="http://schemas.microsoft.com/office/drawing/2014/main" id="{C68E296B-A75A-454F-B4A1-43896D696519}"/>
                  </a:ext>
                </a:extLst>
              </p:cNvPr>
              <p:cNvSpPr>
                <a:spLocks noRot="1" noChangeAspect="1" noMove="1" noResize="1" noEditPoints="1" noAdjustHandles="1" noChangeArrowheads="1" noChangeShapeType="1" noTextEdit="1"/>
              </p:cNvSpPr>
              <p:nvPr/>
            </p:nvSpPr>
            <p:spPr>
              <a:xfrm>
                <a:off x="7137916" y="3226570"/>
                <a:ext cx="4108045" cy="369332"/>
              </a:xfrm>
              <a:prstGeom prst="rect">
                <a:avLst/>
              </a:prstGeom>
              <a:blipFill>
                <a:blip r:embed="rId12"/>
                <a:stretch>
                  <a:fillRect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9" name="CasellaDiTesto 88">
                <a:extLst>
                  <a:ext uri="{FF2B5EF4-FFF2-40B4-BE49-F238E27FC236}">
                    <a16:creationId xmlns:a16="http://schemas.microsoft.com/office/drawing/2014/main" id="{2BFB2E45-1897-4E55-B80D-F211C0050F4F}"/>
                  </a:ext>
                </a:extLst>
              </p:cNvPr>
              <p:cNvSpPr txBox="1"/>
              <p:nvPr/>
            </p:nvSpPr>
            <p:spPr>
              <a:xfrm>
                <a:off x="201881" y="1648229"/>
                <a:ext cx="4513690" cy="683392"/>
              </a:xfrm>
              <a:prstGeom prst="rect">
                <a:avLst/>
              </a:prstGeom>
              <a:noFill/>
            </p:spPr>
            <p:txBody>
              <a:bodyPr wrap="square" rtlCol="0">
                <a:spAutoFit/>
              </a:bodyPr>
              <a:lstStyle/>
              <a:p>
                <a:pPr algn="just"/>
                <a:r>
                  <a:rPr lang="it-IT" dirty="0"/>
                  <a:t>Aggiorniamo il sepset belief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2,4</m:t>
                        </m:r>
                      </m:sub>
                    </m:sSub>
                  </m:oMath>
                </a14:m>
                <a:r>
                  <a:rPr lang="it-IT" dirty="0"/>
                  <a:t> calcolando il messaggio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2→4</m:t>
                        </m:r>
                      </m:sub>
                    </m:sSub>
                  </m:oMath>
                </a14:m>
                <a:endParaRPr lang="it-IT" dirty="0"/>
              </a:p>
            </p:txBody>
          </p:sp>
        </mc:Choice>
        <mc:Fallback xmlns="">
          <p:sp>
            <p:nvSpPr>
              <p:cNvPr id="89" name="CasellaDiTesto 88">
                <a:extLst>
                  <a:ext uri="{FF2B5EF4-FFF2-40B4-BE49-F238E27FC236}">
                    <a16:creationId xmlns:a16="http://schemas.microsoft.com/office/drawing/2014/main" id="{2BFB2E45-1897-4E55-B80D-F211C0050F4F}"/>
                  </a:ext>
                </a:extLst>
              </p:cNvPr>
              <p:cNvSpPr txBox="1">
                <a:spLocks noRot="1" noChangeAspect="1" noMove="1" noResize="1" noEditPoints="1" noAdjustHandles="1" noChangeArrowheads="1" noChangeShapeType="1" noTextEdit="1"/>
              </p:cNvSpPr>
              <p:nvPr/>
            </p:nvSpPr>
            <p:spPr>
              <a:xfrm>
                <a:off x="201881" y="1648229"/>
                <a:ext cx="4513690" cy="683392"/>
              </a:xfrm>
              <a:prstGeom prst="rect">
                <a:avLst/>
              </a:prstGeom>
              <a:blipFill>
                <a:blip r:embed="rId13"/>
                <a:stretch>
                  <a:fillRect l="-1080" t="-3571" r="-1080" b="-982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0" name="CasellaDiTesto 89">
                <a:extLst>
                  <a:ext uri="{FF2B5EF4-FFF2-40B4-BE49-F238E27FC236}">
                    <a16:creationId xmlns:a16="http://schemas.microsoft.com/office/drawing/2014/main" id="{ADF54B14-E8F1-4F8B-AC0A-2D6B1551C38F}"/>
                  </a:ext>
                </a:extLst>
              </p:cNvPr>
              <p:cNvSpPr txBox="1"/>
              <p:nvPr/>
            </p:nvSpPr>
            <p:spPr>
              <a:xfrm>
                <a:off x="221336" y="2384783"/>
                <a:ext cx="4735158" cy="155568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it-IT" i="1" smtClean="0">
                              <a:latin typeface="Cambria Math" panose="02040503050406030204" pitchFamily="18" charset="0"/>
                            </a:rPr>
                          </m:ctrlPr>
                        </m:sSubPr>
                        <m:e>
                          <m:r>
                            <a:rPr lang="it-IT" i="1">
                              <a:latin typeface="Cambria Math" panose="02040503050406030204" pitchFamily="18" charset="0"/>
                            </a:rPr>
                            <m:t>𝛿</m:t>
                          </m:r>
                        </m:e>
                        <m:sub>
                          <m:r>
                            <a:rPr lang="it-IT" b="0" i="1" smtClean="0">
                              <a:latin typeface="Cambria Math" panose="02040503050406030204" pitchFamily="18" charset="0"/>
                            </a:rPr>
                            <m:t>2</m:t>
                          </m:r>
                          <m:r>
                            <a:rPr lang="it-IT" i="1">
                              <a:latin typeface="Cambria Math" panose="02040503050406030204" pitchFamily="18" charset="0"/>
                            </a:rPr>
                            <m:t>→</m:t>
                          </m:r>
                          <m:r>
                            <a:rPr lang="it-IT" b="0" i="1" smtClean="0">
                              <a:latin typeface="Cambria Math" panose="02040503050406030204" pitchFamily="18" charset="0"/>
                            </a:rPr>
                            <m:t>4</m:t>
                          </m:r>
                        </m:sub>
                      </m:sSub>
                      <m:r>
                        <a:rPr lang="it-IT" b="0" i="1" smtClean="0">
                          <a:latin typeface="Cambria Math" panose="02040503050406030204" pitchFamily="18" charset="0"/>
                        </a:rPr>
                        <m:t>=</m:t>
                      </m:r>
                      <m:f>
                        <m:fPr>
                          <m:ctrlPr>
                            <a:rPr lang="it-IT" b="0" i="1" smtClean="0">
                              <a:latin typeface="Cambria Math" panose="02040503050406030204" pitchFamily="18" charset="0"/>
                            </a:rPr>
                          </m:ctrlPr>
                        </m:fPr>
                        <m:num>
                          <m:nary>
                            <m:naryPr>
                              <m:chr m:val="∑"/>
                              <m:supHide m:val="on"/>
                              <m:ctrlPr>
                                <a:rPr lang="it-IT" b="0" i="1" smtClean="0">
                                  <a:latin typeface="Cambria Math" panose="02040503050406030204" pitchFamily="18" charset="0"/>
                                </a:rPr>
                              </m:ctrlPr>
                            </m:naryPr>
                            <m:sub>
                              <m:r>
                                <m:rPr>
                                  <m:brk m:alnAt="7"/>
                                </m:rPr>
                                <a:rPr lang="it-IT" b="0" i="1" smtClean="0">
                                  <a:latin typeface="Cambria Math" panose="02040503050406030204" pitchFamily="18" charset="0"/>
                                </a:rPr>
                                <m:t>𝑙</m:t>
                              </m:r>
                            </m:sub>
                            <m:sup/>
                            <m:e>
                              <m:nary>
                                <m:naryPr>
                                  <m:chr m:val="∑"/>
                                  <m:supHide m:val="on"/>
                                  <m:ctrlPr>
                                    <a:rPr lang="it-IT" b="0" i="1" smtClean="0">
                                      <a:latin typeface="Cambria Math" panose="02040503050406030204" pitchFamily="18" charset="0"/>
                                    </a:rPr>
                                  </m:ctrlPr>
                                </m:naryPr>
                                <m:sub>
                                  <m:r>
                                    <m:rPr>
                                      <m:brk m:alnAt="7"/>
                                    </m:rPr>
                                    <a:rPr lang="it-IT" b="0" i="1" smtClean="0">
                                      <a:latin typeface="Cambria Math" panose="02040503050406030204" pitchFamily="18" charset="0"/>
                                    </a:rPr>
                                    <m:t>𝑡</m:t>
                                  </m:r>
                                </m:sub>
                                <m:sup/>
                                <m:e>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b="0" i="1" smtClean="0">
                                          <a:latin typeface="Cambria Math" panose="02040503050406030204" pitchFamily="18" charset="0"/>
                                        </a:rPr>
                                        <m:t>2</m:t>
                                      </m:r>
                                    </m:sub>
                                  </m:sSub>
                                </m:e>
                              </m:nary>
                            </m:e>
                          </m:nary>
                        </m:num>
                        <m:den>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4→2</m:t>
                              </m:r>
                            </m:sub>
                          </m:sSub>
                        </m:den>
                      </m:f>
                      <m:r>
                        <a:rPr lang="it-IT" b="0" i="1" smtClean="0">
                          <a:latin typeface="Cambria Math" panose="02040503050406030204" pitchFamily="18" charset="0"/>
                        </a:rPr>
                        <m:t>=</m:t>
                      </m:r>
                      <m:f>
                        <m:fPr>
                          <m:ctrlPr>
                            <a:rPr lang="it-IT" i="1">
                              <a:latin typeface="Cambria Math" panose="02040503050406030204" pitchFamily="18" charset="0"/>
                            </a:rPr>
                          </m:ctrlPr>
                        </m:fPr>
                        <m:num>
                          <m:nary>
                            <m:naryPr>
                              <m:chr m:val="∑"/>
                              <m:supHide m:val="on"/>
                              <m:ctrlPr>
                                <a:rPr lang="it-IT" i="1">
                                  <a:latin typeface="Cambria Math" panose="02040503050406030204" pitchFamily="18" charset="0"/>
                                </a:rPr>
                              </m:ctrlPr>
                            </m:naryPr>
                            <m:sub>
                              <m:r>
                                <m:rPr>
                                  <m:brk m:alnAt="7"/>
                                </m:rPr>
                                <a:rPr lang="it-IT" i="1">
                                  <a:latin typeface="Cambria Math" panose="02040503050406030204" pitchFamily="18" charset="0"/>
                                </a:rPr>
                                <m:t>𝑙</m:t>
                              </m:r>
                            </m:sub>
                            <m:sup/>
                            <m:e>
                              <m:nary>
                                <m:naryPr>
                                  <m:chr m:val="∑"/>
                                  <m:supHide m:val="on"/>
                                  <m:ctrlPr>
                                    <a:rPr lang="it-IT" i="1">
                                      <a:latin typeface="Cambria Math" panose="02040503050406030204" pitchFamily="18" charset="0"/>
                                    </a:rPr>
                                  </m:ctrlPr>
                                </m:naryPr>
                                <m:sub>
                                  <m:r>
                                    <m:rPr>
                                      <m:brk m:alnAt="7"/>
                                    </m:rPr>
                                    <a:rPr lang="it-IT" i="1">
                                      <a:latin typeface="Cambria Math" panose="02040503050406030204" pitchFamily="18" charset="0"/>
                                    </a:rPr>
                                    <m:t>𝑡</m:t>
                                  </m:r>
                                </m:sub>
                                <m:sup/>
                                <m:e>
                                  <m:r>
                                    <a:rPr lang="it-IT" i="1">
                                      <a:latin typeface="Cambria Math" panose="02040503050406030204" pitchFamily="18" charset="0"/>
                                    </a:rPr>
                                    <m:t>𝑃</m:t>
                                  </m:r>
                                  <m:d>
                                    <m:dPr>
                                      <m:ctrlPr>
                                        <a:rPr lang="it-IT" i="1" smtClean="0">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b="0" i="1" smtClean="0">
                                          <a:latin typeface="Cambria Math" panose="02040503050406030204" pitchFamily="18" charset="0"/>
                                        </a:rPr>
                                        <m:t>𝑡</m:t>
                                      </m:r>
                                      <m:r>
                                        <a:rPr lang="it-IT" i="1">
                                          <a:latin typeface="Cambria Math" panose="02040503050406030204" pitchFamily="18" charset="0"/>
                                        </a:rPr>
                                        <m:t>,</m:t>
                                      </m:r>
                                      <m:r>
                                        <a:rPr lang="it-IT" b="0" i="1" smtClean="0">
                                          <a:latin typeface="Cambria Math" panose="02040503050406030204" pitchFamily="18" charset="0"/>
                                        </a:rPr>
                                        <m:t>𝑙</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𝐴</m:t>
                                      </m:r>
                                    </m:sub>
                                  </m:sSub>
                                  <m:d>
                                    <m:dPr>
                                      <m:ctrlPr>
                                        <a:rPr lang="it-IT" i="1">
                                          <a:latin typeface="Cambria Math" panose="02040503050406030204" pitchFamily="18" charset="0"/>
                                        </a:rPr>
                                      </m:ctrlPr>
                                    </m:dPr>
                                    <m:e>
                                      <m:r>
                                        <a:rPr lang="it-IT" b="0" i="1" smtClean="0">
                                          <a:latin typeface="Cambria Math" panose="02040503050406030204" pitchFamily="18" charset="0"/>
                                        </a:rPr>
                                        <m:t>𝑡</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𝐵</m:t>
                                      </m:r>
                                    </m:sub>
                                  </m:sSub>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b="0" i="1" smtClean="0">
                                          <a:latin typeface="Cambria Math" panose="02040503050406030204" pitchFamily="18" charset="0"/>
                                        </a:rPr>
                                        <m:t>𝑙</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𝑋</m:t>
                                      </m:r>
                                    </m:sub>
                                  </m:sSub>
                                  <m:d>
                                    <m:dPr>
                                      <m:ctrlPr>
                                        <a:rPr lang="it-IT" i="1">
                                          <a:latin typeface="Cambria Math" panose="02040503050406030204" pitchFamily="18" charset="0"/>
                                        </a:rPr>
                                      </m:ctrlPr>
                                    </m:dPr>
                                    <m:e>
                                      <m:r>
                                        <a:rPr lang="it-IT" i="1">
                                          <a:latin typeface="Cambria Math" panose="02040503050406030204" pitchFamily="18" charset="0"/>
                                        </a:rPr>
                                        <m:t>𝐸</m:t>
                                      </m:r>
                                    </m:e>
                                  </m:d>
                                </m:e>
                              </m:nary>
                            </m:e>
                          </m:nary>
                        </m:num>
                        <m:den>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𝑋</m:t>
                              </m:r>
                            </m:sub>
                          </m:sSub>
                          <m:d>
                            <m:dPr>
                              <m:ctrlPr>
                                <a:rPr lang="it-IT" i="1">
                                  <a:latin typeface="Cambria Math" panose="02040503050406030204" pitchFamily="18" charset="0"/>
                                </a:rPr>
                              </m:ctrlPr>
                            </m:dPr>
                            <m:e>
                              <m:r>
                                <a:rPr lang="it-IT" i="1">
                                  <a:latin typeface="Cambria Math" panose="02040503050406030204" pitchFamily="18" charset="0"/>
                                </a:rPr>
                                <m:t>𝐸</m:t>
                              </m:r>
                            </m:e>
                          </m:d>
                        </m:den>
                      </m:f>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𝐿</m:t>
                          </m:r>
                          <m:r>
                            <a:rPr lang="it-IT" b="0" i="1" smtClean="0">
                              <a:latin typeface="Cambria Math" panose="02040503050406030204" pitchFamily="18" charset="0"/>
                            </a:rPr>
                            <m:t>,</m:t>
                          </m:r>
                          <m:r>
                            <a:rPr lang="it-IT" b="0" i="1" smtClean="0">
                              <a:latin typeface="Cambria Math" panose="02040503050406030204" pitchFamily="18" charset="0"/>
                            </a:rPr>
                            <m:t>𝑇</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e>
                      </m:d>
                    </m:oMath>
                  </m:oMathPara>
                </a14:m>
                <a:endParaRPr lang="it-IT" dirty="0"/>
              </a:p>
            </p:txBody>
          </p:sp>
        </mc:Choice>
        <mc:Fallback xmlns="">
          <p:sp>
            <p:nvSpPr>
              <p:cNvPr id="90" name="CasellaDiTesto 89">
                <a:extLst>
                  <a:ext uri="{FF2B5EF4-FFF2-40B4-BE49-F238E27FC236}">
                    <a16:creationId xmlns:a16="http://schemas.microsoft.com/office/drawing/2014/main" id="{ADF54B14-E8F1-4F8B-AC0A-2D6B1551C38F}"/>
                  </a:ext>
                </a:extLst>
              </p:cNvPr>
              <p:cNvSpPr txBox="1">
                <a:spLocks noRot="1" noChangeAspect="1" noMove="1" noResize="1" noEditPoints="1" noAdjustHandles="1" noChangeArrowheads="1" noChangeShapeType="1" noTextEdit="1"/>
              </p:cNvSpPr>
              <p:nvPr/>
            </p:nvSpPr>
            <p:spPr>
              <a:xfrm>
                <a:off x="221336" y="2384783"/>
                <a:ext cx="4735158" cy="1555682"/>
              </a:xfrm>
              <a:prstGeom prst="rect">
                <a:avLst/>
              </a:prstGeom>
              <a:blipFill>
                <a:blip r:embed="rId14"/>
                <a:stretch>
                  <a:fillRect b="-1569"/>
                </a:stretch>
              </a:blipFill>
            </p:spPr>
            <p:txBody>
              <a:bodyPr/>
              <a:lstStyle/>
              <a:p>
                <a:r>
                  <a:rPr lang="it-IT">
                    <a:noFill/>
                  </a:rPr>
                  <a:t> </a:t>
                </a:r>
              </a:p>
            </p:txBody>
          </p:sp>
        </mc:Fallback>
      </mc:AlternateContent>
    </p:spTree>
    <p:extLst>
      <p:ext uri="{BB962C8B-B14F-4D97-AF65-F5344CB8AC3E}">
        <p14:creationId xmlns:p14="http://schemas.microsoft.com/office/powerpoint/2010/main" val="30770499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DE554F-794B-42D9-98C0-79F7A2FCE5DC}"/>
              </a:ext>
            </a:extLst>
          </p:cNvPr>
          <p:cNvSpPr>
            <a:spLocks noGrp="1"/>
          </p:cNvSpPr>
          <p:nvPr>
            <p:ph type="title"/>
          </p:nvPr>
        </p:nvSpPr>
        <p:spPr/>
        <p:txBody>
          <a:bodyPr>
            <a:normAutofit fontScale="90000"/>
          </a:bodyPr>
          <a:lstStyle/>
          <a:p>
            <a:r>
              <a:rPr lang="it-IT" dirty="0"/>
              <a:t>Esempio finale: Asia network</a:t>
            </a:r>
          </a:p>
        </p:txBody>
      </p:sp>
      <p:sp>
        <p:nvSpPr>
          <p:cNvPr id="3" name="Segnaposto numero diapositiva 2">
            <a:extLst>
              <a:ext uri="{FF2B5EF4-FFF2-40B4-BE49-F238E27FC236}">
                <a16:creationId xmlns:a16="http://schemas.microsoft.com/office/drawing/2014/main" id="{1D61C60F-6488-4B20-83E3-BD69237BBCCB}"/>
              </a:ext>
            </a:extLst>
          </p:cNvPr>
          <p:cNvSpPr>
            <a:spLocks noGrp="1"/>
          </p:cNvSpPr>
          <p:nvPr>
            <p:ph type="sldNum" sz="quarter" idx="11"/>
          </p:nvPr>
        </p:nvSpPr>
        <p:spPr/>
        <p:txBody>
          <a:bodyPr/>
          <a:lstStyle/>
          <a:p>
            <a:fld id="{E3E31332-ACEA-43BB-804D-F4DACF796CB9}" type="slidenum">
              <a:rPr lang="it-IT" smtClean="0"/>
              <a:t>53</a:t>
            </a:fld>
            <a:endParaRPr lang="it-IT"/>
          </a:p>
        </p:txBody>
      </p:sp>
      <p:sp>
        <p:nvSpPr>
          <p:cNvPr id="4" name="Segnaposto testo 3">
            <a:extLst>
              <a:ext uri="{FF2B5EF4-FFF2-40B4-BE49-F238E27FC236}">
                <a16:creationId xmlns:a16="http://schemas.microsoft.com/office/drawing/2014/main" id="{6FD20263-2C3B-4CD7-891F-931AB2CC36DE}"/>
              </a:ext>
            </a:extLst>
          </p:cNvPr>
          <p:cNvSpPr>
            <a:spLocks noGrp="1"/>
          </p:cNvSpPr>
          <p:nvPr>
            <p:ph type="body" sz="quarter" idx="13"/>
          </p:nvPr>
        </p:nvSpPr>
        <p:spPr/>
        <p:txBody>
          <a:bodyPr/>
          <a:lstStyle/>
          <a:p>
            <a:r>
              <a:rPr lang="it-IT" dirty="0"/>
              <a:t>Fase downword (IV)</a:t>
            </a:r>
          </a:p>
        </p:txBody>
      </p:sp>
      <p:grpSp>
        <p:nvGrpSpPr>
          <p:cNvPr id="5" name="Gruppo 4">
            <a:extLst>
              <a:ext uri="{FF2B5EF4-FFF2-40B4-BE49-F238E27FC236}">
                <a16:creationId xmlns:a16="http://schemas.microsoft.com/office/drawing/2014/main" id="{4535D5BE-AA6B-4BC2-A284-714F999E099F}"/>
              </a:ext>
            </a:extLst>
          </p:cNvPr>
          <p:cNvGrpSpPr/>
          <p:nvPr/>
        </p:nvGrpSpPr>
        <p:grpSpPr>
          <a:xfrm>
            <a:off x="2574731" y="1668481"/>
            <a:ext cx="5760000" cy="5040000"/>
            <a:chOff x="3948669" y="1463869"/>
            <a:chExt cx="6474342" cy="5120996"/>
          </a:xfrm>
        </p:grpSpPr>
        <p:grpSp>
          <p:nvGrpSpPr>
            <p:cNvPr id="6" name="Gruppo 5">
              <a:extLst>
                <a:ext uri="{FF2B5EF4-FFF2-40B4-BE49-F238E27FC236}">
                  <a16:creationId xmlns:a16="http://schemas.microsoft.com/office/drawing/2014/main" id="{F2CB22A2-41F9-44A5-9299-7CAF5AFE27E1}"/>
                </a:ext>
              </a:extLst>
            </p:cNvPr>
            <p:cNvGrpSpPr/>
            <p:nvPr/>
          </p:nvGrpSpPr>
          <p:grpSpPr>
            <a:xfrm>
              <a:off x="6819754" y="1463869"/>
              <a:ext cx="2160000" cy="720000"/>
              <a:chOff x="6819754" y="1585244"/>
              <a:chExt cx="2160000" cy="720000"/>
            </a:xfrm>
          </p:grpSpPr>
          <p:sp>
            <p:nvSpPr>
              <p:cNvPr id="59" name="Ovale 58">
                <a:extLst>
                  <a:ext uri="{FF2B5EF4-FFF2-40B4-BE49-F238E27FC236}">
                    <a16:creationId xmlns:a16="http://schemas.microsoft.com/office/drawing/2014/main" id="{A87149D1-91FA-4327-8E82-D60BBBDB2A96}"/>
                  </a:ext>
                </a:extLst>
              </p:cNvPr>
              <p:cNvSpPr/>
              <p:nvPr/>
            </p:nvSpPr>
            <p:spPr>
              <a:xfrm>
                <a:off x="6819754" y="1585244"/>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60" name="Gruppo 59">
                <a:extLst>
                  <a:ext uri="{FF2B5EF4-FFF2-40B4-BE49-F238E27FC236}">
                    <a16:creationId xmlns:a16="http://schemas.microsoft.com/office/drawing/2014/main" id="{467736A6-D761-42A4-8C4C-37A3CC8CD3D3}"/>
                  </a:ext>
                </a:extLst>
              </p:cNvPr>
              <p:cNvGrpSpPr/>
              <p:nvPr/>
            </p:nvGrpSpPr>
            <p:grpSpPr>
              <a:xfrm>
                <a:off x="7284498" y="1691935"/>
                <a:ext cx="1230513" cy="506618"/>
                <a:chOff x="6934690" y="2235179"/>
                <a:chExt cx="1230513" cy="506618"/>
              </a:xfrm>
            </p:grpSpPr>
            <p:sp>
              <p:nvSpPr>
                <p:cNvPr id="61" name="Ovale 60">
                  <a:extLst>
                    <a:ext uri="{FF2B5EF4-FFF2-40B4-BE49-F238E27FC236}">
                      <a16:creationId xmlns:a16="http://schemas.microsoft.com/office/drawing/2014/main" id="{E947F75A-C9D6-4775-BAB0-D1A9004D1D19}"/>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a:t>
                  </a:r>
                </a:p>
              </p:txBody>
            </p:sp>
            <p:sp>
              <p:nvSpPr>
                <p:cNvPr id="62" name="Ovale 61">
                  <a:extLst>
                    <a:ext uri="{FF2B5EF4-FFF2-40B4-BE49-F238E27FC236}">
                      <a16:creationId xmlns:a16="http://schemas.microsoft.com/office/drawing/2014/main" id="{3E0B3F48-6345-4849-AFBF-C59F9239B7EC}"/>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grpSp>
        </p:grpSp>
        <p:grpSp>
          <p:nvGrpSpPr>
            <p:cNvPr id="7" name="Gruppo 6">
              <a:extLst>
                <a:ext uri="{FF2B5EF4-FFF2-40B4-BE49-F238E27FC236}">
                  <a16:creationId xmlns:a16="http://schemas.microsoft.com/office/drawing/2014/main" id="{9972B266-C0CD-4664-8AA7-86D349E3357D}"/>
                </a:ext>
              </a:extLst>
            </p:cNvPr>
            <p:cNvGrpSpPr/>
            <p:nvPr/>
          </p:nvGrpSpPr>
          <p:grpSpPr>
            <a:xfrm>
              <a:off x="6819754" y="2866362"/>
              <a:ext cx="2160000" cy="720000"/>
              <a:chOff x="6819754" y="2819813"/>
              <a:chExt cx="2160000" cy="720000"/>
            </a:xfrm>
          </p:grpSpPr>
          <p:sp>
            <p:nvSpPr>
              <p:cNvPr id="54" name="Ovale 53">
                <a:extLst>
                  <a:ext uri="{FF2B5EF4-FFF2-40B4-BE49-F238E27FC236}">
                    <a16:creationId xmlns:a16="http://schemas.microsoft.com/office/drawing/2014/main" id="{AEE8AC28-0D9C-49CA-A33B-3902ED285302}"/>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5" name="Gruppo 54">
                <a:extLst>
                  <a:ext uri="{FF2B5EF4-FFF2-40B4-BE49-F238E27FC236}">
                    <a16:creationId xmlns:a16="http://schemas.microsoft.com/office/drawing/2014/main" id="{5DADBA86-8B6E-434C-B88B-9BA3EBD69253}"/>
                  </a:ext>
                </a:extLst>
              </p:cNvPr>
              <p:cNvGrpSpPr/>
              <p:nvPr/>
            </p:nvGrpSpPr>
            <p:grpSpPr>
              <a:xfrm>
                <a:off x="7039123" y="2927285"/>
                <a:ext cx="1721262" cy="505057"/>
                <a:chOff x="5029532" y="4984815"/>
                <a:chExt cx="1721262" cy="505057"/>
              </a:xfrm>
            </p:grpSpPr>
            <p:sp>
              <p:nvSpPr>
                <p:cNvPr id="56" name="Ovale 55">
                  <a:extLst>
                    <a:ext uri="{FF2B5EF4-FFF2-40B4-BE49-F238E27FC236}">
                      <a16:creationId xmlns:a16="http://schemas.microsoft.com/office/drawing/2014/main" id="{8D460479-55AC-48C6-A518-72DC48B28AE0}"/>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sp>
              <p:nvSpPr>
                <p:cNvPr id="57" name="Ovale 56">
                  <a:extLst>
                    <a:ext uri="{FF2B5EF4-FFF2-40B4-BE49-F238E27FC236}">
                      <a16:creationId xmlns:a16="http://schemas.microsoft.com/office/drawing/2014/main" id="{50B99B58-DFEC-4393-9237-AEDFBD3EFA3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58" name="Ovale 57">
                  <a:extLst>
                    <a:ext uri="{FF2B5EF4-FFF2-40B4-BE49-F238E27FC236}">
                      <a16:creationId xmlns:a16="http://schemas.microsoft.com/office/drawing/2014/main" id="{3F5237DD-1B2B-417E-A28E-6D875C7BF885}"/>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grpSp>
        </p:grpSp>
        <p:grpSp>
          <p:nvGrpSpPr>
            <p:cNvPr id="8" name="Gruppo 7">
              <a:extLst>
                <a:ext uri="{FF2B5EF4-FFF2-40B4-BE49-F238E27FC236}">
                  <a16:creationId xmlns:a16="http://schemas.microsoft.com/office/drawing/2014/main" id="{A257FDD4-C2DC-42AB-8BA7-4558839CB12B}"/>
                </a:ext>
              </a:extLst>
            </p:cNvPr>
            <p:cNvGrpSpPr/>
            <p:nvPr/>
          </p:nvGrpSpPr>
          <p:grpSpPr>
            <a:xfrm>
              <a:off x="8263011" y="4314132"/>
              <a:ext cx="2160000" cy="720000"/>
              <a:chOff x="6819754" y="1585244"/>
              <a:chExt cx="2160000" cy="720000"/>
            </a:xfrm>
          </p:grpSpPr>
          <p:sp>
            <p:nvSpPr>
              <p:cNvPr id="50" name="Ovale 49">
                <a:extLst>
                  <a:ext uri="{FF2B5EF4-FFF2-40B4-BE49-F238E27FC236}">
                    <a16:creationId xmlns:a16="http://schemas.microsoft.com/office/drawing/2014/main" id="{A98F684C-E6CE-462A-BEB5-777A27E34EE4}"/>
                  </a:ext>
                </a:extLst>
              </p:cNvPr>
              <p:cNvSpPr/>
              <p:nvPr/>
            </p:nvSpPr>
            <p:spPr>
              <a:xfrm>
                <a:off x="6819754" y="1585244"/>
                <a:ext cx="2160000" cy="720000"/>
              </a:xfrm>
              <a:prstGeom prst="ellipse">
                <a:avLst/>
              </a:prstGeom>
              <a:noFill/>
              <a:ln w="3810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1" name="Gruppo 50">
                <a:extLst>
                  <a:ext uri="{FF2B5EF4-FFF2-40B4-BE49-F238E27FC236}">
                    <a16:creationId xmlns:a16="http://schemas.microsoft.com/office/drawing/2014/main" id="{6E6134F9-FFC6-48AF-A6E1-997F919B6971}"/>
                  </a:ext>
                </a:extLst>
              </p:cNvPr>
              <p:cNvGrpSpPr/>
              <p:nvPr/>
            </p:nvGrpSpPr>
            <p:grpSpPr>
              <a:xfrm>
                <a:off x="7284498" y="1691935"/>
                <a:ext cx="1230513" cy="506618"/>
                <a:chOff x="6934690" y="2235179"/>
                <a:chExt cx="1230513" cy="506618"/>
              </a:xfrm>
            </p:grpSpPr>
            <p:sp>
              <p:nvSpPr>
                <p:cNvPr id="52" name="Ovale 51">
                  <a:extLst>
                    <a:ext uri="{FF2B5EF4-FFF2-40B4-BE49-F238E27FC236}">
                      <a16:creationId xmlns:a16="http://schemas.microsoft.com/office/drawing/2014/main" id="{9D4436A5-EB53-4E50-964C-3945E6B8ECF7}"/>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53" name="Ovale 52">
                  <a:extLst>
                    <a:ext uri="{FF2B5EF4-FFF2-40B4-BE49-F238E27FC236}">
                      <a16:creationId xmlns:a16="http://schemas.microsoft.com/office/drawing/2014/main" id="{2F99BF1B-DE2D-41EC-A00B-8892DA1C6EE7}"/>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X</a:t>
                  </a:r>
                </a:p>
              </p:txBody>
            </p:sp>
          </p:grpSp>
        </p:grpSp>
        <p:grpSp>
          <p:nvGrpSpPr>
            <p:cNvPr id="9" name="Gruppo 8">
              <a:extLst>
                <a:ext uri="{FF2B5EF4-FFF2-40B4-BE49-F238E27FC236}">
                  <a16:creationId xmlns:a16="http://schemas.microsoft.com/office/drawing/2014/main" id="{59FD0A67-A067-4859-918E-978CE5F1094A}"/>
                </a:ext>
              </a:extLst>
            </p:cNvPr>
            <p:cNvGrpSpPr/>
            <p:nvPr/>
          </p:nvGrpSpPr>
          <p:grpSpPr>
            <a:xfrm>
              <a:off x="5383123" y="4286203"/>
              <a:ext cx="2160000" cy="720000"/>
              <a:chOff x="6819754" y="2819813"/>
              <a:chExt cx="2160000" cy="720000"/>
            </a:xfrm>
          </p:grpSpPr>
          <p:sp>
            <p:nvSpPr>
              <p:cNvPr id="45" name="Ovale 44">
                <a:extLst>
                  <a:ext uri="{FF2B5EF4-FFF2-40B4-BE49-F238E27FC236}">
                    <a16:creationId xmlns:a16="http://schemas.microsoft.com/office/drawing/2014/main" id="{50FCB1FF-E8FF-4E03-9E01-186EFE08ED3F}"/>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6" name="Gruppo 45">
                <a:extLst>
                  <a:ext uri="{FF2B5EF4-FFF2-40B4-BE49-F238E27FC236}">
                    <a16:creationId xmlns:a16="http://schemas.microsoft.com/office/drawing/2014/main" id="{48463249-5CED-457A-87F8-1BCA128AAB67}"/>
                  </a:ext>
                </a:extLst>
              </p:cNvPr>
              <p:cNvGrpSpPr/>
              <p:nvPr/>
            </p:nvGrpSpPr>
            <p:grpSpPr>
              <a:xfrm>
                <a:off x="7039123" y="2927285"/>
                <a:ext cx="1721262" cy="505057"/>
                <a:chOff x="5029532" y="4984815"/>
                <a:chExt cx="1721262" cy="505057"/>
              </a:xfrm>
            </p:grpSpPr>
            <p:sp>
              <p:nvSpPr>
                <p:cNvPr id="47" name="Ovale 46">
                  <a:extLst>
                    <a:ext uri="{FF2B5EF4-FFF2-40B4-BE49-F238E27FC236}">
                      <a16:creationId xmlns:a16="http://schemas.microsoft.com/office/drawing/2014/main" id="{A7F0585C-F177-40EE-96E4-55236216EF1E}"/>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48" name="Ovale 47">
                  <a:extLst>
                    <a:ext uri="{FF2B5EF4-FFF2-40B4-BE49-F238E27FC236}">
                      <a16:creationId xmlns:a16="http://schemas.microsoft.com/office/drawing/2014/main" id="{370DF9F0-284F-4811-AC9A-D21FF1153B6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9" name="Ovale 48">
                  <a:extLst>
                    <a:ext uri="{FF2B5EF4-FFF2-40B4-BE49-F238E27FC236}">
                      <a16:creationId xmlns:a16="http://schemas.microsoft.com/office/drawing/2014/main" id="{343039B4-75BC-4BE4-9EF7-9220F9E3C2CC}"/>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0" name="Gruppo 9">
              <a:extLst>
                <a:ext uri="{FF2B5EF4-FFF2-40B4-BE49-F238E27FC236}">
                  <a16:creationId xmlns:a16="http://schemas.microsoft.com/office/drawing/2014/main" id="{BDFEED3A-0B79-44F9-AF52-7C7BBA2465C8}"/>
                </a:ext>
              </a:extLst>
            </p:cNvPr>
            <p:cNvGrpSpPr/>
            <p:nvPr/>
          </p:nvGrpSpPr>
          <p:grpSpPr>
            <a:xfrm>
              <a:off x="3948669" y="5864865"/>
              <a:ext cx="2160000" cy="720000"/>
              <a:chOff x="6819754" y="2819813"/>
              <a:chExt cx="2160000" cy="720000"/>
            </a:xfrm>
          </p:grpSpPr>
          <p:sp>
            <p:nvSpPr>
              <p:cNvPr id="40" name="Ovale 39">
                <a:extLst>
                  <a:ext uri="{FF2B5EF4-FFF2-40B4-BE49-F238E27FC236}">
                    <a16:creationId xmlns:a16="http://schemas.microsoft.com/office/drawing/2014/main" id="{DC53E3D2-2808-48E1-99F8-DA23DBDADB43}"/>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1" name="Gruppo 40">
                <a:extLst>
                  <a:ext uri="{FF2B5EF4-FFF2-40B4-BE49-F238E27FC236}">
                    <a16:creationId xmlns:a16="http://schemas.microsoft.com/office/drawing/2014/main" id="{F3398E23-8C89-4FE5-98AE-A18330A9027C}"/>
                  </a:ext>
                </a:extLst>
              </p:cNvPr>
              <p:cNvGrpSpPr/>
              <p:nvPr/>
            </p:nvGrpSpPr>
            <p:grpSpPr>
              <a:xfrm>
                <a:off x="7039123" y="2927285"/>
                <a:ext cx="1721262" cy="505057"/>
                <a:chOff x="5029532" y="4984815"/>
                <a:chExt cx="1721262" cy="505057"/>
              </a:xfrm>
            </p:grpSpPr>
            <p:sp>
              <p:nvSpPr>
                <p:cNvPr id="42" name="Ovale 41">
                  <a:extLst>
                    <a:ext uri="{FF2B5EF4-FFF2-40B4-BE49-F238E27FC236}">
                      <a16:creationId xmlns:a16="http://schemas.microsoft.com/office/drawing/2014/main" id="{ED1835F9-678E-4989-B03D-A801351E1A5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3" name="Ovale 42">
                  <a:extLst>
                    <a:ext uri="{FF2B5EF4-FFF2-40B4-BE49-F238E27FC236}">
                      <a16:creationId xmlns:a16="http://schemas.microsoft.com/office/drawing/2014/main" id="{C7278E33-9BAB-4994-9FAD-BA768AA0D70F}"/>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
                  </a:r>
                </a:p>
              </p:txBody>
            </p:sp>
            <p:sp>
              <p:nvSpPr>
                <p:cNvPr id="44" name="Ovale 43">
                  <a:extLst>
                    <a:ext uri="{FF2B5EF4-FFF2-40B4-BE49-F238E27FC236}">
                      <a16:creationId xmlns:a16="http://schemas.microsoft.com/office/drawing/2014/main" id="{3820E654-A97F-4C41-AF33-ACE9E315043B}"/>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1" name="Gruppo 10">
              <a:extLst>
                <a:ext uri="{FF2B5EF4-FFF2-40B4-BE49-F238E27FC236}">
                  <a16:creationId xmlns:a16="http://schemas.microsoft.com/office/drawing/2014/main" id="{13DAA3D7-B9BC-4279-8580-32BD638BA8CE}"/>
                </a:ext>
              </a:extLst>
            </p:cNvPr>
            <p:cNvGrpSpPr/>
            <p:nvPr/>
          </p:nvGrpSpPr>
          <p:grpSpPr>
            <a:xfrm>
              <a:off x="6819754" y="5864865"/>
              <a:ext cx="2160000" cy="720000"/>
              <a:chOff x="6819754" y="2819813"/>
              <a:chExt cx="2160000" cy="720000"/>
            </a:xfrm>
          </p:grpSpPr>
          <p:sp>
            <p:nvSpPr>
              <p:cNvPr id="35" name="Ovale 34">
                <a:extLst>
                  <a:ext uri="{FF2B5EF4-FFF2-40B4-BE49-F238E27FC236}">
                    <a16:creationId xmlns:a16="http://schemas.microsoft.com/office/drawing/2014/main" id="{11C8846A-360A-47A7-B8A0-7997B14C38E5}"/>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36" name="Gruppo 35">
                <a:extLst>
                  <a:ext uri="{FF2B5EF4-FFF2-40B4-BE49-F238E27FC236}">
                    <a16:creationId xmlns:a16="http://schemas.microsoft.com/office/drawing/2014/main" id="{1C5D16B1-51D7-46F8-A8C7-605E3B3B983B}"/>
                  </a:ext>
                </a:extLst>
              </p:cNvPr>
              <p:cNvGrpSpPr/>
              <p:nvPr/>
            </p:nvGrpSpPr>
            <p:grpSpPr>
              <a:xfrm>
                <a:off x="7039123" y="2927285"/>
                <a:ext cx="1721262" cy="505057"/>
                <a:chOff x="5029532" y="4984815"/>
                <a:chExt cx="1721262" cy="505057"/>
              </a:xfrm>
            </p:grpSpPr>
            <p:sp>
              <p:nvSpPr>
                <p:cNvPr id="37" name="Ovale 36">
                  <a:extLst>
                    <a:ext uri="{FF2B5EF4-FFF2-40B4-BE49-F238E27FC236}">
                      <a16:creationId xmlns:a16="http://schemas.microsoft.com/office/drawing/2014/main" id="{CB7915F0-FC01-48D3-B922-0B24CD8D6B1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t>
                  </a:r>
                </a:p>
              </p:txBody>
            </p:sp>
            <p:sp>
              <p:nvSpPr>
                <p:cNvPr id="38" name="Ovale 37">
                  <a:extLst>
                    <a:ext uri="{FF2B5EF4-FFF2-40B4-BE49-F238E27FC236}">
                      <a16:creationId xmlns:a16="http://schemas.microsoft.com/office/drawing/2014/main" id="{DBBFA44D-B3AE-4678-AB38-39A7EC2FADF3}"/>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39" name="Ovale 38">
                  <a:extLst>
                    <a:ext uri="{FF2B5EF4-FFF2-40B4-BE49-F238E27FC236}">
                      <a16:creationId xmlns:a16="http://schemas.microsoft.com/office/drawing/2014/main" id="{4F98A147-AF18-4967-9E29-B59519A5F004}"/>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cxnSp>
          <p:nvCxnSpPr>
            <p:cNvPr id="12" name="Connettore diritto 11">
              <a:extLst>
                <a:ext uri="{FF2B5EF4-FFF2-40B4-BE49-F238E27FC236}">
                  <a16:creationId xmlns:a16="http://schemas.microsoft.com/office/drawing/2014/main" id="{235E67F6-6B72-4F5F-89ED-C001E2EA0176}"/>
                </a:ext>
              </a:extLst>
            </p:cNvPr>
            <p:cNvCxnSpPr>
              <a:stCxn id="59" idx="4"/>
              <a:endCxn id="54" idx="0"/>
            </p:cNvCxnSpPr>
            <p:nvPr/>
          </p:nvCxnSpPr>
          <p:spPr>
            <a:xfrm>
              <a:off x="7899754" y="2183869"/>
              <a:ext cx="0" cy="68249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E4613BB-CDC2-451F-9356-48FC1078BB7F}"/>
                </a:ext>
              </a:extLst>
            </p:cNvPr>
            <p:cNvCxnSpPr>
              <a:cxnSpLocks/>
              <a:stCxn id="54" idx="4"/>
              <a:endCxn id="45" idx="7"/>
            </p:cNvCxnSpPr>
            <p:nvPr/>
          </p:nvCxnSpPr>
          <p:spPr>
            <a:xfrm flipH="1">
              <a:off x="7226798" y="3586362"/>
              <a:ext cx="672956" cy="80528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168C4C9D-D229-4AF9-9275-760A468D2C0E}"/>
                </a:ext>
              </a:extLst>
            </p:cNvPr>
            <p:cNvCxnSpPr>
              <a:cxnSpLocks/>
              <a:stCxn id="45" idx="4"/>
              <a:endCxn id="40" idx="0"/>
            </p:cNvCxnSpPr>
            <p:nvPr/>
          </p:nvCxnSpPr>
          <p:spPr>
            <a:xfrm flipH="1">
              <a:off x="5028669" y="5006203"/>
              <a:ext cx="1434454"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637B4DBC-9D4A-4640-9190-806640A86000}"/>
                </a:ext>
              </a:extLst>
            </p:cNvPr>
            <p:cNvCxnSpPr>
              <a:cxnSpLocks/>
              <a:stCxn id="45" idx="4"/>
              <a:endCxn id="35" idx="0"/>
            </p:cNvCxnSpPr>
            <p:nvPr/>
          </p:nvCxnSpPr>
          <p:spPr>
            <a:xfrm>
              <a:off x="6463123" y="5006203"/>
              <a:ext cx="1436631"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B0A2DF22-E4EF-4C3B-814E-DE24DDB34630}"/>
                </a:ext>
              </a:extLst>
            </p:cNvPr>
            <p:cNvCxnSpPr>
              <a:cxnSpLocks/>
              <a:stCxn id="54" idx="4"/>
              <a:endCxn id="50" idx="1"/>
            </p:cNvCxnSpPr>
            <p:nvPr/>
          </p:nvCxnSpPr>
          <p:spPr>
            <a:xfrm>
              <a:off x="7899754" y="3586362"/>
              <a:ext cx="679582" cy="83321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 name="Gruppo 16">
              <a:extLst>
                <a:ext uri="{FF2B5EF4-FFF2-40B4-BE49-F238E27FC236}">
                  <a16:creationId xmlns:a16="http://schemas.microsoft.com/office/drawing/2014/main" id="{4F878C81-FD88-41AE-B475-86F78895BEA8}"/>
                </a:ext>
              </a:extLst>
            </p:cNvPr>
            <p:cNvGrpSpPr/>
            <p:nvPr/>
          </p:nvGrpSpPr>
          <p:grpSpPr>
            <a:xfrm>
              <a:off x="7829398" y="2260000"/>
              <a:ext cx="504000" cy="504000"/>
              <a:chOff x="7860977" y="2449967"/>
              <a:chExt cx="648000" cy="648000"/>
            </a:xfrm>
          </p:grpSpPr>
          <p:sp>
            <p:nvSpPr>
              <p:cNvPr id="33" name="Rettangolo 32">
                <a:extLst>
                  <a:ext uri="{FF2B5EF4-FFF2-40B4-BE49-F238E27FC236}">
                    <a16:creationId xmlns:a16="http://schemas.microsoft.com/office/drawing/2014/main" id="{830E9E30-2273-4D91-BC30-ADE19DE3083A}"/>
                  </a:ext>
                </a:extLst>
              </p:cNvPr>
              <p:cNvSpPr/>
              <p:nvPr/>
            </p:nvSpPr>
            <p:spPr>
              <a:xfrm>
                <a:off x="7860977" y="2449967"/>
                <a:ext cx="648000" cy="648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34" name="Ovale 33">
                <a:extLst>
                  <a:ext uri="{FF2B5EF4-FFF2-40B4-BE49-F238E27FC236}">
                    <a16:creationId xmlns:a16="http://schemas.microsoft.com/office/drawing/2014/main" id="{D29AC6B5-D9BA-4D7B-9144-E5BCCA009530}"/>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T</a:t>
                </a:r>
              </a:p>
            </p:txBody>
          </p:sp>
        </p:grpSp>
        <p:grpSp>
          <p:nvGrpSpPr>
            <p:cNvPr id="18" name="Gruppo 17">
              <a:extLst>
                <a:ext uri="{FF2B5EF4-FFF2-40B4-BE49-F238E27FC236}">
                  <a16:creationId xmlns:a16="http://schemas.microsoft.com/office/drawing/2014/main" id="{FB1F2295-3AFF-4DD7-A16C-FB41FB9880A8}"/>
                </a:ext>
              </a:extLst>
            </p:cNvPr>
            <p:cNvGrpSpPr/>
            <p:nvPr/>
          </p:nvGrpSpPr>
          <p:grpSpPr>
            <a:xfrm>
              <a:off x="8149546" y="3662959"/>
              <a:ext cx="504000" cy="504000"/>
              <a:chOff x="7860977" y="2449967"/>
              <a:chExt cx="648000" cy="648000"/>
            </a:xfrm>
          </p:grpSpPr>
          <p:sp>
            <p:nvSpPr>
              <p:cNvPr id="31" name="Rettangolo 30">
                <a:extLst>
                  <a:ext uri="{FF2B5EF4-FFF2-40B4-BE49-F238E27FC236}">
                    <a16:creationId xmlns:a16="http://schemas.microsoft.com/office/drawing/2014/main" id="{6BF15B74-40E3-4EC5-9EF0-EF08A08E5046}"/>
                  </a:ext>
                </a:extLst>
              </p:cNvPr>
              <p:cNvSpPr/>
              <p:nvPr/>
            </p:nvSpPr>
            <p:spPr>
              <a:xfrm>
                <a:off x="7860977" y="2449967"/>
                <a:ext cx="648000" cy="648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dirty="0"/>
              </a:p>
            </p:txBody>
          </p:sp>
          <p:sp>
            <p:nvSpPr>
              <p:cNvPr id="32" name="Ovale 31">
                <a:extLst>
                  <a:ext uri="{FF2B5EF4-FFF2-40B4-BE49-F238E27FC236}">
                    <a16:creationId xmlns:a16="http://schemas.microsoft.com/office/drawing/2014/main" id="{CBD774E0-C54D-4A95-A92F-42770DD9DB27}"/>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p:nvGrpSpPr>
            <p:cNvPr id="19" name="Gruppo 18">
              <a:extLst>
                <a:ext uri="{FF2B5EF4-FFF2-40B4-BE49-F238E27FC236}">
                  <a16:creationId xmlns:a16="http://schemas.microsoft.com/office/drawing/2014/main" id="{ABD5B2E4-658B-4F3E-B37E-1B14432F1DF8}"/>
                </a:ext>
              </a:extLst>
            </p:cNvPr>
            <p:cNvGrpSpPr/>
            <p:nvPr/>
          </p:nvGrpSpPr>
          <p:grpSpPr>
            <a:xfrm>
              <a:off x="6694031" y="3668991"/>
              <a:ext cx="953533" cy="504000"/>
              <a:chOff x="5257587" y="2869786"/>
              <a:chExt cx="953533" cy="504000"/>
            </a:xfrm>
          </p:grpSpPr>
          <p:sp>
            <p:nvSpPr>
              <p:cNvPr id="28" name="Rettangolo 27">
                <a:extLst>
                  <a:ext uri="{FF2B5EF4-FFF2-40B4-BE49-F238E27FC236}">
                    <a16:creationId xmlns:a16="http://schemas.microsoft.com/office/drawing/2014/main" id="{39FD32C8-9DFF-4BAB-9168-84EE95573305}"/>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dirty="0"/>
              </a:p>
            </p:txBody>
          </p:sp>
          <p:sp>
            <p:nvSpPr>
              <p:cNvPr id="29" name="Ovale 28">
                <a:extLst>
                  <a:ext uri="{FF2B5EF4-FFF2-40B4-BE49-F238E27FC236}">
                    <a16:creationId xmlns:a16="http://schemas.microsoft.com/office/drawing/2014/main" id="{0B15822F-2F8E-4AFA-8BD0-B5765463C5E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sp>
            <p:nvSpPr>
              <p:cNvPr id="30" name="Ovale 29">
                <a:extLst>
                  <a:ext uri="{FF2B5EF4-FFF2-40B4-BE49-F238E27FC236}">
                    <a16:creationId xmlns:a16="http://schemas.microsoft.com/office/drawing/2014/main" id="{6F4971B2-44F8-4435-B879-B8BD110BD1AD}"/>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0" name="Gruppo 19">
              <a:extLst>
                <a:ext uri="{FF2B5EF4-FFF2-40B4-BE49-F238E27FC236}">
                  <a16:creationId xmlns:a16="http://schemas.microsoft.com/office/drawing/2014/main" id="{41E7D121-35E0-45D4-9692-453801E9EB5E}"/>
                </a:ext>
              </a:extLst>
            </p:cNvPr>
            <p:cNvGrpSpPr/>
            <p:nvPr/>
          </p:nvGrpSpPr>
          <p:grpSpPr>
            <a:xfrm>
              <a:off x="6715123" y="5127375"/>
              <a:ext cx="953533" cy="504000"/>
              <a:chOff x="5257587" y="2869786"/>
              <a:chExt cx="953533" cy="504000"/>
            </a:xfrm>
          </p:grpSpPr>
          <p:sp>
            <p:nvSpPr>
              <p:cNvPr id="25" name="Rettangolo 24">
                <a:extLst>
                  <a:ext uri="{FF2B5EF4-FFF2-40B4-BE49-F238E27FC236}">
                    <a16:creationId xmlns:a16="http://schemas.microsoft.com/office/drawing/2014/main" id="{69FC7582-9B05-409E-9611-AF53324BF1F8}"/>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6" name="Ovale 25">
                <a:extLst>
                  <a:ext uri="{FF2B5EF4-FFF2-40B4-BE49-F238E27FC236}">
                    <a16:creationId xmlns:a16="http://schemas.microsoft.com/office/drawing/2014/main" id="{2A3383C4-CC42-44A0-9879-28FF36AE9004}"/>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7" name="Ovale 26">
                <a:extLst>
                  <a:ext uri="{FF2B5EF4-FFF2-40B4-BE49-F238E27FC236}">
                    <a16:creationId xmlns:a16="http://schemas.microsoft.com/office/drawing/2014/main" id="{947DA889-99D7-418A-B9C9-B7420357CDBF}"/>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1" name="Gruppo 20">
              <a:extLst>
                <a:ext uri="{FF2B5EF4-FFF2-40B4-BE49-F238E27FC236}">
                  <a16:creationId xmlns:a16="http://schemas.microsoft.com/office/drawing/2014/main" id="{27487C80-1527-48D0-AEBA-ADA65C1C6A4F}"/>
                </a:ext>
              </a:extLst>
            </p:cNvPr>
            <p:cNvGrpSpPr/>
            <p:nvPr/>
          </p:nvGrpSpPr>
          <p:grpSpPr>
            <a:xfrm>
              <a:off x="5256823" y="5127375"/>
              <a:ext cx="953533" cy="504000"/>
              <a:chOff x="5257587" y="2869786"/>
              <a:chExt cx="953533" cy="504000"/>
            </a:xfrm>
          </p:grpSpPr>
          <p:sp>
            <p:nvSpPr>
              <p:cNvPr id="22" name="Rettangolo 21">
                <a:extLst>
                  <a:ext uri="{FF2B5EF4-FFF2-40B4-BE49-F238E27FC236}">
                    <a16:creationId xmlns:a16="http://schemas.microsoft.com/office/drawing/2014/main" id="{76F63BEC-F10A-4BC6-BF51-BDAC0B2A119C}"/>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3" name="Ovale 22">
                <a:extLst>
                  <a:ext uri="{FF2B5EF4-FFF2-40B4-BE49-F238E27FC236}">
                    <a16:creationId xmlns:a16="http://schemas.microsoft.com/office/drawing/2014/main" id="{57363B53-3A18-4117-8163-BDA62C33214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4" name="Ovale 23">
                <a:extLst>
                  <a:ext uri="{FF2B5EF4-FFF2-40B4-BE49-F238E27FC236}">
                    <a16:creationId xmlns:a16="http://schemas.microsoft.com/office/drawing/2014/main" id="{852C1F6A-A89F-438A-B027-C0766804F71A}"/>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p:sp>
        <p:nvSpPr>
          <p:cNvPr id="71" name="Rettangolo 70">
            <a:extLst>
              <a:ext uri="{FF2B5EF4-FFF2-40B4-BE49-F238E27FC236}">
                <a16:creationId xmlns:a16="http://schemas.microsoft.com/office/drawing/2014/main" id="{DE276837-5DC6-4355-B87D-768B0E6022FE}"/>
              </a:ext>
            </a:extLst>
          </p:cNvPr>
          <p:cNvSpPr/>
          <p:nvPr/>
        </p:nvSpPr>
        <p:spPr>
          <a:xfrm>
            <a:off x="5148716" y="1577212"/>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1</a:t>
            </a:r>
          </a:p>
        </p:txBody>
      </p:sp>
      <p:sp>
        <p:nvSpPr>
          <p:cNvPr id="77" name="Rettangolo 76">
            <a:extLst>
              <a:ext uri="{FF2B5EF4-FFF2-40B4-BE49-F238E27FC236}">
                <a16:creationId xmlns:a16="http://schemas.microsoft.com/office/drawing/2014/main" id="{242378F8-E1FD-4623-8BF6-18ECA1A59F48}"/>
              </a:ext>
            </a:extLst>
          </p:cNvPr>
          <p:cNvSpPr/>
          <p:nvPr/>
        </p:nvSpPr>
        <p:spPr>
          <a:xfrm>
            <a:off x="4956494" y="3059228"/>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2</a:t>
            </a:r>
          </a:p>
        </p:txBody>
      </p:sp>
      <p:sp>
        <p:nvSpPr>
          <p:cNvPr id="78" name="Rettangolo 77">
            <a:extLst>
              <a:ext uri="{FF2B5EF4-FFF2-40B4-BE49-F238E27FC236}">
                <a16:creationId xmlns:a16="http://schemas.microsoft.com/office/drawing/2014/main" id="{A032F03F-C86B-4397-806F-032AAB96F943}"/>
              </a:ext>
            </a:extLst>
          </p:cNvPr>
          <p:cNvSpPr/>
          <p:nvPr/>
        </p:nvSpPr>
        <p:spPr>
          <a:xfrm>
            <a:off x="3789197" y="440567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3</a:t>
            </a:r>
          </a:p>
        </p:txBody>
      </p:sp>
      <p:sp>
        <p:nvSpPr>
          <p:cNvPr id="80" name="Rettangolo 79">
            <a:extLst>
              <a:ext uri="{FF2B5EF4-FFF2-40B4-BE49-F238E27FC236}">
                <a16:creationId xmlns:a16="http://schemas.microsoft.com/office/drawing/2014/main" id="{D10E697B-C8EA-49AC-8F55-BD7FEF46DED0}"/>
              </a:ext>
            </a:extLst>
          </p:cNvPr>
          <p:cNvSpPr/>
          <p:nvPr/>
        </p:nvSpPr>
        <p:spPr>
          <a:xfrm>
            <a:off x="7985845" y="438430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4</a:t>
            </a:r>
          </a:p>
        </p:txBody>
      </p:sp>
      <p:sp>
        <p:nvSpPr>
          <p:cNvPr id="82" name="Rettangolo 81">
            <a:extLst>
              <a:ext uri="{FF2B5EF4-FFF2-40B4-BE49-F238E27FC236}">
                <a16:creationId xmlns:a16="http://schemas.microsoft.com/office/drawing/2014/main" id="{EA03AF87-493F-47F5-91ED-861D825579E5}"/>
              </a:ext>
            </a:extLst>
          </p:cNvPr>
          <p:cNvSpPr/>
          <p:nvPr/>
        </p:nvSpPr>
        <p:spPr>
          <a:xfrm>
            <a:off x="251789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5</a:t>
            </a:r>
          </a:p>
        </p:txBody>
      </p:sp>
      <p:sp>
        <p:nvSpPr>
          <p:cNvPr id="83" name="Rettangolo 82">
            <a:extLst>
              <a:ext uri="{FF2B5EF4-FFF2-40B4-BE49-F238E27FC236}">
                <a16:creationId xmlns:a16="http://schemas.microsoft.com/office/drawing/2014/main" id="{F96CD289-6157-4FCA-B445-95865DAA0B8E}"/>
              </a:ext>
            </a:extLst>
          </p:cNvPr>
          <p:cNvSpPr/>
          <p:nvPr/>
        </p:nvSpPr>
        <p:spPr>
          <a:xfrm>
            <a:off x="679871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6</a:t>
            </a:r>
          </a:p>
        </p:txBody>
      </p:sp>
      <mc:AlternateContent xmlns:mc="http://schemas.openxmlformats.org/markup-compatibility/2006" xmlns:a14="http://schemas.microsoft.com/office/drawing/2010/main">
        <mc:Choice Requires="a14">
          <p:sp>
            <p:nvSpPr>
              <p:cNvPr id="84" name="Rettangolo 83">
                <a:extLst>
                  <a:ext uri="{FF2B5EF4-FFF2-40B4-BE49-F238E27FC236}">
                    <a16:creationId xmlns:a16="http://schemas.microsoft.com/office/drawing/2014/main" id="{5A4F2D19-A953-42ED-9CD4-1A859EB7F654}"/>
                  </a:ext>
                </a:extLst>
              </p:cNvPr>
              <p:cNvSpPr/>
              <p:nvPr/>
            </p:nvSpPr>
            <p:spPr>
              <a:xfrm>
                <a:off x="2988072" y="4636300"/>
                <a:ext cx="9476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3</m:t>
                          </m:r>
                        </m:sub>
                      </m:sSub>
                      <m:r>
                        <a:rPr lang="it-IT" i="1" smtClean="0">
                          <a:latin typeface="Cambria Math" panose="02040503050406030204" pitchFamily="18" charset="0"/>
                        </a:rPr>
                        <m:t>=</m:t>
                      </m:r>
                      <m:r>
                        <a:rPr lang="it-IT" b="0" i="1" smtClean="0">
                          <a:latin typeface="Cambria Math" panose="02040503050406030204" pitchFamily="18" charset="0"/>
                        </a:rPr>
                        <m:t>1</m:t>
                      </m:r>
                    </m:oMath>
                  </m:oMathPara>
                </a14:m>
                <a:endParaRPr lang="it-IT" dirty="0"/>
              </a:p>
            </p:txBody>
          </p:sp>
        </mc:Choice>
        <mc:Fallback xmlns="">
          <p:sp>
            <p:nvSpPr>
              <p:cNvPr id="84" name="Rettangolo 83">
                <a:extLst>
                  <a:ext uri="{FF2B5EF4-FFF2-40B4-BE49-F238E27FC236}">
                    <a16:creationId xmlns:a16="http://schemas.microsoft.com/office/drawing/2014/main" id="{5A4F2D19-A953-42ED-9CD4-1A859EB7F654}"/>
                  </a:ext>
                </a:extLst>
              </p:cNvPr>
              <p:cNvSpPr>
                <a:spLocks noRot="1" noChangeAspect="1" noMove="1" noResize="1" noEditPoints="1" noAdjustHandles="1" noChangeArrowheads="1" noChangeShapeType="1" noTextEdit="1"/>
              </p:cNvSpPr>
              <p:nvPr/>
            </p:nvSpPr>
            <p:spPr>
              <a:xfrm>
                <a:off x="2988072" y="4636300"/>
                <a:ext cx="947631" cy="369332"/>
              </a:xfrm>
              <a:prstGeom prst="rect">
                <a:avLst/>
              </a:prstGeom>
              <a:blipFill>
                <a:blip r:embed="rId2"/>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6" name="Rettangolo 85">
                <a:extLst>
                  <a:ext uri="{FF2B5EF4-FFF2-40B4-BE49-F238E27FC236}">
                    <a16:creationId xmlns:a16="http://schemas.microsoft.com/office/drawing/2014/main" id="{FFC3BCC3-0603-43C9-AE00-931791E1D831}"/>
                  </a:ext>
                </a:extLst>
              </p:cNvPr>
              <p:cNvSpPr/>
              <p:nvPr/>
            </p:nvSpPr>
            <p:spPr>
              <a:xfrm>
                <a:off x="833685" y="6166874"/>
                <a:ext cx="17984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5</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𝐷</m:t>
                          </m:r>
                          <m:r>
                            <a:rPr lang="it-IT" i="1">
                              <a:latin typeface="Cambria Math" panose="02040503050406030204" pitchFamily="18" charset="0"/>
                            </a:rPr>
                            <m:t>|</m:t>
                          </m:r>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𝐸</m:t>
                          </m:r>
                        </m:e>
                      </m:d>
                    </m:oMath>
                  </m:oMathPara>
                </a14:m>
                <a:endParaRPr lang="it-IT" dirty="0"/>
              </a:p>
            </p:txBody>
          </p:sp>
        </mc:Choice>
        <mc:Fallback xmlns="">
          <p:sp>
            <p:nvSpPr>
              <p:cNvPr id="86" name="Rettangolo 85">
                <a:extLst>
                  <a:ext uri="{FF2B5EF4-FFF2-40B4-BE49-F238E27FC236}">
                    <a16:creationId xmlns:a16="http://schemas.microsoft.com/office/drawing/2014/main" id="{FFC3BCC3-0603-43C9-AE00-931791E1D831}"/>
                  </a:ext>
                </a:extLst>
              </p:cNvPr>
              <p:cNvSpPr>
                <a:spLocks noRot="1" noChangeAspect="1" noMove="1" noResize="1" noEditPoints="1" noAdjustHandles="1" noChangeArrowheads="1" noChangeShapeType="1" noTextEdit="1"/>
              </p:cNvSpPr>
              <p:nvPr/>
            </p:nvSpPr>
            <p:spPr>
              <a:xfrm>
                <a:off x="833685" y="6166874"/>
                <a:ext cx="1798441" cy="369332"/>
              </a:xfrm>
              <a:prstGeom prst="rect">
                <a:avLst/>
              </a:prstGeom>
              <a:blipFill>
                <a:blip r:embed="rId3"/>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7" name="Rettangolo 86">
                <a:extLst>
                  <a:ext uri="{FF2B5EF4-FFF2-40B4-BE49-F238E27FC236}">
                    <a16:creationId xmlns:a16="http://schemas.microsoft.com/office/drawing/2014/main" id="{AB1FBA64-B36B-4C17-8FA6-2608CAA56975}"/>
                  </a:ext>
                </a:extLst>
              </p:cNvPr>
              <p:cNvSpPr/>
              <p:nvPr/>
            </p:nvSpPr>
            <p:spPr>
              <a:xfrm>
                <a:off x="7137916" y="6166874"/>
                <a:ext cx="30475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6</m:t>
                          </m:r>
                        </m:sub>
                      </m:sSub>
                      <m:r>
                        <a:rPr lang="it-IT" i="1">
                          <a:latin typeface="Cambria Math" panose="02040503050406030204" pitchFamily="18" charset="0"/>
                        </a:rPr>
                        <m:t>=</m:t>
                      </m:r>
                      <m:r>
                        <m:rPr>
                          <m:sty m:val="p"/>
                        </m:rPr>
                        <a:rPr lang="it-IT" smtClean="0">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𝑆</m:t>
                          </m:r>
                        </m:e>
                      </m:d>
                      <m:r>
                        <a:rPr lang="it-IT" b="0" i="1" smtClean="0">
                          <a:latin typeface="Cambria Math" panose="02040503050406030204" pitchFamily="18" charset="0"/>
                        </a:rPr>
                        <m:t>⋅</m:t>
                      </m:r>
                      <m:r>
                        <m:rPr>
                          <m:sty m:val="p"/>
                        </m:rPr>
                        <a:rPr lang="it-IT" smtClean="0">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𝐿</m:t>
                          </m:r>
                          <m:r>
                            <a:rPr lang="it-IT" i="1">
                              <a:latin typeface="Cambria Math" panose="02040503050406030204" pitchFamily="18" charset="0"/>
                            </a:rPr>
                            <m:t>|</m:t>
                          </m:r>
                          <m:r>
                            <a:rPr lang="it-IT" i="1">
                              <a:latin typeface="Cambria Math" panose="02040503050406030204" pitchFamily="18" charset="0"/>
                            </a:rPr>
                            <m:t>𝑆</m:t>
                          </m:r>
                        </m:e>
                      </m:d>
                      <m:r>
                        <a:rPr lang="it-IT" b="0" i="1" smtClean="0">
                          <a:latin typeface="Cambria Math" panose="02040503050406030204" pitchFamily="18" charset="0"/>
                        </a:rPr>
                        <m:t>⋅</m:t>
                      </m:r>
                      <m:r>
                        <m:rPr>
                          <m:sty m:val="p"/>
                        </m:rPr>
                        <a:rPr lang="it-IT">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𝑆</m:t>
                          </m:r>
                        </m:e>
                      </m:d>
                    </m:oMath>
                  </m:oMathPara>
                </a14:m>
                <a:endParaRPr lang="it-IT" dirty="0"/>
              </a:p>
            </p:txBody>
          </p:sp>
        </mc:Choice>
        <mc:Fallback xmlns="">
          <p:sp>
            <p:nvSpPr>
              <p:cNvPr id="87" name="Rettangolo 86">
                <a:extLst>
                  <a:ext uri="{FF2B5EF4-FFF2-40B4-BE49-F238E27FC236}">
                    <a16:creationId xmlns:a16="http://schemas.microsoft.com/office/drawing/2014/main" id="{AB1FBA64-B36B-4C17-8FA6-2608CAA56975}"/>
                  </a:ext>
                </a:extLst>
              </p:cNvPr>
              <p:cNvSpPr>
                <a:spLocks noRot="1" noChangeAspect="1" noMove="1" noResize="1" noEditPoints="1" noAdjustHandles="1" noChangeArrowheads="1" noChangeShapeType="1" noTextEdit="1"/>
              </p:cNvSpPr>
              <p:nvPr/>
            </p:nvSpPr>
            <p:spPr>
              <a:xfrm>
                <a:off x="7137916" y="6166874"/>
                <a:ext cx="3047501" cy="369332"/>
              </a:xfrm>
              <a:prstGeom prst="rect">
                <a:avLst/>
              </a:prstGeom>
              <a:blipFill>
                <a:blip r:embed="rId4"/>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8" name="Rettangolo 87">
                <a:extLst>
                  <a:ext uri="{FF2B5EF4-FFF2-40B4-BE49-F238E27FC236}">
                    <a16:creationId xmlns:a16="http://schemas.microsoft.com/office/drawing/2014/main" id="{BA8651FC-926A-47FB-B2AA-08CA89E4D540}"/>
                  </a:ext>
                </a:extLst>
              </p:cNvPr>
              <p:cNvSpPr/>
              <p:nvPr/>
            </p:nvSpPr>
            <p:spPr>
              <a:xfrm>
                <a:off x="7073612" y="1811741"/>
                <a:ext cx="2986010"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1</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𝐴</m:t>
                          </m:r>
                        </m:e>
                      </m:d>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𝑇</m:t>
                          </m:r>
                          <m:r>
                            <a:rPr lang="it-IT" i="1">
                              <a:latin typeface="Cambria Math" panose="02040503050406030204" pitchFamily="18" charset="0"/>
                            </a:rPr>
                            <m:t>|</m:t>
                          </m:r>
                          <m:r>
                            <a:rPr lang="it-IT" i="1">
                              <a:latin typeface="Cambria Math" panose="02040503050406030204" pitchFamily="18" charset="0"/>
                            </a:rPr>
                            <m:t>𝐴</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𝐿</m:t>
                          </m:r>
                        </m:sub>
                      </m:sSub>
                      <m:d>
                        <m:dPr>
                          <m:ctrlPr>
                            <a:rPr lang="it-IT" i="1">
                              <a:latin typeface="Cambria Math" panose="02040503050406030204" pitchFamily="18" charset="0"/>
                            </a:rPr>
                          </m:ctrlPr>
                        </m:dPr>
                        <m:e>
                          <m:r>
                            <a:rPr lang="it-IT" i="1">
                              <a:latin typeface="Cambria Math" panose="02040503050406030204" pitchFamily="18" charset="0"/>
                            </a:rPr>
                            <m:t>𝑇</m:t>
                          </m:r>
                        </m:e>
                      </m:d>
                    </m:oMath>
                  </m:oMathPara>
                </a14:m>
                <a:endParaRPr lang="it-IT" dirty="0"/>
              </a:p>
            </p:txBody>
          </p:sp>
        </mc:Choice>
        <mc:Fallback xmlns="">
          <p:sp>
            <p:nvSpPr>
              <p:cNvPr id="88" name="Rettangolo 87">
                <a:extLst>
                  <a:ext uri="{FF2B5EF4-FFF2-40B4-BE49-F238E27FC236}">
                    <a16:creationId xmlns:a16="http://schemas.microsoft.com/office/drawing/2014/main" id="{BA8651FC-926A-47FB-B2AA-08CA89E4D540}"/>
                  </a:ext>
                </a:extLst>
              </p:cNvPr>
              <p:cNvSpPr>
                <a:spLocks noRot="1" noChangeAspect="1" noMove="1" noResize="1" noEditPoints="1" noAdjustHandles="1" noChangeArrowheads="1" noChangeShapeType="1" noTextEdit="1"/>
              </p:cNvSpPr>
              <p:nvPr/>
            </p:nvSpPr>
            <p:spPr>
              <a:xfrm>
                <a:off x="7073612" y="1811741"/>
                <a:ext cx="2986010" cy="381515"/>
              </a:xfrm>
              <a:prstGeom prst="rect">
                <a:avLst/>
              </a:prstGeom>
              <a:blipFill>
                <a:blip r:embed="rId5"/>
                <a:stretch>
                  <a:fillRect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1" name="Rettangolo 90">
                <a:extLst>
                  <a:ext uri="{FF2B5EF4-FFF2-40B4-BE49-F238E27FC236}">
                    <a16:creationId xmlns:a16="http://schemas.microsoft.com/office/drawing/2014/main" id="{65494935-9AC9-48BF-9416-7B6A826C5AF0}"/>
                  </a:ext>
                </a:extLst>
              </p:cNvPr>
              <p:cNvSpPr/>
              <p:nvPr/>
            </p:nvSpPr>
            <p:spPr>
              <a:xfrm>
                <a:off x="1240103" y="5355144"/>
                <a:ext cx="2547172"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3,5</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i="1">
                              <a:latin typeface="Cambria Math" panose="02040503050406030204" pitchFamily="18" charset="0"/>
                            </a:rPr>
                            <m:t>5→3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𝐷</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𝐵</m:t>
                          </m:r>
                          <m:r>
                            <a:rPr lang="it-IT" b="0" i="1" smtClean="0">
                              <a:latin typeface="Cambria Math" panose="02040503050406030204" pitchFamily="18" charset="0"/>
                            </a:rPr>
                            <m:t>,</m:t>
                          </m:r>
                          <m:r>
                            <a:rPr lang="it-IT" b="0" i="1" smtClean="0">
                              <a:latin typeface="Cambria Math" panose="02040503050406030204" pitchFamily="18" charset="0"/>
                            </a:rPr>
                            <m:t>𝐸</m:t>
                          </m:r>
                        </m:e>
                      </m:d>
                    </m:oMath>
                  </m:oMathPara>
                </a14:m>
                <a:endParaRPr lang="it-IT" dirty="0"/>
              </a:p>
            </p:txBody>
          </p:sp>
        </mc:Choice>
        <mc:Fallback xmlns="">
          <p:sp>
            <p:nvSpPr>
              <p:cNvPr id="91" name="Rettangolo 90">
                <a:extLst>
                  <a:ext uri="{FF2B5EF4-FFF2-40B4-BE49-F238E27FC236}">
                    <a16:creationId xmlns:a16="http://schemas.microsoft.com/office/drawing/2014/main" id="{65494935-9AC9-48BF-9416-7B6A826C5AF0}"/>
                  </a:ext>
                </a:extLst>
              </p:cNvPr>
              <p:cNvSpPr>
                <a:spLocks noRot="1" noChangeAspect="1" noMove="1" noResize="1" noEditPoints="1" noAdjustHandles="1" noChangeArrowheads="1" noChangeShapeType="1" noTextEdit="1"/>
              </p:cNvSpPr>
              <p:nvPr/>
            </p:nvSpPr>
            <p:spPr>
              <a:xfrm>
                <a:off x="1240103" y="5355144"/>
                <a:ext cx="2547172" cy="381515"/>
              </a:xfrm>
              <a:prstGeom prst="rect">
                <a:avLst/>
              </a:prstGeom>
              <a:blipFill>
                <a:blip r:embed="rId6"/>
                <a:stretch>
                  <a:fillRect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Rettangolo 91">
                <a:extLst>
                  <a:ext uri="{FF2B5EF4-FFF2-40B4-BE49-F238E27FC236}">
                    <a16:creationId xmlns:a16="http://schemas.microsoft.com/office/drawing/2014/main" id="{C14F93AF-5BEF-4DD8-A5D4-896A4184BD09}"/>
                  </a:ext>
                </a:extLst>
              </p:cNvPr>
              <p:cNvSpPr/>
              <p:nvPr/>
            </p:nvSpPr>
            <p:spPr>
              <a:xfrm>
                <a:off x="5930556" y="5333442"/>
                <a:ext cx="2473882"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3,6</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i="1">
                              <a:latin typeface="Cambria Math" panose="02040503050406030204" pitchFamily="18" charset="0"/>
                            </a:rPr>
                            <m:t>6→3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𝑠</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𝐵</m:t>
                          </m:r>
                          <m:r>
                            <a:rPr lang="it-IT" b="0" i="1" smtClean="0">
                              <a:latin typeface="Cambria Math" panose="02040503050406030204" pitchFamily="18" charset="0"/>
                            </a:rPr>
                            <m:t>,</m:t>
                          </m:r>
                          <m:r>
                            <a:rPr lang="it-IT" b="0" i="1" smtClean="0">
                              <a:latin typeface="Cambria Math" panose="02040503050406030204" pitchFamily="18" charset="0"/>
                            </a:rPr>
                            <m:t>𝐿</m:t>
                          </m:r>
                        </m:e>
                      </m:d>
                    </m:oMath>
                  </m:oMathPara>
                </a14:m>
                <a:endParaRPr lang="it-IT" dirty="0"/>
              </a:p>
            </p:txBody>
          </p:sp>
        </mc:Choice>
        <mc:Fallback xmlns="">
          <p:sp>
            <p:nvSpPr>
              <p:cNvPr id="92" name="Rettangolo 91">
                <a:extLst>
                  <a:ext uri="{FF2B5EF4-FFF2-40B4-BE49-F238E27FC236}">
                    <a16:creationId xmlns:a16="http://schemas.microsoft.com/office/drawing/2014/main" id="{C14F93AF-5BEF-4DD8-A5D4-896A4184BD09}"/>
                  </a:ext>
                </a:extLst>
              </p:cNvPr>
              <p:cNvSpPr>
                <a:spLocks noRot="1" noChangeAspect="1" noMove="1" noResize="1" noEditPoints="1" noAdjustHandles="1" noChangeArrowheads="1" noChangeShapeType="1" noTextEdit="1"/>
              </p:cNvSpPr>
              <p:nvPr/>
            </p:nvSpPr>
            <p:spPr>
              <a:xfrm>
                <a:off x="5930556" y="5333442"/>
                <a:ext cx="2473882" cy="381515"/>
              </a:xfrm>
              <a:prstGeom prst="rect">
                <a:avLst/>
              </a:prstGeom>
              <a:blipFill>
                <a:blip r:embed="rId7"/>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3" name="Rettangolo 92">
                <a:extLst>
                  <a:ext uri="{FF2B5EF4-FFF2-40B4-BE49-F238E27FC236}">
                    <a16:creationId xmlns:a16="http://schemas.microsoft.com/office/drawing/2014/main" id="{631BCD23-C215-4A02-9672-51C31D801812}"/>
                  </a:ext>
                </a:extLst>
              </p:cNvPr>
              <p:cNvSpPr/>
              <p:nvPr/>
            </p:nvSpPr>
            <p:spPr>
              <a:xfrm>
                <a:off x="6807264" y="3881430"/>
                <a:ext cx="3784754" cy="381515"/>
              </a:xfrm>
              <a:prstGeom prst="rect">
                <a:avLst/>
              </a:prstGeom>
              <a:solidFill>
                <a:schemeClr val="bg1">
                  <a:alpha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panose="02040503050406030204" pitchFamily="18" charset="0"/>
                                </a:rPr>
                                <m:t>𝜇</m:t>
                              </m:r>
                            </m:e>
                            <m:sub>
                              <m:r>
                                <a:rPr lang="it-IT" b="0" i="1" smtClean="0">
                                  <a:latin typeface="Cambria Math" panose="02040503050406030204" pitchFamily="18" charset="0"/>
                                </a:rPr>
                                <m:t>2,4</m:t>
                              </m:r>
                            </m:sub>
                          </m:sSub>
                          <m:r>
                            <a:rPr lang="it-IT" i="1">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4</m:t>
                          </m:r>
                          <m:r>
                            <a:rPr lang="it-IT" i="1">
                              <a:latin typeface="Cambria Math" panose="02040503050406030204" pitchFamily="18" charset="0"/>
                            </a:rPr>
                            <m:t>→</m:t>
                          </m:r>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2→4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𝑋</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𝐿</m:t>
                          </m:r>
                          <m:r>
                            <a:rPr lang="it-IT" b="0" i="1" smtClean="0">
                              <a:latin typeface="Cambria Math" panose="02040503050406030204" pitchFamily="18" charset="0"/>
                            </a:rPr>
                            <m:t>,</m:t>
                          </m:r>
                          <m:r>
                            <a:rPr lang="it-IT" b="0" i="1" smtClean="0">
                              <a:latin typeface="Cambria Math" panose="02040503050406030204" pitchFamily="18" charset="0"/>
                            </a:rPr>
                            <m:t>𝑇</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e>
                      </m:d>
                    </m:oMath>
                  </m:oMathPara>
                </a14:m>
                <a:endParaRPr lang="it-IT" dirty="0"/>
              </a:p>
            </p:txBody>
          </p:sp>
        </mc:Choice>
        <mc:Fallback xmlns="">
          <p:sp>
            <p:nvSpPr>
              <p:cNvPr id="93" name="Rettangolo 92">
                <a:extLst>
                  <a:ext uri="{FF2B5EF4-FFF2-40B4-BE49-F238E27FC236}">
                    <a16:creationId xmlns:a16="http://schemas.microsoft.com/office/drawing/2014/main" id="{631BCD23-C215-4A02-9672-51C31D801812}"/>
                  </a:ext>
                </a:extLst>
              </p:cNvPr>
              <p:cNvSpPr>
                <a:spLocks noRot="1" noChangeAspect="1" noMove="1" noResize="1" noEditPoints="1" noAdjustHandles="1" noChangeArrowheads="1" noChangeShapeType="1" noTextEdit="1"/>
              </p:cNvSpPr>
              <p:nvPr/>
            </p:nvSpPr>
            <p:spPr>
              <a:xfrm>
                <a:off x="6807264" y="3881430"/>
                <a:ext cx="3784754" cy="381515"/>
              </a:xfrm>
              <a:prstGeom prst="rect">
                <a:avLst/>
              </a:prstGeom>
              <a:blipFill>
                <a:blip r:embed="rId8"/>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6" name="Rettangolo 95">
                <a:extLst>
                  <a:ext uri="{FF2B5EF4-FFF2-40B4-BE49-F238E27FC236}">
                    <a16:creationId xmlns:a16="http://schemas.microsoft.com/office/drawing/2014/main" id="{304ABE03-38CA-4C73-9F3B-3D1003E5F927}"/>
                  </a:ext>
                </a:extLst>
              </p:cNvPr>
              <p:cNvSpPr/>
              <p:nvPr/>
            </p:nvSpPr>
            <p:spPr>
              <a:xfrm>
                <a:off x="2563116" y="3892550"/>
                <a:ext cx="2459519"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2,3</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3</m:t>
                          </m:r>
                          <m:r>
                            <a:rPr lang="it-IT" i="1">
                              <a:latin typeface="Cambria Math" panose="02040503050406030204" pitchFamily="18" charset="0"/>
                            </a:rPr>
                            <m:t>→</m:t>
                          </m:r>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𝐵</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e>
                      </m:d>
                    </m:oMath>
                  </m:oMathPara>
                </a14:m>
                <a:endParaRPr lang="it-IT" dirty="0"/>
              </a:p>
            </p:txBody>
          </p:sp>
        </mc:Choice>
        <mc:Fallback xmlns="">
          <p:sp>
            <p:nvSpPr>
              <p:cNvPr id="96" name="Rettangolo 95">
                <a:extLst>
                  <a:ext uri="{FF2B5EF4-FFF2-40B4-BE49-F238E27FC236}">
                    <a16:creationId xmlns:a16="http://schemas.microsoft.com/office/drawing/2014/main" id="{304ABE03-38CA-4C73-9F3B-3D1003E5F927}"/>
                  </a:ext>
                </a:extLst>
              </p:cNvPr>
              <p:cNvSpPr>
                <a:spLocks noRot="1" noChangeAspect="1" noMove="1" noResize="1" noEditPoints="1" noAdjustHandles="1" noChangeArrowheads="1" noChangeShapeType="1" noTextEdit="1"/>
              </p:cNvSpPr>
              <p:nvPr/>
            </p:nvSpPr>
            <p:spPr>
              <a:xfrm>
                <a:off x="2563116" y="3892550"/>
                <a:ext cx="2459519" cy="381515"/>
              </a:xfrm>
              <a:prstGeom prst="rect">
                <a:avLst/>
              </a:prstGeom>
              <a:blipFill>
                <a:blip r:embed="rId9"/>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1" name="Rettangolo 80">
                <a:extLst>
                  <a:ext uri="{FF2B5EF4-FFF2-40B4-BE49-F238E27FC236}">
                    <a16:creationId xmlns:a16="http://schemas.microsoft.com/office/drawing/2014/main" id="{7818DAAD-B824-4DDC-BF01-4CE6E631D82F}"/>
                  </a:ext>
                </a:extLst>
              </p:cNvPr>
              <p:cNvSpPr/>
              <p:nvPr/>
            </p:nvSpPr>
            <p:spPr>
              <a:xfrm>
                <a:off x="6541304" y="2465985"/>
                <a:ext cx="3758208" cy="381515"/>
              </a:xfrm>
              <a:prstGeom prst="rect">
                <a:avLst/>
              </a:prstGeom>
            </p:spPr>
            <p:txBody>
              <a:bodyPr wrap="none">
                <a:spAutoFit/>
              </a:bodyPr>
              <a:lstStyle/>
              <a:p>
                <a14:m>
                  <m:oMath xmlns:m="http://schemas.openxmlformats.org/officeDocument/2006/math">
                    <m:sSub>
                      <m:sSubPr>
                        <m:ctrlPr>
                          <a:rPr lang="it-IT" i="1" smtClean="0">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panose="02040503050406030204" pitchFamily="18" charset="0"/>
                              </a:rPr>
                              <m:t>𝜇</m:t>
                            </m:r>
                          </m:e>
                          <m:sub>
                            <m:r>
                              <a:rPr lang="it-IT" b="0" i="1" smtClean="0">
                                <a:latin typeface="Cambria Math" panose="02040503050406030204" pitchFamily="18" charset="0"/>
                              </a:rPr>
                              <m:t>1,2</m:t>
                            </m:r>
                          </m:sub>
                        </m:sSub>
                        <m:r>
                          <a:rPr lang="it-IT" i="1">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2</m:t>
                        </m:r>
                        <m:r>
                          <a:rPr lang="it-IT" i="1">
                            <a:latin typeface="Cambria Math" panose="02040503050406030204" pitchFamily="18" charset="0"/>
                          </a:rPr>
                          <m:t>→</m:t>
                        </m:r>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1→2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𝑇</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𝐴</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𝑇</m:t>
                        </m:r>
                      </m:e>
                    </m:d>
                  </m:oMath>
                </a14:m>
                <a:r>
                  <a:rPr lang="it-IT" dirty="0"/>
                  <a:t> </a:t>
                </a:r>
              </a:p>
            </p:txBody>
          </p:sp>
        </mc:Choice>
        <mc:Fallback xmlns="">
          <p:sp>
            <p:nvSpPr>
              <p:cNvPr id="81" name="Rettangolo 80">
                <a:extLst>
                  <a:ext uri="{FF2B5EF4-FFF2-40B4-BE49-F238E27FC236}">
                    <a16:creationId xmlns:a16="http://schemas.microsoft.com/office/drawing/2014/main" id="{7818DAAD-B824-4DDC-BF01-4CE6E631D82F}"/>
                  </a:ext>
                </a:extLst>
              </p:cNvPr>
              <p:cNvSpPr>
                <a:spLocks noRot="1" noChangeAspect="1" noMove="1" noResize="1" noEditPoints="1" noAdjustHandles="1" noChangeArrowheads="1" noChangeShapeType="1" noTextEdit="1"/>
              </p:cNvSpPr>
              <p:nvPr/>
            </p:nvSpPr>
            <p:spPr>
              <a:xfrm>
                <a:off x="6541304" y="2465985"/>
                <a:ext cx="3758208" cy="381515"/>
              </a:xfrm>
              <a:prstGeom prst="rect">
                <a:avLst/>
              </a:prstGeom>
              <a:blipFill>
                <a:blip r:embed="rId10"/>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6" name="Rettangolo 65">
                <a:extLst>
                  <a:ext uri="{FF2B5EF4-FFF2-40B4-BE49-F238E27FC236}">
                    <a16:creationId xmlns:a16="http://schemas.microsoft.com/office/drawing/2014/main" id="{C68E296B-A75A-454F-B4A1-43896D696519}"/>
                  </a:ext>
                </a:extLst>
              </p:cNvPr>
              <p:cNvSpPr/>
              <p:nvPr/>
            </p:nvSpPr>
            <p:spPr>
              <a:xfrm>
                <a:off x="7137916" y="3226570"/>
                <a:ext cx="4108045" cy="369332"/>
              </a:xfrm>
              <a:prstGeom prst="rect">
                <a:avLst/>
              </a:prstGeom>
              <a:solidFill>
                <a:schemeClr val="bg1">
                  <a:alpha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2</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𝑇</m:t>
                          </m:r>
                          <m:r>
                            <a:rPr lang="it-IT" i="1">
                              <a:latin typeface="Cambria Math" panose="02040503050406030204" pitchFamily="18" charset="0"/>
                            </a:rPr>
                            <m:t>,</m:t>
                          </m:r>
                          <m:r>
                            <a:rPr lang="it-IT" i="1">
                              <a:latin typeface="Cambria Math" panose="02040503050406030204" pitchFamily="18" charset="0"/>
                            </a:rPr>
                            <m:t>𝐿</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𝐴</m:t>
                          </m:r>
                        </m:sub>
                      </m:sSub>
                      <m:d>
                        <m:dPr>
                          <m:ctrlPr>
                            <a:rPr lang="it-IT" i="1">
                              <a:latin typeface="Cambria Math" panose="02040503050406030204" pitchFamily="18" charset="0"/>
                            </a:rPr>
                          </m:ctrlPr>
                        </m:dPr>
                        <m:e>
                          <m:r>
                            <a:rPr lang="it-IT" i="1">
                              <a:latin typeface="Cambria Math" panose="02040503050406030204" pitchFamily="18" charset="0"/>
                            </a:rPr>
                            <m:t>𝑇</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𝐵</m:t>
                          </m:r>
                        </m:sub>
                      </m:sSub>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𝐿</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𝑋</m:t>
                          </m:r>
                        </m:sub>
                      </m:sSub>
                      <m:d>
                        <m:dPr>
                          <m:ctrlPr>
                            <a:rPr lang="it-IT" i="1">
                              <a:latin typeface="Cambria Math" panose="02040503050406030204" pitchFamily="18" charset="0"/>
                            </a:rPr>
                          </m:ctrlPr>
                        </m:dPr>
                        <m:e>
                          <m:r>
                            <a:rPr lang="it-IT" i="1">
                              <a:latin typeface="Cambria Math" panose="02040503050406030204" pitchFamily="18" charset="0"/>
                            </a:rPr>
                            <m:t>𝐸</m:t>
                          </m:r>
                        </m:e>
                      </m:d>
                    </m:oMath>
                  </m:oMathPara>
                </a14:m>
                <a:endParaRPr lang="it-IT" dirty="0"/>
              </a:p>
            </p:txBody>
          </p:sp>
        </mc:Choice>
        <mc:Fallback xmlns="">
          <p:sp>
            <p:nvSpPr>
              <p:cNvPr id="66" name="Rettangolo 65">
                <a:extLst>
                  <a:ext uri="{FF2B5EF4-FFF2-40B4-BE49-F238E27FC236}">
                    <a16:creationId xmlns:a16="http://schemas.microsoft.com/office/drawing/2014/main" id="{C68E296B-A75A-454F-B4A1-43896D696519}"/>
                  </a:ext>
                </a:extLst>
              </p:cNvPr>
              <p:cNvSpPr>
                <a:spLocks noRot="1" noChangeAspect="1" noMove="1" noResize="1" noEditPoints="1" noAdjustHandles="1" noChangeArrowheads="1" noChangeShapeType="1" noTextEdit="1"/>
              </p:cNvSpPr>
              <p:nvPr/>
            </p:nvSpPr>
            <p:spPr>
              <a:xfrm>
                <a:off x="7137916" y="3226570"/>
                <a:ext cx="4108045" cy="369332"/>
              </a:xfrm>
              <a:prstGeom prst="rect">
                <a:avLst/>
              </a:prstGeom>
              <a:blipFill>
                <a:blip r:embed="rId11"/>
                <a:stretch>
                  <a:fillRect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4" name="CasellaDiTesto 93">
                <a:extLst>
                  <a:ext uri="{FF2B5EF4-FFF2-40B4-BE49-F238E27FC236}">
                    <a16:creationId xmlns:a16="http://schemas.microsoft.com/office/drawing/2014/main" id="{5F816F94-F4E1-4801-BD3C-E9DB279201E9}"/>
                  </a:ext>
                </a:extLst>
              </p:cNvPr>
              <p:cNvSpPr txBox="1"/>
              <p:nvPr/>
            </p:nvSpPr>
            <p:spPr>
              <a:xfrm>
                <a:off x="201881" y="1648229"/>
                <a:ext cx="4513690" cy="369332"/>
              </a:xfrm>
              <a:prstGeom prst="rect">
                <a:avLst/>
              </a:prstGeom>
              <a:noFill/>
            </p:spPr>
            <p:txBody>
              <a:bodyPr wrap="square" rtlCol="0">
                <a:spAutoFit/>
              </a:bodyPr>
              <a:lstStyle/>
              <a:p>
                <a:pPr algn="just"/>
                <a:r>
                  <a:rPr lang="it-IT" dirty="0"/>
                  <a:t>Calcoliamo il clique belief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𝛽</m:t>
                        </m:r>
                      </m:e>
                      <m:sub>
                        <m:r>
                          <a:rPr lang="it-IT" b="0" i="1" smtClean="0">
                            <a:latin typeface="Cambria Math" panose="02040503050406030204" pitchFamily="18" charset="0"/>
                          </a:rPr>
                          <m:t>4</m:t>
                        </m:r>
                      </m:sub>
                    </m:sSub>
                  </m:oMath>
                </a14:m>
                <a:endParaRPr lang="it-IT" dirty="0"/>
              </a:p>
            </p:txBody>
          </p:sp>
        </mc:Choice>
        <mc:Fallback xmlns="">
          <p:sp>
            <p:nvSpPr>
              <p:cNvPr id="94" name="CasellaDiTesto 93">
                <a:extLst>
                  <a:ext uri="{FF2B5EF4-FFF2-40B4-BE49-F238E27FC236}">
                    <a16:creationId xmlns:a16="http://schemas.microsoft.com/office/drawing/2014/main" id="{5F816F94-F4E1-4801-BD3C-E9DB279201E9}"/>
                  </a:ext>
                </a:extLst>
              </p:cNvPr>
              <p:cNvSpPr txBox="1">
                <a:spLocks noRot="1" noChangeAspect="1" noMove="1" noResize="1" noEditPoints="1" noAdjustHandles="1" noChangeArrowheads="1" noChangeShapeType="1" noTextEdit="1"/>
              </p:cNvSpPr>
              <p:nvPr/>
            </p:nvSpPr>
            <p:spPr>
              <a:xfrm>
                <a:off x="201881" y="1648229"/>
                <a:ext cx="4513690" cy="369332"/>
              </a:xfrm>
              <a:prstGeom prst="rect">
                <a:avLst/>
              </a:prstGeom>
              <a:blipFill>
                <a:blip r:embed="rId12"/>
                <a:stretch>
                  <a:fillRect l="-1080" t="-8197" b="-245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5" name="CasellaDiTesto 94">
                <a:extLst>
                  <a:ext uri="{FF2B5EF4-FFF2-40B4-BE49-F238E27FC236}">
                    <a16:creationId xmlns:a16="http://schemas.microsoft.com/office/drawing/2014/main" id="{759DCEE1-C890-4F07-8E4C-A21E745467AE}"/>
                  </a:ext>
                </a:extLst>
              </p:cNvPr>
              <p:cNvSpPr txBox="1"/>
              <p:nvPr/>
            </p:nvSpPr>
            <p:spPr>
              <a:xfrm>
                <a:off x="207603" y="2232502"/>
                <a:ext cx="3369769" cy="2891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𝛽</m:t>
                          </m:r>
                        </m:e>
                        <m:sub>
                          <m:r>
                            <a:rPr lang="it-IT" b="0" i="1" smtClean="0">
                              <a:latin typeface="Cambria Math" panose="02040503050406030204" pitchFamily="18" charset="0"/>
                            </a:rPr>
                            <m:t>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𝜓</m:t>
                          </m:r>
                        </m:e>
                        <m:sub>
                          <m:r>
                            <a:rPr lang="it-IT" b="0" i="1" smtClean="0">
                              <a:latin typeface="Cambria Math" panose="02040503050406030204" pitchFamily="18" charset="0"/>
                            </a:rPr>
                            <m:t>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2→4</m:t>
                          </m:r>
                        </m:sub>
                      </m:sSub>
                      <m:r>
                        <a:rPr lang="it-IT" b="0" i="1" smtClean="0">
                          <a:latin typeface="Cambria Math" panose="02040503050406030204" pitchFamily="18" charset="0"/>
                        </a:rPr>
                        <m:t>=</m:t>
                      </m:r>
                      <m:r>
                        <a:rPr lang="it-IT" b="0" i="1" smtClean="0">
                          <a:latin typeface="Cambria Math" panose="02040503050406030204" pitchFamily="18" charset="0"/>
                        </a:rPr>
                        <m:t>𝑃</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r>
                            <a:rPr lang="it-IT" b="0" i="1" smtClean="0">
                              <a:latin typeface="Cambria Math" panose="02040503050406030204" pitchFamily="18" charset="0"/>
                            </a:rPr>
                            <m:t>|</m:t>
                          </m:r>
                          <m:r>
                            <a:rPr lang="it-IT" b="0" i="1" smtClean="0">
                              <a:latin typeface="Cambria Math" panose="02040503050406030204" pitchFamily="18" charset="0"/>
                            </a:rPr>
                            <m:t>𝐸</m:t>
                          </m:r>
                        </m:e>
                      </m:d>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𝐿</m:t>
                          </m:r>
                          <m:r>
                            <a:rPr lang="it-IT" i="1">
                              <a:latin typeface="Cambria Math" panose="02040503050406030204" pitchFamily="18" charset="0"/>
                            </a:rPr>
                            <m:t>,</m:t>
                          </m:r>
                          <m:r>
                            <a:rPr lang="it-IT" i="1">
                              <a:latin typeface="Cambria Math" panose="02040503050406030204" pitchFamily="18" charset="0"/>
                            </a:rPr>
                            <m:t>𝑇</m:t>
                          </m:r>
                        </m:sub>
                      </m:sSub>
                      <m:d>
                        <m:dPr>
                          <m:ctrlPr>
                            <a:rPr lang="it-IT" i="1">
                              <a:latin typeface="Cambria Math" panose="02040503050406030204" pitchFamily="18" charset="0"/>
                            </a:rPr>
                          </m:ctrlPr>
                        </m:dPr>
                        <m:e>
                          <m:r>
                            <a:rPr lang="it-IT" i="1">
                              <a:latin typeface="Cambria Math" panose="02040503050406030204" pitchFamily="18" charset="0"/>
                            </a:rPr>
                            <m:t>𝐸</m:t>
                          </m:r>
                        </m:e>
                      </m:d>
                    </m:oMath>
                  </m:oMathPara>
                </a14:m>
                <a:endParaRPr lang="it-IT" dirty="0"/>
              </a:p>
            </p:txBody>
          </p:sp>
        </mc:Choice>
        <mc:Fallback xmlns="">
          <p:sp>
            <p:nvSpPr>
              <p:cNvPr id="95" name="CasellaDiTesto 94">
                <a:extLst>
                  <a:ext uri="{FF2B5EF4-FFF2-40B4-BE49-F238E27FC236}">
                    <a16:creationId xmlns:a16="http://schemas.microsoft.com/office/drawing/2014/main" id="{759DCEE1-C890-4F07-8E4C-A21E745467AE}"/>
                  </a:ext>
                </a:extLst>
              </p:cNvPr>
              <p:cNvSpPr txBox="1">
                <a:spLocks noRot="1" noChangeAspect="1" noMove="1" noResize="1" noEditPoints="1" noAdjustHandles="1" noChangeArrowheads="1" noChangeShapeType="1" noTextEdit="1"/>
              </p:cNvSpPr>
              <p:nvPr/>
            </p:nvSpPr>
            <p:spPr>
              <a:xfrm>
                <a:off x="207603" y="2232502"/>
                <a:ext cx="3369769" cy="289182"/>
              </a:xfrm>
              <a:prstGeom prst="rect">
                <a:avLst/>
              </a:prstGeom>
              <a:blipFill>
                <a:blip r:embed="rId13"/>
                <a:stretch>
                  <a:fillRect l="-1627" b="-291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3" name="Rettangolo 62">
                <a:extLst>
                  <a:ext uri="{FF2B5EF4-FFF2-40B4-BE49-F238E27FC236}">
                    <a16:creationId xmlns:a16="http://schemas.microsoft.com/office/drawing/2014/main" id="{61D6A288-3FB1-4618-8C99-7E3E79DCC6B4}"/>
                  </a:ext>
                </a:extLst>
              </p:cNvPr>
              <p:cNvSpPr/>
              <p:nvPr/>
            </p:nvSpPr>
            <p:spPr>
              <a:xfrm>
                <a:off x="8478078" y="4609204"/>
                <a:ext cx="2349809" cy="381515"/>
              </a:xfrm>
              <a:prstGeom prst="rect">
                <a:avLst/>
              </a:prstGeom>
              <a:solidFill>
                <a:schemeClr val="bg1">
                  <a:alpha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4</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𝑋</m:t>
                          </m:r>
                          <m:r>
                            <a:rPr lang="it-IT" i="1">
                              <a:latin typeface="Cambria Math" panose="02040503050406030204" pitchFamily="18" charset="0"/>
                            </a:rPr>
                            <m:t>|</m:t>
                          </m:r>
                          <m:r>
                            <a:rPr lang="it-IT" i="1">
                              <a:latin typeface="Cambria Math" panose="02040503050406030204" pitchFamily="18" charset="0"/>
                            </a:rPr>
                            <m:t>𝐸</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𝐿</m:t>
                          </m:r>
                          <m:r>
                            <a:rPr lang="it-IT" i="1">
                              <a:latin typeface="Cambria Math" panose="02040503050406030204" pitchFamily="18" charset="0"/>
                            </a:rPr>
                            <m:t>,</m:t>
                          </m:r>
                          <m:r>
                            <a:rPr lang="it-IT" i="1">
                              <a:latin typeface="Cambria Math" panose="02040503050406030204" pitchFamily="18" charset="0"/>
                            </a:rPr>
                            <m:t>𝑇</m:t>
                          </m:r>
                        </m:sub>
                      </m:sSub>
                      <m:d>
                        <m:dPr>
                          <m:ctrlPr>
                            <a:rPr lang="it-IT" i="1">
                              <a:latin typeface="Cambria Math" panose="02040503050406030204" pitchFamily="18" charset="0"/>
                            </a:rPr>
                          </m:ctrlPr>
                        </m:dPr>
                        <m:e>
                          <m:r>
                            <a:rPr lang="it-IT" i="1">
                              <a:latin typeface="Cambria Math" panose="02040503050406030204" pitchFamily="18" charset="0"/>
                            </a:rPr>
                            <m:t>𝐸</m:t>
                          </m:r>
                        </m:e>
                      </m:d>
                    </m:oMath>
                  </m:oMathPara>
                </a14:m>
                <a:endParaRPr lang="it-IT" dirty="0"/>
              </a:p>
            </p:txBody>
          </p:sp>
        </mc:Choice>
        <mc:Fallback xmlns="">
          <p:sp>
            <p:nvSpPr>
              <p:cNvPr id="63" name="Rettangolo 62">
                <a:extLst>
                  <a:ext uri="{FF2B5EF4-FFF2-40B4-BE49-F238E27FC236}">
                    <a16:creationId xmlns:a16="http://schemas.microsoft.com/office/drawing/2014/main" id="{61D6A288-3FB1-4618-8C99-7E3E79DCC6B4}"/>
                  </a:ext>
                </a:extLst>
              </p:cNvPr>
              <p:cNvSpPr>
                <a:spLocks noRot="1" noChangeAspect="1" noMove="1" noResize="1" noEditPoints="1" noAdjustHandles="1" noChangeArrowheads="1" noChangeShapeType="1" noTextEdit="1"/>
              </p:cNvSpPr>
              <p:nvPr/>
            </p:nvSpPr>
            <p:spPr>
              <a:xfrm>
                <a:off x="8478078" y="4609204"/>
                <a:ext cx="2349809" cy="381515"/>
              </a:xfrm>
              <a:prstGeom prst="rect">
                <a:avLst/>
              </a:prstGeom>
              <a:blipFill>
                <a:blip r:embed="rId14"/>
                <a:stretch>
                  <a:fillRect b="-11111"/>
                </a:stretch>
              </a:blipFill>
            </p:spPr>
            <p:txBody>
              <a:bodyPr/>
              <a:lstStyle/>
              <a:p>
                <a:r>
                  <a:rPr lang="it-IT">
                    <a:noFill/>
                  </a:rPr>
                  <a:t> </a:t>
                </a:r>
              </a:p>
            </p:txBody>
          </p:sp>
        </mc:Fallback>
      </mc:AlternateContent>
    </p:spTree>
    <p:extLst>
      <p:ext uri="{BB962C8B-B14F-4D97-AF65-F5344CB8AC3E}">
        <p14:creationId xmlns:p14="http://schemas.microsoft.com/office/powerpoint/2010/main" val="14781900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DE554F-794B-42D9-98C0-79F7A2FCE5DC}"/>
              </a:ext>
            </a:extLst>
          </p:cNvPr>
          <p:cNvSpPr>
            <a:spLocks noGrp="1"/>
          </p:cNvSpPr>
          <p:nvPr>
            <p:ph type="title"/>
          </p:nvPr>
        </p:nvSpPr>
        <p:spPr/>
        <p:txBody>
          <a:bodyPr>
            <a:normAutofit fontScale="90000"/>
          </a:bodyPr>
          <a:lstStyle/>
          <a:p>
            <a:r>
              <a:rPr lang="it-IT" dirty="0"/>
              <a:t>Esempio finale: Asia network</a:t>
            </a:r>
          </a:p>
        </p:txBody>
      </p:sp>
      <p:sp>
        <p:nvSpPr>
          <p:cNvPr id="3" name="Segnaposto numero diapositiva 2">
            <a:extLst>
              <a:ext uri="{FF2B5EF4-FFF2-40B4-BE49-F238E27FC236}">
                <a16:creationId xmlns:a16="http://schemas.microsoft.com/office/drawing/2014/main" id="{1D61C60F-6488-4B20-83E3-BD69237BBCCB}"/>
              </a:ext>
            </a:extLst>
          </p:cNvPr>
          <p:cNvSpPr>
            <a:spLocks noGrp="1"/>
          </p:cNvSpPr>
          <p:nvPr>
            <p:ph type="sldNum" sz="quarter" idx="11"/>
          </p:nvPr>
        </p:nvSpPr>
        <p:spPr/>
        <p:txBody>
          <a:bodyPr/>
          <a:lstStyle/>
          <a:p>
            <a:fld id="{E3E31332-ACEA-43BB-804D-F4DACF796CB9}" type="slidenum">
              <a:rPr lang="it-IT" smtClean="0"/>
              <a:t>54</a:t>
            </a:fld>
            <a:endParaRPr lang="it-IT"/>
          </a:p>
        </p:txBody>
      </p:sp>
      <p:sp>
        <p:nvSpPr>
          <p:cNvPr id="4" name="Segnaposto testo 3">
            <a:extLst>
              <a:ext uri="{FF2B5EF4-FFF2-40B4-BE49-F238E27FC236}">
                <a16:creationId xmlns:a16="http://schemas.microsoft.com/office/drawing/2014/main" id="{6FD20263-2C3B-4CD7-891F-931AB2CC36DE}"/>
              </a:ext>
            </a:extLst>
          </p:cNvPr>
          <p:cNvSpPr>
            <a:spLocks noGrp="1"/>
          </p:cNvSpPr>
          <p:nvPr>
            <p:ph type="body" sz="quarter" idx="13"/>
          </p:nvPr>
        </p:nvSpPr>
        <p:spPr/>
        <p:txBody>
          <a:bodyPr/>
          <a:lstStyle/>
          <a:p>
            <a:r>
              <a:rPr lang="it-IT" dirty="0"/>
              <a:t>Fase downword (V)</a:t>
            </a:r>
          </a:p>
        </p:txBody>
      </p:sp>
      <p:grpSp>
        <p:nvGrpSpPr>
          <p:cNvPr id="5" name="Gruppo 4">
            <a:extLst>
              <a:ext uri="{FF2B5EF4-FFF2-40B4-BE49-F238E27FC236}">
                <a16:creationId xmlns:a16="http://schemas.microsoft.com/office/drawing/2014/main" id="{4535D5BE-AA6B-4BC2-A284-714F999E099F}"/>
              </a:ext>
            </a:extLst>
          </p:cNvPr>
          <p:cNvGrpSpPr/>
          <p:nvPr/>
        </p:nvGrpSpPr>
        <p:grpSpPr>
          <a:xfrm>
            <a:off x="2574731" y="1668481"/>
            <a:ext cx="5760000" cy="5040000"/>
            <a:chOff x="3948669" y="1463869"/>
            <a:chExt cx="6474342" cy="5120996"/>
          </a:xfrm>
        </p:grpSpPr>
        <p:grpSp>
          <p:nvGrpSpPr>
            <p:cNvPr id="6" name="Gruppo 5">
              <a:extLst>
                <a:ext uri="{FF2B5EF4-FFF2-40B4-BE49-F238E27FC236}">
                  <a16:creationId xmlns:a16="http://schemas.microsoft.com/office/drawing/2014/main" id="{F2CB22A2-41F9-44A5-9299-7CAF5AFE27E1}"/>
                </a:ext>
              </a:extLst>
            </p:cNvPr>
            <p:cNvGrpSpPr/>
            <p:nvPr/>
          </p:nvGrpSpPr>
          <p:grpSpPr>
            <a:xfrm>
              <a:off x="6819754" y="1463869"/>
              <a:ext cx="2160000" cy="720000"/>
              <a:chOff x="6819754" y="1585244"/>
              <a:chExt cx="2160000" cy="720000"/>
            </a:xfrm>
          </p:grpSpPr>
          <p:sp>
            <p:nvSpPr>
              <p:cNvPr id="59" name="Ovale 58">
                <a:extLst>
                  <a:ext uri="{FF2B5EF4-FFF2-40B4-BE49-F238E27FC236}">
                    <a16:creationId xmlns:a16="http://schemas.microsoft.com/office/drawing/2014/main" id="{A87149D1-91FA-4327-8E82-D60BBBDB2A96}"/>
                  </a:ext>
                </a:extLst>
              </p:cNvPr>
              <p:cNvSpPr/>
              <p:nvPr/>
            </p:nvSpPr>
            <p:spPr>
              <a:xfrm>
                <a:off x="6819754" y="1585244"/>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60" name="Gruppo 59">
                <a:extLst>
                  <a:ext uri="{FF2B5EF4-FFF2-40B4-BE49-F238E27FC236}">
                    <a16:creationId xmlns:a16="http://schemas.microsoft.com/office/drawing/2014/main" id="{467736A6-D761-42A4-8C4C-37A3CC8CD3D3}"/>
                  </a:ext>
                </a:extLst>
              </p:cNvPr>
              <p:cNvGrpSpPr/>
              <p:nvPr/>
            </p:nvGrpSpPr>
            <p:grpSpPr>
              <a:xfrm>
                <a:off x="7284498" y="1691935"/>
                <a:ext cx="1230513" cy="506618"/>
                <a:chOff x="6934690" y="2235179"/>
                <a:chExt cx="1230513" cy="506618"/>
              </a:xfrm>
            </p:grpSpPr>
            <p:sp>
              <p:nvSpPr>
                <p:cNvPr id="61" name="Ovale 60">
                  <a:extLst>
                    <a:ext uri="{FF2B5EF4-FFF2-40B4-BE49-F238E27FC236}">
                      <a16:creationId xmlns:a16="http://schemas.microsoft.com/office/drawing/2014/main" id="{E947F75A-C9D6-4775-BAB0-D1A9004D1D19}"/>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a:t>
                  </a:r>
                </a:p>
              </p:txBody>
            </p:sp>
            <p:sp>
              <p:nvSpPr>
                <p:cNvPr id="62" name="Ovale 61">
                  <a:extLst>
                    <a:ext uri="{FF2B5EF4-FFF2-40B4-BE49-F238E27FC236}">
                      <a16:creationId xmlns:a16="http://schemas.microsoft.com/office/drawing/2014/main" id="{3E0B3F48-6345-4849-AFBF-C59F9239B7EC}"/>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grpSp>
        </p:grpSp>
        <p:grpSp>
          <p:nvGrpSpPr>
            <p:cNvPr id="7" name="Gruppo 6">
              <a:extLst>
                <a:ext uri="{FF2B5EF4-FFF2-40B4-BE49-F238E27FC236}">
                  <a16:creationId xmlns:a16="http://schemas.microsoft.com/office/drawing/2014/main" id="{9972B266-C0CD-4664-8AA7-86D349E3357D}"/>
                </a:ext>
              </a:extLst>
            </p:cNvPr>
            <p:cNvGrpSpPr/>
            <p:nvPr/>
          </p:nvGrpSpPr>
          <p:grpSpPr>
            <a:xfrm>
              <a:off x="6819754" y="2866362"/>
              <a:ext cx="2160000" cy="720000"/>
              <a:chOff x="6819754" y="2819813"/>
              <a:chExt cx="2160000" cy="720000"/>
            </a:xfrm>
          </p:grpSpPr>
          <p:sp>
            <p:nvSpPr>
              <p:cNvPr id="54" name="Ovale 53">
                <a:extLst>
                  <a:ext uri="{FF2B5EF4-FFF2-40B4-BE49-F238E27FC236}">
                    <a16:creationId xmlns:a16="http://schemas.microsoft.com/office/drawing/2014/main" id="{AEE8AC28-0D9C-49CA-A33B-3902ED285302}"/>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5" name="Gruppo 54">
                <a:extLst>
                  <a:ext uri="{FF2B5EF4-FFF2-40B4-BE49-F238E27FC236}">
                    <a16:creationId xmlns:a16="http://schemas.microsoft.com/office/drawing/2014/main" id="{5DADBA86-8B6E-434C-B88B-9BA3EBD69253}"/>
                  </a:ext>
                </a:extLst>
              </p:cNvPr>
              <p:cNvGrpSpPr/>
              <p:nvPr/>
            </p:nvGrpSpPr>
            <p:grpSpPr>
              <a:xfrm>
                <a:off x="7039123" y="2927285"/>
                <a:ext cx="1721262" cy="505057"/>
                <a:chOff x="5029532" y="4984815"/>
                <a:chExt cx="1721262" cy="505057"/>
              </a:xfrm>
            </p:grpSpPr>
            <p:sp>
              <p:nvSpPr>
                <p:cNvPr id="56" name="Ovale 55">
                  <a:extLst>
                    <a:ext uri="{FF2B5EF4-FFF2-40B4-BE49-F238E27FC236}">
                      <a16:creationId xmlns:a16="http://schemas.microsoft.com/office/drawing/2014/main" id="{8D460479-55AC-48C6-A518-72DC48B28AE0}"/>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sp>
              <p:nvSpPr>
                <p:cNvPr id="57" name="Ovale 56">
                  <a:extLst>
                    <a:ext uri="{FF2B5EF4-FFF2-40B4-BE49-F238E27FC236}">
                      <a16:creationId xmlns:a16="http://schemas.microsoft.com/office/drawing/2014/main" id="{50B99B58-DFEC-4393-9237-AEDFBD3EFA3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58" name="Ovale 57">
                  <a:extLst>
                    <a:ext uri="{FF2B5EF4-FFF2-40B4-BE49-F238E27FC236}">
                      <a16:creationId xmlns:a16="http://schemas.microsoft.com/office/drawing/2014/main" id="{3F5237DD-1B2B-417E-A28E-6D875C7BF885}"/>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grpSp>
        </p:grpSp>
        <p:grpSp>
          <p:nvGrpSpPr>
            <p:cNvPr id="8" name="Gruppo 7">
              <a:extLst>
                <a:ext uri="{FF2B5EF4-FFF2-40B4-BE49-F238E27FC236}">
                  <a16:creationId xmlns:a16="http://schemas.microsoft.com/office/drawing/2014/main" id="{A257FDD4-C2DC-42AB-8BA7-4558839CB12B}"/>
                </a:ext>
              </a:extLst>
            </p:cNvPr>
            <p:cNvGrpSpPr/>
            <p:nvPr/>
          </p:nvGrpSpPr>
          <p:grpSpPr>
            <a:xfrm>
              <a:off x="8263011" y="4314132"/>
              <a:ext cx="2160000" cy="720000"/>
              <a:chOff x="6819754" y="1585244"/>
              <a:chExt cx="2160000" cy="720000"/>
            </a:xfrm>
          </p:grpSpPr>
          <p:sp>
            <p:nvSpPr>
              <p:cNvPr id="50" name="Ovale 49">
                <a:extLst>
                  <a:ext uri="{FF2B5EF4-FFF2-40B4-BE49-F238E27FC236}">
                    <a16:creationId xmlns:a16="http://schemas.microsoft.com/office/drawing/2014/main" id="{A98F684C-E6CE-462A-BEB5-777A27E34EE4}"/>
                  </a:ext>
                </a:extLst>
              </p:cNvPr>
              <p:cNvSpPr/>
              <p:nvPr/>
            </p:nvSpPr>
            <p:spPr>
              <a:xfrm>
                <a:off x="6819754" y="1585244"/>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1" name="Gruppo 50">
                <a:extLst>
                  <a:ext uri="{FF2B5EF4-FFF2-40B4-BE49-F238E27FC236}">
                    <a16:creationId xmlns:a16="http://schemas.microsoft.com/office/drawing/2014/main" id="{6E6134F9-FFC6-48AF-A6E1-997F919B6971}"/>
                  </a:ext>
                </a:extLst>
              </p:cNvPr>
              <p:cNvGrpSpPr/>
              <p:nvPr/>
            </p:nvGrpSpPr>
            <p:grpSpPr>
              <a:xfrm>
                <a:off x="7284498" y="1691935"/>
                <a:ext cx="1230513" cy="506618"/>
                <a:chOff x="6934690" y="2235179"/>
                <a:chExt cx="1230513" cy="506618"/>
              </a:xfrm>
            </p:grpSpPr>
            <p:sp>
              <p:nvSpPr>
                <p:cNvPr id="52" name="Ovale 51">
                  <a:extLst>
                    <a:ext uri="{FF2B5EF4-FFF2-40B4-BE49-F238E27FC236}">
                      <a16:creationId xmlns:a16="http://schemas.microsoft.com/office/drawing/2014/main" id="{9D4436A5-EB53-4E50-964C-3945E6B8ECF7}"/>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53" name="Ovale 52">
                  <a:extLst>
                    <a:ext uri="{FF2B5EF4-FFF2-40B4-BE49-F238E27FC236}">
                      <a16:creationId xmlns:a16="http://schemas.microsoft.com/office/drawing/2014/main" id="{2F99BF1B-DE2D-41EC-A00B-8892DA1C6EE7}"/>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X</a:t>
                  </a:r>
                </a:p>
              </p:txBody>
            </p:sp>
          </p:grpSp>
        </p:grpSp>
        <p:grpSp>
          <p:nvGrpSpPr>
            <p:cNvPr id="9" name="Gruppo 8">
              <a:extLst>
                <a:ext uri="{FF2B5EF4-FFF2-40B4-BE49-F238E27FC236}">
                  <a16:creationId xmlns:a16="http://schemas.microsoft.com/office/drawing/2014/main" id="{59FD0A67-A067-4859-918E-978CE5F1094A}"/>
                </a:ext>
              </a:extLst>
            </p:cNvPr>
            <p:cNvGrpSpPr/>
            <p:nvPr/>
          </p:nvGrpSpPr>
          <p:grpSpPr>
            <a:xfrm>
              <a:off x="5383123" y="4286203"/>
              <a:ext cx="2160000" cy="720000"/>
              <a:chOff x="6819754" y="2819813"/>
              <a:chExt cx="2160000" cy="720000"/>
            </a:xfrm>
          </p:grpSpPr>
          <p:sp>
            <p:nvSpPr>
              <p:cNvPr id="45" name="Ovale 44">
                <a:extLst>
                  <a:ext uri="{FF2B5EF4-FFF2-40B4-BE49-F238E27FC236}">
                    <a16:creationId xmlns:a16="http://schemas.microsoft.com/office/drawing/2014/main" id="{50FCB1FF-E8FF-4E03-9E01-186EFE08ED3F}"/>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6" name="Gruppo 45">
                <a:extLst>
                  <a:ext uri="{FF2B5EF4-FFF2-40B4-BE49-F238E27FC236}">
                    <a16:creationId xmlns:a16="http://schemas.microsoft.com/office/drawing/2014/main" id="{48463249-5CED-457A-87F8-1BCA128AAB67}"/>
                  </a:ext>
                </a:extLst>
              </p:cNvPr>
              <p:cNvGrpSpPr/>
              <p:nvPr/>
            </p:nvGrpSpPr>
            <p:grpSpPr>
              <a:xfrm>
                <a:off x="7039123" y="2927285"/>
                <a:ext cx="1721262" cy="505057"/>
                <a:chOff x="5029532" y="4984815"/>
                <a:chExt cx="1721262" cy="505057"/>
              </a:xfrm>
            </p:grpSpPr>
            <p:sp>
              <p:nvSpPr>
                <p:cNvPr id="47" name="Ovale 46">
                  <a:extLst>
                    <a:ext uri="{FF2B5EF4-FFF2-40B4-BE49-F238E27FC236}">
                      <a16:creationId xmlns:a16="http://schemas.microsoft.com/office/drawing/2014/main" id="{A7F0585C-F177-40EE-96E4-55236216EF1E}"/>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48" name="Ovale 47">
                  <a:extLst>
                    <a:ext uri="{FF2B5EF4-FFF2-40B4-BE49-F238E27FC236}">
                      <a16:creationId xmlns:a16="http://schemas.microsoft.com/office/drawing/2014/main" id="{370DF9F0-284F-4811-AC9A-D21FF1153B6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9" name="Ovale 48">
                  <a:extLst>
                    <a:ext uri="{FF2B5EF4-FFF2-40B4-BE49-F238E27FC236}">
                      <a16:creationId xmlns:a16="http://schemas.microsoft.com/office/drawing/2014/main" id="{343039B4-75BC-4BE4-9EF7-9220F9E3C2CC}"/>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0" name="Gruppo 9">
              <a:extLst>
                <a:ext uri="{FF2B5EF4-FFF2-40B4-BE49-F238E27FC236}">
                  <a16:creationId xmlns:a16="http://schemas.microsoft.com/office/drawing/2014/main" id="{BDFEED3A-0B79-44F9-AF52-7C7BBA2465C8}"/>
                </a:ext>
              </a:extLst>
            </p:cNvPr>
            <p:cNvGrpSpPr/>
            <p:nvPr/>
          </p:nvGrpSpPr>
          <p:grpSpPr>
            <a:xfrm>
              <a:off x="3948669" y="5864865"/>
              <a:ext cx="2160000" cy="720000"/>
              <a:chOff x="6819754" y="2819813"/>
              <a:chExt cx="2160000" cy="720000"/>
            </a:xfrm>
          </p:grpSpPr>
          <p:sp>
            <p:nvSpPr>
              <p:cNvPr id="40" name="Ovale 39">
                <a:extLst>
                  <a:ext uri="{FF2B5EF4-FFF2-40B4-BE49-F238E27FC236}">
                    <a16:creationId xmlns:a16="http://schemas.microsoft.com/office/drawing/2014/main" id="{DC53E3D2-2808-48E1-99F8-DA23DBDADB43}"/>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1" name="Gruppo 40">
                <a:extLst>
                  <a:ext uri="{FF2B5EF4-FFF2-40B4-BE49-F238E27FC236}">
                    <a16:creationId xmlns:a16="http://schemas.microsoft.com/office/drawing/2014/main" id="{F3398E23-8C89-4FE5-98AE-A18330A9027C}"/>
                  </a:ext>
                </a:extLst>
              </p:cNvPr>
              <p:cNvGrpSpPr/>
              <p:nvPr/>
            </p:nvGrpSpPr>
            <p:grpSpPr>
              <a:xfrm>
                <a:off x="7039123" y="2927285"/>
                <a:ext cx="1721262" cy="505057"/>
                <a:chOff x="5029532" y="4984815"/>
                <a:chExt cx="1721262" cy="505057"/>
              </a:xfrm>
            </p:grpSpPr>
            <p:sp>
              <p:nvSpPr>
                <p:cNvPr id="42" name="Ovale 41">
                  <a:extLst>
                    <a:ext uri="{FF2B5EF4-FFF2-40B4-BE49-F238E27FC236}">
                      <a16:creationId xmlns:a16="http://schemas.microsoft.com/office/drawing/2014/main" id="{ED1835F9-678E-4989-B03D-A801351E1A5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3" name="Ovale 42">
                  <a:extLst>
                    <a:ext uri="{FF2B5EF4-FFF2-40B4-BE49-F238E27FC236}">
                      <a16:creationId xmlns:a16="http://schemas.microsoft.com/office/drawing/2014/main" id="{C7278E33-9BAB-4994-9FAD-BA768AA0D70F}"/>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
                  </a:r>
                </a:p>
              </p:txBody>
            </p:sp>
            <p:sp>
              <p:nvSpPr>
                <p:cNvPr id="44" name="Ovale 43">
                  <a:extLst>
                    <a:ext uri="{FF2B5EF4-FFF2-40B4-BE49-F238E27FC236}">
                      <a16:creationId xmlns:a16="http://schemas.microsoft.com/office/drawing/2014/main" id="{3820E654-A97F-4C41-AF33-ACE9E315043B}"/>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1" name="Gruppo 10">
              <a:extLst>
                <a:ext uri="{FF2B5EF4-FFF2-40B4-BE49-F238E27FC236}">
                  <a16:creationId xmlns:a16="http://schemas.microsoft.com/office/drawing/2014/main" id="{13DAA3D7-B9BC-4279-8580-32BD638BA8CE}"/>
                </a:ext>
              </a:extLst>
            </p:cNvPr>
            <p:cNvGrpSpPr/>
            <p:nvPr/>
          </p:nvGrpSpPr>
          <p:grpSpPr>
            <a:xfrm>
              <a:off x="6819754" y="5864865"/>
              <a:ext cx="2160000" cy="720000"/>
              <a:chOff x="6819754" y="2819813"/>
              <a:chExt cx="2160000" cy="720000"/>
            </a:xfrm>
          </p:grpSpPr>
          <p:sp>
            <p:nvSpPr>
              <p:cNvPr id="35" name="Ovale 34">
                <a:extLst>
                  <a:ext uri="{FF2B5EF4-FFF2-40B4-BE49-F238E27FC236}">
                    <a16:creationId xmlns:a16="http://schemas.microsoft.com/office/drawing/2014/main" id="{11C8846A-360A-47A7-B8A0-7997B14C38E5}"/>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36" name="Gruppo 35">
                <a:extLst>
                  <a:ext uri="{FF2B5EF4-FFF2-40B4-BE49-F238E27FC236}">
                    <a16:creationId xmlns:a16="http://schemas.microsoft.com/office/drawing/2014/main" id="{1C5D16B1-51D7-46F8-A8C7-605E3B3B983B}"/>
                  </a:ext>
                </a:extLst>
              </p:cNvPr>
              <p:cNvGrpSpPr/>
              <p:nvPr/>
            </p:nvGrpSpPr>
            <p:grpSpPr>
              <a:xfrm>
                <a:off x="7039123" y="2927285"/>
                <a:ext cx="1721262" cy="505057"/>
                <a:chOff x="5029532" y="4984815"/>
                <a:chExt cx="1721262" cy="505057"/>
              </a:xfrm>
            </p:grpSpPr>
            <p:sp>
              <p:nvSpPr>
                <p:cNvPr id="37" name="Ovale 36">
                  <a:extLst>
                    <a:ext uri="{FF2B5EF4-FFF2-40B4-BE49-F238E27FC236}">
                      <a16:creationId xmlns:a16="http://schemas.microsoft.com/office/drawing/2014/main" id="{CB7915F0-FC01-48D3-B922-0B24CD8D6B1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t>
                  </a:r>
                </a:p>
              </p:txBody>
            </p:sp>
            <p:sp>
              <p:nvSpPr>
                <p:cNvPr id="38" name="Ovale 37">
                  <a:extLst>
                    <a:ext uri="{FF2B5EF4-FFF2-40B4-BE49-F238E27FC236}">
                      <a16:creationId xmlns:a16="http://schemas.microsoft.com/office/drawing/2014/main" id="{DBBFA44D-B3AE-4678-AB38-39A7EC2FADF3}"/>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39" name="Ovale 38">
                  <a:extLst>
                    <a:ext uri="{FF2B5EF4-FFF2-40B4-BE49-F238E27FC236}">
                      <a16:creationId xmlns:a16="http://schemas.microsoft.com/office/drawing/2014/main" id="{4F98A147-AF18-4967-9E29-B59519A5F004}"/>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cxnSp>
          <p:nvCxnSpPr>
            <p:cNvPr id="12" name="Connettore diritto 11">
              <a:extLst>
                <a:ext uri="{FF2B5EF4-FFF2-40B4-BE49-F238E27FC236}">
                  <a16:creationId xmlns:a16="http://schemas.microsoft.com/office/drawing/2014/main" id="{235E67F6-6B72-4F5F-89ED-C001E2EA0176}"/>
                </a:ext>
              </a:extLst>
            </p:cNvPr>
            <p:cNvCxnSpPr>
              <a:stCxn id="59" idx="4"/>
              <a:endCxn id="54" idx="0"/>
            </p:cNvCxnSpPr>
            <p:nvPr/>
          </p:nvCxnSpPr>
          <p:spPr>
            <a:xfrm>
              <a:off x="7899754" y="2183869"/>
              <a:ext cx="0" cy="68249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E4613BB-CDC2-451F-9356-48FC1078BB7F}"/>
                </a:ext>
              </a:extLst>
            </p:cNvPr>
            <p:cNvCxnSpPr>
              <a:cxnSpLocks/>
              <a:stCxn id="54" idx="4"/>
              <a:endCxn id="45" idx="7"/>
            </p:cNvCxnSpPr>
            <p:nvPr/>
          </p:nvCxnSpPr>
          <p:spPr>
            <a:xfrm flipH="1">
              <a:off x="7226798" y="3586362"/>
              <a:ext cx="672956" cy="80528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168C4C9D-D229-4AF9-9275-760A468D2C0E}"/>
                </a:ext>
              </a:extLst>
            </p:cNvPr>
            <p:cNvCxnSpPr>
              <a:cxnSpLocks/>
              <a:stCxn id="45" idx="4"/>
              <a:endCxn id="40" idx="0"/>
            </p:cNvCxnSpPr>
            <p:nvPr/>
          </p:nvCxnSpPr>
          <p:spPr>
            <a:xfrm flipH="1">
              <a:off x="5028669" y="5006203"/>
              <a:ext cx="1434454"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637B4DBC-9D4A-4640-9190-806640A86000}"/>
                </a:ext>
              </a:extLst>
            </p:cNvPr>
            <p:cNvCxnSpPr>
              <a:cxnSpLocks/>
              <a:stCxn id="45" idx="4"/>
              <a:endCxn id="35" idx="0"/>
            </p:cNvCxnSpPr>
            <p:nvPr/>
          </p:nvCxnSpPr>
          <p:spPr>
            <a:xfrm>
              <a:off x="6463123" y="5006203"/>
              <a:ext cx="1436631"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B0A2DF22-E4EF-4C3B-814E-DE24DDB34630}"/>
                </a:ext>
              </a:extLst>
            </p:cNvPr>
            <p:cNvCxnSpPr>
              <a:cxnSpLocks/>
              <a:stCxn id="54" idx="4"/>
              <a:endCxn id="50" idx="1"/>
            </p:cNvCxnSpPr>
            <p:nvPr/>
          </p:nvCxnSpPr>
          <p:spPr>
            <a:xfrm>
              <a:off x="7899754" y="3586362"/>
              <a:ext cx="679582" cy="83321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 name="Gruppo 16">
              <a:extLst>
                <a:ext uri="{FF2B5EF4-FFF2-40B4-BE49-F238E27FC236}">
                  <a16:creationId xmlns:a16="http://schemas.microsoft.com/office/drawing/2014/main" id="{4F878C81-FD88-41AE-B475-86F78895BEA8}"/>
                </a:ext>
              </a:extLst>
            </p:cNvPr>
            <p:cNvGrpSpPr/>
            <p:nvPr/>
          </p:nvGrpSpPr>
          <p:grpSpPr>
            <a:xfrm>
              <a:off x="7829398" y="2260000"/>
              <a:ext cx="504000" cy="504000"/>
              <a:chOff x="7860977" y="2449967"/>
              <a:chExt cx="648000" cy="648000"/>
            </a:xfrm>
          </p:grpSpPr>
          <p:sp>
            <p:nvSpPr>
              <p:cNvPr id="33" name="Rettangolo 32">
                <a:extLst>
                  <a:ext uri="{FF2B5EF4-FFF2-40B4-BE49-F238E27FC236}">
                    <a16:creationId xmlns:a16="http://schemas.microsoft.com/office/drawing/2014/main" id="{830E9E30-2273-4D91-BC30-ADE19DE3083A}"/>
                  </a:ext>
                </a:extLst>
              </p:cNvPr>
              <p:cNvSpPr/>
              <p:nvPr/>
            </p:nvSpPr>
            <p:spPr>
              <a:xfrm>
                <a:off x="7860977" y="2449967"/>
                <a:ext cx="648000" cy="648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34" name="Ovale 33">
                <a:extLst>
                  <a:ext uri="{FF2B5EF4-FFF2-40B4-BE49-F238E27FC236}">
                    <a16:creationId xmlns:a16="http://schemas.microsoft.com/office/drawing/2014/main" id="{D29AC6B5-D9BA-4D7B-9144-E5BCCA009530}"/>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T</a:t>
                </a:r>
              </a:p>
            </p:txBody>
          </p:sp>
        </p:grpSp>
        <p:grpSp>
          <p:nvGrpSpPr>
            <p:cNvPr id="18" name="Gruppo 17">
              <a:extLst>
                <a:ext uri="{FF2B5EF4-FFF2-40B4-BE49-F238E27FC236}">
                  <a16:creationId xmlns:a16="http://schemas.microsoft.com/office/drawing/2014/main" id="{FB1F2295-3AFF-4DD7-A16C-FB41FB9880A8}"/>
                </a:ext>
              </a:extLst>
            </p:cNvPr>
            <p:cNvGrpSpPr/>
            <p:nvPr/>
          </p:nvGrpSpPr>
          <p:grpSpPr>
            <a:xfrm>
              <a:off x="8149546" y="3662959"/>
              <a:ext cx="504000" cy="504000"/>
              <a:chOff x="7860977" y="2449967"/>
              <a:chExt cx="648000" cy="648000"/>
            </a:xfrm>
          </p:grpSpPr>
          <p:sp>
            <p:nvSpPr>
              <p:cNvPr id="31" name="Rettangolo 30">
                <a:extLst>
                  <a:ext uri="{FF2B5EF4-FFF2-40B4-BE49-F238E27FC236}">
                    <a16:creationId xmlns:a16="http://schemas.microsoft.com/office/drawing/2014/main" id="{6BF15B74-40E3-4EC5-9EF0-EF08A08E5046}"/>
                  </a:ext>
                </a:extLst>
              </p:cNvPr>
              <p:cNvSpPr/>
              <p:nvPr/>
            </p:nvSpPr>
            <p:spPr>
              <a:xfrm>
                <a:off x="7860977" y="2449967"/>
                <a:ext cx="648000" cy="648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dirty="0"/>
              </a:p>
            </p:txBody>
          </p:sp>
          <p:sp>
            <p:nvSpPr>
              <p:cNvPr id="32" name="Ovale 31">
                <a:extLst>
                  <a:ext uri="{FF2B5EF4-FFF2-40B4-BE49-F238E27FC236}">
                    <a16:creationId xmlns:a16="http://schemas.microsoft.com/office/drawing/2014/main" id="{CBD774E0-C54D-4A95-A92F-42770DD9DB27}"/>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p:nvGrpSpPr>
            <p:cNvPr id="19" name="Gruppo 18">
              <a:extLst>
                <a:ext uri="{FF2B5EF4-FFF2-40B4-BE49-F238E27FC236}">
                  <a16:creationId xmlns:a16="http://schemas.microsoft.com/office/drawing/2014/main" id="{ABD5B2E4-658B-4F3E-B37E-1B14432F1DF8}"/>
                </a:ext>
              </a:extLst>
            </p:cNvPr>
            <p:cNvGrpSpPr/>
            <p:nvPr/>
          </p:nvGrpSpPr>
          <p:grpSpPr>
            <a:xfrm>
              <a:off x="6694031" y="3668991"/>
              <a:ext cx="953533" cy="504000"/>
              <a:chOff x="5257587" y="2869786"/>
              <a:chExt cx="953533" cy="504000"/>
            </a:xfrm>
          </p:grpSpPr>
          <p:sp>
            <p:nvSpPr>
              <p:cNvPr id="28" name="Rettangolo 27">
                <a:extLst>
                  <a:ext uri="{FF2B5EF4-FFF2-40B4-BE49-F238E27FC236}">
                    <a16:creationId xmlns:a16="http://schemas.microsoft.com/office/drawing/2014/main" id="{39FD32C8-9DFF-4BAB-9168-84EE95573305}"/>
                  </a:ext>
                </a:extLst>
              </p:cNvPr>
              <p:cNvSpPr/>
              <p:nvPr/>
            </p:nvSpPr>
            <p:spPr>
              <a:xfrm>
                <a:off x="5257587" y="2869786"/>
                <a:ext cx="953533" cy="504000"/>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dirty="0"/>
              </a:p>
            </p:txBody>
          </p:sp>
          <p:sp>
            <p:nvSpPr>
              <p:cNvPr id="29" name="Ovale 28">
                <a:extLst>
                  <a:ext uri="{FF2B5EF4-FFF2-40B4-BE49-F238E27FC236}">
                    <a16:creationId xmlns:a16="http://schemas.microsoft.com/office/drawing/2014/main" id="{0B15822F-2F8E-4AFA-8BD0-B5765463C5E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sp>
            <p:nvSpPr>
              <p:cNvPr id="30" name="Ovale 29">
                <a:extLst>
                  <a:ext uri="{FF2B5EF4-FFF2-40B4-BE49-F238E27FC236}">
                    <a16:creationId xmlns:a16="http://schemas.microsoft.com/office/drawing/2014/main" id="{6F4971B2-44F8-4435-B879-B8BD110BD1AD}"/>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0" name="Gruppo 19">
              <a:extLst>
                <a:ext uri="{FF2B5EF4-FFF2-40B4-BE49-F238E27FC236}">
                  <a16:creationId xmlns:a16="http://schemas.microsoft.com/office/drawing/2014/main" id="{41E7D121-35E0-45D4-9692-453801E9EB5E}"/>
                </a:ext>
              </a:extLst>
            </p:cNvPr>
            <p:cNvGrpSpPr/>
            <p:nvPr/>
          </p:nvGrpSpPr>
          <p:grpSpPr>
            <a:xfrm>
              <a:off x="6715123" y="5127375"/>
              <a:ext cx="953533" cy="504000"/>
              <a:chOff x="5257587" y="2869786"/>
              <a:chExt cx="953533" cy="504000"/>
            </a:xfrm>
          </p:grpSpPr>
          <p:sp>
            <p:nvSpPr>
              <p:cNvPr id="25" name="Rettangolo 24">
                <a:extLst>
                  <a:ext uri="{FF2B5EF4-FFF2-40B4-BE49-F238E27FC236}">
                    <a16:creationId xmlns:a16="http://schemas.microsoft.com/office/drawing/2014/main" id="{69FC7582-9B05-409E-9611-AF53324BF1F8}"/>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6" name="Ovale 25">
                <a:extLst>
                  <a:ext uri="{FF2B5EF4-FFF2-40B4-BE49-F238E27FC236}">
                    <a16:creationId xmlns:a16="http://schemas.microsoft.com/office/drawing/2014/main" id="{2A3383C4-CC42-44A0-9879-28FF36AE9004}"/>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7" name="Ovale 26">
                <a:extLst>
                  <a:ext uri="{FF2B5EF4-FFF2-40B4-BE49-F238E27FC236}">
                    <a16:creationId xmlns:a16="http://schemas.microsoft.com/office/drawing/2014/main" id="{947DA889-99D7-418A-B9C9-B7420357CDBF}"/>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1" name="Gruppo 20">
              <a:extLst>
                <a:ext uri="{FF2B5EF4-FFF2-40B4-BE49-F238E27FC236}">
                  <a16:creationId xmlns:a16="http://schemas.microsoft.com/office/drawing/2014/main" id="{27487C80-1527-48D0-AEBA-ADA65C1C6A4F}"/>
                </a:ext>
              </a:extLst>
            </p:cNvPr>
            <p:cNvGrpSpPr/>
            <p:nvPr/>
          </p:nvGrpSpPr>
          <p:grpSpPr>
            <a:xfrm>
              <a:off x="5256823" y="5127375"/>
              <a:ext cx="953533" cy="504000"/>
              <a:chOff x="5257587" y="2869786"/>
              <a:chExt cx="953533" cy="504000"/>
            </a:xfrm>
          </p:grpSpPr>
          <p:sp>
            <p:nvSpPr>
              <p:cNvPr id="22" name="Rettangolo 21">
                <a:extLst>
                  <a:ext uri="{FF2B5EF4-FFF2-40B4-BE49-F238E27FC236}">
                    <a16:creationId xmlns:a16="http://schemas.microsoft.com/office/drawing/2014/main" id="{76F63BEC-F10A-4BC6-BF51-BDAC0B2A119C}"/>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3" name="Ovale 22">
                <a:extLst>
                  <a:ext uri="{FF2B5EF4-FFF2-40B4-BE49-F238E27FC236}">
                    <a16:creationId xmlns:a16="http://schemas.microsoft.com/office/drawing/2014/main" id="{57363B53-3A18-4117-8163-BDA62C33214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4" name="Ovale 23">
                <a:extLst>
                  <a:ext uri="{FF2B5EF4-FFF2-40B4-BE49-F238E27FC236}">
                    <a16:creationId xmlns:a16="http://schemas.microsoft.com/office/drawing/2014/main" id="{852C1F6A-A89F-438A-B027-C0766804F71A}"/>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p:sp>
        <p:nvSpPr>
          <p:cNvPr id="71" name="Rettangolo 70">
            <a:extLst>
              <a:ext uri="{FF2B5EF4-FFF2-40B4-BE49-F238E27FC236}">
                <a16:creationId xmlns:a16="http://schemas.microsoft.com/office/drawing/2014/main" id="{DE276837-5DC6-4355-B87D-768B0E6022FE}"/>
              </a:ext>
            </a:extLst>
          </p:cNvPr>
          <p:cNvSpPr/>
          <p:nvPr/>
        </p:nvSpPr>
        <p:spPr>
          <a:xfrm>
            <a:off x="5148716" y="1577212"/>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1</a:t>
            </a:r>
          </a:p>
        </p:txBody>
      </p:sp>
      <p:sp>
        <p:nvSpPr>
          <p:cNvPr id="77" name="Rettangolo 76">
            <a:extLst>
              <a:ext uri="{FF2B5EF4-FFF2-40B4-BE49-F238E27FC236}">
                <a16:creationId xmlns:a16="http://schemas.microsoft.com/office/drawing/2014/main" id="{242378F8-E1FD-4623-8BF6-18ECA1A59F48}"/>
              </a:ext>
            </a:extLst>
          </p:cNvPr>
          <p:cNvSpPr/>
          <p:nvPr/>
        </p:nvSpPr>
        <p:spPr>
          <a:xfrm>
            <a:off x="4956494" y="3059228"/>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2</a:t>
            </a:r>
          </a:p>
        </p:txBody>
      </p:sp>
      <p:sp>
        <p:nvSpPr>
          <p:cNvPr id="78" name="Rettangolo 77">
            <a:extLst>
              <a:ext uri="{FF2B5EF4-FFF2-40B4-BE49-F238E27FC236}">
                <a16:creationId xmlns:a16="http://schemas.microsoft.com/office/drawing/2014/main" id="{A032F03F-C86B-4397-806F-032AAB96F943}"/>
              </a:ext>
            </a:extLst>
          </p:cNvPr>
          <p:cNvSpPr/>
          <p:nvPr/>
        </p:nvSpPr>
        <p:spPr>
          <a:xfrm>
            <a:off x="3789197" y="440567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3</a:t>
            </a:r>
          </a:p>
        </p:txBody>
      </p:sp>
      <p:sp>
        <p:nvSpPr>
          <p:cNvPr id="80" name="Rettangolo 79">
            <a:extLst>
              <a:ext uri="{FF2B5EF4-FFF2-40B4-BE49-F238E27FC236}">
                <a16:creationId xmlns:a16="http://schemas.microsoft.com/office/drawing/2014/main" id="{D10E697B-C8EA-49AC-8F55-BD7FEF46DED0}"/>
              </a:ext>
            </a:extLst>
          </p:cNvPr>
          <p:cNvSpPr/>
          <p:nvPr/>
        </p:nvSpPr>
        <p:spPr>
          <a:xfrm>
            <a:off x="7985845" y="438430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4</a:t>
            </a:r>
          </a:p>
        </p:txBody>
      </p:sp>
      <p:sp>
        <p:nvSpPr>
          <p:cNvPr id="82" name="Rettangolo 81">
            <a:extLst>
              <a:ext uri="{FF2B5EF4-FFF2-40B4-BE49-F238E27FC236}">
                <a16:creationId xmlns:a16="http://schemas.microsoft.com/office/drawing/2014/main" id="{EA03AF87-493F-47F5-91ED-861D825579E5}"/>
              </a:ext>
            </a:extLst>
          </p:cNvPr>
          <p:cNvSpPr/>
          <p:nvPr/>
        </p:nvSpPr>
        <p:spPr>
          <a:xfrm>
            <a:off x="251789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5</a:t>
            </a:r>
          </a:p>
        </p:txBody>
      </p:sp>
      <p:sp>
        <p:nvSpPr>
          <p:cNvPr id="83" name="Rettangolo 82">
            <a:extLst>
              <a:ext uri="{FF2B5EF4-FFF2-40B4-BE49-F238E27FC236}">
                <a16:creationId xmlns:a16="http://schemas.microsoft.com/office/drawing/2014/main" id="{F96CD289-6157-4FCA-B445-95865DAA0B8E}"/>
              </a:ext>
            </a:extLst>
          </p:cNvPr>
          <p:cNvSpPr/>
          <p:nvPr/>
        </p:nvSpPr>
        <p:spPr>
          <a:xfrm>
            <a:off x="679871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6</a:t>
            </a:r>
          </a:p>
        </p:txBody>
      </p:sp>
      <mc:AlternateContent xmlns:mc="http://schemas.openxmlformats.org/markup-compatibility/2006" xmlns:a14="http://schemas.microsoft.com/office/drawing/2010/main">
        <mc:Choice Requires="a14">
          <p:sp>
            <p:nvSpPr>
              <p:cNvPr id="84" name="Rettangolo 83">
                <a:extLst>
                  <a:ext uri="{FF2B5EF4-FFF2-40B4-BE49-F238E27FC236}">
                    <a16:creationId xmlns:a16="http://schemas.microsoft.com/office/drawing/2014/main" id="{5A4F2D19-A953-42ED-9CD4-1A859EB7F654}"/>
                  </a:ext>
                </a:extLst>
              </p:cNvPr>
              <p:cNvSpPr/>
              <p:nvPr/>
            </p:nvSpPr>
            <p:spPr>
              <a:xfrm>
                <a:off x="2988072" y="4636300"/>
                <a:ext cx="9476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3</m:t>
                          </m:r>
                        </m:sub>
                      </m:sSub>
                      <m:r>
                        <a:rPr lang="it-IT" i="1" smtClean="0">
                          <a:latin typeface="Cambria Math" panose="02040503050406030204" pitchFamily="18" charset="0"/>
                        </a:rPr>
                        <m:t>=</m:t>
                      </m:r>
                      <m:r>
                        <a:rPr lang="it-IT" b="0" i="1" smtClean="0">
                          <a:latin typeface="Cambria Math" panose="02040503050406030204" pitchFamily="18" charset="0"/>
                        </a:rPr>
                        <m:t>1</m:t>
                      </m:r>
                    </m:oMath>
                  </m:oMathPara>
                </a14:m>
                <a:endParaRPr lang="it-IT" dirty="0"/>
              </a:p>
            </p:txBody>
          </p:sp>
        </mc:Choice>
        <mc:Fallback xmlns="">
          <p:sp>
            <p:nvSpPr>
              <p:cNvPr id="84" name="Rettangolo 83">
                <a:extLst>
                  <a:ext uri="{FF2B5EF4-FFF2-40B4-BE49-F238E27FC236}">
                    <a16:creationId xmlns:a16="http://schemas.microsoft.com/office/drawing/2014/main" id="{5A4F2D19-A953-42ED-9CD4-1A859EB7F654}"/>
                  </a:ext>
                </a:extLst>
              </p:cNvPr>
              <p:cNvSpPr>
                <a:spLocks noRot="1" noChangeAspect="1" noMove="1" noResize="1" noEditPoints="1" noAdjustHandles="1" noChangeArrowheads="1" noChangeShapeType="1" noTextEdit="1"/>
              </p:cNvSpPr>
              <p:nvPr/>
            </p:nvSpPr>
            <p:spPr>
              <a:xfrm>
                <a:off x="2988072" y="4636300"/>
                <a:ext cx="947631" cy="369332"/>
              </a:xfrm>
              <a:prstGeom prst="rect">
                <a:avLst/>
              </a:prstGeom>
              <a:blipFill>
                <a:blip r:embed="rId2"/>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6" name="Rettangolo 85">
                <a:extLst>
                  <a:ext uri="{FF2B5EF4-FFF2-40B4-BE49-F238E27FC236}">
                    <a16:creationId xmlns:a16="http://schemas.microsoft.com/office/drawing/2014/main" id="{FFC3BCC3-0603-43C9-AE00-931791E1D831}"/>
                  </a:ext>
                </a:extLst>
              </p:cNvPr>
              <p:cNvSpPr/>
              <p:nvPr/>
            </p:nvSpPr>
            <p:spPr>
              <a:xfrm>
                <a:off x="833685" y="6166874"/>
                <a:ext cx="17984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5</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𝐷</m:t>
                          </m:r>
                          <m:r>
                            <a:rPr lang="it-IT" i="1">
                              <a:latin typeface="Cambria Math" panose="02040503050406030204" pitchFamily="18" charset="0"/>
                            </a:rPr>
                            <m:t>|</m:t>
                          </m:r>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𝐸</m:t>
                          </m:r>
                        </m:e>
                      </m:d>
                    </m:oMath>
                  </m:oMathPara>
                </a14:m>
                <a:endParaRPr lang="it-IT" dirty="0"/>
              </a:p>
            </p:txBody>
          </p:sp>
        </mc:Choice>
        <mc:Fallback xmlns="">
          <p:sp>
            <p:nvSpPr>
              <p:cNvPr id="86" name="Rettangolo 85">
                <a:extLst>
                  <a:ext uri="{FF2B5EF4-FFF2-40B4-BE49-F238E27FC236}">
                    <a16:creationId xmlns:a16="http://schemas.microsoft.com/office/drawing/2014/main" id="{FFC3BCC3-0603-43C9-AE00-931791E1D831}"/>
                  </a:ext>
                </a:extLst>
              </p:cNvPr>
              <p:cNvSpPr>
                <a:spLocks noRot="1" noChangeAspect="1" noMove="1" noResize="1" noEditPoints="1" noAdjustHandles="1" noChangeArrowheads="1" noChangeShapeType="1" noTextEdit="1"/>
              </p:cNvSpPr>
              <p:nvPr/>
            </p:nvSpPr>
            <p:spPr>
              <a:xfrm>
                <a:off x="833685" y="6166874"/>
                <a:ext cx="1798441" cy="369332"/>
              </a:xfrm>
              <a:prstGeom prst="rect">
                <a:avLst/>
              </a:prstGeom>
              <a:blipFill>
                <a:blip r:embed="rId3"/>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7" name="Rettangolo 86">
                <a:extLst>
                  <a:ext uri="{FF2B5EF4-FFF2-40B4-BE49-F238E27FC236}">
                    <a16:creationId xmlns:a16="http://schemas.microsoft.com/office/drawing/2014/main" id="{AB1FBA64-B36B-4C17-8FA6-2608CAA56975}"/>
                  </a:ext>
                </a:extLst>
              </p:cNvPr>
              <p:cNvSpPr/>
              <p:nvPr/>
            </p:nvSpPr>
            <p:spPr>
              <a:xfrm>
                <a:off x="7137916" y="6166874"/>
                <a:ext cx="30475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6</m:t>
                          </m:r>
                        </m:sub>
                      </m:sSub>
                      <m:r>
                        <a:rPr lang="it-IT" i="1">
                          <a:latin typeface="Cambria Math" panose="02040503050406030204" pitchFamily="18" charset="0"/>
                        </a:rPr>
                        <m:t>=</m:t>
                      </m:r>
                      <m:r>
                        <m:rPr>
                          <m:sty m:val="p"/>
                        </m:rPr>
                        <a:rPr lang="it-IT" smtClean="0">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𝑆</m:t>
                          </m:r>
                        </m:e>
                      </m:d>
                      <m:r>
                        <a:rPr lang="it-IT" b="0" i="1" smtClean="0">
                          <a:latin typeface="Cambria Math" panose="02040503050406030204" pitchFamily="18" charset="0"/>
                        </a:rPr>
                        <m:t>⋅</m:t>
                      </m:r>
                      <m:r>
                        <m:rPr>
                          <m:sty m:val="p"/>
                        </m:rPr>
                        <a:rPr lang="it-IT" smtClean="0">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𝐿</m:t>
                          </m:r>
                          <m:r>
                            <a:rPr lang="it-IT" i="1">
                              <a:latin typeface="Cambria Math" panose="02040503050406030204" pitchFamily="18" charset="0"/>
                            </a:rPr>
                            <m:t>|</m:t>
                          </m:r>
                          <m:r>
                            <a:rPr lang="it-IT" i="1">
                              <a:latin typeface="Cambria Math" panose="02040503050406030204" pitchFamily="18" charset="0"/>
                            </a:rPr>
                            <m:t>𝑆</m:t>
                          </m:r>
                        </m:e>
                      </m:d>
                      <m:r>
                        <a:rPr lang="it-IT" b="0" i="1" smtClean="0">
                          <a:latin typeface="Cambria Math" panose="02040503050406030204" pitchFamily="18" charset="0"/>
                        </a:rPr>
                        <m:t>⋅</m:t>
                      </m:r>
                      <m:r>
                        <m:rPr>
                          <m:sty m:val="p"/>
                        </m:rPr>
                        <a:rPr lang="it-IT">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𝑆</m:t>
                          </m:r>
                        </m:e>
                      </m:d>
                    </m:oMath>
                  </m:oMathPara>
                </a14:m>
                <a:endParaRPr lang="it-IT" dirty="0"/>
              </a:p>
            </p:txBody>
          </p:sp>
        </mc:Choice>
        <mc:Fallback xmlns="">
          <p:sp>
            <p:nvSpPr>
              <p:cNvPr id="87" name="Rettangolo 86">
                <a:extLst>
                  <a:ext uri="{FF2B5EF4-FFF2-40B4-BE49-F238E27FC236}">
                    <a16:creationId xmlns:a16="http://schemas.microsoft.com/office/drawing/2014/main" id="{AB1FBA64-B36B-4C17-8FA6-2608CAA56975}"/>
                  </a:ext>
                </a:extLst>
              </p:cNvPr>
              <p:cNvSpPr>
                <a:spLocks noRot="1" noChangeAspect="1" noMove="1" noResize="1" noEditPoints="1" noAdjustHandles="1" noChangeArrowheads="1" noChangeShapeType="1" noTextEdit="1"/>
              </p:cNvSpPr>
              <p:nvPr/>
            </p:nvSpPr>
            <p:spPr>
              <a:xfrm>
                <a:off x="7137916" y="6166874"/>
                <a:ext cx="3047501" cy="369332"/>
              </a:xfrm>
              <a:prstGeom prst="rect">
                <a:avLst/>
              </a:prstGeom>
              <a:blipFill>
                <a:blip r:embed="rId4"/>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8" name="Rettangolo 87">
                <a:extLst>
                  <a:ext uri="{FF2B5EF4-FFF2-40B4-BE49-F238E27FC236}">
                    <a16:creationId xmlns:a16="http://schemas.microsoft.com/office/drawing/2014/main" id="{BA8651FC-926A-47FB-B2AA-08CA89E4D540}"/>
                  </a:ext>
                </a:extLst>
              </p:cNvPr>
              <p:cNvSpPr/>
              <p:nvPr/>
            </p:nvSpPr>
            <p:spPr>
              <a:xfrm>
                <a:off x="7073612" y="1811741"/>
                <a:ext cx="2986010"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1</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𝐴</m:t>
                          </m:r>
                        </m:e>
                      </m:d>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𝑇</m:t>
                          </m:r>
                          <m:r>
                            <a:rPr lang="it-IT" i="1">
                              <a:latin typeface="Cambria Math" panose="02040503050406030204" pitchFamily="18" charset="0"/>
                            </a:rPr>
                            <m:t>|</m:t>
                          </m:r>
                          <m:r>
                            <a:rPr lang="it-IT" i="1">
                              <a:latin typeface="Cambria Math" panose="02040503050406030204" pitchFamily="18" charset="0"/>
                            </a:rPr>
                            <m:t>𝐴</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𝐿</m:t>
                          </m:r>
                        </m:sub>
                      </m:sSub>
                      <m:d>
                        <m:dPr>
                          <m:ctrlPr>
                            <a:rPr lang="it-IT" i="1">
                              <a:latin typeface="Cambria Math" panose="02040503050406030204" pitchFamily="18" charset="0"/>
                            </a:rPr>
                          </m:ctrlPr>
                        </m:dPr>
                        <m:e>
                          <m:r>
                            <a:rPr lang="it-IT" i="1">
                              <a:latin typeface="Cambria Math" panose="02040503050406030204" pitchFamily="18" charset="0"/>
                            </a:rPr>
                            <m:t>𝑇</m:t>
                          </m:r>
                        </m:e>
                      </m:d>
                    </m:oMath>
                  </m:oMathPara>
                </a14:m>
                <a:endParaRPr lang="it-IT" dirty="0"/>
              </a:p>
            </p:txBody>
          </p:sp>
        </mc:Choice>
        <mc:Fallback xmlns="">
          <p:sp>
            <p:nvSpPr>
              <p:cNvPr id="88" name="Rettangolo 87">
                <a:extLst>
                  <a:ext uri="{FF2B5EF4-FFF2-40B4-BE49-F238E27FC236}">
                    <a16:creationId xmlns:a16="http://schemas.microsoft.com/office/drawing/2014/main" id="{BA8651FC-926A-47FB-B2AA-08CA89E4D540}"/>
                  </a:ext>
                </a:extLst>
              </p:cNvPr>
              <p:cNvSpPr>
                <a:spLocks noRot="1" noChangeAspect="1" noMove="1" noResize="1" noEditPoints="1" noAdjustHandles="1" noChangeArrowheads="1" noChangeShapeType="1" noTextEdit="1"/>
              </p:cNvSpPr>
              <p:nvPr/>
            </p:nvSpPr>
            <p:spPr>
              <a:xfrm>
                <a:off x="7073612" y="1811741"/>
                <a:ext cx="2986010" cy="381515"/>
              </a:xfrm>
              <a:prstGeom prst="rect">
                <a:avLst/>
              </a:prstGeom>
              <a:blipFill>
                <a:blip r:embed="rId5"/>
                <a:stretch>
                  <a:fillRect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1" name="Rettangolo 90">
                <a:extLst>
                  <a:ext uri="{FF2B5EF4-FFF2-40B4-BE49-F238E27FC236}">
                    <a16:creationId xmlns:a16="http://schemas.microsoft.com/office/drawing/2014/main" id="{65494935-9AC9-48BF-9416-7B6A826C5AF0}"/>
                  </a:ext>
                </a:extLst>
              </p:cNvPr>
              <p:cNvSpPr/>
              <p:nvPr/>
            </p:nvSpPr>
            <p:spPr>
              <a:xfrm>
                <a:off x="1240103" y="5355144"/>
                <a:ext cx="2547172"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3,5</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i="1">
                              <a:latin typeface="Cambria Math" panose="02040503050406030204" pitchFamily="18" charset="0"/>
                            </a:rPr>
                            <m:t>5→3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𝐷</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𝐵</m:t>
                          </m:r>
                          <m:r>
                            <a:rPr lang="it-IT" b="0" i="1" smtClean="0">
                              <a:latin typeface="Cambria Math" panose="02040503050406030204" pitchFamily="18" charset="0"/>
                            </a:rPr>
                            <m:t>,</m:t>
                          </m:r>
                          <m:r>
                            <a:rPr lang="it-IT" b="0" i="1" smtClean="0">
                              <a:latin typeface="Cambria Math" panose="02040503050406030204" pitchFamily="18" charset="0"/>
                            </a:rPr>
                            <m:t>𝐸</m:t>
                          </m:r>
                        </m:e>
                      </m:d>
                    </m:oMath>
                  </m:oMathPara>
                </a14:m>
                <a:endParaRPr lang="it-IT" dirty="0"/>
              </a:p>
            </p:txBody>
          </p:sp>
        </mc:Choice>
        <mc:Fallback xmlns="">
          <p:sp>
            <p:nvSpPr>
              <p:cNvPr id="91" name="Rettangolo 90">
                <a:extLst>
                  <a:ext uri="{FF2B5EF4-FFF2-40B4-BE49-F238E27FC236}">
                    <a16:creationId xmlns:a16="http://schemas.microsoft.com/office/drawing/2014/main" id="{65494935-9AC9-48BF-9416-7B6A826C5AF0}"/>
                  </a:ext>
                </a:extLst>
              </p:cNvPr>
              <p:cNvSpPr>
                <a:spLocks noRot="1" noChangeAspect="1" noMove="1" noResize="1" noEditPoints="1" noAdjustHandles="1" noChangeArrowheads="1" noChangeShapeType="1" noTextEdit="1"/>
              </p:cNvSpPr>
              <p:nvPr/>
            </p:nvSpPr>
            <p:spPr>
              <a:xfrm>
                <a:off x="1240103" y="5355144"/>
                <a:ext cx="2547172" cy="381515"/>
              </a:xfrm>
              <a:prstGeom prst="rect">
                <a:avLst/>
              </a:prstGeom>
              <a:blipFill>
                <a:blip r:embed="rId6"/>
                <a:stretch>
                  <a:fillRect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Rettangolo 91">
                <a:extLst>
                  <a:ext uri="{FF2B5EF4-FFF2-40B4-BE49-F238E27FC236}">
                    <a16:creationId xmlns:a16="http://schemas.microsoft.com/office/drawing/2014/main" id="{C14F93AF-5BEF-4DD8-A5D4-896A4184BD09}"/>
                  </a:ext>
                </a:extLst>
              </p:cNvPr>
              <p:cNvSpPr/>
              <p:nvPr/>
            </p:nvSpPr>
            <p:spPr>
              <a:xfrm>
                <a:off x="5930556" y="5333442"/>
                <a:ext cx="2473882"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3,6</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i="1">
                              <a:latin typeface="Cambria Math" panose="02040503050406030204" pitchFamily="18" charset="0"/>
                            </a:rPr>
                            <m:t>6→3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𝑠</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𝐵</m:t>
                          </m:r>
                          <m:r>
                            <a:rPr lang="it-IT" b="0" i="1" smtClean="0">
                              <a:latin typeface="Cambria Math" panose="02040503050406030204" pitchFamily="18" charset="0"/>
                            </a:rPr>
                            <m:t>,</m:t>
                          </m:r>
                          <m:r>
                            <a:rPr lang="it-IT" b="0" i="1" smtClean="0">
                              <a:latin typeface="Cambria Math" panose="02040503050406030204" pitchFamily="18" charset="0"/>
                            </a:rPr>
                            <m:t>𝐿</m:t>
                          </m:r>
                        </m:e>
                      </m:d>
                    </m:oMath>
                  </m:oMathPara>
                </a14:m>
                <a:endParaRPr lang="it-IT" dirty="0"/>
              </a:p>
            </p:txBody>
          </p:sp>
        </mc:Choice>
        <mc:Fallback xmlns="">
          <p:sp>
            <p:nvSpPr>
              <p:cNvPr id="92" name="Rettangolo 91">
                <a:extLst>
                  <a:ext uri="{FF2B5EF4-FFF2-40B4-BE49-F238E27FC236}">
                    <a16:creationId xmlns:a16="http://schemas.microsoft.com/office/drawing/2014/main" id="{C14F93AF-5BEF-4DD8-A5D4-896A4184BD09}"/>
                  </a:ext>
                </a:extLst>
              </p:cNvPr>
              <p:cNvSpPr>
                <a:spLocks noRot="1" noChangeAspect="1" noMove="1" noResize="1" noEditPoints="1" noAdjustHandles="1" noChangeArrowheads="1" noChangeShapeType="1" noTextEdit="1"/>
              </p:cNvSpPr>
              <p:nvPr/>
            </p:nvSpPr>
            <p:spPr>
              <a:xfrm>
                <a:off x="5930556" y="5333442"/>
                <a:ext cx="2473882" cy="381515"/>
              </a:xfrm>
              <a:prstGeom prst="rect">
                <a:avLst/>
              </a:prstGeom>
              <a:blipFill>
                <a:blip r:embed="rId7"/>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3" name="Rettangolo 92">
                <a:extLst>
                  <a:ext uri="{FF2B5EF4-FFF2-40B4-BE49-F238E27FC236}">
                    <a16:creationId xmlns:a16="http://schemas.microsoft.com/office/drawing/2014/main" id="{631BCD23-C215-4A02-9672-51C31D801812}"/>
                  </a:ext>
                </a:extLst>
              </p:cNvPr>
              <p:cNvSpPr/>
              <p:nvPr/>
            </p:nvSpPr>
            <p:spPr>
              <a:xfrm>
                <a:off x="6807264" y="3881430"/>
                <a:ext cx="3784754" cy="381515"/>
              </a:xfrm>
              <a:prstGeom prst="rect">
                <a:avLst/>
              </a:prstGeom>
              <a:solidFill>
                <a:schemeClr val="bg1">
                  <a:alpha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panose="02040503050406030204" pitchFamily="18" charset="0"/>
                                </a:rPr>
                                <m:t>𝜇</m:t>
                              </m:r>
                            </m:e>
                            <m:sub>
                              <m:r>
                                <a:rPr lang="it-IT" b="0" i="1" smtClean="0">
                                  <a:latin typeface="Cambria Math" panose="02040503050406030204" pitchFamily="18" charset="0"/>
                                </a:rPr>
                                <m:t>2,4</m:t>
                              </m:r>
                            </m:sub>
                          </m:sSub>
                          <m:r>
                            <a:rPr lang="it-IT" i="1">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4</m:t>
                          </m:r>
                          <m:r>
                            <a:rPr lang="it-IT" i="1">
                              <a:latin typeface="Cambria Math" panose="02040503050406030204" pitchFamily="18" charset="0"/>
                            </a:rPr>
                            <m:t>→</m:t>
                          </m:r>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2→4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𝑋</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𝐿</m:t>
                          </m:r>
                          <m:r>
                            <a:rPr lang="it-IT" b="0" i="1" smtClean="0">
                              <a:latin typeface="Cambria Math" panose="02040503050406030204" pitchFamily="18" charset="0"/>
                            </a:rPr>
                            <m:t>,</m:t>
                          </m:r>
                          <m:r>
                            <a:rPr lang="it-IT" b="0" i="1" smtClean="0">
                              <a:latin typeface="Cambria Math" panose="02040503050406030204" pitchFamily="18" charset="0"/>
                            </a:rPr>
                            <m:t>𝑇</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e>
                      </m:d>
                    </m:oMath>
                  </m:oMathPara>
                </a14:m>
                <a:endParaRPr lang="it-IT" dirty="0"/>
              </a:p>
            </p:txBody>
          </p:sp>
        </mc:Choice>
        <mc:Fallback xmlns="">
          <p:sp>
            <p:nvSpPr>
              <p:cNvPr id="93" name="Rettangolo 92">
                <a:extLst>
                  <a:ext uri="{FF2B5EF4-FFF2-40B4-BE49-F238E27FC236}">
                    <a16:creationId xmlns:a16="http://schemas.microsoft.com/office/drawing/2014/main" id="{631BCD23-C215-4A02-9672-51C31D801812}"/>
                  </a:ext>
                </a:extLst>
              </p:cNvPr>
              <p:cNvSpPr>
                <a:spLocks noRot="1" noChangeAspect="1" noMove="1" noResize="1" noEditPoints="1" noAdjustHandles="1" noChangeArrowheads="1" noChangeShapeType="1" noTextEdit="1"/>
              </p:cNvSpPr>
              <p:nvPr/>
            </p:nvSpPr>
            <p:spPr>
              <a:xfrm>
                <a:off x="6807264" y="3881430"/>
                <a:ext cx="3784754" cy="381515"/>
              </a:xfrm>
              <a:prstGeom prst="rect">
                <a:avLst/>
              </a:prstGeom>
              <a:blipFill>
                <a:blip r:embed="rId8"/>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6" name="Rettangolo 95">
                <a:extLst>
                  <a:ext uri="{FF2B5EF4-FFF2-40B4-BE49-F238E27FC236}">
                    <a16:creationId xmlns:a16="http://schemas.microsoft.com/office/drawing/2014/main" id="{304ABE03-38CA-4C73-9F3B-3D1003E5F927}"/>
                  </a:ext>
                </a:extLst>
              </p:cNvPr>
              <p:cNvSpPr/>
              <p:nvPr/>
            </p:nvSpPr>
            <p:spPr>
              <a:xfrm>
                <a:off x="1062284" y="3916066"/>
                <a:ext cx="4036298"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2,3</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3</m:t>
                          </m:r>
                          <m:r>
                            <a:rPr lang="it-IT" i="1">
                              <a:latin typeface="Cambria Math" panose="02040503050406030204" pitchFamily="18" charset="0"/>
                            </a:rPr>
                            <m:t>→</m:t>
                          </m:r>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2→3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𝐵</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𝑇</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e>
                      </m:d>
                    </m:oMath>
                  </m:oMathPara>
                </a14:m>
                <a:endParaRPr lang="it-IT" dirty="0"/>
              </a:p>
            </p:txBody>
          </p:sp>
        </mc:Choice>
        <mc:Fallback xmlns="">
          <p:sp>
            <p:nvSpPr>
              <p:cNvPr id="96" name="Rettangolo 95">
                <a:extLst>
                  <a:ext uri="{FF2B5EF4-FFF2-40B4-BE49-F238E27FC236}">
                    <a16:creationId xmlns:a16="http://schemas.microsoft.com/office/drawing/2014/main" id="{304ABE03-38CA-4C73-9F3B-3D1003E5F927}"/>
                  </a:ext>
                </a:extLst>
              </p:cNvPr>
              <p:cNvSpPr>
                <a:spLocks noRot="1" noChangeAspect="1" noMove="1" noResize="1" noEditPoints="1" noAdjustHandles="1" noChangeArrowheads="1" noChangeShapeType="1" noTextEdit="1"/>
              </p:cNvSpPr>
              <p:nvPr/>
            </p:nvSpPr>
            <p:spPr>
              <a:xfrm>
                <a:off x="1062284" y="3916066"/>
                <a:ext cx="4036298" cy="381515"/>
              </a:xfrm>
              <a:prstGeom prst="rect">
                <a:avLst/>
              </a:prstGeom>
              <a:blipFill>
                <a:blip r:embed="rId9"/>
                <a:stretch>
                  <a:fillRect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1" name="Rettangolo 80">
                <a:extLst>
                  <a:ext uri="{FF2B5EF4-FFF2-40B4-BE49-F238E27FC236}">
                    <a16:creationId xmlns:a16="http://schemas.microsoft.com/office/drawing/2014/main" id="{7818DAAD-B824-4DDC-BF01-4CE6E631D82F}"/>
                  </a:ext>
                </a:extLst>
              </p:cNvPr>
              <p:cNvSpPr/>
              <p:nvPr/>
            </p:nvSpPr>
            <p:spPr>
              <a:xfrm>
                <a:off x="6541304" y="2465985"/>
                <a:ext cx="3758208" cy="381515"/>
              </a:xfrm>
              <a:prstGeom prst="rect">
                <a:avLst/>
              </a:prstGeom>
            </p:spPr>
            <p:txBody>
              <a:bodyPr wrap="none">
                <a:spAutoFit/>
              </a:bodyPr>
              <a:lstStyle/>
              <a:p>
                <a14:m>
                  <m:oMath xmlns:m="http://schemas.openxmlformats.org/officeDocument/2006/math">
                    <m:sSub>
                      <m:sSubPr>
                        <m:ctrlPr>
                          <a:rPr lang="it-IT" i="1" smtClean="0">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panose="02040503050406030204" pitchFamily="18" charset="0"/>
                              </a:rPr>
                              <m:t>𝜇</m:t>
                            </m:r>
                          </m:e>
                          <m:sub>
                            <m:r>
                              <a:rPr lang="it-IT" b="0" i="1" smtClean="0">
                                <a:latin typeface="Cambria Math" panose="02040503050406030204" pitchFamily="18" charset="0"/>
                              </a:rPr>
                              <m:t>1,2</m:t>
                            </m:r>
                          </m:sub>
                        </m:sSub>
                        <m:r>
                          <a:rPr lang="it-IT" i="1">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2</m:t>
                        </m:r>
                        <m:r>
                          <a:rPr lang="it-IT" i="1">
                            <a:latin typeface="Cambria Math" panose="02040503050406030204" pitchFamily="18" charset="0"/>
                          </a:rPr>
                          <m:t>→</m:t>
                        </m:r>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1→2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𝑇</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𝐴</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𝑇</m:t>
                        </m:r>
                      </m:e>
                    </m:d>
                  </m:oMath>
                </a14:m>
                <a:r>
                  <a:rPr lang="it-IT" dirty="0"/>
                  <a:t> </a:t>
                </a:r>
              </a:p>
            </p:txBody>
          </p:sp>
        </mc:Choice>
        <mc:Fallback xmlns="">
          <p:sp>
            <p:nvSpPr>
              <p:cNvPr id="81" name="Rettangolo 80">
                <a:extLst>
                  <a:ext uri="{FF2B5EF4-FFF2-40B4-BE49-F238E27FC236}">
                    <a16:creationId xmlns:a16="http://schemas.microsoft.com/office/drawing/2014/main" id="{7818DAAD-B824-4DDC-BF01-4CE6E631D82F}"/>
                  </a:ext>
                </a:extLst>
              </p:cNvPr>
              <p:cNvSpPr>
                <a:spLocks noRot="1" noChangeAspect="1" noMove="1" noResize="1" noEditPoints="1" noAdjustHandles="1" noChangeArrowheads="1" noChangeShapeType="1" noTextEdit="1"/>
              </p:cNvSpPr>
              <p:nvPr/>
            </p:nvSpPr>
            <p:spPr>
              <a:xfrm>
                <a:off x="6541304" y="2465985"/>
                <a:ext cx="3758208" cy="381515"/>
              </a:xfrm>
              <a:prstGeom prst="rect">
                <a:avLst/>
              </a:prstGeom>
              <a:blipFill>
                <a:blip r:embed="rId10"/>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6" name="Rettangolo 65">
                <a:extLst>
                  <a:ext uri="{FF2B5EF4-FFF2-40B4-BE49-F238E27FC236}">
                    <a16:creationId xmlns:a16="http://schemas.microsoft.com/office/drawing/2014/main" id="{C68E296B-A75A-454F-B4A1-43896D696519}"/>
                  </a:ext>
                </a:extLst>
              </p:cNvPr>
              <p:cNvSpPr/>
              <p:nvPr/>
            </p:nvSpPr>
            <p:spPr>
              <a:xfrm>
                <a:off x="7137916" y="3226570"/>
                <a:ext cx="4108045" cy="369332"/>
              </a:xfrm>
              <a:prstGeom prst="rect">
                <a:avLst/>
              </a:prstGeom>
              <a:solidFill>
                <a:schemeClr val="bg1">
                  <a:alpha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2</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𝑇</m:t>
                          </m:r>
                          <m:r>
                            <a:rPr lang="it-IT" i="1">
                              <a:latin typeface="Cambria Math" panose="02040503050406030204" pitchFamily="18" charset="0"/>
                            </a:rPr>
                            <m:t>,</m:t>
                          </m:r>
                          <m:r>
                            <a:rPr lang="it-IT" i="1">
                              <a:latin typeface="Cambria Math" panose="02040503050406030204" pitchFamily="18" charset="0"/>
                            </a:rPr>
                            <m:t>𝐿</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𝐴</m:t>
                          </m:r>
                        </m:sub>
                      </m:sSub>
                      <m:d>
                        <m:dPr>
                          <m:ctrlPr>
                            <a:rPr lang="it-IT" i="1">
                              <a:latin typeface="Cambria Math" panose="02040503050406030204" pitchFamily="18" charset="0"/>
                            </a:rPr>
                          </m:ctrlPr>
                        </m:dPr>
                        <m:e>
                          <m:r>
                            <a:rPr lang="it-IT" i="1">
                              <a:latin typeface="Cambria Math" panose="02040503050406030204" pitchFamily="18" charset="0"/>
                            </a:rPr>
                            <m:t>𝑇</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𝐵</m:t>
                          </m:r>
                        </m:sub>
                      </m:sSub>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𝐿</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𝑋</m:t>
                          </m:r>
                        </m:sub>
                      </m:sSub>
                      <m:d>
                        <m:dPr>
                          <m:ctrlPr>
                            <a:rPr lang="it-IT" i="1">
                              <a:latin typeface="Cambria Math" panose="02040503050406030204" pitchFamily="18" charset="0"/>
                            </a:rPr>
                          </m:ctrlPr>
                        </m:dPr>
                        <m:e>
                          <m:r>
                            <a:rPr lang="it-IT" i="1">
                              <a:latin typeface="Cambria Math" panose="02040503050406030204" pitchFamily="18" charset="0"/>
                            </a:rPr>
                            <m:t>𝐸</m:t>
                          </m:r>
                        </m:e>
                      </m:d>
                    </m:oMath>
                  </m:oMathPara>
                </a14:m>
                <a:endParaRPr lang="it-IT" dirty="0"/>
              </a:p>
            </p:txBody>
          </p:sp>
        </mc:Choice>
        <mc:Fallback xmlns="">
          <p:sp>
            <p:nvSpPr>
              <p:cNvPr id="66" name="Rettangolo 65">
                <a:extLst>
                  <a:ext uri="{FF2B5EF4-FFF2-40B4-BE49-F238E27FC236}">
                    <a16:creationId xmlns:a16="http://schemas.microsoft.com/office/drawing/2014/main" id="{C68E296B-A75A-454F-B4A1-43896D696519}"/>
                  </a:ext>
                </a:extLst>
              </p:cNvPr>
              <p:cNvSpPr>
                <a:spLocks noRot="1" noChangeAspect="1" noMove="1" noResize="1" noEditPoints="1" noAdjustHandles="1" noChangeArrowheads="1" noChangeShapeType="1" noTextEdit="1"/>
              </p:cNvSpPr>
              <p:nvPr/>
            </p:nvSpPr>
            <p:spPr>
              <a:xfrm>
                <a:off x="7137916" y="3226570"/>
                <a:ext cx="4108045" cy="369332"/>
              </a:xfrm>
              <a:prstGeom prst="rect">
                <a:avLst/>
              </a:prstGeom>
              <a:blipFill>
                <a:blip r:embed="rId11"/>
                <a:stretch>
                  <a:fillRect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3" name="Rettangolo 62">
                <a:extLst>
                  <a:ext uri="{FF2B5EF4-FFF2-40B4-BE49-F238E27FC236}">
                    <a16:creationId xmlns:a16="http://schemas.microsoft.com/office/drawing/2014/main" id="{61D6A288-3FB1-4618-8C99-7E3E79DCC6B4}"/>
                  </a:ext>
                </a:extLst>
              </p:cNvPr>
              <p:cNvSpPr/>
              <p:nvPr/>
            </p:nvSpPr>
            <p:spPr>
              <a:xfrm>
                <a:off x="8478078" y="4609204"/>
                <a:ext cx="2349809" cy="381515"/>
              </a:xfrm>
              <a:prstGeom prst="rect">
                <a:avLst/>
              </a:prstGeom>
              <a:solidFill>
                <a:schemeClr val="bg1">
                  <a:alpha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4</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𝑋</m:t>
                          </m:r>
                          <m:r>
                            <a:rPr lang="it-IT" i="1">
                              <a:latin typeface="Cambria Math" panose="02040503050406030204" pitchFamily="18" charset="0"/>
                            </a:rPr>
                            <m:t>|</m:t>
                          </m:r>
                          <m:r>
                            <a:rPr lang="it-IT" i="1">
                              <a:latin typeface="Cambria Math" panose="02040503050406030204" pitchFamily="18" charset="0"/>
                            </a:rPr>
                            <m:t>𝐸</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𝐿</m:t>
                          </m:r>
                          <m:r>
                            <a:rPr lang="it-IT" i="1">
                              <a:latin typeface="Cambria Math" panose="02040503050406030204" pitchFamily="18" charset="0"/>
                            </a:rPr>
                            <m:t>,</m:t>
                          </m:r>
                          <m:r>
                            <a:rPr lang="it-IT" i="1">
                              <a:latin typeface="Cambria Math" panose="02040503050406030204" pitchFamily="18" charset="0"/>
                            </a:rPr>
                            <m:t>𝑇</m:t>
                          </m:r>
                        </m:sub>
                      </m:sSub>
                      <m:d>
                        <m:dPr>
                          <m:ctrlPr>
                            <a:rPr lang="it-IT" i="1">
                              <a:latin typeface="Cambria Math" panose="02040503050406030204" pitchFamily="18" charset="0"/>
                            </a:rPr>
                          </m:ctrlPr>
                        </m:dPr>
                        <m:e>
                          <m:r>
                            <a:rPr lang="it-IT" i="1">
                              <a:latin typeface="Cambria Math" panose="02040503050406030204" pitchFamily="18" charset="0"/>
                            </a:rPr>
                            <m:t>𝐸</m:t>
                          </m:r>
                        </m:e>
                      </m:d>
                    </m:oMath>
                  </m:oMathPara>
                </a14:m>
                <a:endParaRPr lang="it-IT" dirty="0"/>
              </a:p>
            </p:txBody>
          </p:sp>
        </mc:Choice>
        <mc:Fallback xmlns="">
          <p:sp>
            <p:nvSpPr>
              <p:cNvPr id="63" name="Rettangolo 62">
                <a:extLst>
                  <a:ext uri="{FF2B5EF4-FFF2-40B4-BE49-F238E27FC236}">
                    <a16:creationId xmlns:a16="http://schemas.microsoft.com/office/drawing/2014/main" id="{61D6A288-3FB1-4618-8C99-7E3E79DCC6B4}"/>
                  </a:ext>
                </a:extLst>
              </p:cNvPr>
              <p:cNvSpPr>
                <a:spLocks noRot="1" noChangeAspect="1" noMove="1" noResize="1" noEditPoints="1" noAdjustHandles="1" noChangeArrowheads="1" noChangeShapeType="1" noTextEdit="1"/>
              </p:cNvSpPr>
              <p:nvPr/>
            </p:nvSpPr>
            <p:spPr>
              <a:xfrm>
                <a:off x="8478078" y="4609204"/>
                <a:ext cx="2349809" cy="381515"/>
              </a:xfrm>
              <a:prstGeom prst="rect">
                <a:avLst/>
              </a:prstGeom>
              <a:blipFill>
                <a:blip r:embed="rId12"/>
                <a:stretch>
                  <a:fillRect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5" name="CasellaDiTesto 84">
                <a:extLst>
                  <a:ext uri="{FF2B5EF4-FFF2-40B4-BE49-F238E27FC236}">
                    <a16:creationId xmlns:a16="http://schemas.microsoft.com/office/drawing/2014/main" id="{B010C36B-A0B5-49B1-AEBC-1F7F7073A63E}"/>
                  </a:ext>
                </a:extLst>
              </p:cNvPr>
              <p:cNvSpPr txBox="1"/>
              <p:nvPr/>
            </p:nvSpPr>
            <p:spPr>
              <a:xfrm>
                <a:off x="201881" y="1648229"/>
                <a:ext cx="4513690" cy="683392"/>
              </a:xfrm>
              <a:prstGeom prst="rect">
                <a:avLst/>
              </a:prstGeom>
              <a:noFill/>
            </p:spPr>
            <p:txBody>
              <a:bodyPr wrap="square" rtlCol="0">
                <a:spAutoFit/>
              </a:bodyPr>
              <a:lstStyle/>
              <a:p>
                <a:pPr algn="just"/>
                <a:r>
                  <a:rPr lang="it-IT" dirty="0"/>
                  <a:t>Aggiorniamo il sepset belief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2,3</m:t>
                        </m:r>
                      </m:sub>
                    </m:sSub>
                  </m:oMath>
                </a14:m>
                <a:r>
                  <a:rPr lang="it-IT" dirty="0"/>
                  <a:t> calcolando il messaggio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2→3</m:t>
                        </m:r>
                      </m:sub>
                    </m:sSub>
                  </m:oMath>
                </a14:m>
                <a:endParaRPr lang="it-IT" dirty="0"/>
              </a:p>
            </p:txBody>
          </p:sp>
        </mc:Choice>
        <mc:Fallback xmlns="">
          <p:sp>
            <p:nvSpPr>
              <p:cNvPr id="85" name="CasellaDiTesto 84">
                <a:extLst>
                  <a:ext uri="{FF2B5EF4-FFF2-40B4-BE49-F238E27FC236}">
                    <a16:creationId xmlns:a16="http://schemas.microsoft.com/office/drawing/2014/main" id="{B010C36B-A0B5-49B1-AEBC-1F7F7073A63E}"/>
                  </a:ext>
                </a:extLst>
              </p:cNvPr>
              <p:cNvSpPr txBox="1">
                <a:spLocks noRot="1" noChangeAspect="1" noMove="1" noResize="1" noEditPoints="1" noAdjustHandles="1" noChangeArrowheads="1" noChangeShapeType="1" noTextEdit="1"/>
              </p:cNvSpPr>
              <p:nvPr/>
            </p:nvSpPr>
            <p:spPr>
              <a:xfrm>
                <a:off x="201881" y="1648229"/>
                <a:ext cx="4513690" cy="683392"/>
              </a:xfrm>
              <a:prstGeom prst="rect">
                <a:avLst/>
              </a:prstGeom>
              <a:blipFill>
                <a:blip r:embed="rId13"/>
                <a:stretch>
                  <a:fillRect l="-1080" t="-3571" r="-1080" b="-982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9" name="CasellaDiTesto 88">
                <a:extLst>
                  <a:ext uri="{FF2B5EF4-FFF2-40B4-BE49-F238E27FC236}">
                    <a16:creationId xmlns:a16="http://schemas.microsoft.com/office/drawing/2014/main" id="{47FFD255-3BCD-42AE-8B61-89B05FB7DB77}"/>
                  </a:ext>
                </a:extLst>
              </p:cNvPr>
              <p:cNvSpPr txBox="1"/>
              <p:nvPr/>
            </p:nvSpPr>
            <p:spPr>
              <a:xfrm>
                <a:off x="221336" y="2384783"/>
                <a:ext cx="5288106" cy="9554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it-IT" i="1" smtClean="0">
                              <a:latin typeface="Cambria Math" panose="02040503050406030204" pitchFamily="18" charset="0"/>
                            </a:rPr>
                          </m:ctrlPr>
                        </m:sSubPr>
                        <m:e>
                          <m:r>
                            <a:rPr lang="it-IT" i="1">
                              <a:latin typeface="Cambria Math" panose="02040503050406030204" pitchFamily="18" charset="0"/>
                            </a:rPr>
                            <m:t>𝛿</m:t>
                          </m:r>
                        </m:e>
                        <m:sub>
                          <m:r>
                            <a:rPr lang="it-IT" b="0" i="1" smtClean="0">
                              <a:latin typeface="Cambria Math" panose="02040503050406030204" pitchFamily="18" charset="0"/>
                            </a:rPr>
                            <m:t>2</m:t>
                          </m:r>
                          <m:r>
                            <a:rPr lang="it-IT" i="1">
                              <a:latin typeface="Cambria Math" panose="02040503050406030204" pitchFamily="18" charset="0"/>
                            </a:rPr>
                            <m:t>→</m:t>
                          </m:r>
                          <m:r>
                            <a:rPr lang="it-IT" b="0" i="1" smtClean="0">
                              <a:latin typeface="Cambria Math" panose="02040503050406030204" pitchFamily="18" charset="0"/>
                            </a:rPr>
                            <m:t>3</m:t>
                          </m:r>
                        </m:sub>
                      </m:sSub>
                      <m:r>
                        <a:rPr lang="it-IT" b="0" i="1" smtClean="0">
                          <a:latin typeface="Cambria Math" panose="02040503050406030204" pitchFamily="18" charset="0"/>
                        </a:rPr>
                        <m:t>=</m:t>
                      </m:r>
                      <m:f>
                        <m:fPr>
                          <m:ctrlPr>
                            <a:rPr lang="it-IT" b="0" i="1" smtClean="0">
                              <a:latin typeface="Cambria Math" panose="02040503050406030204" pitchFamily="18" charset="0"/>
                            </a:rPr>
                          </m:ctrlPr>
                        </m:fPr>
                        <m:num>
                          <m:nary>
                            <m:naryPr>
                              <m:chr m:val="∑"/>
                              <m:supHide m:val="on"/>
                              <m:ctrlPr>
                                <a:rPr lang="it-IT" b="0" i="1" smtClean="0">
                                  <a:latin typeface="Cambria Math" panose="02040503050406030204" pitchFamily="18" charset="0"/>
                                </a:rPr>
                              </m:ctrlPr>
                            </m:naryPr>
                            <m:sub>
                              <m:r>
                                <m:rPr>
                                  <m:brk m:alnAt="7"/>
                                </m:rPr>
                                <a:rPr lang="it-IT" b="0" i="1" smtClean="0">
                                  <a:latin typeface="Cambria Math" panose="02040503050406030204" pitchFamily="18" charset="0"/>
                                </a:rPr>
                                <m:t>𝑡</m:t>
                              </m:r>
                            </m:sub>
                            <m:sup/>
                            <m:e>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b="0" i="1" smtClean="0">
                                      <a:latin typeface="Cambria Math" panose="02040503050406030204" pitchFamily="18" charset="0"/>
                                    </a:rPr>
                                    <m:t>2</m:t>
                                  </m:r>
                                </m:sub>
                              </m:sSub>
                            </m:e>
                          </m:nary>
                        </m:num>
                        <m:den>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3→2</m:t>
                              </m:r>
                            </m:sub>
                          </m:sSub>
                        </m:den>
                      </m:f>
                      <m:r>
                        <a:rPr lang="it-IT" b="0" i="1" smtClean="0">
                          <a:latin typeface="Cambria Math" panose="02040503050406030204" pitchFamily="18" charset="0"/>
                        </a:rPr>
                        <m:t>=</m:t>
                      </m:r>
                      <m:f>
                        <m:fPr>
                          <m:ctrlPr>
                            <a:rPr lang="it-IT" i="1">
                              <a:latin typeface="Cambria Math" panose="02040503050406030204" pitchFamily="18" charset="0"/>
                            </a:rPr>
                          </m:ctrlPr>
                        </m:fPr>
                        <m:num>
                          <m:nary>
                            <m:naryPr>
                              <m:chr m:val="∑"/>
                              <m:supHide m:val="on"/>
                              <m:ctrlPr>
                                <a:rPr lang="it-IT" i="1">
                                  <a:latin typeface="Cambria Math" panose="02040503050406030204" pitchFamily="18" charset="0"/>
                                </a:rPr>
                              </m:ctrlPr>
                            </m:naryPr>
                            <m:sub>
                              <m:r>
                                <m:rPr>
                                  <m:brk m:alnAt="7"/>
                                </m:rPr>
                                <a:rPr lang="it-IT" i="1">
                                  <a:latin typeface="Cambria Math" panose="02040503050406030204" pitchFamily="18" charset="0"/>
                                </a:rPr>
                                <m:t>𝑡</m:t>
                              </m:r>
                            </m:sub>
                            <m:sup/>
                            <m:e>
                              <m:r>
                                <a:rPr lang="it-IT" i="1" smtClean="0">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𝑡</m:t>
                                  </m:r>
                                  <m:r>
                                    <a:rPr lang="it-IT" i="1">
                                      <a:latin typeface="Cambria Math" panose="02040503050406030204" pitchFamily="18" charset="0"/>
                                    </a:rPr>
                                    <m:t>,</m:t>
                                  </m:r>
                                  <m:r>
                                    <a:rPr lang="it-IT" b="0" i="1" smtClean="0">
                                      <a:latin typeface="Cambria Math" panose="02040503050406030204" pitchFamily="18" charset="0"/>
                                    </a:rPr>
                                    <m:t>𝐿</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𝐴</m:t>
                                  </m:r>
                                </m:sub>
                              </m:sSub>
                              <m:d>
                                <m:dPr>
                                  <m:ctrlPr>
                                    <a:rPr lang="it-IT" i="1">
                                      <a:latin typeface="Cambria Math" panose="02040503050406030204" pitchFamily="18" charset="0"/>
                                    </a:rPr>
                                  </m:ctrlPr>
                                </m:dPr>
                                <m:e>
                                  <m:r>
                                    <a:rPr lang="it-IT" i="1">
                                      <a:latin typeface="Cambria Math" panose="02040503050406030204" pitchFamily="18" charset="0"/>
                                    </a:rPr>
                                    <m:t>𝑡</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𝐵</m:t>
                                  </m:r>
                                </m:sub>
                              </m:sSub>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b="0" i="1" smtClean="0">
                                      <a:latin typeface="Cambria Math" panose="02040503050406030204" pitchFamily="18" charset="0"/>
                                    </a:rPr>
                                    <m:t>𝐿</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𝑋</m:t>
                                  </m:r>
                                </m:sub>
                              </m:sSub>
                              <m:d>
                                <m:dPr>
                                  <m:ctrlPr>
                                    <a:rPr lang="it-IT" i="1">
                                      <a:latin typeface="Cambria Math" panose="02040503050406030204" pitchFamily="18" charset="0"/>
                                    </a:rPr>
                                  </m:ctrlPr>
                                </m:dPr>
                                <m:e>
                                  <m:r>
                                    <a:rPr lang="it-IT" i="1">
                                      <a:latin typeface="Cambria Math" panose="02040503050406030204" pitchFamily="18" charset="0"/>
                                    </a:rPr>
                                    <m:t>𝐸</m:t>
                                  </m:r>
                                </m:e>
                              </m:d>
                            </m:e>
                          </m:nary>
                        </m:num>
                        <m:den>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𝐵</m:t>
                              </m:r>
                            </m:sub>
                          </m:sSub>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𝐿</m:t>
                              </m:r>
                            </m:e>
                          </m:d>
                        </m:den>
                      </m:f>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𝑇</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e>
                      </m:d>
                    </m:oMath>
                  </m:oMathPara>
                </a14:m>
                <a:endParaRPr lang="it-IT" dirty="0"/>
              </a:p>
            </p:txBody>
          </p:sp>
        </mc:Choice>
        <mc:Fallback xmlns="">
          <p:sp>
            <p:nvSpPr>
              <p:cNvPr id="89" name="CasellaDiTesto 88">
                <a:extLst>
                  <a:ext uri="{FF2B5EF4-FFF2-40B4-BE49-F238E27FC236}">
                    <a16:creationId xmlns:a16="http://schemas.microsoft.com/office/drawing/2014/main" id="{47FFD255-3BCD-42AE-8B61-89B05FB7DB77}"/>
                  </a:ext>
                </a:extLst>
              </p:cNvPr>
              <p:cNvSpPr txBox="1">
                <a:spLocks noRot="1" noChangeAspect="1" noMove="1" noResize="1" noEditPoints="1" noAdjustHandles="1" noChangeArrowheads="1" noChangeShapeType="1" noTextEdit="1"/>
              </p:cNvSpPr>
              <p:nvPr/>
            </p:nvSpPr>
            <p:spPr>
              <a:xfrm>
                <a:off x="221336" y="2384783"/>
                <a:ext cx="5288106" cy="955454"/>
              </a:xfrm>
              <a:prstGeom prst="rect">
                <a:avLst/>
              </a:prstGeom>
              <a:blipFill>
                <a:blip r:embed="rId14"/>
                <a:stretch>
                  <a:fillRect b="-5096"/>
                </a:stretch>
              </a:blipFill>
            </p:spPr>
            <p:txBody>
              <a:bodyPr/>
              <a:lstStyle/>
              <a:p>
                <a:r>
                  <a:rPr lang="it-IT">
                    <a:noFill/>
                  </a:rPr>
                  <a:t> </a:t>
                </a:r>
              </a:p>
            </p:txBody>
          </p:sp>
        </mc:Fallback>
      </mc:AlternateContent>
    </p:spTree>
    <p:extLst>
      <p:ext uri="{BB962C8B-B14F-4D97-AF65-F5344CB8AC3E}">
        <p14:creationId xmlns:p14="http://schemas.microsoft.com/office/powerpoint/2010/main" val="41237470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DE554F-794B-42D9-98C0-79F7A2FCE5DC}"/>
              </a:ext>
            </a:extLst>
          </p:cNvPr>
          <p:cNvSpPr>
            <a:spLocks noGrp="1"/>
          </p:cNvSpPr>
          <p:nvPr>
            <p:ph type="title"/>
          </p:nvPr>
        </p:nvSpPr>
        <p:spPr/>
        <p:txBody>
          <a:bodyPr>
            <a:normAutofit fontScale="90000"/>
          </a:bodyPr>
          <a:lstStyle/>
          <a:p>
            <a:r>
              <a:rPr lang="it-IT" dirty="0"/>
              <a:t>Esempio finale: Asia network</a:t>
            </a:r>
          </a:p>
        </p:txBody>
      </p:sp>
      <p:sp>
        <p:nvSpPr>
          <p:cNvPr id="3" name="Segnaposto numero diapositiva 2">
            <a:extLst>
              <a:ext uri="{FF2B5EF4-FFF2-40B4-BE49-F238E27FC236}">
                <a16:creationId xmlns:a16="http://schemas.microsoft.com/office/drawing/2014/main" id="{1D61C60F-6488-4B20-83E3-BD69237BBCCB}"/>
              </a:ext>
            </a:extLst>
          </p:cNvPr>
          <p:cNvSpPr>
            <a:spLocks noGrp="1"/>
          </p:cNvSpPr>
          <p:nvPr>
            <p:ph type="sldNum" sz="quarter" idx="11"/>
          </p:nvPr>
        </p:nvSpPr>
        <p:spPr/>
        <p:txBody>
          <a:bodyPr/>
          <a:lstStyle/>
          <a:p>
            <a:fld id="{E3E31332-ACEA-43BB-804D-F4DACF796CB9}" type="slidenum">
              <a:rPr lang="it-IT" smtClean="0"/>
              <a:t>55</a:t>
            </a:fld>
            <a:endParaRPr lang="it-IT"/>
          </a:p>
        </p:txBody>
      </p:sp>
      <p:sp>
        <p:nvSpPr>
          <p:cNvPr id="4" name="Segnaposto testo 3">
            <a:extLst>
              <a:ext uri="{FF2B5EF4-FFF2-40B4-BE49-F238E27FC236}">
                <a16:creationId xmlns:a16="http://schemas.microsoft.com/office/drawing/2014/main" id="{6FD20263-2C3B-4CD7-891F-931AB2CC36DE}"/>
              </a:ext>
            </a:extLst>
          </p:cNvPr>
          <p:cNvSpPr>
            <a:spLocks noGrp="1"/>
          </p:cNvSpPr>
          <p:nvPr>
            <p:ph type="body" sz="quarter" idx="13"/>
          </p:nvPr>
        </p:nvSpPr>
        <p:spPr/>
        <p:txBody>
          <a:bodyPr/>
          <a:lstStyle/>
          <a:p>
            <a:r>
              <a:rPr lang="it-IT" dirty="0"/>
              <a:t>Fase downword (VI)</a:t>
            </a:r>
          </a:p>
        </p:txBody>
      </p:sp>
      <p:grpSp>
        <p:nvGrpSpPr>
          <p:cNvPr id="5" name="Gruppo 4">
            <a:extLst>
              <a:ext uri="{FF2B5EF4-FFF2-40B4-BE49-F238E27FC236}">
                <a16:creationId xmlns:a16="http://schemas.microsoft.com/office/drawing/2014/main" id="{4535D5BE-AA6B-4BC2-A284-714F999E099F}"/>
              </a:ext>
            </a:extLst>
          </p:cNvPr>
          <p:cNvGrpSpPr/>
          <p:nvPr/>
        </p:nvGrpSpPr>
        <p:grpSpPr>
          <a:xfrm>
            <a:off x="2574731" y="1668481"/>
            <a:ext cx="5760000" cy="5040000"/>
            <a:chOff x="3948669" y="1463869"/>
            <a:chExt cx="6474342" cy="5120996"/>
          </a:xfrm>
        </p:grpSpPr>
        <p:grpSp>
          <p:nvGrpSpPr>
            <p:cNvPr id="6" name="Gruppo 5">
              <a:extLst>
                <a:ext uri="{FF2B5EF4-FFF2-40B4-BE49-F238E27FC236}">
                  <a16:creationId xmlns:a16="http://schemas.microsoft.com/office/drawing/2014/main" id="{F2CB22A2-41F9-44A5-9299-7CAF5AFE27E1}"/>
                </a:ext>
              </a:extLst>
            </p:cNvPr>
            <p:cNvGrpSpPr/>
            <p:nvPr/>
          </p:nvGrpSpPr>
          <p:grpSpPr>
            <a:xfrm>
              <a:off x="6819754" y="1463869"/>
              <a:ext cx="2160000" cy="720000"/>
              <a:chOff x="6819754" y="1585244"/>
              <a:chExt cx="2160000" cy="720000"/>
            </a:xfrm>
          </p:grpSpPr>
          <p:sp>
            <p:nvSpPr>
              <p:cNvPr id="59" name="Ovale 58">
                <a:extLst>
                  <a:ext uri="{FF2B5EF4-FFF2-40B4-BE49-F238E27FC236}">
                    <a16:creationId xmlns:a16="http://schemas.microsoft.com/office/drawing/2014/main" id="{A87149D1-91FA-4327-8E82-D60BBBDB2A96}"/>
                  </a:ext>
                </a:extLst>
              </p:cNvPr>
              <p:cNvSpPr/>
              <p:nvPr/>
            </p:nvSpPr>
            <p:spPr>
              <a:xfrm>
                <a:off x="6819754" y="1585244"/>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60" name="Gruppo 59">
                <a:extLst>
                  <a:ext uri="{FF2B5EF4-FFF2-40B4-BE49-F238E27FC236}">
                    <a16:creationId xmlns:a16="http://schemas.microsoft.com/office/drawing/2014/main" id="{467736A6-D761-42A4-8C4C-37A3CC8CD3D3}"/>
                  </a:ext>
                </a:extLst>
              </p:cNvPr>
              <p:cNvGrpSpPr/>
              <p:nvPr/>
            </p:nvGrpSpPr>
            <p:grpSpPr>
              <a:xfrm>
                <a:off x="7284498" y="1691935"/>
                <a:ext cx="1230513" cy="506618"/>
                <a:chOff x="6934690" y="2235179"/>
                <a:chExt cx="1230513" cy="506618"/>
              </a:xfrm>
            </p:grpSpPr>
            <p:sp>
              <p:nvSpPr>
                <p:cNvPr id="61" name="Ovale 60">
                  <a:extLst>
                    <a:ext uri="{FF2B5EF4-FFF2-40B4-BE49-F238E27FC236}">
                      <a16:creationId xmlns:a16="http://schemas.microsoft.com/office/drawing/2014/main" id="{E947F75A-C9D6-4775-BAB0-D1A9004D1D19}"/>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a:t>
                  </a:r>
                </a:p>
              </p:txBody>
            </p:sp>
            <p:sp>
              <p:nvSpPr>
                <p:cNvPr id="62" name="Ovale 61">
                  <a:extLst>
                    <a:ext uri="{FF2B5EF4-FFF2-40B4-BE49-F238E27FC236}">
                      <a16:creationId xmlns:a16="http://schemas.microsoft.com/office/drawing/2014/main" id="{3E0B3F48-6345-4849-AFBF-C59F9239B7EC}"/>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grpSp>
        </p:grpSp>
        <p:grpSp>
          <p:nvGrpSpPr>
            <p:cNvPr id="7" name="Gruppo 6">
              <a:extLst>
                <a:ext uri="{FF2B5EF4-FFF2-40B4-BE49-F238E27FC236}">
                  <a16:creationId xmlns:a16="http://schemas.microsoft.com/office/drawing/2014/main" id="{9972B266-C0CD-4664-8AA7-86D349E3357D}"/>
                </a:ext>
              </a:extLst>
            </p:cNvPr>
            <p:cNvGrpSpPr/>
            <p:nvPr/>
          </p:nvGrpSpPr>
          <p:grpSpPr>
            <a:xfrm>
              <a:off x="6819754" y="2866362"/>
              <a:ext cx="2160000" cy="720000"/>
              <a:chOff x="6819754" y="2819813"/>
              <a:chExt cx="2160000" cy="720000"/>
            </a:xfrm>
          </p:grpSpPr>
          <p:sp>
            <p:nvSpPr>
              <p:cNvPr id="54" name="Ovale 53">
                <a:extLst>
                  <a:ext uri="{FF2B5EF4-FFF2-40B4-BE49-F238E27FC236}">
                    <a16:creationId xmlns:a16="http://schemas.microsoft.com/office/drawing/2014/main" id="{AEE8AC28-0D9C-49CA-A33B-3902ED285302}"/>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5" name="Gruppo 54">
                <a:extLst>
                  <a:ext uri="{FF2B5EF4-FFF2-40B4-BE49-F238E27FC236}">
                    <a16:creationId xmlns:a16="http://schemas.microsoft.com/office/drawing/2014/main" id="{5DADBA86-8B6E-434C-B88B-9BA3EBD69253}"/>
                  </a:ext>
                </a:extLst>
              </p:cNvPr>
              <p:cNvGrpSpPr/>
              <p:nvPr/>
            </p:nvGrpSpPr>
            <p:grpSpPr>
              <a:xfrm>
                <a:off x="7039123" y="2927285"/>
                <a:ext cx="1721262" cy="505057"/>
                <a:chOff x="5029532" y="4984815"/>
                <a:chExt cx="1721262" cy="505057"/>
              </a:xfrm>
            </p:grpSpPr>
            <p:sp>
              <p:nvSpPr>
                <p:cNvPr id="56" name="Ovale 55">
                  <a:extLst>
                    <a:ext uri="{FF2B5EF4-FFF2-40B4-BE49-F238E27FC236}">
                      <a16:creationId xmlns:a16="http://schemas.microsoft.com/office/drawing/2014/main" id="{8D460479-55AC-48C6-A518-72DC48B28AE0}"/>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sp>
              <p:nvSpPr>
                <p:cNvPr id="57" name="Ovale 56">
                  <a:extLst>
                    <a:ext uri="{FF2B5EF4-FFF2-40B4-BE49-F238E27FC236}">
                      <a16:creationId xmlns:a16="http://schemas.microsoft.com/office/drawing/2014/main" id="{50B99B58-DFEC-4393-9237-AEDFBD3EFA3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58" name="Ovale 57">
                  <a:extLst>
                    <a:ext uri="{FF2B5EF4-FFF2-40B4-BE49-F238E27FC236}">
                      <a16:creationId xmlns:a16="http://schemas.microsoft.com/office/drawing/2014/main" id="{3F5237DD-1B2B-417E-A28E-6D875C7BF885}"/>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grpSp>
        </p:grpSp>
        <p:grpSp>
          <p:nvGrpSpPr>
            <p:cNvPr id="8" name="Gruppo 7">
              <a:extLst>
                <a:ext uri="{FF2B5EF4-FFF2-40B4-BE49-F238E27FC236}">
                  <a16:creationId xmlns:a16="http://schemas.microsoft.com/office/drawing/2014/main" id="{A257FDD4-C2DC-42AB-8BA7-4558839CB12B}"/>
                </a:ext>
              </a:extLst>
            </p:cNvPr>
            <p:cNvGrpSpPr/>
            <p:nvPr/>
          </p:nvGrpSpPr>
          <p:grpSpPr>
            <a:xfrm>
              <a:off x="8263011" y="4314132"/>
              <a:ext cx="2160000" cy="720000"/>
              <a:chOff x="6819754" y="1585244"/>
              <a:chExt cx="2160000" cy="720000"/>
            </a:xfrm>
          </p:grpSpPr>
          <p:sp>
            <p:nvSpPr>
              <p:cNvPr id="50" name="Ovale 49">
                <a:extLst>
                  <a:ext uri="{FF2B5EF4-FFF2-40B4-BE49-F238E27FC236}">
                    <a16:creationId xmlns:a16="http://schemas.microsoft.com/office/drawing/2014/main" id="{A98F684C-E6CE-462A-BEB5-777A27E34EE4}"/>
                  </a:ext>
                </a:extLst>
              </p:cNvPr>
              <p:cNvSpPr/>
              <p:nvPr/>
            </p:nvSpPr>
            <p:spPr>
              <a:xfrm>
                <a:off x="6819754" y="1585244"/>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1" name="Gruppo 50">
                <a:extLst>
                  <a:ext uri="{FF2B5EF4-FFF2-40B4-BE49-F238E27FC236}">
                    <a16:creationId xmlns:a16="http://schemas.microsoft.com/office/drawing/2014/main" id="{6E6134F9-FFC6-48AF-A6E1-997F919B6971}"/>
                  </a:ext>
                </a:extLst>
              </p:cNvPr>
              <p:cNvGrpSpPr/>
              <p:nvPr/>
            </p:nvGrpSpPr>
            <p:grpSpPr>
              <a:xfrm>
                <a:off x="7284498" y="1691935"/>
                <a:ext cx="1230513" cy="506618"/>
                <a:chOff x="6934690" y="2235179"/>
                <a:chExt cx="1230513" cy="506618"/>
              </a:xfrm>
            </p:grpSpPr>
            <p:sp>
              <p:nvSpPr>
                <p:cNvPr id="52" name="Ovale 51">
                  <a:extLst>
                    <a:ext uri="{FF2B5EF4-FFF2-40B4-BE49-F238E27FC236}">
                      <a16:creationId xmlns:a16="http://schemas.microsoft.com/office/drawing/2014/main" id="{9D4436A5-EB53-4E50-964C-3945E6B8ECF7}"/>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53" name="Ovale 52">
                  <a:extLst>
                    <a:ext uri="{FF2B5EF4-FFF2-40B4-BE49-F238E27FC236}">
                      <a16:creationId xmlns:a16="http://schemas.microsoft.com/office/drawing/2014/main" id="{2F99BF1B-DE2D-41EC-A00B-8892DA1C6EE7}"/>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X</a:t>
                  </a:r>
                </a:p>
              </p:txBody>
            </p:sp>
          </p:grpSp>
        </p:grpSp>
        <p:grpSp>
          <p:nvGrpSpPr>
            <p:cNvPr id="9" name="Gruppo 8">
              <a:extLst>
                <a:ext uri="{FF2B5EF4-FFF2-40B4-BE49-F238E27FC236}">
                  <a16:creationId xmlns:a16="http://schemas.microsoft.com/office/drawing/2014/main" id="{59FD0A67-A067-4859-918E-978CE5F1094A}"/>
                </a:ext>
              </a:extLst>
            </p:cNvPr>
            <p:cNvGrpSpPr/>
            <p:nvPr/>
          </p:nvGrpSpPr>
          <p:grpSpPr>
            <a:xfrm>
              <a:off x="5383123" y="4286203"/>
              <a:ext cx="2160000" cy="720000"/>
              <a:chOff x="6819754" y="2819813"/>
              <a:chExt cx="2160000" cy="720000"/>
            </a:xfrm>
          </p:grpSpPr>
          <p:sp>
            <p:nvSpPr>
              <p:cNvPr id="45" name="Ovale 44">
                <a:extLst>
                  <a:ext uri="{FF2B5EF4-FFF2-40B4-BE49-F238E27FC236}">
                    <a16:creationId xmlns:a16="http://schemas.microsoft.com/office/drawing/2014/main" id="{50FCB1FF-E8FF-4E03-9E01-186EFE08ED3F}"/>
                  </a:ext>
                </a:extLst>
              </p:cNvPr>
              <p:cNvSpPr/>
              <p:nvPr/>
            </p:nvSpPr>
            <p:spPr>
              <a:xfrm>
                <a:off x="6819754" y="2819813"/>
                <a:ext cx="2160000" cy="720000"/>
              </a:xfrm>
              <a:prstGeom prst="ellipse">
                <a:avLst/>
              </a:prstGeom>
              <a:noFill/>
              <a:ln w="3810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6" name="Gruppo 45">
                <a:extLst>
                  <a:ext uri="{FF2B5EF4-FFF2-40B4-BE49-F238E27FC236}">
                    <a16:creationId xmlns:a16="http://schemas.microsoft.com/office/drawing/2014/main" id="{48463249-5CED-457A-87F8-1BCA128AAB67}"/>
                  </a:ext>
                </a:extLst>
              </p:cNvPr>
              <p:cNvGrpSpPr/>
              <p:nvPr/>
            </p:nvGrpSpPr>
            <p:grpSpPr>
              <a:xfrm>
                <a:off x="7039123" y="2927285"/>
                <a:ext cx="1721262" cy="505057"/>
                <a:chOff x="5029532" y="4984815"/>
                <a:chExt cx="1721262" cy="505057"/>
              </a:xfrm>
            </p:grpSpPr>
            <p:sp>
              <p:nvSpPr>
                <p:cNvPr id="47" name="Ovale 46">
                  <a:extLst>
                    <a:ext uri="{FF2B5EF4-FFF2-40B4-BE49-F238E27FC236}">
                      <a16:creationId xmlns:a16="http://schemas.microsoft.com/office/drawing/2014/main" id="{A7F0585C-F177-40EE-96E4-55236216EF1E}"/>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48" name="Ovale 47">
                  <a:extLst>
                    <a:ext uri="{FF2B5EF4-FFF2-40B4-BE49-F238E27FC236}">
                      <a16:creationId xmlns:a16="http://schemas.microsoft.com/office/drawing/2014/main" id="{370DF9F0-284F-4811-AC9A-D21FF1153B6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9" name="Ovale 48">
                  <a:extLst>
                    <a:ext uri="{FF2B5EF4-FFF2-40B4-BE49-F238E27FC236}">
                      <a16:creationId xmlns:a16="http://schemas.microsoft.com/office/drawing/2014/main" id="{343039B4-75BC-4BE4-9EF7-9220F9E3C2CC}"/>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0" name="Gruppo 9">
              <a:extLst>
                <a:ext uri="{FF2B5EF4-FFF2-40B4-BE49-F238E27FC236}">
                  <a16:creationId xmlns:a16="http://schemas.microsoft.com/office/drawing/2014/main" id="{BDFEED3A-0B79-44F9-AF52-7C7BBA2465C8}"/>
                </a:ext>
              </a:extLst>
            </p:cNvPr>
            <p:cNvGrpSpPr/>
            <p:nvPr/>
          </p:nvGrpSpPr>
          <p:grpSpPr>
            <a:xfrm>
              <a:off x="3948669" y="5864865"/>
              <a:ext cx="2160000" cy="720000"/>
              <a:chOff x="6819754" y="2819813"/>
              <a:chExt cx="2160000" cy="720000"/>
            </a:xfrm>
          </p:grpSpPr>
          <p:sp>
            <p:nvSpPr>
              <p:cNvPr id="40" name="Ovale 39">
                <a:extLst>
                  <a:ext uri="{FF2B5EF4-FFF2-40B4-BE49-F238E27FC236}">
                    <a16:creationId xmlns:a16="http://schemas.microsoft.com/office/drawing/2014/main" id="{DC53E3D2-2808-48E1-99F8-DA23DBDADB43}"/>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1" name="Gruppo 40">
                <a:extLst>
                  <a:ext uri="{FF2B5EF4-FFF2-40B4-BE49-F238E27FC236}">
                    <a16:creationId xmlns:a16="http://schemas.microsoft.com/office/drawing/2014/main" id="{F3398E23-8C89-4FE5-98AE-A18330A9027C}"/>
                  </a:ext>
                </a:extLst>
              </p:cNvPr>
              <p:cNvGrpSpPr/>
              <p:nvPr/>
            </p:nvGrpSpPr>
            <p:grpSpPr>
              <a:xfrm>
                <a:off x="7039123" y="2927285"/>
                <a:ext cx="1721262" cy="505057"/>
                <a:chOff x="5029532" y="4984815"/>
                <a:chExt cx="1721262" cy="505057"/>
              </a:xfrm>
            </p:grpSpPr>
            <p:sp>
              <p:nvSpPr>
                <p:cNvPr id="42" name="Ovale 41">
                  <a:extLst>
                    <a:ext uri="{FF2B5EF4-FFF2-40B4-BE49-F238E27FC236}">
                      <a16:creationId xmlns:a16="http://schemas.microsoft.com/office/drawing/2014/main" id="{ED1835F9-678E-4989-B03D-A801351E1A5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3" name="Ovale 42">
                  <a:extLst>
                    <a:ext uri="{FF2B5EF4-FFF2-40B4-BE49-F238E27FC236}">
                      <a16:creationId xmlns:a16="http://schemas.microsoft.com/office/drawing/2014/main" id="{C7278E33-9BAB-4994-9FAD-BA768AA0D70F}"/>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
                  </a:r>
                </a:p>
              </p:txBody>
            </p:sp>
            <p:sp>
              <p:nvSpPr>
                <p:cNvPr id="44" name="Ovale 43">
                  <a:extLst>
                    <a:ext uri="{FF2B5EF4-FFF2-40B4-BE49-F238E27FC236}">
                      <a16:creationId xmlns:a16="http://schemas.microsoft.com/office/drawing/2014/main" id="{3820E654-A97F-4C41-AF33-ACE9E315043B}"/>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1" name="Gruppo 10">
              <a:extLst>
                <a:ext uri="{FF2B5EF4-FFF2-40B4-BE49-F238E27FC236}">
                  <a16:creationId xmlns:a16="http://schemas.microsoft.com/office/drawing/2014/main" id="{13DAA3D7-B9BC-4279-8580-32BD638BA8CE}"/>
                </a:ext>
              </a:extLst>
            </p:cNvPr>
            <p:cNvGrpSpPr/>
            <p:nvPr/>
          </p:nvGrpSpPr>
          <p:grpSpPr>
            <a:xfrm>
              <a:off x="6819754" y="5864865"/>
              <a:ext cx="2160000" cy="720000"/>
              <a:chOff x="6819754" y="2819813"/>
              <a:chExt cx="2160000" cy="720000"/>
            </a:xfrm>
          </p:grpSpPr>
          <p:sp>
            <p:nvSpPr>
              <p:cNvPr id="35" name="Ovale 34">
                <a:extLst>
                  <a:ext uri="{FF2B5EF4-FFF2-40B4-BE49-F238E27FC236}">
                    <a16:creationId xmlns:a16="http://schemas.microsoft.com/office/drawing/2014/main" id="{11C8846A-360A-47A7-B8A0-7997B14C38E5}"/>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36" name="Gruppo 35">
                <a:extLst>
                  <a:ext uri="{FF2B5EF4-FFF2-40B4-BE49-F238E27FC236}">
                    <a16:creationId xmlns:a16="http://schemas.microsoft.com/office/drawing/2014/main" id="{1C5D16B1-51D7-46F8-A8C7-605E3B3B983B}"/>
                  </a:ext>
                </a:extLst>
              </p:cNvPr>
              <p:cNvGrpSpPr/>
              <p:nvPr/>
            </p:nvGrpSpPr>
            <p:grpSpPr>
              <a:xfrm>
                <a:off x="7039123" y="2927285"/>
                <a:ext cx="1721262" cy="505057"/>
                <a:chOff x="5029532" y="4984815"/>
                <a:chExt cx="1721262" cy="505057"/>
              </a:xfrm>
            </p:grpSpPr>
            <p:sp>
              <p:nvSpPr>
                <p:cNvPr id="37" name="Ovale 36">
                  <a:extLst>
                    <a:ext uri="{FF2B5EF4-FFF2-40B4-BE49-F238E27FC236}">
                      <a16:creationId xmlns:a16="http://schemas.microsoft.com/office/drawing/2014/main" id="{CB7915F0-FC01-48D3-B922-0B24CD8D6B1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t>
                  </a:r>
                </a:p>
              </p:txBody>
            </p:sp>
            <p:sp>
              <p:nvSpPr>
                <p:cNvPr id="38" name="Ovale 37">
                  <a:extLst>
                    <a:ext uri="{FF2B5EF4-FFF2-40B4-BE49-F238E27FC236}">
                      <a16:creationId xmlns:a16="http://schemas.microsoft.com/office/drawing/2014/main" id="{DBBFA44D-B3AE-4678-AB38-39A7EC2FADF3}"/>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39" name="Ovale 38">
                  <a:extLst>
                    <a:ext uri="{FF2B5EF4-FFF2-40B4-BE49-F238E27FC236}">
                      <a16:creationId xmlns:a16="http://schemas.microsoft.com/office/drawing/2014/main" id="{4F98A147-AF18-4967-9E29-B59519A5F004}"/>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cxnSp>
          <p:nvCxnSpPr>
            <p:cNvPr id="12" name="Connettore diritto 11">
              <a:extLst>
                <a:ext uri="{FF2B5EF4-FFF2-40B4-BE49-F238E27FC236}">
                  <a16:creationId xmlns:a16="http://schemas.microsoft.com/office/drawing/2014/main" id="{235E67F6-6B72-4F5F-89ED-C001E2EA0176}"/>
                </a:ext>
              </a:extLst>
            </p:cNvPr>
            <p:cNvCxnSpPr>
              <a:stCxn id="59" idx="4"/>
              <a:endCxn id="54" idx="0"/>
            </p:cNvCxnSpPr>
            <p:nvPr/>
          </p:nvCxnSpPr>
          <p:spPr>
            <a:xfrm>
              <a:off x="7899754" y="2183869"/>
              <a:ext cx="0" cy="68249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E4613BB-CDC2-451F-9356-48FC1078BB7F}"/>
                </a:ext>
              </a:extLst>
            </p:cNvPr>
            <p:cNvCxnSpPr>
              <a:cxnSpLocks/>
              <a:stCxn id="54" idx="4"/>
              <a:endCxn id="45" idx="7"/>
            </p:cNvCxnSpPr>
            <p:nvPr/>
          </p:nvCxnSpPr>
          <p:spPr>
            <a:xfrm flipH="1">
              <a:off x="7226798" y="3586362"/>
              <a:ext cx="672956" cy="80528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168C4C9D-D229-4AF9-9275-760A468D2C0E}"/>
                </a:ext>
              </a:extLst>
            </p:cNvPr>
            <p:cNvCxnSpPr>
              <a:cxnSpLocks/>
              <a:stCxn id="45" idx="4"/>
              <a:endCxn id="40" idx="0"/>
            </p:cNvCxnSpPr>
            <p:nvPr/>
          </p:nvCxnSpPr>
          <p:spPr>
            <a:xfrm flipH="1">
              <a:off x="5028669" y="5006203"/>
              <a:ext cx="1434454"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637B4DBC-9D4A-4640-9190-806640A86000}"/>
                </a:ext>
              </a:extLst>
            </p:cNvPr>
            <p:cNvCxnSpPr>
              <a:cxnSpLocks/>
              <a:stCxn id="45" idx="4"/>
              <a:endCxn id="35" idx="0"/>
            </p:cNvCxnSpPr>
            <p:nvPr/>
          </p:nvCxnSpPr>
          <p:spPr>
            <a:xfrm>
              <a:off x="6463123" y="5006203"/>
              <a:ext cx="1436631"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B0A2DF22-E4EF-4C3B-814E-DE24DDB34630}"/>
                </a:ext>
              </a:extLst>
            </p:cNvPr>
            <p:cNvCxnSpPr>
              <a:cxnSpLocks/>
              <a:stCxn id="54" idx="4"/>
              <a:endCxn id="50" idx="1"/>
            </p:cNvCxnSpPr>
            <p:nvPr/>
          </p:nvCxnSpPr>
          <p:spPr>
            <a:xfrm>
              <a:off x="7899754" y="3586362"/>
              <a:ext cx="679582" cy="83321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 name="Gruppo 16">
              <a:extLst>
                <a:ext uri="{FF2B5EF4-FFF2-40B4-BE49-F238E27FC236}">
                  <a16:creationId xmlns:a16="http://schemas.microsoft.com/office/drawing/2014/main" id="{4F878C81-FD88-41AE-B475-86F78895BEA8}"/>
                </a:ext>
              </a:extLst>
            </p:cNvPr>
            <p:cNvGrpSpPr/>
            <p:nvPr/>
          </p:nvGrpSpPr>
          <p:grpSpPr>
            <a:xfrm>
              <a:off x="7829398" y="2260000"/>
              <a:ext cx="504000" cy="504000"/>
              <a:chOff x="7860977" y="2449967"/>
              <a:chExt cx="648000" cy="648000"/>
            </a:xfrm>
          </p:grpSpPr>
          <p:sp>
            <p:nvSpPr>
              <p:cNvPr id="33" name="Rettangolo 32">
                <a:extLst>
                  <a:ext uri="{FF2B5EF4-FFF2-40B4-BE49-F238E27FC236}">
                    <a16:creationId xmlns:a16="http://schemas.microsoft.com/office/drawing/2014/main" id="{830E9E30-2273-4D91-BC30-ADE19DE3083A}"/>
                  </a:ext>
                </a:extLst>
              </p:cNvPr>
              <p:cNvSpPr/>
              <p:nvPr/>
            </p:nvSpPr>
            <p:spPr>
              <a:xfrm>
                <a:off x="7860977" y="2449967"/>
                <a:ext cx="648000" cy="648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dirty="0"/>
              </a:p>
            </p:txBody>
          </p:sp>
          <p:sp>
            <p:nvSpPr>
              <p:cNvPr id="34" name="Ovale 33">
                <a:extLst>
                  <a:ext uri="{FF2B5EF4-FFF2-40B4-BE49-F238E27FC236}">
                    <a16:creationId xmlns:a16="http://schemas.microsoft.com/office/drawing/2014/main" id="{D29AC6B5-D9BA-4D7B-9144-E5BCCA009530}"/>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T</a:t>
                </a:r>
              </a:p>
            </p:txBody>
          </p:sp>
        </p:grpSp>
        <p:grpSp>
          <p:nvGrpSpPr>
            <p:cNvPr id="18" name="Gruppo 17">
              <a:extLst>
                <a:ext uri="{FF2B5EF4-FFF2-40B4-BE49-F238E27FC236}">
                  <a16:creationId xmlns:a16="http://schemas.microsoft.com/office/drawing/2014/main" id="{FB1F2295-3AFF-4DD7-A16C-FB41FB9880A8}"/>
                </a:ext>
              </a:extLst>
            </p:cNvPr>
            <p:cNvGrpSpPr/>
            <p:nvPr/>
          </p:nvGrpSpPr>
          <p:grpSpPr>
            <a:xfrm>
              <a:off x="8149546" y="3662959"/>
              <a:ext cx="504000" cy="504000"/>
              <a:chOff x="7860977" y="2449967"/>
              <a:chExt cx="648000" cy="648000"/>
            </a:xfrm>
          </p:grpSpPr>
          <p:sp>
            <p:nvSpPr>
              <p:cNvPr id="31" name="Rettangolo 30">
                <a:extLst>
                  <a:ext uri="{FF2B5EF4-FFF2-40B4-BE49-F238E27FC236}">
                    <a16:creationId xmlns:a16="http://schemas.microsoft.com/office/drawing/2014/main" id="{6BF15B74-40E3-4EC5-9EF0-EF08A08E5046}"/>
                  </a:ext>
                </a:extLst>
              </p:cNvPr>
              <p:cNvSpPr/>
              <p:nvPr/>
            </p:nvSpPr>
            <p:spPr>
              <a:xfrm>
                <a:off x="7860977" y="2449967"/>
                <a:ext cx="648000" cy="648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dirty="0"/>
              </a:p>
            </p:txBody>
          </p:sp>
          <p:sp>
            <p:nvSpPr>
              <p:cNvPr id="32" name="Ovale 31">
                <a:extLst>
                  <a:ext uri="{FF2B5EF4-FFF2-40B4-BE49-F238E27FC236}">
                    <a16:creationId xmlns:a16="http://schemas.microsoft.com/office/drawing/2014/main" id="{CBD774E0-C54D-4A95-A92F-42770DD9DB27}"/>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p:nvGrpSpPr>
            <p:cNvPr id="19" name="Gruppo 18">
              <a:extLst>
                <a:ext uri="{FF2B5EF4-FFF2-40B4-BE49-F238E27FC236}">
                  <a16:creationId xmlns:a16="http://schemas.microsoft.com/office/drawing/2014/main" id="{ABD5B2E4-658B-4F3E-B37E-1B14432F1DF8}"/>
                </a:ext>
              </a:extLst>
            </p:cNvPr>
            <p:cNvGrpSpPr/>
            <p:nvPr/>
          </p:nvGrpSpPr>
          <p:grpSpPr>
            <a:xfrm>
              <a:off x="6694031" y="3668991"/>
              <a:ext cx="953533" cy="504000"/>
              <a:chOff x="5257587" y="2869786"/>
              <a:chExt cx="953533" cy="504000"/>
            </a:xfrm>
          </p:grpSpPr>
          <p:sp>
            <p:nvSpPr>
              <p:cNvPr id="28" name="Rettangolo 27">
                <a:extLst>
                  <a:ext uri="{FF2B5EF4-FFF2-40B4-BE49-F238E27FC236}">
                    <a16:creationId xmlns:a16="http://schemas.microsoft.com/office/drawing/2014/main" id="{39FD32C8-9DFF-4BAB-9168-84EE95573305}"/>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dirty="0"/>
              </a:p>
            </p:txBody>
          </p:sp>
          <p:sp>
            <p:nvSpPr>
              <p:cNvPr id="29" name="Ovale 28">
                <a:extLst>
                  <a:ext uri="{FF2B5EF4-FFF2-40B4-BE49-F238E27FC236}">
                    <a16:creationId xmlns:a16="http://schemas.microsoft.com/office/drawing/2014/main" id="{0B15822F-2F8E-4AFA-8BD0-B5765463C5E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sp>
            <p:nvSpPr>
              <p:cNvPr id="30" name="Ovale 29">
                <a:extLst>
                  <a:ext uri="{FF2B5EF4-FFF2-40B4-BE49-F238E27FC236}">
                    <a16:creationId xmlns:a16="http://schemas.microsoft.com/office/drawing/2014/main" id="{6F4971B2-44F8-4435-B879-B8BD110BD1AD}"/>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0" name="Gruppo 19">
              <a:extLst>
                <a:ext uri="{FF2B5EF4-FFF2-40B4-BE49-F238E27FC236}">
                  <a16:creationId xmlns:a16="http://schemas.microsoft.com/office/drawing/2014/main" id="{41E7D121-35E0-45D4-9692-453801E9EB5E}"/>
                </a:ext>
              </a:extLst>
            </p:cNvPr>
            <p:cNvGrpSpPr/>
            <p:nvPr/>
          </p:nvGrpSpPr>
          <p:grpSpPr>
            <a:xfrm>
              <a:off x="6715123" y="5127375"/>
              <a:ext cx="953533" cy="504000"/>
              <a:chOff x="5257587" y="2869786"/>
              <a:chExt cx="953533" cy="504000"/>
            </a:xfrm>
          </p:grpSpPr>
          <p:sp>
            <p:nvSpPr>
              <p:cNvPr id="25" name="Rettangolo 24">
                <a:extLst>
                  <a:ext uri="{FF2B5EF4-FFF2-40B4-BE49-F238E27FC236}">
                    <a16:creationId xmlns:a16="http://schemas.microsoft.com/office/drawing/2014/main" id="{69FC7582-9B05-409E-9611-AF53324BF1F8}"/>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6" name="Ovale 25">
                <a:extLst>
                  <a:ext uri="{FF2B5EF4-FFF2-40B4-BE49-F238E27FC236}">
                    <a16:creationId xmlns:a16="http://schemas.microsoft.com/office/drawing/2014/main" id="{2A3383C4-CC42-44A0-9879-28FF36AE9004}"/>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7" name="Ovale 26">
                <a:extLst>
                  <a:ext uri="{FF2B5EF4-FFF2-40B4-BE49-F238E27FC236}">
                    <a16:creationId xmlns:a16="http://schemas.microsoft.com/office/drawing/2014/main" id="{947DA889-99D7-418A-B9C9-B7420357CDBF}"/>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1" name="Gruppo 20">
              <a:extLst>
                <a:ext uri="{FF2B5EF4-FFF2-40B4-BE49-F238E27FC236}">
                  <a16:creationId xmlns:a16="http://schemas.microsoft.com/office/drawing/2014/main" id="{27487C80-1527-48D0-AEBA-ADA65C1C6A4F}"/>
                </a:ext>
              </a:extLst>
            </p:cNvPr>
            <p:cNvGrpSpPr/>
            <p:nvPr/>
          </p:nvGrpSpPr>
          <p:grpSpPr>
            <a:xfrm>
              <a:off x="5256823" y="5127375"/>
              <a:ext cx="953533" cy="504000"/>
              <a:chOff x="5257587" y="2869786"/>
              <a:chExt cx="953533" cy="504000"/>
            </a:xfrm>
          </p:grpSpPr>
          <p:sp>
            <p:nvSpPr>
              <p:cNvPr id="22" name="Rettangolo 21">
                <a:extLst>
                  <a:ext uri="{FF2B5EF4-FFF2-40B4-BE49-F238E27FC236}">
                    <a16:creationId xmlns:a16="http://schemas.microsoft.com/office/drawing/2014/main" id="{76F63BEC-F10A-4BC6-BF51-BDAC0B2A119C}"/>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3" name="Ovale 22">
                <a:extLst>
                  <a:ext uri="{FF2B5EF4-FFF2-40B4-BE49-F238E27FC236}">
                    <a16:creationId xmlns:a16="http://schemas.microsoft.com/office/drawing/2014/main" id="{57363B53-3A18-4117-8163-BDA62C33214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4" name="Ovale 23">
                <a:extLst>
                  <a:ext uri="{FF2B5EF4-FFF2-40B4-BE49-F238E27FC236}">
                    <a16:creationId xmlns:a16="http://schemas.microsoft.com/office/drawing/2014/main" id="{852C1F6A-A89F-438A-B027-C0766804F71A}"/>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p:sp>
        <p:nvSpPr>
          <p:cNvPr id="71" name="Rettangolo 70">
            <a:extLst>
              <a:ext uri="{FF2B5EF4-FFF2-40B4-BE49-F238E27FC236}">
                <a16:creationId xmlns:a16="http://schemas.microsoft.com/office/drawing/2014/main" id="{DE276837-5DC6-4355-B87D-768B0E6022FE}"/>
              </a:ext>
            </a:extLst>
          </p:cNvPr>
          <p:cNvSpPr/>
          <p:nvPr/>
        </p:nvSpPr>
        <p:spPr>
          <a:xfrm>
            <a:off x="5148716" y="1577212"/>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1</a:t>
            </a:r>
          </a:p>
        </p:txBody>
      </p:sp>
      <p:sp>
        <p:nvSpPr>
          <p:cNvPr id="77" name="Rettangolo 76">
            <a:extLst>
              <a:ext uri="{FF2B5EF4-FFF2-40B4-BE49-F238E27FC236}">
                <a16:creationId xmlns:a16="http://schemas.microsoft.com/office/drawing/2014/main" id="{242378F8-E1FD-4623-8BF6-18ECA1A59F48}"/>
              </a:ext>
            </a:extLst>
          </p:cNvPr>
          <p:cNvSpPr/>
          <p:nvPr/>
        </p:nvSpPr>
        <p:spPr>
          <a:xfrm>
            <a:off x="4956494" y="3059228"/>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2</a:t>
            </a:r>
          </a:p>
        </p:txBody>
      </p:sp>
      <p:sp>
        <p:nvSpPr>
          <p:cNvPr id="78" name="Rettangolo 77">
            <a:extLst>
              <a:ext uri="{FF2B5EF4-FFF2-40B4-BE49-F238E27FC236}">
                <a16:creationId xmlns:a16="http://schemas.microsoft.com/office/drawing/2014/main" id="{A032F03F-C86B-4397-806F-032AAB96F943}"/>
              </a:ext>
            </a:extLst>
          </p:cNvPr>
          <p:cNvSpPr/>
          <p:nvPr/>
        </p:nvSpPr>
        <p:spPr>
          <a:xfrm>
            <a:off x="3789197" y="440567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3</a:t>
            </a:r>
          </a:p>
        </p:txBody>
      </p:sp>
      <p:sp>
        <p:nvSpPr>
          <p:cNvPr id="80" name="Rettangolo 79">
            <a:extLst>
              <a:ext uri="{FF2B5EF4-FFF2-40B4-BE49-F238E27FC236}">
                <a16:creationId xmlns:a16="http://schemas.microsoft.com/office/drawing/2014/main" id="{D10E697B-C8EA-49AC-8F55-BD7FEF46DED0}"/>
              </a:ext>
            </a:extLst>
          </p:cNvPr>
          <p:cNvSpPr/>
          <p:nvPr/>
        </p:nvSpPr>
        <p:spPr>
          <a:xfrm>
            <a:off x="7985845" y="438430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4</a:t>
            </a:r>
          </a:p>
        </p:txBody>
      </p:sp>
      <p:sp>
        <p:nvSpPr>
          <p:cNvPr id="82" name="Rettangolo 81">
            <a:extLst>
              <a:ext uri="{FF2B5EF4-FFF2-40B4-BE49-F238E27FC236}">
                <a16:creationId xmlns:a16="http://schemas.microsoft.com/office/drawing/2014/main" id="{EA03AF87-493F-47F5-91ED-861D825579E5}"/>
              </a:ext>
            </a:extLst>
          </p:cNvPr>
          <p:cNvSpPr/>
          <p:nvPr/>
        </p:nvSpPr>
        <p:spPr>
          <a:xfrm>
            <a:off x="251789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5</a:t>
            </a:r>
          </a:p>
        </p:txBody>
      </p:sp>
      <p:sp>
        <p:nvSpPr>
          <p:cNvPr id="83" name="Rettangolo 82">
            <a:extLst>
              <a:ext uri="{FF2B5EF4-FFF2-40B4-BE49-F238E27FC236}">
                <a16:creationId xmlns:a16="http://schemas.microsoft.com/office/drawing/2014/main" id="{F96CD289-6157-4FCA-B445-95865DAA0B8E}"/>
              </a:ext>
            </a:extLst>
          </p:cNvPr>
          <p:cNvSpPr/>
          <p:nvPr/>
        </p:nvSpPr>
        <p:spPr>
          <a:xfrm>
            <a:off x="679871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6</a:t>
            </a:r>
          </a:p>
        </p:txBody>
      </p:sp>
      <mc:AlternateContent xmlns:mc="http://schemas.openxmlformats.org/markup-compatibility/2006" xmlns:a14="http://schemas.microsoft.com/office/drawing/2010/main">
        <mc:Choice Requires="a14">
          <p:sp>
            <p:nvSpPr>
              <p:cNvPr id="86" name="Rettangolo 85">
                <a:extLst>
                  <a:ext uri="{FF2B5EF4-FFF2-40B4-BE49-F238E27FC236}">
                    <a16:creationId xmlns:a16="http://schemas.microsoft.com/office/drawing/2014/main" id="{FFC3BCC3-0603-43C9-AE00-931791E1D831}"/>
                  </a:ext>
                </a:extLst>
              </p:cNvPr>
              <p:cNvSpPr/>
              <p:nvPr/>
            </p:nvSpPr>
            <p:spPr>
              <a:xfrm>
                <a:off x="833685" y="6166874"/>
                <a:ext cx="17984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5</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𝐷</m:t>
                          </m:r>
                          <m:r>
                            <a:rPr lang="it-IT" i="1">
                              <a:latin typeface="Cambria Math" panose="02040503050406030204" pitchFamily="18" charset="0"/>
                            </a:rPr>
                            <m:t>|</m:t>
                          </m:r>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𝐸</m:t>
                          </m:r>
                        </m:e>
                      </m:d>
                    </m:oMath>
                  </m:oMathPara>
                </a14:m>
                <a:endParaRPr lang="it-IT" dirty="0"/>
              </a:p>
            </p:txBody>
          </p:sp>
        </mc:Choice>
        <mc:Fallback xmlns="">
          <p:sp>
            <p:nvSpPr>
              <p:cNvPr id="86" name="Rettangolo 85">
                <a:extLst>
                  <a:ext uri="{FF2B5EF4-FFF2-40B4-BE49-F238E27FC236}">
                    <a16:creationId xmlns:a16="http://schemas.microsoft.com/office/drawing/2014/main" id="{FFC3BCC3-0603-43C9-AE00-931791E1D831}"/>
                  </a:ext>
                </a:extLst>
              </p:cNvPr>
              <p:cNvSpPr>
                <a:spLocks noRot="1" noChangeAspect="1" noMove="1" noResize="1" noEditPoints="1" noAdjustHandles="1" noChangeArrowheads="1" noChangeShapeType="1" noTextEdit="1"/>
              </p:cNvSpPr>
              <p:nvPr/>
            </p:nvSpPr>
            <p:spPr>
              <a:xfrm>
                <a:off x="833685" y="6166874"/>
                <a:ext cx="1798441" cy="369332"/>
              </a:xfrm>
              <a:prstGeom prst="rect">
                <a:avLst/>
              </a:prstGeom>
              <a:blipFill>
                <a:blip r:embed="rId2"/>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7" name="Rettangolo 86">
                <a:extLst>
                  <a:ext uri="{FF2B5EF4-FFF2-40B4-BE49-F238E27FC236}">
                    <a16:creationId xmlns:a16="http://schemas.microsoft.com/office/drawing/2014/main" id="{AB1FBA64-B36B-4C17-8FA6-2608CAA56975}"/>
                  </a:ext>
                </a:extLst>
              </p:cNvPr>
              <p:cNvSpPr/>
              <p:nvPr/>
            </p:nvSpPr>
            <p:spPr>
              <a:xfrm>
                <a:off x="7137916" y="6166874"/>
                <a:ext cx="30475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6</m:t>
                          </m:r>
                        </m:sub>
                      </m:sSub>
                      <m:r>
                        <a:rPr lang="it-IT" i="1">
                          <a:latin typeface="Cambria Math" panose="02040503050406030204" pitchFamily="18" charset="0"/>
                        </a:rPr>
                        <m:t>=</m:t>
                      </m:r>
                      <m:r>
                        <m:rPr>
                          <m:sty m:val="p"/>
                        </m:rPr>
                        <a:rPr lang="it-IT" smtClean="0">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𝑆</m:t>
                          </m:r>
                        </m:e>
                      </m:d>
                      <m:r>
                        <a:rPr lang="it-IT" b="0" i="1" smtClean="0">
                          <a:latin typeface="Cambria Math" panose="02040503050406030204" pitchFamily="18" charset="0"/>
                        </a:rPr>
                        <m:t>⋅</m:t>
                      </m:r>
                      <m:r>
                        <m:rPr>
                          <m:sty m:val="p"/>
                        </m:rPr>
                        <a:rPr lang="it-IT" smtClean="0">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𝐿</m:t>
                          </m:r>
                          <m:r>
                            <a:rPr lang="it-IT" i="1">
                              <a:latin typeface="Cambria Math" panose="02040503050406030204" pitchFamily="18" charset="0"/>
                            </a:rPr>
                            <m:t>|</m:t>
                          </m:r>
                          <m:r>
                            <a:rPr lang="it-IT" i="1">
                              <a:latin typeface="Cambria Math" panose="02040503050406030204" pitchFamily="18" charset="0"/>
                            </a:rPr>
                            <m:t>𝑆</m:t>
                          </m:r>
                        </m:e>
                      </m:d>
                      <m:r>
                        <a:rPr lang="it-IT" b="0" i="1" smtClean="0">
                          <a:latin typeface="Cambria Math" panose="02040503050406030204" pitchFamily="18" charset="0"/>
                        </a:rPr>
                        <m:t>⋅</m:t>
                      </m:r>
                      <m:r>
                        <m:rPr>
                          <m:sty m:val="p"/>
                        </m:rPr>
                        <a:rPr lang="it-IT">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𝑆</m:t>
                          </m:r>
                        </m:e>
                      </m:d>
                    </m:oMath>
                  </m:oMathPara>
                </a14:m>
                <a:endParaRPr lang="it-IT" dirty="0"/>
              </a:p>
            </p:txBody>
          </p:sp>
        </mc:Choice>
        <mc:Fallback xmlns="">
          <p:sp>
            <p:nvSpPr>
              <p:cNvPr id="87" name="Rettangolo 86">
                <a:extLst>
                  <a:ext uri="{FF2B5EF4-FFF2-40B4-BE49-F238E27FC236}">
                    <a16:creationId xmlns:a16="http://schemas.microsoft.com/office/drawing/2014/main" id="{AB1FBA64-B36B-4C17-8FA6-2608CAA56975}"/>
                  </a:ext>
                </a:extLst>
              </p:cNvPr>
              <p:cNvSpPr>
                <a:spLocks noRot="1" noChangeAspect="1" noMove="1" noResize="1" noEditPoints="1" noAdjustHandles="1" noChangeArrowheads="1" noChangeShapeType="1" noTextEdit="1"/>
              </p:cNvSpPr>
              <p:nvPr/>
            </p:nvSpPr>
            <p:spPr>
              <a:xfrm>
                <a:off x="7137916" y="6166874"/>
                <a:ext cx="3047501" cy="369332"/>
              </a:xfrm>
              <a:prstGeom prst="rect">
                <a:avLst/>
              </a:prstGeom>
              <a:blipFill>
                <a:blip r:embed="rId3"/>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8" name="Rettangolo 87">
                <a:extLst>
                  <a:ext uri="{FF2B5EF4-FFF2-40B4-BE49-F238E27FC236}">
                    <a16:creationId xmlns:a16="http://schemas.microsoft.com/office/drawing/2014/main" id="{BA8651FC-926A-47FB-B2AA-08CA89E4D540}"/>
                  </a:ext>
                </a:extLst>
              </p:cNvPr>
              <p:cNvSpPr/>
              <p:nvPr/>
            </p:nvSpPr>
            <p:spPr>
              <a:xfrm>
                <a:off x="7073612" y="1811741"/>
                <a:ext cx="2986010"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1</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𝐴</m:t>
                          </m:r>
                        </m:e>
                      </m:d>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𝑇</m:t>
                          </m:r>
                          <m:r>
                            <a:rPr lang="it-IT" i="1">
                              <a:latin typeface="Cambria Math" panose="02040503050406030204" pitchFamily="18" charset="0"/>
                            </a:rPr>
                            <m:t>|</m:t>
                          </m:r>
                          <m:r>
                            <a:rPr lang="it-IT" i="1">
                              <a:latin typeface="Cambria Math" panose="02040503050406030204" pitchFamily="18" charset="0"/>
                            </a:rPr>
                            <m:t>𝐴</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𝐿</m:t>
                          </m:r>
                        </m:sub>
                      </m:sSub>
                      <m:d>
                        <m:dPr>
                          <m:ctrlPr>
                            <a:rPr lang="it-IT" i="1">
                              <a:latin typeface="Cambria Math" panose="02040503050406030204" pitchFamily="18" charset="0"/>
                            </a:rPr>
                          </m:ctrlPr>
                        </m:dPr>
                        <m:e>
                          <m:r>
                            <a:rPr lang="it-IT" i="1">
                              <a:latin typeface="Cambria Math" panose="02040503050406030204" pitchFamily="18" charset="0"/>
                            </a:rPr>
                            <m:t>𝑇</m:t>
                          </m:r>
                        </m:e>
                      </m:d>
                    </m:oMath>
                  </m:oMathPara>
                </a14:m>
                <a:endParaRPr lang="it-IT" dirty="0"/>
              </a:p>
            </p:txBody>
          </p:sp>
        </mc:Choice>
        <mc:Fallback xmlns="">
          <p:sp>
            <p:nvSpPr>
              <p:cNvPr id="88" name="Rettangolo 87">
                <a:extLst>
                  <a:ext uri="{FF2B5EF4-FFF2-40B4-BE49-F238E27FC236}">
                    <a16:creationId xmlns:a16="http://schemas.microsoft.com/office/drawing/2014/main" id="{BA8651FC-926A-47FB-B2AA-08CA89E4D540}"/>
                  </a:ext>
                </a:extLst>
              </p:cNvPr>
              <p:cNvSpPr>
                <a:spLocks noRot="1" noChangeAspect="1" noMove="1" noResize="1" noEditPoints="1" noAdjustHandles="1" noChangeArrowheads="1" noChangeShapeType="1" noTextEdit="1"/>
              </p:cNvSpPr>
              <p:nvPr/>
            </p:nvSpPr>
            <p:spPr>
              <a:xfrm>
                <a:off x="7073612" y="1811741"/>
                <a:ext cx="2986010" cy="381515"/>
              </a:xfrm>
              <a:prstGeom prst="rect">
                <a:avLst/>
              </a:prstGeom>
              <a:blipFill>
                <a:blip r:embed="rId4"/>
                <a:stretch>
                  <a:fillRect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1" name="Rettangolo 90">
                <a:extLst>
                  <a:ext uri="{FF2B5EF4-FFF2-40B4-BE49-F238E27FC236}">
                    <a16:creationId xmlns:a16="http://schemas.microsoft.com/office/drawing/2014/main" id="{65494935-9AC9-48BF-9416-7B6A826C5AF0}"/>
                  </a:ext>
                </a:extLst>
              </p:cNvPr>
              <p:cNvSpPr/>
              <p:nvPr/>
            </p:nvSpPr>
            <p:spPr>
              <a:xfrm>
                <a:off x="1240103" y="5355144"/>
                <a:ext cx="2547172"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3,5</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i="1">
                              <a:latin typeface="Cambria Math" panose="02040503050406030204" pitchFamily="18" charset="0"/>
                            </a:rPr>
                            <m:t>5→3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𝐷</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𝐵</m:t>
                          </m:r>
                          <m:r>
                            <a:rPr lang="it-IT" b="0" i="1" smtClean="0">
                              <a:latin typeface="Cambria Math" panose="02040503050406030204" pitchFamily="18" charset="0"/>
                            </a:rPr>
                            <m:t>,</m:t>
                          </m:r>
                          <m:r>
                            <a:rPr lang="it-IT" b="0" i="1" smtClean="0">
                              <a:latin typeface="Cambria Math" panose="02040503050406030204" pitchFamily="18" charset="0"/>
                            </a:rPr>
                            <m:t>𝐸</m:t>
                          </m:r>
                        </m:e>
                      </m:d>
                    </m:oMath>
                  </m:oMathPara>
                </a14:m>
                <a:endParaRPr lang="it-IT" dirty="0"/>
              </a:p>
            </p:txBody>
          </p:sp>
        </mc:Choice>
        <mc:Fallback xmlns="">
          <p:sp>
            <p:nvSpPr>
              <p:cNvPr id="91" name="Rettangolo 90">
                <a:extLst>
                  <a:ext uri="{FF2B5EF4-FFF2-40B4-BE49-F238E27FC236}">
                    <a16:creationId xmlns:a16="http://schemas.microsoft.com/office/drawing/2014/main" id="{65494935-9AC9-48BF-9416-7B6A826C5AF0}"/>
                  </a:ext>
                </a:extLst>
              </p:cNvPr>
              <p:cNvSpPr>
                <a:spLocks noRot="1" noChangeAspect="1" noMove="1" noResize="1" noEditPoints="1" noAdjustHandles="1" noChangeArrowheads="1" noChangeShapeType="1" noTextEdit="1"/>
              </p:cNvSpPr>
              <p:nvPr/>
            </p:nvSpPr>
            <p:spPr>
              <a:xfrm>
                <a:off x="1240103" y="5355144"/>
                <a:ext cx="2547172" cy="381515"/>
              </a:xfrm>
              <a:prstGeom prst="rect">
                <a:avLst/>
              </a:prstGeom>
              <a:blipFill>
                <a:blip r:embed="rId5"/>
                <a:stretch>
                  <a:fillRect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Rettangolo 91">
                <a:extLst>
                  <a:ext uri="{FF2B5EF4-FFF2-40B4-BE49-F238E27FC236}">
                    <a16:creationId xmlns:a16="http://schemas.microsoft.com/office/drawing/2014/main" id="{C14F93AF-5BEF-4DD8-A5D4-896A4184BD09}"/>
                  </a:ext>
                </a:extLst>
              </p:cNvPr>
              <p:cNvSpPr/>
              <p:nvPr/>
            </p:nvSpPr>
            <p:spPr>
              <a:xfrm>
                <a:off x="5930556" y="5333442"/>
                <a:ext cx="2473882"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3,6</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i="1">
                              <a:latin typeface="Cambria Math" panose="02040503050406030204" pitchFamily="18" charset="0"/>
                            </a:rPr>
                            <m:t>6→3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𝑠</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𝐵</m:t>
                          </m:r>
                          <m:r>
                            <a:rPr lang="it-IT" b="0" i="1" smtClean="0">
                              <a:latin typeface="Cambria Math" panose="02040503050406030204" pitchFamily="18" charset="0"/>
                            </a:rPr>
                            <m:t>,</m:t>
                          </m:r>
                          <m:r>
                            <a:rPr lang="it-IT" b="0" i="1" smtClean="0">
                              <a:latin typeface="Cambria Math" panose="02040503050406030204" pitchFamily="18" charset="0"/>
                            </a:rPr>
                            <m:t>𝐿</m:t>
                          </m:r>
                        </m:e>
                      </m:d>
                    </m:oMath>
                  </m:oMathPara>
                </a14:m>
                <a:endParaRPr lang="it-IT" dirty="0"/>
              </a:p>
            </p:txBody>
          </p:sp>
        </mc:Choice>
        <mc:Fallback xmlns="">
          <p:sp>
            <p:nvSpPr>
              <p:cNvPr id="92" name="Rettangolo 91">
                <a:extLst>
                  <a:ext uri="{FF2B5EF4-FFF2-40B4-BE49-F238E27FC236}">
                    <a16:creationId xmlns:a16="http://schemas.microsoft.com/office/drawing/2014/main" id="{C14F93AF-5BEF-4DD8-A5D4-896A4184BD09}"/>
                  </a:ext>
                </a:extLst>
              </p:cNvPr>
              <p:cNvSpPr>
                <a:spLocks noRot="1" noChangeAspect="1" noMove="1" noResize="1" noEditPoints="1" noAdjustHandles="1" noChangeArrowheads="1" noChangeShapeType="1" noTextEdit="1"/>
              </p:cNvSpPr>
              <p:nvPr/>
            </p:nvSpPr>
            <p:spPr>
              <a:xfrm>
                <a:off x="5930556" y="5333442"/>
                <a:ext cx="2473882" cy="381515"/>
              </a:xfrm>
              <a:prstGeom prst="rect">
                <a:avLst/>
              </a:prstGeom>
              <a:blipFill>
                <a:blip r:embed="rId6"/>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3" name="Rettangolo 92">
                <a:extLst>
                  <a:ext uri="{FF2B5EF4-FFF2-40B4-BE49-F238E27FC236}">
                    <a16:creationId xmlns:a16="http://schemas.microsoft.com/office/drawing/2014/main" id="{631BCD23-C215-4A02-9672-51C31D801812}"/>
                  </a:ext>
                </a:extLst>
              </p:cNvPr>
              <p:cNvSpPr/>
              <p:nvPr/>
            </p:nvSpPr>
            <p:spPr>
              <a:xfrm>
                <a:off x="6807264" y="3881430"/>
                <a:ext cx="3784754" cy="381515"/>
              </a:xfrm>
              <a:prstGeom prst="rect">
                <a:avLst/>
              </a:prstGeom>
              <a:solidFill>
                <a:schemeClr val="bg1">
                  <a:alpha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panose="02040503050406030204" pitchFamily="18" charset="0"/>
                                </a:rPr>
                                <m:t>𝜇</m:t>
                              </m:r>
                            </m:e>
                            <m:sub>
                              <m:r>
                                <a:rPr lang="it-IT" b="0" i="1" smtClean="0">
                                  <a:latin typeface="Cambria Math" panose="02040503050406030204" pitchFamily="18" charset="0"/>
                                </a:rPr>
                                <m:t>2,4</m:t>
                              </m:r>
                            </m:sub>
                          </m:sSub>
                          <m:r>
                            <a:rPr lang="it-IT" i="1">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4</m:t>
                          </m:r>
                          <m:r>
                            <a:rPr lang="it-IT" i="1">
                              <a:latin typeface="Cambria Math" panose="02040503050406030204" pitchFamily="18" charset="0"/>
                            </a:rPr>
                            <m:t>→</m:t>
                          </m:r>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2→4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𝑋</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𝐿</m:t>
                          </m:r>
                          <m:r>
                            <a:rPr lang="it-IT" b="0" i="1" smtClean="0">
                              <a:latin typeface="Cambria Math" panose="02040503050406030204" pitchFamily="18" charset="0"/>
                            </a:rPr>
                            <m:t>,</m:t>
                          </m:r>
                          <m:r>
                            <a:rPr lang="it-IT" b="0" i="1" smtClean="0">
                              <a:latin typeface="Cambria Math" panose="02040503050406030204" pitchFamily="18" charset="0"/>
                            </a:rPr>
                            <m:t>𝑇</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e>
                      </m:d>
                    </m:oMath>
                  </m:oMathPara>
                </a14:m>
                <a:endParaRPr lang="it-IT" dirty="0"/>
              </a:p>
            </p:txBody>
          </p:sp>
        </mc:Choice>
        <mc:Fallback xmlns="">
          <p:sp>
            <p:nvSpPr>
              <p:cNvPr id="93" name="Rettangolo 92">
                <a:extLst>
                  <a:ext uri="{FF2B5EF4-FFF2-40B4-BE49-F238E27FC236}">
                    <a16:creationId xmlns:a16="http://schemas.microsoft.com/office/drawing/2014/main" id="{631BCD23-C215-4A02-9672-51C31D801812}"/>
                  </a:ext>
                </a:extLst>
              </p:cNvPr>
              <p:cNvSpPr>
                <a:spLocks noRot="1" noChangeAspect="1" noMove="1" noResize="1" noEditPoints="1" noAdjustHandles="1" noChangeArrowheads="1" noChangeShapeType="1" noTextEdit="1"/>
              </p:cNvSpPr>
              <p:nvPr/>
            </p:nvSpPr>
            <p:spPr>
              <a:xfrm>
                <a:off x="6807264" y="3881430"/>
                <a:ext cx="3784754" cy="381515"/>
              </a:xfrm>
              <a:prstGeom prst="rect">
                <a:avLst/>
              </a:prstGeom>
              <a:blipFill>
                <a:blip r:embed="rId7"/>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6" name="Rettangolo 95">
                <a:extLst>
                  <a:ext uri="{FF2B5EF4-FFF2-40B4-BE49-F238E27FC236}">
                    <a16:creationId xmlns:a16="http://schemas.microsoft.com/office/drawing/2014/main" id="{304ABE03-38CA-4C73-9F3B-3D1003E5F927}"/>
                  </a:ext>
                </a:extLst>
              </p:cNvPr>
              <p:cNvSpPr/>
              <p:nvPr/>
            </p:nvSpPr>
            <p:spPr>
              <a:xfrm>
                <a:off x="1062284" y="3916066"/>
                <a:ext cx="4036298"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2,3</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3</m:t>
                          </m:r>
                          <m:r>
                            <a:rPr lang="it-IT" i="1">
                              <a:latin typeface="Cambria Math" panose="02040503050406030204" pitchFamily="18" charset="0"/>
                            </a:rPr>
                            <m:t>→</m:t>
                          </m:r>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2→3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𝐵</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𝑇</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e>
                      </m:d>
                    </m:oMath>
                  </m:oMathPara>
                </a14:m>
                <a:endParaRPr lang="it-IT" dirty="0"/>
              </a:p>
            </p:txBody>
          </p:sp>
        </mc:Choice>
        <mc:Fallback xmlns="">
          <p:sp>
            <p:nvSpPr>
              <p:cNvPr id="96" name="Rettangolo 95">
                <a:extLst>
                  <a:ext uri="{FF2B5EF4-FFF2-40B4-BE49-F238E27FC236}">
                    <a16:creationId xmlns:a16="http://schemas.microsoft.com/office/drawing/2014/main" id="{304ABE03-38CA-4C73-9F3B-3D1003E5F927}"/>
                  </a:ext>
                </a:extLst>
              </p:cNvPr>
              <p:cNvSpPr>
                <a:spLocks noRot="1" noChangeAspect="1" noMove="1" noResize="1" noEditPoints="1" noAdjustHandles="1" noChangeArrowheads="1" noChangeShapeType="1" noTextEdit="1"/>
              </p:cNvSpPr>
              <p:nvPr/>
            </p:nvSpPr>
            <p:spPr>
              <a:xfrm>
                <a:off x="1062284" y="3916066"/>
                <a:ext cx="4036298" cy="381515"/>
              </a:xfrm>
              <a:prstGeom prst="rect">
                <a:avLst/>
              </a:prstGeom>
              <a:blipFill>
                <a:blip r:embed="rId8"/>
                <a:stretch>
                  <a:fillRect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1" name="Rettangolo 80">
                <a:extLst>
                  <a:ext uri="{FF2B5EF4-FFF2-40B4-BE49-F238E27FC236}">
                    <a16:creationId xmlns:a16="http://schemas.microsoft.com/office/drawing/2014/main" id="{7818DAAD-B824-4DDC-BF01-4CE6E631D82F}"/>
                  </a:ext>
                </a:extLst>
              </p:cNvPr>
              <p:cNvSpPr/>
              <p:nvPr/>
            </p:nvSpPr>
            <p:spPr>
              <a:xfrm>
                <a:off x="6541304" y="2465985"/>
                <a:ext cx="3758208" cy="381515"/>
              </a:xfrm>
              <a:prstGeom prst="rect">
                <a:avLst/>
              </a:prstGeom>
            </p:spPr>
            <p:txBody>
              <a:bodyPr wrap="none">
                <a:spAutoFit/>
              </a:bodyPr>
              <a:lstStyle/>
              <a:p>
                <a14:m>
                  <m:oMath xmlns:m="http://schemas.openxmlformats.org/officeDocument/2006/math">
                    <m:sSub>
                      <m:sSubPr>
                        <m:ctrlPr>
                          <a:rPr lang="it-IT" i="1" smtClean="0">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panose="02040503050406030204" pitchFamily="18" charset="0"/>
                              </a:rPr>
                              <m:t>𝜇</m:t>
                            </m:r>
                          </m:e>
                          <m:sub>
                            <m:r>
                              <a:rPr lang="it-IT" b="0" i="1" smtClean="0">
                                <a:latin typeface="Cambria Math" panose="02040503050406030204" pitchFamily="18" charset="0"/>
                              </a:rPr>
                              <m:t>1,2</m:t>
                            </m:r>
                          </m:sub>
                        </m:sSub>
                        <m:r>
                          <a:rPr lang="it-IT" i="1">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2</m:t>
                        </m:r>
                        <m:r>
                          <a:rPr lang="it-IT" i="1">
                            <a:latin typeface="Cambria Math" panose="02040503050406030204" pitchFamily="18" charset="0"/>
                          </a:rPr>
                          <m:t>→</m:t>
                        </m:r>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1→2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𝑇</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𝐴</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𝑇</m:t>
                        </m:r>
                      </m:e>
                    </m:d>
                  </m:oMath>
                </a14:m>
                <a:r>
                  <a:rPr lang="it-IT" dirty="0"/>
                  <a:t> </a:t>
                </a:r>
              </a:p>
            </p:txBody>
          </p:sp>
        </mc:Choice>
        <mc:Fallback xmlns="">
          <p:sp>
            <p:nvSpPr>
              <p:cNvPr id="81" name="Rettangolo 80">
                <a:extLst>
                  <a:ext uri="{FF2B5EF4-FFF2-40B4-BE49-F238E27FC236}">
                    <a16:creationId xmlns:a16="http://schemas.microsoft.com/office/drawing/2014/main" id="{7818DAAD-B824-4DDC-BF01-4CE6E631D82F}"/>
                  </a:ext>
                </a:extLst>
              </p:cNvPr>
              <p:cNvSpPr>
                <a:spLocks noRot="1" noChangeAspect="1" noMove="1" noResize="1" noEditPoints="1" noAdjustHandles="1" noChangeArrowheads="1" noChangeShapeType="1" noTextEdit="1"/>
              </p:cNvSpPr>
              <p:nvPr/>
            </p:nvSpPr>
            <p:spPr>
              <a:xfrm>
                <a:off x="6541304" y="2465985"/>
                <a:ext cx="3758208" cy="381515"/>
              </a:xfrm>
              <a:prstGeom prst="rect">
                <a:avLst/>
              </a:prstGeom>
              <a:blipFill>
                <a:blip r:embed="rId9"/>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6" name="Rettangolo 65">
                <a:extLst>
                  <a:ext uri="{FF2B5EF4-FFF2-40B4-BE49-F238E27FC236}">
                    <a16:creationId xmlns:a16="http://schemas.microsoft.com/office/drawing/2014/main" id="{C68E296B-A75A-454F-B4A1-43896D696519}"/>
                  </a:ext>
                </a:extLst>
              </p:cNvPr>
              <p:cNvSpPr/>
              <p:nvPr/>
            </p:nvSpPr>
            <p:spPr>
              <a:xfrm>
                <a:off x="7137916" y="3226570"/>
                <a:ext cx="4108045" cy="369332"/>
              </a:xfrm>
              <a:prstGeom prst="rect">
                <a:avLst/>
              </a:prstGeom>
              <a:solidFill>
                <a:schemeClr val="bg1">
                  <a:alpha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2</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𝑇</m:t>
                          </m:r>
                          <m:r>
                            <a:rPr lang="it-IT" i="1">
                              <a:latin typeface="Cambria Math" panose="02040503050406030204" pitchFamily="18" charset="0"/>
                            </a:rPr>
                            <m:t>,</m:t>
                          </m:r>
                          <m:r>
                            <a:rPr lang="it-IT" i="1">
                              <a:latin typeface="Cambria Math" panose="02040503050406030204" pitchFamily="18" charset="0"/>
                            </a:rPr>
                            <m:t>𝐿</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𝐴</m:t>
                          </m:r>
                        </m:sub>
                      </m:sSub>
                      <m:d>
                        <m:dPr>
                          <m:ctrlPr>
                            <a:rPr lang="it-IT" i="1">
                              <a:latin typeface="Cambria Math" panose="02040503050406030204" pitchFamily="18" charset="0"/>
                            </a:rPr>
                          </m:ctrlPr>
                        </m:dPr>
                        <m:e>
                          <m:r>
                            <a:rPr lang="it-IT" i="1">
                              <a:latin typeface="Cambria Math" panose="02040503050406030204" pitchFamily="18" charset="0"/>
                            </a:rPr>
                            <m:t>𝑇</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𝐵</m:t>
                          </m:r>
                        </m:sub>
                      </m:sSub>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𝐿</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𝑋</m:t>
                          </m:r>
                        </m:sub>
                      </m:sSub>
                      <m:d>
                        <m:dPr>
                          <m:ctrlPr>
                            <a:rPr lang="it-IT" i="1">
                              <a:latin typeface="Cambria Math" panose="02040503050406030204" pitchFamily="18" charset="0"/>
                            </a:rPr>
                          </m:ctrlPr>
                        </m:dPr>
                        <m:e>
                          <m:r>
                            <a:rPr lang="it-IT" i="1">
                              <a:latin typeface="Cambria Math" panose="02040503050406030204" pitchFamily="18" charset="0"/>
                            </a:rPr>
                            <m:t>𝐸</m:t>
                          </m:r>
                        </m:e>
                      </m:d>
                    </m:oMath>
                  </m:oMathPara>
                </a14:m>
                <a:endParaRPr lang="it-IT" dirty="0"/>
              </a:p>
            </p:txBody>
          </p:sp>
        </mc:Choice>
        <mc:Fallback xmlns="">
          <p:sp>
            <p:nvSpPr>
              <p:cNvPr id="66" name="Rettangolo 65">
                <a:extLst>
                  <a:ext uri="{FF2B5EF4-FFF2-40B4-BE49-F238E27FC236}">
                    <a16:creationId xmlns:a16="http://schemas.microsoft.com/office/drawing/2014/main" id="{C68E296B-A75A-454F-B4A1-43896D696519}"/>
                  </a:ext>
                </a:extLst>
              </p:cNvPr>
              <p:cNvSpPr>
                <a:spLocks noRot="1" noChangeAspect="1" noMove="1" noResize="1" noEditPoints="1" noAdjustHandles="1" noChangeArrowheads="1" noChangeShapeType="1" noTextEdit="1"/>
              </p:cNvSpPr>
              <p:nvPr/>
            </p:nvSpPr>
            <p:spPr>
              <a:xfrm>
                <a:off x="7137916" y="3226570"/>
                <a:ext cx="4108045" cy="369332"/>
              </a:xfrm>
              <a:prstGeom prst="rect">
                <a:avLst/>
              </a:prstGeom>
              <a:blipFill>
                <a:blip r:embed="rId10"/>
                <a:stretch>
                  <a:fillRect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3" name="Rettangolo 62">
                <a:extLst>
                  <a:ext uri="{FF2B5EF4-FFF2-40B4-BE49-F238E27FC236}">
                    <a16:creationId xmlns:a16="http://schemas.microsoft.com/office/drawing/2014/main" id="{61D6A288-3FB1-4618-8C99-7E3E79DCC6B4}"/>
                  </a:ext>
                </a:extLst>
              </p:cNvPr>
              <p:cNvSpPr/>
              <p:nvPr/>
            </p:nvSpPr>
            <p:spPr>
              <a:xfrm>
                <a:off x="8478078" y="4609204"/>
                <a:ext cx="2349809" cy="381515"/>
              </a:xfrm>
              <a:prstGeom prst="rect">
                <a:avLst/>
              </a:prstGeom>
              <a:solidFill>
                <a:schemeClr val="bg1">
                  <a:alpha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4</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𝑋</m:t>
                          </m:r>
                          <m:r>
                            <a:rPr lang="it-IT" i="1">
                              <a:latin typeface="Cambria Math" panose="02040503050406030204" pitchFamily="18" charset="0"/>
                            </a:rPr>
                            <m:t>|</m:t>
                          </m:r>
                          <m:r>
                            <a:rPr lang="it-IT" i="1">
                              <a:latin typeface="Cambria Math" panose="02040503050406030204" pitchFamily="18" charset="0"/>
                            </a:rPr>
                            <m:t>𝐸</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𝐿</m:t>
                          </m:r>
                          <m:r>
                            <a:rPr lang="it-IT" i="1">
                              <a:latin typeface="Cambria Math" panose="02040503050406030204" pitchFamily="18" charset="0"/>
                            </a:rPr>
                            <m:t>,</m:t>
                          </m:r>
                          <m:r>
                            <a:rPr lang="it-IT" i="1">
                              <a:latin typeface="Cambria Math" panose="02040503050406030204" pitchFamily="18" charset="0"/>
                            </a:rPr>
                            <m:t>𝑇</m:t>
                          </m:r>
                        </m:sub>
                      </m:sSub>
                      <m:d>
                        <m:dPr>
                          <m:ctrlPr>
                            <a:rPr lang="it-IT" i="1">
                              <a:latin typeface="Cambria Math" panose="02040503050406030204" pitchFamily="18" charset="0"/>
                            </a:rPr>
                          </m:ctrlPr>
                        </m:dPr>
                        <m:e>
                          <m:r>
                            <a:rPr lang="it-IT" i="1">
                              <a:latin typeface="Cambria Math" panose="02040503050406030204" pitchFamily="18" charset="0"/>
                            </a:rPr>
                            <m:t>𝐸</m:t>
                          </m:r>
                        </m:e>
                      </m:d>
                    </m:oMath>
                  </m:oMathPara>
                </a14:m>
                <a:endParaRPr lang="it-IT" dirty="0"/>
              </a:p>
            </p:txBody>
          </p:sp>
        </mc:Choice>
        <mc:Fallback xmlns="">
          <p:sp>
            <p:nvSpPr>
              <p:cNvPr id="63" name="Rettangolo 62">
                <a:extLst>
                  <a:ext uri="{FF2B5EF4-FFF2-40B4-BE49-F238E27FC236}">
                    <a16:creationId xmlns:a16="http://schemas.microsoft.com/office/drawing/2014/main" id="{61D6A288-3FB1-4618-8C99-7E3E79DCC6B4}"/>
                  </a:ext>
                </a:extLst>
              </p:cNvPr>
              <p:cNvSpPr>
                <a:spLocks noRot="1" noChangeAspect="1" noMove="1" noResize="1" noEditPoints="1" noAdjustHandles="1" noChangeArrowheads="1" noChangeShapeType="1" noTextEdit="1"/>
              </p:cNvSpPr>
              <p:nvPr/>
            </p:nvSpPr>
            <p:spPr>
              <a:xfrm>
                <a:off x="8478078" y="4609204"/>
                <a:ext cx="2349809" cy="381515"/>
              </a:xfrm>
              <a:prstGeom prst="rect">
                <a:avLst/>
              </a:prstGeom>
              <a:blipFill>
                <a:blip r:embed="rId11"/>
                <a:stretch>
                  <a:fillRect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0" name="CasellaDiTesto 89">
                <a:extLst>
                  <a:ext uri="{FF2B5EF4-FFF2-40B4-BE49-F238E27FC236}">
                    <a16:creationId xmlns:a16="http://schemas.microsoft.com/office/drawing/2014/main" id="{2D87E919-EC38-4550-A8CF-9B7297AB686A}"/>
                  </a:ext>
                </a:extLst>
              </p:cNvPr>
              <p:cNvSpPr txBox="1"/>
              <p:nvPr/>
            </p:nvSpPr>
            <p:spPr>
              <a:xfrm>
                <a:off x="201881" y="1648229"/>
                <a:ext cx="4513690" cy="369332"/>
              </a:xfrm>
              <a:prstGeom prst="rect">
                <a:avLst/>
              </a:prstGeom>
              <a:noFill/>
            </p:spPr>
            <p:txBody>
              <a:bodyPr wrap="square" rtlCol="0">
                <a:spAutoFit/>
              </a:bodyPr>
              <a:lstStyle/>
              <a:p>
                <a:pPr algn="just"/>
                <a:r>
                  <a:rPr lang="it-IT" dirty="0"/>
                  <a:t>Calcoliamo il clique belief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𝛽</m:t>
                        </m:r>
                      </m:e>
                      <m:sub>
                        <m:r>
                          <a:rPr lang="it-IT" b="0" i="1" smtClean="0">
                            <a:latin typeface="Cambria Math" panose="02040503050406030204" pitchFamily="18" charset="0"/>
                          </a:rPr>
                          <m:t>3</m:t>
                        </m:r>
                      </m:sub>
                    </m:sSub>
                  </m:oMath>
                </a14:m>
                <a:endParaRPr lang="it-IT" dirty="0"/>
              </a:p>
            </p:txBody>
          </p:sp>
        </mc:Choice>
        <mc:Fallback xmlns="">
          <p:sp>
            <p:nvSpPr>
              <p:cNvPr id="90" name="CasellaDiTesto 89">
                <a:extLst>
                  <a:ext uri="{FF2B5EF4-FFF2-40B4-BE49-F238E27FC236}">
                    <a16:creationId xmlns:a16="http://schemas.microsoft.com/office/drawing/2014/main" id="{2D87E919-EC38-4550-A8CF-9B7297AB686A}"/>
                  </a:ext>
                </a:extLst>
              </p:cNvPr>
              <p:cNvSpPr txBox="1">
                <a:spLocks noRot="1" noChangeAspect="1" noMove="1" noResize="1" noEditPoints="1" noAdjustHandles="1" noChangeArrowheads="1" noChangeShapeType="1" noTextEdit="1"/>
              </p:cNvSpPr>
              <p:nvPr/>
            </p:nvSpPr>
            <p:spPr>
              <a:xfrm>
                <a:off x="201881" y="1648229"/>
                <a:ext cx="4513690" cy="369332"/>
              </a:xfrm>
              <a:prstGeom prst="rect">
                <a:avLst/>
              </a:prstGeom>
              <a:blipFill>
                <a:blip r:embed="rId12"/>
                <a:stretch>
                  <a:fillRect l="-1080" t="-8197" b="-245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4" name="CasellaDiTesto 93">
                <a:extLst>
                  <a:ext uri="{FF2B5EF4-FFF2-40B4-BE49-F238E27FC236}">
                    <a16:creationId xmlns:a16="http://schemas.microsoft.com/office/drawing/2014/main" id="{6459B6BD-98FB-47C7-9B83-DA65098951A2}"/>
                  </a:ext>
                </a:extLst>
              </p:cNvPr>
              <p:cNvSpPr txBox="1"/>
              <p:nvPr/>
            </p:nvSpPr>
            <p:spPr>
              <a:xfrm>
                <a:off x="207604" y="2184867"/>
                <a:ext cx="4855803" cy="54765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𝛽</m:t>
                          </m:r>
                        </m:e>
                        <m:sub>
                          <m:r>
                            <a:rPr lang="it-IT" b="0" i="1" smtClean="0">
                              <a:latin typeface="Cambria Math" panose="02040503050406030204" pitchFamily="18" charset="0"/>
                            </a:rPr>
                            <m:t>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𝜓</m:t>
                          </m:r>
                        </m:e>
                        <m:sub>
                          <m:r>
                            <a:rPr lang="it-IT" b="0" i="1" smtClean="0">
                              <a:latin typeface="Cambria Math" panose="02040503050406030204" pitchFamily="18" charset="0"/>
                            </a:rPr>
                            <m:t>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2→3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5→3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6→3</m:t>
                          </m:r>
                        </m:sub>
                      </m:sSub>
                      <m:r>
                        <a:rPr lang="it-IT" b="0" i="1" smtClean="0">
                          <a:latin typeface="Cambria Math" panose="02040503050406030204" pitchFamily="18" charset="0"/>
                        </a:rPr>
                        <m:t>=1⋅</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𝑇</m:t>
                          </m:r>
                        </m:sub>
                      </m:sSub>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𝐿</m:t>
                          </m:r>
                        </m:e>
                      </m:d>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𝐷</m:t>
                          </m:r>
                        </m:sub>
                      </m:sSub>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𝐸</m:t>
                          </m:r>
                        </m:e>
                      </m:d>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𝑠</m:t>
                          </m:r>
                        </m:sub>
                      </m:sSub>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𝐿</m:t>
                          </m:r>
                        </m:e>
                      </m:d>
                    </m:oMath>
                  </m:oMathPara>
                </a14:m>
                <a:endParaRPr lang="it-IT" dirty="0"/>
              </a:p>
            </p:txBody>
          </p:sp>
        </mc:Choice>
        <mc:Fallback xmlns="">
          <p:sp>
            <p:nvSpPr>
              <p:cNvPr id="94" name="CasellaDiTesto 93">
                <a:extLst>
                  <a:ext uri="{FF2B5EF4-FFF2-40B4-BE49-F238E27FC236}">
                    <a16:creationId xmlns:a16="http://schemas.microsoft.com/office/drawing/2014/main" id="{6459B6BD-98FB-47C7-9B83-DA65098951A2}"/>
                  </a:ext>
                </a:extLst>
              </p:cNvPr>
              <p:cNvSpPr txBox="1">
                <a:spLocks noRot="1" noChangeAspect="1" noMove="1" noResize="1" noEditPoints="1" noAdjustHandles="1" noChangeArrowheads="1" noChangeShapeType="1" noTextEdit="1"/>
              </p:cNvSpPr>
              <p:nvPr/>
            </p:nvSpPr>
            <p:spPr>
              <a:xfrm>
                <a:off x="207604" y="2184867"/>
                <a:ext cx="4855803" cy="547650"/>
              </a:xfrm>
              <a:prstGeom prst="rect">
                <a:avLst/>
              </a:prstGeom>
              <a:blipFill>
                <a:blip r:embed="rId13"/>
                <a:stretch>
                  <a:fillRect l="-2258" b="-16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4" name="Rettangolo 63">
                <a:extLst>
                  <a:ext uri="{FF2B5EF4-FFF2-40B4-BE49-F238E27FC236}">
                    <a16:creationId xmlns:a16="http://schemas.microsoft.com/office/drawing/2014/main" id="{8D5DB1F4-501A-4767-BD0C-3A1CA7F1529E}"/>
                  </a:ext>
                </a:extLst>
              </p:cNvPr>
              <p:cNvSpPr/>
              <p:nvPr/>
            </p:nvSpPr>
            <p:spPr>
              <a:xfrm>
                <a:off x="510968" y="4621599"/>
                <a:ext cx="3451779" cy="36933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it-IT" i="1" smtClean="0">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3</m:t>
                          </m:r>
                        </m:sub>
                      </m:sSub>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𝑇</m:t>
                          </m:r>
                        </m:sub>
                      </m:sSub>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𝐿</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𝐷</m:t>
                          </m:r>
                        </m:sub>
                      </m:sSub>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𝐸</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𝑠</m:t>
                          </m:r>
                        </m:sub>
                      </m:sSub>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𝐿</m:t>
                          </m:r>
                        </m:e>
                      </m:d>
                    </m:oMath>
                  </m:oMathPara>
                </a14:m>
                <a:endParaRPr lang="it-IT" dirty="0"/>
              </a:p>
            </p:txBody>
          </p:sp>
        </mc:Choice>
        <mc:Fallback xmlns="">
          <p:sp>
            <p:nvSpPr>
              <p:cNvPr id="64" name="Rettangolo 63">
                <a:extLst>
                  <a:ext uri="{FF2B5EF4-FFF2-40B4-BE49-F238E27FC236}">
                    <a16:creationId xmlns:a16="http://schemas.microsoft.com/office/drawing/2014/main" id="{8D5DB1F4-501A-4767-BD0C-3A1CA7F1529E}"/>
                  </a:ext>
                </a:extLst>
              </p:cNvPr>
              <p:cNvSpPr>
                <a:spLocks noRot="1" noChangeAspect="1" noMove="1" noResize="1" noEditPoints="1" noAdjustHandles="1" noChangeArrowheads="1" noChangeShapeType="1" noTextEdit="1"/>
              </p:cNvSpPr>
              <p:nvPr/>
            </p:nvSpPr>
            <p:spPr>
              <a:xfrm>
                <a:off x="510968" y="4621599"/>
                <a:ext cx="3451779" cy="369332"/>
              </a:xfrm>
              <a:prstGeom prst="rect">
                <a:avLst/>
              </a:prstGeom>
              <a:blipFill>
                <a:blip r:embed="rId14"/>
                <a:stretch>
                  <a:fillRect l="-530" b="-13115"/>
                </a:stretch>
              </a:blipFill>
            </p:spPr>
            <p:txBody>
              <a:bodyPr/>
              <a:lstStyle/>
              <a:p>
                <a:r>
                  <a:rPr lang="it-IT">
                    <a:noFill/>
                  </a:rPr>
                  <a:t> </a:t>
                </a:r>
              </a:p>
            </p:txBody>
          </p:sp>
        </mc:Fallback>
      </mc:AlternateContent>
    </p:spTree>
    <p:extLst>
      <p:ext uri="{BB962C8B-B14F-4D97-AF65-F5344CB8AC3E}">
        <p14:creationId xmlns:p14="http://schemas.microsoft.com/office/powerpoint/2010/main" val="35636215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DE554F-794B-42D9-98C0-79F7A2FCE5DC}"/>
              </a:ext>
            </a:extLst>
          </p:cNvPr>
          <p:cNvSpPr>
            <a:spLocks noGrp="1"/>
          </p:cNvSpPr>
          <p:nvPr>
            <p:ph type="title"/>
          </p:nvPr>
        </p:nvSpPr>
        <p:spPr/>
        <p:txBody>
          <a:bodyPr>
            <a:normAutofit fontScale="90000"/>
          </a:bodyPr>
          <a:lstStyle/>
          <a:p>
            <a:r>
              <a:rPr lang="it-IT" dirty="0"/>
              <a:t>Esempio finale: Asia network</a:t>
            </a:r>
          </a:p>
        </p:txBody>
      </p:sp>
      <p:sp>
        <p:nvSpPr>
          <p:cNvPr id="3" name="Segnaposto numero diapositiva 2">
            <a:extLst>
              <a:ext uri="{FF2B5EF4-FFF2-40B4-BE49-F238E27FC236}">
                <a16:creationId xmlns:a16="http://schemas.microsoft.com/office/drawing/2014/main" id="{1D61C60F-6488-4B20-83E3-BD69237BBCCB}"/>
              </a:ext>
            </a:extLst>
          </p:cNvPr>
          <p:cNvSpPr>
            <a:spLocks noGrp="1"/>
          </p:cNvSpPr>
          <p:nvPr>
            <p:ph type="sldNum" sz="quarter" idx="11"/>
          </p:nvPr>
        </p:nvSpPr>
        <p:spPr/>
        <p:txBody>
          <a:bodyPr/>
          <a:lstStyle/>
          <a:p>
            <a:fld id="{E3E31332-ACEA-43BB-804D-F4DACF796CB9}" type="slidenum">
              <a:rPr lang="it-IT" smtClean="0"/>
              <a:t>56</a:t>
            </a:fld>
            <a:endParaRPr lang="it-IT"/>
          </a:p>
        </p:txBody>
      </p:sp>
      <p:sp>
        <p:nvSpPr>
          <p:cNvPr id="4" name="Segnaposto testo 3">
            <a:extLst>
              <a:ext uri="{FF2B5EF4-FFF2-40B4-BE49-F238E27FC236}">
                <a16:creationId xmlns:a16="http://schemas.microsoft.com/office/drawing/2014/main" id="{6FD20263-2C3B-4CD7-891F-931AB2CC36DE}"/>
              </a:ext>
            </a:extLst>
          </p:cNvPr>
          <p:cNvSpPr>
            <a:spLocks noGrp="1"/>
          </p:cNvSpPr>
          <p:nvPr>
            <p:ph type="body" sz="quarter" idx="13"/>
          </p:nvPr>
        </p:nvSpPr>
        <p:spPr/>
        <p:txBody>
          <a:bodyPr/>
          <a:lstStyle/>
          <a:p>
            <a:r>
              <a:rPr lang="it-IT" dirty="0"/>
              <a:t>Fase downword (VII)</a:t>
            </a:r>
          </a:p>
        </p:txBody>
      </p:sp>
      <p:grpSp>
        <p:nvGrpSpPr>
          <p:cNvPr id="5" name="Gruppo 4">
            <a:extLst>
              <a:ext uri="{FF2B5EF4-FFF2-40B4-BE49-F238E27FC236}">
                <a16:creationId xmlns:a16="http://schemas.microsoft.com/office/drawing/2014/main" id="{4535D5BE-AA6B-4BC2-A284-714F999E099F}"/>
              </a:ext>
            </a:extLst>
          </p:cNvPr>
          <p:cNvGrpSpPr/>
          <p:nvPr/>
        </p:nvGrpSpPr>
        <p:grpSpPr>
          <a:xfrm>
            <a:off x="2574731" y="1668481"/>
            <a:ext cx="5760000" cy="5040000"/>
            <a:chOff x="3948669" y="1463869"/>
            <a:chExt cx="6474342" cy="5120996"/>
          </a:xfrm>
        </p:grpSpPr>
        <p:grpSp>
          <p:nvGrpSpPr>
            <p:cNvPr id="6" name="Gruppo 5">
              <a:extLst>
                <a:ext uri="{FF2B5EF4-FFF2-40B4-BE49-F238E27FC236}">
                  <a16:creationId xmlns:a16="http://schemas.microsoft.com/office/drawing/2014/main" id="{F2CB22A2-41F9-44A5-9299-7CAF5AFE27E1}"/>
                </a:ext>
              </a:extLst>
            </p:cNvPr>
            <p:cNvGrpSpPr/>
            <p:nvPr/>
          </p:nvGrpSpPr>
          <p:grpSpPr>
            <a:xfrm>
              <a:off x="6819754" y="1463869"/>
              <a:ext cx="2160000" cy="720000"/>
              <a:chOff x="6819754" y="1585244"/>
              <a:chExt cx="2160000" cy="720000"/>
            </a:xfrm>
          </p:grpSpPr>
          <p:sp>
            <p:nvSpPr>
              <p:cNvPr id="59" name="Ovale 58">
                <a:extLst>
                  <a:ext uri="{FF2B5EF4-FFF2-40B4-BE49-F238E27FC236}">
                    <a16:creationId xmlns:a16="http://schemas.microsoft.com/office/drawing/2014/main" id="{A87149D1-91FA-4327-8E82-D60BBBDB2A96}"/>
                  </a:ext>
                </a:extLst>
              </p:cNvPr>
              <p:cNvSpPr/>
              <p:nvPr/>
            </p:nvSpPr>
            <p:spPr>
              <a:xfrm>
                <a:off x="6819754" y="1585244"/>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60" name="Gruppo 59">
                <a:extLst>
                  <a:ext uri="{FF2B5EF4-FFF2-40B4-BE49-F238E27FC236}">
                    <a16:creationId xmlns:a16="http://schemas.microsoft.com/office/drawing/2014/main" id="{467736A6-D761-42A4-8C4C-37A3CC8CD3D3}"/>
                  </a:ext>
                </a:extLst>
              </p:cNvPr>
              <p:cNvGrpSpPr/>
              <p:nvPr/>
            </p:nvGrpSpPr>
            <p:grpSpPr>
              <a:xfrm>
                <a:off x="7284498" y="1691935"/>
                <a:ext cx="1230513" cy="506618"/>
                <a:chOff x="6934690" y="2235179"/>
                <a:chExt cx="1230513" cy="506618"/>
              </a:xfrm>
            </p:grpSpPr>
            <p:sp>
              <p:nvSpPr>
                <p:cNvPr id="61" name="Ovale 60">
                  <a:extLst>
                    <a:ext uri="{FF2B5EF4-FFF2-40B4-BE49-F238E27FC236}">
                      <a16:creationId xmlns:a16="http://schemas.microsoft.com/office/drawing/2014/main" id="{E947F75A-C9D6-4775-BAB0-D1A9004D1D19}"/>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a:t>
                  </a:r>
                </a:p>
              </p:txBody>
            </p:sp>
            <p:sp>
              <p:nvSpPr>
                <p:cNvPr id="62" name="Ovale 61">
                  <a:extLst>
                    <a:ext uri="{FF2B5EF4-FFF2-40B4-BE49-F238E27FC236}">
                      <a16:creationId xmlns:a16="http://schemas.microsoft.com/office/drawing/2014/main" id="{3E0B3F48-6345-4849-AFBF-C59F9239B7EC}"/>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grpSp>
        </p:grpSp>
        <p:grpSp>
          <p:nvGrpSpPr>
            <p:cNvPr id="7" name="Gruppo 6">
              <a:extLst>
                <a:ext uri="{FF2B5EF4-FFF2-40B4-BE49-F238E27FC236}">
                  <a16:creationId xmlns:a16="http://schemas.microsoft.com/office/drawing/2014/main" id="{9972B266-C0CD-4664-8AA7-86D349E3357D}"/>
                </a:ext>
              </a:extLst>
            </p:cNvPr>
            <p:cNvGrpSpPr/>
            <p:nvPr/>
          </p:nvGrpSpPr>
          <p:grpSpPr>
            <a:xfrm>
              <a:off x="6819754" y="2866362"/>
              <a:ext cx="2160000" cy="720000"/>
              <a:chOff x="6819754" y="2819813"/>
              <a:chExt cx="2160000" cy="720000"/>
            </a:xfrm>
          </p:grpSpPr>
          <p:sp>
            <p:nvSpPr>
              <p:cNvPr id="54" name="Ovale 53">
                <a:extLst>
                  <a:ext uri="{FF2B5EF4-FFF2-40B4-BE49-F238E27FC236}">
                    <a16:creationId xmlns:a16="http://schemas.microsoft.com/office/drawing/2014/main" id="{AEE8AC28-0D9C-49CA-A33B-3902ED285302}"/>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5" name="Gruppo 54">
                <a:extLst>
                  <a:ext uri="{FF2B5EF4-FFF2-40B4-BE49-F238E27FC236}">
                    <a16:creationId xmlns:a16="http://schemas.microsoft.com/office/drawing/2014/main" id="{5DADBA86-8B6E-434C-B88B-9BA3EBD69253}"/>
                  </a:ext>
                </a:extLst>
              </p:cNvPr>
              <p:cNvGrpSpPr/>
              <p:nvPr/>
            </p:nvGrpSpPr>
            <p:grpSpPr>
              <a:xfrm>
                <a:off x="7039123" y="2927285"/>
                <a:ext cx="1721262" cy="505057"/>
                <a:chOff x="5029532" y="4984815"/>
                <a:chExt cx="1721262" cy="505057"/>
              </a:xfrm>
            </p:grpSpPr>
            <p:sp>
              <p:nvSpPr>
                <p:cNvPr id="56" name="Ovale 55">
                  <a:extLst>
                    <a:ext uri="{FF2B5EF4-FFF2-40B4-BE49-F238E27FC236}">
                      <a16:creationId xmlns:a16="http://schemas.microsoft.com/office/drawing/2014/main" id="{8D460479-55AC-48C6-A518-72DC48B28AE0}"/>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sp>
              <p:nvSpPr>
                <p:cNvPr id="57" name="Ovale 56">
                  <a:extLst>
                    <a:ext uri="{FF2B5EF4-FFF2-40B4-BE49-F238E27FC236}">
                      <a16:creationId xmlns:a16="http://schemas.microsoft.com/office/drawing/2014/main" id="{50B99B58-DFEC-4393-9237-AEDFBD3EFA3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58" name="Ovale 57">
                  <a:extLst>
                    <a:ext uri="{FF2B5EF4-FFF2-40B4-BE49-F238E27FC236}">
                      <a16:creationId xmlns:a16="http://schemas.microsoft.com/office/drawing/2014/main" id="{3F5237DD-1B2B-417E-A28E-6D875C7BF885}"/>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grpSp>
        </p:grpSp>
        <p:grpSp>
          <p:nvGrpSpPr>
            <p:cNvPr id="8" name="Gruppo 7">
              <a:extLst>
                <a:ext uri="{FF2B5EF4-FFF2-40B4-BE49-F238E27FC236}">
                  <a16:creationId xmlns:a16="http://schemas.microsoft.com/office/drawing/2014/main" id="{A257FDD4-C2DC-42AB-8BA7-4558839CB12B}"/>
                </a:ext>
              </a:extLst>
            </p:cNvPr>
            <p:cNvGrpSpPr/>
            <p:nvPr/>
          </p:nvGrpSpPr>
          <p:grpSpPr>
            <a:xfrm>
              <a:off x="8263011" y="4314132"/>
              <a:ext cx="2160000" cy="720000"/>
              <a:chOff x="6819754" y="1585244"/>
              <a:chExt cx="2160000" cy="720000"/>
            </a:xfrm>
          </p:grpSpPr>
          <p:sp>
            <p:nvSpPr>
              <p:cNvPr id="50" name="Ovale 49">
                <a:extLst>
                  <a:ext uri="{FF2B5EF4-FFF2-40B4-BE49-F238E27FC236}">
                    <a16:creationId xmlns:a16="http://schemas.microsoft.com/office/drawing/2014/main" id="{A98F684C-E6CE-462A-BEB5-777A27E34EE4}"/>
                  </a:ext>
                </a:extLst>
              </p:cNvPr>
              <p:cNvSpPr/>
              <p:nvPr/>
            </p:nvSpPr>
            <p:spPr>
              <a:xfrm>
                <a:off x="6819754" y="1585244"/>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1" name="Gruppo 50">
                <a:extLst>
                  <a:ext uri="{FF2B5EF4-FFF2-40B4-BE49-F238E27FC236}">
                    <a16:creationId xmlns:a16="http://schemas.microsoft.com/office/drawing/2014/main" id="{6E6134F9-FFC6-48AF-A6E1-997F919B6971}"/>
                  </a:ext>
                </a:extLst>
              </p:cNvPr>
              <p:cNvGrpSpPr/>
              <p:nvPr/>
            </p:nvGrpSpPr>
            <p:grpSpPr>
              <a:xfrm>
                <a:off x="7284498" y="1691935"/>
                <a:ext cx="1230513" cy="506618"/>
                <a:chOff x="6934690" y="2235179"/>
                <a:chExt cx="1230513" cy="506618"/>
              </a:xfrm>
            </p:grpSpPr>
            <p:sp>
              <p:nvSpPr>
                <p:cNvPr id="52" name="Ovale 51">
                  <a:extLst>
                    <a:ext uri="{FF2B5EF4-FFF2-40B4-BE49-F238E27FC236}">
                      <a16:creationId xmlns:a16="http://schemas.microsoft.com/office/drawing/2014/main" id="{9D4436A5-EB53-4E50-964C-3945E6B8ECF7}"/>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53" name="Ovale 52">
                  <a:extLst>
                    <a:ext uri="{FF2B5EF4-FFF2-40B4-BE49-F238E27FC236}">
                      <a16:creationId xmlns:a16="http://schemas.microsoft.com/office/drawing/2014/main" id="{2F99BF1B-DE2D-41EC-A00B-8892DA1C6EE7}"/>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X</a:t>
                  </a:r>
                </a:p>
              </p:txBody>
            </p:sp>
          </p:grpSp>
        </p:grpSp>
        <p:grpSp>
          <p:nvGrpSpPr>
            <p:cNvPr id="9" name="Gruppo 8">
              <a:extLst>
                <a:ext uri="{FF2B5EF4-FFF2-40B4-BE49-F238E27FC236}">
                  <a16:creationId xmlns:a16="http://schemas.microsoft.com/office/drawing/2014/main" id="{59FD0A67-A067-4859-918E-978CE5F1094A}"/>
                </a:ext>
              </a:extLst>
            </p:cNvPr>
            <p:cNvGrpSpPr/>
            <p:nvPr/>
          </p:nvGrpSpPr>
          <p:grpSpPr>
            <a:xfrm>
              <a:off x="5383123" y="4286203"/>
              <a:ext cx="2160000" cy="720000"/>
              <a:chOff x="6819754" y="2819813"/>
              <a:chExt cx="2160000" cy="720000"/>
            </a:xfrm>
          </p:grpSpPr>
          <p:sp>
            <p:nvSpPr>
              <p:cNvPr id="45" name="Ovale 44">
                <a:extLst>
                  <a:ext uri="{FF2B5EF4-FFF2-40B4-BE49-F238E27FC236}">
                    <a16:creationId xmlns:a16="http://schemas.microsoft.com/office/drawing/2014/main" id="{50FCB1FF-E8FF-4E03-9E01-186EFE08ED3F}"/>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6" name="Gruppo 45">
                <a:extLst>
                  <a:ext uri="{FF2B5EF4-FFF2-40B4-BE49-F238E27FC236}">
                    <a16:creationId xmlns:a16="http://schemas.microsoft.com/office/drawing/2014/main" id="{48463249-5CED-457A-87F8-1BCA128AAB67}"/>
                  </a:ext>
                </a:extLst>
              </p:cNvPr>
              <p:cNvGrpSpPr/>
              <p:nvPr/>
            </p:nvGrpSpPr>
            <p:grpSpPr>
              <a:xfrm>
                <a:off x="7039123" y="2927285"/>
                <a:ext cx="1721262" cy="505057"/>
                <a:chOff x="5029532" y="4984815"/>
                <a:chExt cx="1721262" cy="505057"/>
              </a:xfrm>
            </p:grpSpPr>
            <p:sp>
              <p:nvSpPr>
                <p:cNvPr id="47" name="Ovale 46">
                  <a:extLst>
                    <a:ext uri="{FF2B5EF4-FFF2-40B4-BE49-F238E27FC236}">
                      <a16:creationId xmlns:a16="http://schemas.microsoft.com/office/drawing/2014/main" id="{A7F0585C-F177-40EE-96E4-55236216EF1E}"/>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48" name="Ovale 47">
                  <a:extLst>
                    <a:ext uri="{FF2B5EF4-FFF2-40B4-BE49-F238E27FC236}">
                      <a16:creationId xmlns:a16="http://schemas.microsoft.com/office/drawing/2014/main" id="{370DF9F0-284F-4811-AC9A-D21FF1153B6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9" name="Ovale 48">
                  <a:extLst>
                    <a:ext uri="{FF2B5EF4-FFF2-40B4-BE49-F238E27FC236}">
                      <a16:creationId xmlns:a16="http://schemas.microsoft.com/office/drawing/2014/main" id="{343039B4-75BC-4BE4-9EF7-9220F9E3C2CC}"/>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0" name="Gruppo 9">
              <a:extLst>
                <a:ext uri="{FF2B5EF4-FFF2-40B4-BE49-F238E27FC236}">
                  <a16:creationId xmlns:a16="http://schemas.microsoft.com/office/drawing/2014/main" id="{BDFEED3A-0B79-44F9-AF52-7C7BBA2465C8}"/>
                </a:ext>
              </a:extLst>
            </p:cNvPr>
            <p:cNvGrpSpPr/>
            <p:nvPr/>
          </p:nvGrpSpPr>
          <p:grpSpPr>
            <a:xfrm>
              <a:off x="3948669" y="5864865"/>
              <a:ext cx="2160000" cy="720000"/>
              <a:chOff x="6819754" y="2819813"/>
              <a:chExt cx="2160000" cy="720000"/>
            </a:xfrm>
          </p:grpSpPr>
          <p:sp>
            <p:nvSpPr>
              <p:cNvPr id="40" name="Ovale 39">
                <a:extLst>
                  <a:ext uri="{FF2B5EF4-FFF2-40B4-BE49-F238E27FC236}">
                    <a16:creationId xmlns:a16="http://schemas.microsoft.com/office/drawing/2014/main" id="{DC53E3D2-2808-48E1-99F8-DA23DBDADB43}"/>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1" name="Gruppo 40">
                <a:extLst>
                  <a:ext uri="{FF2B5EF4-FFF2-40B4-BE49-F238E27FC236}">
                    <a16:creationId xmlns:a16="http://schemas.microsoft.com/office/drawing/2014/main" id="{F3398E23-8C89-4FE5-98AE-A18330A9027C}"/>
                  </a:ext>
                </a:extLst>
              </p:cNvPr>
              <p:cNvGrpSpPr/>
              <p:nvPr/>
            </p:nvGrpSpPr>
            <p:grpSpPr>
              <a:xfrm>
                <a:off x="7039123" y="2927285"/>
                <a:ext cx="1721262" cy="505057"/>
                <a:chOff x="5029532" y="4984815"/>
                <a:chExt cx="1721262" cy="505057"/>
              </a:xfrm>
            </p:grpSpPr>
            <p:sp>
              <p:nvSpPr>
                <p:cNvPr id="42" name="Ovale 41">
                  <a:extLst>
                    <a:ext uri="{FF2B5EF4-FFF2-40B4-BE49-F238E27FC236}">
                      <a16:creationId xmlns:a16="http://schemas.microsoft.com/office/drawing/2014/main" id="{ED1835F9-678E-4989-B03D-A801351E1A5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3" name="Ovale 42">
                  <a:extLst>
                    <a:ext uri="{FF2B5EF4-FFF2-40B4-BE49-F238E27FC236}">
                      <a16:creationId xmlns:a16="http://schemas.microsoft.com/office/drawing/2014/main" id="{C7278E33-9BAB-4994-9FAD-BA768AA0D70F}"/>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
                  </a:r>
                </a:p>
              </p:txBody>
            </p:sp>
            <p:sp>
              <p:nvSpPr>
                <p:cNvPr id="44" name="Ovale 43">
                  <a:extLst>
                    <a:ext uri="{FF2B5EF4-FFF2-40B4-BE49-F238E27FC236}">
                      <a16:creationId xmlns:a16="http://schemas.microsoft.com/office/drawing/2014/main" id="{3820E654-A97F-4C41-AF33-ACE9E315043B}"/>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1" name="Gruppo 10">
              <a:extLst>
                <a:ext uri="{FF2B5EF4-FFF2-40B4-BE49-F238E27FC236}">
                  <a16:creationId xmlns:a16="http://schemas.microsoft.com/office/drawing/2014/main" id="{13DAA3D7-B9BC-4279-8580-32BD638BA8CE}"/>
                </a:ext>
              </a:extLst>
            </p:cNvPr>
            <p:cNvGrpSpPr/>
            <p:nvPr/>
          </p:nvGrpSpPr>
          <p:grpSpPr>
            <a:xfrm>
              <a:off x="6819754" y="5864865"/>
              <a:ext cx="2160000" cy="720000"/>
              <a:chOff x="6819754" y="2819813"/>
              <a:chExt cx="2160000" cy="720000"/>
            </a:xfrm>
          </p:grpSpPr>
          <p:sp>
            <p:nvSpPr>
              <p:cNvPr id="35" name="Ovale 34">
                <a:extLst>
                  <a:ext uri="{FF2B5EF4-FFF2-40B4-BE49-F238E27FC236}">
                    <a16:creationId xmlns:a16="http://schemas.microsoft.com/office/drawing/2014/main" id="{11C8846A-360A-47A7-B8A0-7997B14C38E5}"/>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36" name="Gruppo 35">
                <a:extLst>
                  <a:ext uri="{FF2B5EF4-FFF2-40B4-BE49-F238E27FC236}">
                    <a16:creationId xmlns:a16="http://schemas.microsoft.com/office/drawing/2014/main" id="{1C5D16B1-51D7-46F8-A8C7-605E3B3B983B}"/>
                  </a:ext>
                </a:extLst>
              </p:cNvPr>
              <p:cNvGrpSpPr/>
              <p:nvPr/>
            </p:nvGrpSpPr>
            <p:grpSpPr>
              <a:xfrm>
                <a:off x="7039123" y="2927285"/>
                <a:ext cx="1721262" cy="505057"/>
                <a:chOff x="5029532" y="4984815"/>
                <a:chExt cx="1721262" cy="505057"/>
              </a:xfrm>
            </p:grpSpPr>
            <p:sp>
              <p:nvSpPr>
                <p:cNvPr id="37" name="Ovale 36">
                  <a:extLst>
                    <a:ext uri="{FF2B5EF4-FFF2-40B4-BE49-F238E27FC236}">
                      <a16:creationId xmlns:a16="http://schemas.microsoft.com/office/drawing/2014/main" id="{CB7915F0-FC01-48D3-B922-0B24CD8D6B1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t>
                  </a:r>
                </a:p>
              </p:txBody>
            </p:sp>
            <p:sp>
              <p:nvSpPr>
                <p:cNvPr id="38" name="Ovale 37">
                  <a:extLst>
                    <a:ext uri="{FF2B5EF4-FFF2-40B4-BE49-F238E27FC236}">
                      <a16:creationId xmlns:a16="http://schemas.microsoft.com/office/drawing/2014/main" id="{DBBFA44D-B3AE-4678-AB38-39A7EC2FADF3}"/>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39" name="Ovale 38">
                  <a:extLst>
                    <a:ext uri="{FF2B5EF4-FFF2-40B4-BE49-F238E27FC236}">
                      <a16:creationId xmlns:a16="http://schemas.microsoft.com/office/drawing/2014/main" id="{4F98A147-AF18-4967-9E29-B59519A5F004}"/>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cxnSp>
          <p:nvCxnSpPr>
            <p:cNvPr id="12" name="Connettore diritto 11">
              <a:extLst>
                <a:ext uri="{FF2B5EF4-FFF2-40B4-BE49-F238E27FC236}">
                  <a16:creationId xmlns:a16="http://schemas.microsoft.com/office/drawing/2014/main" id="{235E67F6-6B72-4F5F-89ED-C001E2EA0176}"/>
                </a:ext>
              </a:extLst>
            </p:cNvPr>
            <p:cNvCxnSpPr>
              <a:stCxn id="59" idx="4"/>
              <a:endCxn id="54" idx="0"/>
            </p:cNvCxnSpPr>
            <p:nvPr/>
          </p:nvCxnSpPr>
          <p:spPr>
            <a:xfrm>
              <a:off x="7899754" y="2183869"/>
              <a:ext cx="0" cy="68249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E4613BB-CDC2-451F-9356-48FC1078BB7F}"/>
                </a:ext>
              </a:extLst>
            </p:cNvPr>
            <p:cNvCxnSpPr>
              <a:cxnSpLocks/>
              <a:stCxn id="54" idx="4"/>
              <a:endCxn id="45" idx="7"/>
            </p:cNvCxnSpPr>
            <p:nvPr/>
          </p:nvCxnSpPr>
          <p:spPr>
            <a:xfrm flipH="1">
              <a:off x="7226798" y="3586362"/>
              <a:ext cx="672956" cy="80528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168C4C9D-D229-4AF9-9275-760A468D2C0E}"/>
                </a:ext>
              </a:extLst>
            </p:cNvPr>
            <p:cNvCxnSpPr>
              <a:cxnSpLocks/>
              <a:stCxn id="45" idx="4"/>
              <a:endCxn id="40" idx="0"/>
            </p:cNvCxnSpPr>
            <p:nvPr/>
          </p:nvCxnSpPr>
          <p:spPr>
            <a:xfrm flipH="1">
              <a:off x="5028669" y="5006203"/>
              <a:ext cx="1434454"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637B4DBC-9D4A-4640-9190-806640A86000}"/>
                </a:ext>
              </a:extLst>
            </p:cNvPr>
            <p:cNvCxnSpPr>
              <a:cxnSpLocks/>
              <a:stCxn id="45" idx="4"/>
              <a:endCxn id="35" idx="0"/>
            </p:cNvCxnSpPr>
            <p:nvPr/>
          </p:nvCxnSpPr>
          <p:spPr>
            <a:xfrm>
              <a:off x="6463123" y="5006203"/>
              <a:ext cx="1436631"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B0A2DF22-E4EF-4C3B-814E-DE24DDB34630}"/>
                </a:ext>
              </a:extLst>
            </p:cNvPr>
            <p:cNvCxnSpPr>
              <a:cxnSpLocks/>
              <a:stCxn id="54" idx="4"/>
              <a:endCxn id="50" idx="1"/>
            </p:cNvCxnSpPr>
            <p:nvPr/>
          </p:nvCxnSpPr>
          <p:spPr>
            <a:xfrm>
              <a:off x="7899754" y="3586362"/>
              <a:ext cx="679582" cy="83321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 name="Gruppo 16">
              <a:extLst>
                <a:ext uri="{FF2B5EF4-FFF2-40B4-BE49-F238E27FC236}">
                  <a16:creationId xmlns:a16="http://schemas.microsoft.com/office/drawing/2014/main" id="{4F878C81-FD88-41AE-B475-86F78895BEA8}"/>
                </a:ext>
              </a:extLst>
            </p:cNvPr>
            <p:cNvGrpSpPr/>
            <p:nvPr/>
          </p:nvGrpSpPr>
          <p:grpSpPr>
            <a:xfrm>
              <a:off x="7829398" y="2260000"/>
              <a:ext cx="504000" cy="504000"/>
              <a:chOff x="7860977" y="2449967"/>
              <a:chExt cx="648000" cy="648000"/>
            </a:xfrm>
          </p:grpSpPr>
          <p:sp>
            <p:nvSpPr>
              <p:cNvPr id="33" name="Rettangolo 32">
                <a:extLst>
                  <a:ext uri="{FF2B5EF4-FFF2-40B4-BE49-F238E27FC236}">
                    <a16:creationId xmlns:a16="http://schemas.microsoft.com/office/drawing/2014/main" id="{830E9E30-2273-4D91-BC30-ADE19DE3083A}"/>
                  </a:ext>
                </a:extLst>
              </p:cNvPr>
              <p:cNvSpPr/>
              <p:nvPr/>
            </p:nvSpPr>
            <p:spPr>
              <a:xfrm>
                <a:off x="7860977" y="2449967"/>
                <a:ext cx="648000" cy="648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dirty="0"/>
              </a:p>
            </p:txBody>
          </p:sp>
          <p:sp>
            <p:nvSpPr>
              <p:cNvPr id="34" name="Ovale 33">
                <a:extLst>
                  <a:ext uri="{FF2B5EF4-FFF2-40B4-BE49-F238E27FC236}">
                    <a16:creationId xmlns:a16="http://schemas.microsoft.com/office/drawing/2014/main" id="{D29AC6B5-D9BA-4D7B-9144-E5BCCA009530}"/>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T</a:t>
                </a:r>
              </a:p>
            </p:txBody>
          </p:sp>
        </p:grpSp>
        <p:grpSp>
          <p:nvGrpSpPr>
            <p:cNvPr id="18" name="Gruppo 17">
              <a:extLst>
                <a:ext uri="{FF2B5EF4-FFF2-40B4-BE49-F238E27FC236}">
                  <a16:creationId xmlns:a16="http://schemas.microsoft.com/office/drawing/2014/main" id="{FB1F2295-3AFF-4DD7-A16C-FB41FB9880A8}"/>
                </a:ext>
              </a:extLst>
            </p:cNvPr>
            <p:cNvGrpSpPr/>
            <p:nvPr/>
          </p:nvGrpSpPr>
          <p:grpSpPr>
            <a:xfrm>
              <a:off x="8149546" y="3662959"/>
              <a:ext cx="504000" cy="504000"/>
              <a:chOff x="7860977" y="2449967"/>
              <a:chExt cx="648000" cy="648000"/>
            </a:xfrm>
          </p:grpSpPr>
          <p:sp>
            <p:nvSpPr>
              <p:cNvPr id="31" name="Rettangolo 30">
                <a:extLst>
                  <a:ext uri="{FF2B5EF4-FFF2-40B4-BE49-F238E27FC236}">
                    <a16:creationId xmlns:a16="http://schemas.microsoft.com/office/drawing/2014/main" id="{6BF15B74-40E3-4EC5-9EF0-EF08A08E5046}"/>
                  </a:ext>
                </a:extLst>
              </p:cNvPr>
              <p:cNvSpPr/>
              <p:nvPr/>
            </p:nvSpPr>
            <p:spPr>
              <a:xfrm>
                <a:off x="7860977" y="2449967"/>
                <a:ext cx="648000" cy="648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dirty="0"/>
              </a:p>
            </p:txBody>
          </p:sp>
          <p:sp>
            <p:nvSpPr>
              <p:cNvPr id="32" name="Ovale 31">
                <a:extLst>
                  <a:ext uri="{FF2B5EF4-FFF2-40B4-BE49-F238E27FC236}">
                    <a16:creationId xmlns:a16="http://schemas.microsoft.com/office/drawing/2014/main" id="{CBD774E0-C54D-4A95-A92F-42770DD9DB27}"/>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p:nvGrpSpPr>
            <p:cNvPr id="19" name="Gruppo 18">
              <a:extLst>
                <a:ext uri="{FF2B5EF4-FFF2-40B4-BE49-F238E27FC236}">
                  <a16:creationId xmlns:a16="http://schemas.microsoft.com/office/drawing/2014/main" id="{ABD5B2E4-658B-4F3E-B37E-1B14432F1DF8}"/>
                </a:ext>
              </a:extLst>
            </p:cNvPr>
            <p:cNvGrpSpPr/>
            <p:nvPr/>
          </p:nvGrpSpPr>
          <p:grpSpPr>
            <a:xfrm>
              <a:off x="6694031" y="3668991"/>
              <a:ext cx="953533" cy="504000"/>
              <a:chOff x="5257587" y="2869786"/>
              <a:chExt cx="953533" cy="504000"/>
            </a:xfrm>
          </p:grpSpPr>
          <p:sp>
            <p:nvSpPr>
              <p:cNvPr id="28" name="Rettangolo 27">
                <a:extLst>
                  <a:ext uri="{FF2B5EF4-FFF2-40B4-BE49-F238E27FC236}">
                    <a16:creationId xmlns:a16="http://schemas.microsoft.com/office/drawing/2014/main" id="{39FD32C8-9DFF-4BAB-9168-84EE95573305}"/>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dirty="0"/>
              </a:p>
            </p:txBody>
          </p:sp>
          <p:sp>
            <p:nvSpPr>
              <p:cNvPr id="29" name="Ovale 28">
                <a:extLst>
                  <a:ext uri="{FF2B5EF4-FFF2-40B4-BE49-F238E27FC236}">
                    <a16:creationId xmlns:a16="http://schemas.microsoft.com/office/drawing/2014/main" id="{0B15822F-2F8E-4AFA-8BD0-B5765463C5E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sp>
            <p:nvSpPr>
              <p:cNvPr id="30" name="Ovale 29">
                <a:extLst>
                  <a:ext uri="{FF2B5EF4-FFF2-40B4-BE49-F238E27FC236}">
                    <a16:creationId xmlns:a16="http://schemas.microsoft.com/office/drawing/2014/main" id="{6F4971B2-44F8-4435-B879-B8BD110BD1AD}"/>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0" name="Gruppo 19">
              <a:extLst>
                <a:ext uri="{FF2B5EF4-FFF2-40B4-BE49-F238E27FC236}">
                  <a16:creationId xmlns:a16="http://schemas.microsoft.com/office/drawing/2014/main" id="{41E7D121-35E0-45D4-9692-453801E9EB5E}"/>
                </a:ext>
              </a:extLst>
            </p:cNvPr>
            <p:cNvGrpSpPr/>
            <p:nvPr/>
          </p:nvGrpSpPr>
          <p:grpSpPr>
            <a:xfrm>
              <a:off x="6715123" y="5127375"/>
              <a:ext cx="953533" cy="504000"/>
              <a:chOff x="5257587" y="2869786"/>
              <a:chExt cx="953533" cy="504000"/>
            </a:xfrm>
          </p:grpSpPr>
          <p:sp>
            <p:nvSpPr>
              <p:cNvPr id="25" name="Rettangolo 24">
                <a:extLst>
                  <a:ext uri="{FF2B5EF4-FFF2-40B4-BE49-F238E27FC236}">
                    <a16:creationId xmlns:a16="http://schemas.microsoft.com/office/drawing/2014/main" id="{69FC7582-9B05-409E-9611-AF53324BF1F8}"/>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6" name="Ovale 25">
                <a:extLst>
                  <a:ext uri="{FF2B5EF4-FFF2-40B4-BE49-F238E27FC236}">
                    <a16:creationId xmlns:a16="http://schemas.microsoft.com/office/drawing/2014/main" id="{2A3383C4-CC42-44A0-9879-28FF36AE9004}"/>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7" name="Ovale 26">
                <a:extLst>
                  <a:ext uri="{FF2B5EF4-FFF2-40B4-BE49-F238E27FC236}">
                    <a16:creationId xmlns:a16="http://schemas.microsoft.com/office/drawing/2014/main" id="{947DA889-99D7-418A-B9C9-B7420357CDBF}"/>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1" name="Gruppo 20">
              <a:extLst>
                <a:ext uri="{FF2B5EF4-FFF2-40B4-BE49-F238E27FC236}">
                  <a16:creationId xmlns:a16="http://schemas.microsoft.com/office/drawing/2014/main" id="{27487C80-1527-48D0-AEBA-ADA65C1C6A4F}"/>
                </a:ext>
              </a:extLst>
            </p:cNvPr>
            <p:cNvGrpSpPr/>
            <p:nvPr/>
          </p:nvGrpSpPr>
          <p:grpSpPr>
            <a:xfrm>
              <a:off x="5256823" y="5127375"/>
              <a:ext cx="953533" cy="504000"/>
              <a:chOff x="5257587" y="2869786"/>
              <a:chExt cx="953533" cy="504000"/>
            </a:xfrm>
          </p:grpSpPr>
          <p:sp>
            <p:nvSpPr>
              <p:cNvPr id="22" name="Rettangolo 21">
                <a:extLst>
                  <a:ext uri="{FF2B5EF4-FFF2-40B4-BE49-F238E27FC236}">
                    <a16:creationId xmlns:a16="http://schemas.microsoft.com/office/drawing/2014/main" id="{76F63BEC-F10A-4BC6-BF51-BDAC0B2A119C}"/>
                  </a:ext>
                </a:extLst>
              </p:cNvPr>
              <p:cNvSpPr/>
              <p:nvPr/>
            </p:nvSpPr>
            <p:spPr>
              <a:xfrm>
                <a:off x="5257587" y="2869786"/>
                <a:ext cx="953533" cy="504000"/>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3" name="Ovale 22">
                <a:extLst>
                  <a:ext uri="{FF2B5EF4-FFF2-40B4-BE49-F238E27FC236}">
                    <a16:creationId xmlns:a16="http://schemas.microsoft.com/office/drawing/2014/main" id="{57363B53-3A18-4117-8163-BDA62C33214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4" name="Ovale 23">
                <a:extLst>
                  <a:ext uri="{FF2B5EF4-FFF2-40B4-BE49-F238E27FC236}">
                    <a16:creationId xmlns:a16="http://schemas.microsoft.com/office/drawing/2014/main" id="{852C1F6A-A89F-438A-B027-C0766804F71A}"/>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p:sp>
        <p:nvSpPr>
          <p:cNvPr id="71" name="Rettangolo 70">
            <a:extLst>
              <a:ext uri="{FF2B5EF4-FFF2-40B4-BE49-F238E27FC236}">
                <a16:creationId xmlns:a16="http://schemas.microsoft.com/office/drawing/2014/main" id="{DE276837-5DC6-4355-B87D-768B0E6022FE}"/>
              </a:ext>
            </a:extLst>
          </p:cNvPr>
          <p:cNvSpPr/>
          <p:nvPr/>
        </p:nvSpPr>
        <p:spPr>
          <a:xfrm>
            <a:off x="5148716" y="1577212"/>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1</a:t>
            </a:r>
          </a:p>
        </p:txBody>
      </p:sp>
      <p:sp>
        <p:nvSpPr>
          <p:cNvPr id="77" name="Rettangolo 76">
            <a:extLst>
              <a:ext uri="{FF2B5EF4-FFF2-40B4-BE49-F238E27FC236}">
                <a16:creationId xmlns:a16="http://schemas.microsoft.com/office/drawing/2014/main" id="{242378F8-E1FD-4623-8BF6-18ECA1A59F48}"/>
              </a:ext>
            </a:extLst>
          </p:cNvPr>
          <p:cNvSpPr/>
          <p:nvPr/>
        </p:nvSpPr>
        <p:spPr>
          <a:xfrm>
            <a:off x="4956494" y="3059228"/>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2</a:t>
            </a:r>
          </a:p>
        </p:txBody>
      </p:sp>
      <p:sp>
        <p:nvSpPr>
          <p:cNvPr id="78" name="Rettangolo 77">
            <a:extLst>
              <a:ext uri="{FF2B5EF4-FFF2-40B4-BE49-F238E27FC236}">
                <a16:creationId xmlns:a16="http://schemas.microsoft.com/office/drawing/2014/main" id="{A032F03F-C86B-4397-806F-032AAB96F943}"/>
              </a:ext>
            </a:extLst>
          </p:cNvPr>
          <p:cNvSpPr/>
          <p:nvPr/>
        </p:nvSpPr>
        <p:spPr>
          <a:xfrm>
            <a:off x="3789197" y="440567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3</a:t>
            </a:r>
          </a:p>
        </p:txBody>
      </p:sp>
      <p:sp>
        <p:nvSpPr>
          <p:cNvPr id="80" name="Rettangolo 79">
            <a:extLst>
              <a:ext uri="{FF2B5EF4-FFF2-40B4-BE49-F238E27FC236}">
                <a16:creationId xmlns:a16="http://schemas.microsoft.com/office/drawing/2014/main" id="{D10E697B-C8EA-49AC-8F55-BD7FEF46DED0}"/>
              </a:ext>
            </a:extLst>
          </p:cNvPr>
          <p:cNvSpPr/>
          <p:nvPr/>
        </p:nvSpPr>
        <p:spPr>
          <a:xfrm>
            <a:off x="7985845" y="438430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4</a:t>
            </a:r>
          </a:p>
        </p:txBody>
      </p:sp>
      <p:sp>
        <p:nvSpPr>
          <p:cNvPr id="82" name="Rettangolo 81">
            <a:extLst>
              <a:ext uri="{FF2B5EF4-FFF2-40B4-BE49-F238E27FC236}">
                <a16:creationId xmlns:a16="http://schemas.microsoft.com/office/drawing/2014/main" id="{EA03AF87-493F-47F5-91ED-861D825579E5}"/>
              </a:ext>
            </a:extLst>
          </p:cNvPr>
          <p:cNvSpPr/>
          <p:nvPr/>
        </p:nvSpPr>
        <p:spPr>
          <a:xfrm>
            <a:off x="251789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5</a:t>
            </a:r>
          </a:p>
        </p:txBody>
      </p:sp>
      <p:sp>
        <p:nvSpPr>
          <p:cNvPr id="83" name="Rettangolo 82">
            <a:extLst>
              <a:ext uri="{FF2B5EF4-FFF2-40B4-BE49-F238E27FC236}">
                <a16:creationId xmlns:a16="http://schemas.microsoft.com/office/drawing/2014/main" id="{F96CD289-6157-4FCA-B445-95865DAA0B8E}"/>
              </a:ext>
            </a:extLst>
          </p:cNvPr>
          <p:cNvSpPr/>
          <p:nvPr/>
        </p:nvSpPr>
        <p:spPr>
          <a:xfrm>
            <a:off x="679871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6</a:t>
            </a:r>
          </a:p>
        </p:txBody>
      </p:sp>
      <mc:AlternateContent xmlns:mc="http://schemas.openxmlformats.org/markup-compatibility/2006" xmlns:a14="http://schemas.microsoft.com/office/drawing/2010/main">
        <mc:Choice Requires="a14">
          <p:sp>
            <p:nvSpPr>
              <p:cNvPr id="86" name="Rettangolo 85">
                <a:extLst>
                  <a:ext uri="{FF2B5EF4-FFF2-40B4-BE49-F238E27FC236}">
                    <a16:creationId xmlns:a16="http://schemas.microsoft.com/office/drawing/2014/main" id="{FFC3BCC3-0603-43C9-AE00-931791E1D831}"/>
                  </a:ext>
                </a:extLst>
              </p:cNvPr>
              <p:cNvSpPr/>
              <p:nvPr/>
            </p:nvSpPr>
            <p:spPr>
              <a:xfrm>
                <a:off x="833685" y="6166874"/>
                <a:ext cx="17984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5</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𝐷</m:t>
                          </m:r>
                          <m:r>
                            <a:rPr lang="it-IT" i="1">
                              <a:latin typeface="Cambria Math" panose="02040503050406030204" pitchFamily="18" charset="0"/>
                            </a:rPr>
                            <m:t>|</m:t>
                          </m:r>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𝐸</m:t>
                          </m:r>
                        </m:e>
                      </m:d>
                    </m:oMath>
                  </m:oMathPara>
                </a14:m>
                <a:endParaRPr lang="it-IT" dirty="0"/>
              </a:p>
            </p:txBody>
          </p:sp>
        </mc:Choice>
        <mc:Fallback xmlns="">
          <p:sp>
            <p:nvSpPr>
              <p:cNvPr id="86" name="Rettangolo 85">
                <a:extLst>
                  <a:ext uri="{FF2B5EF4-FFF2-40B4-BE49-F238E27FC236}">
                    <a16:creationId xmlns:a16="http://schemas.microsoft.com/office/drawing/2014/main" id="{FFC3BCC3-0603-43C9-AE00-931791E1D831}"/>
                  </a:ext>
                </a:extLst>
              </p:cNvPr>
              <p:cNvSpPr>
                <a:spLocks noRot="1" noChangeAspect="1" noMove="1" noResize="1" noEditPoints="1" noAdjustHandles="1" noChangeArrowheads="1" noChangeShapeType="1" noTextEdit="1"/>
              </p:cNvSpPr>
              <p:nvPr/>
            </p:nvSpPr>
            <p:spPr>
              <a:xfrm>
                <a:off x="833685" y="6166874"/>
                <a:ext cx="1798441" cy="369332"/>
              </a:xfrm>
              <a:prstGeom prst="rect">
                <a:avLst/>
              </a:prstGeom>
              <a:blipFill>
                <a:blip r:embed="rId2"/>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7" name="Rettangolo 86">
                <a:extLst>
                  <a:ext uri="{FF2B5EF4-FFF2-40B4-BE49-F238E27FC236}">
                    <a16:creationId xmlns:a16="http://schemas.microsoft.com/office/drawing/2014/main" id="{AB1FBA64-B36B-4C17-8FA6-2608CAA56975}"/>
                  </a:ext>
                </a:extLst>
              </p:cNvPr>
              <p:cNvSpPr/>
              <p:nvPr/>
            </p:nvSpPr>
            <p:spPr>
              <a:xfrm>
                <a:off x="7137916" y="6166874"/>
                <a:ext cx="30475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6</m:t>
                          </m:r>
                        </m:sub>
                      </m:sSub>
                      <m:r>
                        <a:rPr lang="it-IT" i="1">
                          <a:latin typeface="Cambria Math" panose="02040503050406030204" pitchFamily="18" charset="0"/>
                        </a:rPr>
                        <m:t>=</m:t>
                      </m:r>
                      <m:r>
                        <m:rPr>
                          <m:sty m:val="p"/>
                        </m:rPr>
                        <a:rPr lang="it-IT" smtClean="0">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𝑆</m:t>
                          </m:r>
                        </m:e>
                      </m:d>
                      <m:r>
                        <a:rPr lang="it-IT" b="0" i="1" smtClean="0">
                          <a:latin typeface="Cambria Math" panose="02040503050406030204" pitchFamily="18" charset="0"/>
                        </a:rPr>
                        <m:t>⋅</m:t>
                      </m:r>
                      <m:r>
                        <m:rPr>
                          <m:sty m:val="p"/>
                        </m:rPr>
                        <a:rPr lang="it-IT" smtClean="0">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𝐿</m:t>
                          </m:r>
                          <m:r>
                            <a:rPr lang="it-IT" i="1">
                              <a:latin typeface="Cambria Math" panose="02040503050406030204" pitchFamily="18" charset="0"/>
                            </a:rPr>
                            <m:t>|</m:t>
                          </m:r>
                          <m:r>
                            <a:rPr lang="it-IT" i="1">
                              <a:latin typeface="Cambria Math" panose="02040503050406030204" pitchFamily="18" charset="0"/>
                            </a:rPr>
                            <m:t>𝑆</m:t>
                          </m:r>
                        </m:e>
                      </m:d>
                      <m:r>
                        <a:rPr lang="it-IT" b="0" i="1" smtClean="0">
                          <a:latin typeface="Cambria Math" panose="02040503050406030204" pitchFamily="18" charset="0"/>
                        </a:rPr>
                        <m:t>⋅</m:t>
                      </m:r>
                      <m:r>
                        <m:rPr>
                          <m:sty m:val="p"/>
                        </m:rPr>
                        <a:rPr lang="it-IT">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𝑆</m:t>
                          </m:r>
                        </m:e>
                      </m:d>
                    </m:oMath>
                  </m:oMathPara>
                </a14:m>
                <a:endParaRPr lang="it-IT" dirty="0"/>
              </a:p>
            </p:txBody>
          </p:sp>
        </mc:Choice>
        <mc:Fallback xmlns="">
          <p:sp>
            <p:nvSpPr>
              <p:cNvPr id="87" name="Rettangolo 86">
                <a:extLst>
                  <a:ext uri="{FF2B5EF4-FFF2-40B4-BE49-F238E27FC236}">
                    <a16:creationId xmlns:a16="http://schemas.microsoft.com/office/drawing/2014/main" id="{AB1FBA64-B36B-4C17-8FA6-2608CAA56975}"/>
                  </a:ext>
                </a:extLst>
              </p:cNvPr>
              <p:cNvSpPr>
                <a:spLocks noRot="1" noChangeAspect="1" noMove="1" noResize="1" noEditPoints="1" noAdjustHandles="1" noChangeArrowheads="1" noChangeShapeType="1" noTextEdit="1"/>
              </p:cNvSpPr>
              <p:nvPr/>
            </p:nvSpPr>
            <p:spPr>
              <a:xfrm>
                <a:off x="7137916" y="6166874"/>
                <a:ext cx="3047501" cy="369332"/>
              </a:xfrm>
              <a:prstGeom prst="rect">
                <a:avLst/>
              </a:prstGeom>
              <a:blipFill>
                <a:blip r:embed="rId3"/>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8" name="Rettangolo 87">
                <a:extLst>
                  <a:ext uri="{FF2B5EF4-FFF2-40B4-BE49-F238E27FC236}">
                    <a16:creationId xmlns:a16="http://schemas.microsoft.com/office/drawing/2014/main" id="{BA8651FC-926A-47FB-B2AA-08CA89E4D540}"/>
                  </a:ext>
                </a:extLst>
              </p:cNvPr>
              <p:cNvSpPr/>
              <p:nvPr/>
            </p:nvSpPr>
            <p:spPr>
              <a:xfrm>
                <a:off x="7073612" y="1811741"/>
                <a:ext cx="2986010"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1</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𝐴</m:t>
                          </m:r>
                        </m:e>
                      </m:d>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𝑇</m:t>
                          </m:r>
                          <m:r>
                            <a:rPr lang="it-IT" i="1">
                              <a:latin typeface="Cambria Math" panose="02040503050406030204" pitchFamily="18" charset="0"/>
                            </a:rPr>
                            <m:t>|</m:t>
                          </m:r>
                          <m:r>
                            <a:rPr lang="it-IT" i="1">
                              <a:latin typeface="Cambria Math" panose="02040503050406030204" pitchFamily="18" charset="0"/>
                            </a:rPr>
                            <m:t>𝐴</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𝐿</m:t>
                          </m:r>
                        </m:sub>
                      </m:sSub>
                      <m:d>
                        <m:dPr>
                          <m:ctrlPr>
                            <a:rPr lang="it-IT" i="1">
                              <a:latin typeface="Cambria Math" panose="02040503050406030204" pitchFamily="18" charset="0"/>
                            </a:rPr>
                          </m:ctrlPr>
                        </m:dPr>
                        <m:e>
                          <m:r>
                            <a:rPr lang="it-IT" i="1">
                              <a:latin typeface="Cambria Math" panose="02040503050406030204" pitchFamily="18" charset="0"/>
                            </a:rPr>
                            <m:t>𝑇</m:t>
                          </m:r>
                        </m:e>
                      </m:d>
                    </m:oMath>
                  </m:oMathPara>
                </a14:m>
                <a:endParaRPr lang="it-IT" dirty="0"/>
              </a:p>
            </p:txBody>
          </p:sp>
        </mc:Choice>
        <mc:Fallback xmlns="">
          <p:sp>
            <p:nvSpPr>
              <p:cNvPr id="88" name="Rettangolo 87">
                <a:extLst>
                  <a:ext uri="{FF2B5EF4-FFF2-40B4-BE49-F238E27FC236}">
                    <a16:creationId xmlns:a16="http://schemas.microsoft.com/office/drawing/2014/main" id="{BA8651FC-926A-47FB-B2AA-08CA89E4D540}"/>
                  </a:ext>
                </a:extLst>
              </p:cNvPr>
              <p:cNvSpPr>
                <a:spLocks noRot="1" noChangeAspect="1" noMove="1" noResize="1" noEditPoints="1" noAdjustHandles="1" noChangeArrowheads="1" noChangeShapeType="1" noTextEdit="1"/>
              </p:cNvSpPr>
              <p:nvPr/>
            </p:nvSpPr>
            <p:spPr>
              <a:xfrm>
                <a:off x="7073612" y="1811741"/>
                <a:ext cx="2986010" cy="381515"/>
              </a:xfrm>
              <a:prstGeom prst="rect">
                <a:avLst/>
              </a:prstGeom>
              <a:blipFill>
                <a:blip r:embed="rId4"/>
                <a:stretch>
                  <a:fillRect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1" name="Rettangolo 90">
                <a:extLst>
                  <a:ext uri="{FF2B5EF4-FFF2-40B4-BE49-F238E27FC236}">
                    <a16:creationId xmlns:a16="http://schemas.microsoft.com/office/drawing/2014/main" id="{65494935-9AC9-48BF-9416-7B6A826C5AF0}"/>
                  </a:ext>
                </a:extLst>
              </p:cNvPr>
              <p:cNvSpPr/>
              <p:nvPr/>
            </p:nvSpPr>
            <p:spPr>
              <a:xfrm>
                <a:off x="200766" y="5328088"/>
                <a:ext cx="3640548" cy="3493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𝜇</m:t>
                              </m:r>
                            </m:e>
                            <m:sub>
                              <m:r>
                                <a:rPr lang="it-IT" sz="1600" b="0" i="1" smtClean="0">
                                  <a:latin typeface="Cambria Math" panose="02040503050406030204" pitchFamily="18" charset="0"/>
                                </a:rPr>
                                <m:t>3,5</m:t>
                              </m:r>
                            </m:sub>
                          </m:sSub>
                          <m:r>
                            <a:rPr lang="it-IT" sz="1600" b="0" i="1" smtClean="0">
                              <a:latin typeface="Cambria Math" panose="02040503050406030204" pitchFamily="18" charset="0"/>
                            </a:rPr>
                            <m:t>=</m:t>
                          </m:r>
                          <m:r>
                            <a:rPr lang="it-IT" sz="1600" i="1">
                              <a:latin typeface="Cambria Math" panose="02040503050406030204" pitchFamily="18" charset="0"/>
                            </a:rPr>
                            <m:t>𝛿</m:t>
                          </m:r>
                        </m:e>
                        <m:sub>
                          <m:r>
                            <a:rPr lang="it-IT" sz="1600" i="1">
                              <a:latin typeface="Cambria Math" panose="02040503050406030204" pitchFamily="18" charset="0"/>
                            </a:rPr>
                            <m:t>5→3</m:t>
                          </m:r>
                        </m:sub>
                      </m:sSub>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𝛿</m:t>
                          </m:r>
                        </m:e>
                        <m:sub>
                          <m:r>
                            <a:rPr lang="it-IT" sz="1600" b="0" i="1" smtClean="0">
                              <a:latin typeface="Cambria Math" panose="02040503050406030204" pitchFamily="18" charset="0"/>
                            </a:rPr>
                            <m:t>3→5</m:t>
                          </m:r>
                        </m:sub>
                      </m:sSub>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𝑓</m:t>
                          </m:r>
                        </m:e>
                        <m:sub>
                          <m:r>
                            <a:rPr lang="it-IT" sz="1600" b="0" i="1" smtClean="0">
                              <a:latin typeface="Cambria Math" panose="02040503050406030204" pitchFamily="18" charset="0"/>
                            </a:rPr>
                            <m:t>𝐷</m:t>
                          </m:r>
                        </m:sub>
                      </m:sSub>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𝐵</m:t>
                          </m:r>
                          <m:r>
                            <a:rPr lang="it-IT" sz="1600" b="0" i="1" smtClean="0">
                              <a:latin typeface="Cambria Math" panose="02040503050406030204" pitchFamily="18" charset="0"/>
                            </a:rPr>
                            <m:t>,</m:t>
                          </m:r>
                          <m:r>
                            <a:rPr lang="it-IT" sz="1600" b="0" i="1" smtClean="0">
                              <a:latin typeface="Cambria Math" panose="02040503050406030204" pitchFamily="18" charset="0"/>
                            </a:rPr>
                            <m:t>𝐸</m:t>
                          </m:r>
                        </m:e>
                      </m:d>
                      <m:r>
                        <a:rPr lang="it-IT" sz="1600" b="0" i="1" smtClean="0">
                          <a:latin typeface="Cambria Math" panose="02040503050406030204" pitchFamily="18" charset="0"/>
                        </a:rPr>
                        <m:t>⋅</m:t>
                      </m:r>
                      <m:sSub>
                        <m:sSubPr>
                          <m:ctrlPr>
                            <a:rPr lang="it-IT" sz="1600" i="1">
                              <a:latin typeface="Cambria Math" panose="02040503050406030204" pitchFamily="18" charset="0"/>
                            </a:rPr>
                          </m:ctrlPr>
                        </m:sSubPr>
                        <m:e>
                          <m:r>
                            <a:rPr lang="it-IT" sz="1600" i="1">
                              <a:latin typeface="Cambria Math" panose="02040503050406030204" pitchFamily="18" charset="0"/>
                            </a:rPr>
                            <m:t>𝑓</m:t>
                          </m:r>
                        </m:e>
                        <m:sub>
                          <m:r>
                            <a:rPr lang="it-IT" sz="1600" i="1">
                              <a:latin typeface="Cambria Math" panose="02040503050406030204" pitchFamily="18" charset="0"/>
                            </a:rPr>
                            <m:t>𝐿</m:t>
                          </m:r>
                        </m:sub>
                      </m:sSub>
                      <m:d>
                        <m:dPr>
                          <m:ctrlPr>
                            <a:rPr lang="it-IT" sz="1600" i="1">
                              <a:latin typeface="Cambria Math" panose="02040503050406030204" pitchFamily="18" charset="0"/>
                            </a:rPr>
                          </m:ctrlPr>
                        </m:dPr>
                        <m:e>
                          <m:r>
                            <a:rPr lang="it-IT" sz="1600" i="1">
                              <a:latin typeface="Cambria Math" panose="02040503050406030204" pitchFamily="18" charset="0"/>
                            </a:rPr>
                            <m:t>𝐵</m:t>
                          </m:r>
                          <m:r>
                            <a:rPr lang="it-IT" sz="1600" b="0" i="1" smtClean="0">
                              <a:latin typeface="Cambria Math" panose="02040503050406030204" pitchFamily="18" charset="0"/>
                            </a:rPr>
                            <m:t>,</m:t>
                          </m:r>
                          <m:r>
                            <a:rPr lang="it-IT" sz="1600" b="0" i="1" smtClean="0">
                              <a:latin typeface="Cambria Math" panose="02040503050406030204" pitchFamily="18" charset="0"/>
                            </a:rPr>
                            <m:t>𝐸</m:t>
                          </m:r>
                        </m:e>
                      </m:d>
                    </m:oMath>
                  </m:oMathPara>
                </a14:m>
                <a:endParaRPr lang="it-IT" sz="1600" dirty="0"/>
              </a:p>
            </p:txBody>
          </p:sp>
        </mc:Choice>
        <mc:Fallback xmlns="">
          <p:sp>
            <p:nvSpPr>
              <p:cNvPr id="91" name="Rettangolo 90">
                <a:extLst>
                  <a:ext uri="{FF2B5EF4-FFF2-40B4-BE49-F238E27FC236}">
                    <a16:creationId xmlns:a16="http://schemas.microsoft.com/office/drawing/2014/main" id="{65494935-9AC9-48BF-9416-7B6A826C5AF0}"/>
                  </a:ext>
                </a:extLst>
              </p:cNvPr>
              <p:cNvSpPr>
                <a:spLocks noRot="1" noChangeAspect="1" noMove="1" noResize="1" noEditPoints="1" noAdjustHandles="1" noChangeArrowheads="1" noChangeShapeType="1" noTextEdit="1"/>
              </p:cNvSpPr>
              <p:nvPr/>
            </p:nvSpPr>
            <p:spPr>
              <a:xfrm>
                <a:off x="200766" y="5328088"/>
                <a:ext cx="3640548" cy="349326"/>
              </a:xfrm>
              <a:prstGeom prst="rect">
                <a:avLst/>
              </a:prstGeom>
              <a:blipFill>
                <a:blip r:embed="rId5"/>
                <a:stretch>
                  <a:fillRect b="-8772"/>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Rettangolo 91">
                <a:extLst>
                  <a:ext uri="{FF2B5EF4-FFF2-40B4-BE49-F238E27FC236}">
                    <a16:creationId xmlns:a16="http://schemas.microsoft.com/office/drawing/2014/main" id="{C14F93AF-5BEF-4DD8-A5D4-896A4184BD09}"/>
                  </a:ext>
                </a:extLst>
              </p:cNvPr>
              <p:cNvSpPr/>
              <p:nvPr/>
            </p:nvSpPr>
            <p:spPr>
              <a:xfrm>
                <a:off x="5930556" y="5333442"/>
                <a:ext cx="2473882"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3,6</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i="1">
                              <a:latin typeface="Cambria Math" panose="02040503050406030204" pitchFamily="18" charset="0"/>
                            </a:rPr>
                            <m:t>6→3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𝑠</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𝐵</m:t>
                          </m:r>
                          <m:r>
                            <a:rPr lang="it-IT" b="0" i="1" smtClean="0">
                              <a:latin typeface="Cambria Math" panose="02040503050406030204" pitchFamily="18" charset="0"/>
                            </a:rPr>
                            <m:t>,</m:t>
                          </m:r>
                          <m:r>
                            <a:rPr lang="it-IT" b="0" i="1" smtClean="0">
                              <a:latin typeface="Cambria Math" panose="02040503050406030204" pitchFamily="18" charset="0"/>
                            </a:rPr>
                            <m:t>𝐿</m:t>
                          </m:r>
                        </m:e>
                      </m:d>
                    </m:oMath>
                  </m:oMathPara>
                </a14:m>
                <a:endParaRPr lang="it-IT" dirty="0"/>
              </a:p>
            </p:txBody>
          </p:sp>
        </mc:Choice>
        <mc:Fallback xmlns="">
          <p:sp>
            <p:nvSpPr>
              <p:cNvPr id="92" name="Rettangolo 91">
                <a:extLst>
                  <a:ext uri="{FF2B5EF4-FFF2-40B4-BE49-F238E27FC236}">
                    <a16:creationId xmlns:a16="http://schemas.microsoft.com/office/drawing/2014/main" id="{C14F93AF-5BEF-4DD8-A5D4-896A4184BD09}"/>
                  </a:ext>
                </a:extLst>
              </p:cNvPr>
              <p:cNvSpPr>
                <a:spLocks noRot="1" noChangeAspect="1" noMove="1" noResize="1" noEditPoints="1" noAdjustHandles="1" noChangeArrowheads="1" noChangeShapeType="1" noTextEdit="1"/>
              </p:cNvSpPr>
              <p:nvPr/>
            </p:nvSpPr>
            <p:spPr>
              <a:xfrm>
                <a:off x="5930556" y="5333442"/>
                <a:ext cx="2473882" cy="381515"/>
              </a:xfrm>
              <a:prstGeom prst="rect">
                <a:avLst/>
              </a:prstGeom>
              <a:blipFill>
                <a:blip r:embed="rId6"/>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3" name="Rettangolo 92">
                <a:extLst>
                  <a:ext uri="{FF2B5EF4-FFF2-40B4-BE49-F238E27FC236}">
                    <a16:creationId xmlns:a16="http://schemas.microsoft.com/office/drawing/2014/main" id="{631BCD23-C215-4A02-9672-51C31D801812}"/>
                  </a:ext>
                </a:extLst>
              </p:cNvPr>
              <p:cNvSpPr/>
              <p:nvPr/>
            </p:nvSpPr>
            <p:spPr>
              <a:xfrm>
                <a:off x="6807264" y="3881430"/>
                <a:ext cx="3784754" cy="381515"/>
              </a:xfrm>
              <a:prstGeom prst="rect">
                <a:avLst/>
              </a:prstGeom>
              <a:solidFill>
                <a:schemeClr val="bg1">
                  <a:alpha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panose="02040503050406030204" pitchFamily="18" charset="0"/>
                                </a:rPr>
                                <m:t>𝜇</m:t>
                              </m:r>
                            </m:e>
                            <m:sub>
                              <m:r>
                                <a:rPr lang="it-IT" b="0" i="1" smtClean="0">
                                  <a:latin typeface="Cambria Math" panose="02040503050406030204" pitchFamily="18" charset="0"/>
                                </a:rPr>
                                <m:t>2,4</m:t>
                              </m:r>
                            </m:sub>
                          </m:sSub>
                          <m:r>
                            <a:rPr lang="it-IT" i="1">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4</m:t>
                          </m:r>
                          <m:r>
                            <a:rPr lang="it-IT" i="1">
                              <a:latin typeface="Cambria Math" panose="02040503050406030204" pitchFamily="18" charset="0"/>
                            </a:rPr>
                            <m:t>→</m:t>
                          </m:r>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2→4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𝑋</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𝐿</m:t>
                          </m:r>
                          <m:r>
                            <a:rPr lang="it-IT" b="0" i="1" smtClean="0">
                              <a:latin typeface="Cambria Math" panose="02040503050406030204" pitchFamily="18" charset="0"/>
                            </a:rPr>
                            <m:t>,</m:t>
                          </m:r>
                          <m:r>
                            <a:rPr lang="it-IT" b="0" i="1" smtClean="0">
                              <a:latin typeface="Cambria Math" panose="02040503050406030204" pitchFamily="18" charset="0"/>
                            </a:rPr>
                            <m:t>𝑇</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e>
                      </m:d>
                    </m:oMath>
                  </m:oMathPara>
                </a14:m>
                <a:endParaRPr lang="it-IT" dirty="0"/>
              </a:p>
            </p:txBody>
          </p:sp>
        </mc:Choice>
        <mc:Fallback xmlns="">
          <p:sp>
            <p:nvSpPr>
              <p:cNvPr id="93" name="Rettangolo 92">
                <a:extLst>
                  <a:ext uri="{FF2B5EF4-FFF2-40B4-BE49-F238E27FC236}">
                    <a16:creationId xmlns:a16="http://schemas.microsoft.com/office/drawing/2014/main" id="{631BCD23-C215-4A02-9672-51C31D801812}"/>
                  </a:ext>
                </a:extLst>
              </p:cNvPr>
              <p:cNvSpPr>
                <a:spLocks noRot="1" noChangeAspect="1" noMove="1" noResize="1" noEditPoints="1" noAdjustHandles="1" noChangeArrowheads="1" noChangeShapeType="1" noTextEdit="1"/>
              </p:cNvSpPr>
              <p:nvPr/>
            </p:nvSpPr>
            <p:spPr>
              <a:xfrm>
                <a:off x="6807264" y="3881430"/>
                <a:ext cx="3784754" cy="381515"/>
              </a:xfrm>
              <a:prstGeom prst="rect">
                <a:avLst/>
              </a:prstGeom>
              <a:blipFill>
                <a:blip r:embed="rId7"/>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6" name="Rettangolo 95">
                <a:extLst>
                  <a:ext uri="{FF2B5EF4-FFF2-40B4-BE49-F238E27FC236}">
                    <a16:creationId xmlns:a16="http://schemas.microsoft.com/office/drawing/2014/main" id="{304ABE03-38CA-4C73-9F3B-3D1003E5F927}"/>
                  </a:ext>
                </a:extLst>
              </p:cNvPr>
              <p:cNvSpPr/>
              <p:nvPr/>
            </p:nvSpPr>
            <p:spPr>
              <a:xfrm>
                <a:off x="1062284" y="3916066"/>
                <a:ext cx="4036298"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2,3</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3</m:t>
                          </m:r>
                          <m:r>
                            <a:rPr lang="it-IT" i="1">
                              <a:latin typeface="Cambria Math" panose="02040503050406030204" pitchFamily="18" charset="0"/>
                            </a:rPr>
                            <m:t>→</m:t>
                          </m:r>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2→3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𝐵</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𝑇</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e>
                      </m:d>
                    </m:oMath>
                  </m:oMathPara>
                </a14:m>
                <a:endParaRPr lang="it-IT" dirty="0"/>
              </a:p>
            </p:txBody>
          </p:sp>
        </mc:Choice>
        <mc:Fallback xmlns="">
          <p:sp>
            <p:nvSpPr>
              <p:cNvPr id="96" name="Rettangolo 95">
                <a:extLst>
                  <a:ext uri="{FF2B5EF4-FFF2-40B4-BE49-F238E27FC236}">
                    <a16:creationId xmlns:a16="http://schemas.microsoft.com/office/drawing/2014/main" id="{304ABE03-38CA-4C73-9F3B-3D1003E5F927}"/>
                  </a:ext>
                </a:extLst>
              </p:cNvPr>
              <p:cNvSpPr>
                <a:spLocks noRot="1" noChangeAspect="1" noMove="1" noResize="1" noEditPoints="1" noAdjustHandles="1" noChangeArrowheads="1" noChangeShapeType="1" noTextEdit="1"/>
              </p:cNvSpPr>
              <p:nvPr/>
            </p:nvSpPr>
            <p:spPr>
              <a:xfrm>
                <a:off x="1062284" y="3916066"/>
                <a:ext cx="4036298" cy="381515"/>
              </a:xfrm>
              <a:prstGeom prst="rect">
                <a:avLst/>
              </a:prstGeom>
              <a:blipFill>
                <a:blip r:embed="rId8"/>
                <a:stretch>
                  <a:fillRect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1" name="Rettangolo 80">
                <a:extLst>
                  <a:ext uri="{FF2B5EF4-FFF2-40B4-BE49-F238E27FC236}">
                    <a16:creationId xmlns:a16="http://schemas.microsoft.com/office/drawing/2014/main" id="{7818DAAD-B824-4DDC-BF01-4CE6E631D82F}"/>
                  </a:ext>
                </a:extLst>
              </p:cNvPr>
              <p:cNvSpPr/>
              <p:nvPr/>
            </p:nvSpPr>
            <p:spPr>
              <a:xfrm>
                <a:off x="6541304" y="2465985"/>
                <a:ext cx="3758208" cy="381515"/>
              </a:xfrm>
              <a:prstGeom prst="rect">
                <a:avLst/>
              </a:prstGeom>
            </p:spPr>
            <p:txBody>
              <a:bodyPr wrap="none">
                <a:spAutoFit/>
              </a:bodyPr>
              <a:lstStyle/>
              <a:p>
                <a14:m>
                  <m:oMath xmlns:m="http://schemas.openxmlformats.org/officeDocument/2006/math">
                    <m:sSub>
                      <m:sSubPr>
                        <m:ctrlPr>
                          <a:rPr lang="it-IT" i="1" smtClean="0">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panose="02040503050406030204" pitchFamily="18" charset="0"/>
                              </a:rPr>
                              <m:t>𝜇</m:t>
                            </m:r>
                          </m:e>
                          <m:sub>
                            <m:r>
                              <a:rPr lang="it-IT" b="0" i="1" smtClean="0">
                                <a:latin typeface="Cambria Math" panose="02040503050406030204" pitchFamily="18" charset="0"/>
                              </a:rPr>
                              <m:t>1,2</m:t>
                            </m:r>
                          </m:sub>
                        </m:sSub>
                        <m:r>
                          <a:rPr lang="it-IT" i="1">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2</m:t>
                        </m:r>
                        <m:r>
                          <a:rPr lang="it-IT" i="1">
                            <a:latin typeface="Cambria Math" panose="02040503050406030204" pitchFamily="18" charset="0"/>
                          </a:rPr>
                          <m:t>→</m:t>
                        </m:r>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1→2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𝑇</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𝐴</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𝑇</m:t>
                        </m:r>
                      </m:e>
                    </m:d>
                  </m:oMath>
                </a14:m>
                <a:r>
                  <a:rPr lang="it-IT" dirty="0"/>
                  <a:t> </a:t>
                </a:r>
              </a:p>
            </p:txBody>
          </p:sp>
        </mc:Choice>
        <mc:Fallback xmlns="">
          <p:sp>
            <p:nvSpPr>
              <p:cNvPr id="81" name="Rettangolo 80">
                <a:extLst>
                  <a:ext uri="{FF2B5EF4-FFF2-40B4-BE49-F238E27FC236}">
                    <a16:creationId xmlns:a16="http://schemas.microsoft.com/office/drawing/2014/main" id="{7818DAAD-B824-4DDC-BF01-4CE6E631D82F}"/>
                  </a:ext>
                </a:extLst>
              </p:cNvPr>
              <p:cNvSpPr>
                <a:spLocks noRot="1" noChangeAspect="1" noMove="1" noResize="1" noEditPoints="1" noAdjustHandles="1" noChangeArrowheads="1" noChangeShapeType="1" noTextEdit="1"/>
              </p:cNvSpPr>
              <p:nvPr/>
            </p:nvSpPr>
            <p:spPr>
              <a:xfrm>
                <a:off x="6541304" y="2465985"/>
                <a:ext cx="3758208" cy="381515"/>
              </a:xfrm>
              <a:prstGeom prst="rect">
                <a:avLst/>
              </a:prstGeom>
              <a:blipFill>
                <a:blip r:embed="rId9"/>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6" name="Rettangolo 65">
                <a:extLst>
                  <a:ext uri="{FF2B5EF4-FFF2-40B4-BE49-F238E27FC236}">
                    <a16:creationId xmlns:a16="http://schemas.microsoft.com/office/drawing/2014/main" id="{C68E296B-A75A-454F-B4A1-43896D696519}"/>
                  </a:ext>
                </a:extLst>
              </p:cNvPr>
              <p:cNvSpPr/>
              <p:nvPr/>
            </p:nvSpPr>
            <p:spPr>
              <a:xfrm>
                <a:off x="7137916" y="3226570"/>
                <a:ext cx="4108045" cy="369332"/>
              </a:xfrm>
              <a:prstGeom prst="rect">
                <a:avLst/>
              </a:prstGeom>
              <a:solidFill>
                <a:schemeClr val="bg1">
                  <a:alpha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2</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𝑇</m:t>
                          </m:r>
                          <m:r>
                            <a:rPr lang="it-IT" i="1">
                              <a:latin typeface="Cambria Math" panose="02040503050406030204" pitchFamily="18" charset="0"/>
                            </a:rPr>
                            <m:t>,</m:t>
                          </m:r>
                          <m:r>
                            <a:rPr lang="it-IT" i="1">
                              <a:latin typeface="Cambria Math" panose="02040503050406030204" pitchFamily="18" charset="0"/>
                            </a:rPr>
                            <m:t>𝐿</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𝐴</m:t>
                          </m:r>
                        </m:sub>
                      </m:sSub>
                      <m:d>
                        <m:dPr>
                          <m:ctrlPr>
                            <a:rPr lang="it-IT" i="1">
                              <a:latin typeface="Cambria Math" panose="02040503050406030204" pitchFamily="18" charset="0"/>
                            </a:rPr>
                          </m:ctrlPr>
                        </m:dPr>
                        <m:e>
                          <m:r>
                            <a:rPr lang="it-IT" i="1">
                              <a:latin typeface="Cambria Math" panose="02040503050406030204" pitchFamily="18" charset="0"/>
                            </a:rPr>
                            <m:t>𝑇</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𝐵</m:t>
                          </m:r>
                        </m:sub>
                      </m:sSub>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𝐿</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𝑋</m:t>
                          </m:r>
                        </m:sub>
                      </m:sSub>
                      <m:d>
                        <m:dPr>
                          <m:ctrlPr>
                            <a:rPr lang="it-IT" i="1">
                              <a:latin typeface="Cambria Math" panose="02040503050406030204" pitchFamily="18" charset="0"/>
                            </a:rPr>
                          </m:ctrlPr>
                        </m:dPr>
                        <m:e>
                          <m:r>
                            <a:rPr lang="it-IT" i="1">
                              <a:latin typeface="Cambria Math" panose="02040503050406030204" pitchFamily="18" charset="0"/>
                            </a:rPr>
                            <m:t>𝐸</m:t>
                          </m:r>
                        </m:e>
                      </m:d>
                    </m:oMath>
                  </m:oMathPara>
                </a14:m>
                <a:endParaRPr lang="it-IT" dirty="0"/>
              </a:p>
            </p:txBody>
          </p:sp>
        </mc:Choice>
        <mc:Fallback xmlns="">
          <p:sp>
            <p:nvSpPr>
              <p:cNvPr id="66" name="Rettangolo 65">
                <a:extLst>
                  <a:ext uri="{FF2B5EF4-FFF2-40B4-BE49-F238E27FC236}">
                    <a16:creationId xmlns:a16="http://schemas.microsoft.com/office/drawing/2014/main" id="{C68E296B-A75A-454F-B4A1-43896D696519}"/>
                  </a:ext>
                </a:extLst>
              </p:cNvPr>
              <p:cNvSpPr>
                <a:spLocks noRot="1" noChangeAspect="1" noMove="1" noResize="1" noEditPoints="1" noAdjustHandles="1" noChangeArrowheads="1" noChangeShapeType="1" noTextEdit="1"/>
              </p:cNvSpPr>
              <p:nvPr/>
            </p:nvSpPr>
            <p:spPr>
              <a:xfrm>
                <a:off x="7137916" y="3226570"/>
                <a:ext cx="4108045" cy="369332"/>
              </a:xfrm>
              <a:prstGeom prst="rect">
                <a:avLst/>
              </a:prstGeom>
              <a:blipFill>
                <a:blip r:embed="rId10"/>
                <a:stretch>
                  <a:fillRect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3" name="Rettangolo 62">
                <a:extLst>
                  <a:ext uri="{FF2B5EF4-FFF2-40B4-BE49-F238E27FC236}">
                    <a16:creationId xmlns:a16="http://schemas.microsoft.com/office/drawing/2014/main" id="{61D6A288-3FB1-4618-8C99-7E3E79DCC6B4}"/>
                  </a:ext>
                </a:extLst>
              </p:cNvPr>
              <p:cNvSpPr/>
              <p:nvPr/>
            </p:nvSpPr>
            <p:spPr>
              <a:xfrm>
                <a:off x="8478078" y="4609204"/>
                <a:ext cx="2349809" cy="381515"/>
              </a:xfrm>
              <a:prstGeom prst="rect">
                <a:avLst/>
              </a:prstGeom>
              <a:solidFill>
                <a:schemeClr val="bg1">
                  <a:alpha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4</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𝑋</m:t>
                          </m:r>
                          <m:r>
                            <a:rPr lang="it-IT" i="1">
                              <a:latin typeface="Cambria Math" panose="02040503050406030204" pitchFamily="18" charset="0"/>
                            </a:rPr>
                            <m:t>|</m:t>
                          </m:r>
                          <m:r>
                            <a:rPr lang="it-IT" i="1">
                              <a:latin typeface="Cambria Math" panose="02040503050406030204" pitchFamily="18" charset="0"/>
                            </a:rPr>
                            <m:t>𝐸</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𝐿</m:t>
                          </m:r>
                          <m:r>
                            <a:rPr lang="it-IT" i="1">
                              <a:latin typeface="Cambria Math" panose="02040503050406030204" pitchFamily="18" charset="0"/>
                            </a:rPr>
                            <m:t>,</m:t>
                          </m:r>
                          <m:r>
                            <a:rPr lang="it-IT" i="1">
                              <a:latin typeface="Cambria Math" panose="02040503050406030204" pitchFamily="18" charset="0"/>
                            </a:rPr>
                            <m:t>𝑇</m:t>
                          </m:r>
                        </m:sub>
                      </m:sSub>
                      <m:d>
                        <m:dPr>
                          <m:ctrlPr>
                            <a:rPr lang="it-IT" i="1">
                              <a:latin typeface="Cambria Math" panose="02040503050406030204" pitchFamily="18" charset="0"/>
                            </a:rPr>
                          </m:ctrlPr>
                        </m:dPr>
                        <m:e>
                          <m:r>
                            <a:rPr lang="it-IT" i="1">
                              <a:latin typeface="Cambria Math" panose="02040503050406030204" pitchFamily="18" charset="0"/>
                            </a:rPr>
                            <m:t>𝐸</m:t>
                          </m:r>
                        </m:e>
                      </m:d>
                    </m:oMath>
                  </m:oMathPara>
                </a14:m>
                <a:endParaRPr lang="it-IT" dirty="0"/>
              </a:p>
            </p:txBody>
          </p:sp>
        </mc:Choice>
        <mc:Fallback xmlns="">
          <p:sp>
            <p:nvSpPr>
              <p:cNvPr id="63" name="Rettangolo 62">
                <a:extLst>
                  <a:ext uri="{FF2B5EF4-FFF2-40B4-BE49-F238E27FC236}">
                    <a16:creationId xmlns:a16="http://schemas.microsoft.com/office/drawing/2014/main" id="{61D6A288-3FB1-4618-8C99-7E3E79DCC6B4}"/>
                  </a:ext>
                </a:extLst>
              </p:cNvPr>
              <p:cNvSpPr>
                <a:spLocks noRot="1" noChangeAspect="1" noMove="1" noResize="1" noEditPoints="1" noAdjustHandles="1" noChangeArrowheads="1" noChangeShapeType="1" noTextEdit="1"/>
              </p:cNvSpPr>
              <p:nvPr/>
            </p:nvSpPr>
            <p:spPr>
              <a:xfrm>
                <a:off x="8478078" y="4609204"/>
                <a:ext cx="2349809" cy="381515"/>
              </a:xfrm>
              <a:prstGeom prst="rect">
                <a:avLst/>
              </a:prstGeom>
              <a:blipFill>
                <a:blip r:embed="rId11"/>
                <a:stretch>
                  <a:fillRect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4" name="Rettangolo 63">
                <a:extLst>
                  <a:ext uri="{FF2B5EF4-FFF2-40B4-BE49-F238E27FC236}">
                    <a16:creationId xmlns:a16="http://schemas.microsoft.com/office/drawing/2014/main" id="{8D5DB1F4-501A-4767-BD0C-3A1CA7F1529E}"/>
                  </a:ext>
                </a:extLst>
              </p:cNvPr>
              <p:cNvSpPr/>
              <p:nvPr/>
            </p:nvSpPr>
            <p:spPr>
              <a:xfrm>
                <a:off x="510968" y="4621599"/>
                <a:ext cx="3451779" cy="36933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it-IT" i="1" smtClean="0">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3</m:t>
                          </m:r>
                        </m:sub>
                      </m:sSub>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𝑇</m:t>
                          </m:r>
                        </m:sub>
                      </m:sSub>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𝐿</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𝐷</m:t>
                          </m:r>
                        </m:sub>
                      </m:sSub>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𝐸</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𝑠</m:t>
                          </m:r>
                        </m:sub>
                      </m:sSub>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𝐿</m:t>
                          </m:r>
                        </m:e>
                      </m:d>
                    </m:oMath>
                  </m:oMathPara>
                </a14:m>
                <a:endParaRPr lang="it-IT" dirty="0"/>
              </a:p>
            </p:txBody>
          </p:sp>
        </mc:Choice>
        <mc:Fallback xmlns="">
          <p:sp>
            <p:nvSpPr>
              <p:cNvPr id="64" name="Rettangolo 63">
                <a:extLst>
                  <a:ext uri="{FF2B5EF4-FFF2-40B4-BE49-F238E27FC236}">
                    <a16:creationId xmlns:a16="http://schemas.microsoft.com/office/drawing/2014/main" id="{8D5DB1F4-501A-4767-BD0C-3A1CA7F1529E}"/>
                  </a:ext>
                </a:extLst>
              </p:cNvPr>
              <p:cNvSpPr>
                <a:spLocks noRot="1" noChangeAspect="1" noMove="1" noResize="1" noEditPoints="1" noAdjustHandles="1" noChangeArrowheads="1" noChangeShapeType="1" noTextEdit="1"/>
              </p:cNvSpPr>
              <p:nvPr/>
            </p:nvSpPr>
            <p:spPr>
              <a:xfrm>
                <a:off x="510968" y="4621599"/>
                <a:ext cx="3451779" cy="369332"/>
              </a:xfrm>
              <a:prstGeom prst="rect">
                <a:avLst/>
              </a:prstGeom>
              <a:blipFill>
                <a:blip r:embed="rId12"/>
                <a:stretch>
                  <a:fillRect l="-530"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4" name="CasellaDiTesto 83">
                <a:extLst>
                  <a:ext uri="{FF2B5EF4-FFF2-40B4-BE49-F238E27FC236}">
                    <a16:creationId xmlns:a16="http://schemas.microsoft.com/office/drawing/2014/main" id="{E94B9B74-A092-4921-9B56-35B6030FECB6}"/>
                  </a:ext>
                </a:extLst>
              </p:cNvPr>
              <p:cNvSpPr txBox="1"/>
              <p:nvPr/>
            </p:nvSpPr>
            <p:spPr>
              <a:xfrm>
                <a:off x="201881" y="1563609"/>
                <a:ext cx="4513690" cy="658514"/>
              </a:xfrm>
              <a:prstGeom prst="rect">
                <a:avLst/>
              </a:prstGeom>
              <a:noFill/>
            </p:spPr>
            <p:txBody>
              <a:bodyPr wrap="square" rtlCol="0">
                <a:spAutoFit/>
              </a:bodyPr>
              <a:lstStyle/>
              <a:p>
                <a:pPr algn="just"/>
                <a:r>
                  <a:rPr lang="it-IT" dirty="0"/>
                  <a:t>Aggiorniamo il sepset belief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3,5</m:t>
                        </m:r>
                      </m:sub>
                    </m:sSub>
                  </m:oMath>
                </a14:m>
                <a:r>
                  <a:rPr lang="it-IT" dirty="0"/>
                  <a:t> calcolando il messaggio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3→5</m:t>
                        </m:r>
                      </m:sub>
                    </m:sSub>
                  </m:oMath>
                </a14:m>
                <a:endParaRPr lang="it-IT" dirty="0"/>
              </a:p>
            </p:txBody>
          </p:sp>
        </mc:Choice>
        <mc:Fallback xmlns="">
          <p:sp>
            <p:nvSpPr>
              <p:cNvPr id="84" name="CasellaDiTesto 83">
                <a:extLst>
                  <a:ext uri="{FF2B5EF4-FFF2-40B4-BE49-F238E27FC236}">
                    <a16:creationId xmlns:a16="http://schemas.microsoft.com/office/drawing/2014/main" id="{E94B9B74-A092-4921-9B56-35B6030FECB6}"/>
                  </a:ext>
                </a:extLst>
              </p:cNvPr>
              <p:cNvSpPr txBox="1">
                <a:spLocks noRot="1" noChangeAspect="1" noMove="1" noResize="1" noEditPoints="1" noAdjustHandles="1" noChangeArrowheads="1" noChangeShapeType="1" noTextEdit="1"/>
              </p:cNvSpPr>
              <p:nvPr/>
            </p:nvSpPr>
            <p:spPr>
              <a:xfrm>
                <a:off x="201881" y="1563609"/>
                <a:ext cx="4513690" cy="658514"/>
              </a:xfrm>
              <a:prstGeom prst="rect">
                <a:avLst/>
              </a:prstGeom>
              <a:blipFill>
                <a:blip r:embed="rId13"/>
                <a:stretch>
                  <a:fillRect l="-1080" t="-3670" r="-1080" b="-1284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5" name="CasellaDiTesto 84">
                <a:extLst>
                  <a:ext uri="{FF2B5EF4-FFF2-40B4-BE49-F238E27FC236}">
                    <a16:creationId xmlns:a16="http://schemas.microsoft.com/office/drawing/2014/main" id="{EFAF3504-EE44-42B3-921D-B9F055FDDC24}"/>
                  </a:ext>
                </a:extLst>
              </p:cNvPr>
              <p:cNvSpPr txBox="1"/>
              <p:nvPr/>
            </p:nvSpPr>
            <p:spPr>
              <a:xfrm>
                <a:off x="221336" y="2207137"/>
                <a:ext cx="4571726" cy="9554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it-IT" i="1" smtClean="0">
                              <a:latin typeface="Cambria Math" panose="02040503050406030204" pitchFamily="18" charset="0"/>
                            </a:rPr>
                          </m:ctrlPr>
                        </m:sSubPr>
                        <m:e>
                          <m:r>
                            <a:rPr lang="it-IT" i="1">
                              <a:latin typeface="Cambria Math" panose="02040503050406030204" pitchFamily="18" charset="0"/>
                            </a:rPr>
                            <m:t>𝛿</m:t>
                          </m:r>
                        </m:e>
                        <m:sub>
                          <m:r>
                            <a:rPr lang="it-IT" b="0" i="1" smtClean="0">
                              <a:latin typeface="Cambria Math" panose="02040503050406030204" pitchFamily="18" charset="0"/>
                            </a:rPr>
                            <m:t>3</m:t>
                          </m:r>
                          <m:r>
                            <a:rPr lang="it-IT" i="1">
                              <a:latin typeface="Cambria Math" panose="02040503050406030204" pitchFamily="18" charset="0"/>
                            </a:rPr>
                            <m:t>→</m:t>
                          </m:r>
                          <m:r>
                            <a:rPr lang="it-IT" b="0" i="1" smtClean="0">
                              <a:latin typeface="Cambria Math" panose="02040503050406030204" pitchFamily="18" charset="0"/>
                            </a:rPr>
                            <m:t>5</m:t>
                          </m:r>
                        </m:sub>
                      </m:sSub>
                      <m:r>
                        <a:rPr lang="it-IT" b="0" i="1" smtClean="0">
                          <a:latin typeface="Cambria Math" panose="02040503050406030204" pitchFamily="18" charset="0"/>
                        </a:rPr>
                        <m:t>=</m:t>
                      </m:r>
                      <m:f>
                        <m:fPr>
                          <m:ctrlPr>
                            <a:rPr lang="it-IT" b="0" i="1" smtClean="0">
                              <a:latin typeface="Cambria Math" panose="02040503050406030204" pitchFamily="18" charset="0"/>
                            </a:rPr>
                          </m:ctrlPr>
                        </m:fPr>
                        <m:num>
                          <m:nary>
                            <m:naryPr>
                              <m:chr m:val="∑"/>
                              <m:supHide m:val="on"/>
                              <m:ctrlPr>
                                <a:rPr lang="it-IT" b="0" i="1" smtClean="0">
                                  <a:latin typeface="Cambria Math" panose="02040503050406030204" pitchFamily="18" charset="0"/>
                                </a:rPr>
                              </m:ctrlPr>
                            </m:naryPr>
                            <m:sub>
                              <m:r>
                                <m:rPr>
                                  <m:brk m:alnAt="7"/>
                                </m:rPr>
                                <a:rPr lang="it-IT" b="0" i="1" smtClean="0">
                                  <a:latin typeface="Cambria Math" panose="02040503050406030204" pitchFamily="18" charset="0"/>
                                </a:rPr>
                                <m:t>𝑙</m:t>
                              </m:r>
                            </m:sub>
                            <m:sup/>
                            <m:e>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b="0" i="1" smtClean="0">
                                      <a:latin typeface="Cambria Math" panose="02040503050406030204" pitchFamily="18" charset="0"/>
                                    </a:rPr>
                                    <m:t>3</m:t>
                                  </m:r>
                                </m:sub>
                              </m:sSub>
                            </m:e>
                          </m:nary>
                        </m:num>
                        <m:den>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5→3</m:t>
                              </m:r>
                            </m:sub>
                          </m:sSub>
                        </m:den>
                      </m:f>
                      <m:r>
                        <a:rPr lang="it-IT" b="0" i="1" smtClean="0">
                          <a:latin typeface="Cambria Math" panose="02040503050406030204" pitchFamily="18" charset="0"/>
                        </a:rPr>
                        <m:t>=</m:t>
                      </m:r>
                      <m:f>
                        <m:fPr>
                          <m:ctrlPr>
                            <a:rPr lang="it-IT" i="1">
                              <a:latin typeface="Cambria Math" panose="02040503050406030204" pitchFamily="18" charset="0"/>
                            </a:rPr>
                          </m:ctrlPr>
                        </m:fPr>
                        <m:num>
                          <m:nary>
                            <m:naryPr>
                              <m:chr m:val="∑"/>
                              <m:supHide m:val="on"/>
                              <m:ctrlPr>
                                <a:rPr lang="it-IT" i="1">
                                  <a:latin typeface="Cambria Math" panose="02040503050406030204" pitchFamily="18" charset="0"/>
                                </a:rPr>
                              </m:ctrlPr>
                            </m:naryPr>
                            <m:sub>
                              <m:r>
                                <m:rPr>
                                  <m:brk m:alnAt="7"/>
                                </m:rPr>
                                <a:rPr lang="it-IT" b="0" i="1" smtClean="0">
                                  <a:latin typeface="Cambria Math" panose="02040503050406030204" pitchFamily="18" charset="0"/>
                                </a:rPr>
                                <m:t>𝑙</m:t>
                              </m:r>
                            </m:sub>
                            <m:sup/>
                            <m:e>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𝑇</m:t>
                                  </m:r>
                                </m:sub>
                              </m:sSub>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b="0" i="1" smtClean="0">
                                      <a:latin typeface="Cambria Math" panose="02040503050406030204" pitchFamily="18" charset="0"/>
                                    </a:rPr>
                                    <m:t>𝑙</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𝐷</m:t>
                                  </m:r>
                                </m:sub>
                              </m:sSub>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𝐸</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𝑠</m:t>
                                  </m:r>
                                </m:sub>
                              </m:sSub>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b="0" i="1" smtClean="0">
                                      <a:latin typeface="Cambria Math" panose="02040503050406030204" pitchFamily="18" charset="0"/>
                                    </a:rPr>
                                    <m:t>𝑙</m:t>
                                  </m:r>
                                </m:e>
                              </m:d>
                            </m:e>
                          </m:nary>
                        </m:num>
                        <m:den>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𝐷</m:t>
                              </m:r>
                            </m:sub>
                          </m:sSub>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𝐸</m:t>
                              </m:r>
                            </m:e>
                          </m:d>
                        </m:den>
                      </m:f>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𝐿</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𝐵</m:t>
                          </m:r>
                          <m:r>
                            <a:rPr lang="it-IT" b="0" i="1" smtClean="0">
                              <a:latin typeface="Cambria Math" panose="02040503050406030204" pitchFamily="18" charset="0"/>
                            </a:rPr>
                            <m:t>,</m:t>
                          </m:r>
                          <m:r>
                            <a:rPr lang="it-IT" b="0" i="1" smtClean="0">
                              <a:latin typeface="Cambria Math" panose="02040503050406030204" pitchFamily="18" charset="0"/>
                            </a:rPr>
                            <m:t>𝐸</m:t>
                          </m:r>
                        </m:e>
                      </m:d>
                    </m:oMath>
                  </m:oMathPara>
                </a14:m>
                <a:endParaRPr lang="it-IT" dirty="0"/>
              </a:p>
            </p:txBody>
          </p:sp>
        </mc:Choice>
        <mc:Fallback xmlns="">
          <p:sp>
            <p:nvSpPr>
              <p:cNvPr id="85" name="CasellaDiTesto 84">
                <a:extLst>
                  <a:ext uri="{FF2B5EF4-FFF2-40B4-BE49-F238E27FC236}">
                    <a16:creationId xmlns:a16="http://schemas.microsoft.com/office/drawing/2014/main" id="{EFAF3504-EE44-42B3-921D-B9F055FDDC24}"/>
                  </a:ext>
                </a:extLst>
              </p:cNvPr>
              <p:cNvSpPr txBox="1">
                <a:spLocks noRot="1" noChangeAspect="1" noMove="1" noResize="1" noEditPoints="1" noAdjustHandles="1" noChangeArrowheads="1" noChangeShapeType="1" noTextEdit="1"/>
              </p:cNvSpPr>
              <p:nvPr/>
            </p:nvSpPr>
            <p:spPr>
              <a:xfrm>
                <a:off x="221336" y="2207137"/>
                <a:ext cx="4571726" cy="955454"/>
              </a:xfrm>
              <a:prstGeom prst="rect">
                <a:avLst/>
              </a:prstGeom>
              <a:blipFill>
                <a:blip r:embed="rId14"/>
                <a:stretch>
                  <a:fillRect b="-5096"/>
                </a:stretch>
              </a:blipFill>
            </p:spPr>
            <p:txBody>
              <a:bodyPr/>
              <a:lstStyle/>
              <a:p>
                <a:r>
                  <a:rPr lang="it-IT">
                    <a:noFill/>
                  </a:rPr>
                  <a:t> </a:t>
                </a:r>
              </a:p>
            </p:txBody>
          </p:sp>
        </mc:Fallback>
      </mc:AlternateContent>
    </p:spTree>
    <p:extLst>
      <p:ext uri="{BB962C8B-B14F-4D97-AF65-F5344CB8AC3E}">
        <p14:creationId xmlns:p14="http://schemas.microsoft.com/office/powerpoint/2010/main" val="18255232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DE554F-794B-42D9-98C0-79F7A2FCE5DC}"/>
              </a:ext>
            </a:extLst>
          </p:cNvPr>
          <p:cNvSpPr>
            <a:spLocks noGrp="1"/>
          </p:cNvSpPr>
          <p:nvPr>
            <p:ph type="title"/>
          </p:nvPr>
        </p:nvSpPr>
        <p:spPr/>
        <p:txBody>
          <a:bodyPr>
            <a:normAutofit fontScale="90000"/>
          </a:bodyPr>
          <a:lstStyle/>
          <a:p>
            <a:r>
              <a:rPr lang="it-IT" dirty="0"/>
              <a:t>Esempio finale: Asia network</a:t>
            </a:r>
          </a:p>
        </p:txBody>
      </p:sp>
      <p:sp>
        <p:nvSpPr>
          <p:cNvPr id="3" name="Segnaposto numero diapositiva 2">
            <a:extLst>
              <a:ext uri="{FF2B5EF4-FFF2-40B4-BE49-F238E27FC236}">
                <a16:creationId xmlns:a16="http://schemas.microsoft.com/office/drawing/2014/main" id="{1D61C60F-6488-4B20-83E3-BD69237BBCCB}"/>
              </a:ext>
            </a:extLst>
          </p:cNvPr>
          <p:cNvSpPr>
            <a:spLocks noGrp="1"/>
          </p:cNvSpPr>
          <p:nvPr>
            <p:ph type="sldNum" sz="quarter" idx="11"/>
          </p:nvPr>
        </p:nvSpPr>
        <p:spPr/>
        <p:txBody>
          <a:bodyPr/>
          <a:lstStyle/>
          <a:p>
            <a:fld id="{E3E31332-ACEA-43BB-804D-F4DACF796CB9}" type="slidenum">
              <a:rPr lang="it-IT" smtClean="0"/>
              <a:t>57</a:t>
            </a:fld>
            <a:endParaRPr lang="it-IT"/>
          </a:p>
        </p:txBody>
      </p:sp>
      <p:sp>
        <p:nvSpPr>
          <p:cNvPr id="4" name="Segnaposto testo 3">
            <a:extLst>
              <a:ext uri="{FF2B5EF4-FFF2-40B4-BE49-F238E27FC236}">
                <a16:creationId xmlns:a16="http://schemas.microsoft.com/office/drawing/2014/main" id="{6FD20263-2C3B-4CD7-891F-931AB2CC36DE}"/>
              </a:ext>
            </a:extLst>
          </p:cNvPr>
          <p:cNvSpPr>
            <a:spLocks noGrp="1"/>
          </p:cNvSpPr>
          <p:nvPr>
            <p:ph type="body" sz="quarter" idx="13"/>
          </p:nvPr>
        </p:nvSpPr>
        <p:spPr/>
        <p:txBody>
          <a:bodyPr/>
          <a:lstStyle/>
          <a:p>
            <a:r>
              <a:rPr lang="it-IT" dirty="0"/>
              <a:t>Fase downword (VIII)</a:t>
            </a:r>
          </a:p>
        </p:txBody>
      </p:sp>
      <p:grpSp>
        <p:nvGrpSpPr>
          <p:cNvPr id="5" name="Gruppo 4">
            <a:extLst>
              <a:ext uri="{FF2B5EF4-FFF2-40B4-BE49-F238E27FC236}">
                <a16:creationId xmlns:a16="http://schemas.microsoft.com/office/drawing/2014/main" id="{4535D5BE-AA6B-4BC2-A284-714F999E099F}"/>
              </a:ext>
            </a:extLst>
          </p:cNvPr>
          <p:cNvGrpSpPr/>
          <p:nvPr/>
        </p:nvGrpSpPr>
        <p:grpSpPr>
          <a:xfrm>
            <a:off x="2574731" y="1668481"/>
            <a:ext cx="5760000" cy="5040000"/>
            <a:chOff x="3948669" y="1463869"/>
            <a:chExt cx="6474342" cy="5120996"/>
          </a:xfrm>
        </p:grpSpPr>
        <p:grpSp>
          <p:nvGrpSpPr>
            <p:cNvPr id="6" name="Gruppo 5">
              <a:extLst>
                <a:ext uri="{FF2B5EF4-FFF2-40B4-BE49-F238E27FC236}">
                  <a16:creationId xmlns:a16="http://schemas.microsoft.com/office/drawing/2014/main" id="{F2CB22A2-41F9-44A5-9299-7CAF5AFE27E1}"/>
                </a:ext>
              </a:extLst>
            </p:cNvPr>
            <p:cNvGrpSpPr/>
            <p:nvPr/>
          </p:nvGrpSpPr>
          <p:grpSpPr>
            <a:xfrm>
              <a:off x="6819754" y="1463869"/>
              <a:ext cx="2160000" cy="720000"/>
              <a:chOff x="6819754" y="1585244"/>
              <a:chExt cx="2160000" cy="720000"/>
            </a:xfrm>
          </p:grpSpPr>
          <p:sp>
            <p:nvSpPr>
              <p:cNvPr id="59" name="Ovale 58">
                <a:extLst>
                  <a:ext uri="{FF2B5EF4-FFF2-40B4-BE49-F238E27FC236}">
                    <a16:creationId xmlns:a16="http://schemas.microsoft.com/office/drawing/2014/main" id="{A87149D1-91FA-4327-8E82-D60BBBDB2A96}"/>
                  </a:ext>
                </a:extLst>
              </p:cNvPr>
              <p:cNvSpPr/>
              <p:nvPr/>
            </p:nvSpPr>
            <p:spPr>
              <a:xfrm>
                <a:off x="6819754" y="1585244"/>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60" name="Gruppo 59">
                <a:extLst>
                  <a:ext uri="{FF2B5EF4-FFF2-40B4-BE49-F238E27FC236}">
                    <a16:creationId xmlns:a16="http://schemas.microsoft.com/office/drawing/2014/main" id="{467736A6-D761-42A4-8C4C-37A3CC8CD3D3}"/>
                  </a:ext>
                </a:extLst>
              </p:cNvPr>
              <p:cNvGrpSpPr/>
              <p:nvPr/>
            </p:nvGrpSpPr>
            <p:grpSpPr>
              <a:xfrm>
                <a:off x="7284498" y="1691935"/>
                <a:ext cx="1230513" cy="506618"/>
                <a:chOff x="6934690" y="2235179"/>
                <a:chExt cx="1230513" cy="506618"/>
              </a:xfrm>
            </p:grpSpPr>
            <p:sp>
              <p:nvSpPr>
                <p:cNvPr id="61" name="Ovale 60">
                  <a:extLst>
                    <a:ext uri="{FF2B5EF4-FFF2-40B4-BE49-F238E27FC236}">
                      <a16:creationId xmlns:a16="http://schemas.microsoft.com/office/drawing/2014/main" id="{E947F75A-C9D6-4775-BAB0-D1A9004D1D19}"/>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a:t>
                  </a:r>
                </a:p>
              </p:txBody>
            </p:sp>
            <p:sp>
              <p:nvSpPr>
                <p:cNvPr id="62" name="Ovale 61">
                  <a:extLst>
                    <a:ext uri="{FF2B5EF4-FFF2-40B4-BE49-F238E27FC236}">
                      <a16:creationId xmlns:a16="http://schemas.microsoft.com/office/drawing/2014/main" id="{3E0B3F48-6345-4849-AFBF-C59F9239B7EC}"/>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grpSp>
        </p:grpSp>
        <p:grpSp>
          <p:nvGrpSpPr>
            <p:cNvPr id="7" name="Gruppo 6">
              <a:extLst>
                <a:ext uri="{FF2B5EF4-FFF2-40B4-BE49-F238E27FC236}">
                  <a16:creationId xmlns:a16="http://schemas.microsoft.com/office/drawing/2014/main" id="{9972B266-C0CD-4664-8AA7-86D349E3357D}"/>
                </a:ext>
              </a:extLst>
            </p:cNvPr>
            <p:cNvGrpSpPr/>
            <p:nvPr/>
          </p:nvGrpSpPr>
          <p:grpSpPr>
            <a:xfrm>
              <a:off x="6819754" y="2866362"/>
              <a:ext cx="2160000" cy="720000"/>
              <a:chOff x="6819754" y="2819813"/>
              <a:chExt cx="2160000" cy="720000"/>
            </a:xfrm>
          </p:grpSpPr>
          <p:sp>
            <p:nvSpPr>
              <p:cNvPr id="54" name="Ovale 53">
                <a:extLst>
                  <a:ext uri="{FF2B5EF4-FFF2-40B4-BE49-F238E27FC236}">
                    <a16:creationId xmlns:a16="http://schemas.microsoft.com/office/drawing/2014/main" id="{AEE8AC28-0D9C-49CA-A33B-3902ED285302}"/>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5" name="Gruppo 54">
                <a:extLst>
                  <a:ext uri="{FF2B5EF4-FFF2-40B4-BE49-F238E27FC236}">
                    <a16:creationId xmlns:a16="http://schemas.microsoft.com/office/drawing/2014/main" id="{5DADBA86-8B6E-434C-B88B-9BA3EBD69253}"/>
                  </a:ext>
                </a:extLst>
              </p:cNvPr>
              <p:cNvGrpSpPr/>
              <p:nvPr/>
            </p:nvGrpSpPr>
            <p:grpSpPr>
              <a:xfrm>
                <a:off x="7039123" y="2927285"/>
                <a:ext cx="1721262" cy="505057"/>
                <a:chOff x="5029532" y="4984815"/>
                <a:chExt cx="1721262" cy="505057"/>
              </a:xfrm>
            </p:grpSpPr>
            <p:sp>
              <p:nvSpPr>
                <p:cNvPr id="56" name="Ovale 55">
                  <a:extLst>
                    <a:ext uri="{FF2B5EF4-FFF2-40B4-BE49-F238E27FC236}">
                      <a16:creationId xmlns:a16="http://schemas.microsoft.com/office/drawing/2014/main" id="{8D460479-55AC-48C6-A518-72DC48B28AE0}"/>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sp>
              <p:nvSpPr>
                <p:cNvPr id="57" name="Ovale 56">
                  <a:extLst>
                    <a:ext uri="{FF2B5EF4-FFF2-40B4-BE49-F238E27FC236}">
                      <a16:creationId xmlns:a16="http://schemas.microsoft.com/office/drawing/2014/main" id="{50B99B58-DFEC-4393-9237-AEDFBD3EFA3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58" name="Ovale 57">
                  <a:extLst>
                    <a:ext uri="{FF2B5EF4-FFF2-40B4-BE49-F238E27FC236}">
                      <a16:creationId xmlns:a16="http://schemas.microsoft.com/office/drawing/2014/main" id="{3F5237DD-1B2B-417E-A28E-6D875C7BF885}"/>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grpSp>
        </p:grpSp>
        <p:grpSp>
          <p:nvGrpSpPr>
            <p:cNvPr id="8" name="Gruppo 7">
              <a:extLst>
                <a:ext uri="{FF2B5EF4-FFF2-40B4-BE49-F238E27FC236}">
                  <a16:creationId xmlns:a16="http://schemas.microsoft.com/office/drawing/2014/main" id="{A257FDD4-C2DC-42AB-8BA7-4558839CB12B}"/>
                </a:ext>
              </a:extLst>
            </p:cNvPr>
            <p:cNvGrpSpPr/>
            <p:nvPr/>
          </p:nvGrpSpPr>
          <p:grpSpPr>
            <a:xfrm>
              <a:off x="8263011" y="4314132"/>
              <a:ext cx="2160000" cy="720000"/>
              <a:chOff x="6819754" y="1585244"/>
              <a:chExt cx="2160000" cy="720000"/>
            </a:xfrm>
          </p:grpSpPr>
          <p:sp>
            <p:nvSpPr>
              <p:cNvPr id="50" name="Ovale 49">
                <a:extLst>
                  <a:ext uri="{FF2B5EF4-FFF2-40B4-BE49-F238E27FC236}">
                    <a16:creationId xmlns:a16="http://schemas.microsoft.com/office/drawing/2014/main" id="{A98F684C-E6CE-462A-BEB5-777A27E34EE4}"/>
                  </a:ext>
                </a:extLst>
              </p:cNvPr>
              <p:cNvSpPr/>
              <p:nvPr/>
            </p:nvSpPr>
            <p:spPr>
              <a:xfrm>
                <a:off x="6819754" y="1585244"/>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1" name="Gruppo 50">
                <a:extLst>
                  <a:ext uri="{FF2B5EF4-FFF2-40B4-BE49-F238E27FC236}">
                    <a16:creationId xmlns:a16="http://schemas.microsoft.com/office/drawing/2014/main" id="{6E6134F9-FFC6-48AF-A6E1-997F919B6971}"/>
                  </a:ext>
                </a:extLst>
              </p:cNvPr>
              <p:cNvGrpSpPr/>
              <p:nvPr/>
            </p:nvGrpSpPr>
            <p:grpSpPr>
              <a:xfrm>
                <a:off x="7284498" y="1691935"/>
                <a:ext cx="1230513" cy="506618"/>
                <a:chOff x="6934690" y="2235179"/>
                <a:chExt cx="1230513" cy="506618"/>
              </a:xfrm>
            </p:grpSpPr>
            <p:sp>
              <p:nvSpPr>
                <p:cNvPr id="52" name="Ovale 51">
                  <a:extLst>
                    <a:ext uri="{FF2B5EF4-FFF2-40B4-BE49-F238E27FC236}">
                      <a16:creationId xmlns:a16="http://schemas.microsoft.com/office/drawing/2014/main" id="{9D4436A5-EB53-4E50-964C-3945E6B8ECF7}"/>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53" name="Ovale 52">
                  <a:extLst>
                    <a:ext uri="{FF2B5EF4-FFF2-40B4-BE49-F238E27FC236}">
                      <a16:creationId xmlns:a16="http://schemas.microsoft.com/office/drawing/2014/main" id="{2F99BF1B-DE2D-41EC-A00B-8892DA1C6EE7}"/>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X</a:t>
                  </a:r>
                </a:p>
              </p:txBody>
            </p:sp>
          </p:grpSp>
        </p:grpSp>
        <p:grpSp>
          <p:nvGrpSpPr>
            <p:cNvPr id="9" name="Gruppo 8">
              <a:extLst>
                <a:ext uri="{FF2B5EF4-FFF2-40B4-BE49-F238E27FC236}">
                  <a16:creationId xmlns:a16="http://schemas.microsoft.com/office/drawing/2014/main" id="{59FD0A67-A067-4859-918E-978CE5F1094A}"/>
                </a:ext>
              </a:extLst>
            </p:cNvPr>
            <p:cNvGrpSpPr/>
            <p:nvPr/>
          </p:nvGrpSpPr>
          <p:grpSpPr>
            <a:xfrm>
              <a:off x="5383123" y="4286203"/>
              <a:ext cx="2160000" cy="720000"/>
              <a:chOff x="6819754" y="2819813"/>
              <a:chExt cx="2160000" cy="720000"/>
            </a:xfrm>
          </p:grpSpPr>
          <p:sp>
            <p:nvSpPr>
              <p:cNvPr id="45" name="Ovale 44">
                <a:extLst>
                  <a:ext uri="{FF2B5EF4-FFF2-40B4-BE49-F238E27FC236}">
                    <a16:creationId xmlns:a16="http://schemas.microsoft.com/office/drawing/2014/main" id="{50FCB1FF-E8FF-4E03-9E01-186EFE08ED3F}"/>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6" name="Gruppo 45">
                <a:extLst>
                  <a:ext uri="{FF2B5EF4-FFF2-40B4-BE49-F238E27FC236}">
                    <a16:creationId xmlns:a16="http://schemas.microsoft.com/office/drawing/2014/main" id="{48463249-5CED-457A-87F8-1BCA128AAB67}"/>
                  </a:ext>
                </a:extLst>
              </p:cNvPr>
              <p:cNvGrpSpPr/>
              <p:nvPr/>
            </p:nvGrpSpPr>
            <p:grpSpPr>
              <a:xfrm>
                <a:off x="7039123" y="2927285"/>
                <a:ext cx="1721262" cy="505057"/>
                <a:chOff x="5029532" y="4984815"/>
                <a:chExt cx="1721262" cy="505057"/>
              </a:xfrm>
            </p:grpSpPr>
            <p:sp>
              <p:nvSpPr>
                <p:cNvPr id="47" name="Ovale 46">
                  <a:extLst>
                    <a:ext uri="{FF2B5EF4-FFF2-40B4-BE49-F238E27FC236}">
                      <a16:creationId xmlns:a16="http://schemas.microsoft.com/office/drawing/2014/main" id="{A7F0585C-F177-40EE-96E4-55236216EF1E}"/>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48" name="Ovale 47">
                  <a:extLst>
                    <a:ext uri="{FF2B5EF4-FFF2-40B4-BE49-F238E27FC236}">
                      <a16:creationId xmlns:a16="http://schemas.microsoft.com/office/drawing/2014/main" id="{370DF9F0-284F-4811-AC9A-D21FF1153B6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9" name="Ovale 48">
                  <a:extLst>
                    <a:ext uri="{FF2B5EF4-FFF2-40B4-BE49-F238E27FC236}">
                      <a16:creationId xmlns:a16="http://schemas.microsoft.com/office/drawing/2014/main" id="{343039B4-75BC-4BE4-9EF7-9220F9E3C2CC}"/>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0" name="Gruppo 9">
              <a:extLst>
                <a:ext uri="{FF2B5EF4-FFF2-40B4-BE49-F238E27FC236}">
                  <a16:creationId xmlns:a16="http://schemas.microsoft.com/office/drawing/2014/main" id="{BDFEED3A-0B79-44F9-AF52-7C7BBA2465C8}"/>
                </a:ext>
              </a:extLst>
            </p:cNvPr>
            <p:cNvGrpSpPr/>
            <p:nvPr/>
          </p:nvGrpSpPr>
          <p:grpSpPr>
            <a:xfrm>
              <a:off x="3948669" y="5864865"/>
              <a:ext cx="2160000" cy="720000"/>
              <a:chOff x="6819754" y="2819813"/>
              <a:chExt cx="2160000" cy="720000"/>
            </a:xfrm>
          </p:grpSpPr>
          <p:sp>
            <p:nvSpPr>
              <p:cNvPr id="40" name="Ovale 39">
                <a:extLst>
                  <a:ext uri="{FF2B5EF4-FFF2-40B4-BE49-F238E27FC236}">
                    <a16:creationId xmlns:a16="http://schemas.microsoft.com/office/drawing/2014/main" id="{DC53E3D2-2808-48E1-99F8-DA23DBDADB43}"/>
                  </a:ext>
                </a:extLst>
              </p:cNvPr>
              <p:cNvSpPr/>
              <p:nvPr/>
            </p:nvSpPr>
            <p:spPr>
              <a:xfrm>
                <a:off x="6819754" y="2819813"/>
                <a:ext cx="2160000" cy="720000"/>
              </a:xfrm>
              <a:prstGeom prst="ellipse">
                <a:avLst/>
              </a:prstGeom>
              <a:noFill/>
              <a:ln w="3810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1" name="Gruppo 40">
                <a:extLst>
                  <a:ext uri="{FF2B5EF4-FFF2-40B4-BE49-F238E27FC236}">
                    <a16:creationId xmlns:a16="http://schemas.microsoft.com/office/drawing/2014/main" id="{F3398E23-8C89-4FE5-98AE-A18330A9027C}"/>
                  </a:ext>
                </a:extLst>
              </p:cNvPr>
              <p:cNvGrpSpPr/>
              <p:nvPr/>
            </p:nvGrpSpPr>
            <p:grpSpPr>
              <a:xfrm>
                <a:off x="7039123" y="2927285"/>
                <a:ext cx="1721262" cy="505057"/>
                <a:chOff x="5029532" y="4984815"/>
                <a:chExt cx="1721262" cy="505057"/>
              </a:xfrm>
            </p:grpSpPr>
            <p:sp>
              <p:nvSpPr>
                <p:cNvPr id="42" name="Ovale 41">
                  <a:extLst>
                    <a:ext uri="{FF2B5EF4-FFF2-40B4-BE49-F238E27FC236}">
                      <a16:creationId xmlns:a16="http://schemas.microsoft.com/office/drawing/2014/main" id="{ED1835F9-678E-4989-B03D-A801351E1A5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3" name="Ovale 42">
                  <a:extLst>
                    <a:ext uri="{FF2B5EF4-FFF2-40B4-BE49-F238E27FC236}">
                      <a16:creationId xmlns:a16="http://schemas.microsoft.com/office/drawing/2014/main" id="{C7278E33-9BAB-4994-9FAD-BA768AA0D70F}"/>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
                  </a:r>
                </a:p>
              </p:txBody>
            </p:sp>
            <p:sp>
              <p:nvSpPr>
                <p:cNvPr id="44" name="Ovale 43">
                  <a:extLst>
                    <a:ext uri="{FF2B5EF4-FFF2-40B4-BE49-F238E27FC236}">
                      <a16:creationId xmlns:a16="http://schemas.microsoft.com/office/drawing/2014/main" id="{3820E654-A97F-4C41-AF33-ACE9E315043B}"/>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1" name="Gruppo 10">
              <a:extLst>
                <a:ext uri="{FF2B5EF4-FFF2-40B4-BE49-F238E27FC236}">
                  <a16:creationId xmlns:a16="http://schemas.microsoft.com/office/drawing/2014/main" id="{13DAA3D7-B9BC-4279-8580-32BD638BA8CE}"/>
                </a:ext>
              </a:extLst>
            </p:cNvPr>
            <p:cNvGrpSpPr/>
            <p:nvPr/>
          </p:nvGrpSpPr>
          <p:grpSpPr>
            <a:xfrm>
              <a:off x="6819754" y="5864865"/>
              <a:ext cx="2160000" cy="720000"/>
              <a:chOff x="6819754" y="2819813"/>
              <a:chExt cx="2160000" cy="720000"/>
            </a:xfrm>
          </p:grpSpPr>
          <p:sp>
            <p:nvSpPr>
              <p:cNvPr id="35" name="Ovale 34">
                <a:extLst>
                  <a:ext uri="{FF2B5EF4-FFF2-40B4-BE49-F238E27FC236}">
                    <a16:creationId xmlns:a16="http://schemas.microsoft.com/office/drawing/2014/main" id="{11C8846A-360A-47A7-B8A0-7997B14C38E5}"/>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36" name="Gruppo 35">
                <a:extLst>
                  <a:ext uri="{FF2B5EF4-FFF2-40B4-BE49-F238E27FC236}">
                    <a16:creationId xmlns:a16="http://schemas.microsoft.com/office/drawing/2014/main" id="{1C5D16B1-51D7-46F8-A8C7-605E3B3B983B}"/>
                  </a:ext>
                </a:extLst>
              </p:cNvPr>
              <p:cNvGrpSpPr/>
              <p:nvPr/>
            </p:nvGrpSpPr>
            <p:grpSpPr>
              <a:xfrm>
                <a:off x="7039123" y="2927285"/>
                <a:ext cx="1721262" cy="505057"/>
                <a:chOff x="5029532" y="4984815"/>
                <a:chExt cx="1721262" cy="505057"/>
              </a:xfrm>
            </p:grpSpPr>
            <p:sp>
              <p:nvSpPr>
                <p:cNvPr id="37" name="Ovale 36">
                  <a:extLst>
                    <a:ext uri="{FF2B5EF4-FFF2-40B4-BE49-F238E27FC236}">
                      <a16:creationId xmlns:a16="http://schemas.microsoft.com/office/drawing/2014/main" id="{CB7915F0-FC01-48D3-B922-0B24CD8D6B1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t>
                  </a:r>
                </a:p>
              </p:txBody>
            </p:sp>
            <p:sp>
              <p:nvSpPr>
                <p:cNvPr id="38" name="Ovale 37">
                  <a:extLst>
                    <a:ext uri="{FF2B5EF4-FFF2-40B4-BE49-F238E27FC236}">
                      <a16:creationId xmlns:a16="http://schemas.microsoft.com/office/drawing/2014/main" id="{DBBFA44D-B3AE-4678-AB38-39A7EC2FADF3}"/>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39" name="Ovale 38">
                  <a:extLst>
                    <a:ext uri="{FF2B5EF4-FFF2-40B4-BE49-F238E27FC236}">
                      <a16:creationId xmlns:a16="http://schemas.microsoft.com/office/drawing/2014/main" id="{4F98A147-AF18-4967-9E29-B59519A5F004}"/>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cxnSp>
          <p:nvCxnSpPr>
            <p:cNvPr id="12" name="Connettore diritto 11">
              <a:extLst>
                <a:ext uri="{FF2B5EF4-FFF2-40B4-BE49-F238E27FC236}">
                  <a16:creationId xmlns:a16="http://schemas.microsoft.com/office/drawing/2014/main" id="{235E67F6-6B72-4F5F-89ED-C001E2EA0176}"/>
                </a:ext>
              </a:extLst>
            </p:cNvPr>
            <p:cNvCxnSpPr>
              <a:stCxn id="59" idx="4"/>
              <a:endCxn id="54" idx="0"/>
            </p:cNvCxnSpPr>
            <p:nvPr/>
          </p:nvCxnSpPr>
          <p:spPr>
            <a:xfrm>
              <a:off x="7899754" y="2183869"/>
              <a:ext cx="0" cy="68249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E4613BB-CDC2-451F-9356-48FC1078BB7F}"/>
                </a:ext>
              </a:extLst>
            </p:cNvPr>
            <p:cNvCxnSpPr>
              <a:cxnSpLocks/>
              <a:stCxn id="54" idx="4"/>
              <a:endCxn id="45" idx="7"/>
            </p:cNvCxnSpPr>
            <p:nvPr/>
          </p:nvCxnSpPr>
          <p:spPr>
            <a:xfrm flipH="1">
              <a:off x="7226798" y="3586362"/>
              <a:ext cx="672956" cy="80528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168C4C9D-D229-4AF9-9275-760A468D2C0E}"/>
                </a:ext>
              </a:extLst>
            </p:cNvPr>
            <p:cNvCxnSpPr>
              <a:cxnSpLocks/>
              <a:stCxn id="45" idx="4"/>
              <a:endCxn id="40" idx="0"/>
            </p:cNvCxnSpPr>
            <p:nvPr/>
          </p:nvCxnSpPr>
          <p:spPr>
            <a:xfrm flipH="1">
              <a:off x="5028669" y="5006203"/>
              <a:ext cx="1434454"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637B4DBC-9D4A-4640-9190-806640A86000}"/>
                </a:ext>
              </a:extLst>
            </p:cNvPr>
            <p:cNvCxnSpPr>
              <a:cxnSpLocks/>
              <a:stCxn id="45" idx="4"/>
              <a:endCxn id="35" idx="0"/>
            </p:cNvCxnSpPr>
            <p:nvPr/>
          </p:nvCxnSpPr>
          <p:spPr>
            <a:xfrm>
              <a:off x="6463123" y="5006203"/>
              <a:ext cx="1436631"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B0A2DF22-E4EF-4C3B-814E-DE24DDB34630}"/>
                </a:ext>
              </a:extLst>
            </p:cNvPr>
            <p:cNvCxnSpPr>
              <a:cxnSpLocks/>
              <a:stCxn id="54" idx="4"/>
              <a:endCxn id="50" idx="1"/>
            </p:cNvCxnSpPr>
            <p:nvPr/>
          </p:nvCxnSpPr>
          <p:spPr>
            <a:xfrm>
              <a:off x="7899754" y="3586362"/>
              <a:ext cx="679582" cy="83321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 name="Gruppo 16">
              <a:extLst>
                <a:ext uri="{FF2B5EF4-FFF2-40B4-BE49-F238E27FC236}">
                  <a16:creationId xmlns:a16="http://schemas.microsoft.com/office/drawing/2014/main" id="{4F878C81-FD88-41AE-B475-86F78895BEA8}"/>
                </a:ext>
              </a:extLst>
            </p:cNvPr>
            <p:cNvGrpSpPr/>
            <p:nvPr/>
          </p:nvGrpSpPr>
          <p:grpSpPr>
            <a:xfrm>
              <a:off x="7829398" y="2260000"/>
              <a:ext cx="504000" cy="504000"/>
              <a:chOff x="7860977" y="2449967"/>
              <a:chExt cx="648000" cy="648000"/>
            </a:xfrm>
          </p:grpSpPr>
          <p:sp>
            <p:nvSpPr>
              <p:cNvPr id="33" name="Rettangolo 32">
                <a:extLst>
                  <a:ext uri="{FF2B5EF4-FFF2-40B4-BE49-F238E27FC236}">
                    <a16:creationId xmlns:a16="http://schemas.microsoft.com/office/drawing/2014/main" id="{830E9E30-2273-4D91-BC30-ADE19DE3083A}"/>
                  </a:ext>
                </a:extLst>
              </p:cNvPr>
              <p:cNvSpPr/>
              <p:nvPr/>
            </p:nvSpPr>
            <p:spPr>
              <a:xfrm>
                <a:off x="7860977" y="2449967"/>
                <a:ext cx="648000" cy="648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dirty="0"/>
              </a:p>
            </p:txBody>
          </p:sp>
          <p:sp>
            <p:nvSpPr>
              <p:cNvPr id="34" name="Ovale 33">
                <a:extLst>
                  <a:ext uri="{FF2B5EF4-FFF2-40B4-BE49-F238E27FC236}">
                    <a16:creationId xmlns:a16="http://schemas.microsoft.com/office/drawing/2014/main" id="{D29AC6B5-D9BA-4D7B-9144-E5BCCA009530}"/>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T</a:t>
                </a:r>
              </a:p>
            </p:txBody>
          </p:sp>
        </p:grpSp>
        <p:grpSp>
          <p:nvGrpSpPr>
            <p:cNvPr id="18" name="Gruppo 17">
              <a:extLst>
                <a:ext uri="{FF2B5EF4-FFF2-40B4-BE49-F238E27FC236}">
                  <a16:creationId xmlns:a16="http://schemas.microsoft.com/office/drawing/2014/main" id="{FB1F2295-3AFF-4DD7-A16C-FB41FB9880A8}"/>
                </a:ext>
              </a:extLst>
            </p:cNvPr>
            <p:cNvGrpSpPr/>
            <p:nvPr/>
          </p:nvGrpSpPr>
          <p:grpSpPr>
            <a:xfrm>
              <a:off x="8149546" y="3662959"/>
              <a:ext cx="504000" cy="504000"/>
              <a:chOff x="7860977" y="2449967"/>
              <a:chExt cx="648000" cy="648000"/>
            </a:xfrm>
          </p:grpSpPr>
          <p:sp>
            <p:nvSpPr>
              <p:cNvPr id="31" name="Rettangolo 30">
                <a:extLst>
                  <a:ext uri="{FF2B5EF4-FFF2-40B4-BE49-F238E27FC236}">
                    <a16:creationId xmlns:a16="http://schemas.microsoft.com/office/drawing/2014/main" id="{6BF15B74-40E3-4EC5-9EF0-EF08A08E5046}"/>
                  </a:ext>
                </a:extLst>
              </p:cNvPr>
              <p:cNvSpPr/>
              <p:nvPr/>
            </p:nvSpPr>
            <p:spPr>
              <a:xfrm>
                <a:off x="7860977" y="2449967"/>
                <a:ext cx="648000" cy="648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dirty="0"/>
              </a:p>
            </p:txBody>
          </p:sp>
          <p:sp>
            <p:nvSpPr>
              <p:cNvPr id="32" name="Ovale 31">
                <a:extLst>
                  <a:ext uri="{FF2B5EF4-FFF2-40B4-BE49-F238E27FC236}">
                    <a16:creationId xmlns:a16="http://schemas.microsoft.com/office/drawing/2014/main" id="{CBD774E0-C54D-4A95-A92F-42770DD9DB27}"/>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p:nvGrpSpPr>
            <p:cNvPr id="19" name="Gruppo 18">
              <a:extLst>
                <a:ext uri="{FF2B5EF4-FFF2-40B4-BE49-F238E27FC236}">
                  <a16:creationId xmlns:a16="http://schemas.microsoft.com/office/drawing/2014/main" id="{ABD5B2E4-658B-4F3E-B37E-1B14432F1DF8}"/>
                </a:ext>
              </a:extLst>
            </p:cNvPr>
            <p:cNvGrpSpPr/>
            <p:nvPr/>
          </p:nvGrpSpPr>
          <p:grpSpPr>
            <a:xfrm>
              <a:off x="6694031" y="3668991"/>
              <a:ext cx="953533" cy="504000"/>
              <a:chOff x="5257587" y="2869786"/>
              <a:chExt cx="953533" cy="504000"/>
            </a:xfrm>
          </p:grpSpPr>
          <p:sp>
            <p:nvSpPr>
              <p:cNvPr id="28" name="Rettangolo 27">
                <a:extLst>
                  <a:ext uri="{FF2B5EF4-FFF2-40B4-BE49-F238E27FC236}">
                    <a16:creationId xmlns:a16="http://schemas.microsoft.com/office/drawing/2014/main" id="{39FD32C8-9DFF-4BAB-9168-84EE95573305}"/>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dirty="0"/>
              </a:p>
            </p:txBody>
          </p:sp>
          <p:sp>
            <p:nvSpPr>
              <p:cNvPr id="29" name="Ovale 28">
                <a:extLst>
                  <a:ext uri="{FF2B5EF4-FFF2-40B4-BE49-F238E27FC236}">
                    <a16:creationId xmlns:a16="http://schemas.microsoft.com/office/drawing/2014/main" id="{0B15822F-2F8E-4AFA-8BD0-B5765463C5E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sp>
            <p:nvSpPr>
              <p:cNvPr id="30" name="Ovale 29">
                <a:extLst>
                  <a:ext uri="{FF2B5EF4-FFF2-40B4-BE49-F238E27FC236}">
                    <a16:creationId xmlns:a16="http://schemas.microsoft.com/office/drawing/2014/main" id="{6F4971B2-44F8-4435-B879-B8BD110BD1AD}"/>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0" name="Gruppo 19">
              <a:extLst>
                <a:ext uri="{FF2B5EF4-FFF2-40B4-BE49-F238E27FC236}">
                  <a16:creationId xmlns:a16="http://schemas.microsoft.com/office/drawing/2014/main" id="{41E7D121-35E0-45D4-9692-453801E9EB5E}"/>
                </a:ext>
              </a:extLst>
            </p:cNvPr>
            <p:cNvGrpSpPr/>
            <p:nvPr/>
          </p:nvGrpSpPr>
          <p:grpSpPr>
            <a:xfrm>
              <a:off x="6715123" y="5127375"/>
              <a:ext cx="953533" cy="504000"/>
              <a:chOff x="5257587" y="2869786"/>
              <a:chExt cx="953533" cy="504000"/>
            </a:xfrm>
          </p:grpSpPr>
          <p:sp>
            <p:nvSpPr>
              <p:cNvPr id="25" name="Rettangolo 24">
                <a:extLst>
                  <a:ext uri="{FF2B5EF4-FFF2-40B4-BE49-F238E27FC236}">
                    <a16:creationId xmlns:a16="http://schemas.microsoft.com/office/drawing/2014/main" id="{69FC7582-9B05-409E-9611-AF53324BF1F8}"/>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6" name="Ovale 25">
                <a:extLst>
                  <a:ext uri="{FF2B5EF4-FFF2-40B4-BE49-F238E27FC236}">
                    <a16:creationId xmlns:a16="http://schemas.microsoft.com/office/drawing/2014/main" id="{2A3383C4-CC42-44A0-9879-28FF36AE9004}"/>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7" name="Ovale 26">
                <a:extLst>
                  <a:ext uri="{FF2B5EF4-FFF2-40B4-BE49-F238E27FC236}">
                    <a16:creationId xmlns:a16="http://schemas.microsoft.com/office/drawing/2014/main" id="{947DA889-99D7-418A-B9C9-B7420357CDBF}"/>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1" name="Gruppo 20">
              <a:extLst>
                <a:ext uri="{FF2B5EF4-FFF2-40B4-BE49-F238E27FC236}">
                  <a16:creationId xmlns:a16="http://schemas.microsoft.com/office/drawing/2014/main" id="{27487C80-1527-48D0-AEBA-ADA65C1C6A4F}"/>
                </a:ext>
              </a:extLst>
            </p:cNvPr>
            <p:cNvGrpSpPr/>
            <p:nvPr/>
          </p:nvGrpSpPr>
          <p:grpSpPr>
            <a:xfrm>
              <a:off x="5256823" y="5127375"/>
              <a:ext cx="953533" cy="504000"/>
              <a:chOff x="5257587" y="2869786"/>
              <a:chExt cx="953533" cy="504000"/>
            </a:xfrm>
          </p:grpSpPr>
          <p:sp>
            <p:nvSpPr>
              <p:cNvPr id="22" name="Rettangolo 21">
                <a:extLst>
                  <a:ext uri="{FF2B5EF4-FFF2-40B4-BE49-F238E27FC236}">
                    <a16:creationId xmlns:a16="http://schemas.microsoft.com/office/drawing/2014/main" id="{76F63BEC-F10A-4BC6-BF51-BDAC0B2A119C}"/>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dirty="0"/>
              </a:p>
            </p:txBody>
          </p:sp>
          <p:sp>
            <p:nvSpPr>
              <p:cNvPr id="23" name="Ovale 22">
                <a:extLst>
                  <a:ext uri="{FF2B5EF4-FFF2-40B4-BE49-F238E27FC236}">
                    <a16:creationId xmlns:a16="http://schemas.microsoft.com/office/drawing/2014/main" id="{57363B53-3A18-4117-8163-BDA62C33214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4" name="Ovale 23">
                <a:extLst>
                  <a:ext uri="{FF2B5EF4-FFF2-40B4-BE49-F238E27FC236}">
                    <a16:creationId xmlns:a16="http://schemas.microsoft.com/office/drawing/2014/main" id="{852C1F6A-A89F-438A-B027-C0766804F71A}"/>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p:sp>
        <p:nvSpPr>
          <p:cNvPr id="71" name="Rettangolo 70">
            <a:extLst>
              <a:ext uri="{FF2B5EF4-FFF2-40B4-BE49-F238E27FC236}">
                <a16:creationId xmlns:a16="http://schemas.microsoft.com/office/drawing/2014/main" id="{DE276837-5DC6-4355-B87D-768B0E6022FE}"/>
              </a:ext>
            </a:extLst>
          </p:cNvPr>
          <p:cNvSpPr/>
          <p:nvPr/>
        </p:nvSpPr>
        <p:spPr>
          <a:xfrm>
            <a:off x="5148716" y="1577212"/>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1</a:t>
            </a:r>
          </a:p>
        </p:txBody>
      </p:sp>
      <p:sp>
        <p:nvSpPr>
          <p:cNvPr id="77" name="Rettangolo 76">
            <a:extLst>
              <a:ext uri="{FF2B5EF4-FFF2-40B4-BE49-F238E27FC236}">
                <a16:creationId xmlns:a16="http://schemas.microsoft.com/office/drawing/2014/main" id="{242378F8-E1FD-4623-8BF6-18ECA1A59F48}"/>
              </a:ext>
            </a:extLst>
          </p:cNvPr>
          <p:cNvSpPr/>
          <p:nvPr/>
        </p:nvSpPr>
        <p:spPr>
          <a:xfrm>
            <a:off x="4956494" y="3059228"/>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2</a:t>
            </a:r>
          </a:p>
        </p:txBody>
      </p:sp>
      <p:sp>
        <p:nvSpPr>
          <p:cNvPr id="78" name="Rettangolo 77">
            <a:extLst>
              <a:ext uri="{FF2B5EF4-FFF2-40B4-BE49-F238E27FC236}">
                <a16:creationId xmlns:a16="http://schemas.microsoft.com/office/drawing/2014/main" id="{A032F03F-C86B-4397-806F-032AAB96F943}"/>
              </a:ext>
            </a:extLst>
          </p:cNvPr>
          <p:cNvSpPr/>
          <p:nvPr/>
        </p:nvSpPr>
        <p:spPr>
          <a:xfrm>
            <a:off x="3789197" y="440567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3</a:t>
            </a:r>
          </a:p>
        </p:txBody>
      </p:sp>
      <p:sp>
        <p:nvSpPr>
          <p:cNvPr id="80" name="Rettangolo 79">
            <a:extLst>
              <a:ext uri="{FF2B5EF4-FFF2-40B4-BE49-F238E27FC236}">
                <a16:creationId xmlns:a16="http://schemas.microsoft.com/office/drawing/2014/main" id="{D10E697B-C8EA-49AC-8F55-BD7FEF46DED0}"/>
              </a:ext>
            </a:extLst>
          </p:cNvPr>
          <p:cNvSpPr/>
          <p:nvPr/>
        </p:nvSpPr>
        <p:spPr>
          <a:xfrm>
            <a:off x="7985845" y="438430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4</a:t>
            </a:r>
          </a:p>
        </p:txBody>
      </p:sp>
      <p:sp>
        <p:nvSpPr>
          <p:cNvPr id="82" name="Rettangolo 81">
            <a:extLst>
              <a:ext uri="{FF2B5EF4-FFF2-40B4-BE49-F238E27FC236}">
                <a16:creationId xmlns:a16="http://schemas.microsoft.com/office/drawing/2014/main" id="{EA03AF87-493F-47F5-91ED-861D825579E5}"/>
              </a:ext>
            </a:extLst>
          </p:cNvPr>
          <p:cNvSpPr/>
          <p:nvPr/>
        </p:nvSpPr>
        <p:spPr>
          <a:xfrm>
            <a:off x="251789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5</a:t>
            </a:r>
          </a:p>
        </p:txBody>
      </p:sp>
      <p:sp>
        <p:nvSpPr>
          <p:cNvPr id="83" name="Rettangolo 82">
            <a:extLst>
              <a:ext uri="{FF2B5EF4-FFF2-40B4-BE49-F238E27FC236}">
                <a16:creationId xmlns:a16="http://schemas.microsoft.com/office/drawing/2014/main" id="{F96CD289-6157-4FCA-B445-95865DAA0B8E}"/>
              </a:ext>
            </a:extLst>
          </p:cNvPr>
          <p:cNvSpPr/>
          <p:nvPr/>
        </p:nvSpPr>
        <p:spPr>
          <a:xfrm>
            <a:off x="679871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6</a:t>
            </a:r>
          </a:p>
        </p:txBody>
      </p:sp>
      <mc:AlternateContent xmlns:mc="http://schemas.openxmlformats.org/markup-compatibility/2006" xmlns:a14="http://schemas.microsoft.com/office/drawing/2010/main">
        <mc:Choice Requires="a14">
          <p:sp>
            <p:nvSpPr>
              <p:cNvPr id="87" name="Rettangolo 86">
                <a:extLst>
                  <a:ext uri="{FF2B5EF4-FFF2-40B4-BE49-F238E27FC236}">
                    <a16:creationId xmlns:a16="http://schemas.microsoft.com/office/drawing/2014/main" id="{AB1FBA64-B36B-4C17-8FA6-2608CAA56975}"/>
                  </a:ext>
                </a:extLst>
              </p:cNvPr>
              <p:cNvSpPr/>
              <p:nvPr/>
            </p:nvSpPr>
            <p:spPr>
              <a:xfrm>
                <a:off x="7137916" y="6166874"/>
                <a:ext cx="30475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6</m:t>
                          </m:r>
                        </m:sub>
                      </m:sSub>
                      <m:r>
                        <a:rPr lang="it-IT" i="1">
                          <a:latin typeface="Cambria Math" panose="02040503050406030204" pitchFamily="18" charset="0"/>
                        </a:rPr>
                        <m:t>=</m:t>
                      </m:r>
                      <m:r>
                        <m:rPr>
                          <m:sty m:val="p"/>
                        </m:rPr>
                        <a:rPr lang="it-IT" smtClean="0">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𝑆</m:t>
                          </m:r>
                        </m:e>
                      </m:d>
                      <m:r>
                        <a:rPr lang="it-IT" b="0" i="1" smtClean="0">
                          <a:latin typeface="Cambria Math" panose="02040503050406030204" pitchFamily="18" charset="0"/>
                        </a:rPr>
                        <m:t>⋅</m:t>
                      </m:r>
                      <m:r>
                        <m:rPr>
                          <m:sty m:val="p"/>
                        </m:rPr>
                        <a:rPr lang="it-IT" smtClean="0">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𝐿</m:t>
                          </m:r>
                          <m:r>
                            <a:rPr lang="it-IT" i="1">
                              <a:latin typeface="Cambria Math" panose="02040503050406030204" pitchFamily="18" charset="0"/>
                            </a:rPr>
                            <m:t>|</m:t>
                          </m:r>
                          <m:r>
                            <a:rPr lang="it-IT" i="1">
                              <a:latin typeface="Cambria Math" panose="02040503050406030204" pitchFamily="18" charset="0"/>
                            </a:rPr>
                            <m:t>𝑆</m:t>
                          </m:r>
                        </m:e>
                      </m:d>
                      <m:r>
                        <a:rPr lang="it-IT" b="0" i="1" smtClean="0">
                          <a:latin typeface="Cambria Math" panose="02040503050406030204" pitchFamily="18" charset="0"/>
                        </a:rPr>
                        <m:t>⋅</m:t>
                      </m:r>
                      <m:r>
                        <m:rPr>
                          <m:sty m:val="p"/>
                        </m:rPr>
                        <a:rPr lang="it-IT">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𝑆</m:t>
                          </m:r>
                        </m:e>
                      </m:d>
                    </m:oMath>
                  </m:oMathPara>
                </a14:m>
                <a:endParaRPr lang="it-IT" dirty="0"/>
              </a:p>
            </p:txBody>
          </p:sp>
        </mc:Choice>
        <mc:Fallback xmlns="">
          <p:sp>
            <p:nvSpPr>
              <p:cNvPr id="87" name="Rettangolo 86">
                <a:extLst>
                  <a:ext uri="{FF2B5EF4-FFF2-40B4-BE49-F238E27FC236}">
                    <a16:creationId xmlns:a16="http://schemas.microsoft.com/office/drawing/2014/main" id="{AB1FBA64-B36B-4C17-8FA6-2608CAA56975}"/>
                  </a:ext>
                </a:extLst>
              </p:cNvPr>
              <p:cNvSpPr>
                <a:spLocks noRot="1" noChangeAspect="1" noMove="1" noResize="1" noEditPoints="1" noAdjustHandles="1" noChangeArrowheads="1" noChangeShapeType="1" noTextEdit="1"/>
              </p:cNvSpPr>
              <p:nvPr/>
            </p:nvSpPr>
            <p:spPr>
              <a:xfrm>
                <a:off x="7137916" y="6166874"/>
                <a:ext cx="3047501" cy="369332"/>
              </a:xfrm>
              <a:prstGeom prst="rect">
                <a:avLst/>
              </a:prstGeom>
              <a:blipFill>
                <a:blip r:embed="rId2"/>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8" name="Rettangolo 87">
                <a:extLst>
                  <a:ext uri="{FF2B5EF4-FFF2-40B4-BE49-F238E27FC236}">
                    <a16:creationId xmlns:a16="http://schemas.microsoft.com/office/drawing/2014/main" id="{BA8651FC-926A-47FB-B2AA-08CA89E4D540}"/>
                  </a:ext>
                </a:extLst>
              </p:cNvPr>
              <p:cNvSpPr/>
              <p:nvPr/>
            </p:nvSpPr>
            <p:spPr>
              <a:xfrm>
                <a:off x="7073612" y="1811741"/>
                <a:ext cx="2986010"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1</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𝐴</m:t>
                          </m:r>
                        </m:e>
                      </m:d>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𝑇</m:t>
                          </m:r>
                          <m:r>
                            <a:rPr lang="it-IT" i="1">
                              <a:latin typeface="Cambria Math" panose="02040503050406030204" pitchFamily="18" charset="0"/>
                            </a:rPr>
                            <m:t>|</m:t>
                          </m:r>
                          <m:r>
                            <a:rPr lang="it-IT" i="1">
                              <a:latin typeface="Cambria Math" panose="02040503050406030204" pitchFamily="18" charset="0"/>
                            </a:rPr>
                            <m:t>𝐴</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𝐿</m:t>
                          </m:r>
                        </m:sub>
                      </m:sSub>
                      <m:d>
                        <m:dPr>
                          <m:ctrlPr>
                            <a:rPr lang="it-IT" i="1">
                              <a:latin typeface="Cambria Math" panose="02040503050406030204" pitchFamily="18" charset="0"/>
                            </a:rPr>
                          </m:ctrlPr>
                        </m:dPr>
                        <m:e>
                          <m:r>
                            <a:rPr lang="it-IT" i="1">
                              <a:latin typeface="Cambria Math" panose="02040503050406030204" pitchFamily="18" charset="0"/>
                            </a:rPr>
                            <m:t>𝑇</m:t>
                          </m:r>
                        </m:e>
                      </m:d>
                    </m:oMath>
                  </m:oMathPara>
                </a14:m>
                <a:endParaRPr lang="it-IT" dirty="0"/>
              </a:p>
            </p:txBody>
          </p:sp>
        </mc:Choice>
        <mc:Fallback xmlns="">
          <p:sp>
            <p:nvSpPr>
              <p:cNvPr id="88" name="Rettangolo 87">
                <a:extLst>
                  <a:ext uri="{FF2B5EF4-FFF2-40B4-BE49-F238E27FC236}">
                    <a16:creationId xmlns:a16="http://schemas.microsoft.com/office/drawing/2014/main" id="{BA8651FC-926A-47FB-B2AA-08CA89E4D540}"/>
                  </a:ext>
                </a:extLst>
              </p:cNvPr>
              <p:cNvSpPr>
                <a:spLocks noRot="1" noChangeAspect="1" noMove="1" noResize="1" noEditPoints="1" noAdjustHandles="1" noChangeArrowheads="1" noChangeShapeType="1" noTextEdit="1"/>
              </p:cNvSpPr>
              <p:nvPr/>
            </p:nvSpPr>
            <p:spPr>
              <a:xfrm>
                <a:off x="7073612" y="1811741"/>
                <a:ext cx="2986010" cy="381515"/>
              </a:xfrm>
              <a:prstGeom prst="rect">
                <a:avLst/>
              </a:prstGeom>
              <a:blipFill>
                <a:blip r:embed="rId3"/>
                <a:stretch>
                  <a:fillRect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1" name="Rettangolo 90">
                <a:extLst>
                  <a:ext uri="{FF2B5EF4-FFF2-40B4-BE49-F238E27FC236}">
                    <a16:creationId xmlns:a16="http://schemas.microsoft.com/office/drawing/2014/main" id="{65494935-9AC9-48BF-9416-7B6A826C5AF0}"/>
                  </a:ext>
                </a:extLst>
              </p:cNvPr>
              <p:cNvSpPr/>
              <p:nvPr/>
            </p:nvSpPr>
            <p:spPr>
              <a:xfrm>
                <a:off x="200766" y="5328088"/>
                <a:ext cx="3640548" cy="3493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𝜇</m:t>
                              </m:r>
                            </m:e>
                            <m:sub>
                              <m:r>
                                <a:rPr lang="it-IT" sz="1600" b="0" i="1" smtClean="0">
                                  <a:latin typeface="Cambria Math" panose="02040503050406030204" pitchFamily="18" charset="0"/>
                                </a:rPr>
                                <m:t>3,5</m:t>
                              </m:r>
                            </m:sub>
                          </m:sSub>
                          <m:r>
                            <a:rPr lang="it-IT" sz="1600" b="0" i="1" smtClean="0">
                              <a:latin typeface="Cambria Math" panose="02040503050406030204" pitchFamily="18" charset="0"/>
                            </a:rPr>
                            <m:t>=</m:t>
                          </m:r>
                          <m:r>
                            <a:rPr lang="it-IT" sz="1600" i="1">
                              <a:latin typeface="Cambria Math" panose="02040503050406030204" pitchFamily="18" charset="0"/>
                            </a:rPr>
                            <m:t>𝛿</m:t>
                          </m:r>
                        </m:e>
                        <m:sub>
                          <m:r>
                            <a:rPr lang="it-IT" sz="1600" i="1">
                              <a:latin typeface="Cambria Math" panose="02040503050406030204" pitchFamily="18" charset="0"/>
                            </a:rPr>
                            <m:t>5→3</m:t>
                          </m:r>
                        </m:sub>
                      </m:sSub>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𝛿</m:t>
                          </m:r>
                        </m:e>
                        <m:sub>
                          <m:r>
                            <a:rPr lang="it-IT" sz="1600" b="0" i="1" smtClean="0">
                              <a:latin typeface="Cambria Math" panose="02040503050406030204" pitchFamily="18" charset="0"/>
                            </a:rPr>
                            <m:t>3→5</m:t>
                          </m:r>
                        </m:sub>
                      </m:sSub>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𝑓</m:t>
                          </m:r>
                        </m:e>
                        <m:sub>
                          <m:r>
                            <a:rPr lang="it-IT" sz="1600" b="0" i="1" smtClean="0">
                              <a:latin typeface="Cambria Math" panose="02040503050406030204" pitchFamily="18" charset="0"/>
                            </a:rPr>
                            <m:t>𝐷</m:t>
                          </m:r>
                        </m:sub>
                      </m:sSub>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𝐵</m:t>
                          </m:r>
                          <m:r>
                            <a:rPr lang="it-IT" sz="1600" b="0" i="1" smtClean="0">
                              <a:latin typeface="Cambria Math" panose="02040503050406030204" pitchFamily="18" charset="0"/>
                            </a:rPr>
                            <m:t>,</m:t>
                          </m:r>
                          <m:r>
                            <a:rPr lang="it-IT" sz="1600" b="0" i="1" smtClean="0">
                              <a:latin typeface="Cambria Math" panose="02040503050406030204" pitchFamily="18" charset="0"/>
                            </a:rPr>
                            <m:t>𝐸</m:t>
                          </m:r>
                        </m:e>
                      </m:d>
                      <m:r>
                        <a:rPr lang="it-IT" sz="1600" b="0" i="1" smtClean="0">
                          <a:latin typeface="Cambria Math" panose="02040503050406030204" pitchFamily="18" charset="0"/>
                        </a:rPr>
                        <m:t>⋅</m:t>
                      </m:r>
                      <m:sSub>
                        <m:sSubPr>
                          <m:ctrlPr>
                            <a:rPr lang="it-IT" sz="1600" i="1">
                              <a:latin typeface="Cambria Math" panose="02040503050406030204" pitchFamily="18" charset="0"/>
                            </a:rPr>
                          </m:ctrlPr>
                        </m:sSubPr>
                        <m:e>
                          <m:r>
                            <a:rPr lang="it-IT" sz="1600" i="1">
                              <a:latin typeface="Cambria Math" panose="02040503050406030204" pitchFamily="18" charset="0"/>
                            </a:rPr>
                            <m:t>𝑓</m:t>
                          </m:r>
                        </m:e>
                        <m:sub>
                          <m:r>
                            <a:rPr lang="it-IT" sz="1600" i="1">
                              <a:latin typeface="Cambria Math" panose="02040503050406030204" pitchFamily="18" charset="0"/>
                            </a:rPr>
                            <m:t>𝐿</m:t>
                          </m:r>
                        </m:sub>
                      </m:sSub>
                      <m:d>
                        <m:dPr>
                          <m:ctrlPr>
                            <a:rPr lang="it-IT" sz="1600" i="1">
                              <a:latin typeface="Cambria Math" panose="02040503050406030204" pitchFamily="18" charset="0"/>
                            </a:rPr>
                          </m:ctrlPr>
                        </m:dPr>
                        <m:e>
                          <m:r>
                            <a:rPr lang="it-IT" sz="1600" i="1">
                              <a:latin typeface="Cambria Math" panose="02040503050406030204" pitchFamily="18" charset="0"/>
                            </a:rPr>
                            <m:t>𝐵</m:t>
                          </m:r>
                          <m:r>
                            <a:rPr lang="it-IT" sz="1600" b="0" i="1" smtClean="0">
                              <a:latin typeface="Cambria Math" panose="02040503050406030204" pitchFamily="18" charset="0"/>
                            </a:rPr>
                            <m:t>,</m:t>
                          </m:r>
                          <m:r>
                            <a:rPr lang="it-IT" sz="1600" b="0" i="1" smtClean="0">
                              <a:latin typeface="Cambria Math" panose="02040503050406030204" pitchFamily="18" charset="0"/>
                            </a:rPr>
                            <m:t>𝐸</m:t>
                          </m:r>
                        </m:e>
                      </m:d>
                    </m:oMath>
                  </m:oMathPara>
                </a14:m>
                <a:endParaRPr lang="it-IT" sz="1600" dirty="0"/>
              </a:p>
            </p:txBody>
          </p:sp>
        </mc:Choice>
        <mc:Fallback xmlns="">
          <p:sp>
            <p:nvSpPr>
              <p:cNvPr id="91" name="Rettangolo 90">
                <a:extLst>
                  <a:ext uri="{FF2B5EF4-FFF2-40B4-BE49-F238E27FC236}">
                    <a16:creationId xmlns:a16="http://schemas.microsoft.com/office/drawing/2014/main" id="{65494935-9AC9-48BF-9416-7B6A826C5AF0}"/>
                  </a:ext>
                </a:extLst>
              </p:cNvPr>
              <p:cNvSpPr>
                <a:spLocks noRot="1" noChangeAspect="1" noMove="1" noResize="1" noEditPoints="1" noAdjustHandles="1" noChangeArrowheads="1" noChangeShapeType="1" noTextEdit="1"/>
              </p:cNvSpPr>
              <p:nvPr/>
            </p:nvSpPr>
            <p:spPr>
              <a:xfrm>
                <a:off x="200766" y="5328088"/>
                <a:ext cx="3640548" cy="349326"/>
              </a:xfrm>
              <a:prstGeom prst="rect">
                <a:avLst/>
              </a:prstGeom>
              <a:blipFill>
                <a:blip r:embed="rId4"/>
                <a:stretch>
                  <a:fillRect b="-8772"/>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Rettangolo 91">
                <a:extLst>
                  <a:ext uri="{FF2B5EF4-FFF2-40B4-BE49-F238E27FC236}">
                    <a16:creationId xmlns:a16="http://schemas.microsoft.com/office/drawing/2014/main" id="{C14F93AF-5BEF-4DD8-A5D4-896A4184BD09}"/>
                  </a:ext>
                </a:extLst>
              </p:cNvPr>
              <p:cNvSpPr/>
              <p:nvPr/>
            </p:nvSpPr>
            <p:spPr>
              <a:xfrm>
                <a:off x="5930556" y="5333442"/>
                <a:ext cx="2473882"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3,6</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i="1">
                              <a:latin typeface="Cambria Math" panose="02040503050406030204" pitchFamily="18" charset="0"/>
                            </a:rPr>
                            <m:t>6→3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𝑠</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𝐵</m:t>
                          </m:r>
                          <m:r>
                            <a:rPr lang="it-IT" b="0" i="1" smtClean="0">
                              <a:latin typeface="Cambria Math" panose="02040503050406030204" pitchFamily="18" charset="0"/>
                            </a:rPr>
                            <m:t>,</m:t>
                          </m:r>
                          <m:r>
                            <a:rPr lang="it-IT" b="0" i="1" smtClean="0">
                              <a:latin typeface="Cambria Math" panose="02040503050406030204" pitchFamily="18" charset="0"/>
                            </a:rPr>
                            <m:t>𝐿</m:t>
                          </m:r>
                        </m:e>
                      </m:d>
                    </m:oMath>
                  </m:oMathPara>
                </a14:m>
                <a:endParaRPr lang="it-IT" dirty="0"/>
              </a:p>
            </p:txBody>
          </p:sp>
        </mc:Choice>
        <mc:Fallback xmlns="">
          <p:sp>
            <p:nvSpPr>
              <p:cNvPr id="92" name="Rettangolo 91">
                <a:extLst>
                  <a:ext uri="{FF2B5EF4-FFF2-40B4-BE49-F238E27FC236}">
                    <a16:creationId xmlns:a16="http://schemas.microsoft.com/office/drawing/2014/main" id="{C14F93AF-5BEF-4DD8-A5D4-896A4184BD09}"/>
                  </a:ext>
                </a:extLst>
              </p:cNvPr>
              <p:cNvSpPr>
                <a:spLocks noRot="1" noChangeAspect="1" noMove="1" noResize="1" noEditPoints="1" noAdjustHandles="1" noChangeArrowheads="1" noChangeShapeType="1" noTextEdit="1"/>
              </p:cNvSpPr>
              <p:nvPr/>
            </p:nvSpPr>
            <p:spPr>
              <a:xfrm>
                <a:off x="5930556" y="5333442"/>
                <a:ext cx="2473882" cy="381515"/>
              </a:xfrm>
              <a:prstGeom prst="rect">
                <a:avLst/>
              </a:prstGeom>
              <a:blipFill>
                <a:blip r:embed="rId5"/>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3" name="Rettangolo 92">
                <a:extLst>
                  <a:ext uri="{FF2B5EF4-FFF2-40B4-BE49-F238E27FC236}">
                    <a16:creationId xmlns:a16="http://schemas.microsoft.com/office/drawing/2014/main" id="{631BCD23-C215-4A02-9672-51C31D801812}"/>
                  </a:ext>
                </a:extLst>
              </p:cNvPr>
              <p:cNvSpPr/>
              <p:nvPr/>
            </p:nvSpPr>
            <p:spPr>
              <a:xfrm>
                <a:off x="6807264" y="3881430"/>
                <a:ext cx="3784754" cy="381515"/>
              </a:xfrm>
              <a:prstGeom prst="rect">
                <a:avLst/>
              </a:prstGeom>
              <a:solidFill>
                <a:schemeClr val="bg1">
                  <a:alpha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panose="02040503050406030204" pitchFamily="18" charset="0"/>
                                </a:rPr>
                                <m:t>𝜇</m:t>
                              </m:r>
                            </m:e>
                            <m:sub>
                              <m:r>
                                <a:rPr lang="it-IT" b="0" i="1" smtClean="0">
                                  <a:latin typeface="Cambria Math" panose="02040503050406030204" pitchFamily="18" charset="0"/>
                                </a:rPr>
                                <m:t>2,4</m:t>
                              </m:r>
                            </m:sub>
                          </m:sSub>
                          <m:r>
                            <a:rPr lang="it-IT" i="1">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4</m:t>
                          </m:r>
                          <m:r>
                            <a:rPr lang="it-IT" i="1">
                              <a:latin typeface="Cambria Math" panose="02040503050406030204" pitchFamily="18" charset="0"/>
                            </a:rPr>
                            <m:t>→</m:t>
                          </m:r>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2→4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𝑋</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𝐿</m:t>
                          </m:r>
                          <m:r>
                            <a:rPr lang="it-IT" b="0" i="1" smtClean="0">
                              <a:latin typeface="Cambria Math" panose="02040503050406030204" pitchFamily="18" charset="0"/>
                            </a:rPr>
                            <m:t>,</m:t>
                          </m:r>
                          <m:r>
                            <a:rPr lang="it-IT" b="0" i="1" smtClean="0">
                              <a:latin typeface="Cambria Math" panose="02040503050406030204" pitchFamily="18" charset="0"/>
                            </a:rPr>
                            <m:t>𝑇</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e>
                      </m:d>
                    </m:oMath>
                  </m:oMathPara>
                </a14:m>
                <a:endParaRPr lang="it-IT" dirty="0"/>
              </a:p>
            </p:txBody>
          </p:sp>
        </mc:Choice>
        <mc:Fallback xmlns="">
          <p:sp>
            <p:nvSpPr>
              <p:cNvPr id="93" name="Rettangolo 92">
                <a:extLst>
                  <a:ext uri="{FF2B5EF4-FFF2-40B4-BE49-F238E27FC236}">
                    <a16:creationId xmlns:a16="http://schemas.microsoft.com/office/drawing/2014/main" id="{631BCD23-C215-4A02-9672-51C31D801812}"/>
                  </a:ext>
                </a:extLst>
              </p:cNvPr>
              <p:cNvSpPr>
                <a:spLocks noRot="1" noChangeAspect="1" noMove="1" noResize="1" noEditPoints="1" noAdjustHandles="1" noChangeArrowheads="1" noChangeShapeType="1" noTextEdit="1"/>
              </p:cNvSpPr>
              <p:nvPr/>
            </p:nvSpPr>
            <p:spPr>
              <a:xfrm>
                <a:off x="6807264" y="3881430"/>
                <a:ext cx="3784754" cy="381515"/>
              </a:xfrm>
              <a:prstGeom prst="rect">
                <a:avLst/>
              </a:prstGeom>
              <a:blipFill>
                <a:blip r:embed="rId6"/>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6" name="Rettangolo 95">
                <a:extLst>
                  <a:ext uri="{FF2B5EF4-FFF2-40B4-BE49-F238E27FC236}">
                    <a16:creationId xmlns:a16="http://schemas.microsoft.com/office/drawing/2014/main" id="{304ABE03-38CA-4C73-9F3B-3D1003E5F927}"/>
                  </a:ext>
                </a:extLst>
              </p:cNvPr>
              <p:cNvSpPr/>
              <p:nvPr/>
            </p:nvSpPr>
            <p:spPr>
              <a:xfrm>
                <a:off x="1062284" y="3916066"/>
                <a:ext cx="4036298"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2,3</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3</m:t>
                          </m:r>
                          <m:r>
                            <a:rPr lang="it-IT" i="1">
                              <a:latin typeface="Cambria Math" panose="02040503050406030204" pitchFamily="18" charset="0"/>
                            </a:rPr>
                            <m:t>→</m:t>
                          </m:r>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2→3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𝐵</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𝑇</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e>
                      </m:d>
                    </m:oMath>
                  </m:oMathPara>
                </a14:m>
                <a:endParaRPr lang="it-IT" dirty="0"/>
              </a:p>
            </p:txBody>
          </p:sp>
        </mc:Choice>
        <mc:Fallback xmlns="">
          <p:sp>
            <p:nvSpPr>
              <p:cNvPr id="96" name="Rettangolo 95">
                <a:extLst>
                  <a:ext uri="{FF2B5EF4-FFF2-40B4-BE49-F238E27FC236}">
                    <a16:creationId xmlns:a16="http://schemas.microsoft.com/office/drawing/2014/main" id="{304ABE03-38CA-4C73-9F3B-3D1003E5F927}"/>
                  </a:ext>
                </a:extLst>
              </p:cNvPr>
              <p:cNvSpPr>
                <a:spLocks noRot="1" noChangeAspect="1" noMove="1" noResize="1" noEditPoints="1" noAdjustHandles="1" noChangeArrowheads="1" noChangeShapeType="1" noTextEdit="1"/>
              </p:cNvSpPr>
              <p:nvPr/>
            </p:nvSpPr>
            <p:spPr>
              <a:xfrm>
                <a:off x="1062284" y="3916066"/>
                <a:ext cx="4036298" cy="381515"/>
              </a:xfrm>
              <a:prstGeom prst="rect">
                <a:avLst/>
              </a:prstGeom>
              <a:blipFill>
                <a:blip r:embed="rId7"/>
                <a:stretch>
                  <a:fillRect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1" name="Rettangolo 80">
                <a:extLst>
                  <a:ext uri="{FF2B5EF4-FFF2-40B4-BE49-F238E27FC236}">
                    <a16:creationId xmlns:a16="http://schemas.microsoft.com/office/drawing/2014/main" id="{7818DAAD-B824-4DDC-BF01-4CE6E631D82F}"/>
                  </a:ext>
                </a:extLst>
              </p:cNvPr>
              <p:cNvSpPr/>
              <p:nvPr/>
            </p:nvSpPr>
            <p:spPr>
              <a:xfrm>
                <a:off x="6541304" y="2465985"/>
                <a:ext cx="3758208" cy="381515"/>
              </a:xfrm>
              <a:prstGeom prst="rect">
                <a:avLst/>
              </a:prstGeom>
            </p:spPr>
            <p:txBody>
              <a:bodyPr wrap="none">
                <a:spAutoFit/>
              </a:bodyPr>
              <a:lstStyle/>
              <a:p>
                <a14:m>
                  <m:oMath xmlns:m="http://schemas.openxmlformats.org/officeDocument/2006/math">
                    <m:sSub>
                      <m:sSubPr>
                        <m:ctrlPr>
                          <a:rPr lang="it-IT" i="1" smtClean="0">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panose="02040503050406030204" pitchFamily="18" charset="0"/>
                              </a:rPr>
                              <m:t>𝜇</m:t>
                            </m:r>
                          </m:e>
                          <m:sub>
                            <m:r>
                              <a:rPr lang="it-IT" b="0" i="1" smtClean="0">
                                <a:latin typeface="Cambria Math" panose="02040503050406030204" pitchFamily="18" charset="0"/>
                              </a:rPr>
                              <m:t>1,2</m:t>
                            </m:r>
                          </m:sub>
                        </m:sSub>
                        <m:r>
                          <a:rPr lang="it-IT" i="1">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2</m:t>
                        </m:r>
                        <m:r>
                          <a:rPr lang="it-IT" i="1">
                            <a:latin typeface="Cambria Math" panose="02040503050406030204" pitchFamily="18" charset="0"/>
                          </a:rPr>
                          <m:t>→</m:t>
                        </m:r>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1→2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𝑇</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𝐴</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𝑇</m:t>
                        </m:r>
                      </m:e>
                    </m:d>
                  </m:oMath>
                </a14:m>
                <a:r>
                  <a:rPr lang="it-IT" dirty="0"/>
                  <a:t> </a:t>
                </a:r>
              </a:p>
            </p:txBody>
          </p:sp>
        </mc:Choice>
        <mc:Fallback xmlns="">
          <p:sp>
            <p:nvSpPr>
              <p:cNvPr id="81" name="Rettangolo 80">
                <a:extLst>
                  <a:ext uri="{FF2B5EF4-FFF2-40B4-BE49-F238E27FC236}">
                    <a16:creationId xmlns:a16="http://schemas.microsoft.com/office/drawing/2014/main" id="{7818DAAD-B824-4DDC-BF01-4CE6E631D82F}"/>
                  </a:ext>
                </a:extLst>
              </p:cNvPr>
              <p:cNvSpPr>
                <a:spLocks noRot="1" noChangeAspect="1" noMove="1" noResize="1" noEditPoints="1" noAdjustHandles="1" noChangeArrowheads="1" noChangeShapeType="1" noTextEdit="1"/>
              </p:cNvSpPr>
              <p:nvPr/>
            </p:nvSpPr>
            <p:spPr>
              <a:xfrm>
                <a:off x="6541304" y="2465985"/>
                <a:ext cx="3758208" cy="381515"/>
              </a:xfrm>
              <a:prstGeom prst="rect">
                <a:avLst/>
              </a:prstGeom>
              <a:blipFill>
                <a:blip r:embed="rId8"/>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6" name="Rettangolo 65">
                <a:extLst>
                  <a:ext uri="{FF2B5EF4-FFF2-40B4-BE49-F238E27FC236}">
                    <a16:creationId xmlns:a16="http://schemas.microsoft.com/office/drawing/2014/main" id="{C68E296B-A75A-454F-B4A1-43896D696519}"/>
                  </a:ext>
                </a:extLst>
              </p:cNvPr>
              <p:cNvSpPr/>
              <p:nvPr/>
            </p:nvSpPr>
            <p:spPr>
              <a:xfrm>
                <a:off x="7137916" y="3226570"/>
                <a:ext cx="4108045" cy="369332"/>
              </a:xfrm>
              <a:prstGeom prst="rect">
                <a:avLst/>
              </a:prstGeom>
              <a:solidFill>
                <a:schemeClr val="bg1">
                  <a:alpha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2</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𝑇</m:t>
                          </m:r>
                          <m:r>
                            <a:rPr lang="it-IT" i="1">
                              <a:latin typeface="Cambria Math" panose="02040503050406030204" pitchFamily="18" charset="0"/>
                            </a:rPr>
                            <m:t>,</m:t>
                          </m:r>
                          <m:r>
                            <a:rPr lang="it-IT" i="1">
                              <a:latin typeface="Cambria Math" panose="02040503050406030204" pitchFamily="18" charset="0"/>
                            </a:rPr>
                            <m:t>𝐿</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𝐴</m:t>
                          </m:r>
                        </m:sub>
                      </m:sSub>
                      <m:d>
                        <m:dPr>
                          <m:ctrlPr>
                            <a:rPr lang="it-IT" i="1">
                              <a:latin typeface="Cambria Math" panose="02040503050406030204" pitchFamily="18" charset="0"/>
                            </a:rPr>
                          </m:ctrlPr>
                        </m:dPr>
                        <m:e>
                          <m:r>
                            <a:rPr lang="it-IT" i="1">
                              <a:latin typeface="Cambria Math" panose="02040503050406030204" pitchFamily="18" charset="0"/>
                            </a:rPr>
                            <m:t>𝑇</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𝐵</m:t>
                          </m:r>
                        </m:sub>
                      </m:sSub>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𝐿</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𝑋</m:t>
                          </m:r>
                        </m:sub>
                      </m:sSub>
                      <m:d>
                        <m:dPr>
                          <m:ctrlPr>
                            <a:rPr lang="it-IT" i="1">
                              <a:latin typeface="Cambria Math" panose="02040503050406030204" pitchFamily="18" charset="0"/>
                            </a:rPr>
                          </m:ctrlPr>
                        </m:dPr>
                        <m:e>
                          <m:r>
                            <a:rPr lang="it-IT" i="1">
                              <a:latin typeface="Cambria Math" panose="02040503050406030204" pitchFamily="18" charset="0"/>
                            </a:rPr>
                            <m:t>𝐸</m:t>
                          </m:r>
                        </m:e>
                      </m:d>
                    </m:oMath>
                  </m:oMathPara>
                </a14:m>
                <a:endParaRPr lang="it-IT" dirty="0"/>
              </a:p>
            </p:txBody>
          </p:sp>
        </mc:Choice>
        <mc:Fallback xmlns="">
          <p:sp>
            <p:nvSpPr>
              <p:cNvPr id="66" name="Rettangolo 65">
                <a:extLst>
                  <a:ext uri="{FF2B5EF4-FFF2-40B4-BE49-F238E27FC236}">
                    <a16:creationId xmlns:a16="http://schemas.microsoft.com/office/drawing/2014/main" id="{C68E296B-A75A-454F-B4A1-43896D696519}"/>
                  </a:ext>
                </a:extLst>
              </p:cNvPr>
              <p:cNvSpPr>
                <a:spLocks noRot="1" noChangeAspect="1" noMove="1" noResize="1" noEditPoints="1" noAdjustHandles="1" noChangeArrowheads="1" noChangeShapeType="1" noTextEdit="1"/>
              </p:cNvSpPr>
              <p:nvPr/>
            </p:nvSpPr>
            <p:spPr>
              <a:xfrm>
                <a:off x="7137916" y="3226570"/>
                <a:ext cx="4108045" cy="369332"/>
              </a:xfrm>
              <a:prstGeom prst="rect">
                <a:avLst/>
              </a:prstGeom>
              <a:blipFill>
                <a:blip r:embed="rId9"/>
                <a:stretch>
                  <a:fillRect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3" name="Rettangolo 62">
                <a:extLst>
                  <a:ext uri="{FF2B5EF4-FFF2-40B4-BE49-F238E27FC236}">
                    <a16:creationId xmlns:a16="http://schemas.microsoft.com/office/drawing/2014/main" id="{61D6A288-3FB1-4618-8C99-7E3E79DCC6B4}"/>
                  </a:ext>
                </a:extLst>
              </p:cNvPr>
              <p:cNvSpPr/>
              <p:nvPr/>
            </p:nvSpPr>
            <p:spPr>
              <a:xfrm>
                <a:off x="8478078" y="4609204"/>
                <a:ext cx="2349809" cy="381515"/>
              </a:xfrm>
              <a:prstGeom prst="rect">
                <a:avLst/>
              </a:prstGeom>
              <a:solidFill>
                <a:schemeClr val="bg1">
                  <a:alpha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4</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𝑋</m:t>
                          </m:r>
                          <m:r>
                            <a:rPr lang="it-IT" i="1">
                              <a:latin typeface="Cambria Math" panose="02040503050406030204" pitchFamily="18" charset="0"/>
                            </a:rPr>
                            <m:t>|</m:t>
                          </m:r>
                          <m:r>
                            <a:rPr lang="it-IT" i="1">
                              <a:latin typeface="Cambria Math" panose="02040503050406030204" pitchFamily="18" charset="0"/>
                            </a:rPr>
                            <m:t>𝐸</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𝐿</m:t>
                          </m:r>
                          <m:r>
                            <a:rPr lang="it-IT" i="1">
                              <a:latin typeface="Cambria Math" panose="02040503050406030204" pitchFamily="18" charset="0"/>
                            </a:rPr>
                            <m:t>,</m:t>
                          </m:r>
                          <m:r>
                            <a:rPr lang="it-IT" i="1">
                              <a:latin typeface="Cambria Math" panose="02040503050406030204" pitchFamily="18" charset="0"/>
                            </a:rPr>
                            <m:t>𝑇</m:t>
                          </m:r>
                        </m:sub>
                      </m:sSub>
                      <m:d>
                        <m:dPr>
                          <m:ctrlPr>
                            <a:rPr lang="it-IT" i="1">
                              <a:latin typeface="Cambria Math" panose="02040503050406030204" pitchFamily="18" charset="0"/>
                            </a:rPr>
                          </m:ctrlPr>
                        </m:dPr>
                        <m:e>
                          <m:r>
                            <a:rPr lang="it-IT" i="1">
                              <a:latin typeface="Cambria Math" panose="02040503050406030204" pitchFamily="18" charset="0"/>
                            </a:rPr>
                            <m:t>𝐸</m:t>
                          </m:r>
                        </m:e>
                      </m:d>
                    </m:oMath>
                  </m:oMathPara>
                </a14:m>
                <a:endParaRPr lang="it-IT" dirty="0"/>
              </a:p>
            </p:txBody>
          </p:sp>
        </mc:Choice>
        <mc:Fallback xmlns="">
          <p:sp>
            <p:nvSpPr>
              <p:cNvPr id="63" name="Rettangolo 62">
                <a:extLst>
                  <a:ext uri="{FF2B5EF4-FFF2-40B4-BE49-F238E27FC236}">
                    <a16:creationId xmlns:a16="http://schemas.microsoft.com/office/drawing/2014/main" id="{61D6A288-3FB1-4618-8C99-7E3E79DCC6B4}"/>
                  </a:ext>
                </a:extLst>
              </p:cNvPr>
              <p:cNvSpPr>
                <a:spLocks noRot="1" noChangeAspect="1" noMove="1" noResize="1" noEditPoints="1" noAdjustHandles="1" noChangeArrowheads="1" noChangeShapeType="1" noTextEdit="1"/>
              </p:cNvSpPr>
              <p:nvPr/>
            </p:nvSpPr>
            <p:spPr>
              <a:xfrm>
                <a:off x="8478078" y="4609204"/>
                <a:ext cx="2349809" cy="381515"/>
              </a:xfrm>
              <a:prstGeom prst="rect">
                <a:avLst/>
              </a:prstGeom>
              <a:blipFill>
                <a:blip r:embed="rId10"/>
                <a:stretch>
                  <a:fillRect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4" name="Rettangolo 63">
                <a:extLst>
                  <a:ext uri="{FF2B5EF4-FFF2-40B4-BE49-F238E27FC236}">
                    <a16:creationId xmlns:a16="http://schemas.microsoft.com/office/drawing/2014/main" id="{8D5DB1F4-501A-4767-BD0C-3A1CA7F1529E}"/>
                  </a:ext>
                </a:extLst>
              </p:cNvPr>
              <p:cNvSpPr/>
              <p:nvPr/>
            </p:nvSpPr>
            <p:spPr>
              <a:xfrm>
                <a:off x="510968" y="4621599"/>
                <a:ext cx="3451779" cy="36933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it-IT" i="1" smtClean="0">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3</m:t>
                          </m:r>
                        </m:sub>
                      </m:sSub>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𝑇</m:t>
                          </m:r>
                        </m:sub>
                      </m:sSub>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𝐿</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𝐷</m:t>
                          </m:r>
                        </m:sub>
                      </m:sSub>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𝐸</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𝑠</m:t>
                          </m:r>
                        </m:sub>
                      </m:sSub>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𝐿</m:t>
                          </m:r>
                        </m:e>
                      </m:d>
                    </m:oMath>
                  </m:oMathPara>
                </a14:m>
                <a:endParaRPr lang="it-IT" dirty="0"/>
              </a:p>
            </p:txBody>
          </p:sp>
        </mc:Choice>
        <mc:Fallback xmlns="">
          <p:sp>
            <p:nvSpPr>
              <p:cNvPr id="64" name="Rettangolo 63">
                <a:extLst>
                  <a:ext uri="{FF2B5EF4-FFF2-40B4-BE49-F238E27FC236}">
                    <a16:creationId xmlns:a16="http://schemas.microsoft.com/office/drawing/2014/main" id="{8D5DB1F4-501A-4767-BD0C-3A1CA7F1529E}"/>
                  </a:ext>
                </a:extLst>
              </p:cNvPr>
              <p:cNvSpPr>
                <a:spLocks noRot="1" noChangeAspect="1" noMove="1" noResize="1" noEditPoints="1" noAdjustHandles="1" noChangeArrowheads="1" noChangeShapeType="1" noTextEdit="1"/>
              </p:cNvSpPr>
              <p:nvPr/>
            </p:nvSpPr>
            <p:spPr>
              <a:xfrm>
                <a:off x="510968" y="4621599"/>
                <a:ext cx="3451779" cy="369332"/>
              </a:xfrm>
              <a:prstGeom prst="rect">
                <a:avLst/>
              </a:prstGeom>
              <a:blipFill>
                <a:blip r:embed="rId11"/>
                <a:stretch>
                  <a:fillRect l="-530"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9" name="CasellaDiTesto 88">
                <a:extLst>
                  <a:ext uri="{FF2B5EF4-FFF2-40B4-BE49-F238E27FC236}">
                    <a16:creationId xmlns:a16="http://schemas.microsoft.com/office/drawing/2014/main" id="{8B131BF7-B697-45A1-BB3D-3110065B8FD5}"/>
                  </a:ext>
                </a:extLst>
              </p:cNvPr>
              <p:cNvSpPr txBox="1"/>
              <p:nvPr/>
            </p:nvSpPr>
            <p:spPr>
              <a:xfrm>
                <a:off x="201881" y="1648229"/>
                <a:ext cx="4513690" cy="369332"/>
              </a:xfrm>
              <a:prstGeom prst="rect">
                <a:avLst/>
              </a:prstGeom>
              <a:noFill/>
            </p:spPr>
            <p:txBody>
              <a:bodyPr wrap="square" rtlCol="0">
                <a:spAutoFit/>
              </a:bodyPr>
              <a:lstStyle/>
              <a:p>
                <a:pPr algn="just"/>
                <a:r>
                  <a:rPr lang="it-IT" dirty="0"/>
                  <a:t>Calcoliamo il clique belief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𝛽</m:t>
                        </m:r>
                      </m:e>
                      <m:sub>
                        <m:r>
                          <a:rPr lang="it-IT" b="0" i="1" smtClean="0">
                            <a:latin typeface="Cambria Math" panose="02040503050406030204" pitchFamily="18" charset="0"/>
                          </a:rPr>
                          <m:t>5</m:t>
                        </m:r>
                      </m:sub>
                    </m:sSub>
                  </m:oMath>
                </a14:m>
                <a:endParaRPr lang="it-IT" dirty="0"/>
              </a:p>
            </p:txBody>
          </p:sp>
        </mc:Choice>
        <mc:Fallback xmlns="">
          <p:sp>
            <p:nvSpPr>
              <p:cNvPr id="89" name="CasellaDiTesto 88">
                <a:extLst>
                  <a:ext uri="{FF2B5EF4-FFF2-40B4-BE49-F238E27FC236}">
                    <a16:creationId xmlns:a16="http://schemas.microsoft.com/office/drawing/2014/main" id="{8B131BF7-B697-45A1-BB3D-3110065B8FD5}"/>
                  </a:ext>
                </a:extLst>
              </p:cNvPr>
              <p:cNvSpPr txBox="1">
                <a:spLocks noRot="1" noChangeAspect="1" noMove="1" noResize="1" noEditPoints="1" noAdjustHandles="1" noChangeArrowheads="1" noChangeShapeType="1" noTextEdit="1"/>
              </p:cNvSpPr>
              <p:nvPr/>
            </p:nvSpPr>
            <p:spPr>
              <a:xfrm>
                <a:off x="201881" y="1648229"/>
                <a:ext cx="4513690" cy="369332"/>
              </a:xfrm>
              <a:prstGeom prst="rect">
                <a:avLst/>
              </a:prstGeom>
              <a:blipFill>
                <a:blip r:embed="rId12"/>
                <a:stretch>
                  <a:fillRect l="-1080" t="-8197" b="-245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0" name="CasellaDiTesto 89">
                <a:extLst>
                  <a:ext uri="{FF2B5EF4-FFF2-40B4-BE49-F238E27FC236}">
                    <a16:creationId xmlns:a16="http://schemas.microsoft.com/office/drawing/2014/main" id="{7D362AD9-54C1-4F8B-B00E-BBD788EFDE82}"/>
                  </a:ext>
                </a:extLst>
              </p:cNvPr>
              <p:cNvSpPr txBox="1"/>
              <p:nvPr/>
            </p:nvSpPr>
            <p:spPr>
              <a:xfrm>
                <a:off x="207604" y="2184867"/>
                <a:ext cx="4855803" cy="27699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𝛽</m:t>
                          </m:r>
                        </m:e>
                        <m:sub>
                          <m:r>
                            <a:rPr lang="it-IT" b="0" i="1" smtClean="0">
                              <a:latin typeface="Cambria Math" panose="02040503050406030204" pitchFamily="18" charset="0"/>
                            </a:rPr>
                            <m:t>5</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𝜓</m:t>
                          </m:r>
                        </m:e>
                        <m:sub>
                          <m:r>
                            <a:rPr lang="it-IT" b="0" i="1" smtClean="0">
                              <a:latin typeface="Cambria Math" panose="02040503050406030204" pitchFamily="18" charset="0"/>
                            </a:rPr>
                            <m:t>5</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3→5</m:t>
                          </m:r>
                        </m:sub>
                      </m:sSub>
                      <m:r>
                        <a:rPr lang="it-IT" b="0" i="1" smtClean="0">
                          <a:latin typeface="Cambria Math" panose="02040503050406030204" pitchFamily="18" charset="0"/>
                        </a:rPr>
                        <m:t>=</m:t>
                      </m:r>
                      <m:r>
                        <a:rPr lang="it-IT" b="0" i="1" smtClean="0">
                          <a:latin typeface="Cambria Math" panose="02040503050406030204" pitchFamily="18" charset="0"/>
                        </a:rPr>
                        <m:t>𝑃</m:t>
                      </m:r>
                      <m:d>
                        <m:dPr>
                          <m:ctrlPr>
                            <a:rPr lang="it-IT" b="0" i="1" smtClean="0">
                              <a:latin typeface="Cambria Math" panose="02040503050406030204" pitchFamily="18" charset="0"/>
                            </a:rPr>
                          </m:ctrlPr>
                        </m:dPr>
                        <m:e>
                          <m:r>
                            <a:rPr lang="it-IT" b="0" i="1" smtClean="0">
                              <a:latin typeface="Cambria Math" panose="02040503050406030204" pitchFamily="18" charset="0"/>
                            </a:rPr>
                            <m:t>𝐷</m:t>
                          </m:r>
                          <m:r>
                            <a:rPr lang="it-IT" b="0" i="1" smtClean="0">
                              <a:latin typeface="Cambria Math" panose="02040503050406030204" pitchFamily="18" charset="0"/>
                            </a:rPr>
                            <m:t>|</m:t>
                          </m:r>
                          <m:r>
                            <a:rPr lang="it-IT" b="0" i="1" smtClean="0">
                              <a:latin typeface="Cambria Math" panose="02040503050406030204" pitchFamily="18" charset="0"/>
                            </a:rPr>
                            <m:t>𝐵</m:t>
                          </m:r>
                          <m:r>
                            <a:rPr lang="it-IT" b="0" i="1" smtClean="0">
                              <a:latin typeface="Cambria Math" panose="02040503050406030204" pitchFamily="18" charset="0"/>
                            </a:rPr>
                            <m:t>,</m:t>
                          </m:r>
                          <m:r>
                            <a:rPr lang="it-IT" b="0" i="1" smtClean="0">
                              <a:latin typeface="Cambria Math" panose="02040503050406030204" pitchFamily="18" charset="0"/>
                            </a:rPr>
                            <m:t>𝐸</m:t>
                          </m:r>
                        </m:e>
                      </m:d>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𝐿</m:t>
                          </m:r>
                        </m:sub>
                      </m:sSub>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𝐸</m:t>
                          </m:r>
                        </m:e>
                      </m:d>
                    </m:oMath>
                  </m:oMathPara>
                </a14:m>
                <a:endParaRPr lang="it-IT" dirty="0"/>
              </a:p>
            </p:txBody>
          </p:sp>
        </mc:Choice>
        <mc:Fallback xmlns="">
          <p:sp>
            <p:nvSpPr>
              <p:cNvPr id="90" name="CasellaDiTesto 89">
                <a:extLst>
                  <a:ext uri="{FF2B5EF4-FFF2-40B4-BE49-F238E27FC236}">
                    <a16:creationId xmlns:a16="http://schemas.microsoft.com/office/drawing/2014/main" id="{7D362AD9-54C1-4F8B-B00E-BBD788EFDE82}"/>
                  </a:ext>
                </a:extLst>
              </p:cNvPr>
              <p:cNvSpPr txBox="1">
                <a:spLocks noRot="1" noChangeAspect="1" noMove="1" noResize="1" noEditPoints="1" noAdjustHandles="1" noChangeArrowheads="1" noChangeShapeType="1" noTextEdit="1"/>
              </p:cNvSpPr>
              <p:nvPr/>
            </p:nvSpPr>
            <p:spPr>
              <a:xfrm>
                <a:off x="207604" y="2184867"/>
                <a:ext cx="4855803" cy="276999"/>
              </a:xfrm>
              <a:prstGeom prst="rect">
                <a:avLst/>
              </a:prstGeom>
              <a:blipFill>
                <a:blip r:embed="rId13"/>
                <a:stretch>
                  <a:fillRect l="-2258" t="-2174" b="-3260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5" name="Rettangolo 64">
                <a:extLst>
                  <a:ext uri="{FF2B5EF4-FFF2-40B4-BE49-F238E27FC236}">
                    <a16:creationId xmlns:a16="http://schemas.microsoft.com/office/drawing/2014/main" id="{F005079F-E48C-4CAB-8126-31708E59B9D1}"/>
                  </a:ext>
                </a:extLst>
              </p:cNvPr>
              <p:cNvSpPr/>
              <p:nvPr/>
            </p:nvSpPr>
            <p:spPr>
              <a:xfrm>
                <a:off x="17969" y="6152360"/>
                <a:ext cx="2715615" cy="36933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5</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𝐷</m:t>
                          </m:r>
                          <m:r>
                            <a:rPr lang="it-IT" i="1">
                              <a:latin typeface="Cambria Math" panose="02040503050406030204" pitchFamily="18" charset="0"/>
                            </a:rPr>
                            <m:t>|</m:t>
                          </m:r>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𝐸</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𝐿</m:t>
                          </m:r>
                        </m:sub>
                      </m:sSub>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𝐸</m:t>
                          </m:r>
                        </m:e>
                      </m:d>
                    </m:oMath>
                  </m:oMathPara>
                </a14:m>
                <a:endParaRPr lang="it-IT" dirty="0"/>
              </a:p>
            </p:txBody>
          </p:sp>
        </mc:Choice>
        <mc:Fallback xmlns="">
          <p:sp>
            <p:nvSpPr>
              <p:cNvPr id="65" name="Rettangolo 64">
                <a:extLst>
                  <a:ext uri="{FF2B5EF4-FFF2-40B4-BE49-F238E27FC236}">
                    <a16:creationId xmlns:a16="http://schemas.microsoft.com/office/drawing/2014/main" id="{F005079F-E48C-4CAB-8126-31708E59B9D1}"/>
                  </a:ext>
                </a:extLst>
              </p:cNvPr>
              <p:cNvSpPr>
                <a:spLocks noRot="1" noChangeAspect="1" noMove="1" noResize="1" noEditPoints="1" noAdjustHandles="1" noChangeArrowheads="1" noChangeShapeType="1" noTextEdit="1"/>
              </p:cNvSpPr>
              <p:nvPr/>
            </p:nvSpPr>
            <p:spPr>
              <a:xfrm>
                <a:off x="17969" y="6152360"/>
                <a:ext cx="2715615" cy="369332"/>
              </a:xfrm>
              <a:prstGeom prst="rect">
                <a:avLst/>
              </a:prstGeom>
              <a:blipFill>
                <a:blip r:embed="rId14"/>
                <a:stretch>
                  <a:fillRect l="-674" b="-13115"/>
                </a:stretch>
              </a:blipFill>
            </p:spPr>
            <p:txBody>
              <a:bodyPr/>
              <a:lstStyle/>
              <a:p>
                <a:r>
                  <a:rPr lang="it-IT">
                    <a:noFill/>
                  </a:rPr>
                  <a:t> </a:t>
                </a:r>
              </a:p>
            </p:txBody>
          </p:sp>
        </mc:Fallback>
      </mc:AlternateContent>
    </p:spTree>
    <p:extLst>
      <p:ext uri="{BB962C8B-B14F-4D97-AF65-F5344CB8AC3E}">
        <p14:creationId xmlns:p14="http://schemas.microsoft.com/office/powerpoint/2010/main" val="25157862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DE554F-794B-42D9-98C0-79F7A2FCE5DC}"/>
              </a:ext>
            </a:extLst>
          </p:cNvPr>
          <p:cNvSpPr>
            <a:spLocks noGrp="1"/>
          </p:cNvSpPr>
          <p:nvPr>
            <p:ph type="title"/>
          </p:nvPr>
        </p:nvSpPr>
        <p:spPr/>
        <p:txBody>
          <a:bodyPr>
            <a:normAutofit fontScale="90000"/>
          </a:bodyPr>
          <a:lstStyle/>
          <a:p>
            <a:r>
              <a:rPr lang="it-IT" dirty="0"/>
              <a:t>Esempio finale: Asia network</a:t>
            </a:r>
          </a:p>
        </p:txBody>
      </p:sp>
      <p:sp>
        <p:nvSpPr>
          <p:cNvPr id="3" name="Segnaposto numero diapositiva 2">
            <a:extLst>
              <a:ext uri="{FF2B5EF4-FFF2-40B4-BE49-F238E27FC236}">
                <a16:creationId xmlns:a16="http://schemas.microsoft.com/office/drawing/2014/main" id="{1D61C60F-6488-4B20-83E3-BD69237BBCCB}"/>
              </a:ext>
            </a:extLst>
          </p:cNvPr>
          <p:cNvSpPr>
            <a:spLocks noGrp="1"/>
          </p:cNvSpPr>
          <p:nvPr>
            <p:ph type="sldNum" sz="quarter" idx="11"/>
          </p:nvPr>
        </p:nvSpPr>
        <p:spPr/>
        <p:txBody>
          <a:bodyPr/>
          <a:lstStyle/>
          <a:p>
            <a:fld id="{E3E31332-ACEA-43BB-804D-F4DACF796CB9}" type="slidenum">
              <a:rPr lang="it-IT" smtClean="0"/>
              <a:t>58</a:t>
            </a:fld>
            <a:endParaRPr lang="it-IT"/>
          </a:p>
        </p:txBody>
      </p:sp>
      <p:sp>
        <p:nvSpPr>
          <p:cNvPr id="4" name="Segnaposto testo 3">
            <a:extLst>
              <a:ext uri="{FF2B5EF4-FFF2-40B4-BE49-F238E27FC236}">
                <a16:creationId xmlns:a16="http://schemas.microsoft.com/office/drawing/2014/main" id="{6FD20263-2C3B-4CD7-891F-931AB2CC36DE}"/>
              </a:ext>
            </a:extLst>
          </p:cNvPr>
          <p:cNvSpPr>
            <a:spLocks noGrp="1"/>
          </p:cNvSpPr>
          <p:nvPr>
            <p:ph type="body" sz="quarter" idx="13"/>
          </p:nvPr>
        </p:nvSpPr>
        <p:spPr/>
        <p:txBody>
          <a:bodyPr/>
          <a:lstStyle/>
          <a:p>
            <a:r>
              <a:rPr lang="it-IT" dirty="0"/>
              <a:t>Fase downword (IX)</a:t>
            </a:r>
          </a:p>
        </p:txBody>
      </p:sp>
      <p:grpSp>
        <p:nvGrpSpPr>
          <p:cNvPr id="5" name="Gruppo 4">
            <a:extLst>
              <a:ext uri="{FF2B5EF4-FFF2-40B4-BE49-F238E27FC236}">
                <a16:creationId xmlns:a16="http://schemas.microsoft.com/office/drawing/2014/main" id="{4535D5BE-AA6B-4BC2-A284-714F999E099F}"/>
              </a:ext>
            </a:extLst>
          </p:cNvPr>
          <p:cNvGrpSpPr/>
          <p:nvPr/>
        </p:nvGrpSpPr>
        <p:grpSpPr>
          <a:xfrm>
            <a:off x="2574731" y="1668481"/>
            <a:ext cx="5760000" cy="5040000"/>
            <a:chOff x="3948669" y="1463869"/>
            <a:chExt cx="6474342" cy="5120996"/>
          </a:xfrm>
        </p:grpSpPr>
        <p:grpSp>
          <p:nvGrpSpPr>
            <p:cNvPr id="6" name="Gruppo 5">
              <a:extLst>
                <a:ext uri="{FF2B5EF4-FFF2-40B4-BE49-F238E27FC236}">
                  <a16:creationId xmlns:a16="http://schemas.microsoft.com/office/drawing/2014/main" id="{F2CB22A2-41F9-44A5-9299-7CAF5AFE27E1}"/>
                </a:ext>
              </a:extLst>
            </p:cNvPr>
            <p:cNvGrpSpPr/>
            <p:nvPr/>
          </p:nvGrpSpPr>
          <p:grpSpPr>
            <a:xfrm>
              <a:off x="6819754" y="1463869"/>
              <a:ext cx="2160000" cy="720000"/>
              <a:chOff x="6819754" y="1585244"/>
              <a:chExt cx="2160000" cy="720000"/>
            </a:xfrm>
          </p:grpSpPr>
          <p:sp>
            <p:nvSpPr>
              <p:cNvPr id="59" name="Ovale 58">
                <a:extLst>
                  <a:ext uri="{FF2B5EF4-FFF2-40B4-BE49-F238E27FC236}">
                    <a16:creationId xmlns:a16="http://schemas.microsoft.com/office/drawing/2014/main" id="{A87149D1-91FA-4327-8E82-D60BBBDB2A96}"/>
                  </a:ext>
                </a:extLst>
              </p:cNvPr>
              <p:cNvSpPr/>
              <p:nvPr/>
            </p:nvSpPr>
            <p:spPr>
              <a:xfrm>
                <a:off x="6819754" y="1585244"/>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60" name="Gruppo 59">
                <a:extLst>
                  <a:ext uri="{FF2B5EF4-FFF2-40B4-BE49-F238E27FC236}">
                    <a16:creationId xmlns:a16="http://schemas.microsoft.com/office/drawing/2014/main" id="{467736A6-D761-42A4-8C4C-37A3CC8CD3D3}"/>
                  </a:ext>
                </a:extLst>
              </p:cNvPr>
              <p:cNvGrpSpPr/>
              <p:nvPr/>
            </p:nvGrpSpPr>
            <p:grpSpPr>
              <a:xfrm>
                <a:off x="7284498" y="1691935"/>
                <a:ext cx="1230513" cy="506618"/>
                <a:chOff x="6934690" y="2235179"/>
                <a:chExt cx="1230513" cy="506618"/>
              </a:xfrm>
            </p:grpSpPr>
            <p:sp>
              <p:nvSpPr>
                <p:cNvPr id="61" name="Ovale 60">
                  <a:extLst>
                    <a:ext uri="{FF2B5EF4-FFF2-40B4-BE49-F238E27FC236}">
                      <a16:creationId xmlns:a16="http://schemas.microsoft.com/office/drawing/2014/main" id="{E947F75A-C9D6-4775-BAB0-D1A9004D1D19}"/>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a:t>
                  </a:r>
                </a:p>
              </p:txBody>
            </p:sp>
            <p:sp>
              <p:nvSpPr>
                <p:cNvPr id="62" name="Ovale 61">
                  <a:extLst>
                    <a:ext uri="{FF2B5EF4-FFF2-40B4-BE49-F238E27FC236}">
                      <a16:creationId xmlns:a16="http://schemas.microsoft.com/office/drawing/2014/main" id="{3E0B3F48-6345-4849-AFBF-C59F9239B7EC}"/>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grpSp>
        </p:grpSp>
        <p:grpSp>
          <p:nvGrpSpPr>
            <p:cNvPr id="7" name="Gruppo 6">
              <a:extLst>
                <a:ext uri="{FF2B5EF4-FFF2-40B4-BE49-F238E27FC236}">
                  <a16:creationId xmlns:a16="http://schemas.microsoft.com/office/drawing/2014/main" id="{9972B266-C0CD-4664-8AA7-86D349E3357D}"/>
                </a:ext>
              </a:extLst>
            </p:cNvPr>
            <p:cNvGrpSpPr/>
            <p:nvPr/>
          </p:nvGrpSpPr>
          <p:grpSpPr>
            <a:xfrm>
              <a:off x="6819754" y="2866362"/>
              <a:ext cx="2160000" cy="720000"/>
              <a:chOff x="6819754" y="2819813"/>
              <a:chExt cx="2160000" cy="720000"/>
            </a:xfrm>
          </p:grpSpPr>
          <p:sp>
            <p:nvSpPr>
              <p:cNvPr id="54" name="Ovale 53">
                <a:extLst>
                  <a:ext uri="{FF2B5EF4-FFF2-40B4-BE49-F238E27FC236}">
                    <a16:creationId xmlns:a16="http://schemas.microsoft.com/office/drawing/2014/main" id="{AEE8AC28-0D9C-49CA-A33B-3902ED285302}"/>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5" name="Gruppo 54">
                <a:extLst>
                  <a:ext uri="{FF2B5EF4-FFF2-40B4-BE49-F238E27FC236}">
                    <a16:creationId xmlns:a16="http://schemas.microsoft.com/office/drawing/2014/main" id="{5DADBA86-8B6E-434C-B88B-9BA3EBD69253}"/>
                  </a:ext>
                </a:extLst>
              </p:cNvPr>
              <p:cNvGrpSpPr/>
              <p:nvPr/>
            </p:nvGrpSpPr>
            <p:grpSpPr>
              <a:xfrm>
                <a:off x="7039123" y="2927285"/>
                <a:ext cx="1721262" cy="505057"/>
                <a:chOff x="5029532" y="4984815"/>
                <a:chExt cx="1721262" cy="505057"/>
              </a:xfrm>
            </p:grpSpPr>
            <p:sp>
              <p:nvSpPr>
                <p:cNvPr id="56" name="Ovale 55">
                  <a:extLst>
                    <a:ext uri="{FF2B5EF4-FFF2-40B4-BE49-F238E27FC236}">
                      <a16:creationId xmlns:a16="http://schemas.microsoft.com/office/drawing/2014/main" id="{8D460479-55AC-48C6-A518-72DC48B28AE0}"/>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sp>
              <p:nvSpPr>
                <p:cNvPr id="57" name="Ovale 56">
                  <a:extLst>
                    <a:ext uri="{FF2B5EF4-FFF2-40B4-BE49-F238E27FC236}">
                      <a16:creationId xmlns:a16="http://schemas.microsoft.com/office/drawing/2014/main" id="{50B99B58-DFEC-4393-9237-AEDFBD3EFA3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58" name="Ovale 57">
                  <a:extLst>
                    <a:ext uri="{FF2B5EF4-FFF2-40B4-BE49-F238E27FC236}">
                      <a16:creationId xmlns:a16="http://schemas.microsoft.com/office/drawing/2014/main" id="{3F5237DD-1B2B-417E-A28E-6D875C7BF885}"/>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grpSp>
        </p:grpSp>
        <p:grpSp>
          <p:nvGrpSpPr>
            <p:cNvPr id="8" name="Gruppo 7">
              <a:extLst>
                <a:ext uri="{FF2B5EF4-FFF2-40B4-BE49-F238E27FC236}">
                  <a16:creationId xmlns:a16="http://schemas.microsoft.com/office/drawing/2014/main" id="{A257FDD4-C2DC-42AB-8BA7-4558839CB12B}"/>
                </a:ext>
              </a:extLst>
            </p:cNvPr>
            <p:cNvGrpSpPr/>
            <p:nvPr/>
          </p:nvGrpSpPr>
          <p:grpSpPr>
            <a:xfrm>
              <a:off x="8263011" y="4314132"/>
              <a:ext cx="2160000" cy="720000"/>
              <a:chOff x="6819754" y="1585244"/>
              <a:chExt cx="2160000" cy="720000"/>
            </a:xfrm>
          </p:grpSpPr>
          <p:sp>
            <p:nvSpPr>
              <p:cNvPr id="50" name="Ovale 49">
                <a:extLst>
                  <a:ext uri="{FF2B5EF4-FFF2-40B4-BE49-F238E27FC236}">
                    <a16:creationId xmlns:a16="http://schemas.microsoft.com/office/drawing/2014/main" id="{A98F684C-E6CE-462A-BEB5-777A27E34EE4}"/>
                  </a:ext>
                </a:extLst>
              </p:cNvPr>
              <p:cNvSpPr/>
              <p:nvPr/>
            </p:nvSpPr>
            <p:spPr>
              <a:xfrm>
                <a:off x="6819754" y="1585244"/>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1" name="Gruppo 50">
                <a:extLst>
                  <a:ext uri="{FF2B5EF4-FFF2-40B4-BE49-F238E27FC236}">
                    <a16:creationId xmlns:a16="http://schemas.microsoft.com/office/drawing/2014/main" id="{6E6134F9-FFC6-48AF-A6E1-997F919B6971}"/>
                  </a:ext>
                </a:extLst>
              </p:cNvPr>
              <p:cNvGrpSpPr/>
              <p:nvPr/>
            </p:nvGrpSpPr>
            <p:grpSpPr>
              <a:xfrm>
                <a:off x="7284498" y="1691935"/>
                <a:ext cx="1230513" cy="506618"/>
                <a:chOff x="6934690" y="2235179"/>
                <a:chExt cx="1230513" cy="506618"/>
              </a:xfrm>
            </p:grpSpPr>
            <p:sp>
              <p:nvSpPr>
                <p:cNvPr id="52" name="Ovale 51">
                  <a:extLst>
                    <a:ext uri="{FF2B5EF4-FFF2-40B4-BE49-F238E27FC236}">
                      <a16:creationId xmlns:a16="http://schemas.microsoft.com/office/drawing/2014/main" id="{9D4436A5-EB53-4E50-964C-3945E6B8ECF7}"/>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53" name="Ovale 52">
                  <a:extLst>
                    <a:ext uri="{FF2B5EF4-FFF2-40B4-BE49-F238E27FC236}">
                      <a16:creationId xmlns:a16="http://schemas.microsoft.com/office/drawing/2014/main" id="{2F99BF1B-DE2D-41EC-A00B-8892DA1C6EE7}"/>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X</a:t>
                  </a:r>
                </a:p>
              </p:txBody>
            </p:sp>
          </p:grpSp>
        </p:grpSp>
        <p:grpSp>
          <p:nvGrpSpPr>
            <p:cNvPr id="9" name="Gruppo 8">
              <a:extLst>
                <a:ext uri="{FF2B5EF4-FFF2-40B4-BE49-F238E27FC236}">
                  <a16:creationId xmlns:a16="http://schemas.microsoft.com/office/drawing/2014/main" id="{59FD0A67-A067-4859-918E-978CE5F1094A}"/>
                </a:ext>
              </a:extLst>
            </p:cNvPr>
            <p:cNvGrpSpPr/>
            <p:nvPr/>
          </p:nvGrpSpPr>
          <p:grpSpPr>
            <a:xfrm>
              <a:off x="5383123" y="4286203"/>
              <a:ext cx="2160000" cy="720000"/>
              <a:chOff x="6819754" y="2819813"/>
              <a:chExt cx="2160000" cy="720000"/>
            </a:xfrm>
          </p:grpSpPr>
          <p:sp>
            <p:nvSpPr>
              <p:cNvPr id="45" name="Ovale 44">
                <a:extLst>
                  <a:ext uri="{FF2B5EF4-FFF2-40B4-BE49-F238E27FC236}">
                    <a16:creationId xmlns:a16="http://schemas.microsoft.com/office/drawing/2014/main" id="{50FCB1FF-E8FF-4E03-9E01-186EFE08ED3F}"/>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6" name="Gruppo 45">
                <a:extLst>
                  <a:ext uri="{FF2B5EF4-FFF2-40B4-BE49-F238E27FC236}">
                    <a16:creationId xmlns:a16="http://schemas.microsoft.com/office/drawing/2014/main" id="{48463249-5CED-457A-87F8-1BCA128AAB67}"/>
                  </a:ext>
                </a:extLst>
              </p:cNvPr>
              <p:cNvGrpSpPr/>
              <p:nvPr/>
            </p:nvGrpSpPr>
            <p:grpSpPr>
              <a:xfrm>
                <a:off x="7039123" y="2927285"/>
                <a:ext cx="1721262" cy="505057"/>
                <a:chOff x="5029532" y="4984815"/>
                <a:chExt cx="1721262" cy="505057"/>
              </a:xfrm>
            </p:grpSpPr>
            <p:sp>
              <p:nvSpPr>
                <p:cNvPr id="47" name="Ovale 46">
                  <a:extLst>
                    <a:ext uri="{FF2B5EF4-FFF2-40B4-BE49-F238E27FC236}">
                      <a16:creationId xmlns:a16="http://schemas.microsoft.com/office/drawing/2014/main" id="{A7F0585C-F177-40EE-96E4-55236216EF1E}"/>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48" name="Ovale 47">
                  <a:extLst>
                    <a:ext uri="{FF2B5EF4-FFF2-40B4-BE49-F238E27FC236}">
                      <a16:creationId xmlns:a16="http://schemas.microsoft.com/office/drawing/2014/main" id="{370DF9F0-284F-4811-AC9A-D21FF1153B6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9" name="Ovale 48">
                  <a:extLst>
                    <a:ext uri="{FF2B5EF4-FFF2-40B4-BE49-F238E27FC236}">
                      <a16:creationId xmlns:a16="http://schemas.microsoft.com/office/drawing/2014/main" id="{343039B4-75BC-4BE4-9EF7-9220F9E3C2CC}"/>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0" name="Gruppo 9">
              <a:extLst>
                <a:ext uri="{FF2B5EF4-FFF2-40B4-BE49-F238E27FC236}">
                  <a16:creationId xmlns:a16="http://schemas.microsoft.com/office/drawing/2014/main" id="{BDFEED3A-0B79-44F9-AF52-7C7BBA2465C8}"/>
                </a:ext>
              </a:extLst>
            </p:cNvPr>
            <p:cNvGrpSpPr/>
            <p:nvPr/>
          </p:nvGrpSpPr>
          <p:grpSpPr>
            <a:xfrm>
              <a:off x="3948669" y="5864865"/>
              <a:ext cx="2160000" cy="720000"/>
              <a:chOff x="6819754" y="2819813"/>
              <a:chExt cx="2160000" cy="720000"/>
            </a:xfrm>
          </p:grpSpPr>
          <p:sp>
            <p:nvSpPr>
              <p:cNvPr id="40" name="Ovale 39">
                <a:extLst>
                  <a:ext uri="{FF2B5EF4-FFF2-40B4-BE49-F238E27FC236}">
                    <a16:creationId xmlns:a16="http://schemas.microsoft.com/office/drawing/2014/main" id="{DC53E3D2-2808-48E1-99F8-DA23DBDADB43}"/>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1" name="Gruppo 40">
                <a:extLst>
                  <a:ext uri="{FF2B5EF4-FFF2-40B4-BE49-F238E27FC236}">
                    <a16:creationId xmlns:a16="http://schemas.microsoft.com/office/drawing/2014/main" id="{F3398E23-8C89-4FE5-98AE-A18330A9027C}"/>
                  </a:ext>
                </a:extLst>
              </p:cNvPr>
              <p:cNvGrpSpPr/>
              <p:nvPr/>
            </p:nvGrpSpPr>
            <p:grpSpPr>
              <a:xfrm>
                <a:off x="7039123" y="2927285"/>
                <a:ext cx="1721262" cy="505057"/>
                <a:chOff x="5029532" y="4984815"/>
                <a:chExt cx="1721262" cy="505057"/>
              </a:xfrm>
            </p:grpSpPr>
            <p:sp>
              <p:nvSpPr>
                <p:cNvPr id="42" name="Ovale 41">
                  <a:extLst>
                    <a:ext uri="{FF2B5EF4-FFF2-40B4-BE49-F238E27FC236}">
                      <a16:creationId xmlns:a16="http://schemas.microsoft.com/office/drawing/2014/main" id="{ED1835F9-678E-4989-B03D-A801351E1A5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3" name="Ovale 42">
                  <a:extLst>
                    <a:ext uri="{FF2B5EF4-FFF2-40B4-BE49-F238E27FC236}">
                      <a16:creationId xmlns:a16="http://schemas.microsoft.com/office/drawing/2014/main" id="{C7278E33-9BAB-4994-9FAD-BA768AA0D70F}"/>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
                  </a:r>
                </a:p>
              </p:txBody>
            </p:sp>
            <p:sp>
              <p:nvSpPr>
                <p:cNvPr id="44" name="Ovale 43">
                  <a:extLst>
                    <a:ext uri="{FF2B5EF4-FFF2-40B4-BE49-F238E27FC236}">
                      <a16:creationId xmlns:a16="http://schemas.microsoft.com/office/drawing/2014/main" id="{3820E654-A97F-4C41-AF33-ACE9E315043B}"/>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1" name="Gruppo 10">
              <a:extLst>
                <a:ext uri="{FF2B5EF4-FFF2-40B4-BE49-F238E27FC236}">
                  <a16:creationId xmlns:a16="http://schemas.microsoft.com/office/drawing/2014/main" id="{13DAA3D7-B9BC-4279-8580-32BD638BA8CE}"/>
                </a:ext>
              </a:extLst>
            </p:cNvPr>
            <p:cNvGrpSpPr/>
            <p:nvPr/>
          </p:nvGrpSpPr>
          <p:grpSpPr>
            <a:xfrm>
              <a:off x="6819754" y="5864865"/>
              <a:ext cx="2160000" cy="720000"/>
              <a:chOff x="6819754" y="2819813"/>
              <a:chExt cx="2160000" cy="720000"/>
            </a:xfrm>
          </p:grpSpPr>
          <p:sp>
            <p:nvSpPr>
              <p:cNvPr id="35" name="Ovale 34">
                <a:extLst>
                  <a:ext uri="{FF2B5EF4-FFF2-40B4-BE49-F238E27FC236}">
                    <a16:creationId xmlns:a16="http://schemas.microsoft.com/office/drawing/2014/main" id="{11C8846A-360A-47A7-B8A0-7997B14C38E5}"/>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36" name="Gruppo 35">
                <a:extLst>
                  <a:ext uri="{FF2B5EF4-FFF2-40B4-BE49-F238E27FC236}">
                    <a16:creationId xmlns:a16="http://schemas.microsoft.com/office/drawing/2014/main" id="{1C5D16B1-51D7-46F8-A8C7-605E3B3B983B}"/>
                  </a:ext>
                </a:extLst>
              </p:cNvPr>
              <p:cNvGrpSpPr/>
              <p:nvPr/>
            </p:nvGrpSpPr>
            <p:grpSpPr>
              <a:xfrm>
                <a:off x="7039123" y="2927285"/>
                <a:ext cx="1721262" cy="505057"/>
                <a:chOff x="5029532" y="4984815"/>
                <a:chExt cx="1721262" cy="505057"/>
              </a:xfrm>
            </p:grpSpPr>
            <p:sp>
              <p:nvSpPr>
                <p:cNvPr id="37" name="Ovale 36">
                  <a:extLst>
                    <a:ext uri="{FF2B5EF4-FFF2-40B4-BE49-F238E27FC236}">
                      <a16:creationId xmlns:a16="http://schemas.microsoft.com/office/drawing/2014/main" id="{CB7915F0-FC01-48D3-B922-0B24CD8D6B1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t>
                  </a:r>
                </a:p>
              </p:txBody>
            </p:sp>
            <p:sp>
              <p:nvSpPr>
                <p:cNvPr id="38" name="Ovale 37">
                  <a:extLst>
                    <a:ext uri="{FF2B5EF4-FFF2-40B4-BE49-F238E27FC236}">
                      <a16:creationId xmlns:a16="http://schemas.microsoft.com/office/drawing/2014/main" id="{DBBFA44D-B3AE-4678-AB38-39A7EC2FADF3}"/>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39" name="Ovale 38">
                  <a:extLst>
                    <a:ext uri="{FF2B5EF4-FFF2-40B4-BE49-F238E27FC236}">
                      <a16:creationId xmlns:a16="http://schemas.microsoft.com/office/drawing/2014/main" id="{4F98A147-AF18-4967-9E29-B59519A5F004}"/>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cxnSp>
          <p:nvCxnSpPr>
            <p:cNvPr id="12" name="Connettore diritto 11">
              <a:extLst>
                <a:ext uri="{FF2B5EF4-FFF2-40B4-BE49-F238E27FC236}">
                  <a16:creationId xmlns:a16="http://schemas.microsoft.com/office/drawing/2014/main" id="{235E67F6-6B72-4F5F-89ED-C001E2EA0176}"/>
                </a:ext>
              </a:extLst>
            </p:cNvPr>
            <p:cNvCxnSpPr>
              <a:stCxn id="59" idx="4"/>
              <a:endCxn id="54" idx="0"/>
            </p:cNvCxnSpPr>
            <p:nvPr/>
          </p:nvCxnSpPr>
          <p:spPr>
            <a:xfrm>
              <a:off x="7899754" y="2183869"/>
              <a:ext cx="0" cy="68249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E4613BB-CDC2-451F-9356-48FC1078BB7F}"/>
                </a:ext>
              </a:extLst>
            </p:cNvPr>
            <p:cNvCxnSpPr>
              <a:cxnSpLocks/>
              <a:stCxn id="54" idx="4"/>
              <a:endCxn id="45" idx="7"/>
            </p:cNvCxnSpPr>
            <p:nvPr/>
          </p:nvCxnSpPr>
          <p:spPr>
            <a:xfrm flipH="1">
              <a:off x="7226798" y="3586362"/>
              <a:ext cx="672956" cy="80528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168C4C9D-D229-4AF9-9275-760A468D2C0E}"/>
                </a:ext>
              </a:extLst>
            </p:cNvPr>
            <p:cNvCxnSpPr>
              <a:cxnSpLocks/>
              <a:stCxn id="45" idx="4"/>
              <a:endCxn id="40" idx="0"/>
            </p:cNvCxnSpPr>
            <p:nvPr/>
          </p:nvCxnSpPr>
          <p:spPr>
            <a:xfrm flipH="1">
              <a:off x="5028669" y="5006203"/>
              <a:ext cx="1434454"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637B4DBC-9D4A-4640-9190-806640A86000}"/>
                </a:ext>
              </a:extLst>
            </p:cNvPr>
            <p:cNvCxnSpPr>
              <a:cxnSpLocks/>
              <a:stCxn id="45" idx="4"/>
              <a:endCxn id="35" idx="0"/>
            </p:cNvCxnSpPr>
            <p:nvPr/>
          </p:nvCxnSpPr>
          <p:spPr>
            <a:xfrm>
              <a:off x="6463123" y="5006203"/>
              <a:ext cx="1436631"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B0A2DF22-E4EF-4C3B-814E-DE24DDB34630}"/>
                </a:ext>
              </a:extLst>
            </p:cNvPr>
            <p:cNvCxnSpPr>
              <a:cxnSpLocks/>
              <a:stCxn id="54" idx="4"/>
              <a:endCxn id="50" idx="1"/>
            </p:cNvCxnSpPr>
            <p:nvPr/>
          </p:nvCxnSpPr>
          <p:spPr>
            <a:xfrm>
              <a:off x="7899754" y="3586362"/>
              <a:ext cx="679582" cy="83321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 name="Gruppo 16">
              <a:extLst>
                <a:ext uri="{FF2B5EF4-FFF2-40B4-BE49-F238E27FC236}">
                  <a16:creationId xmlns:a16="http://schemas.microsoft.com/office/drawing/2014/main" id="{4F878C81-FD88-41AE-B475-86F78895BEA8}"/>
                </a:ext>
              </a:extLst>
            </p:cNvPr>
            <p:cNvGrpSpPr/>
            <p:nvPr/>
          </p:nvGrpSpPr>
          <p:grpSpPr>
            <a:xfrm>
              <a:off x="7829398" y="2260000"/>
              <a:ext cx="504000" cy="504000"/>
              <a:chOff x="7860977" y="2449967"/>
              <a:chExt cx="648000" cy="648000"/>
            </a:xfrm>
          </p:grpSpPr>
          <p:sp>
            <p:nvSpPr>
              <p:cNvPr id="33" name="Rettangolo 32">
                <a:extLst>
                  <a:ext uri="{FF2B5EF4-FFF2-40B4-BE49-F238E27FC236}">
                    <a16:creationId xmlns:a16="http://schemas.microsoft.com/office/drawing/2014/main" id="{830E9E30-2273-4D91-BC30-ADE19DE3083A}"/>
                  </a:ext>
                </a:extLst>
              </p:cNvPr>
              <p:cNvSpPr/>
              <p:nvPr/>
            </p:nvSpPr>
            <p:spPr>
              <a:xfrm>
                <a:off x="7860977" y="2449967"/>
                <a:ext cx="648000" cy="648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34" name="Ovale 33">
                <a:extLst>
                  <a:ext uri="{FF2B5EF4-FFF2-40B4-BE49-F238E27FC236}">
                    <a16:creationId xmlns:a16="http://schemas.microsoft.com/office/drawing/2014/main" id="{D29AC6B5-D9BA-4D7B-9144-E5BCCA009530}"/>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T</a:t>
                </a:r>
              </a:p>
            </p:txBody>
          </p:sp>
        </p:grpSp>
        <p:grpSp>
          <p:nvGrpSpPr>
            <p:cNvPr id="18" name="Gruppo 17">
              <a:extLst>
                <a:ext uri="{FF2B5EF4-FFF2-40B4-BE49-F238E27FC236}">
                  <a16:creationId xmlns:a16="http://schemas.microsoft.com/office/drawing/2014/main" id="{FB1F2295-3AFF-4DD7-A16C-FB41FB9880A8}"/>
                </a:ext>
              </a:extLst>
            </p:cNvPr>
            <p:cNvGrpSpPr/>
            <p:nvPr/>
          </p:nvGrpSpPr>
          <p:grpSpPr>
            <a:xfrm>
              <a:off x="8149546" y="3662959"/>
              <a:ext cx="504000" cy="504000"/>
              <a:chOff x="7860977" y="2449967"/>
              <a:chExt cx="648000" cy="648000"/>
            </a:xfrm>
          </p:grpSpPr>
          <p:sp>
            <p:nvSpPr>
              <p:cNvPr id="31" name="Rettangolo 30">
                <a:extLst>
                  <a:ext uri="{FF2B5EF4-FFF2-40B4-BE49-F238E27FC236}">
                    <a16:creationId xmlns:a16="http://schemas.microsoft.com/office/drawing/2014/main" id="{6BF15B74-40E3-4EC5-9EF0-EF08A08E5046}"/>
                  </a:ext>
                </a:extLst>
              </p:cNvPr>
              <p:cNvSpPr/>
              <p:nvPr/>
            </p:nvSpPr>
            <p:spPr>
              <a:xfrm>
                <a:off x="7860977" y="2449967"/>
                <a:ext cx="648000" cy="648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dirty="0"/>
              </a:p>
            </p:txBody>
          </p:sp>
          <p:sp>
            <p:nvSpPr>
              <p:cNvPr id="32" name="Ovale 31">
                <a:extLst>
                  <a:ext uri="{FF2B5EF4-FFF2-40B4-BE49-F238E27FC236}">
                    <a16:creationId xmlns:a16="http://schemas.microsoft.com/office/drawing/2014/main" id="{CBD774E0-C54D-4A95-A92F-42770DD9DB27}"/>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p:nvGrpSpPr>
            <p:cNvPr id="19" name="Gruppo 18">
              <a:extLst>
                <a:ext uri="{FF2B5EF4-FFF2-40B4-BE49-F238E27FC236}">
                  <a16:creationId xmlns:a16="http://schemas.microsoft.com/office/drawing/2014/main" id="{ABD5B2E4-658B-4F3E-B37E-1B14432F1DF8}"/>
                </a:ext>
              </a:extLst>
            </p:cNvPr>
            <p:cNvGrpSpPr/>
            <p:nvPr/>
          </p:nvGrpSpPr>
          <p:grpSpPr>
            <a:xfrm>
              <a:off x="6694031" y="3668991"/>
              <a:ext cx="953533" cy="504000"/>
              <a:chOff x="5257587" y="2869786"/>
              <a:chExt cx="953533" cy="504000"/>
            </a:xfrm>
          </p:grpSpPr>
          <p:sp>
            <p:nvSpPr>
              <p:cNvPr id="28" name="Rettangolo 27">
                <a:extLst>
                  <a:ext uri="{FF2B5EF4-FFF2-40B4-BE49-F238E27FC236}">
                    <a16:creationId xmlns:a16="http://schemas.microsoft.com/office/drawing/2014/main" id="{39FD32C8-9DFF-4BAB-9168-84EE95573305}"/>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dirty="0"/>
              </a:p>
            </p:txBody>
          </p:sp>
          <p:sp>
            <p:nvSpPr>
              <p:cNvPr id="29" name="Ovale 28">
                <a:extLst>
                  <a:ext uri="{FF2B5EF4-FFF2-40B4-BE49-F238E27FC236}">
                    <a16:creationId xmlns:a16="http://schemas.microsoft.com/office/drawing/2014/main" id="{0B15822F-2F8E-4AFA-8BD0-B5765463C5E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sp>
            <p:nvSpPr>
              <p:cNvPr id="30" name="Ovale 29">
                <a:extLst>
                  <a:ext uri="{FF2B5EF4-FFF2-40B4-BE49-F238E27FC236}">
                    <a16:creationId xmlns:a16="http://schemas.microsoft.com/office/drawing/2014/main" id="{6F4971B2-44F8-4435-B879-B8BD110BD1AD}"/>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0" name="Gruppo 19">
              <a:extLst>
                <a:ext uri="{FF2B5EF4-FFF2-40B4-BE49-F238E27FC236}">
                  <a16:creationId xmlns:a16="http://schemas.microsoft.com/office/drawing/2014/main" id="{41E7D121-35E0-45D4-9692-453801E9EB5E}"/>
                </a:ext>
              </a:extLst>
            </p:cNvPr>
            <p:cNvGrpSpPr/>
            <p:nvPr/>
          </p:nvGrpSpPr>
          <p:grpSpPr>
            <a:xfrm>
              <a:off x="6715123" y="5127375"/>
              <a:ext cx="953533" cy="504000"/>
              <a:chOff x="5257587" y="2869786"/>
              <a:chExt cx="953533" cy="504000"/>
            </a:xfrm>
          </p:grpSpPr>
          <p:sp>
            <p:nvSpPr>
              <p:cNvPr id="25" name="Rettangolo 24">
                <a:extLst>
                  <a:ext uri="{FF2B5EF4-FFF2-40B4-BE49-F238E27FC236}">
                    <a16:creationId xmlns:a16="http://schemas.microsoft.com/office/drawing/2014/main" id="{69FC7582-9B05-409E-9611-AF53324BF1F8}"/>
                  </a:ext>
                </a:extLst>
              </p:cNvPr>
              <p:cNvSpPr/>
              <p:nvPr/>
            </p:nvSpPr>
            <p:spPr>
              <a:xfrm>
                <a:off x="5257587" y="2869786"/>
                <a:ext cx="953533" cy="504000"/>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6" name="Ovale 25">
                <a:extLst>
                  <a:ext uri="{FF2B5EF4-FFF2-40B4-BE49-F238E27FC236}">
                    <a16:creationId xmlns:a16="http://schemas.microsoft.com/office/drawing/2014/main" id="{2A3383C4-CC42-44A0-9879-28FF36AE9004}"/>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7" name="Ovale 26">
                <a:extLst>
                  <a:ext uri="{FF2B5EF4-FFF2-40B4-BE49-F238E27FC236}">
                    <a16:creationId xmlns:a16="http://schemas.microsoft.com/office/drawing/2014/main" id="{947DA889-99D7-418A-B9C9-B7420357CDBF}"/>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1" name="Gruppo 20">
              <a:extLst>
                <a:ext uri="{FF2B5EF4-FFF2-40B4-BE49-F238E27FC236}">
                  <a16:creationId xmlns:a16="http://schemas.microsoft.com/office/drawing/2014/main" id="{27487C80-1527-48D0-AEBA-ADA65C1C6A4F}"/>
                </a:ext>
              </a:extLst>
            </p:cNvPr>
            <p:cNvGrpSpPr/>
            <p:nvPr/>
          </p:nvGrpSpPr>
          <p:grpSpPr>
            <a:xfrm>
              <a:off x="5256823" y="5127375"/>
              <a:ext cx="953533" cy="504000"/>
              <a:chOff x="5257587" y="2869786"/>
              <a:chExt cx="953533" cy="504000"/>
            </a:xfrm>
          </p:grpSpPr>
          <p:sp>
            <p:nvSpPr>
              <p:cNvPr id="22" name="Rettangolo 21">
                <a:extLst>
                  <a:ext uri="{FF2B5EF4-FFF2-40B4-BE49-F238E27FC236}">
                    <a16:creationId xmlns:a16="http://schemas.microsoft.com/office/drawing/2014/main" id="{76F63BEC-F10A-4BC6-BF51-BDAC0B2A119C}"/>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dirty="0"/>
              </a:p>
            </p:txBody>
          </p:sp>
          <p:sp>
            <p:nvSpPr>
              <p:cNvPr id="23" name="Ovale 22">
                <a:extLst>
                  <a:ext uri="{FF2B5EF4-FFF2-40B4-BE49-F238E27FC236}">
                    <a16:creationId xmlns:a16="http://schemas.microsoft.com/office/drawing/2014/main" id="{57363B53-3A18-4117-8163-BDA62C33214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4" name="Ovale 23">
                <a:extLst>
                  <a:ext uri="{FF2B5EF4-FFF2-40B4-BE49-F238E27FC236}">
                    <a16:creationId xmlns:a16="http://schemas.microsoft.com/office/drawing/2014/main" id="{852C1F6A-A89F-438A-B027-C0766804F71A}"/>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p:sp>
        <p:nvSpPr>
          <p:cNvPr id="71" name="Rettangolo 70">
            <a:extLst>
              <a:ext uri="{FF2B5EF4-FFF2-40B4-BE49-F238E27FC236}">
                <a16:creationId xmlns:a16="http://schemas.microsoft.com/office/drawing/2014/main" id="{DE276837-5DC6-4355-B87D-768B0E6022FE}"/>
              </a:ext>
            </a:extLst>
          </p:cNvPr>
          <p:cNvSpPr/>
          <p:nvPr/>
        </p:nvSpPr>
        <p:spPr>
          <a:xfrm>
            <a:off x="5148716" y="1577212"/>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1</a:t>
            </a:r>
          </a:p>
        </p:txBody>
      </p:sp>
      <p:sp>
        <p:nvSpPr>
          <p:cNvPr id="77" name="Rettangolo 76">
            <a:extLst>
              <a:ext uri="{FF2B5EF4-FFF2-40B4-BE49-F238E27FC236}">
                <a16:creationId xmlns:a16="http://schemas.microsoft.com/office/drawing/2014/main" id="{242378F8-E1FD-4623-8BF6-18ECA1A59F48}"/>
              </a:ext>
            </a:extLst>
          </p:cNvPr>
          <p:cNvSpPr/>
          <p:nvPr/>
        </p:nvSpPr>
        <p:spPr>
          <a:xfrm>
            <a:off x="4956494" y="3059228"/>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2</a:t>
            </a:r>
          </a:p>
        </p:txBody>
      </p:sp>
      <p:sp>
        <p:nvSpPr>
          <p:cNvPr id="78" name="Rettangolo 77">
            <a:extLst>
              <a:ext uri="{FF2B5EF4-FFF2-40B4-BE49-F238E27FC236}">
                <a16:creationId xmlns:a16="http://schemas.microsoft.com/office/drawing/2014/main" id="{A032F03F-C86B-4397-806F-032AAB96F943}"/>
              </a:ext>
            </a:extLst>
          </p:cNvPr>
          <p:cNvSpPr/>
          <p:nvPr/>
        </p:nvSpPr>
        <p:spPr>
          <a:xfrm>
            <a:off x="3789197" y="440567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3</a:t>
            </a:r>
          </a:p>
        </p:txBody>
      </p:sp>
      <p:sp>
        <p:nvSpPr>
          <p:cNvPr id="80" name="Rettangolo 79">
            <a:extLst>
              <a:ext uri="{FF2B5EF4-FFF2-40B4-BE49-F238E27FC236}">
                <a16:creationId xmlns:a16="http://schemas.microsoft.com/office/drawing/2014/main" id="{D10E697B-C8EA-49AC-8F55-BD7FEF46DED0}"/>
              </a:ext>
            </a:extLst>
          </p:cNvPr>
          <p:cNvSpPr/>
          <p:nvPr/>
        </p:nvSpPr>
        <p:spPr>
          <a:xfrm>
            <a:off x="7985845" y="438430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4</a:t>
            </a:r>
          </a:p>
        </p:txBody>
      </p:sp>
      <p:sp>
        <p:nvSpPr>
          <p:cNvPr id="82" name="Rettangolo 81">
            <a:extLst>
              <a:ext uri="{FF2B5EF4-FFF2-40B4-BE49-F238E27FC236}">
                <a16:creationId xmlns:a16="http://schemas.microsoft.com/office/drawing/2014/main" id="{EA03AF87-493F-47F5-91ED-861D825579E5}"/>
              </a:ext>
            </a:extLst>
          </p:cNvPr>
          <p:cNvSpPr/>
          <p:nvPr/>
        </p:nvSpPr>
        <p:spPr>
          <a:xfrm>
            <a:off x="251789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5</a:t>
            </a:r>
          </a:p>
        </p:txBody>
      </p:sp>
      <p:sp>
        <p:nvSpPr>
          <p:cNvPr id="83" name="Rettangolo 82">
            <a:extLst>
              <a:ext uri="{FF2B5EF4-FFF2-40B4-BE49-F238E27FC236}">
                <a16:creationId xmlns:a16="http://schemas.microsoft.com/office/drawing/2014/main" id="{F96CD289-6157-4FCA-B445-95865DAA0B8E}"/>
              </a:ext>
            </a:extLst>
          </p:cNvPr>
          <p:cNvSpPr/>
          <p:nvPr/>
        </p:nvSpPr>
        <p:spPr>
          <a:xfrm>
            <a:off x="679871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6</a:t>
            </a:r>
          </a:p>
        </p:txBody>
      </p:sp>
      <mc:AlternateContent xmlns:mc="http://schemas.openxmlformats.org/markup-compatibility/2006" xmlns:a14="http://schemas.microsoft.com/office/drawing/2010/main">
        <mc:Choice Requires="a14">
          <p:sp>
            <p:nvSpPr>
              <p:cNvPr id="87" name="Rettangolo 86">
                <a:extLst>
                  <a:ext uri="{FF2B5EF4-FFF2-40B4-BE49-F238E27FC236}">
                    <a16:creationId xmlns:a16="http://schemas.microsoft.com/office/drawing/2014/main" id="{AB1FBA64-B36B-4C17-8FA6-2608CAA56975}"/>
                  </a:ext>
                </a:extLst>
              </p:cNvPr>
              <p:cNvSpPr/>
              <p:nvPr/>
            </p:nvSpPr>
            <p:spPr>
              <a:xfrm>
                <a:off x="7137916" y="6166874"/>
                <a:ext cx="30475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i="1" smtClean="0">
                              <a:latin typeface="Cambria Math" panose="02040503050406030204" pitchFamily="18" charset="0"/>
                            </a:rPr>
                            <m:t>𝜓</m:t>
                          </m:r>
                        </m:e>
                        <m:sub>
                          <m:r>
                            <a:rPr lang="it-IT" b="0" i="1" smtClean="0">
                              <a:latin typeface="Cambria Math" panose="02040503050406030204" pitchFamily="18" charset="0"/>
                            </a:rPr>
                            <m:t>6</m:t>
                          </m:r>
                        </m:sub>
                      </m:sSub>
                      <m:r>
                        <a:rPr lang="it-IT" i="1">
                          <a:latin typeface="Cambria Math" panose="02040503050406030204" pitchFamily="18" charset="0"/>
                        </a:rPr>
                        <m:t>=</m:t>
                      </m:r>
                      <m:r>
                        <m:rPr>
                          <m:sty m:val="p"/>
                        </m:rPr>
                        <a:rPr lang="it-IT" smtClean="0">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𝑆</m:t>
                          </m:r>
                        </m:e>
                      </m:d>
                      <m:r>
                        <a:rPr lang="it-IT" b="0" i="1" smtClean="0">
                          <a:latin typeface="Cambria Math" panose="02040503050406030204" pitchFamily="18" charset="0"/>
                        </a:rPr>
                        <m:t>⋅</m:t>
                      </m:r>
                      <m:r>
                        <m:rPr>
                          <m:sty m:val="p"/>
                        </m:rPr>
                        <a:rPr lang="it-IT" smtClean="0">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𝐿</m:t>
                          </m:r>
                          <m:r>
                            <a:rPr lang="it-IT" i="1">
                              <a:latin typeface="Cambria Math" panose="02040503050406030204" pitchFamily="18" charset="0"/>
                            </a:rPr>
                            <m:t>|</m:t>
                          </m:r>
                          <m:r>
                            <a:rPr lang="it-IT" i="1">
                              <a:latin typeface="Cambria Math" panose="02040503050406030204" pitchFamily="18" charset="0"/>
                            </a:rPr>
                            <m:t>𝑆</m:t>
                          </m:r>
                        </m:e>
                      </m:d>
                      <m:r>
                        <a:rPr lang="it-IT" b="0" i="1" smtClean="0">
                          <a:latin typeface="Cambria Math" panose="02040503050406030204" pitchFamily="18" charset="0"/>
                        </a:rPr>
                        <m:t>⋅</m:t>
                      </m:r>
                      <m:r>
                        <m:rPr>
                          <m:sty m:val="p"/>
                        </m:rPr>
                        <a:rPr lang="it-IT">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𝑆</m:t>
                          </m:r>
                        </m:e>
                      </m:d>
                    </m:oMath>
                  </m:oMathPara>
                </a14:m>
                <a:endParaRPr lang="it-IT" dirty="0"/>
              </a:p>
            </p:txBody>
          </p:sp>
        </mc:Choice>
        <mc:Fallback xmlns="">
          <p:sp>
            <p:nvSpPr>
              <p:cNvPr id="87" name="Rettangolo 86">
                <a:extLst>
                  <a:ext uri="{FF2B5EF4-FFF2-40B4-BE49-F238E27FC236}">
                    <a16:creationId xmlns:a16="http://schemas.microsoft.com/office/drawing/2014/main" id="{AB1FBA64-B36B-4C17-8FA6-2608CAA56975}"/>
                  </a:ext>
                </a:extLst>
              </p:cNvPr>
              <p:cNvSpPr>
                <a:spLocks noRot="1" noChangeAspect="1" noMove="1" noResize="1" noEditPoints="1" noAdjustHandles="1" noChangeArrowheads="1" noChangeShapeType="1" noTextEdit="1"/>
              </p:cNvSpPr>
              <p:nvPr/>
            </p:nvSpPr>
            <p:spPr>
              <a:xfrm>
                <a:off x="7137916" y="6166874"/>
                <a:ext cx="3047501" cy="369332"/>
              </a:xfrm>
              <a:prstGeom prst="rect">
                <a:avLst/>
              </a:prstGeom>
              <a:blipFill>
                <a:blip r:embed="rId2"/>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8" name="Rettangolo 87">
                <a:extLst>
                  <a:ext uri="{FF2B5EF4-FFF2-40B4-BE49-F238E27FC236}">
                    <a16:creationId xmlns:a16="http://schemas.microsoft.com/office/drawing/2014/main" id="{BA8651FC-926A-47FB-B2AA-08CA89E4D540}"/>
                  </a:ext>
                </a:extLst>
              </p:cNvPr>
              <p:cNvSpPr/>
              <p:nvPr/>
            </p:nvSpPr>
            <p:spPr>
              <a:xfrm>
                <a:off x="7073612" y="1811741"/>
                <a:ext cx="2986010"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1</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𝐴</m:t>
                          </m:r>
                        </m:e>
                      </m:d>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𝑇</m:t>
                          </m:r>
                          <m:r>
                            <a:rPr lang="it-IT" i="1">
                              <a:latin typeface="Cambria Math" panose="02040503050406030204" pitchFamily="18" charset="0"/>
                            </a:rPr>
                            <m:t>|</m:t>
                          </m:r>
                          <m:r>
                            <a:rPr lang="it-IT" i="1">
                              <a:latin typeface="Cambria Math" panose="02040503050406030204" pitchFamily="18" charset="0"/>
                            </a:rPr>
                            <m:t>𝐴</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𝐿</m:t>
                          </m:r>
                        </m:sub>
                      </m:sSub>
                      <m:d>
                        <m:dPr>
                          <m:ctrlPr>
                            <a:rPr lang="it-IT" i="1">
                              <a:latin typeface="Cambria Math" panose="02040503050406030204" pitchFamily="18" charset="0"/>
                            </a:rPr>
                          </m:ctrlPr>
                        </m:dPr>
                        <m:e>
                          <m:r>
                            <a:rPr lang="it-IT" i="1">
                              <a:latin typeface="Cambria Math" panose="02040503050406030204" pitchFamily="18" charset="0"/>
                            </a:rPr>
                            <m:t>𝑇</m:t>
                          </m:r>
                        </m:e>
                      </m:d>
                    </m:oMath>
                  </m:oMathPara>
                </a14:m>
                <a:endParaRPr lang="it-IT" dirty="0"/>
              </a:p>
            </p:txBody>
          </p:sp>
        </mc:Choice>
        <mc:Fallback xmlns="">
          <p:sp>
            <p:nvSpPr>
              <p:cNvPr id="88" name="Rettangolo 87">
                <a:extLst>
                  <a:ext uri="{FF2B5EF4-FFF2-40B4-BE49-F238E27FC236}">
                    <a16:creationId xmlns:a16="http://schemas.microsoft.com/office/drawing/2014/main" id="{BA8651FC-926A-47FB-B2AA-08CA89E4D540}"/>
                  </a:ext>
                </a:extLst>
              </p:cNvPr>
              <p:cNvSpPr>
                <a:spLocks noRot="1" noChangeAspect="1" noMove="1" noResize="1" noEditPoints="1" noAdjustHandles="1" noChangeArrowheads="1" noChangeShapeType="1" noTextEdit="1"/>
              </p:cNvSpPr>
              <p:nvPr/>
            </p:nvSpPr>
            <p:spPr>
              <a:xfrm>
                <a:off x="7073612" y="1811741"/>
                <a:ext cx="2986010" cy="381515"/>
              </a:xfrm>
              <a:prstGeom prst="rect">
                <a:avLst/>
              </a:prstGeom>
              <a:blipFill>
                <a:blip r:embed="rId3"/>
                <a:stretch>
                  <a:fillRect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1" name="Rettangolo 90">
                <a:extLst>
                  <a:ext uri="{FF2B5EF4-FFF2-40B4-BE49-F238E27FC236}">
                    <a16:creationId xmlns:a16="http://schemas.microsoft.com/office/drawing/2014/main" id="{65494935-9AC9-48BF-9416-7B6A826C5AF0}"/>
                  </a:ext>
                </a:extLst>
              </p:cNvPr>
              <p:cNvSpPr/>
              <p:nvPr/>
            </p:nvSpPr>
            <p:spPr>
              <a:xfrm>
                <a:off x="200766" y="5328088"/>
                <a:ext cx="3640548" cy="3493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𝜇</m:t>
                              </m:r>
                            </m:e>
                            <m:sub>
                              <m:r>
                                <a:rPr lang="it-IT" sz="1600" b="0" i="1" smtClean="0">
                                  <a:latin typeface="Cambria Math" panose="02040503050406030204" pitchFamily="18" charset="0"/>
                                </a:rPr>
                                <m:t>3,5</m:t>
                              </m:r>
                            </m:sub>
                          </m:sSub>
                          <m:r>
                            <a:rPr lang="it-IT" sz="1600" b="0" i="1" smtClean="0">
                              <a:latin typeface="Cambria Math" panose="02040503050406030204" pitchFamily="18" charset="0"/>
                            </a:rPr>
                            <m:t>=</m:t>
                          </m:r>
                          <m:r>
                            <a:rPr lang="it-IT" sz="1600" i="1">
                              <a:latin typeface="Cambria Math" panose="02040503050406030204" pitchFamily="18" charset="0"/>
                            </a:rPr>
                            <m:t>𝛿</m:t>
                          </m:r>
                        </m:e>
                        <m:sub>
                          <m:r>
                            <a:rPr lang="it-IT" sz="1600" i="1">
                              <a:latin typeface="Cambria Math" panose="02040503050406030204" pitchFamily="18" charset="0"/>
                            </a:rPr>
                            <m:t>5→3</m:t>
                          </m:r>
                        </m:sub>
                      </m:sSub>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𝛿</m:t>
                          </m:r>
                        </m:e>
                        <m:sub>
                          <m:r>
                            <a:rPr lang="it-IT" sz="1600" b="0" i="1" smtClean="0">
                              <a:latin typeface="Cambria Math" panose="02040503050406030204" pitchFamily="18" charset="0"/>
                            </a:rPr>
                            <m:t>3→5</m:t>
                          </m:r>
                        </m:sub>
                      </m:sSub>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𝑓</m:t>
                          </m:r>
                        </m:e>
                        <m:sub>
                          <m:r>
                            <a:rPr lang="it-IT" sz="1600" b="0" i="1" smtClean="0">
                              <a:latin typeface="Cambria Math" panose="02040503050406030204" pitchFamily="18" charset="0"/>
                            </a:rPr>
                            <m:t>𝐷</m:t>
                          </m:r>
                        </m:sub>
                      </m:sSub>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𝐵</m:t>
                          </m:r>
                          <m:r>
                            <a:rPr lang="it-IT" sz="1600" b="0" i="1" smtClean="0">
                              <a:latin typeface="Cambria Math" panose="02040503050406030204" pitchFamily="18" charset="0"/>
                            </a:rPr>
                            <m:t>,</m:t>
                          </m:r>
                          <m:r>
                            <a:rPr lang="it-IT" sz="1600" b="0" i="1" smtClean="0">
                              <a:latin typeface="Cambria Math" panose="02040503050406030204" pitchFamily="18" charset="0"/>
                            </a:rPr>
                            <m:t>𝐸</m:t>
                          </m:r>
                        </m:e>
                      </m:d>
                      <m:r>
                        <a:rPr lang="it-IT" sz="1600" b="0" i="1" smtClean="0">
                          <a:latin typeface="Cambria Math" panose="02040503050406030204" pitchFamily="18" charset="0"/>
                        </a:rPr>
                        <m:t>⋅</m:t>
                      </m:r>
                      <m:sSub>
                        <m:sSubPr>
                          <m:ctrlPr>
                            <a:rPr lang="it-IT" sz="1600" i="1">
                              <a:latin typeface="Cambria Math" panose="02040503050406030204" pitchFamily="18" charset="0"/>
                            </a:rPr>
                          </m:ctrlPr>
                        </m:sSubPr>
                        <m:e>
                          <m:r>
                            <a:rPr lang="it-IT" sz="1600" i="1">
                              <a:latin typeface="Cambria Math" panose="02040503050406030204" pitchFamily="18" charset="0"/>
                            </a:rPr>
                            <m:t>𝑓</m:t>
                          </m:r>
                        </m:e>
                        <m:sub>
                          <m:r>
                            <a:rPr lang="it-IT" sz="1600" i="1">
                              <a:latin typeface="Cambria Math" panose="02040503050406030204" pitchFamily="18" charset="0"/>
                            </a:rPr>
                            <m:t>𝐿</m:t>
                          </m:r>
                        </m:sub>
                      </m:sSub>
                      <m:d>
                        <m:dPr>
                          <m:ctrlPr>
                            <a:rPr lang="it-IT" sz="1600" i="1">
                              <a:latin typeface="Cambria Math" panose="02040503050406030204" pitchFamily="18" charset="0"/>
                            </a:rPr>
                          </m:ctrlPr>
                        </m:dPr>
                        <m:e>
                          <m:r>
                            <a:rPr lang="it-IT" sz="1600" i="1">
                              <a:latin typeface="Cambria Math" panose="02040503050406030204" pitchFamily="18" charset="0"/>
                            </a:rPr>
                            <m:t>𝐵</m:t>
                          </m:r>
                          <m:r>
                            <a:rPr lang="it-IT" sz="1600" b="0" i="1" smtClean="0">
                              <a:latin typeface="Cambria Math" panose="02040503050406030204" pitchFamily="18" charset="0"/>
                            </a:rPr>
                            <m:t>,</m:t>
                          </m:r>
                          <m:r>
                            <a:rPr lang="it-IT" sz="1600" b="0" i="1" smtClean="0">
                              <a:latin typeface="Cambria Math" panose="02040503050406030204" pitchFamily="18" charset="0"/>
                            </a:rPr>
                            <m:t>𝐸</m:t>
                          </m:r>
                        </m:e>
                      </m:d>
                    </m:oMath>
                  </m:oMathPara>
                </a14:m>
                <a:endParaRPr lang="it-IT" sz="1600" dirty="0"/>
              </a:p>
            </p:txBody>
          </p:sp>
        </mc:Choice>
        <mc:Fallback xmlns="">
          <p:sp>
            <p:nvSpPr>
              <p:cNvPr id="91" name="Rettangolo 90">
                <a:extLst>
                  <a:ext uri="{FF2B5EF4-FFF2-40B4-BE49-F238E27FC236}">
                    <a16:creationId xmlns:a16="http://schemas.microsoft.com/office/drawing/2014/main" id="{65494935-9AC9-48BF-9416-7B6A826C5AF0}"/>
                  </a:ext>
                </a:extLst>
              </p:cNvPr>
              <p:cNvSpPr>
                <a:spLocks noRot="1" noChangeAspect="1" noMove="1" noResize="1" noEditPoints="1" noAdjustHandles="1" noChangeArrowheads="1" noChangeShapeType="1" noTextEdit="1"/>
              </p:cNvSpPr>
              <p:nvPr/>
            </p:nvSpPr>
            <p:spPr>
              <a:xfrm>
                <a:off x="200766" y="5328088"/>
                <a:ext cx="3640548" cy="349326"/>
              </a:xfrm>
              <a:prstGeom prst="rect">
                <a:avLst/>
              </a:prstGeom>
              <a:blipFill>
                <a:blip r:embed="rId4"/>
                <a:stretch>
                  <a:fillRect b="-8772"/>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Rettangolo 91">
                <a:extLst>
                  <a:ext uri="{FF2B5EF4-FFF2-40B4-BE49-F238E27FC236}">
                    <a16:creationId xmlns:a16="http://schemas.microsoft.com/office/drawing/2014/main" id="{C14F93AF-5BEF-4DD8-A5D4-896A4184BD09}"/>
                  </a:ext>
                </a:extLst>
              </p:cNvPr>
              <p:cNvSpPr/>
              <p:nvPr/>
            </p:nvSpPr>
            <p:spPr>
              <a:xfrm>
                <a:off x="5930556" y="5333442"/>
                <a:ext cx="4012252" cy="3942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3,6</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i="1">
                              <a:latin typeface="Cambria Math" panose="02040503050406030204" pitchFamily="18" charset="0"/>
                            </a:rPr>
                            <m:t>6→3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3→6</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𝑠</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𝐵</m:t>
                          </m:r>
                          <m:r>
                            <a:rPr lang="it-IT" b="0" i="1" smtClean="0">
                              <a:latin typeface="Cambria Math" panose="02040503050406030204" pitchFamily="18" charset="0"/>
                            </a:rPr>
                            <m:t>,</m:t>
                          </m:r>
                          <m:r>
                            <a:rPr lang="it-IT" b="0" i="1" smtClean="0">
                              <a:latin typeface="Cambria Math" panose="02040503050406030204" pitchFamily="18" charset="0"/>
                            </a:rPr>
                            <m:t>𝐿</m:t>
                          </m:r>
                        </m:e>
                      </m:d>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𝐸</m:t>
                          </m:r>
                        </m:sub>
                      </m:sSub>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𝐿</m:t>
                          </m:r>
                        </m:e>
                      </m:d>
                    </m:oMath>
                  </m:oMathPara>
                </a14:m>
                <a:endParaRPr lang="it-IT" dirty="0"/>
              </a:p>
            </p:txBody>
          </p:sp>
        </mc:Choice>
        <mc:Fallback xmlns="">
          <p:sp>
            <p:nvSpPr>
              <p:cNvPr id="92" name="Rettangolo 91">
                <a:extLst>
                  <a:ext uri="{FF2B5EF4-FFF2-40B4-BE49-F238E27FC236}">
                    <a16:creationId xmlns:a16="http://schemas.microsoft.com/office/drawing/2014/main" id="{C14F93AF-5BEF-4DD8-A5D4-896A4184BD09}"/>
                  </a:ext>
                </a:extLst>
              </p:cNvPr>
              <p:cNvSpPr>
                <a:spLocks noRot="1" noChangeAspect="1" noMove="1" noResize="1" noEditPoints="1" noAdjustHandles="1" noChangeArrowheads="1" noChangeShapeType="1" noTextEdit="1"/>
              </p:cNvSpPr>
              <p:nvPr/>
            </p:nvSpPr>
            <p:spPr>
              <a:xfrm>
                <a:off x="5930556" y="5333442"/>
                <a:ext cx="4012252" cy="394210"/>
              </a:xfrm>
              <a:prstGeom prst="rect">
                <a:avLst/>
              </a:prstGeom>
              <a:blipFill>
                <a:blip r:embed="rId5"/>
                <a:stretch>
                  <a:fillRect b="-615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3" name="Rettangolo 92">
                <a:extLst>
                  <a:ext uri="{FF2B5EF4-FFF2-40B4-BE49-F238E27FC236}">
                    <a16:creationId xmlns:a16="http://schemas.microsoft.com/office/drawing/2014/main" id="{631BCD23-C215-4A02-9672-51C31D801812}"/>
                  </a:ext>
                </a:extLst>
              </p:cNvPr>
              <p:cNvSpPr/>
              <p:nvPr/>
            </p:nvSpPr>
            <p:spPr>
              <a:xfrm>
                <a:off x="6807264" y="3881430"/>
                <a:ext cx="3784754" cy="381515"/>
              </a:xfrm>
              <a:prstGeom prst="rect">
                <a:avLst/>
              </a:prstGeom>
              <a:solidFill>
                <a:schemeClr val="bg1">
                  <a:alpha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panose="02040503050406030204" pitchFamily="18" charset="0"/>
                                </a:rPr>
                                <m:t>𝜇</m:t>
                              </m:r>
                            </m:e>
                            <m:sub>
                              <m:r>
                                <a:rPr lang="it-IT" b="0" i="1" smtClean="0">
                                  <a:latin typeface="Cambria Math" panose="02040503050406030204" pitchFamily="18" charset="0"/>
                                </a:rPr>
                                <m:t>2,4</m:t>
                              </m:r>
                            </m:sub>
                          </m:sSub>
                          <m:r>
                            <a:rPr lang="it-IT" i="1">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4</m:t>
                          </m:r>
                          <m:r>
                            <a:rPr lang="it-IT" i="1">
                              <a:latin typeface="Cambria Math" panose="02040503050406030204" pitchFamily="18" charset="0"/>
                            </a:rPr>
                            <m:t>→</m:t>
                          </m:r>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2→4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𝑋</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𝐿</m:t>
                          </m:r>
                          <m:r>
                            <a:rPr lang="it-IT" b="0" i="1" smtClean="0">
                              <a:latin typeface="Cambria Math" panose="02040503050406030204" pitchFamily="18" charset="0"/>
                            </a:rPr>
                            <m:t>,</m:t>
                          </m:r>
                          <m:r>
                            <a:rPr lang="it-IT" b="0" i="1" smtClean="0">
                              <a:latin typeface="Cambria Math" panose="02040503050406030204" pitchFamily="18" charset="0"/>
                            </a:rPr>
                            <m:t>𝑇</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e>
                      </m:d>
                    </m:oMath>
                  </m:oMathPara>
                </a14:m>
                <a:endParaRPr lang="it-IT" dirty="0"/>
              </a:p>
            </p:txBody>
          </p:sp>
        </mc:Choice>
        <mc:Fallback xmlns="">
          <p:sp>
            <p:nvSpPr>
              <p:cNvPr id="93" name="Rettangolo 92">
                <a:extLst>
                  <a:ext uri="{FF2B5EF4-FFF2-40B4-BE49-F238E27FC236}">
                    <a16:creationId xmlns:a16="http://schemas.microsoft.com/office/drawing/2014/main" id="{631BCD23-C215-4A02-9672-51C31D801812}"/>
                  </a:ext>
                </a:extLst>
              </p:cNvPr>
              <p:cNvSpPr>
                <a:spLocks noRot="1" noChangeAspect="1" noMove="1" noResize="1" noEditPoints="1" noAdjustHandles="1" noChangeArrowheads="1" noChangeShapeType="1" noTextEdit="1"/>
              </p:cNvSpPr>
              <p:nvPr/>
            </p:nvSpPr>
            <p:spPr>
              <a:xfrm>
                <a:off x="6807264" y="3881430"/>
                <a:ext cx="3784754" cy="381515"/>
              </a:xfrm>
              <a:prstGeom prst="rect">
                <a:avLst/>
              </a:prstGeom>
              <a:blipFill>
                <a:blip r:embed="rId6"/>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6" name="Rettangolo 95">
                <a:extLst>
                  <a:ext uri="{FF2B5EF4-FFF2-40B4-BE49-F238E27FC236}">
                    <a16:creationId xmlns:a16="http://schemas.microsoft.com/office/drawing/2014/main" id="{304ABE03-38CA-4C73-9F3B-3D1003E5F927}"/>
                  </a:ext>
                </a:extLst>
              </p:cNvPr>
              <p:cNvSpPr/>
              <p:nvPr/>
            </p:nvSpPr>
            <p:spPr>
              <a:xfrm>
                <a:off x="1062284" y="3916066"/>
                <a:ext cx="4036298"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2,3</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3</m:t>
                          </m:r>
                          <m:r>
                            <a:rPr lang="it-IT" i="1">
                              <a:latin typeface="Cambria Math" panose="02040503050406030204" pitchFamily="18" charset="0"/>
                            </a:rPr>
                            <m:t>→</m:t>
                          </m:r>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2→3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𝐵</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𝑇</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e>
                      </m:d>
                    </m:oMath>
                  </m:oMathPara>
                </a14:m>
                <a:endParaRPr lang="it-IT" dirty="0"/>
              </a:p>
            </p:txBody>
          </p:sp>
        </mc:Choice>
        <mc:Fallback xmlns="">
          <p:sp>
            <p:nvSpPr>
              <p:cNvPr id="96" name="Rettangolo 95">
                <a:extLst>
                  <a:ext uri="{FF2B5EF4-FFF2-40B4-BE49-F238E27FC236}">
                    <a16:creationId xmlns:a16="http://schemas.microsoft.com/office/drawing/2014/main" id="{304ABE03-38CA-4C73-9F3B-3D1003E5F927}"/>
                  </a:ext>
                </a:extLst>
              </p:cNvPr>
              <p:cNvSpPr>
                <a:spLocks noRot="1" noChangeAspect="1" noMove="1" noResize="1" noEditPoints="1" noAdjustHandles="1" noChangeArrowheads="1" noChangeShapeType="1" noTextEdit="1"/>
              </p:cNvSpPr>
              <p:nvPr/>
            </p:nvSpPr>
            <p:spPr>
              <a:xfrm>
                <a:off x="1062284" y="3916066"/>
                <a:ext cx="4036298" cy="381515"/>
              </a:xfrm>
              <a:prstGeom prst="rect">
                <a:avLst/>
              </a:prstGeom>
              <a:blipFill>
                <a:blip r:embed="rId7"/>
                <a:stretch>
                  <a:fillRect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1" name="Rettangolo 80">
                <a:extLst>
                  <a:ext uri="{FF2B5EF4-FFF2-40B4-BE49-F238E27FC236}">
                    <a16:creationId xmlns:a16="http://schemas.microsoft.com/office/drawing/2014/main" id="{7818DAAD-B824-4DDC-BF01-4CE6E631D82F}"/>
                  </a:ext>
                </a:extLst>
              </p:cNvPr>
              <p:cNvSpPr/>
              <p:nvPr/>
            </p:nvSpPr>
            <p:spPr>
              <a:xfrm>
                <a:off x="6541304" y="2465985"/>
                <a:ext cx="3758208" cy="381515"/>
              </a:xfrm>
              <a:prstGeom prst="rect">
                <a:avLst/>
              </a:prstGeom>
            </p:spPr>
            <p:txBody>
              <a:bodyPr wrap="none">
                <a:spAutoFit/>
              </a:bodyPr>
              <a:lstStyle/>
              <a:p>
                <a14:m>
                  <m:oMath xmlns:m="http://schemas.openxmlformats.org/officeDocument/2006/math">
                    <m:sSub>
                      <m:sSubPr>
                        <m:ctrlPr>
                          <a:rPr lang="it-IT" i="1" smtClean="0">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panose="02040503050406030204" pitchFamily="18" charset="0"/>
                              </a:rPr>
                              <m:t>𝜇</m:t>
                            </m:r>
                          </m:e>
                          <m:sub>
                            <m:r>
                              <a:rPr lang="it-IT" b="0" i="1" smtClean="0">
                                <a:latin typeface="Cambria Math" panose="02040503050406030204" pitchFamily="18" charset="0"/>
                              </a:rPr>
                              <m:t>1,2</m:t>
                            </m:r>
                          </m:sub>
                        </m:sSub>
                        <m:r>
                          <a:rPr lang="it-IT" i="1">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2</m:t>
                        </m:r>
                        <m:r>
                          <a:rPr lang="it-IT" i="1">
                            <a:latin typeface="Cambria Math" panose="02040503050406030204" pitchFamily="18" charset="0"/>
                          </a:rPr>
                          <m:t>→</m:t>
                        </m:r>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1→2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𝑇</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𝐴</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𝑇</m:t>
                        </m:r>
                      </m:e>
                    </m:d>
                  </m:oMath>
                </a14:m>
                <a:r>
                  <a:rPr lang="it-IT" dirty="0"/>
                  <a:t> </a:t>
                </a:r>
              </a:p>
            </p:txBody>
          </p:sp>
        </mc:Choice>
        <mc:Fallback xmlns="">
          <p:sp>
            <p:nvSpPr>
              <p:cNvPr id="81" name="Rettangolo 80">
                <a:extLst>
                  <a:ext uri="{FF2B5EF4-FFF2-40B4-BE49-F238E27FC236}">
                    <a16:creationId xmlns:a16="http://schemas.microsoft.com/office/drawing/2014/main" id="{7818DAAD-B824-4DDC-BF01-4CE6E631D82F}"/>
                  </a:ext>
                </a:extLst>
              </p:cNvPr>
              <p:cNvSpPr>
                <a:spLocks noRot="1" noChangeAspect="1" noMove="1" noResize="1" noEditPoints="1" noAdjustHandles="1" noChangeArrowheads="1" noChangeShapeType="1" noTextEdit="1"/>
              </p:cNvSpPr>
              <p:nvPr/>
            </p:nvSpPr>
            <p:spPr>
              <a:xfrm>
                <a:off x="6541304" y="2465985"/>
                <a:ext cx="3758208" cy="381515"/>
              </a:xfrm>
              <a:prstGeom prst="rect">
                <a:avLst/>
              </a:prstGeom>
              <a:blipFill>
                <a:blip r:embed="rId8"/>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6" name="Rettangolo 65">
                <a:extLst>
                  <a:ext uri="{FF2B5EF4-FFF2-40B4-BE49-F238E27FC236}">
                    <a16:creationId xmlns:a16="http://schemas.microsoft.com/office/drawing/2014/main" id="{C68E296B-A75A-454F-B4A1-43896D696519}"/>
                  </a:ext>
                </a:extLst>
              </p:cNvPr>
              <p:cNvSpPr/>
              <p:nvPr/>
            </p:nvSpPr>
            <p:spPr>
              <a:xfrm>
                <a:off x="7137916" y="3226570"/>
                <a:ext cx="4108045" cy="369332"/>
              </a:xfrm>
              <a:prstGeom prst="rect">
                <a:avLst/>
              </a:prstGeom>
              <a:solidFill>
                <a:schemeClr val="bg1">
                  <a:alpha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2</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𝑇</m:t>
                          </m:r>
                          <m:r>
                            <a:rPr lang="it-IT" i="1">
                              <a:latin typeface="Cambria Math" panose="02040503050406030204" pitchFamily="18" charset="0"/>
                            </a:rPr>
                            <m:t>,</m:t>
                          </m:r>
                          <m:r>
                            <a:rPr lang="it-IT" i="1">
                              <a:latin typeface="Cambria Math" panose="02040503050406030204" pitchFamily="18" charset="0"/>
                            </a:rPr>
                            <m:t>𝐿</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𝐴</m:t>
                          </m:r>
                        </m:sub>
                      </m:sSub>
                      <m:d>
                        <m:dPr>
                          <m:ctrlPr>
                            <a:rPr lang="it-IT" i="1">
                              <a:latin typeface="Cambria Math" panose="02040503050406030204" pitchFamily="18" charset="0"/>
                            </a:rPr>
                          </m:ctrlPr>
                        </m:dPr>
                        <m:e>
                          <m:r>
                            <a:rPr lang="it-IT" i="1">
                              <a:latin typeface="Cambria Math" panose="02040503050406030204" pitchFamily="18" charset="0"/>
                            </a:rPr>
                            <m:t>𝑇</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𝐵</m:t>
                          </m:r>
                        </m:sub>
                      </m:sSub>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𝐿</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𝑋</m:t>
                          </m:r>
                        </m:sub>
                      </m:sSub>
                      <m:d>
                        <m:dPr>
                          <m:ctrlPr>
                            <a:rPr lang="it-IT" i="1">
                              <a:latin typeface="Cambria Math" panose="02040503050406030204" pitchFamily="18" charset="0"/>
                            </a:rPr>
                          </m:ctrlPr>
                        </m:dPr>
                        <m:e>
                          <m:r>
                            <a:rPr lang="it-IT" i="1">
                              <a:latin typeface="Cambria Math" panose="02040503050406030204" pitchFamily="18" charset="0"/>
                            </a:rPr>
                            <m:t>𝐸</m:t>
                          </m:r>
                        </m:e>
                      </m:d>
                    </m:oMath>
                  </m:oMathPara>
                </a14:m>
                <a:endParaRPr lang="it-IT" dirty="0"/>
              </a:p>
            </p:txBody>
          </p:sp>
        </mc:Choice>
        <mc:Fallback xmlns="">
          <p:sp>
            <p:nvSpPr>
              <p:cNvPr id="66" name="Rettangolo 65">
                <a:extLst>
                  <a:ext uri="{FF2B5EF4-FFF2-40B4-BE49-F238E27FC236}">
                    <a16:creationId xmlns:a16="http://schemas.microsoft.com/office/drawing/2014/main" id="{C68E296B-A75A-454F-B4A1-43896D696519}"/>
                  </a:ext>
                </a:extLst>
              </p:cNvPr>
              <p:cNvSpPr>
                <a:spLocks noRot="1" noChangeAspect="1" noMove="1" noResize="1" noEditPoints="1" noAdjustHandles="1" noChangeArrowheads="1" noChangeShapeType="1" noTextEdit="1"/>
              </p:cNvSpPr>
              <p:nvPr/>
            </p:nvSpPr>
            <p:spPr>
              <a:xfrm>
                <a:off x="7137916" y="3226570"/>
                <a:ext cx="4108045" cy="369332"/>
              </a:xfrm>
              <a:prstGeom prst="rect">
                <a:avLst/>
              </a:prstGeom>
              <a:blipFill>
                <a:blip r:embed="rId9"/>
                <a:stretch>
                  <a:fillRect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3" name="Rettangolo 62">
                <a:extLst>
                  <a:ext uri="{FF2B5EF4-FFF2-40B4-BE49-F238E27FC236}">
                    <a16:creationId xmlns:a16="http://schemas.microsoft.com/office/drawing/2014/main" id="{61D6A288-3FB1-4618-8C99-7E3E79DCC6B4}"/>
                  </a:ext>
                </a:extLst>
              </p:cNvPr>
              <p:cNvSpPr/>
              <p:nvPr/>
            </p:nvSpPr>
            <p:spPr>
              <a:xfrm>
                <a:off x="8478078" y="4609204"/>
                <a:ext cx="2349809" cy="381515"/>
              </a:xfrm>
              <a:prstGeom prst="rect">
                <a:avLst/>
              </a:prstGeom>
              <a:solidFill>
                <a:schemeClr val="bg1">
                  <a:alpha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4</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𝑋</m:t>
                          </m:r>
                          <m:r>
                            <a:rPr lang="it-IT" i="1">
                              <a:latin typeface="Cambria Math" panose="02040503050406030204" pitchFamily="18" charset="0"/>
                            </a:rPr>
                            <m:t>|</m:t>
                          </m:r>
                          <m:r>
                            <a:rPr lang="it-IT" i="1">
                              <a:latin typeface="Cambria Math" panose="02040503050406030204" pitchFamily="18" charset="0"/>
                            </a:rPr>
                            <m:t>𝐸</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𝐿</m:t>
                          </m:r>
                          <m:r>
                            <a:rPr lang="it-IT" i="1">
                              <a:latin typeface="Cambria Math" panose="02040503050406030204" pitchFamily="18" charset="0"/>
                            </a:rPr>
                            <m:t>,</m:t>
                          </m:r>
                          <m:r>
                            <a:rPr lang="it-IT" i="1">
                              <a:latin typeface="Cambria Math" panose="02040503050406030204" pitchFamily="18" charset="0"/>
                            </a:rPr>
                            <m:t>𝑇</m:t>
                          </m:r>
                        </m:sub>
                      </m:sSub>
                      <m:d>
                        <m:dPr>
                          <m:ctrlPr>
                            <a:rPr lang="it-IT" i="1">
                              <a:latin typeface="Cambria Math" panose="02040503050406030204" pitchFamily="18" charset="0"/>
                            </a:rPr>
                          </m:ctrlPr>
                        </m:dPr>
                        <m:e>
                          <m:r>
                            <a:rPr lang="it-IT" i="1">
                              <a:latin typeface="Cambria Math" panose="02040503050406030204" pitchFamily="18" charset="0"/>
                            </a:rPr>
                            <m:t>𝐸</m:t>
                          </m:r>
                        </m:e>
                      </m:d>
                    </m:oMath>
                  </m:oMathPara>
                </a14:m>
                <a:endParaRPr lang="it-IT" dirty="0"/>
              </a:p>
            </p:txBody>
          </p:sp>
        </mc:Choice>
        <mc:Fallback xmlns="">
          <p:sp>
            <p:nvSpPr>
              <p:cNvPr id="63" name="Rettangolo 62">
                <a:extLst>
                  <a:ext uri="{FF2B5EF4-FFF2-40B4-BE49-F238E27FC236}">
                    <a16:creationId xmlns:a16="http://schemas.microsoft.com/office/drawing/2014/main" id="{61D6A288-3FB1-4618-8C99-7E3E79DCC6B4}"/>
                  </a:ext>
                </a:extLst>
              </p:cNvPr>
              <p:cNvSpPr>
                <a:spLocks noRot="1" noChangeAspect="1" noMove="1" noResize="1" noEditPoints="1" noAdjustHandles="1" noChangeArrowheads="1" noChangeShapeType="1" noTextEdit="1"/>
              </p:cNvSpPr>
              <p:nvPr/>
            </p:nvSpPr>
            <p:spPr>
              <a:xfrm>
                <a:off x="8478078" y="4609204"/>
                <a:ext cx="2349809" cy="381515"/>
              </a:xfrm>
              <a:prstGeom prst="rect">
                <a:avLst/>
              </a:prstGeom>
              <a:blipFill>
                <a:blip r:embed="rId10"/>
                <a:stretch>
                  <a:fillRect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4" name="Rettangolo 63">
                <a:extLst>
                  <a:ext uri="{FF2B5EF4-FFF2-40B4-BE49-F238E27FC236}">
                    <a16:creationId xmlns:a16="http://schemas.microsoft.com/office/drawing/2014/main" id="{8D5DB1F4-501A-4767-BD0C-3A1CA7F1529E}"/>
                  </a:ext>
                </a:extLst>
              </p:cNvPr>
              <p:cNvSpPr/>
              <p:nvPr/>
            </p:nvSpPr>
            <p:spPr>
              <a:xfrm>
                <a:off x="510968" y="4621599"/>
                <a:ext cx="3451779" cy="36933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it-IT" i="1" smtClean="0">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3</m:t>
                          </m:r>
                        </m:sub>
                      </m:sSub>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𝑇</m:t>
                          </m:r>
                        </m:sub>
                      </m:sSub>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𝐿</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𝐷</m:t>
                          </m:r>
                        </m:sub>
                      </m:sSub>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𝐸</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𝑠</m:t>
                          </m:r>
                        </m:sub>
                      </m:sSub>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𝐿</m:t>
                          </m:r>
                        </m:e>
                      </m:d>
                    </m:oMath>
                  </m:oMathPara>
                </a14:m>
                <a:endParaRPr lang="it-IT" dirty="0"/>
              </a:p>
            </p:txBody>
          </p:sp>
        </mc:Choice>
        <mc:Fallback xmlns="">
          <p:sp>
            <p:nvSpPr>
              <p:cNvPr id="64" name="Rettangolo 63">
                <a:extLst>
                  <a:ext uri="{FF2B5EF4-FFF2-40B4-BE49-F238E27FC236}">
                    <a16:creationId xmlns:a16="http://schemas.microsoft.com/office/drawing/2014/main" id="{8D5DB1F4-501A-4767-BD0C-3A1CA7F1529E}"/>
                  </a:ext>
                </a:extLst>
              </p:cNvPr>
              <p:cNvSpPr>
                <a:spLocks noRot="1" noChangeAspect="1" noMove="1" noResize="1" noEditPoints="1" noAdjustHandles="1" noChangeArrowheads="1" noChangeShapeType="1" noTextEdit="1"/>
              </p:cNvSpPr>
              <p:nvPr/>
            </p:nvSpPr>
            <p:spPr>
              <a:xfrm>
                <a:off x="510968" y="4621599"/>
                <a:ext cx="3451779" cy="369332"/>
              </a:xfrm>
              <a:prstGeom prst="rect">
                <a:avLst/>
              </a:prstGeom>
              <a:blipFill>
                <a:blip r:embed="rId11"/>
                <a:stretch>
                  <a:fillRect l="-530"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5" name="Rettangolo 64">
                <a:extLst>
                  <a:ext uri="{FF2B5EF4-FFF2-40B4-BE49-F238E27FC236}">
                    <a16:creationId xmlns:a16="http://schemas.microsoft.com/office/drawing/2014/main" id="{F005079F-E48C-4CAB-8126-31708E59B9D1}"/>
                  </a:ext>
                </a:extLst>
              </p:cNvPr>
              <p:cNvSpPr/>
              <p:nvPr/>
            </p:nvSpPr>
            <p:spPr>
              <a:xfrm>
                <a:off x="17969" y="6152360"/>
                <a:ext cx="2715615" cy="36933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5</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𝐷</m:t>
                          </m:r>
                          <m:r>
                            <a:rPr lang="it-IT" i="1">
                              <a:latin typeface="Cambria Math" panose="02040503050406030204" pitchFamily="18" charset="0"/>
                            </a:rPr>
                            <m:t>|</m:t>
                          </m:r>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𝐸</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𝐿</m:t>
                          </m:r>
                        </m:sub>
                      </m:sSub>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𝐸</m:t>
                          </m:r>
                        </m:e>
                      </m:d>
                    </m:oMath>
                  </m:oMathPara>
                </a14:m>
                <a:endParaRPr lang="it-IT" dirty="0"/>
              </a:p>
            </p:txBody>
          </p:sp>
        </mc:Choice>
        <mc:Fallback xmlns="">
          <p:sp>
            <p:nvSpPr>
              <p:cNvPr id="65" name="Rettangolo 64">
                <a:extLst>
                  <a:ext uri="{FF2B5EF4-FFF2-40B4-BE49-F238E27FC236}">
                    <a16:creationId xmlns:a16="http://schemas.microsoft.com/office/drawing/2014/main" id="{F005079F-E48C-4CAB-8126-31708E59B9D1}"/>
                  </a:ext>
                </a:extLst>
              </p:cNvPr>
              <p:cNvSpPr>
                <a:spLocks noRot="1" noChangeAspect="1" noMove="1" noResize="1" noEditPoints="1" noAdjustHandles="1" noChangeArrowheads="1" noChangeShapeType="1" noTextEdit="1"/>
              </p:cNvSpPr>
              <p:nvPr/>
            </p:nvSpPr>
            <p:spPr>
              <a:xfrm>
                <a:off x="17969" y="6152360"/>
                <a:ext cx="2715615" cy="369332"/>
              </a:xfrm>
              <a:prstGeom prst="rect">
                <a:avLst/>
              </a:prstGeom>
              <a:blipFill>
                <a:blip r:embed="rId12"/>
                <a:stretch>
                  <a:fillRect l="-674"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4" name="CasellaDiTesto 83">
                <a:extLst>
                  <a:ext uri="{FF2B5EF4-FFF2-40B4-BE49-F238E27FC236}">
                    <a16:creationId xmlns:a16="http://schemas.microsoft.com/office/drawing/2014/main" id="{B7B7C0E9-4E5D-44B3-99A4-E88F4422490C}"/>
                  </a:ext>
                </a:extLst>
              </p:cNvPr>
              <p:cNvSpPr txBox="1"/>
              <p:nvPr/>
            </p:nvSpPr>
            <p:spPr>
              <a:xfrm>
                <a:off x="201881" y="1563609"/>
                <a:ext cx="4513690" cy="658514"/>
              </a:xfrm>
              <a:prstGeom prst="rect">
                <a:avLst/>
              </a:prstGeom>
              <a:noFill/>
            </p:spPr>
            <p:txBody>
              <a:bodyPr wrap="square" rtlCol="0">
                <a:spAutoFit/>
              </a:bodyPr>
              <a:lstStyle/>
              <a:p>
                <a:pPr algn="just"/>
                <a:r>
                  <a:rPr lang="it-IT" dirty="0"/>
                  <a:t>Aggiorniamo il sepset belief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3,6</m:t>
                        </m:r>
                      </m:sub>
                    </m:sSub>
                  </m:oMath>
                </a14:m>
                <a:r>
                  <a:rPr lang="it-IT" dirty="0"/>
                  <a:t> calcolando il messaggio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3→6</m:t>
                        </m:r>
                      </m:sub>
                    </m:sSub>
                  </m:oMath>
                </a14:m>
                <a:endParaRPr lang="it-IT" dirty="0"/>
              </a:p>
            </p:txBody>
          </p:sp>
        </mc:Choice>
        <mc:Fallback xmlns="">
          <p:sp>
            <p:nvSpPr>
              <p:cNvPr id="84" name="CasellaDiTesto 83">
                <a:extLst>
                  <a:ext uri="{FF2B5EF4-FFF2-40B4-BE49-F238E27FC236}">
                    <a16:creationId xmlns:a16="http://schemas.microsoft.com/office/drawing/2014/main" id="{B7B7C0E9-4E5D-44B3-99A4-E88F4422490C}"/>
                  </a:ext>
                </a:extLst>
              </p:cNvPr>
              <p:cNvSpPr txBox="1">
                <a:spLocks noRot="1" noChangeAspect="1" noMove="1" noResize="1" noEditPoints="1" noAdjustHandles="1" noChangeArrowheads="1" noChangeShapeType="1" noTextEdit="1"/>
              </p:cNvSpPr>
              <p:nvPr/>
            </p:nvSpPr>
            <p:spPr>
              <a:xfrm>
                <a:off x="201881" y="1563609"/>
                <a:ext cx="4513690" cy="658514"/>
              </a:xfrm>
              <a:prstGeom prst="rect">
                <a:avLst/>
              </a:prstGeom>
              <a:blipFill>
                <a:blip r:embed="rId13"/>
                <a:stretch>
                  <a:fillRect l="-1080" t="-3670" r="-1080" b="-1284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5" name="CasellaDiTesto 84">
                <a:extLst>
                  <a:ext uri="{FF2B5EF4-FFF2-40B4-BE49-F238E27FC236}">
                    <a16:creationId xmlns:a16="http://schemas.microsoft.com/office/drawing/2014/main" id="{835057C2-BB0A-4D06-B50A-0B036199D94D}"/>
                  </a:ext>
                </a:extLst>
              </p:cNvPr>
              <p:cNvSpPr txBox="1"/>
              <p:nvPr/>
            </p:nvSpPr>
            <p:spPr>
              <a:xfrm>
                <a:off x="221336" y="2207137"/>
                <a:ext cx="4571726" cy="126098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it-IT" i="1" smtClean="0">
                              <a:latin typeface="Cambria Math" panose="02040503050406030204" pitchFamily="18" charset="0"/>
                            </a:rPr>
                          </m:ctrlPr>
                        </m:sSubPr>
                        <m:e>
                          <m:r>
                            <a:rPr lang="it-IT" i="1">
                              <a:latin typeface="Cambria Math" panose="02040503050406030204" pitchFamily="18" charset="0"/>
                            </a:rPr>
                            <m:t>𝛿</m:t>
                          </m:r>
                        </m:e>
                        <m:sub>
                          <m:r>
                            <a:rPr lang="it-IT" b="0" i="1" smtClean="0">
                              <a:latin typeface="Cambria Math" panose="02040503050406030204" pitchFamily="18" charset="0"/>
                            </a:rPr>
                            <m:t>3</m:t>
                          </m:r>
                          <m:r>
                            <a:rPr lang="it-IT" i="1">
                              <a:latin typeface="Cambria Math" panose="02040503050406030204" pitchFamily="18" charset="0"/>
                            </a:rPr>
                            <m:t>→</m:t>
                          </m:r>
                          <m:r>
                            <a:rPr lang="it-IT" b="0" i="1" smtClean="0">
                              <a:latin typeface="Cambria Math" panose="02040503050406030204" pitchFamily="18" charset="0"/>
                            </a:rPr>
                            <m:t>6</m:t>
                          </m:r>
                        </m:sub>
                      </m:sSub>
                      <m:r>
                        <a:rPr lang="it-IT" b="0" i="1" smtClean="0">
                          <a:latin typeface="Cambria Math" panose="02040503050406030204" pitchFamily="18" charset="0"/>
                        </a:rPr>
                        <m:t>=</m:t>
                      </m:r>
                      <m:f>
                        <m:fPr>
                          <m:ctrlPr>
                            <a:rPr lang="it-IT" b="0" i="1" smtClean="0">
                              <a:latin typeface="Cambria Math" panose="02040503050406030204" pitchFamily="18" charset="0"/>
                            </a:rPr>
                          </m:ctrlPr>
                        </m:fPr>
                        <m:num>
                          <m:nary>
                            <m:naryPr>
                              <m:chr m:val="∑"/>
                              <m:supHide m:val="on"/>
                              <m:ctrlPr>
                                <a:rPr lang="it-IT" b="0" i="1" smtClean="0">
                                  <a:latin typeface="Cambria Math" panose="02040503050406030204" pitchFamily="18" charset="0"/>
                                </a:rPr>
                              </m:ctrlPr>
                            </m:naryPr>
                            <m:sub>
                              <m:r>
                                <m:rPr>
                                  <m:brk m:alnAt="7"/>
                                </m:rPr>
                                <a:rPr lang="it-IT" b="0" i="1" smtClean="0">
                                  <a:latin typeface="Cambria Math" panose="02040503050406030204" pitchFamily="18" charset="0"/>
                                </a:rPr>
                                <m:t>𝑒</m:t>
                              </m:r>
                            </m:sub>
                            <m:sup/>
                            <m:e>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b="0" i="1" smtClean="0">
                                      <a:latin typeface="Cambria Math" panose="02040503050406030204" pitchFamily="18" charset="0"/>
                                    </a:rPr>
                                    <m:t>3</m:t>
                                  </m:r>
                                </m:sub>
                              </m:sSub>
                            </m:e>
                          </m:nary>
                        </m:num>
                        <m:den>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5→3</m:t>
                              </m:r>
                            </m:sub>
                          </m:sSub>
                        </m:den>
                      </m:f>
                      <m:r>
                        <a:rPr lang="it-IT" b="0" i="1" smtClean="0">
                          <a:latin typeface="Cambria Math" panose="02040503050406030204" pitchFamily="18" charset="0"/>
                        </a:rPr>
                        <m:t>=</m:t>
                      </m:r>
                      <m:f>
                        <m:fPr>
                          <m:ctrlPr>
                            <a:rPr lang="it-IT" i="1">
                              <a:latin typeface="Cambria Math" panose="02040503050406030204" pitchFamily="18" charset="0"/>
                            </a:rPr>
                          </m:ctrlPr>
                        </m:fPr>
                        <m:num>
                          <m:nary>
                            <m:naryPr>
                              <m:chr m:val="∑"/>
                              <m:supHide m:val="on"/>
                              <m:ctrlPr>
                                <a:rPr lang="it-IT" i="1">
                                  <a:latin typeface="Cambria Math" panose="02040503050406030204" pitchFamily="18" charset="0"/>
                                </a:rPr>
                              </m:ctrlPr>
                            </m:naryPr>
                            <m:sub>
                              <m:r>
                                <m:rPr>
                                  <m:brk m:alnAt="7"/>
                                </m:rPr>
                                <a:rPr lang="it-IT" b="0" i="1" smtClean="0">
                                  <a:latin typeface="Cambria Math" panose="02040503050406030204" pitchFamily="18" charset="0"/>
                                </a:rPr>
                                <m:t>𝑒</m:t>
                              </m:r>
                            </m:sub>
                            <m:sup/>
                            <m:e>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𝑇</m:t>
                                  </m:r>
                                </m:sub>
                              </m:sSub>
                              <m:d>
                                <m:dPr>
                                  <m:ctrlPr>
                                    <a:rPr lang="it-IT" i="1">
                                      <a:latin typeface="Cambria Math" panose="02040503050406030204" pitchFamily="18" charset="0"/>
                                    </a:rPr>
                                  </m:ctrlPr>
                                </m:dPr>
                                <m:e>
                                  <m:r>
                                    <a:rPr lang="it-IT" b="0" i="1" smtClean="0">
                                      <a:latin typeface="Cambria Math" panose="02040503050406030204" pitchFamily="18" charset="0"/>
                                    </a:rPr>
                                    <m:t>𝑒</m:t>
                                  </m:r>
                                  <m:r>
                                    <a:rPr lang="it-IT" i="1">
                                      <a:latin typeface="Cambria Math" panose="02040503050406030204" pitchFamily="18" charset="0"/>
                                    </a:rPr>
                                    <m:t>,</m:t>
                                  </m:r>
                                  <m:r>
                                    <a:rPr lang="it-IT" i="1">
                                      <a:latin typeface="Cambria Math" panose="02040503050406030204" pitchFamily="18" charset="0"/>
                                    </a:rPr>
                                    <m:t>𝐿</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𝐷</m:t>
                                  </m:r>
                                </m:sub>
                              </m:sSub>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b="0" i="1" smtClean="0">
                                      <a:latin typeface="Cambria Math" panose="02040503050406030204" pitchFamily="18" charset="0"/>
                                    </a:rPr>
                                    <m:t>𝑒</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𝑠</m:t>
                                  </m:r>
                                </m:sub>
                              </m:sSub>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𝐿</m:t>
                                  </m:r>
                                </m:e>
                              </m:d>
                            </m:e>
                          </m:nary>
                        </m:num>
                        <m:den>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𝑠</m:t>
                              </m:r>
                            </m:sub>
                          </m:sSub>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𝐿</m:t>
                              </m:r>
                            </m:e>
                          </m:d>
                        </m:den>
                      </m:f>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𝐸</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𝐵</m:t>
                          </m:r>
                          <m:r>
                            <a:rPr lang="it-IT" b="0" i="1" smtClean="0">
                              <a:latin typeface="Cambria Math" panose="02040503050406030204" pitchFamily="18" charset="0"/>
                            </a:rPr>
                            <m:t>,</m:t>
                          </m:r>
                          <m:r>
                            <a:rPr lang="it-IT" b="0" i="1" smtClean="0">
                              <a:latin typeface="Cambria Math" panose="02040503050406030204" pitchFamily="18" charset="0"/>
                            </a:rPr>
                            <m:t>𝐿</m:t>
                          </m:r>
                        </m:e>
                      </m:d>
                    </m:oMath>
                  </m:oMathPara>
                </a14:m>
                <a:endParaRPr lang="it-IT" dirty="0"/>
              </a:p>
            </p:txBody>
          </p:sp>
        </mc:Choice>
        <mc:Fallback xmlns="">
          <p:sp>
            <p:nvSpPr>
              <p:cNvPr id="85" name="CasellaDiTesto 84">
                <a:extLst>
                  <a:ext uri="{FF2B5EF4-FFF2-40B4-BE49-F238E27FC236}">
                    <a16:creationId xmlns:a16="http://schemas.microsoft.com/office/drawing/2014/main" id="{835057C2-BB0A-4D06-B50A-0B036199D94D}"/>
                  </a:ext>
                </a:extLst>
              </p:cNvPr>
              <p:cNvSpPr txBox="1">
                <a:spLocks noRot="1" noChangeAspect="1" noMove="1" noResize="1" noEditPoints="1" noAdjustHandles="1" noChangeArrowheads="1" noChangeShapeType="1" noTextEdit="1"/>
              </p:cNvSpPr>
              <p:nvPr/>
            </p:nvSpPr>
            <p:spPr>
              <a:xfrm>
                <a:off x="221336" y="2207137"/>
                <a:ext cx="4571726" cy="1260986"/>
              </a:xfrm>
              <a:prstGeom prst="rect">
                <a:avLst/>
              </a:prstGeom>
              <a:blipFill>
                <a:blip r:embed="rId14"/>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9733978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DE554F-794B-42D9-98C0-79F7A2FCE5DC}"/>
              </a:ext>
            </a:extLst>
          </p:cNvPr>
          <p:cNvSpPr>
            <a:spLocks noGrp="1"/>
          </p:cNvSpPr>
          <p:nvPr>
            <p:ph type="title"/>
          </p:nvPr>
        </p:nvSpPr>
        <p:spPr/>
        <p:txBody>
          <a:bodyPr>
            <a:normAutofit fontScale="90000"/>
          </a:bodyPr>
          <a:lstStyle/>
          <a:p>
            <a:r>
              <a:rPr lang="it-IT" dirty="0"/>
              <a:t>Esempio finale: Asia network</a:t>
            </a:r>
          </a:p>
        </p:txBody>
      </p:sp>
      <p:sp>
        <p:nvSpPr>
          <p:cNvPr id="3" name="Segnaposto numero diapositiva 2">
            <a:extLst>
              <a:ext uri="{FF2B5EF4-FFF2-40B4-BE49-F238E27FC236}">
                <a16:creationId xmlns:a16="http://schemas.microsoft.com/office/drawing/2014/main" id="{1D61C60F-6488-4B20-83E3-BD69237BBCCB}"/>
              </a:ext>
            </a:extLst>
          </p:cNvPr>
          <p:cNvSpPr>
            <a:spLocks noGrp="1"/>
          </p:cNvSpPr>
          <p:nvPr>
            <p:ph type="sldNum" sz="quarter" idx="11"/>
          </p:nvPr>
        </p:nvSpPr>
        <p:spPr/>
        <p:txBody>
          <a:bodyPr/>
          <a:lstStyle/>
          <a:p>
            <a:fld id="{E3E31332-ACEA-43BB-804D-F4DACF796CB9}" type="slidenum">
              <a:rPr lang="it-IT" smtClean="0"/>
              <a:t>59</a:t>
            </a:fld>
            <a:endParaRPr lang="it-IT"/>
          </a:p>
        </p:txBody>
      </p:sp>
      <p:sp>
        <p:nvSpPr>
          <p:cNvPr id="4" name="Segnaposto testo 3">
            <a:extLst>
              <a:ext uri="{FF2B5EF4-FFF2-40B4-BE49-F238E27FC236}">
                <a16:creationId xmlns:a16="http://schemas.microsoft.com/office/drawing/2014/main" id="{6FD20263-2C3B-4CD7-891F-931AB2CC36DE}"/>
              </a:ext>
            </a:extLst>
          </p:cNvPr>
          <p:cNvSpPr>
            <a:spLocks noGrp="1"/>
          </p:cNvSpPr>
          <p:nvPr>
            <p:ph type="body" sz="quarter" idx="13"/>
          </p:nvPr>
        </p:nvSpPr>
        <p:spPr/>
        <p:txBody>
          <a:bodyPr/>
          <a:lstStyle/>
          <a:p>
            <a:r>
              <a:rPr lang="it-IT" dirty="0"/>
              <a:t>Fase downword (X)</a:t>
            </a:r>
          </a:p>
        </p:txBody>
      </p:sp>
      <p:grpSp>
        <p:nvGrpSpPr>
          <p:cNvPr id="5" name="Gruppo 4">
            <a:extLst>
              <a:ext uri="{FF2B5EF4-FFF2-40B4-BE49-F238E27FC236}">
                <a16:creationId xmlns:a16="http://schemas.microsoft.com/office/drawing/2014/main" id="{4535D5BE-AA6B-4BC2-A284-714F999E099F}"/>
              </a:ext>
            </a:extLst>
          </p:cNvPr>
          <p:cNvGrpSpPr/>
          <p:nvPr/>
        </p:nvGrpSpPr>
        <p:grpSpPr>
          <a:xfrm>
            <a:off x="2574731" y="1668481"/>
            <a:ext cx="5760000" cy="5040000"/>
            <a:chOff x="3948669" y="1463869"/>
            <a:chExt cx="6474342" cy="5120996"/>
          </a:xfrm>
        </p:grpSpPr>
        <p:grpSp>
          <p:nvGrpSpPr>
            <p:cNvPr id="6" name="Gruppo 5">
              <a:extLst>
                <a:ext uri="{FF2B5EF4-FFF2-40B4-BE49-F238E27FC236}">
                  <a16:creationId xmlns:a16="http://schemas.microsoft.com/office/drawing/2014/main" id="{F2CB22A2-41F9-44A5-9299-7CAF5AFE27E1}"/>
                </a:ext>
              </a:extLst>
            </p:cNvPr>
            <p:cNvGrpSpPr/>
            <p:nvPr/>
          </p:nvGrpSpPr>
          <p:grpSpPr>
            <a:xfrm>
              <a:off x="6819754" y="1463869"/>
              <a:ext cx="2160000" cy="720000"/>
              <a:chOff x="6819754" y="1585244"/>
              <a:chExt cx="2160000" cy="720000"/>
            </a:xfrm>
          </p:grpSpPr>
          <p:sp>
            <p:nvSpPr>
              <p:cNvPr id="59" name="Ovale 58">
                <a:extLst>
                  <a:ext uri="{FF2B5EF4-FFF2-40B4-BE49-F238E27FC236}">
                    <a16:creationId xmlns:a16="http://schemas.microsoft.com/office/drawing/2014/main" id="{A87149D1-91FA-4327-8E82-D60BBBDB2A96}"/>
                  </a:ext>
                </a:extLst>
              </p:cNvPr>
              <p:cNvSpPr/>
              <p:nvPr/>
            </p:nvSpPr>
            <p:spPr>
              <a:xfrm>
                <a:off x="6819754" y="1585244"/>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60" name="Gruppo 59">
                <a:extLst>
                  <a:ext uri="{FF2B5EF4-FFF2-40B4-BE49-F238E27FC236}">
                    <a16:creationId xmlns:a16="http://schemas.microsoft.com/office/drawing/2014/main" id="{467736A6-D761-42A4-8C4C-37A3CC8CD3D3}"/>
                  </a:ext>
                </a:extLst>
              </p:cNvPr>
              <p:cNvGrpSpPr/>
              <p:nvPr/>
            </p:nvGrpSpPr>
            <p:grpSpPr>
              <a:xfrm>
                <a:off x="7284498" y="1691935"/>
                <a:ext cx="1230513" cy="506618"/>
                <a:chOff x="6934690" y="2235179"/>
                <a:chExt cx="1230513" cy="506618"/>
              </a:xfrm>
            </p:grpSpPr>
            <p:sp>
              <p:nvSpPr>
                <p:cNvPr id="61" name="Ovale 60">
                  <a:extLst>
                    <a:ext uri="{FF2B5EF4-FFF2-40B4-BE49-F238E27FC236}">
                      <a16:creationId xmlns:a16="http://schemas.microsoft.com/office/drawing/2014/main" id="{E947F75A-C9D6-4775-BAB0-D1A9004D1D19}"/>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a:t>
                  </a:r>
                </a:p>
              </p:txBody>
            </p:sp>
            <p:sp>
              <p:nvSpPr>
                <p:cNvPr id="62" name="Ovale 61">
                  <a:extLst>
                    <a:ext uri="{FF2B5EF4-FFF2-40B4-BE49-F238E27FC236}">
                      <a16:creationId xmlns:a16="http://schemas.microsoft.com/office/drawing/2014/main" id="{3E0B3F48-6345-4849-AFBF-C59F9239B7EC}"/>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grpSp>
        </p:grpSp>
        <p:grpSp>
          <p:nvGrpSpPr>
            <p:cNvPr id="7" name="Gruppo 6">
              <a:extLst>
                <a:ext uri="{FF2B5EF4-FFF2-40B4-BE49-F238E27FC236}">
                  <a16:creationId xmlns:a16="http://schemas.microsoft.com/office/drawing/2014/main" id="{9972B266-C0CD-4664-8AA7-86D349E3357D}"/>
                </a:ext>
              </a:extLst>
            </p:cNvPr>
            <p:cNvGrpSpPr/>
            <p:nvPr/>
          </p:nvGrpSpPr>
          <p:grpSpPr>
            <a:xfrm>
              <a:off x="6819754" y="2866362"/>
              <a:ext cx="2160000" cy="720000"/>
              <a:chOff x="6819754" y="2819813"/>
              <a:chExt cx="2160000" cy="720000"/>
            </a:xfrm>
          </p:grpSpPr>
          <p:sp>
            <p:nvSpPr>
              <p:cNvPr id="54" name="Ovale 53">
                <a:extLst>
                  <a:ext uri="{FF2B5EF4-FFF2-40B4-BE49-F238E27FC236}">
                    <a16:creationId xmlns:a16="http://schemas.microsoft.com/office/drawing/2014/main" id="{AEE8AC28-0D9C-49CA-A33B-3902ED285302}"/>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5" name="Gruppo 54">
                <a:extLst>
                  <a:ext uri="{FF2B5EF4-FFF2-40B4-BE49-F238E27FC236}">
                    <a16:creationId xmlns:a16="http://schemas.microsoft.com/office/drawing/2014/main" id="{5DADBA86-8B6E-434C-B88B-9BA3EBD69253}"/>
                  </a:ext>
                </a:extLst>
              </p:cNvPr>
              <p:cNvGrpSpPr/>
              <p:nvPr/>
            </p:nvGrpSpPr>
            <p:grpSpPr>
              <a:xfrm>
                <a:off x="7039123" y="2927285"/>
                <a:ext cx="1721262" cy="505057"/>
                <a:chOff x="5029532" y="4984815"/>
                <a:chExt cx="1721262" cy="505057"/>
              </a:xfrm>
            </p:grpSpPr>
            <p:sp>
              <p:nvSpPr>
                <p:cNvPr id="56" name="Ovale 55">
                  <a:extLst>
                    <a:ext uri="{FF2B5EF4-FFF2-40B4-BE49-F238E27FC236}">
                      <a16:creationId xmlns:a16="http://schemas.microsoft.com/office/drawing/2014/main" id="{8D460479-55AC-48C6-A518-72DC48B28AE0}"/>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a:t>
                  </a:r>
                </a:p>
              </p:txBody>
            </p:sp>
            <p:sp>
              <p:nvSpPr>
                <p:cNvPr id="57" name="Ovale 56">
                  <a:extLst>
                    <a:ext uri="{FF2B5EF4-FFF2-40B4-BE49-F238E27FC236}">
                      <a16:creationId xmlns:a16="http://schemas.microsoft.com/office/drawing/2014/main" id="{50B99B58-DFEC-4393-9237-AEDFBD3EFA3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58" name="Ovale 57">
                  <a:extLst>
                    <a:ext uri="{FF2B5EF4-FFF2-40B4-BE49-F238E27FC236}">
                      <a16:creationId xmlns:a16="http://schemas.microsoft.com/office/drawing/2014/main" id="{3F5237DD-1B2B-417E-A28E-6D875C7BF885}"/>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grpSp>
        </p:grpSp>
        <p:grpSp>
          <p:nvGrpSpPr>
            <p:cNvPr id="8" name="Gruppo 7">
              <a:extLst>
                <a:ext uri="{FF2B5EF4-FFF2-40B4-BE49-F238E27FC236}">
                  <a16:creationId xmlns:a16="http://schemas.microsoft.com/office/drawing/2014/main" id="{A257FDD4-C2DC-42AB-8BA7-4558839CB12B}"/>
                </a:ext>
              </a:extLst>
            </p:cNvPr>
            <p:cNvGrpSpPr/>
            <p:nvPr/>
          </p:nvGrpSpPr>
          <p:grpSpPr>
            <a:xfrm>
              <a:off x="8263011" y="4314132"/>
              <a:ext cx="2160000" cy="720000"/>
              <a:chOff x="6819754" y="1585244"/>
              <a:chExt cx="2160000" cy="720000"/>
            </a:xfrm>
          </p:grpSpPr>
          <p:sp>
            <p:nvSpPr>
              <p:cNvPr id="50" name="Ovale 49">
                <a:extLst>
                  <a:ext uri="{FF2B5EF4-FFF2-40B4-BE49-F238E27FC236}">
                    <a16:creationId xmlns:a16="http://schemas.microsoft.com/office/drawing/2014/main" id="{A98F684C-E6CE-462A-BEB5-777A27E34EE4}"/>
                  </a:ext>
                </a:extLst>
              </p:cNvPr>
              <p:cNvSpPr/>
              <p:nvPr/>
            </p:nvSpPr>
            <p:spPr>
              <a:xfrm>
                <a:off x="6819754" y="1585244"/>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1" name="Gruppo 50">
                <a:extLst>
                  <a:ext uri="{FF2B5EF4-FFF2-40B4-BE49-F238E27FC236}">
                    <a16:creationId xmlns:a16="http://schemas.microsoft.com/office/drawing/2014/main" id="{6E6134F9-FFC6-48AF-A6E1-997F919B6971}"/>
                  </a:ext>
                </a:extLst>
              </p:cNvPr>
              <p:cNvGrpSpPr/>
              <p:nvPr/>
            </p:nvGrpSpPr>
            <p:grpSpPr>
              <a:xfrm>
                <a:off x="7284498" y="1691935"/>
                <a:ext cx="1230513" cy="506618"/>
                <a:chOff x="6934690" y="2235179"/>
                <a:chExt cx="1230513" cy="506618"/>
              </a:xfrm>
            </p:grpSpPr>
            <p:sp>
              <p:nvSpPr>
                <p:cNvPr id="52" name="Ovale 51">
                  <a:extLst>
                    <a:ext uri="{FF2B5EF4-FFF2-40B4-BE49-F238E27FC236}">
                      <a16:creationId xmlns:a16="http://schemas.microsoft.com/office/drawing/2014/main" id="{9D4436A5-EB53-4E50-964C-3945E6B8ECF7}"/>
                    </a:ext>
                  </a:extLst>
                </p:cNvPr>
                <p:cNvSpPr/>
                <p:nvPr/>
              </p:nvSpPr>
              <p:spPr>
                <a:xfrm>
                  <a:off x="6934690" y="2235179"/>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53" name="Ovale 52">
                  <a:extLst>
                    <a:ext uri="{FF2B5EF4-FFF2-40B4-BE49-F238E27FC236}">
                      <a16:creationId xmlns:a16="http://schemas.microsoft.com/office/drawing/2014/main" id="{2F99BF1B-DE2D-41EC-A00B-8892DA1C6EE7}"/>
                    </a:ext>
                  </a:extLst>
                </p:cNvPr>
                <p:cNvSpPr/>
                <p:nvPr/>
              </p:nvSpPr>
              <p:spPr>
                <a:xfrm>
                  <a:off x="7661203" y="2237797"/>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X</a:t>
                  </a:r>
                </a:p>
              </p:txBody>
            </p:sp>
          </p:grpSp>
        </p:grpSp>
        <p:grpSp>
          <p:nvGrpSpPr>
            <p:cNvPr id="9" name="Gruppo 8">
              <a:extLst>
                <a:ext uri="{FF2B5EF4-FFF2-40B4-BE49-F238E27FC236}">
                  <a16:creationId xmlns:a16="http://schemas.microsoft.com/office/drawing/2014/main" id="{59FD0A67-A067-4859-918E-978CE5F1094A}"/>
                </a:ext>
              </a:extLst>
            </p:cNvPr>
            <p:cNvGrpSpPr/>
            <p:nvPr/>
          </p:nvGrpSpPr>
          <p:grpSpPr>
            <a:xfrm>
              <a:off x="5383123" y="4286203"/>
              <a:ext cx="2160000" cy="720000"/>
              <a:chOff x="6819754" y="2819813"/>
              <a:chExt cx="2160000" cy="720000"/>
            </a:xfrm>
          </p:grpSpPr>
          <p:sp>
            <p:nvSpPr>
              <p:cNvPr id="45" name="Ovale 44">
                <a:extLst>
                  <a:ext uri="{FF2B5EF4-FFF2-40B4-BE49-F238E27FC236}">
                    <a16:creationId xmlns:a16="http://schemas.microsoft.com/office/drawing/2014/main" id="{50FCB1FF-E8FF-4E03-9E01-186EFE08ED3F}"/>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6" name="Gruppo 45">
                <a:extLst>
                  <a:ext uri="{FF2B5EF4-FFF2-40B4-BE49-F238E27FC236}">
                    <a16:creationId xmlns:a16="http://schemas.microsoft.com/office/drawing/2014/main" id="{48463249-5CED-457A-87F8-1BCA128AAB67}"/>
                  </a:ext>
                </a:extLst>
              </p:cNvPr>
              <p:cNvGrpSpPr/>
              <p:nvPr/>
            </p:nvGrpSpPr>
            <p:grpSpPr>
              <a:xfrm>
                <a:off x="7039123" y="2927285"/>
                <a:ext cx="1721262" cy="505057"/>
                <a:chOff x="5029532" y="4984815"/>
                <a:chExt cx="1721262" cy="505057"/>
              </a:xfrm>
            </p:grpSpPr>
            <p:sp>
              <p:nvSpPr>
                <p:cNvPr id="47" name="Ovale 46">
                  <a:extLst>
                    <a:ext uri="{FF2B5EF4-FFF2-40B4-BE49-F238E27FC236}">
                      <a16:creationId xmlns:a16="http://schemas.microsoft.com/office/drawing/2014/main" id="{A7F0585C-F177-40EE-96E4-55236216EF1E}"/>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48" name="Ovale 47">
                  <a:extLst>
                    <a:ext uri="{FF2B5EF4-FFF2-40B4-BE49-F238E27FC236}">
                      <a16:creationId xmlns:a16="http://schemas.microsoft.com/office/drawing/2014/main" id="{370DF9F0-284F-4811-AC9A-D21FF1153B64}"/>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9" name="Ovale 48">
                  <a:extLst>
                    <a:ext uri="{FF2B5EF4-FFF2-40B4-BE49-F238E27FC236}">
                      <a16:creationId xmlns:a16="http://schemas.microsoft.com/office/drawing/2014/main" id="{343039B4-75BC-4BE4-9EF7-9220F9E3C2CC}"/>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0" name="Gruppo 9">
              <a:extLst>
                <a:ext uri="{FF2B5EF4-FFF2-40B4-BE49-F238E27FC236}">
                  <a16:creationId xmlns:a16="http://schemas.microsoft.com/office/drawing/2014/main" id="{BDFEED3A-0B79-44F9-AF52-7C7BBA2465C8}"/>
                </a:ext>
              </a:extLst>
            </p:cNvPr>
            <p:cNvGrpSpPr/>
            <p:nvPr/>
          </p:nvGrpSpPr>
          <p:grpSpPr>
            <a:xfrm>
              <a:off x="3948669" y="5864865"/>
              <a:ext cx="2160000" cy="720000"/>
              <a:chOff x="6819754" y="2819813"/>
              <a:chExt cx="2160000" cy="720000"/>
            </a:xfrm>
          </p:grpSpPr>
          <p:sp>
            <p:nvSpPr>
              <p:cNvPr id="40" name="Ovale 39">
                <a:extLst>
                  <a:ext uri="{FF2B5EF4-FFF2-40B4-BE49-F238E27FC236}">
                    <a16:creationId xmlns:a16="http://schemas.microsoft.com/office/drawing/2014/main" id="{DC53E3D2-2808-48E1-99F8-DA23DBDADB43}"/>
                  </a:ext>
                </a:extLst>
              </p:cNvPr>
              <p:cNvSpPr/>
              <p:nvPr/>
            </p:nvSpPr>
            <p:spPr>
              <a:xfrm>
                <a:off x="6819754" y="2819813"/>
                <a:ext cx="2160000" cy="720000"/>
              </a:xfrm>
              <a:prstGeom prst="ellipse">
                <a:avLst/>
              </a:prstGeom>
              <a:noFill/>
              <a:ln w="381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1" name="Gruppo 40">
                <a:extLst>
                  <a:ext uri="{FF2B5EF4-FFF2-40B4-BE49-F238E27FC236}">
                    <a16:creationId xmlns:a16="http://schemas.microsoft.com/office/drawing/2014/main" id="{F3398E23-8C89-4FE5-98AE-A18330A9027C}"/>
                  </a:ext>
                </a:extLst>
              </p:cNvPr>
              <p:cNvGrpSpPr/>
              <p:nvPr/>
            </p:nvGrpSpPr>
            <p:grpSpPr>
              <a:xfrm>
                <a:off x="7039123" y="2927285"/>
                <a:ext cx="1721262" cy="505057"/>
                <a:chOff x="5029532" y="4984815"/>
                <a:chExt cx="1721262" cy="505057"/>
              </a:xfrm>
            </p:grpSpPr>
            <p:sp>
              <p:nvSpPr>
                <p:cNvPr id="42" name="Ovale 41">
                  <a:extLst>
                    <a:ext uri="{FF2B5EF4-FFF2-40B4-BE49-F238E27FC236}">
                      <a16:creationId xmlns:a16="http://schemas.microsoft.com/office/drawing/2014/main" id="{ED1835F9-678E-4989-B03D-A801351E1A5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a:t>
                  </a:r>
                </a:p>
              </p:txBody>
            </p:sp>
            <p:sp>
              <p:nvSpPr>
                <p:cNvPr id="43" name="Ovale 42">
                  <a:extLst>
                    <a:ext uri="{FF2B5EF4-FFF2-40B4-BE49-F238E27FC236}">
                      <a16:creationId xmlns:a16="http://schemas.microsoft.com/office/drawing/2014/main" id="{C7278E33-9BAB-4994-9FAD-BA768AA0D70F}"/>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
                  </a:r>
                </a:p>
              </p:txBody>
            </p:sp>
            <p:sp>
              <p:nvSpPr>
                <p:cNvPr id="44" name="Ovale 43">
                  <a:extLst>
                    <a:ext uri="{FF2B5EF4-FFF2-40B4-BE49-F238E27FC236}">
                      <a16:creationId xmlns:a16="http://schemas.microsoft.com/office/drawing/2014/main" id="{3820E654-A97F-4C41-AF33-ACE9E315043B}"/>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grpSp>
          <p:nvGrpSpPr>
            <p:cNvPr id="11" name="Gruppo 10">
              <a:extLst>
                <a:ext uri="{FF2B5EF4-FFF2-40B4-BE49-F238E27FC236}">
                  <a16:creationId xmlns:a16="http://schemas.microsoft.com/office/drawing/2014/main" id="{13DAA3D7-B9BC-4279-8580-32BD638BA8CE}"/>
                </a:ext>
              </a:extLst>
            </p:cNvPr>
            <p:cNvGrpSpPr/>
            <p:nvPr/>
          </p:nvGrpSpPr>
          <p:grpSpPr>
            <a:xfrm>
              <a:off x="6819754" y="5864865"/>
              <a:ext cx="2160000" cy="720000"/>
              <a:chOff x="6819754" y="2819813"/>
              <a:chExt cx="2160000" cy="720000"/>
            </a:xfrm>
          </p:grpSpPr>
          <p:sp>
            <p:nvSpPr>
              <p:cNvPr id="35" name="Ovale 34">
                <a:extLst>
                  <a:ext uri="{FF2B5EF4-FFF2-40B4-BE49-F238E27FC236}">
                    <a16:creationId xmlns:a16="http://schemas.microsoft.com/office/drawing/2014/main" id="{11C8846A-360A-47A7-B8A0-7997B14C38E5}"/>
                  </a:ext>
                </a:extLst>
              </p:cNvPr>
              <p:cNvSpPr/>
              <p:nvPr/>
            </p:nvSpPr>
            <p:spPr>
              <a:xfrm>
                <a:off x="6819754" y="2819813"/>
                <a:ext cx="2160000" cy="720000"/>
              </a:xfrm>
              <a:prstGeom prst="ellipse">
                <a:avLst/>
              </a:prstGeom>
              <a:noFill/>
              <a:ln w="3810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36" name="Gruppo 35">
                <a:extLst>
                  <a:ext uri="{FF2B5EF4-FFF2-40B4-BE49-F238E27FC236}">
                    <a16:creationId xmlns:a16="http://schemas.microsoft.com/office/drawing/2014/main" id="{1C5D16B1-51D7-46F8-A8C7-605E3B3B983B}"/>
                  </a:ext>
                </a:extLst>
              </p:cNvPr>
              <p:cNvGrpSpPr/>
              <p:nvPr/>
            </p:nvGrpSpPr>
            <p:grpSpPr>
              <a:xfrm>
                <a:off x="7039123" y="2927285"/>
                <a:ext cx="1721262" cy="505057"/>
                <a:chOff x="5029532" y="4984815"/>
                <a:chExt cx="1721262" cy="505057"/>
              </a:xfrm>
            </p:grpSpPr>
            <p:sp>
              <p:nvSpPr>
                <p:cNvPr id="37" name="Ovale 36">
                  <a:extLst>
                    <a:ext uri="{FF2B5EF4-FFF2-40B4-BE49-F238E27FC236}">
                      <a16:creationId xmlns:a16="http://schemas.microsoft.com/office/drawing/2014/main" id="{CB7915F0-FC01-48D3-B922-0B24CD8D6B12}"/>
                    </a:ext>
                  </a:extLst>
                </p:cNvPr>
                <p:cNvSpPr/>
                <p:nvPr/>
              </p:nvSpPr>
              <p:spPr>
                <a:xfrm>
                  <a:off x="6246794" y="4985872"/>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t>
                  </a:r>
                </a:p>
              </p:txBody>
            </p:sp>
            <p:sp>
              <p:nvSpPr>
                <p:cNvPr id="38" name="Ovale 37">
                  <a:extLst>
                    <a:ext uri="{FF2B5EF4-FFF2-40B4-BE49-F238E27FC236}">
                      <a16:creationId xmlns:a16="http://schemas.microsoft.com/office/drawing/2014/main" id="{DBBFA44D-B3AE-4678-AB38-39A7EC2FADF3}"/>
                    </a:ext>
                  </a:extLst>
                </p:cNvPr>
                <p:cNvSpPr/>
                <p:nvPr/>
              </p:nvSpPr>
              <p:spPr>
                <a:xfrm>
                  <a:off x="5638163"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t>
                  </a:r>
                </a:p>
              </p:txBody>
            </p:sp>
            <p:sp>
              <p:nvSpPr>
                <p:cNvPr id="39" name="Ovale 38">
                  <a:extLst>
                    <a:ext uri="{FF2B5EF4-FFF2-40B4-BE49-F238E27FC236}">
                      <a16:creationId xmlns:a16="http://schemas.microsoft.com/office/drawing/2014/main" id="{4F98A147-AF18-4967-9E29-B59519A5F004}"/>
                    </a:ext>
                  </a:extLst>
                </p:cNvPr>
                <p:cNvSpPr/>
                <p:nvPr/>
              </p:nvSpPr>
              <p:spPr>
                <a:xfrm>
                  <a:off x="5029532" y="4984815"/>
                  <a:ext cx="504000" cy="504000"/>
                </a:xfrm>
                <a:prstGeom prst="ellipse">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a:t>
                  </a:r>
                </a:p>
              </p:txBody>
            </p:sp>
          </p:grpSp>
        </p:grpSp>
        <p:cxnSp>
          <p:nvCxnSpPr>
            <p:cNvPr id="12" name="Connettore diritto 11">
              <a:extLst>
                <a:ext uri="{FF2B5EF4-FFF2-40B4-BE49-F238E27FC236}">
                  <a16:creationId xmlns:a16="http://schemas.microsoft.com/office/drawing/2014/main" id="{235E67F6-6B72-4F5F-89ED-C001E2EA0176}"/>
                </a:ext>
              </a:extLst>
            </p:cNvPr>
            <p:cNvCxnSpPr>
              <a:stCxn id="59" idx="4"/>
              <a:endCxn id="54" idx="0"/>
            </p:cNvCxnSpPr>
            <p:nvPr/>
          </p:nvCxnSpPr>
          <p:spPr>
            <a:xfrm>
              <a:off x="7899754" y="2183869"/>
              <a:ext cx="0" cy="68249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E4613BB-CDC2-451F-9356-48FC1078BB7F}"/>
                </a:ext>
              </a:extLst>
            </p:cNvPr>
            <p:cNvCxnSpPr>
              <a:cxnSpLocks/>
              <a:stCxn id="54" idx="4"/>
              <a:endCxn id="45" idx="7"/>
            </p:cNvCxnSpPr>
            <p:nvPr/>
          </p:nvCxnSpPr>
          <p:spPr>
            <a:xfrm flipH="1">
              <a:off x="7226798" y="3586362"/>
              <a:ext cx="672956" cy="805283"/>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168C4C9D-D229-4AF9-9275-760A468D2C0E}"/>
                </a:ext>
              </a:extLst>
            </p:cNvPr>
            <p:cNvCxnSpPr>
              <a:cxnSpLocks/>
              <a:stCxn id="45" idx="4"/>
              <a:endCxn id="40" idx="0"/>
            </p:cNvCxnSpPr>
            <p:nvPr/>
          </p:nvCxnSpPr>
          <p:spPr>
            <a:xfrm flipH="1">
              <a:off x="5028669" y="5006203"/>
              <a:ext cx="1434454"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637B4DBC-9D4A-4640-9190-806640A86000}"/>
                </a:ext>
              </a:extLst>
            </p:cNvPr>
            <p:cNvCxnSpPr>
              <a:cxnSpLocks/>
              <a:stCxn id="45" idx="4"/>
              <a:endCxn id="35" idx="0"/>
            </p:cNvCxnSpPr>
            <p:nvPr/>
          </p:nvCxnSpPr>
          <p:spPr>
            <a:xfrm>
              <a:off x="6463123" y="5006203"/>
              <a:ext cx="1436631" cy="85866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B0A2DF22-E4EF-4C3B-814E-DE24DDB34630}"/>
                </a:ext>
              </a:extLst>
            </p:cNvPr>
            <p:cNvCxnSpPr>
              <a:cxnSpLocks/>
              <a:stCxn id="54" idx="4"/>
              <a:endCxn id="50" idx="1"/>
            </p:cNvCxnSpPr>
            <p:nvPr/>
          </p:nvCxnSpPr>
          <p:spPr>
            <a:xfrm>
              <a:off x="7899754" y="3586362"/>
              <a:ext cx="679582" cy="833212"/>
            </a:xfrm>
            <a:prstGeom prst="line">
              <a:avLst/>
            </a:prstGeom>
            <a:ln w="571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 name="Gruppo 16">
              <a:extLst>
                <a:ext uri="{FF2B5EF4-FFF2-40B4-BE49-F238E27FC236}">
                  <a16:creationId xmlns:a16="http://schemas.microsoft.com/office/drawing/2014/main" id="{4F878C81-FD88-41AE-B475-86F78895BEA8}"/>
                </a:ext>
              </a:extLst>
            </p:cNvPr>
            <p:cNvGrpSpPr/>
            <p:nvPr/>
          </p:nvGrpSpPr>
          <p:grpSpPr>
            <a:xfrm>
              <a:off x="7829398" y="2260000"/>
              <a:ext cx="504000" cy="504000"/>
              <a:chOff x="7860977" y="2449967"/>
              <a:chExt cx="648000" cy="648000"/>
            </a:xfrm>
          </p:grpSpPr>
          <p:sp>
            <p:nvSpPr>
              <p:cNvPr id="33" name="Rettangolo 32">
                <a:extLst>
                  <a:ext uri="{FF2B5EF4-FFF2-40B4-BE49-F238E27FC236}">
                    <a16:creationId xmlns:a16="http://schemas.microsoft.com/office/drawing/2014/main" id="{830E9E30-2273-4D91-BC30-ADE19DE3083A}"/>
                  </a:ext>
                </a:extLst>
              </p:cNvPr>
              <p:cNvSpPr/>
              <p:nvPr/>
            </p:nvSpPr>
            <p:spPr>
              <a:xfrm>
                <a:off x="7860977" y="2449967"/>
                <a:ext cx="648000" cy="648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34" name="Ovale 33">
                <a:extLst>
                  <a:ext uri="{FF2B5EF4-FFF2-40B4-BE49-F238E27FC236}">
                    <a16:creationId xmlns:a16="http://schemas.microsoft.com/office/drawing/2014/main" id="{D29AC6B5-D9BA-4D7B-9144-E5BCCA009530}"/>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T</a:t>
                </a:r>
              </a:p>
            </p:txBody>
          </p:sp>
        </p:grpSp>
        <p:grpSp>
          <p:nvGrpSpPr>
            <p:cNvPr id="18" name="Gruppo 17">
              <a:extLst>
                <a:ext uri="{FF2B5EF4-FFF2-40B4-BE49-F238E27FC236}">
                  <a16:creationId xmlns:a16="http://schemas.microsoft.com/office/drawing/2014/main" id="{FB1F2295-3AFF-4DD7-A16C-FB41FB9880A8}"/>
                </a:ext>
              </a:extLst>
            </p:cNvPr>
            <p:cNvGrpSpPr/>
            <p:nvPr/>
          </p:nvGrpSpPr>
          <p:grpSpPr>
            <a:xfrm>
              <a:off x="8149546" y="3662959"/>
              <a:ext cx="504000" cy="504000"/>
              <a:chOff x="7860977" y="2449967"/>
              <a:chExt cx="648000" cy="648000"/>
            </a:xfrm>
          </p:grpSpPr>
          <p:sp>
            <p:nvSpPr>
              <p:cNvPr id="31" name="Rettangolo 30">
                <a:extLst>
                  <a:ext uri="{FF2B5EF4-FFF2-40B4-BE49-F238E27FC236}">
                    <a16:creationId xmlns:a16="http://schemas.microsoft.com/office/drawing/2014/main" id="{6BF15B74-40E3-4EC5-9EF0-EF08A08E5046}"/>
                  </a:ext>
                </a:extLst>
              </p:cNvPr>
              <p:cNvSpPr/>
              <p:nvPr/>
            </p:nvSpPr>
            <p:spPr>
              <a:xfrm>
                <a:off x="7860977" y="2449967"/>
                <a:ext cx="648000" cy="648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dirty="0"/>
              </a:p>
            </p:txBody>
          </p:sp>
          <p:sp>
            <p:nvSpPr>
              <p:cNvPr id="32" name="Ovale 31">
                <a:extLst>
                  <a:ext uri="{FF2B5EF4-FFF2-40B4-BE49-F238E27FC236}">
                    <a16:creationId xmlns:a16="http://schemas.microsoft.com/office/drawing/2014/main" id="{CBD774E0-C54D-4A95-A92F-42770DD9DB27}"/>
                  </a:ext>
                </a:extLst>
              </p:cNvPr>
              <p:cNvSpPr/>
              <p:nvPr/>
            </p:nvSpPr>
            <p:spPr>
              <a:xfrm>
                <a:off x="7932977" y="2521967"/>
                <a:ext cx="504000" cy="50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p:nvGrpSpPr>
            <p:cNvPr id="19" name="Gruppo 18">
              <a:extLst>
                <a:ext uri="{FF2B5EF4-FFF2-40B4-BE49-F238E27FC236}">
                  <a16:creationId xmlns:a16="http://schemas.microsoft.com/office/drawing/2014/main" id="{ABD5B2E4-658B-4F3E-B37E-1B14432F1DF8}"/>
                </a:ext>
              </a:extLst>
            </p:cNvPr>
            <p:cNvGrpSpPr/>
            <p:nvPr/>
          </p:nvGrpSpPr>
          <p:grpSpPr>
            <a:xfrm>
              <a:off x="6694031" y="3668991"/>
              <a:ext cx="953533" cy="504000"/>
              <a:chOff x="5257587" y="2869786"/>
              <a:chExt cx="953533" cy="504000"/>
            </a:xfrm>
          </p:grpSpPr>
          <p:sp>
            <p:nvSpPr>
              <p:cNvPr id="28" name="Rettangolo 27">
                <a:extLst>
                  <a:ext uri="{FF2B5EF4-FFF2-40B4-BE49-F238E27FC236}">
                    <a16:creationId xmlns:a16="http://schemas.microsoft.com/office/drawing/2014/main" id="{39FD32C8-9DFF-4BAB-9168-84EE95573305}"/>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dirty="0"/>
              </a:p>
            </p:txBody>
          </p:sp>
          <p:sp>
            <p:nvSpPr>
              <p:cNvPr id="29" name="Ovale 28">
                <a:extLst>
                  <a:ext uri="{FF2B5EF4-FFF2-40B4-BE49-F238E27FC236}">
                    <a16:creationId xmlns:a16="http://schemas.microsoft.com/office/drawing/2014/main" id="{0B15822F-2F8E-4AFA-8BD0-B5765463C5E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sp>
            <p:nvSpPr>
              <p:cNvPr id="30" name="Ovale 29">
                <a:extLst>
                  <a:ext uri="{FF2B5EF4-FFF2-40B4-BE49-F238E27FC236}">
                    <a16:creationId xmlns:a16="http://schemas.microsoft.com/office/drawing/2014/main" id="{6F4971B2-44F8-4435-B879-B8BD110BD1AD}"/>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0" name="Gruppo 19">
              <a:extLst>
                <a:ext uri="{FF2B5EF4-FFF2-40B4-BE49-F238E27FC236}">
                  <a16:creationId xmlns:a16="http://schemas.microsoft.com/office/drawing/2014/main" id="{41E7D121-35E0-45D4-9692-453801E9EB5E}"/>
                </a:ext>
              </a:extLst>
            </p:cNvPr>
            <p:cNvGrpSpPr/>
            <p:nvPr/>
          </p:nvGrpSpPr>
          <p:grpSpPr>
            <a:xfrm>
              <a:off x="6715123" y="5127375"/>
              <a:ext cx="953533" cy="504000"/>
              <a:chOff x="5257587" y="2869786"/>
              <a:chExt cx="953533" cy="504000"/>
            </a:xfrm>
          </p:grpSpPr>
          <p:sp>
            <p:nvSpPr>
              <p:cNvPr id="25" name="Rettangolo 24">
                <a:extLst>
                  <a:ext uri="{FF2B5EF4-FFF2-40B4-BE49-F238E27FC236}">
                    <a16:creationId xmlns:a16="http://schemas.microsoft.com/office/drawing/2014/main" id="{69FC7582-9B05-409E-9611-AF53324BF1F8}"/>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a:p>
            </p:txBody>
          </p:sp>
          <p:sp>
            <p:nvSpPr>
              <p:cNvPr id="26" name="Ovale 25">
                <a:extLst>
                  <a:ext uri="{FF2B5EF4-FFF2-40B4-BE49-F238E27FC236}">
                    <a16:creationId xmlns:a16="http://schemas.microsoft.com/office/drawing/2014/main" id="{2A3383C4-CC42-44A0-9879-28FF36AE9004}"/>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7" name="Ovale 26">
                <a:extLst>
                  <a:ext uri="{FF2B5EF4-FFF2-40B4-BE49-F238E27FC236}">
                    <a16:creationId xmlns:a16="http://schemas.microsoft.com/office/drawing/2014/main" id="{947DA889-99D7-418A-B9C9-B7420357CDBF}"/>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L</a:t>
                </a:r>
              </a:p>
            </p:txBody>
          </p:sp>
        </p:grpSp>
        <p:grpSp>
          <p:nvGrpSpPr>
            <p:cNvPr id="21" name="Gruppo 20">
              <a:extLst>
                <a:ext uri="{FF2B5EF4-FFF2-40B4-BE49-F238E27FC236}">
                  <a16:creationId xmlns:a16="http://schemas.microsoft.com/office/drawing/2014/main" id="{27487C80-1527-48D0-AEBA-ADA65C1C6A4F}"/>
                </a:ext>
              </a:extLst>
            </p:cNvPr>
            <p:cNvGrpSpPr/>
            <p:nvPr/>
          </p:nvGrpSpPr>
          <p:grpSpPr>
            <a:xfrm>
              <a:off x="5256823" y="5127375"/>
              <a:ext cx="953533" cy="504000"/>
              <a:chOff x="5257587" y="2869786"/>
              <a:chExt cx="953533" cy="504000"/>
            </a:xfrm>
          </p:grpSpPr>
          <p:sp>
            <p:nvSpPr>
              <p:cNvPr id="22" name="Rettangolo 21">
                <a:extLst>
                  <a:ext uri="{FF2B5EF4-FFF2-40B4-BE49-F238E27FC236}">
                    <a16:creationId xmlns:a16="http://schemas.microsoft.com/office/drawing/2014/main" id="{76F63BEC-F10A-4BC6-BF51-BDAC0B2A119C}"/>
                  </a:ext>
                </a:extLst>
              </p:cNvPr>
              <p:cNvSpPr/>
              <p:nvPr/>
            </p:nvSpPr>
            <p:spPr>
              <a:xfrm>
                <a:off x="5257587" y="2869786"/>
                <a:ext cx="953533" cy="504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dirty="0"/>
              </a:p>
            </p:txBody>
          </p:sp>
          <p:sp>
            <p:nvSpPr>
              <p:cNvPr id="23" name="Ovale 22">
                <a:extLst>
                  <a:ext uri="{FF2B5EF4-FFF2-40B4-BE49-F238E27FC236}">
                    <a16:creationId xmlns:a16="http://schemas.microsoft.com/office/drawing/2014/main" id="{57363B53-3A18-4117-8163-BDA62C33214F}"/>
                  </a:ext>
                </a:extLst>
              </p:cNvPr>
              <p:cNvSpPr/>
              <p:nvPr/>
            </p:nvSpPr>
            <p:spPr>
              <a:xfrm>
                <a:off x="5313588"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B</a:t>
                </a:r>
              </a:p>
            </p:txBody>
          </p:sp>
          <p:sp>
            <p:nvSpPr>
              <p:cNvPr id="24" name="Ovale 23">
                <a:extLst>
                  <a:ext uri="{FF2B5EF4-FFF2-40B4-BE49-F238E27FC236}">
                    <a16:creationId xmlns:a16="http://schemas.microsoft.com/office/drawing/2014/main" id="{852C1F6A-A89F-438A-B027-C0766804F71A}"/>
                  </a:ext>
                </a:extLst>
              </p:cNvPr>
              <p:cNvSpPr/>
              <p:nvPr/>
            </p:nvSpPr>
            <p:spPr>
              <a:xfrm>
                <a:off x="5761589" y="2925786"/>
                <a:ext cx="392000" cy="39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E</a:t>
                </a:r>
              </a:p>
            </p:txBody>
          </p:sp>
        </p:grpSp>
      </p:grpSp>
      <p:sp>
        <p:nvSpPr>
          <p:cNvPr id="71" name="Rettangolo 70">
            <a:extLst>
              <a:ext uri="{FF2B5EF4-FFF2-40B4-BE49-F238E27FC236}">
                <a16:creationId xmlns:a16="http://schemas.microsoft.com/office/drawing/2014/main" id="{DE276837-5DC6-4355-B87D-768B0E6022FE}"/>
              </a:ext>
            </a:extLst>
          </p:cNvPr>
          <p:cNvSpPr/>
          <p:nvPr/>
        </p:nvSpPr>
        <p:spPr>
          <a:xfrm>
            <a:off x="5148716" y="1577212"/>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1</a:t>
            </a:r>
          </a:p>
        </p:txBody>
      </p:sp>
      <p:sp>
        <p:nvSpPr>
          <p:cNvPr id="77" name="Rettangolo 76">
            <a:extLst>
              <a:ext uri="{FF2B5EF4-FFF2-40B4-BE49-F238E27FC236}">
                <a16:creationId xmlns:a16="http://schemas.microsoft.com/office/drawing/2014/main" id="{242378F8-E1FD-4623-8BF6-18ECA1A59F48}"/>
              </a:ext>
            </a:extLst>
          </p:cNvPr>
          <p:cNvSpPr/>
          <p:nvPr/>
        </p:nvSpPr>
        <p:spPr>
          <a:xfrm>
            <a:off x="4956494" y="3059228"/>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2</a:t>
            </a:r>
          </a:p>
        </p:txBody>
      </p:sp>
      <p:sp>
        <p:nvSpPr>
          <p:cNvPr id="78" name="Rettangolo 77">
            <a:extLst>
              <a:ext uri="{FF2B5EF4-FFF2-40B4-BE49-F238E27FC236}">
                <a16:creationId xmlns:a16="http://schemas.microsoft.com/office/drawing/2014/main" id="{A032F03F-C86B-4397-806F-032AAB96F943}"/>
              </a:ext>
            </a:extLst>
          </p:cNvPr>
          <p:cNvSpPr/>
          <p:nvPr/>
        </p:nvSpPr>
        <p:spPr>
          <a:xfrm>
            <a:off x="3789197" y="440567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3</a:t>
            </a:r>
          </a:p>
        </p:txBody>
      </p:sp>
      <p:sp>
        <p:nvSpPr>
          <p:cNvPr id="80" name="Rettangolo 79">
            <a:extLst>
              <a:ext uri="{FF2B5EF4-FFF2-40B4-BE49-F238E27FC236}">
                <a16:creationId xmlns:a16="http://schemas.microsoft.com/office/drawing/2014/main" id="{D10E697B-C8EA-49AC-8F55-BD7FEF46DED0}"/>
              </a:ext>
            </a:extLst>
          </p:cNvPr>
          <p:cNvSpPr/>
          <p:nvPr/>
        </p:nvSpPr>
        <p:spPr>
          <a:xfrm>
            <a:off x="7985845" y="4384300"/>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4</a:t>
            </a:r>
          </a:p>
        </p:txBody>
      </p:sp>
      <p:sp>
        <p:nvSpPr>
          <p:cNvPr id="82" name="Rettangolo 81">
            <a:extLst>
              <a:ext uri="{FF2B5EF4-FFF2-40B4-BE49-F238E27FC236}">
                <a16:creationId xmlns:a16="http://schemas.microsoft.com/office/drawing/2014/main" id="{EA03AF87-493F-47F5-91ED-861D825579E5}"/>
              </a:ext>
            </a:extLst>
          </p:cNvPr>
          <p:cNvSpPr/>
          <p:nvPr/>
        </p:nvSpPr>
        <p:spPr>
          <a:xfrm>
            <a:off x="251789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5</a:t>
            </a:r>
          </a:p>
        </p:txBody>
      </p:sp>
      <p:sp>
        <p:nvSpPr>
          <p:cNvPr id="83" name="Rettangolo 82">
            <a:extLst>
              <a:ext uri="{FF2B5EF4-FFF2-40B4-BE49-F238E27FC236}">
                <a16:creationId xmlns:a16="http://schemas.microsoft.com/office/drawing/2014/main" id="{F96CD289-6157-4FCA-B445-95865DAA0B8E}"/>
              </a:ext>
            </a:extLst>
          </p:cNvPr>
          <p:cNvSpPr/>
          <p:nvPr/>
        </p:nvSpPr>
        <p:spPr>
          <a:xfrm>
            <a:off x="6798715" y="5914874"/>
            <a:ext cx="252000" cy="252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6</a:t>
            </a:r>
          </a:p>
        </p:txBody>
      </p:sp>
      <mc:AlternateContent xmlns:mc="http://schemas.openxmlformats.org/markup-compatibility/2006" xmlns:a14="http://schemas.microsoft.com/office/drawing/2010/main">
        <mc:Choice Requires="a14">
          <p:sp>
            <p:nvSpPr>
              <p:cNvPr id="88" name="Rettangolo 87">
                <a:extLst>
                  <a:ext uri="{FF2B5EF4-FFF2-40B4-BE49-F238E27FC236}">
                    <a16:creationId xmlns:a16="http://schemas.microsoft.com/office/drawing/2014/main" id="{BA8651FC-926A-47FB-B2AA-08CA89E4D540}"/>
                  </a:ext>
                </a:extLst>
              </p:cNvPr>
              <p:cNvSpPr/>
              <p:nvPr/>
            </p:nvSpPr>
            <p:spPr>
              <a:xfrm>
                <a:off x="7073612" y="1811741"/>
                <a:ext cx="2986010"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1</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𝐴</m:t>
                          </m:r>
                        </m:e>
                      </m:d>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𝑇</m:t>
                          </m:r>
                          <m:r>
                            <a:rPr lang="it-IT" i="1">
                              <a:latin typeface="Cambria Math" panose="02040503050406030204" pitchFamily="18" charset="0"/>
                            </a:rPr>
                            <m:t>|</m:t>
                          </m:r>
                          <m:r>
                            <a:rPr lang="it-IT" i="1">
                              <a:latin typeface="Cambria Math" panose="02040503050406030204" pitchFamily="18" charset="0"/>
                            </a:rPr>
                            <m:t>𝐴</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𝐿</m:t>
                          </m:r>
                        </m:sub>
                      </m:sSub>
                      <m:d>
                        <m:dPr>
                          <m:ctrlPr>
                            <a:rPr lang="it-IT" i="1">
                              <a:latin typeface="Cambria Math" panose="02040503050406030204" pitchFamily="18" charset="0"/>
                            </a:rPr>
                          </m:ctrlPr>
                        </m:dPr>
                        <m:e>
                          <m:r>
                            <a:rPr lang="it-IT" i="1">
                              <a:latin typeface="Cambria Math" panose="02040503050406030204" pitchFamily="18" charset="0"/>
                            </a:rPr>
                            <m:t>𝑇</m:t>
                          </m:r>
                        </m:e>
                      </m:d>
                    </m:oMath>
                  </m:oMathPara>
                </a14:m>
                <a:endParaRPr lang="it-IT" dirty="0"/>
              </a:p>
            </p:txBody>
          </p:sp>
        </mc:Choice>
        <mc:Fallback xmlns="">
          <p:sp>
            <p:nvSpPr>
              <p:cNvPr id="88" name="Rettangolo 87">
                <a:extLst>
                  <a:ext uri="{FF2B5EF4-FFF2-40B4-BE49-F238E27FC236}">
                    <a16:creationId xmlns:a16="http://schemas.microsoft.com/office/drawing/2014/main" id="{BA8651FC-926A-47FB-B2AA-08CA89E4D540}"/>
                  </a:ext>
                </a:extLst>
              </p:cNvPr>
              <p:cNvSpPr>
                <a:spLocks noRot="1" noChangeAspect="1" noMove="1" noResize="1" noEditPoints="1" noAdjustHandles="1" noChangeArrowheads="1" noChangeShapeType="1" noTextEdit="1"/>
              </p:cNvSpPr>
              <p:nvPr/>
            </p:nvSpPr>
            <p:spPr>
              <a:xfrm>
                <a:off x="7073612" y="1811741"/>
                <a:ext cx="2986010" cy="381515"/>
              </a:xfrm>
              <a:prstGeom prst="rect">
                <a:avLst/>
              </a:prstGeom>
              <a:blipFill>
                <a:blip r:embed="rId2"/>
                <a:stretch>
                  <a:fillRect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1" name="Rettangolo 90">
                <a:extLst>
                  <a:ext uri="{FF2B5EF4-FFF2-40B4-BE49-F238E27FC236}">
                    <a16:creationId xmlns:a16="http://schemas.microsoft.com/office/drawing/2014/main" id="{65494935-9AC9-48BF-9416-7B6A826C5AF0}"/>
                  </a:ext>
                </a:extLst>
              </p:cNvPr>
              <p:cNvSpPr/>
              <p:nvPr/>
            </p:nvSpPr>
            <p:spPr>
              <a:xfrm>
                <a:off x="200766" y="5328088"/>
                <a:ext cx="3640548" cy="3493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𝜇</m:t>
                              </m:r>
                            </m:e>
                            <m:sub>
                              <m:r>
                                <a:rPr lang="it-IT" sz="1600" b="0" i="1" smtClean="0">
                                  <a:latin typeface="Cambria Math" panose="02040503050406030204" pitchFamily="18" charset="0"/>
                                </a:rPr>
                                <m:t>3,5</m:t>
                              </m:r>
                            </m:sub>
                          </m:sSub>
                          <m:r>
                            <a:rPr lang="it-IT" sz="1600" b="0" i="1" smtClean="0">
                              <a:latin typeface="Cambria Math" panose="02040503050406030204" pitchFamily="18" charset="0"/>
                            </a:rPr>
                            <m:t>=</m:t>
                          </m:r>
                          <m:r>
                            <a:rPr lang="it-IT" sz="1600" i="1">
                              <a:latin typeface="Cambria Math" panose="02040503050406030204" pitchFamily="18" charset="0"/>
                            </a:rPr>
                            <m:t>𝛿</m:t>
                          </m:r>
                        </m:e>
                        <m:sub>
                          <m:r>
                            <a:rPr lang="it-IT" sz="1600" i="1">
                              <a:latin typeface="Cambria Math" panose="02040503050406030204" pitchFamily="18" charset="0"/>
                            </a:rPr>
                            <m:t>5→3</m:t>
                          </m:r>
                        </m:sub>
                      </m:sSub>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𝛿</m:t>
                          </m:r>
                        </m:e>
                        <m:sub>
                          <m:r>
                            <a:rPr lang="it-IT" sz="1600" b="0" i="1" smtClean="0">
                              <a:latin typeface="Cambria Math" panose="02040503050406030204" pitchFamily="18" charset="0"/>
                            </a:rPr>
                            <m:t>3→5</m:t>
                          </m:r>
                        </m:sub>
                      </m:sSub>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𝑓</m:t>
                          </m:r>
                        </m:e>
                        <m:sub>
                          <m:r>
                            <a:rPr lang="it-IT" sz="1600" b="0" i="1" smtClean="0">
                              <a:latin typeface="Cambria Math" panose="02040503050406030204" pitchFamily="18" charset="0"/>
                            </a:rPr>
                            <m:t>𝐷</m:t>
                          </m:r>
                        </m:sub>
                      </m:sSub>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𝐵</m:t>
                          </m:r>
                          <m:r>
                            <a:rPr lang="it-IT" sz="1600" b="0" i="1" smtClean="0">
                              <a:latin typeface="Cambria Math" panose="02040503050406030204" pitchFamily="18" charset="0"/>
                            </a:rPr>
                            <m:t>,</m:t>
                          </m:r>
                          <m:r>
                            <a:rPr lang="it-IT" sz="1600" b="0" i="1" smtClean="0">
                              <a:latin typeface="Cambria Math" panose="02040503050406030204" pitchFamily="18" charset="0"/>
                            </a:rPr>
                            <m:t>𝐸</m:t>
                          </m:r>
                        </m:e>
                      </m:d>
                      <m:r>
                        <a:rPr lang="it-IT" sz="1600" b="0" i="1" smtClean="0">
                          <a:latin typeface="Cambria Math" panose="02040503050406030204" pitchFamily="18" charset="0"/>
                        </a:rPr>
                        <m:t>⋅</m:t>
                      </m:r>
                      <m:sSub>
                        <m:sSubPr>
                          <m:ctrlPr>
                            <a:rPr lang="it-IT" sz="1600" i="1">
                              <a:latin typeface="Cambria Math" panose="02040503050406030204" pitchFamily="18" charset="0"/>
                            </a:rPr>
                          </m:ctrlPr>
                        </m:sSubPr>
                        <m:e>
                          <m:r>
                            <a:rPr lang="it-IT" sz="1600" i="1">
                              <a:latin typeface="Cambria Math" panose="02040503050406030204" pitchFamily="18" charset="0"/>
                            </a:rPr>
                            <m:t>𝑓</m:t>
                          </m:r>
                        </m:e>
                        <m:sub>
                          <m:r>
                            <a:rPr lang="it-IT" sz="1600" i="1">
                              <a:latin typeface="Cambria Math" panose="02040503050406030204" pitchFamily="18" charset="0"/>
                            </a:rPr>
                            <m:t>𝐿</m:t>
                          </m:r>
                        </m:sub>
                      </m:sSub>
                      <m:d>
                        <m:dPr>
                          <m:ctrlPr>
                            <a:rPr lang="it-IT" sz="1600" i="1">
                              <a:latin typeface="Cambria Math" panose="02040503050406030204" pitchFamily="18" charset="0"/>
                            </a:rPr>
                          </m:ctrlPr>
                        </m:dPr>
                        <m:e>
                          <m:r>
                            <a:rPr lang="it-IT" sz="1600" i="1">
                              <a:latin typeface="Cambria Math" panose="02040503050406030204" pitchFamily="18" charset="0"/>
                            </a:rPr>
                            <m:t>𝐵</m:t>
                          </m:r>
                          <m:r>
                            <a:rPr lang="it-IT" sz="1600" b="0" i="1" smtClean="0">
                              <a:latin typeface="Cambria Math" panose="02040503050406030204" pitchFamily="18" charset="0"/>
                            </a:rPr>
                            <m:t>,</m:t>
                          </m:r>
                          <m:r>
                            <a:rPr lang="it-IT" sz="1600" b="0" i="1" smtClean="0">
                              <a:latin typeface="Cambria Math" panose="02040503050406030204" pitchFamily="18" charset="0"/>
                            </a:rPr>
                            <m:t>𝐸</m:t>
                          </m:r>
                        </m:e>
                      </m:d>
                    </m:oMath>
                  </m:oMathPara>
                </a14:m>
                <a:endParaRPr lang="it-IT" sz="1600" dirty="0"/>
              </a:p>
            </p:txBody>
          </p:sp>
        </mc:Choice>
        <mc:Fallback xmlns="">
          <p:sp>
            <p:nvSpPr>
              <p:cNvPr id="91" name="Rettangolo 90">
                <a:extLst>
                  <a:ext uri="{FF2B5EF4-FFF2-40B4-BE49-F238E27FC236}">
                    <a16:creationId xmlns:a16="http://schemas.microsoft.com/office/drawing/2014/main" id="{65494935-9AC9-48BF-9416-7B6A826C5AF0}"/>
                  </a:ext>
                </a:extLst>
              </p:cNvPr>
              <p:cNvSpPr>
                <a:spLocks noRot="1" noChangeAspect="1" noMove="1" noResize="1" noEditPoints="1" noAdjustHandles="1" noChangeArrowheads="1" noChangeShapeType="1" noTextEdit="1"/>
              </p:cNvSpPr>
              <p:nvPr/>
            </p:nvSpPr>
            <p:spPr>
              <a:xfrm>
                <a:off x="200766" y="5328088"/>
                <a:ext cx="3640548" cy="349326"/>
              </a:xfrm>
              <a:prstGeom prst="rect">
                <a:avLst/>
              </a:prstGeom>
              <a:blipFill>
                <a:blip r:embed="rId3"/>
                <a:stretch>
                  <a:fillRect b="-8772"/>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Rettangolo 91">
                <a:extLst>
                  <a:ext uri="{FF2B5EF4-FFF2-40B4-BE49-F238E27FC236}">
                    <a16:creationId xmlns:a16="http://schemas.microsoft.com/office/drawing/2014/main" id="{C14F93AF-5BEF-4DD8-A5D4-896A4184BD09}"/>
                  </a:ext>
                </a:extLst>
              </p:cNvPr>
              <p:cNvSpPr/>
              <p:nvPr/>
            </p:nvSpPr>
            <p:spPr>
              <a:xfrm>
                <a:off x="5930556" y="5333442"/>
                <a:ext cx="4012252" cy="3942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3,6</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i="1">
                              <a:latin typeface="Cambria Math" panose="02040503050406030204" pitchFamily="18" charset="0"/>
                            </a:rPr>
                            <m:t>6→3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3→6</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𝑠</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𝐵</m:t>
                          </m:r>
                          <m:r>
                            <a:rPr lang="it-IT" b="0" i="1" smtClean="0">
                              <a:latin typeface="Cambria Math" panose="02040503050406030204" pitchFamily="18" charset="0"/>
                            </a:rPr>
                            <m:t>,</m:t>
                          </m:r>
                          <m:r>
                            <a:rPr lang="it-IT" b="0" i="1" smtClean="0">
                              <a:latin typeface="Cambria Math" panose="02040503050406030204" pitchFamily="18" charset="0"/>
                            </a:rPr>
                            <m:t>𝐿</m:t>
                          </m:r>
                        </m:e>
                      </m:d>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𝐸</m:t>
                          </m:r>
                        </m:sub>
                      </m:sSub>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𝐿</m:t>
                          </m:r>
                        </m:e>
                      </m:d>
                    </m:oMath>
                  </m:oMathPara>
                </a14:m>
                <a:endParaRPr lang="it-IT" dirty="0"/>
              </a:p>
            </p:txBody>
          </p:sp>
        </mc:Choice>
        <mc:Fallback xmlns="">
          <p:sp>
            <p:nvSpPr>
              <p:cNvPr id="92" name="Rettangolo 91">
                <a:extLst>
                  <a:ext uri="{FF2B5EF4-FFF2-40B4-BE49-F238E27FC236}">
                    <a16:creationId xmlns:a16="http://schemas.microsoft.com/office/drawing/2014/main" id="{C14F93AF-5BEF-4DD8-A5D4-896A4184BD09}"/>
                  </a:ext>
                </a:extLst>
              </p:cNvPr>
              <p:cNvSpPr>
                <a:spLocks noRot="1" noChangeAspect="1" noMove="1" noResize="1" noEditPoints="1" noAdjustHandles="1" noChangeArrowheads="1" noChangeShapeType="1" noTextEdit="1"/>
              </p:cNvSpPr>
              <p:nvPr/>
            </p:nvSpPr>
            <p:spPr>
              <a:xfrm>
                <a:off x="5930556" y="5333442"/>
                <a:ext cx="4012252" cy="394210"/>
              </a:xfrm>
              <a:prstGeom prst="rect">
                <a:avLst/>
              </a:prstGeom>
              <a:blipFill>
                <a:blip r:embed="rId4"/>
                <a:stretch>
                  <a:fillRect b="-615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3" name="Rettangolo 92">
                <a:extLst>
                  <a:ext uri="{FF2B5EF4-FFF2-40B4-BE49-F238E27FC236}">
                    <a16:creationId xmlns:a16="http://schemas.microsoft.com/office/drawing/2014/main" id="{631BCD23-C215-4A02-9672-51C31D801812}"/>
                  </a:ext>
                </a:extLst>
              </p:cNvPr>
              <p:cNvSpPr/>
              <p:nvPr/>
            </p:nvSpPr>
            <p:spPr>
              <a:xfrm>
                <a:off x="6807264" y="3881430"/>
                <a:ext cx="3784754" cy="381515"/>
              </a:xfrm>
              <a:prstGeom prst="rect">
                <a:avLst/>
              </a:prstGeom>
              <a:solidFill>
                <a:schemeClr val="bg1">
                  <a:alpha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panose="02040503050406030204" pitchFamily="18" charset="0"/>
                                </a:rPr>
                                <m:t>𝜇</m:t>
                              </m:r>
                            </m:e>
                            <m:sub>
                              <m:r>
                                <a:rPr lang="it-IT" b="0" i="1" smtClean="0">
                                  <a:latin typeface="Cambria Math" panose="02040503050406030204" pitchFamily="18" charset="0"/>
                                </a:rPr>
                                <m:t>2,4</m:t>
                              </m:r>
                            </m:sub>
                          </m:sSub>
                          <m:r>
                            <a:rPr lang="it-IT" i="1">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4</m:t>
                          </m:r>
                          <m:r>
                            <a:rPr lang="it-IT" i="1">
                              <a:latin typeface="Cambria Math" panose="02040503050406030204" pitchFamily="18" charset="0"/>
                            </a:rPr>
                            <m:t>→</m:t>
                          </m:r>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2→4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𝑋</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𝐿</m:t>
                          </m:r>
                          <m:r>
                            <a:rPr lang="it-IT" b="0" i="1" smtClean="0">
                              <a:latin typeface="Cambria Math" panose="02040503050406030204" pitchFamily="18" charset="0"/>
                            </a:rPr>
                            <m:t>,</m:t>
                          </m:r>
                          <m:r>
                            <a:rPr lang="it-IT" b="0" i="1" smtClean="0">
                              <a:latin typeface="Cambria Math" panose="02040503050406030204" pitchFamily="18" charset="0"/>
                            </a:rPr>
                            <m:t>𝑇</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e>
                      </m:d>
                    </m:oMath>
                  </m:oMathPara>
                </a14:m>
                <a:endParaRPr lang="it-IT" dirty="0"/>
              </a:p>
            </p:txBody>
          </p:sp>
        </mc:Choice>
        <mc:Fallback xmlns="">
          <p:sp>
            <p:nvSpPr>
              <p:cNvPr id="93" name="Rettangolo 92">
                <a:extLst>
                  <a:ext uri="{FF2B5EF4-FFF2-40B4-BE49-F238E27FC236}">
                    <a16:creationId xmlns:a16="http://schemas.microsoft.com/office/drawing/2014/main" id="{631BCD23-C215-4A02-9672-51C31D801812}"/>
                  </a:ext>
                </a:extLst>
              </p:cNvPr>
              <p:cNvSpPr>
                <a:spLocks noRot="1" noChangeAspect="1" noMove="1" noResize="1" noEditPoints="1" noAdjustHandles="1" noChangeArrowheads="1" noChangeShapeType="1" noTextEdit="1"/>
              </p:cNvSpPr>
              <p:nvPr/>
            </p:nvSpPr>
            <p:spPr>
              <a:xfrm>
                <a:off x="6807264" y="3881430"/>
                <a:ext cx="3784754" cy="381515"/>
              </a:xfrm>
              <a:prstGeom prst="rect">
                <a:avLst/>
              </a:prstGeom>
              <a:blipFill>
                <a:blip r:embed="rId5"/>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6" name="Rettangolo 95">
                <a:extLst>
                  <a:ext uri="{FF2B5EF4-FFF2-40B4-BE49-F238E27FC236}">
                    <a16:creationId xmlns:a16="http://schemas.microsoft.com/office/drawing/2014/main" id="{304ABE03-38CA-4C73-9F3B-3D1003E5F927}"/>
                  </a:ext>
                </a:extLst>
              </p:cNvPr>
              <p:cNvSpPr/>
              <p:nvPr/>
            </p:nvSpPr>
            <p:spPr>
              <a:xfrm>
                <a:off x="1062284" y="3916066"/>
                <a:ext cx="4036298"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𝜇</m:t>
                              </m:r>
                            </m:e>
                            <m:sub>
                              <m:r>
                                <a:rPr lang="it-IT" b="0" i="1" smtClean="0">
                                  <a:latin typeface="Cambria Math" panose="02040503050406030204" pitchFamily="18" charset="0"/>
                                </a:rPr>
                                <m:t>2,3</m:t>
                              </m:r>
                            </m:sub>
                          </m:sSub>
                          <m:r>
                            <a:rPr lang="it-IT" b="0" i="1" smtClean="0">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3</m:t>
                          </m:r>
                          <m:r>
                            <a:rPr lang="it-IT" i="1">
                              <a:latin typeface="Cambria Math" panose="02040503050406030204" pitchFamily="18" charset="0"/>
                            </a:rPr>
                            <m:t>→</m:t>
                          </m:r>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2→3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𝐵</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𝑇</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e>
                      </m:d>
                    </m:oMath>
                  </m:oMathPara>
                </a14:m>
                <a:endParaRPr lang="it-IT" dirty="0"/>
              </a:p>
            </p:txBody>
          </p:sp>
        </mc:Choice>
        <mc:Fallback xmlns="">
          <p:sp>
            <p:nvSpPr>
              <p:cNvPr id="96" name="Rettangolo 95">
                <a:extLst>
                  <a:ext uri="{FF2B5EF4-FFF2-40B4-BE49-F238E27FC236}">
                    <a16:creationId xmlns:a16="http://schemas.microsoft.com/office/drawing/2014/main" id="{304ABE03-38CA-4C73-9F3B-3D1003E5F927}"/>
                  </a:ext>
                </a:extLst>
              </p:cNvPr>
              <p:cNvSpPr>
                <a:spLocks noRot="1" noChangeAspect="1" noMove="1" noResize="1" noEditPoints="1" noAdjustHandles="1" noChangeArrowheads="1" noChangeShapeType="1" noTextEdit="1"/>
              </p:cNvSpPr>
              <p:nvPr/>
            </p:nvSpPr>
            <p:spPr>
              <a:xfrm>
                <a:off x="1062284" y="3916066"/>
                <a:ext cx="4036298" cy="381515"/>
              </a:xfrm>
              <a:prstGeom prst="rect">
                <a:avLst/>
              </a:prstGeom>
              <a:blipFill>
                <a:blip r:embed="rId6"/>
                <a:stretch>
                  <a:fillRect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1" name="Rettangolo 80">
                <a:extLst>
                  <a:ext uri="{FF2B5EF4-FFF2-40B4-BE49-F238E27FC236}">
                    <a16:creationId xmlns:a16="http://schemas.microsoft.com/office/drawing/2014/main" id="{7818DAAD-B824-4DDC-BF01-4CE6E631D82F}"/>
                  </a:ext>
                </a:extLst>
              </p:cNvPr>
              <p:cNvSpPr/>
              <p:nvPr/>
            </p:nvSpPr>
            <p:spPr>
              <a:xfrm>
                <a:off x="6541304" y="2465985"/>
                <a:ext cx="3758208" cy="381515"/>
              </a:xfrm>
              <a:prstGeom prst="rect">
                <a:avLst/>
              </a:prstGeom>
            </p:spPr>
            <p:txBody>
              <a:bodyPr wrap="none">
                <a:spAutoFit/>
              </a:bodyPr>
              <a:lstStyle/>
              <a:p>
                <a14:m>
                  <m:oMath xmlns:m="http://schemas.openxmlformats.org/officeDocument/2006/math">
                    <m:sSub>
                      <m:sSubPr>
                        <m:ctrlPr>
                          <a:rPr lang="it-IT" i="1" smtClean="0">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panose="02040503050406030204" pitchFamily="18" charset="0"/>
                              </a:rPr>
                              <m:t>𝜇</m:t>
                            </m:r>
                          </m:e>
                          <m:sub>
                            <m:r>
                              <a:rPr lang="it-IT" b="0" i="1" smtClean="0">
                                <a:latin typeface="Cambria Math" panose="02040503050406030204" pitchFamily="18" charset="0"/>
                              </a:rPr>
                              <m:t>1,2</m:t>
                            </m:r>
                          </m:sub>
                        </m:sSub>
                        <m:r>
                          <a:rPr lang="it-IT" i="1">
                            <a:latin typeface="Cambria Math" panose="02040503050406030204" pitchFamily="18" charset="0"/>
                          </a:rPr>
                          <m:t>=</m:t>
                        </m:r>
                        <m:r>
                          <a:rPr lang="it-IT" i="1">
                            <a:latin typeface="Cambria Math" panose="02040503050406030204" pitchFamily="18" charset="0"/>
                          </a:rPr>
                          <m:t>𝛿</m:t>
                        </m:r>
                      </m:e>
                      <m:sub>
                        <m:r>
                          <a:rPr lang="it-IT" b="0" i="1" smtClean="0">
                            <a:latin typeface="Cambria Math" panose="02040503050406030204" pitchFamily="18" charset="0"/>
                          </a:rPr>
                          <m:t>2</m:t>
                        </m:r>
                        <m:r>
                          <a:rPr lang="it-IT" i="1">
                            <a:latin typeface="Cambria Math" panose="02040503050406030204" pitchFamily="18" charset="0"/>
                          </a:rPr>
                          <m:t>→</m:t>
                        </m:r>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1→2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𝐿</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𝑇</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𝐴</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𝑇</m:t>
                        </m:r>
                      </m:e>
                    </m:d>
                  </m:oMath>
                </a14:m>
                <a:r>
                  <a:rPr lang="it-IT" dirty="0"/>
                  <a:t> </a:t>
                </a:r>
              </a:p>
            </p:txBody>
          </p:sp>
        </mc:Choice>
        <mc:Fallback xmlns="">
          <p:sp>
            <p:nvSpPr>
              <p:cNvPr id="81" name="Rettangolo 80">
                <a:extLst>
                  <a:ext uri="{FF2B5EF4-FFF2-40B4-BE49-F238E27FC236}">
                    <a16:creationId xmlns:a16="http://schemas.microsoft.com/office/drawing/2014/main" id="{7818DAAD-B824-4DDC-BF01-4CE6E631D82F}"/>
                  </a:ext>
                </a:extLst>
              </p:cNvPr>
              <p:cNvSpPr>
                <a:spLocks noRot="1" noChangeAspect="1" noMove="1" noResize="1" noEditPoints="1" noAdjustHandles="1" noChangeArrowheads="1" noChangeShapeType="1" noTextEdit="1"/>
              </p:cNvSpPr>
              <p:nvPr/>
            </p:nvSpPr>
            <p:spPr>
              <a:xfrm>
                <a:off x="6541304" y="2465985"/>
                <a:ext cx="3758208" cy="381515"/>
              </a:xfrm>
              <a:prstGeom prst="rect">
                <a:avLst/>
              </a:prstGeom>
              <a:blipFill>
                <a:blip r:embed="rId7"/>
                <a:stretch>
                  <a:fillRect b="-112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6" name="Rettangolo 65">
                <a:extLst>
                  <a:ext uri="{FF2B5EF4-FFF2-40B4-BE49-F238E27FC236}">
                    <a16:creationId xmlns:a16="http://schemas.microsoft.com/office/drawing/2014/main" id="{C68E296B-A75A-454F-B4A1-43896D696519}"/>
                  </a:ext>
                </a:extLst>
              </p:cNvPr>
              <p:cNvSpPr/>
              <p:nvPr/>
            </p:nvSpPr>
            <p:spPr>
              <a:xfrm>
                <a:off x="7137916" y="3226570"/>
                <a:ext cx="4108045" cy="369332"/>
              </a:xfrm>
              <a:prstGeom prst="rect">
                <a:avLst/>
              </a:prstGeom>
              <a:solidFill>
                <a:schemeClr val="bg1">
                  <a:alpha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2</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𝑇</m:t>
                          </m:r>
                          <m:r>
                            <a:rPr lang="it-IT" i="1">
                              <a:latin typeface="Cambria Math" panose="02040503050406030204" pitchFamily="18" charset="0"/>
                            </a:rPr>
                            <m:t>,</m:t>
                          </m:r>
                          <m:r>
                            <a:rPr lang="it-IT" i="1">
                              <a:latin typeface="Cambria Math" panose="02040503050406030204" pitchFamily="18" charset="0"/>
                            </a:rPr>
                            <m:t>𝐿</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𝐴</m:t>
                          </m:r>
                        </m:sub>
                      </m:sSub>
                      <m:d>
                        <m:dPr>
                          <m:ctrlPr>
                            <a:rPr lang="it-IT" i="1">
                              <a:latin typeface="Cambria Math" panose="02040503050406030204" pitchFamily="18" charset="0"/>
                            </a:rPr>
                          </m:ctrlPr>
                        </m:dPr>
                        <m:e>
                          <m:r>
                            <a:rPr lang="it-IT" i="1">
                              <a:latin typeface="Cambria Math" panose="02040503050406030204" pitchFamily="18" charset="0"/>
                            </a:rPr>
                            <m:t>𝑇</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𝐵</m:t>
                          </m:r>
                        </m:sub>
                      </m:sSub>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𝐿</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𝑋</m:t>
                          </m:r>
                        </m:sub>
                      </m:sSub>
                      <m:d>
                        <m:dPr>
                          <m:ctrlPr>
                            <a:rPr lang="it-IT" i="1">
                              <a:latin typeface="Cambria Math" panose="02040503050406030204" pitchFamily="18" charset="0"/>
                            </a:rPr>
                          </m:ctrlPr>
                        </m:dPr>
                        <m:e>
                          <m:r>
                            <a:rPr lang="it-IT" i="1">
                              <a:latin typeface="Cambria Math" panose="02040503050406030204" pitchFamily="18" charset="0"/>
                            </a:rPr>
                            <m:t>𝐸</m:t>
                          </m:r>
                        </m:e>
                      </m:d>
                    </m:oMath>
                  </m:oMathPara>
                </a14:m>
                <a:endParaRPr lang="it-IT" dirty="0"/>
              </a:p>
            </p:txBody>
          </p:sp>
        </mc:Choice>
        <mc:Fallback xmlns="">
          <p:sp>
            <p:nvSpPr>
              <p:cNvPr id="66" name="Rettangolo 65">
                <a:extLst>
                  <a:ext uri="{FF2B5EF4-FFF2-40B4-BE49-F238E27FC236}">
                    <a16:creationId xmlns:a16="http://schemas.microsoft.com/office/drawing/2014/main" id="{C68E296B-A75A-454F-B4A1-43896D696519}"/>
                  </a:ext>
                </a:extLst>
              </p:cNvPr>
              <p:cNvSpPr>
                <a:spLocks noRot="1" noChangeAspect="1" noMove="1" noResize="1" noEditPoints="1" noAdjustHandles="1" noChangeArrowheads="1" noChangeShapeType="1" noTextEdit="1"/>
              </p:cNvSpPr>
              <p:nvPr/>
            </p:nvSpPr>
            <p:spPr>
              <a:xfrm>
                <a:off x="7137916" y="3226570"/>
                <a:ext cx="4108045" cy="369332"/>
              </a:xfrm>
              <a:prstGeom prst="rect">
                <a:avLst/>
              </a:prstGeom>
              <a:blipFill>
                <a:blip r:embed="rId8"/>
                <a:stretch>
                  <a:fillRect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3" name="Rettangolo 62">
                <a:extLst>
                  <a:ext uri="{FF2B5EF4-FFF2-40B4-BE49-F238E27FC236}">
                    <a16:creationId xmlns:a16="http://schemas.microsoft.com/office/drawing/2014/main" id="{61D6A288-3FB1-4618-8C99-7E3E79DCC6B4}"/>
                  </a:ext>
                </a:extLst>
              </p:cNvPr>
              <p:cNvSpPr/>
              <p:nvPr/>
            </p:nvSpPr>
            <p:spPr>
              <a:xfrm>
                <a:off x="8478078" y="4609204"/>
                <a:ext cx="2349809" cy="381515"/>
              </a:xfrm>
              <a:prstGeom prst="rect">
                <a:avLst/>
              </a:prstGeom>
              <a:solidFill>
                <a:schemeClr val="bg1">
                  <a:alpha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4</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𝑋</m:t>
                          </m:r>
                          <m:r>
                            <a:rPr lang="it-IT" i="1">
                              <a:latin typeface="Cambria Math" panose="02040503050406030204" pitchFamily="18" charset="0"/>
                            </a:rPr>
                            <m:t>|</m:t>
                          </m:r>
                          <m:r>
                            <a:rPr lang="it-IT" i="1">
                              <a:latin typeface="Cambria Math" panose="02040503050406030204" pitchFamily="18" charset="0"/>
                            </a:rPr>
                            <m:t>𝐸</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𝐿</m:t>
                          </m:r>
                          <m:r>
                            <a:rPr lang="it-IT" i="1">
                              <a:latin typeface="Cambria Math" panose="02040503050406030204" pitchFamily="18" charset="0"/>
                            </a:rPr>
                            <m:t>,</m:t>
                          </m:r>
                          <m:r>
                            <a:rPr lang="it-IT" i="1">
                              <a:latin typeface="Cambria Math" panose="02040503050406030204" pitchFamily="18" charset="0"/>
                            </a:rPr>
                            <m:t>𝑇</m:t>
                          </m:r>
                        </m:sub>
                      </m:sSub>
                      <m:d>
                        <m:dPr>
                          <m:ctrlPr>
                            <a:rPr lang="it-IT" i="1">
                              <a:latin typeface="Cambria Math" panose="02040503050406030204" pitchFamily="18" charset="0"/>
                            </a:rPr>
                          </m:ctrlPr>
                        </m:dPr>
                        <m:e>
                          <m:r>
                            <a:rPr lang="it-IT" i="1">
                              <a:latin typeface="Cambria Math" panose="02040503050406030204" pitchFamily="18" charset="0"/>
                            </a:rPr>
                            <m:t>𝐸</m:t>
                          </m:r>
                        </m:e>
                      </m:d>
                    </m:oMath>
                  </m:oMathPara>
                </a14:m>
                <a:endParaRPr lang="it-IT" dirty="0"/>
              </a:p>
            </p:txBody>
          </p:sp>
        </mc:Choice>
        <mc:Fallback xmlns="">
          <p:sp>
            <p:nvSpPr>
              <p:cNvPr id="63" name="Rettangolo 62">
                <a:extLst>
                  <a:ext uri="{FF2B5EF4-FFF2-40B4-BE49-F238E27FC236}">
                    <a16:creationId xmlns:a16="http://schemas.microsoft.com/office/drawing/2014/main" id="{61D6A288-3FB1-4618-8C99-7E3E79DCC6B4}"/>
                  </a:ext>
                </a:extLst>
              </p:cNvPr>
              <p:cNvSpPr>
                <a:spLocks noRot="1" noChangeAspect="1" noMove="1" noResize="1" noEditPoints="1" noAdjustHandles="1" noChangeArrowheads="1" noChangeShapeType="1" noTextEdit="1"/>
              </p:cNvSpPr>
              <p:nvPr/>
            </p:nvSpPr>
            <p:spPr>
              <a:xfrm>
                <a:off x="8478078" y="4609204"/>
                <a:ext cx="2349809" cy="381515"/>
              </a:xfrm>
              <a:prstGeom prst="rect">
                <a:avLst/>
              </a:prstGeom>
              <a:blipFill>
                <a:blip r:embed="rId9"/>
                <a:stretch>
                  <a:fillRect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4" name="Rettangolo 63">
                <a:extLst>
                  <a:ext uri="{FF2B5EF4-FFF2-40B4-BE49-F238E27FC236}">
                    <a16:creationId xmlns:a16="http://schemas.microsoft.com/office/drawing/2014/main" id="{8D5DB1F4-501A-4767-BD0C-3A1CA7F1529E}"/>
                  </a:ext>
                </a:extLst>
              </p:cNvPr>
              <p:cNvSpPr/>
              <p:nvPr/>
            </p:nvSpPr>
            <p:spPr>
              <a:xfrm>
                <a:off x="510968" y="4621599"/>
                <a:ext cx="3451779" cy="36933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it-IT" i="1" smtClean="0">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3</m:t>
                          </m:r>
                        </m:sub>
                      </m:sSub>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𝑇</m:t>
                          </m:r>
                        </m:sub>
                      </m:sSub>
                      <m:d>
                        <m:dPr>
                          <m:ctrlPr>
                            <a:rPr lang="it-IT" i="1">
                              <a:latin typeface="Cambria Math" panose="02040503050406030204" pitchFamily="18" charset="0"/>
                            </a:rPr>
                          </m:ctrlPr>
                        </m:dPr>
                        <m:e>
                          <m:r>
                            <a:rPr lang="it-IT" i="1">
                              <a:latin typeface="Cambria Math" panose="02040503050406030204" pitchFamily="18" charset="0"/>
                            </a:rPr>
                            <m:t>𝐸</m:t>
                          </m:r>
                          <m:r>
                            <a:rPr lang="it-IT" i="1">
                              <a:latin typeface="Cambria Math" panose="02040503050406030204" pitchFamily="18" charset="0"/>
                            </a:rPr>
                            <m:t>,</m:t>
                          </m:r>
                          <m:r>
                            <a:rPr lang="it-IT" i="1">
                              <a:latin typeface="Cambria Math" panose="02040503050406030204" pitchFamily="18" charset="0"/>
                            </a:rPr>
                            <m:t>𝐿</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𝐷</m:t>
                          </m:r>
                        </m:sub>
                      </m:sSub>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𝐸</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𝑠</m:t>
                          </m:r>
                        </m:sub>
                      </m:sSub>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𝐿</m:t>
                          </m:r>
                        </m:e>
                      </m:d>
                    </m:oMath>
                  </m:oMathPara>
                </a14:m>
                <a:endParaRPr lang="it-IT" dirty="0"/>
              </a:p>
            </p:txBody>
          </p:sp>
        </mc:Choice>
        <mc:Fallback xmlns="">
          <p:sp>
            <p:nvSpPr>
              <p:cNvPr id="64" name="Rettangolo 63">
                <a:extLst>
                  <a:ext uri="{FF2B5EF4-FFF2-40B4-BE49-F238E27FC236}">
                    <a16:creationId xmlns:a16="http://schemas.microsoft.com/office/drawing/2014/main" id="{8D5DB1F4-501A-4767-BD0C-3A1CA7F1529E}"/>
                  </a:ext>
                </a:extLst>
              </p:cNvPr>
              <p:cNvSpPr>
                <a:spLocks noRot="1" noChangeAspect="1" noMove="1" noResize="1" noEditPoints="1" noAdjustHandles="1" noChangeArrowheads="1" noChangeShapeType="1" noTextEdit="1"/>
              </p:cNvSpPr>
              <p:nvPr/>
            </p:nvSpPr>
            <p:spPr>
              <a:xfrm>
                <a:off x="510968" y="4621599"/>
                <a:ext cx="3451779" cy="369332"/>
              </a:xfrm>
              <a:prstGeom prst="rect">
                <a:avLst/>
              </a:prstGeom>
              <a:blipFill>
                <a:blip r:embed="rId10"/>
                <a:stretch>
                  <a:fillRect l="-530"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5" name="Rettangolo 64">
                <a:extLst>
                  <a:ext uri="{FF2B5EF4-FFF2-40B4-BE49-F238E27FC236}">
                    <a16:creationId xmlns:a16="http://schemas.microsoft.com/office/drawing/2014/main" id="{F005079F-E48C-4CAB-8126-31708E59B9D1}"/>
                  </a:ext>
                </a:extLst>
              </p:cNvPr>
              <p:cNvSpPr/>
              <p:nvPr/>
            </p:nvSpPr>
            <p:spPr>
              <a:xfrm>
                <a:off x="17969" y="6152360"/>
                <a:ext cx="2715615" cy="36933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5</m:t>
                          </m:r>
                        </m:sub>
                      </m:sSub>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𝐷</m:t>
                          </m:r>
                          <m:r>
                            <a:rPr lang="it-IT" i="1">
                              <a:latin typeface="Cambria Math" panose="02040503050406030204" pitchFamily="18" charset="0"/>
                            </a:rPr>
                            <m:t>|</m:t>
                          </m:r>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𝐸</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𝐿</m:t>
                          </m:r>
                        </m:sub>
                      </m:sSub>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𝐸</m:t>
                          </m:r>
                        </m:e>
                      </m:d>
                    </m:oMath>
                  </m:oMathPara>
                </a14:m>
                <a:endParaRPr lang="it-IT" dirty="0"/>
              </a:p>
            </p:txBody>
          </p:sp>
        </mc:Choice>
        <mc:Fallback xmlns="">
          <p:sp>
            <p:nvSpPr>
              <p:cNvPr id="65" name="Rettangolo 64">
                <a:extLst>
                  <a:ext uri="{FF2B5EF4-FFF2-40B4-BE49-F238E27FC236}">
                    <a16:creationId xmlns:a16="http://schemas.microsoft.com/office/drawing/2014/main" id="{F005079F-E48C-4CAB-8126-31708E59B9D1}"/>
                  </a:ext>
                </a:extLst>
              </p:cNvPr>
              <p:cNvSpPr>
                <a:spLocks noRot="1" noChangeAspect="1" noMove="1" noResize="1" noEditPoints="1" noAdjustHandles="1" noChangeArrowheads="1" noChangeShapeType="1" noTextEdit="1"/>
              </p:cNvSpPr>
              <p:nvPr/>
            </p:nvSpPr>
            <p:spPr>
              <a:xfrm>
                <a:off x="17969" y="6152360"/>
                <a:ext cx="2715615" cy="369332"/>
              </a:xfrm>
              <a:prstGeom prst="rect">
                <a:avLst/>
              </a:prstGeom>
              <a:blipFill>
                <a:blip r:embed="rId11"/>
                <a:stretch>
                  <a:fillRect l="-674"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6" name="CasellaDiTesto 85">
                <a:extLst>
                  <a:ext uri="{FF2B5EF4-FFF2-40B4-BE49-F238E27FC236}">
                    <a16:creationId xmlns:a16="http://schemas.microsoft.com/office/drawing/2014/main" id="{B52931A6-95BF-44A9-B402-683F6E635255}"/>
                  </a:ext>
                </a:extLst>
              </p:cNvPr>
              <p:cNvSpPr txBox="1"/>
              <p:nvPr/>
            </p:nvSpPr>
            <p:spPr>
              <a:xfrm>
                <a:off x="201881" y="1648229"/>
                <a:ext cx="4513690" cy="369332"/>
              </a:xfrm>
              <a:prstGeom prst="rect">
                <a:avLst/>
              </a:prstGeom>
              <a:noFill/>
            </p:spPr>
            <p:txBody>
              <a:bodyPr wrap="square" rtlCol="0">
                <a:spAutoFit/>
              </a:bodyPr>
              <a:lstStyle/>
              <a:p>
                <a:pPr algn="just"/>
                <a:r>
                  <a:rPr lang="it-IT" dirty="0"/>
                  <a:t>Calcoliamo il clique belief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𝛽</m:t>
                        </m:r>
                      </m:e>
                      <m:sub>
                        <m:r>
                          <a:rPr lang="it-IT" b="0" i="1" smtClean="0">
                            <a:latin typeface="Cambria Math" panose="02040503050406030204" pitchFamily="18" charset="0"/>
                          </a:rPr>
                          <m:t>6</m:t>
                        </m:r>
                      </m:sub>
                    </m:sSub>
                  </m:oMath>
                </a14:m>
                <a:endParaRPr lang="it-IT" dirty="0"/>
              </a:p>
            </p:txBody>
          </p:sp>
        </mc:Choice>
        <mc:Fallback xmlns="">
          <p:sp>
            <p:nvSpPr>
              <p:cNvPr id="86" name="CasellaDiTesto 85">
                <a:extLst>
                  <a:ext uri="{FF2B5EF4-FFF2-40B4-BE49-F238E27FC236}">
                    <a16:creationId xmlns:a16="http://schemas.microsoft.com/office/drawing/2014/main" id="{B52931A6-95BF-44A9-B402-683F6E635255}"/>
                  </a:ext>
                </a:extLst>
              </p:cNvPr>
              <p:cNvSpPr txBox="1">
                <a:spLocks noRot="1" noChangeAspect="1" noMove="1" noResize="1" noEditPoints="1" noAdjustHandles="1" noChangeArrowheads="1" noChangeShapeType="1" noTextEdit="1"/>
              </p:cNvSpPr>
              <p:nvPr/>
            </p:nvSpPr>
            <p:spPr>
              <a:xfrm>
                <a:off x="201881" y="1648229"/>
                <a:ext cx="4513690" cy="369332"/>
              </a:xfrm>
              <a:prstGeom prst="rect">
                <a:avLst/>
              </a:prstGeom>
              <a:blipFill>
                <a:blip r:embed="rId12"/>
                <a:stretch>
                  <a:fillRect l="-1080" t="-8197" b="-245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9" name="CasellaDiTesto 88">
                <a:extLst>
                  <a:ext uri="{FF2B5EF4-FFF2-40B4-BE49-F238E27FC236}">
                    <a16:creationId xmlns:a16="http://schemas.microsoft.com/office/drawing/2014/main" id="{46F172A3-4738-47F2-9682-B5D899CDF858}"/>
                  </a:ext>
                </a:extLst>
              </p:cNvPr>
              <p:cNvSpPr txBox="1"/>
              <p:nvPr/>
            </p:nvSpPr>
            <p:spPr>
              <a:xfrm>
                <a:off x="207604" y="2184867"/>
                <a:ext cx="4855803" cy="27699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𝛽</m:t>
                          </m:r>
                        </m:e>
                        <m:sub>
                          <m:r>
                            <a:rPr lang="it-IT" b="0" i="1" smtClean="0">
                              <a:latin typeface="Cambria Math" panose="02040503050406030204" pitchFamily="18" charset="0"/>
                            </a:rPr>
                            <m:t>6</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𝜓</m:t>
                          </m:r>
                        </m:e>
                        <m:sub>
                          <m:r>
                            <a:rPr lang="it-IT" b="0" i="1" smtClean="0">
                              <a:latin typeface="Cambria Math" panose="02040503050406030204" pitchFamily="18" charset="0"/>
                            </a:rPr>
                            <m:t>6</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𝛿</m:t>
                          </m:r>
                        </m:e>
                        <m:sub>
                          <m:r>
                            <a:rPr lang="it-IT" b="0" i="1" smtClean="0">
                              <a:latin typeface="Cambria Math" panose="02040503050406030204" pitchFamily="18" charset="0"/>
                            </a:rPr>
                            <m:t>3→6</m:t>
                          </m:r>
                        </m:sub>
                      </m:sSub>
                      <m:r>
                        <a:rPr lang="it-IT" b="0" i="1" smtClean="0">
                          <a:latin typeface="Cambria Math" panose="02040503050406030204" pitchFamily="18" charset="0"/>
                        </a:rPr>
                        <m:t>=</m:t>
                      </m:r>
                      <m:r>
                        <m:rPr>
                          <m:sty m:val="p"/>
                        </m:rPr>
                        <a:rPr lang="it-IT">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𝑆</m:t>
                          </m:r>
                        </m:e>
                      </m:d>
                      <m:r>
                        <a:rPr lang="it-IT" i="1">
                          <a:latin typeface="Cambria Math" panose="02040503050406030204" pitchFamily="18" charset="0"/>
                        </a:rPr>
                        <m:t>⋅</m:t>
                      </m:r>
                      <m:r>
                        <m:rPr>
                          <m:sty m:val="p"/>
                        </m:rPr>
                        <a:rPr lang="it-IT">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𝐿</m:t>
                          </m:r>
                          <m:r>
                            <a:rPr lang="it-IT" i="1">
                              <a:latin typeface="Cambria Math" panose="02040503050406030204" pitchFamily="18" charset="0"/>
                            </a:rPr>
                            <m:t>|</m:t>
                          </m:r>
                          <m:r>
                            <a:rPr lang="it-IT" i="1">
                              <a:latin typeface="Cambria Math" panose="02040503050406030204" pitchFamily="18" charset="0"/>
                            </a:rPr>
                            <m:t>𝑆</m:t>
                          </m:r>
                        </m:e>
                      </m:d>
                      <m:r>
                        <a:rPr lang="it-IT" i="1">
                          <a:latin typeface="Cambria Math" panose="02040503050406030204" pitchFamily="18" charset="0"/>
                        </a:rPr>
                        <m:t>⋅</m:t>
                      </m:r>
                      <m:r>
                        <m:rPr>
                          <m:sty m:val="p"/>
                        </m:rPr>
                        <a:rPr lang="it-IT">
                          <a:latin typeface="Cambria Math" panose="02040503050406030204" pitchFamily="18" charset="0"/>
                        </a:rPr>
                        <m:t>P</m:t>
                      </m:r>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𝑆</m:t>
                          </m:r>
                        </m:e>
                      </m:d>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𝐸</m:t>
                          </m:r>
                        </m:sub>
                      </m:sSub>
                      <m:d>
                        <m:dPr>
                          <m:ctrlPr>
                            <a:rPr lang="it-IT" i="1">
                              <a:latin typeface="Cambria Math" panose="02040503050406030204" pitchFamily="18" charset="0"/>
                            </a:rPr>
                          </m:ctrlPr>
                        </m:dPr>
                        <m:e>
                          <m:r>
                            <a:rPr lang="it-IT" i="1">
                              <a:latin typeface="Cambria Math" panose="02040503050406030204" pitchFamily="18" charset="0"/>
                            </a:rPr>
                            <m:t>𝐵</m:t>
                          </m:r>
                          <m:r>
                            <a:rPr lang="it-IT" i="1">
                              <a:latin typeface="Cambria Math" panose="02040503050406030204" pitchFamily="18" charset="0"/>
                            </a:rPr>
                            <m:t>,</m:t>
                          </m:r>
                          <m:r>
                            <a:rPr lang="it-IT" i="1">
                              <a:latin typeface="Cambria Math" panose="02040503050406030204" pitchFamily="18" charset="0"/>
                            </a:rPr>
                            <m:t>𝐿</m:t>
                          </m:r>
                        </m:e>
                      </m:d>
                    </m:oMath>
                  </m:oMathPara>
                </a14:m>
                <a:endParaRPr lang="it-IT" dirty="0"/>
              </a:p>
            </p:txBody>
          </p:sp>
        </mc:Choice>
        <mc:Fallback xmlns="">
          <p:sp>
            <p:nvSpPr>
              <p:cNvPr id="89" name="CasellaDiTesto 88">
                <a:extLst>
                  <a:ext uri="{FF2B5EF4-FFF2-40B4-BE49-F238E27FC236}">
                    <a16:creationId xmlns:a16="http://schemas.microsoft.com/office/drawing/2014/main" id="{46F172A3-4738-47F2-9682-B5D899CDF858}"/>
                  </a:ext>
                </a:extLst>
              </p:cNvPr>
              <p:cNvSpPr txBox="1">
                <a:spLocks noRot="1" noChangeAspect="1" noMove="1" noResize="1" noEditPoints="1" noAdjustHandles="1" noChangeArrowheads="1" noChangeShapeType="1" noTextEdit="1"/>
              </p:cNvSpPr>
              <p:nvPr/>
            </p:nvSpPr>
            <p:spPr>
              <a:xfrm>
                <a:off x="207604" y="2184867"/>
                <a:ext cx="4855803" cy="276999"/>
              </a:xfrm>
              <a:prstGeom prst="rect">
                <a:avLst/>
              </a:prstGeom>
              <a:blipFill>
                <a:blip r:embed="rId13"/>
                <a:stretch>
                  <a:fillRect l="-2258" t="-2174" b="-3260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7" name="Rettangolo 66">
                <a:extLst>
                  <a:ext uri="{FF2B5EF4-FFF2-40B4-BE49-F238E27FC236}">
                    <a16:creationId xmlns:a16="http://schemas.microsoft.com/office/drawing/2014/main" id="{E4D21D4B-FE80-4994-86E4-FF18D5E73C1C}"/>
                  </a:ext>
                </a:extLst>
              </p:cNvPr>
              <p:cNvSpPr/>
              <p:nvPr/>
            </p:nvSpPr>
            <p:spPr>
              <a:xfrm>
                <a:off x="6987032" y="6054949"/>
                <a:ext cx="343863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sz="1600" i="1">
                              <a:latin typeface="Cambria Math" panose="02040503050406030204" pitchFamily="18" charset="0"/>
                            </a:rPr>
                          </m:ctrlPr>
                        </m:sSubPr>
                        <m:e>
                          <m:r>
                            <a:rPr lang="it-IT" sz="1600" i="1">
                              <a:latin typeface="Cambria Math" panose="02040503050406030204" pitchFamily="18" charset="0"/>
                            </a:rPr>
                            <m:t>𝛽</m:t>
                          </m:r>
                        </m:e>
                        <m:sub>
                          <m:r>
                            <a:rPr lang="it-IT" sz="1600" i="1">
                              <a:latin typeface="Cambria Math" panose="02040503050406030204" pitchFamily="18" charset="0"/>
                            </a:rPr>
                            <m:t>6</m:t>
                          </m:r>
                        </m:sub>
                      </m:sSub>
                      <m:r>
                        <a:rPr lang="it-IT" sz="1600" i="1">
                          <a:latin typeface="Cambria Math" panose="02040503050406030204" pitchFamily="18" charset="0"/>
                        </a:rPr>
                        <m:t>=</m:t>
                      </m:r>
                      <m:r>
                        <m:rPr>
                          <m:sty m:val="p"/>
                        </m:rPr>
                        <a:rPr lang="it-IT" sz="1600">
                          <a:latin typeface="Cambria Math" panose="02040503050406030204" pitchFamily="18" charset="0"/>
                        </a:rPr>
                        <m:t>P</m:t>
                      </m:r>
                      <m:d>
                        <m:dPr>
                          <m:ctrlPr>
                            <a:rPr lang="it-IT" sz="1600" i="1">
                              <a:latin typeface="Cambria Math" panose="02040503050406030204" pitchFamily="18" charset="0"/>
                            </a:rPr>
                          </m:ctrlPr>
                        </m:dPr>
                        <m:e>
                          <m:r>
                            <a:rPr lang="it-IT" sz="1600" i="1">
                              <a:latin typeface="Cambria Math" panose="02040503050406030204" pitchFamily="18" charset="0"/>
                            </a:rPr>
                            <m:t>𝑆</m:t>
                          </m:r>
                        </m:e>
                      </m:d>
                      <m:r>
                        <a:rPr lang="it-IT" sz="1600" i="1">
                          <a:latin typeface="Cambria Math" panose="02040503050406030204" pitchFamily="18" charset="0"/>
                        </a:rPr>
                        <m:t>⋅</m:t>
                      </m:r>
                      <m:r>
                        <m:rPr>
                          <m:sty m:val="p"/>
                        </m:rPr>
                        <a:rPr lang="it-IT" sz="1600">
                          <a:latin typeface="Cambria Math" panose="02040503050406030204" pitchFamily="18" charset="0"/>
                        </a:rPr>
                        <m:t>P</m:t>
                      </m:r>
                      <m:d>
                        <m:dPr>
                          <m:ctrlPr>
                            <a:rPr lang="it-IT" sz="1600" i="1">
                              <a:latin typeface="Cambria Math" panose="02040503050406030204" pitchFamily="18" charset="0"/>
                            </a:rPr>
                          </m:ctrlPr>
                        </m:dPr>
                        <m:e>
                          <m:r>
                            <a:rPr lang="it-IT" sz="1600" i="1">
                              <a:latin typeface="Cambria Math" panose="02040503050406030204" pitchFamily="18" charset="0"/>
                            </a:rPr>
                            <m:t>𝐿</m:t>
                          </m:r>
                          <m:r>
                            <a:rPr lang="it-IT" sz="1600" i="1">
                              <a:latin typeface="Cambria Math" panose="02040503050406030204" pitchFamily="18" charset="0"/>
                            </a:rPr>
                            <m:t>|</m:t>
                          </m:r>
                          <m:r>
                            <a:rPr lang="it-IT" sz="1600" i="1">
                              <a:latin typeface="Cambria Math" panose="02040503050406030204" pitchFamily="18" charset="0"/>
                            </a:rPr>
                            <m:t>𝑆</m:t>
                          </m:r>
                        </m:e>
                      </m:d>
                      <m:r>
                        <a:rPr lang="it-IT" sz="1600" i="1">
                          <a:latin typeface="Cambria Math" panose="02040503050406030204" pitchFamily="18" charset="0"/>
                        </a:rPr>
                        <m:t>⋅</m:t>
                      </m:r>
                      <m:r>
                        <m:rPr>
                          <m:sty m:val="p"/>
                        </m:rPr>
                        <a:rPr lang="it-IT" sz="1600">
                          <a:latin typeface="Cambria Math" panose="02040503050406030204" pitchFamily="18" charset="0"/>
                        </a:rPr>
                        <m:t>P</m:t>
                      </m:r>
                      <m:d>
                        <m:dPr>
                          <m:ctrlPr>
                            <a:rPr lang="it-IT" sz="1600" i="1">
                              <a:latin typeface="Cambria Math" panose="02040503050406030204" pitchFamily="18" charset="0"/>
                            </a:rPr>
                          </m:ctrlPr>
                        </m:dPr>
                        <m:e>
                          <m:r>
                            <a:rPr lang="it-IT" sz="1600" i="1">
                              <a:latin typeface="Cambria Math" panose="02040503050406030204" pitchFamily="18" charset="0"/>
                            </a:rPr>
                            <m:t>𝐵</m:t>
                          </m:r>
                          <m:r>
                            <a:rPr lang="it-IT" sz="1600" i="1">
                              <a:latin typeface="Cambria Math" panose="02040503050406030204" pitchFamily="18" charset="0"/>
                            </a:rPr>
                            <m:t>|</m:t>
                          </m:r>
                          <m:r>
                            <a:rPr lang="it-IT" sz="1600" i="1">
                              <a:latin typeface="Cambria Math" panose="02040503050406030204" pitchFamily="18" charset="0"/>
                            </a:rPr>
                            <m:t>𝑆</m:t>
                          </m:r>
                        </m:e>
                      </m:d>
                      <m:r>
                        <a:rPr lang="it-IT" sz="1600" i="1">
                          <a:latin typeface="Cambria Math" panose="02040503050406030204" pitchFamily="18" charset="0"/>
                        </a:rPr>
                        <m:t>⋅</m:t>
                      </m:r>
                      <m:sSub>
                        <m:sSubPr>
                          <m:ctrlPr>
                            <a:rPr lang="it-IT" sz="1600" i="1">
                              <a:latin typeface="Cambria Math" panose="02040503050406030204" pitchFamily="18" charset="0"/>
                            </a:rPr>
                          </m:ctrlPr>
                        </m:sSubPr>
                        <m:e>
                          <m:r>
                            <a:rPr lang="it-IT" sz="1600" i="1">
                              <a:latin typeface="Cambria Math" panose="02040503050406030204" pitchFamily="18" charset="0"/>
                            </a:rPr>
                            <m:t>𝑓</m:t>
                          </m:r>
                        </m:e>
                        <m:sub>
                          <m:r>
                            <a:rPr lang="it-IT" sz="1600" i="1">
                              <a:latin typeface="Cambria Math" panose="02040503050406030204" pitchFamily="18" charset="0"/>
                            </a:rPr>
                            <m:t>𝐸</m:t>
                          </m:r>
                        </m:sub>
                      </m:sSub>
                      <m:d>
                        <m:dPr>
                          <m:ctrlPr>
                            <a:rPr lang="it-IT" sz="1600" i="1">
                              <a:latin typeface="Cambria Math" panose="02040503050406030204" pitchFamily="18" charset="0"/>
                            </a:rPr>
                          </m:ctrlPr>
                        </m:dPr>
                        <m:e>
                          <m:r>
                            <a:rPr lang="it-IT" sz="1600" i="1">
                              <a:latin typeface="Cambria Math" panose="02040503050406030204" pitchFamily="18" charset="0"/>
                            </a:rPr>
                            <m:t>𝐵</m:t>
                          </m:r>
                          <m:r>
                            <a:rPr lang="it-IT" sz="1600" i="1">
                              <a:latin typeface="Cambria Math" panose="02040503050406030204" pitchFamily="18" charset="0"/>
                            </a:rPr>
                            <m:t>,</m:t>
                          </m:r>
                          <m:r>
                            <a:rPr lang="it-IT" sz="1600" i="1">
                              <a:latin typeface="Cambria Math" panose="02040503050406030204" pitchFamily="18" charset="0"/>
                            </a:rPr>
                            <m:t>𝐿</m:t>
                          </m:r>
                        </m:e>
                      </m:d>
                    </m:oMath>
                  </m:oMathPara>
                </a14:m>
                <a:endParaRPr lang="it-IT" dirty="0"/>
              </a:p>
            </p:txBody>
          </p:sp>
        </mc:Choice>
        <mc:Fallback xmlns="">
          <p:sp>
            <p:nvSpPr>
              <p:cNvPr id="67" name="Rettangolo 66">
                <a:extLst>
                  <a:ext uri="{FF2B5EF4-FFF2-40B4-BE49-F238E27FC236}">
                    <a16:creationId xmlns:a16="http://schemas.microsoft.com/office/drawing/2014/main" id="{E4D21D4B-FE80-4994-86E4-FF18D5E73C1C}"/>
                  </a:ext>
                </a:extLst>
              </p:cNvPr>
              <p:cNvSpPr>
                <a:spLocks noRot="1" noChangeAspect="1" noMove="1" noResize="1" noEditPoints="1" noAdjustHandles="1" noChangeArrowheads="1" noChangeShapeType="1" noTextEdit="1"/>
              </p:cNvSpPr>
              <p:nvPr/>
            </p:nvSpPr>
            <p:spPr>
              <a:xfrm>
                <a:off x="6987032" y="6054949"/>
                <a:ext cx="3438634" cy="338554"/>
              </a:xfrm>
              <a:prstGeom prst="rect">
                <a:avLst/>
              </a:prstGeom>
              <a:blipFill>
                <a:blip r:embed="rId14"/>
                <a:stretch>
                  <a:fillRect b="-10714"/>
                </a:stretch>
              </a:blipFill>
            </p:spPr>
            <p:txBody>
              <a:bodyPr/>
              <a:lstStyle/>
              <a:p>
                <a:r>
                  <a:rPr lang="it-IT">
                    <a:noFill/>
                  </a:rPr>
                  <a:t> </a:t>
                </a:r>
              </a:p>
            </p:txBody>
          </p:sp>
        </mc:Fallback>
      </mc:AlternateContent>
    </p:spTree>
    <p:extLst>
      <p:ext uri="{BB962C8B-B14F-4D97-AF65-F5344CB8AC3E}">
        <p14:creationId xmlns:p14="http://schemas.microsoft.com/office/powerpoint/2010/main" val="56915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FA3A2B-D6C0-44D6-B4C7-25D5B0C49ED0}"/>
              </a:ext>
            </a:extLst>
          </p:cNvPr>
          <p:cNvSpPr>
            <a:spLocks noGrp="1"/>
          </p:cNvSpPr>
          <p:nvPr>
            <p:ph type="title"/>
          </p:nvPr>
        </p:nvSpPr>
        <p:spPr/>
        <p:txBody>
          <a:bodyPr>
            <a:normAutofit fontScale="90000"/>
          </a:bodyPr>
          <a:lstStyle/>
          <a:p>
            <a:r>
              <a:rPr lang="it-IT" dirty="0"/>
              <a:t>Scelte implementative</a:t>
            </a:r>
          </a:p>
        </p:txBody>
      </p:sp>
      <p:sp>
        <p:nvSpPr>
          <p:cNvPr id="3" name="Segnaposto numero diapositiva 2">
            <a:extLst>
              <a:ext uri="{FF2B5EF4-FFF2-40B4-BE49-F238E27FC236}">
                <a16:creationId xmlns:a16="http://schemas.microsoft.com/office/drawing/2014/main" id="{8EB6844F-6669-40B5-8C42-270B62524E27}"/>
              </a:ext>
            </a:extLst>
          </p:cNvPr>
          <p:cNvSpPr>
            <a:spLocks noGrp="1"/>
          </p:cNvSpPr>
          <p:nvPr>
            <p:ph type="sldNum" sz="quarter" idx="11"/>
          </p:nvPr>
        </p:nvSpPr>
        <p:spPr/>
        <p:txBody>
          <a:bodyPr/>
          <a:lstStyle/>
          <a:p>
            <a:fld id="{B10A38FF-12F8-4E69-A0FC-979B4CCD9591}" type="slidenum">
              <a:rPr lang="it-IT" smtClean="0"/>
              <a:pPr/>
              <a:t>6</a:t>
            </a:fld>
            <a:endParaRPr lang="it-IT" dirty="0"/>
          </a:p>
        </p:txBody>
      </p:sp>
      <p:sp>
        <p:nvSpPr>
          <p:cNvPr id="4" name="Segnaposto testo 3">
            <a:extLst>
              <a:ext uri="{FF2B5EF4-FFF2-40B4-BE49-F238E27FC236}">
                <a16:creationId xmlns:a16="http://schemas.microsoft.com/office/drawing/2014/main" id="{B0B8420D-187C-4E35-A38B-1BB0C16319ED}"/>
              </a:ext>
            </a:extLst>
          </p:cNvPr>
          <p:cNvSpPr>
            <a:spLocks noGrp="1"/>
          </p:cNvSpPr>
          <p:nvPr>
            <p:ph type="body" sz="quarter" idx="13"/>
          </p:nvPr>
        </p:nvSpPr>
        <p:spPr/>
        <p:txBody>
          <a:bodyPr/>
          <a:lstStyle/>
          <a:p>
            <a:r>
              <a:rPr lang="it-IT" dirty="0"/>
              <a:t>Collegamenti alla libreria BNlearn</a:t>
            </a:r>
          </a:p>
        </p:txBody>
      </p:sp>
      <p:sp>
        <p:nvSpPr>
          <p:cNvPr id="6" name="CasellaDiTesto 5">
            <a:extLst>
              <a:ext uri="{FF2B5EF4-FFF2-40B4-BE49-F238E27FC236}">
                <a16:creationId xmlns:a16="http://schemas.microsoft.com/office/drawing/2014/main" id="{3F38584C-D53D-41D4-B815-31EC8C07D516}"/>
              </a:ext>
            </a:extLst>
          </p:cNvPr>
          <p:cNvSpPr txBox="1"/>
          <p:nvPr/>
        </p:nvSpPr>
        <p:spPr>
          <a:xfrm>
            <a:off x="201878" y="1928335"/>
            <a:ext cx="9969331" cy="646331"/>
          </a:xfrm>
          <a:prstGeom prst="rect">
            <a:avLst/>
          </a:prstGeom>
          <a:noFill/>
        </p:spPr>
        <p:txBody>
          <a:bodyPr wrap="square" rtlCol="0">
            <a:spAutoFit/>
          </a:bodyPr>
          <a:lstStyle/>
          <a:p>
            <a:r>
              <a:rPr lang="it-IT" dirty="0"/>
              <a:t>La libreria BNlearn[3] resta comunque un punto di partenza per eseguire comparazioni, test e verifiche vista la grande vastità delle risorse disponibili e gli anni di test e miglioramenti apportati.</a:t>
            </a:r>
          </a:p>
        </p:txBody>
      </p:sp>
      <p:sp>
        <p:nvSpPr>
          <p:cNvPr id="7" name="CasellaDiTesto 6">
            <a:extLst>
              <a:ext uri="{FF2B5EF4-FFF2-40B4-BE49-F238E27FC236}">
                <a16:creationId xmlns:a16="http://schemas.microsoft.com/office/drawing/2014/main" id="{F89D228B-CC67-4230-B65E-03B1BCE583C7}"/>
              </a:ext>
            </a:extLst>
          </p:cNvPr>
          <p:cNvSpPr txBox="1"/>
          <p:nvPr/>
        </p:nvSpPr>
        <p:spPr>
          <a:xfrm>
            <a:off x="201877" y="3429000"/>
            <a:ext cx="9969331" cy="1538883"/>
          </a:xfrm>
          <a:prstGeom prst="rect">
            <a:avLst/>
          </a:prstGeom>
          <a:noFill/>
        </p:spPr>
        <p:txBody>
          <a:bodyPr wrap="square" rtlCol="0">
            <a:spAutoFit/>
          </a:bodyPr>
          <a:lstStyle/>
          <a:p>
            <a:pPr marL="742950" lvl="1" indent="-285750">
              <a:spcBef>
                <a:spcPts val="1200"/>
              </a:spcBef>
              <a:spcAft>
                <a:spcPts val="1200"/>
              </a:spcAft>
              <a:buFont typeface="Wingdings" panose="05000000000000000000" pitchFamily="2" charset="2"/>
              <a:buChar char="§"/>
            </a:pPr>
            <a:r>
              <a:rPr lang="it-IT" dirty="0"/>
              <a:t>Creazione del DAG partendo dalla struttura in stringa (e.g. [A][C][B|A:C])</a:t>
            </a:r>
          </a:p>
          <a:p>
            <a:pPr marL="742950" lvl="1" indent="-285750">
              <a:spcBef>
                <a:spcPts val="1200"/>
              </a:spcBef>
              <a:spcAft>
                <a:spcPts val="1200"/>
              </a:spcAft>
              <a:buFont typeface="Wingdings" panose="05000000000000000000" pitchFamily="2" charset="2"/>
              <a:buChar char="§"/>
            </a:pPr>
            <a:r>
              <a:rPr lang="it-IT" dirty="0"/>
              <a:t>Import dei dataset disponibili</a:t>
            </a:r>
          </a:p>
          <a:p>
            <a:pPr marL="742950" lvl="1" indent="-285750">
              <a:spcBef>
                <a:spcPts val="1200"/>
              </a:spcBef>
              <a:spcAft>
                <a:spcPts val="1200"/>
              </a:spcAft>
              <a:buFont typeface="Wingdings" panose="05000000000000000000" pitchFamily="2" charset="2"/>
              <a:buChar char="§"/>
            </a:pPr>
            <a:r>
              <a:rPr lang="it-IT" dirty="0"/>
              <a:t>Import dei file delle </a:t>
            </a:r>
            <a:r>
              <a:rPr lang="it-IT" dirty="0" err="1"/>
              <a:t>Bayesian</a:t>
            </a:r>
            <a:r>
              <a:rPr lang="it-IT" dirty="0"/>
              <a:t> Networks con le </a:t>
            </a:r>
            <a:r>
              <a:rPr lang="it-IT" i="1" dirty="0"/>
              <a:t>Probability Conditional Table </a:t>
            </a:r>
            <a:r>
              <a:rPr lang="it-IT" dirty="0"/>
              <a:t>nei vari formati</a:t>
            </a:r>
          </a:p>
        </p:txBody>
      </p:sp>
      <p:sp>
        <p:nvSpPr>
          <p:cNvPr id="10" name="Segnaposto piè di pagina 9">
            <a:extLst>
              <a:ext uri="{FF2B5EF4-FFF2-40B4-BE49-F238E27FC236}">
                <a16:creationId xmlns:a16="http://schemas.microsoft.com/office/drawing/2014/main" id="{EDBBA2EE-5836-4C1D-8C7D-6AC4327EC29D}"/>
              </a:ext>
            </a:extLst>
          </p:cNvPr>
          <p:cNvSpPr>
            <a:spLocks noGrp="1"/>
          </p:cNvSpPr>
          <p:nvPr>
            <p:ph type="ftr" sz="quarter" idx="10"/>
          </p:nvPr>
        </p:nvSpPr>
        <p:spPr/>
        <p:txBody>
          <a:bodyPr/>
          <a:lstStyle/>
          <a:p>
            <a:r>
              <a:rPr lang="en-US" dirty="0"/>
              <a:t>[3] </a:t>
            </a:r>
            <a:r>
              <a:rPr lang="en-US" b="1" dirty="0"/>
              <a:t>BNlearn</a:t>
            </a:r>
            <a:r>
              <a:rPr lang="en-US" dirty="0"/>
              <a:t>: </a:t>
            </a:r>
            <a:r>
              <a:rPr lang="en-US" dirty="0">
                <a:hlinkClick r:id="rId2">
                  <a:extLst>
                    <a:ext uri="{A12FA001-AC4F-418D-AE19-62706E023703}">
                      <ahyp:hlinkClr xmlns:ahyp="http://schemas.microsoft.com/office/drawing/2018/hyperlinkcolor" val="tx"/>
                    </a:ext>
                  </a:extLst>
                </a:hlinkClick>
              </a:rPr>
              <a:t>https://www.bnlearn.com/</a:t>
            </a:r>
            <a:r>
              <a:rPr lang="en-US" dirty="0"/>
              <a:t> </a:t>
            </a:r>
            <a:endParaRPr lang="it-IT" dirty="0"/>
          </a:p>
        </p:txBody>
      </p:sp>
    </p:spTree>
    <p:extLst>
      <p:ext uri="{BB962C8B-B14F-4D97-AF65-F5344CB8AC3E}">
        <p14:creationId xmlns:p14="http://schemas.microsoft.com/office/powerpoint/2010/main" val="40565170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E55928-EEA4-4C65-9654-99622F9A14B9}"/>
              </a:ext>
            </a:extLst>
          </p:cNvPr>
          <p:cNvSpPr>
            <a:spLocks noGrp="1"/>
          </p:cNvSpPr>
          <p:nvPr>
            <p:ph type="title"/>
          </p:nvPr>
        </p:nvSpPr>
        <p:spPr/>
        <p:txBody>
          <a:bodyPr/>
          <a:lstStyle/>
          <a:p>
            <a:r>
              <a:rPr lang="it-IT" dirty="0"/>
              <a:t>Aggiunta di evidenze</a:t>
            </a:r>
          </a:p>
        </p:txBody>
      </p:sp>
      <p:sp>
        <p:nvSpPr>
          <p:cNvPr id="3" name="Segnaposto testo 2">
            <a:extLst>
              <a:ext uri="{FF2B5EF4-FFF2-40B4-BE49-F238E27FC236}">
                <a16:creationId xmlns:a16="http://schemas.microsoft.com/office/drawing/2014/main" id="{901F34EB-954D-4818-974F-06223AB81761}"/>
              </a:ext>
            </a:extLst>
          </p:cNvPr>
          <p:cNvSpPr>
            <a:spLocks noGrp="1"/>
          </p:cNvSpPr>
          <p:nvPr>
            <p:ph type="body" sz="quarter" idx="10"/>
          </p:nvPr>
        </p:nvSpPr>
        <p:spPr/>
        <p:txBody>
          <a:bodyPr/>
          <a:lstStyle/>
          <a:p>
            <a:pPr marL="160560" indent="0">
              <a:buNone/>
            </a:pPr>
            <a:r>
              <a:rPr lang="it-IT" dirty="0"/>
              <a:t>Evidenza di una variabile</a:t>
            </a:r>
          </a:p>
        </p:txBody>
      </p:sp>
      <p:sp>
        <p:nvSpPr>
          <p:cNvPr id="4" name="Segnaposto numero diapositiva 3">
            <a:extLst>
              <a:ext uri="{FF2B5EF4-FFF2-40B4-BE49-F238E27FC236}">
                <a16:creationId xmlns:a16="http://schemas.microsoft.com/office/drawing/2014/main" id="{3D11FD0F-C27C-40A8-B8FD-71670A884A1F}"/>
              </a:ext>
            </a:extLst>
          </p:cNvPr>
          <p:cNvSpPr>
            <a:spLocks noGrp="1"/>
          </p:cNvSpPr>
          <p:nvPr>
            <p:ph type="sldNum" sz="quarter" idx="4"/>
          </p:nvPr>
        </p:nvSpPr>
        <p:spPr/>
        <p:txBody>
          <a:bodyPr/>
          <a:lstStyle/>
          <a:p>
            <a:fld id="{B10A38FF-12F8-4E69-A0FC-979B4CCD9591}" type="slidenum">
              <a:rPr lang="it-IT" smtClean="0"/>
              <a:pPr/>
              <a:t>60</a:t>
            </a:fld>
            <a:endParaRPr lang="it-IT" dirty="0"/>
          </a:p>
        </p:txBody>
      </p:sp>
    </p:spTree>
    <p:extLst>
      <p:ext uri="{BB962C8B-B14F-4D97-AF65-F5344CB8AC3E}">
        <p14:creationId xmlns:p14="http://schemas.microsoft.com/office/powerpoint/2010/main" val="42470987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646E3-737C-42FB-8D05-297BAE7A7CDA}"/>
              </a:ext>
            </a:extLst>
          </p:cNvPr>
          <p:cNvSpPr>
            <a:spLocks noGrp="1"/>
          </p:cNvSpPr>
          <p:nvPr>
            <p:ph type="title"/>
          </p:nvPr>
        </p:nvSpPr>
        <p:spPr/>
        <p:txBody>
          <a:bodyPr>
            <a:normAutofit fontScale="90000"/>
          </a:bodyPr>
          <a:lstStyle/>
          <a:p>
            <a:r>
              <a:rPr lang="it-IT" dirty="0"/>
              <a:t>Aggiunta di evidenze</a:t>
            </a:r>
          </a:p>
        </p:txBody>
      </p:sp>
      <p:sp>
        <p:nvSpPr>
          <p:cNvPr id="3" name="Segnaposto numero diapositiva 2">
            <a:extLst>
              <a:ext uri="{FF2B5EF4-FFF2-40B4-BE49-F238E27FC236}">
                <a16:creationId xmlns:a16="http://schemas.microsoft.com/office/drawing/2014/main" id="{1F08A922-34E3-4808-A433-1F3D2099ADC6}"/>
              </a:ext>
            </a:extLst>
          </p:cNvPr>
          <p:cNvSpPr>
            <a:spLocks noGrp="1"/>
          </p:cNvSpPr>
          <p:nvPr>
            <p:ph type="sldNum" sz="quarter" idx="11"/>
          </p:nvPr>
        </p:nvSpPr>
        <p:spPr/>
        <p:txBody>
          <a:bodyPr/>
          <a:lstStyle/>
          <a:p>
            <a:fld id="{B10A38FF-12F8-4E69-A0FC-979B4CCD9591}" type="slidenum">
              <a:rPr lang="it-IT" smtClean="0"/>
              <a:pPr/>
              <a:t>61</a:t>
            </a:fld>
            <a:endParaRPr lang="it-IT" dirty="0"/>
          </a:p>
        </p:txBody>
      </p:sp>
      <p:sp>
        <p:nvSpPr>
          <p:cNvPr id="6" name="Segnaposto piè di pagina 7">
            <a:extLst>
              <a:ext uri="{FF2B5EF4-FFF2-40B4-BE49-F238E27FC236}">
                <a16:creationId xmlns:a16="http://schemas.microsoft.com/office/drawing/2014/main" id="{ED0CC349-B113-4766-9DA5-05781F807B4E}"/>
              </a:ext>
            </a:extLst>
          </p:cNvPr>
          <p:cNvSpPr>
            <a:spLocks noGrp="1"/>
          </p:cNvSpPr>
          <p:nvPr>
            <p:ph type="ftr" sz="quarter" idx="10"/>
          </p:nvPr>
        </p:nvSpPr>
        <p:spPr>
          <a:xfrm>
            <a:off x="216725" y="6391217"/>
            <a:ext cx="9954487" cy="387296"/>
          </a:xfrm>
        </p:spPr>
        <p:txBody>
          <a:bodyPr/>
          <a:lstStyle/>
          <a:p>
            <a:r>
              <a:rPr lang="it-IT" dirty="0"/>
              <a:t>[6] Probabilistic Graphical Models, Principles and Techniques (D. Koller and N. Friedman)</a:t>
            </a:r>
          </a:p>
        </p:txBody>
      </p:sp>
      <p:sp>
        <p:nvSpPr>
          <p:cNvPr id="4" name="CasellaDiTesto 3">
            <a:extLst>
              <a:ext uri="{FF2B5EF4-FFF2-40B4-BE49-F238E27FC236}">
                <a16:creationId xmlns:a16="http://schemas.microsoft.com/office/drawing/2014/main" id="{F057B68E-8BCD-4619-8D27-6874ED50E7BC}"/>
              </a:ext>
            </a:extLst>
          </p:cNvPr>
          <p:cNvSpPr txBox="1"/>
          <p:nvPr/>
        </p:nvSpPr>
        <p:spPr>
          <a:xfrm>
            <a:off x="201881" y="1048657"/>
            <a:ext cx="9969331" cy="923330"/>
          </a:xfrm>
          <a:prstGeom prst="rect">
            <a:avLst/>
          </a:prstGeom>
          <a:noFill/>
        </p:spPr>
        <p:txBody>
          <a:bodyPr wrap="square" rtlCol="0">
            <a:spAutoFit/>
          </a:bodyPr>
          <a:lstStyle/>
          <a:p>
            <a:pPr algn="just"/>
            <a:r>
              <a:rPr lang="it-IT" dirty="0"/>
              <a:t>L’aggiunta di un’evidenza, per esempio durante una query, viene fatta creando un nuovo Junction Tree con la stessa struttura e i </a:t>
            </a:r>
            <a:r>
              <a:rPr lang="it-IT" b="1" dirty="0"/>
              <a:t>clique belief </a:t>
            </a:r>
            <a:r>
              <a:rPr lang="it-IT" dirty="0"/>
              <a:t>aggiornati. In questo modo non perderemo il JT calcolato precedentemente che potrà essere usato per altre operazioni ma verrà modificata solo la copia.</a:t>
            </a:r>
          </a:p>
        </p:txBody>
      </p:sp>
      <mc:AlternateContent xmlns:mc="http://schemas.openxmlformats.org/markup-compatibility/2006">
        <mc:Choice xmlns:a14="http://schemas.microsoft.com/office/drawing/2010/main" Requires="a14">
          <p:sp>
            <p:nvSpPr>
              <p:cNvPr id="7" name="CasellaDiTesto 6">
                <a:extLst>
                  <a:ext uri="{FF2B5EF4-FFF2-40B4-BE49-F238E27FC236}">
                    <a16:creationId xmlns:a16="http://schemas.microsoft.com/office/drawing/2014/main" id="{8BE47610-852A-499B-9412-BE31A0B90CBD}"/>
                  </a:ext>
                </a:extLst>
              </p:cNvPr>
              <p:cNvSpPr txBox="1"/>
              <p:nvPr/>
            </p:nvSpPr>
            <p:spPr>
              <a:xfrm>
                <a:off x="201880" y="2647394"/>
                <a:ext cx="9969331" cy="923330"/>
              </a:xfrm>
              <a:prstGeom prst="rect">
                <a:avLst/>
              </a:prstGeom>
              <a:noFill/>
            </p:spPr>
            <p:txBody>
              <a:bodyPr wrap="square" rtlCol="0">
                <a:spAutoFit/>
              </a:bodyPr>
              <a:lstStyle/>
              <a:p>
                <a:pPr marL="742950" lvl="1" indent="-285750" algn="just">
                  <a:buFont typeface="Wingdings" panose="05000000000000000000" pitchFamily="2" charset="2"/>
                  <a:buChar char="§"/>
                </a:pPr>
                <a:r>
                  <a:rPr lang="it-IT" dirty="0"/>
                  <a:t>Cerchiamo una clique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𝑖</m:t>
                        </m:r>
                      </m:sub>
                    </m:sSub>
                  </m:oMath>
                </a14:m>
                <a:r>
                  <a:rPr lang="it-IT" dirty="0"/>
                  <a:t> in cui sia presente la variabile </a:t>
                </a:r>
                <a14:m>
                  <m:oMath xmlns:m="http://schemas.openxmlformats.org/officeDocument/2006/math">
                    <m:r>
                      <a:rPr lang="it-IT" b="0" i="1" smtClean="0">
                        <a:latin typeface="Cambria Math" panose="02040503050406030204" pitchFamily="18" charset="0"/>
                      </a:rPr>
                      <m:t>𝐸</m:t>
                    </m:r>
                  </m:oMath>
                </a14:m>
                <a:r>
                  <a:rPr lang="it-IT" dirty="0"/>
                  <a:t> di cui si vuole settare l’evidenza. L’evidenza ci fornirà il livello della variabile </a:t>
                </a:r>
                <a14:m>
                  <m:oMath xmlns:m="http://schemas.openxmlformats.org/officeDocument/2006/math">
                    <m:r>
                      <a:rPr lang="it-IT" b="0" i="1" smtClean="0">
                        <a:latin typeface="Cambria Math" panose="02040503050406030204" pitchFamily="18" charset="0"/>
                      </a:rPr>
                      <m:t>𝐸</m:t>
                    </m:r>
                  </m:oMath>
                </a14:m>
                <a:r>
                  <a:rPr lang="it-IT" dirty="0"/>
                  <a:t> che avrà valore </a:t>
                </a:r>
                <a14:m>
                  <m:oMath xmlns:m="http://schemas.openxmlformats.org/officeDocument/2006/math">
                    <m:r>
                      <a:rPr lang="it-IT" b="0" i="1" smtClean="0">
                        <a:latin typeface="Cambria Math" panose="02040503050406030204" pitchFamily="18" charset="0"/>
                      </a:rPr>
                      <m:t>1</m:t>
                    </m:r>
                  </m:oMath>
                </a14:m>
                <a:r>
                  <a:rPr lang="it-IT" dirty="0"/>
                  <a:t> oppure l’intera distribuzione di probabilità della variabile secondo la nuova evidenza. Indichiamo con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𝐸</m:t>
                        </m:r>
                      </m:e>
                      <m:sub>
                        <m:r>
                          <a:rPr lang="it-IT" b="0" i="1" smtClean="0">
                            <a:latin typeface="Cambria Math" panose="02040503050406030204" pitchFamily="18" charset="0"/>
                          </a:rPr>
                          <m:t>𝑛𝑒𝑤</m:t>
                        </m:r>
                      </m:sub>
                    </m:sSub>
                  </m:oMath>
                </a14:m>
                <a:r>
                  <a:rPr lang="it-IT" dirty="0"/>
                  <a:t> questa probabilità.</a:t>
                </a:r>
              </a:p>
            </p:txBody>
          </p:sp>
        </mc:Choice>
        <mc:Fallback>
          <p:sp>
            <p:nvSpPr>
              <p:cNvPr id="7" name="CasellaDiTesto 6">
                <a:extLst>
                  <a:ext uri="{FF2B5EF4-FFF2-40B4-BE49-F238E27FC236}">
                    <a16:creationId xmlns:a16="http://schemas.microsoft.com/office/drawing/2014/main" id="{8BE47610-852A-499B-9412-BE31A0B90CBD}"/>
                  </a:ext>
                </a:extLst>
              </p:cNvPr>
              <p:cNvSpPr txBox="1">
                <a:spLocks noRot="1" noChangeAspect="1" noMove="1" noResize="1" noEditPoints="1" noAdjustHandles="1" noChangeArrowheads="1" noChangeShapeType="1" noTextEdit="1"/>
              </p:cNvSpPr>
              <p:nvPr/>
            </p:nvSpPr>
            <p:spPr>
              <a:xfrm>
                <a:off x="201880" y="2647394"/>
                <a:ext cx="9969331" cy="923330"/>
              </a:xfrm>
              <a:prstGeom prst="rect">
                <a:avLst/>
              </a:prstGeom>
              <a:blipFill>
                <a:blip r:embed="rId2"/>
                <a:stretch>
                  <a:fillRect t="-3289" r="-489" b="-9211"/>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8" name="CasellaDiTesto 7">
                <a:extLst>
                  <a:ext uri="{FF2B5EF4-FFF2-40B4-BE49-F238E27FC236}">
                    <a16:creationId xmlns:a16="http://schemas.microsoft.com/office/drawing/2014/main" id="{75B0F3B3-0C0C-4379-86D0-04D1A2454C0F}"/>
                  </a:ext>
                </a:extLst>
              </p:cNvPr>
              <p:cNvSpPr txBox="1"/>
              <p:nvPr/>
            </p:nvSpPr>
            <p:spPr>
              <a:xfrm>
                <a:off x="201879" y="4533242"/>
                <a:ext cx="9969331" cy="646331"/>
              </a:xfrm>
              <a:prstGeom prst="rect">
                <a:avLst/>
              </a:prstGeom>
              <a:noFill/>
            </p:spPr>
            <p:txBody>
              <a:bodyPr wrap="square" rtlCol="0">
                <a:spAutoFit/>
              </a:bodyPr>
              <a:lstStyle/>
              <a:p>
                <a:pPr marL="742950" lvl="1" indent="-285750" algn="just">
                  <a:buFont typeface="Wingdings" panose="05000000000000000000" pitchFamily="2" charset="2"/>
                  <a:buChar char="§"/>
                </a:pPr>
                <a:r>
                  <a:rPr lang="it-IT" dirty="0"/>
                  <a:t>Otteniamo dalla clique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𝑖</m:t>
                        </m:r>
                      </m:sub>
                    </m:sSub>
                  </m:oMath>
                </a14:m>
                <a:r>
                  <a:rPr lang="it-IT" dirty="0"/>
                  <a:t> la probabilità marginale di </a:t>
                </a:r>
                <a14:m>
                  <m:oMath xmlns:m="http://schemas.openxmlformats.org/officeDocument/2006/math">
                    <m:r>
                      <a:rPr lang="it-IT" b="0" i="1" smtClean="0">
                        <a:latin typeface="Cambria Math" panose="02040503050406030204" pitchFamily="18" charset="0"/>
                      </a:rPr>
                      <m:t>𝐸</m:t>
                    </m:r>
                  </m:oMath>
                </a14:m>
                <a:r>
                  <a:rPr lang="it-IT" dirty="0"/>
                  <a:t> prima che ne venga settata l’evidenza. Questa probabilità verrà chiamata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𝐸</m:t>
                        </m:r>
                      </m:e>
                      <m:sub>
                        <m:r>
                          <a:rPr lang="it-IT" b="0" i="1" smtClean="0">
                            <a:latin typeface="Cambria Math" panose="02040503050406030204" pitchFamily="18" charset="0"/>
                          </a:rPr>
                          <m:t>𝑜𝑙𝑑</m:t>
                        </m:r>
                      </m:sub>
                    </m:sSub>
                  </m:oMath>
                </a14:m>
                <a:r>
                  <a:rPr lang="it-IT" dirty="0"/>
                  <a:t>.</a:t>
                </a:r>
              </a:p>
            </p:txBody>
          </p:sp>
        </mc:Choice>
        <mc:Fallback>
          <p:sp>
            <p:nvSpPr>
              <p:cNvPr id="8" name="CasellaDiTesto 7">
                <a:extLst>
                  <a:ext uri="{FF2B5EF4-FFF2-40B4-BE49-F238E27FC236}">
                    <a16:creationId xmlns:a16="http://schemas.microsoft.com/office/drawing/2014/main" id="{75B0F3B3-0C0C-4379-86D0-04D1A2454C0F}"/>
                  </a:ext>
                </a:extLst>
              </p:cNvPr>
              <p:cNvSpPr txBox="1">
                <a:spLocks noRot="1" noChangeAspect="1" noMove="1" noResize="1" noEditPoints="1" noAdjustHandles="1" noChangeArrowheads="1" noChangeShapeType="1" noTextEdit="1"/>
              </p:cNvSpPr>
              <p:nvPr/>
            </p:nvSpPr>
            <p:spPr>
              <a:xfrm>
                <a:off x="201879" y="4533242"/>
                <a:ext cx="9969331" cy="646331"/>
              </a:xfrm>
              <a:prstGeom prst="rect">
                <a:avLst/>
              </a:prstGeom>
              <a:blipFill>
                <a:blip r:embed="rId3"/>
                <a:stretch>
                  <a:fillRect t="-5660" r="-489" b="-14151"/>
                </a:stretch>
              </a:blipFill>
            </p:spPr>
            <p:txBody>
              <a:bodyPr/>
              <a:lstStyle/>
              <a:p>
                <a:r>
                  <a:rPr lang="it-IT">
                    <a:noFill/>
                  </a:rPr>
                  <a:t> </a:t>
                </a:r>
              </a:p>
            </p:txBody>
          </p:sp>
        </mc:Fallback>
      </mc:AlternateContent>
      <p:sp>
        <p:nvSpPr>
          <p:cNvPr id="9" name="CasellaDiTesto 8">
            <a:extLst>
              <a:ext uri="{FF2B5EF4-FFF2-40B4-BE49-F238E27FC236}">
                <a16:creationId xmlns:a16="http://schemas.microsoft.com/office/drawing/2014/main" id="{14A2DF69-8233-409A-B68C-988F4ADC7167}"/>
              </a:ext>
            </a:extLst>
          </p:cNvPr>
          <p:cNvSpPr txBox="1"/>
          <p:nvPr/>
        </p:nvSpPr>
        <p:spPr>
          <a:xfrm>
            <a:off x="201879" y="2167586"/>
            <a:ext cx="3733907" cy="369332"/>
          </a:xfrm>
          <a:prstGeom prst="rect">
            <a:avLst/>
          </a:prstGeom>
          <a:noFill/>
        </p:spPr>
        <p:txBody>
          <a:bodyPr wrap="none" rtlCol="0">
            <a:spAutoFit/>
          </a:bodyPr>
          <a:lstStyle/>
          <a:p>
            <a:r>
              <a:rPr lang="it-IT" dirty="0"/>
              <a:t>Procediamo quindi per i seguenti step:</a:t>
            </a:r>
          </a:p>
        </p:txBody>
      </p:sp>
      <p:grpSp>
        <p:nvGrpSpPr>
          <p:cNvPr id="15" name="Gruppo 14">
            <a:extLst>
              <a:ext uri="{FF2B5EF4-FFF2-40B4-BE49-F238E27FC236}">
                <a16:creationId xmlns:a16="http://schemas.microsoft.com/office/drawing/2014/main" id="{C6876E84-D41A-421E-948D-27C9BB8BF67E}"/>
              </a:ext>
            </a:extLst>
          </p:cNvPr>
          <p:cNvGrpSpPr/>
          <p:nvPr/>
        </p:nvGrpSpPr>
        <p:grpSpPr>
          <a:xfrm>
            <a:off x="0" y="3631823"/>
            <a:ext cx="10191995" cy="800220"/>
            <a:chOff x="0" y="3457773"/>
            <a:chExt cx="10191995" cy="800220"/>
          </a:xfrm>
        </p:grpSpPr>
        <p:sp>
          <p:nvSpPr>
            <p:cNvPr id="13" name="Rettangolo 12">
              <a:extLst>
                <a:ext uri="{FF2B5EF4-FFF2-40B4-BE49-F238E27FC236}">
                  <a16:creationId xmlns:a16="http://schemas.microsoft.com/office/drawing/2014/main" id="{1C177493-E8C6-4816-91BE-F8ECDD59F436}"/>
                </a:ext>
              </a:extLst>
            </p:cNvPr>
            <p:cNvSpPr/>
            <p:nvPr/>
          </p:nvSpPr>
          <p:spPr>
            <a:xfrm>
              <a:off x="0" y="3457773"/>
              <a:ext cx="10191995" cy="800220"/>
            </a:xfrm>
            <a:prstGeom prst="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14" name="Gruppo 13">
              <a:extLst>
                <a:ext uri="{FF2B5EF4-FFF2-40B4-BE49-F238E27FC236}">
                  <a16:creationId xmlns:a16="http://schemas.microsoft.com/office/drawing/2014/main" id="{0635FA40-B238-43DA-B480-88E28CF1171B}"/>
                </a:ext>
              </a:extLst>
            </p:cNvPr>
            <p:cNvGrpSpPr/>
            <p:nvPr/>
          </p:nvGrpSpPr>
          <p:grpSpPr>
            <a:xfrm>
              <a:off x="2203541" y="3657828"/>
              <a:ext cx="5784913" cy="400110"/>
              <a:chOff x="2901184" y="3753225"/>
              <a:chExt cx="5784913" cy="400110"/>
            </a:xfrm>
          </p:grpSpPr>
          <mc:AlternateContent xmlns:mc="http://schemas.openxmlformats.org/markup-compatibility/2006">
            <mc:Choice xmlns:a14="http://schemas.microsoft.com/office/drawing/2010/main" Requires="a14">
              <p:sp>
                <p:nvSpPr>
                  <p:cNvPr id="10" name="CasellaDiTesto 9">
                    <a:extLst>
                      <a:ext uri="{FF2B5EF4-FFF2-40B4-BE49-F238E27FC236}">
                        <a16:creationId xmlns:a16="http://schemas.microsoft.com/office/drawing/2014/main" id="{67D9EFFA-4B49-44B9-BF40-BABFEDE81EE5}"/>
                      </a:ext>
                    </a:extLst>
                  </p:cNvPr>
                  <p:cNvSpPr txBox="1"/>
                  <p:nvPr/>
                </p:nvSpPr>
                <p:spPr>
                  <a:xfrm>
                    <a:off x="2901184" y="3805242"/>
                    <a:ext cx="1603837"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it-IT" sz="2000" b="0" i="1" smtClean="0">
                                  <a:solidFill>
                                    <a:schemeClr val="bg1"/>
                                  </a:solidFill>
                                  <a:latin typeface="Cambria Math" panose="02040503050406030204" pitchFamily="18" charset="0"/>
                                </a:rPr>
                              </m:ctrlPr>
                            </m:sSubPr>
                            <m:e>
                              <m:r>
                                <a:rPr lang="it-IT" sz="2000" b="0" i="1" smtClean="0">
                                  <a:solidFill>
                                    <a:schemeClr val="bg1"/>
                                  </a:solidFill>
                                  <a:latin typeface="Cambria Math" panose="02040503050406030204" pitchFamily="18" charset="0"/>
                                </a:rPr>
                                <m:t>𝐸</m:t>
                              </m:r>
                            </m:e>
                            <m:sub>
                              <m:r>
                                <a:rPr lang="it-IT" sz="2000" b="0" i="1" smtClean="0">
                                  <a:solidFill>
                                    <a:schemeClr val="bg1"/>
                                  </a:solidFill>
                                  <a:latin typeface="Cambria Math" panose="02040503050406030204" pitchFamily="18" charset="0"/>
                                </a:rPr>
                                <m:t>𝑛𝑒𝑤</m:t>
                              </m:r>
                            </m:sub>
                          </m:sSub>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𝐸</m:t>
                          </m:r>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𝑒</m:t>
                          </m:r>
                        </m:oMath>
                      </m:oMathPara>
                    </a14:m>
                    <a:endParaRPr lang="it-IT" sz="2000" dirty="0">
                      <a:solidFill>
                        <a:schemeClr val="bg1"/>
                      </a:solidFill>
                    </a:endParaRPr>
                  </a:p>
                </p:txBody>
              </p:sp>
            </mc:Choice>
            <mc:Fallback>
              <p:sp>
                <p:nvSpPr>
                  <p:cNvPr id="10" name="CasellaDiTesto 9">
                    <a:extLst>
                      <a:ext uri="{FF2B5EF4-FFF2-40B4-BE49-F238E27FC236}">
                        <a16:creationId xmlns:a16="http://schemas.microsoft.com/office/drawing/2014/main" id="{67D9EFFA-4B49-44B9-BF40-BABFEDE81EE5}"/>
                      </a:ext>
                    </a:extLst>
                  </p:cNvPr>
                  <p:cNvSpPr txBox="1">
                    <a:spLocks noRot="1" noChangeAspect="1" noMove="1" noResize="1" noEditPoints="1" noAdjustHandles="1" noChangeArrowheads="1" noChangeShapeType="1" noTextEdit="1"/>
                  </p:cNvSpPr>
                  <p:nvPr/>
                </p:nvSpPr>
                <p:spPr>
                  <a:xfrm>
                    <a:off x="2901184" y="3805242"/>
                    <a:ext cx="1603837" cy="307777"/>
                  </a:xfrm>
                  <a:prstGeom prst="rect">
                    <a:avLst/>
                  </a:prstGeom>
                  <a:blipFill>
                    <a:blip r:embed="rId4"/>
                    <a:stretch>
                      <a:fillRect l="-2652" r="-1136" b="-9804"/>
                    </a:stretch>
                  </a:blipFill>
                </p:spPr>
                <p:txBody>
                  <a:bodyPr/>
                  <a:lstStyle/>
                  <a:p>
                    <a:r>
                      <a:rPr lang="it-IT">
                        <a:noFill/>
                      </a:rPr>
                      <a:t> </a:t>
                    </a:r>
                  </a:p>
                </p:txBody>
              </p:sp>
            </mc:Fallback>
          </mc:AlternateContent>
          <p:sp>
            <p:nvSpPr>
              <p:cNvPr id="11" name="CasellaDiTesto 10">
                <a:extLst>
                  <a:ext uri="{FF2B5EF4-FFF2-40B4-BE49-F238E27FC236}">
                    <a16:creationId xmlns:a16="http://schemas.microsoft.com/office/drawing/2014/main" id="{CBD27AFF-FFE6-4B68-BED3-B97B790178FE}"/>
                  </a:ext>
                </a:extLst>
              </p:cNvPr>
              <p:cNvSpPr txBox="1"/>
              <p:nvPr/>
            </p:nvSpPr>
            <p:spPr>
              <a:xfrm>
                <a:off x="4915323" y="3753225"/>
                <a:ext cx="920445" cy="400110"/>
              </a:xfrm>
              <a:prstGeom prst="rect">
                <a:avLst/>
              </a:prstGeom>
              <a:noFill/>
            </p:spPr>
            <p:txBody>
              <a:bodyPr wrap="none" rtlCol="0">
                <a:spAutoFit/>
              </a:bodyPr>
              <a:lstStyle/>
              <a:p>
                <a:r>
                  <a:rPr lang="it-IT" sz="2000" dirty="0">
                    <a:solidFill>
                      <a:schemeClr val="bg1"/>
                    </a:solidFill>
                  </a:rPr>
                  <a:t>oppure</a:t>
                </a:r>
              </a:p>
            </p:txBody>
          </p:sp>
          <mc:AlternateContent xmlns:mc="http://schemas.openxmlformats.org/markup-compatibility/2006">
            <mc:Choice xmlns:a14="http://schemas.microsoft.com/office/drawing/2010/main" Requires="a14">
              <p:sp>
                <p:nvSpPr>
                  <p:cNvPr id="12" name="CasellaDiTesto 11">
                    <a:extLst>
                      <a:ext uri="{FF2B5EF4-FFF2-40B4-BE49-F238E27FC236}">
                        <a16:creationId xmlns:a16="http://schemas.microsoft.com/office/drawing/2014/main" id="{7409EB80-EBA1-4A6A-8D16-D238F5F9CE7E}"/>
                      </a:ext>
                    </a:extLst>
                  </p:cNvPr>
                  <p:cNvSpPr txBox="1"/>
                  <p:nvPr/>
                </p:nvSpPr>
                <p:spPr>
                  <a:xfrm>
                    <a:off x="6246070" y="3805242"/>
                    <a:ext cx="2440027"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it-IT" sz="2000" b="0" i="1" smtClean="0">
                                  <a:solidFill>
                                    <a:schemeClr val="bg1"/>
                                  </a:solidFill>
                                  <a:latin typeface="Cambria Math" panose="02040503050406030204" pitchFamily="18" charset="0"/>
                                </a:rPr>
                              </m:ctrlPr>
                            </m:sSubPr>
                            <m:e>
                              <m:r>
                                <a:rPr lang="it-IT" sz="2000" b="0" i="1" smtClean="0">
                                  <a:solidFill>
                                    <a:schemeClr val="bg1"/>
                                  </a:solidFill>
                                  <a:latin typeface="Cambria Math" panose="02040503050406030204" pitchFamily="18" charset="0"/>
                                </a:rPr>
                                <m:t>𝐸</m:t>
                              </m:r>
                            </m:e>
                            <m:sub>
                              <m:r>
                                <a:rPr lang="it-IT" sz="2000" b="0" i="1" smtClean="0">
                                  <a:solidFill>
                                    <a:schemeClr val="bg1"/>
                                  </a:solidFill>
                                  <a:latin typeface="Cambria Math" panose="02040503050406030204" pitchFamily="18" charset="0"/>
                                </a:rPr>
                                <m:t>𝑛𝑒𝑤</m:t>
                              </m:r>
                            </m:sub>
                          </m:sSub>
                          <m:r>
                            <a:rPr lang="it-IT" sz="2000" b="0" i="1" smtClean="0">
                              <a:solidFill>
                                <a:schemeClr val="bg1"/>
                              </a:solidFill>
                              <a:latin typeface="Cambria Math" panose="02040503050406030204" pitchFamily="18" charset="0"/>
                            </a:rPr>
                            <m:t>←(</m:t>
                          </m:r>
                          <m:sSub>
                            <m:sSubPr>
                              <m:ctrlPr>
                                <a:rPr lang="it-IT" sz="2000" b="0" i="1" smtClean="0">
                                  <a:solidFill>
                                    <a:schemeClr val="bg1"/>
                                  </a:solidFill>
                                  <a:latin typeface="Cambria Math" panose="02040503050406030204" pitchFamily="18" charset="0"/>
                                </a:rPr>
                              </m:ctrlPr>
                            </m:sSubPr>
                            <m:e>
                              <m:r>
                                <a:rPr lang="it-IT" sz="2000" b="0" i="1" smtClean="0">
                                  <a:solidFill>
                                    <a:schemeClr val="bg1"/>
                                  </a:solidFill>
                                  <a:latin typeface="Cambria Math" panose="02040503050406030204" pitchFamily="18" charset="0"/>
                                </a:rPr>
                                <m:t>𝑃</m:t>
                              </m:r>
                            </m:e>
                            <m:sub>
                              <m:r>
                                <a:rPr lang="it-IT" sz="2000" b="0" i="1" smtClean="0">
                                  <a:solidFill>
                                    <a:schemeClr val="bg1"/>
                                  </a:solidFill>
                                  <a:latin typeface="Cambria Math" panose="02040503050406030204" pitchFamily="18" charset="0"/>
                                </a:rPr>
                                <m:t>1</m:t>
                              </m:r>
                            </m:sub>
                          </m:sSub>
                          <m:r>
                            <a:rPr lang="it-IT" sz="2000" b="0" i="1" smtClean="0">
                              <a:solidFill>
                                <a:schemeClr val="bg1"/>
                              </a:solidFill>
                              <a:latin typeface="Cambria Math" panose="02040503050406030204" pitchFamily="18" charset="0"/>
                            </a:rPr>
                            <m:t>,</m:t>
                          </m:r>
                          <m:sSub>
                            <m:sSubPr>
                              <m:ctrlPr>
                                <a:rPr lang="it-IT" sz="2000" b="0" i="1" smtClean="0">
                                  <a:solidFill>
                                    <a:schemeClr val="bg1"/>
                                  </a:solidFill>
                                  <a:latin typeface="Cambria Math" panose="02040503050406030204" pitchFamily="18" charset="0"/>
                                </a:rPr>
                              </m:ctrlPr>
                            </m:sSubPr>
                            <m:e>
                              <m:r>
                                <a:rPr lang="it-IT" sz="2000" b="0" i="1" smtClean="0">
                                  <a:solidFill>
                                    <a:schemeClr val="bg1"/>
                                  </a:solidFill>
                                  <a:latin typeface="Cambria Math" panose="02040503050406030204" pitchFamily="18" charset="0"/>
                                </a:rPr>
                                <m:t>𝑃</m:t>
                              </m:r>
                            </m:e>
                            <m:sub>
                              <m:r>
                                <a:rPr lang="it-IT" sz="2000" b="0" i="1" smtClean="0">
                                  <a:solidFill>
                                    <a:schemeClr val="bg1"/>
                                  </a:solidFill>
                                  <a:latin typeface="Cambria Math" panose="02040503050406030204" pitchFamily="18" charset="0"/>
                                </a:rPr>
                                <m:t>2</m:t>
                              </m:r>
                            </m:sub>
                          </m:sSub>
                          <m:r>
                            <a:rPr lang="it-IT" sz="2000" b="0" i="1" smtClean="0">
                              <a:solidFill>
                                <a:schemeClr val="bg1"/>
                              </a:solidFill>
                              <a:latin typeface="Cambria Math" panose="02040503050406030204" pitchFamily="18" charset="0"/>
                            </a:rPr>
                            <m:t>,…,</m:t>
                          </m:r>
                          <m:sSub>
                            <m:sSubPr>
                              <m:ctrlPr>
                                <a:rPr lang="it-IT" sz="2000" b="0" i="1" smtClean="0">
                                  <a:solidFill>
                                    <a:schemeClr val="bg1"/>
                                  </a:solidFill>
                                  <a:latin typeface="Cambria Math" panose="02040503050406030204" pitchFamily="18" charset="0"/>
                                </a:rPr>
                              </m:ctrlPr>
                            </m:sSubPr>
                            <m:e>
                              <m:r>
                                <a:rPr lang="it-IT" sz="2000" b="0" i="1" smtClean="0">
                                  <a:solidFill>
                                    <a:schemeClr val="bg1"/>
                                  </a:solidFill>
                                  <a:latin typeface="Cambria Math" panose="02040503050406030204" pitchFamily="18" charset="0"/>
                                </a:rPr>
                                <m:t>𝑃</m:t>
                              </m:r>
                            </m:e>
                            <m:sub>
                              <m:r>
                                <a:rPr lang="it-IT" sz="2000" b="0" i="1" smtClean="0">
                                  <a:solidFill>
                                    <a:schemeClr val="bg1"/>
                                  </a:solidFill>
                                  <a:latin typeface="Cambria Math" panose="02040503050406030204" pitchFamily="18" charset="0"/>
                                </a:rPr>
                                <m:t>𝑛</m:t>
                              </m:r>
                            </m:sub>
                          </m:sSub>
                          <m:r>
                            <a:rPr lang="it-IT" sz="2000" b="0" i="1" smtClean="0">
                              <a:solidFill>
                                <a:schemeClr val="bg1"/>
                              </a:solidFill>
                              <a:latin typeface="Cambria Math" panose="02040503050406030204" pitchFamily="18" charset="0"/>
                            </a:rPr>
                            <m:t>)</m:t>
                          </m:r>
                        </m:oMath>
                      </m:oMathPara>
                    </a14:m>
                    <a:endParaRPr lang="it-IT" sz="2000" b="0" dirty="0">
                      <a:solidFill>
                        <a:schemeClr val="bg1"/>
                      </a:solidFill>
                    </a:endParaRPr>
                  </a:p>
                </p:txBody>
              </p:sp>
            </mc:Choice>
            <mc:Fallback>
              <p:sp>
                <p:nvSpPr>
                  <p:cNvPr id="12" name="CasellaDiTesto 11">
                    <a:extLst>
                      <a:ext uri="{FF2B5EF4-FFF2-40B4-BE49-F238E27FC236}">
                        <a16:creationId xmlns:a16="http://schemas.microsoft.com/office/drawing/2014/main" id="{7409EB80-EBA1-4A6A-8D16-D238F5F9CE7E}"/>
                      </a:ext>
                    </a:extLst>
                  </p:cNvPr>
                  <p:cNvSpPr txBox="1">
                    <a:spLocks noRot="1" noChangeAspect="1" noMove="1" noResize="1" noEditPoints="1" noAdjustHandles="1" noChangeArrowheads="1" noChangeShapeType="1" noTextEdit="1"/>
                  </p:cNvSpPr>
                  <p:nvPr/>
                </p:nvSpPr>
                <p:spPr>
                  <a:xfrm>
                    <a:off x="6246070" y="3805242"/>
                    <a:ext cx="2440027" cy="307777"/>
                  </a:xfrm>
                  <a:prstGeom prst="rect">
                    <a:avLst/>
                  </a:prstGeom>
                  <a:blipFill>
                    <a:blip r:embed="rId5"/>
                    <a:stretch>
                      <a:fillRect l="-1500" t="-1961" r="-3250" b="-33333"/>
                    </a:stretch>
                  </a:blipFill>
                </p:spPr>
                <p:txBody>
                  <a:bodyPr/>
                  <a:lstStyle/>
                  <a:p>
                    <a:r>
                      <a:rPr lang="it-IT">
                        <a:noFill/>
                      </a:rPr>
                      <a:t> </a:t>
                    </a:r>
                  </a:p>
                </p:txBody>
              </p:sp>
            </mc:Fallback>
          </mc:AlternateContent>
        </p:grpSp>
      </p:grpSp>
      <p:grpSp>
        <p:nvGrpSpPr>
          <p:cNvPr id="24" name="Gruppo 23">
            <a:extLst>
              <a:ext uri="{FF2B5EF4-FFF2-40B4-BE49-F238E27FC236}">
                <a16:creationId xmlns:a16="http://schemas.microsoft.com/office/drawing/2014/main" id="{DDDA5CC4-709D-4921-AB9F-E4F77D347B07}"/>
              </a:ext>
            </a:extLst>
          </p:cNvPr>
          <p:cNvGrpSpPr/>
          <p:nvPr/>
        </p:nvGrpSpPr>
        <p:grpSpPr>
          <a:xfrm>
            <a:off x="0" y="5280772"/>
            <a:ext cx="10191995" cy="800220"/>
            <a:chOff x="0" y="5120131"/>
            <a:chExt cx="10191995" cy="800220"/>
          </a:xfrm>
        </p:grpSpPr>
        <p:sp>
          <p:nvSpPr>
            <p:cNvPr id="23" name="Rettangolo 22">
              <a:extLst>
                <a:ext uri="{FF2B5EF4-FFF2-40B4-BE49-F238E27FC236}">
                  <a16:creationId xmlns:a16="http://schemas.microsoft.com/office/drawing/2014/main" id="{1C038E58-4852-423D-88D6-70112FAF2844}"/>
                </a:ext>
              </a:extLst>
            </p:cNvPr>
            <p:cNvSpPr/>
            <p:nvPr/>
          </p:nvSpPr>
          <p:spPr>
            <a:xfrm>
              <a:off x="0" y="5120131"/>
              <a:ext cx="10191995" cy="800220"/>
            </a:xfrm>
            <a:prstGeom prst="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mc:Choice xmlns:a14="http://schemas.microsoft.com/office/drawing/2010/main" Requires="a14">
            <p:sp>
              <p:nvSpPr>
                <p:cNvPr id="16" name="CasellaDiTesto 15">
                  <a:extLst>
                    <a:ext uri="{FF2B5EF4-FFF2-40B4-BE49-F238E27FC236}">
                      <a16:creationId xmlns:a16="http://schemas.microsoft.com/office/drawing/2014/main" id="{7D48FE5B-80E2-47B6-9B97-750F399F48A8}"/>
                    </a:ext>
                  </a:extLst>
                </p:cNvPr>
                <p:cNvSpPr txBox="1"/>
                <p:nvPr/>
              </p:nvSpPr>
              <p:spPr>
                <a:xfrm>
                  <a:off x="4165422" y="5166042"/>
                  <a:ext cx="1861151" cy="7083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it-IT" b="0" i="1" smtClean="0">
                                <a:solidFill>
                                  <a:schemeClr val="bg1"/>
                                </a:solidFill>
                                <a:latin typeface="Cambria Math" panose="02040503050406030204" pitchFamily="18" charset="0"/>
                              </a:rPr>
                            </m:ctrlPr>
                          </m:sSubPr>
                          <m:e>
                            <m:r>
                              <a:rPr lang="it-IT" b="0" i="1" smtClean="0">
                                <a:solidFill>
                                  <a:schemeClr val="bg1"/>
                                </a:solidFill>
                                <a:latin typeface="Cambria Math" panose="02040503050406030204" pitchFamily="18" charset="0"/>
                              </a:rPr>
                              <m:t>𝐸</m:t>
                            </m:r>
                          </m:e>
                          <m:sub>
                            <m:r>
                              <a:rPr lang="it-IT" b="0" i="1" smtClean="0">
                                <a:solidFill>
                                  <a:schemeClr val="bg1"/>
                                </a:solidFill>
                                <a:latin typeface="Cambria Math" panose="02040503050406030204" pitchFamily="18" charset="0"/>
                              </a:rPr>
                              <m:t>𝑜𝑙𝑑</m:t>
                            </m:r>
                            <m:r>
                              <a:rPr lang="it-IT" b="0" i="1" smtClean="0">
                                <a:solidFill>
                                  <a:schemeClr val="bg1"/>
                                </a:solidFill>
                                <a:latin typeface="Cambria Math" panose="02040503050406030204" pitchFamily="18" charset="0"/>
                              </a:rPr>
                              <m:t> </m:t>
                            </m:r>
                          </m:sub>
                        </m:sSub>
                        <m:r>
                          <a:rPr lang="it-IT" b="0" i="1" smtClean="0">
                            <a:solidFill>
                              <a:schemeClr val="bg1"/>
                            </a:solidFill>
                            <a:latin typeface="Cambria Math" panose="02040503050406030204" pitchFamily="18" charset="0"/>
                          </a:rPr>
                          <m:t>←</m:t>
                        </m:r>
                        <m:nary>
                          <m:naryPr>
                            <m:chr m:val="∑"/>
                            <m:supHide m:val="on"/>
                            <m:ctrlPr>
                              <a:rPr lang="it-IT" b="0" i="1" smtClean="0">
                                <a:solidFill>
                                  <a:schemeClr val="bg1"/>
                                </a:solidFill>
                                <a:latin typeface="Cambria Math" panose="02040503050406030204" pitchFamily="18" charset="0"/>
                              </a:rPr>
                            </m:ctrlPr>
                          </m:naryPr>
                          <m:sub>
                            <m:sSub>
                              <m:sSubPr>
                                <m:ctrlPr>
                                  <a:rPr lang="it-IT" b="0" i="1" smtClean="0">
                                    <a:solidFill>
                                      <a:schemeClr val="bg1"/>
                                    </a:solidFill>
                                    <a:latin typeface="Cambria Math" panose="02040503050406030204" pitchFamily="18" charset="0"/>
                                  </a:rPr>
                                </m:ctrlPr>
                              </m:sSubPr>
                              <m:e>
                                <m:r>
                                  <m:rPr>
                                    <m:brk m:alnAt="7"/>
                                  </m:rPr>
                                  <a:rPr lang="it-IT" b="0" i="1" smtClean="0">
                                    <a:solidFill>
                                      <a:schemeClr val="bg1"/>
                                    </a:solidFill>
                                    <a:latin typeface="Cambria Math" panose="02040503050406030204" pitchFamily="18" charset="0"/>
                                  </a:rPr>
                                  <m:t>𝐶</m:t>
                                </m:r>
                              </m:e>
                              <m:sub>
                                <m:r>
                                  <a:rPr lang="it-IT" b="0" i="1" smtClean="0">
                                    <a:solidFill>
                                      <a:schemeClr val="bg1"/>
                                    </a:solidFill>
                                    <a:latin typeface="Cambria Math" panose="02040503050406030204" pitchFamily="18" charset="0"/>
                                  </a:rPr>
                                  <m:t>𝑖</m:t>
                                </m:r>
                              </m:sub>
                            </m:sSub>
                            <m:r>
                              <m:rPr>
                                <m:brk m:alnAt="7"/>
                              </m:rPr>
                              <a:rPr lang="it-IT" b="0" i="1" smtClean="0">
                                <a:solidFill>
                                  <a:schemeClr val="bg1"/>
                                </a:solidFill>
                                <a:latin typeface="Cambria Math" panose="02040503050406030204" pitchFamily="18" charset="0"/>
                              </a:rPr>
                              <m:t>−</m:t>
                            </m:r>
                            <m:r>
                              <a:rPr lang="it-IT" b="0" i="1" smtClean="0">
                                <a:solidFill>
                                  <a:schemeClr val="bg1"/>
                                </a:solidFill>
                                <a:latin typeface="Cambria Math" panose="02040503050406030204" pitchFamily="18" charset="0"/>
                              </a:rPr>
                              <m:t>𝐸</m:t>
                            </m:r>
                          </m:sub>
                          <m:sup/>
                          <m:e>
                            <m:sSub>
                              <m:sSubPr>
                                <m:ctrlPr>
                                  <a:rPr lang="it-IT" b="0" i="1" smtClean="0">
                                    <a:solidFill>
                                      <a:schemeClr val="bg1"/>
                                    </a:solidFill>
                                    <a:latin typeface="Cambria Math" panose="02040503050406030204" pitchFamily="18" charset="0"/>
                                  </a:rPr>
                                </m:ctrlPr>
                              </m:sSubPr>
                              <m:e>
                                <m:r>
                                  <a:rPr lang="it-IT" b="0" i="1" smtClean="0">
                                    <a:solidFill>
                                      <a:schemeClr val="bg1"/>
                                    </a:solidFill>
                                    <a:latin typeface="Cambria Math" panose="02040503050406030204" pitchFamily="18" charset="0"/>
                                  </a:rPr>
                                  <m:t>𝛽</m:t>
                                </m:r>
                              </m:e>
                              <m:sub>
                                <m:r>
                                  <a:rPr lang="it-IT" b="0" i="1" smtClean="0">
                                    <a:solidFill>
                                      <a:schemeClr val="bg1"/>
                                    </a:solidFill>
                                    <a:latin typeface="Cambria Math" panose="02040503050406030204" pitchFamily="18" charset="0"/>
                                  </a:rPr>
                                  <m:t>𝑖</m:t>
                                </m:r>
                              </m:sub>
                            </m:sSub>
                            <m:d>
                              <m:dPr>
                                <m:ctrlPr>
                                  <a:rPr lang="it-IT" b="0" i="1" smtClean="0">
                                    <a:solidFill>
                                      <a:schemeClr val="bg1"/>
                                    </a:solidFill>
                                    <a:latin typeface="Cambria Math" panose="02040503050406030204" pitchFamily="18" charset="0"/>
                                  </a:rPr>
                                </m:ctrlPr>
                              </m:dPr>
                              <m:e>
                                <m:sSub>
                                  <m:sSubPr>
                                    <m:ctrlPr>
                                      <a:rPr lang="it-IT" b="0" i="1" smtClean="0">
                                        <a:solidFill>
                                          <a:schemeClr val="bg1"/>
                                        </a:solidFill>
                                        <a:latin typeface="Cambria Math" panose="02040503050406030204" pitchFamily="18" charset="0"/>
                                      </a:rPr>
                                    </m:ctrlPr>
                                  </m:sSubPr>
                                  <m:e>
                                    <m:r>
                                      <a:rPr lang="it-IT" b="0" i="1" smtClean="0">
                                        <a:solidFill>
                                          <a:schemeClr val="bg1"/>
                                        </a:solidFill>
                                        <a:latin typeface="Cambria Math" panose="02040503050406030204" pitchFamily="18" charset="0"/>
                                      </a:rPr>
                                      <m:t>𝐶</m:t>
                                    </m:r>
                                  </m:e>
                                  <m:sub>
                                    <m:r>
                                      <a:rPr lang="it-IT" b="0" i="1" smtClean="0">
                                        <a:solidFill>
                                          <a:schemeClr val="bg1"/>
                                        </a:solidFill>
                                        <a:latin typeface="Cambria Math" panose="02040503050406030204" pitchFamily="18" charset="0"/>
                                      </a:rPr>
                                      <m:t>𝑖</m:t>
                                    </m:r>
                                  </m:sub>
                                </m:sSub>
                              </m:e>
                            </m:d>
                          </m:e>
                        </m:nary>
                      </m:oMath>
                    </m:oMathPara>
                  </a14:m>
                  <a:endParaRPr lang="it-IT" dirty="0">
                    <a:solidFill>
                      <a:schemeClr val="bg1"/>
                    </a:solidFill>
                  </a:endParaRPr>
                </a:p>
              </p:txBody>
            </p:sp>
          </mc:Choice>
          <mc:Fallback>
            <p:sp>
              <p:nvSpPr>
                <p:cNvPr id="16" name="CasellaDiTesto 15">
                  <a:extLst>
                    <a:ext uri="{FF2B5EF4-FFF2-40B4-BE49-F238E27FC236}">
                      <a16:creationId xmlns:a16="http://schemas.microsoft.com/office/drawing/2014/main" id="{7D48FE5B-80E2-47B6-9B97-750F399F48A8}"/>
                    </a:ext>
                  </a:extLst>
                </p:cNvPr>
                <p:cNvSpPr txBox="1">
                  <a:spLocks noRot="1" noChangeAspect="1" noMove="1" noResize="1" noEditPoints="1" noAdjustHandles="1" noChangeArrowheads="1" noChangeShapeType="1" noTextEdit="1"/>
                </p:cNvSpPr>
                <p:nvPr/>
              </p:nvSpPr>
              <p:spPr>
                <a:xfrm>
                  <a:off x="4165422" y="5166042"/>
                  <a:ext cx="1861151" cy="708399"/>
                </a:xfrm>
                <a:prstGeom prst="rect">
                  <a:avLst/>
                </a:prstGeom>
                <a:blipFill>
                  <a:blip r:embed="rId6"/>
                  <a:stretch>
                    <a:fillRect/>
                  </a:stretch>
                </a:blipFill>
              </p:spPr>
              <p:txBody>
                <a:bodyPr/>
                <a:lstStyle/>
                <a:p>
                  <a:r>
                    <a:rPr lang="it-IT">
                      <a:noFill/>
                    </a:rPr>
                    <a:t> </a:t>
                  </a:r>
                </a:p>
              </p:txBody>
            </p:sp>
          </mc:Fallback>
        </mc:AlternateContent>
      </p:grpSp>
    </p:spTree>
    <p:extLst>
      <p:ext uri="{BB962C8B-B14F-4D97-AF65-F5344CB8AC3E}">
        <p14:creationId xmlns:p14="http://schemas.microsoft.com/office/powerpoint/2010/main" val="1687571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646E3-737C-42FB-8D05-297BAE7A7CDA}"/>
              </a:ext>
            </a:extLst>
          </p:cNvPr>
          <p:cNvSpPr>
            <a:spLocks noGrp="1"/>
          </p:cNvSpPr>
          <p:nvPr>
            <p:ph type="title"/>
          </p:nvPr>
        </p:nvSpPr>
        <p:spPr/>
        <p:txBody>
          <a:bodyPr>
            <a:normAutofit fontScale="90000"/>
          </a:bodyPr>
          <a:lstStyle/>
          <a:p>
            <a:r>
              <a:rPr lang="it-IT" dirty="0"/>
              <a:t>Aggiunta di evidenze</a:t>
            </a:r>
          </a:p>
        </p:txBody>
      </p:sp>
      <p:sp>
        <p:nvSpPr>
          <p:cNvPr id="3" name="Segnaposto numero diapositiva 2">
            <a:extLst>
              <a:ext uri="{FF2B5EF4-FFF2-40B4-BE49-F238E27FC236}">
                <a16:creationId xmlns:a16="http://schemas.microsoft.com/office/drawing/2014/main" id="{1F08A922-34E3-4808-A433-1F3D2099ADC6}"/>
              </a:ext>
            </a:extLst>
          </p:cNvPr>
          <p:cNvSpPr>
            <a:spLocks noGrp="1"/>
          </p:cNvSpPr>
          <p:nvPr>
            <p:ph type="sldNum" sz="quarter" idx="11"/>
          </p:nvPr>
        </p:nvSpPr>
        <p:spPr/>
        <p:txBody>
          <a:bodyPr/>
          <a:lstStyle/>
          <a:p>
            <a:fld id="{B10A38FF-12F8-4E69-A0FC-979B4CCD9591}" type="slidenum">
              <a:rPr lang="it-IT" smtClean="0"/>
              <a:pPr/>
              <a:t>62</a:t>
            </a:fld>
            <a:endParaRPr lang="it-IT" dirty="0"/>
          </a:p>
        </p:txBody>
      </p:sp>
      <mc:AlternateContent xmlns:mc="http://schemas.openxmlformats.org/markup-compatibility/2006">
        <mc:Choice xmlns:a14="http://schemas.microsoft.com/office/drawing/2010/main" Requires="a14">
          <p:sp>
            <p:nvSpPr>
              <p:cNvPr id="7" name="CasellaDiTesto 6">
                <a:extLst>
                  <a:ext uri="{FF2B5EF4-FFF2-40B4-BE49-F238E27FC236}">
                    <a16:creationId xmlns:a16="http://schemas.microsoft.com/office/drawing/2014/main" id="{8BE47610-852A-499B-9412-BE31A0B90CBD}"/>
                  </a:ext>
                </a:extLst>
              </p:cNvPr>
              <p:cNvSpPr txBox="1"/>
              <p:nvPr/>
            </p:nvSpPr>
            <p:spPr>
              <a:xfrm>
                <a:off x="201878" y="1057190"/>
                <a:ext cx="9969331" cy="647357"/>
              </a:xfrm>
              <a:prstGeom prst="rect">
                <a:avLst/>
              </a:prstGeom>
              <a:noFill/>
            </p:spPr>
            <p:txBody>
              <a:bodyPr wrap="square" rtlCol="0">
                <a:spAutoFit/>
              </a:bodyPr>
              <a:lstStyle/>
              <a:p>
                <a:pPr marL="742950" lvl="1" indent="-285750" algn="just">
                  <a:buFont typeface="Wingdings" panose="05000000000000000000" pitchFamily="2" charset="2"/>
                  <a:buChar char="§"/>
                </a:pPr>
                <a:r>
                  <a:rPr lang="it-IT" dirty="0"/>
                  <a:t>Dividiamo il </a:t>
                </a:r>
                <a:r>
                  <a:rPr lang="it-IT" b="1" dirty="0"/>
                  <a:t>clique belief</a:t>
                </a:r>
                <a:r>
                  <a:rPr lang="it-IT" dirty="0"/>
                  <a:t>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𝛽</m:t>
                        </m:r>
                      </m:e>
                      <m:sub>
                        <m:r>
                          <a:rPr lang="it-IT" b="0" i="1" smtClean="0">
                            <a:latin typeface="Cambria Math" panose="02040503050406030204" pitchFamily="18" charset="0"/>
                          </a:rPr>
                          <m:t>𝑖</m:t>
                        </m:r>
                      </m:sub>
                    </m:sSub>
                  </m:oMath>
                </a14:m>
                <a:r>
                  <a:rPr lang="it-IT" dirty="0"/>
                  <a:t> per la probabilità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𝐸</m:t>
                        </m:r>
                      </m:e>
                      <m:sub>
                        <m:r>
                          <a:rPr lang="it-IT" b="0" i="1" smtClean="0">
                            <a:latin typeface="Cambria Math" panose="02040503050406030204" pitchFamily="18" charset="0"/>
                          </a:rPr>
                          <m:t>𝑜𝑙𝑑</m:t>
                        </m:r>
                      </m:sub>
                    </m:sSub>
                  </m:oMath>
                </a14:m>
                <a:r>
                  <a:rPr lang="it-IT" dirty="0"/>
                  <a:t> e moltiplichiamola per la nuova probabilità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𝐸</m:t>
                        </m:r>
                      </m:e>
                      <m:sub>
                        <m:r>
                          <a:rPr lang="it-IT" i="1">
                            <a:latin typeface="Cambria Math" panose="02040503050406030204" pitchFamily="18" charset="0"/>
                          </a:rPr>
                          <m:t>𝑛𝑒𝑤</m:t>
                        </m:r>
                      </m:sub>
                    </m:sSub>
                  </m:oMath>
                </a14:m>
                <a:r>
                  <a:rPr lang="it-IT" dirty="0"/>
                  <a:t>. Chiamiamo il nuovo </a:t>
                </a:r>
                <a:r>
                  <a:rPr lang="it-IT" b="1" dirty="0"/>
                  <a:t>clique belief </a:t>
                </a:r>
                <a14:m>
                  <m:oMath xmlns:m="http://schemas.openxmlformats.org/officeDocument/2006/math">
                    <m:sSubSup>
                      <m:sSubSupPr>
                        <m:ctrlPr>
                          <a:rPr lang="it-IT" i="1" smtClean="0">
                            <a:latin typeface="Cambria Math" panose="02040503050406030204" pitchFamily="18" charset="0"/>
                          </a:rPr>
                        </m:ctrlPr>
                      </m:sSubSupPr>
                      <m:e>
                        <m:r>
                          <a:rPr lang="it-IT" b="0" i="1" smtClean="0">
                            <a:latin typeface="Cambria Math" panose="02040503050406030204" pitchFamily="18" charset="0"/>
                          </a:rPr>
                          <m:t>𝛽</m:t>
                        </m:r>
                      </m:e>
                      <m:sub>
                        <m:r>
                          <a:rPr lang="it-IT" b="0" i="1" smtClean="0">
                            <a:latin typeface="Cambria Math" panose="02040503050406030204" pitchFamily="18" charset="0"/>
                          </a:rPr>
                          <m:t>𝑖</m:t>
                        </m:r>
                        <m:r>
                          <a:rPr lang="it-IT" b="0" i="1" smtClean="0">
                            <a:latin typeface="Cambria Math" panose="02040503050406030204" pitchFamily="18" charset="0"/>
                          </a:rPr>
                          <m:t> </m:t>
                        </m:r>
                      </m:sub>
                      <m:sup>
                        <m:r>
                          <a:rPr lang="it-IT" b="0" i="1" smtClean="0">
                            <a:latin typeface="Cambria Math" panose="02040503050406030204" pitchFamily="18" charset="0"/>
                          </a:rPr>
                          <m:t>𝑛𝑒𝑤</m:t>
                        </m:r>
                      </m:sup>
                    </m:sSubSup>
                  </m:oMath>
                </a14:m>
                <a:r>
                  <a:rPr lang="it-IT" dirty="0"/>
                  <a:t>.</a:t>
                </a:r>
              </a:p>
            </p:txBody>
          </p:sp>
        </mc:Choice>
        <mc:Fallback>
          <p:sp>
            <p:nvSpPr>
              <p:cNvPr id="7" name="CasellaDiTesto 6">
                <a:extLst>
                  <a:ext uri="{FF2B5EF4-FFF2-40B4-BE49-F238E27FC236}">
                    <a16:creationId xmlns:a16="http://schemas.microsoft.com/office/drawing/2014/main" id="{8BE47610-852A-499B-9412-BE31A0B90CBD}"/>
                  </a:ext>
                </a:extLst>
              </p:cNvPr>
              <p:cNvSpPr txBox="1">
                <a:spLocks noRot="1" noChangeAspect="1" noMove="1" noResize="1" noEditPoints="1" noAdjustHandles="1" noChangeArrowheads="1" noChangeShapeType="1" noTextEdit="1"/>
              </p:cNvSpPr>
              <p:nvPr/>
            </p:nvSpPr>
            <p:spPr>
              <a:xfrm>
                <a:off x="201878" y="1057190"/>
                <a:ext cx="9969331" cy="647357"/>
              </a:xfrm>
              <a:prstGeom prst="rect">
                <a:avLst/>
              </a:prstGeom>
              <a:blipFill>
                <a:blip r:embed="rId2"/>
                <a:stretch>
                  <a:fillRect t="-4673" r="-489" b="-14019"/>
                </a:stretch>
              </a:blipFill>
            </p:spPr>
            <p:txBody>
              <a:bodyPr/>
              <a:lstStyle/>
              <a:p>
                <a:r>
                  <a:rPr lang="it-IT">
                    <a:noFill/>
                  </a:rPr>
                  <a:t> </a:t>
                </a:r>
              </a:p>
            </p:txBody>
          </p:sp>
        </mc:Fallback>
      </mc:AlternateContent>
      <p:grpSp>
        <p:nvGrpSpPr>
          <p:cNvPr id="18" name="Gruppo 17">
            <a:extLst>
              <a:ext uri="{FF2B5EF4-FFF2-40B4-BE49-F238E27FC236}">
                <a16:creationId xmlns:a16="http://schemas.microsoft.com/office/drawing/2014/main" id="{B8941A5B-199D-4DF5-89AE-8354863107D5}"/>
              </a:ext>
            </a:extLst>
          </p:cNvPr>
          <p:cNvGrpSpPr/>
          <p:nvPr/>
        </p:nvGrpSpPr>
        <p:grpSpPr>
          <a:xfrm>
            <a:off x="0" y="1715214"/>
            <a:ext cx="10191995" cy="800220"/>
            <a:chOff x="0" y="1589506"/>
            <a:chExt cx="10191995" cy="800220"/>
          </a:xfrm>
        </p:grpSpPr>
        <p:grpSp>
          <p:nvGrpSpPr>
            <p:cNvPr id="15" name="Gruppo 14">
              <a:extLst>
                <a:ext uri="{FF2B5EF4-FFF2-40B4-BE49-F238E27FC236}">
                  <a16:creationId xmlns:a16="http://schemas.microsoft.com/office/drawing/2014/main" id="{C6876E84-D41A-421E-948D-27C9BB8BF67E}"/>
                </a:ext>
              </a:extLst>
            </p:cNvPr>
            <p:cNvGrpSpPr/>
            <p:nvPr/>
          </p:nvGrpSpPr>
          <p:grpSpPr>
            <a:xfrm>
              <a:off x="0" y="1589506"/>
              <a:ext cx="10191995" cy="800220"/>
              <a:chOff x="0" y="3457773"/>
              <a:chExt cx="10191995" cy="800220"/>
            </a:xfrm>
          </p:grpSpPr>
          <p:sp>
            <p:nvSpPr>
              <p:cNvPr id="13" name="Rettangolo 12">
                <a:extLst>
                  <a:ext uri="{FF2B5EF4-FFF2-40B4-BE49-F238E27FC236}">
                    <a16:creationId xmlns:a16="http://schemas.microsoft.com/office/drawing/2014/main" id="{1C177493-E8C6-4816-91BE-F8ECDD59F436}"/>
                  </a:ext>
                </a:extLst>
              </p:cNvPr>
              <p:cNvSpPr/>
              <p:nvPr/>
            </p:nvSpPr>
            <p:spPr>
              <a:xfrm>
                <a:off x="0" y="3457773"/>
                <a:ext cx="10191995" cy="800220"/>
              </a:xfrm>
              <a:prstGeom prst="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67D9EFFA-4B49-44B9-BF40-BABFEDE81EE5}"/>
                  </a:ext>
                </a:extLst>
              </p:cNvPr>
              <p:cNvSpPr txBox="1"/>
              <p:nvPr/>
            </p:nvSpPr>
            <p:spPr>
              <a:xfrm>
                <a:off x="2203541" y="3709845"/>
                <a:ext cx="65" cy="307777"/>
              </a:xfrm>
              <a:prstGeom prst="rect">
                <a:avLst/>
              </a:prstGeom>
              <a:noFill/>
            </p:spPr>
            <p:txBody>
              <a:bodyPr wrap="none" lIns="0" tIns="0" rIns="0" bIns="0" rtlCol="0">
                <a:spAutoFit/>
              </a:bodyPr>
              <a:lstStyle/>
              <a:p>
                <a:endParaRPr lang="it-IT" sz="2000" dirty="0">
                  <a:solidFill>
                    <a:schemeClr val="bg1"/>
                  </a:solidFill>
                </a:endParaRPr>
              </a:p>
            </p:txBody>
          </p:sp>
        </p:grpSp>
        <mc:AlternateContent xmlns:mc="http://schemas.openxmlformats.org/markup-compatibility/2006">
          <mc:Choice xmlns:a14="http://schemas.microsoft.com/office/drawing/2010/main" Requires="a14">
            <p:sp>
              <p:nvSpPr>
                <p:cNvPr id="17" name="CasellaDiTesto 16">
                  <a:extLst>
                    <a:ext uri="{FF2B5EF4-FFF2-40B4-BE49-F238E27FC236}">
                      <a16:creationId xmlns:a16="http://schemas.microsoft.com/office/drawing/2014/main" id="{CE6C657F-16CB-4005-91D6-6BB9BFD5D73C}"/>
                    </a:ext>
                  </a:extLst>
                </p:cNvPr>
                <p:cNvSpPr txBox="1"/>
                <p:nvPr/>
              </p:nvSpPr>
              <p:spPr>
                <a:xfrm>
                  <a:off x="4358584" y="1697453"/>
                  <a:ext cx="2127121" cy="58432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it-IT" i="1" smtClean="0">
                                <a:solidFill>
                                  <a:schemeClr val="bg1"/>
                                </a:solidFill>
                                <a:latin typeface="Cambria Math" panose="02040503050406030204" pitchFamily="18" charset="0"/>
                              </a:rPr>
                            </m:ctrlPr>
                          </m:sSubSupPr>
                          <m:e>
                            <m:r>
                              <a:rPr lang="it-IT" i="1">
                                <a:solidFill>
                                  <a:schemeClr val="bg1"/>
                                </a:solidFill>
                                <a:latin typeface="Cambria Math" panose="02040503050406030204" pitchFamily="18" charset="0"/>
                              </a:rPr>
                              <m:t>𝛽</m:t>
                            </m:r>
                          </m:e>
                          <m:sub>
                            <m:r>
                              <a:rPr lang="it-IT" i="1">
                                <a:solidFill>
                                  <a:schemeClr val="bg1"/>
                                </a:solidFill>
                                <a:latin typeface="Cambria Math" panose="02040503050406030204" pitchFamily="18" charset="0"/>
                              </a:rPr>
                              <m:t>𝑖</m:t>
                            </m:r>
                            <m:r>
                              <a:rPr lang="it-IT" i="1">
                                <a:solidFill>
                                  <a:schemeClr val="bg1"/>
                                </a:solidFill>
                                <a:latin typeface="Cambria Math" panose="02040503050406030204" pitchFamily="18" charset="0"/>
                              </a:rPr>
                              <m:t> </m:t>
                            </m:r>
                          </m:sub>
                          <m:sup>
                            <m:r>
                              <a:rPr lang="it-IT" i="1">
                                <a:solidFill>
                                  <a:schemeClr val="bg1"/>
                                </a:solidFill>
                                <a:latin typeface="Cambria Math" panose="02040503050406030204" pitchFamily="18" charset="0"/>
                              </a:rPr>
                              <m:t>𝑛𝑒𝑤</m:t>
                            </m:r>
                          </m:sup>
                        </m:sSubSup>
                        <m:r>
                          <a:rPr lang="it-IT" b="0" i="1" smtClean="0">
                            <a:solidFill>
                              <a:schemeClr val="bg1"/>
                            </a:solidFill>
                            <a:latin typeface="Cambria Math" panose="02040503050406030204" pitchFamily="18" charset="0"/>
                          </a:rPr>
                          <m:t>←</m:t>
                        </m:r>
                        <m:f>
                          <m:fPr>
                            <m:ctrlPr>
                              <a:rPr lang="it-IT" b="0" i="1" smtClean="0">
                                <a:solidFill>
                                  <a:schemeClr val="bg1"/>
                                </a:solidFill>
                                <a:latin typeface="Cambria Math" panose="02040503050406030204" pitchFamily="18" charset="0"/>
                              </a:rPr>
                            </m:ctrlPr>
                          </m:fPr>
                          <m:num>
                            <m:sSub>
                              <m:sSubPr>
                                <m:ctrlPr>
                                  <a:rPr lang="it-IT" b="0" i="1" smtClean="0">
                                    <a:solidFill>
                                      <a:schemeClr val="bg1"/>
                                    </a:solidFill>
                                    <a:latin typeface="Cambria Math" panose="02040503050406030204" pitchFamily="18" charset="0"/>
                                  </a:rPr>
                                </m:ctrlPr>
                              </m:sSubPr>
                              <m:e>
                                <m:r>
                                  <a:rPr lang="it-IT" b="0" i="1" smtClean="0">
                                    <a:solidFill>
                                      <a:schemeClr val="bg1"/>
                                    </a:solidFill>
                                    <a:latin typeface="Cambria Math" panose="02040503050406030204" pitchFamily="18" charset="0"/>
                                  </a:rPr>
                                  <m:t>𝛽</m:t>
                                </m:r>
                              </m:e>
                              <m:sub>
                                <m:r>
                                  <a:rPr lang="it-IT" b="0" i="1" smtClean="0">
                                    <a:solidFill>
                                      <a:schemeClr val="bg1"/>
                                    </a:solidFill>
                                    <a:latin typeface="Cambria Math" panose="02040503050406030204" pitchFamily="18" charset="0"/>
                                  </a:rPr>
                                  <m:t>𝑖</m:t>
                                </m:r>
                              </m:sub>
                            </m:sSub>
                            <m:d>
                              <m:dPr>
                                <m:ctrlPr>
                                  <a:rPr lang="it-IT" b="0" i="1" smtClean="0">
                                    <a:solidFill>
                                      <a:schemeClr val="bg1"/>
                                    </a:solidFill>
                                    <a:latin typeface="Cambria Math" panose="02040503050406030204" pitchFamily="18" charset="0"/>
                                  </a:rPr>
                                </m:ctrlPr>
                              </m:dPr>
                              <m:e>
                                <m:sSub>
                                  <m:sSubPr>
                                    <m:ctrlPr>
                                      <a:rPr lang="it-IT" b="0" i="1" smtClean="0">
                                        <a:solidFill>
                                          <a:schemeClr val="bg1"/>
                                        </a:solidFill>
                                        <a:latin typeface="Cambria Math" panose="02040503050406030204" pitchFamily="18" charset="0"/>
                                      </a:rPr>
                                    </m:ctrlPr>
                                  </m:sSubPr>
                                  <m:e>
                                    <m:r>
                                      <a:rPr lang="it-IT" b="0" i="1" smtClean="0">
                                        <a:solidFill>
                                          <a:schemeClr val="bg1"/>
                                        </a:solidFill>
                                        <a:latin typeface="Cambria Math" panose="02040503050406030204" pitchFamily="18" charset="0"/>
                                      </a:rPr>
                                      <m:t>𝐶</m:t>
                                    </m:r>
                                  </m:e>
                                  <m:sub>
                                    <m:r>
                                      <a:rPr lang="it-IT" b="0" i="1" smtClean="0">
                                        <a:solidFill>
                                          <a:schemeClr val="bg1"/>
                                        </a:solidFill>
                                        <a:latin typeface="Cambria Math" panose="02040503050406030204" pitchFamily="18" charset="0"/>
                                      </a:rPr>
                                      <m:t>𝑖</m:t>
                                    </m:r>
                                  </m:sub>
                                </m:sSub>
                              </m:e>
                            </m:d>
                          </m:num>
                          <m:den>
                            <m:sSub>
                              <m:sSubPr>
                                <m:ctrlPr>
                                  <a:rPr lang="it-IT" b="0" i="1" smtClean="0">
                                    <a:solidFill>
                                      <a:schemeClr val="bg1"/>
                                    </a:solidFill>
                                    <a:latin typeface="Cambria Math" panose="02040503050406030204" pitchFamily="18" charset="0"/>
                                  </a:rPr>
                                </m:ctrlPr>
                              </m:sSubPr>
                              <m:e>
                                <m:r>
                                  <a:rPr lang="it-IT" b="0" i="1" smtClean="0">
                                    <a:solidFill>
                                      <a:schemeClr val="bg1"/>
                                    </a:solidFill>
                                    <a:latin typeface="Cambria Math" panose="02040503050406030204" pitchFamily="18" charset="0"/>
                                  </a:rPr>
                                  <m:t>𝐸</m:t>
                                </m:r>
                              </m:e>
                              <m:sub>
                                <m:r>
                                  <a:rPr lang="it-IT" b="0" i="1" smtClean="0">
                                    <a:solidFill>
                                      <a:schemeClr val="bg1"/>
                                    </a:solidFill>
                                    <a:latin typeface="Cambria Math" panose="02040503050406030204" pitchFamily="18" charset="0"/>
                                  </a:rPr>
                                  <m:t>𝑜𝑙𝑑</m:t>
                                </m:r>
                              </m:sub>
                            </m:sSub>
                          </m:den>
                        </m:f>
                        <m:r>
                          <a:rPr lang="it-IT" b="0" i="1" smtClean="0">
                            <a:solidFill>
                              <a:schemeClr val="bg1"/>
                            </a:solidFill>
                            <a:latin typeface="Cambria Math" panose="02040503050406030204" pitchFamily="18" charset="0"/>
                          </a:rPr>
                          <m:t>⋅</m:t>
                        </m:r>
                        <m:sSub>
                          <m:sSubPr>
                            <m:ctrlPr>
                              <a:rPr lang="it-IT" b="0" i="1" smtClean="0">
                                <a:solidFill>
                                  <a:schemeClr val="bg1"/>
                                </a:solidFill>
                                <a:latin typeface="Cambria Math" panose="02040503050406030204" pitchFamily="18" charset="0"/>
                              </a:rPr>
                            </m:ctrlPr>
                          </m:sSubPr>
                          <m:e>
                            <m:r>
                              <a:rPr lang="it-IT" b="0" i="1" smtClean="0">
                                <a:solidFill>
                                  <a:schemeClr val="bg1"/>
                                </a:solidFill>
                                <a:latin typeface="Cambria Math" panose="02040503050406030204" pitchFamily="18" charset="0"/>
                              </a:rPr>
                              <m:t>𝐸</m:t>
                            </m:r>
                          </m:e>
                          <m:sub>
                            <m:r>
                              <a:rPr lang="it-IT" b="0" i="1" smtClean="0">
                                <a:solidFill>
                                  <a:schemeClr val="bg1"/>
                                </a:solidFill>
                                <a:latin typeface="Cambria Math" panose="02040503050406030204" pitchFamily="18" charset="0"/>
                              </a:rPr>
                              <m:t>𝑛𝑒𝑤</m:t>
                            </m:r>
                          </m:sub>
                        </m:sSub>
                      </m:oMath>
                    </m:oMathPara>
                  </a14:m>
                  <a:endParaRPr lang="it-IT" dirty="0">
                    <a:solidFill>
                      <a:schemeClr val="bg1"/>
                    </a:solidFill>
                  </a:endParaRPr>
                </a:p>
              </p:txBody>
            </p:sp>
          </mc:Choice>
          <mc:Fallback>
            <p:sp>
              <p:nvSpPr>
                <p:cNvPr id="17" name="CasellaDiTesto 16">
                  <a:extLst>
                    <a:ext uri="{FF2B5EF4-FFF2-40B4-BE49-F238E27FC236}">
                      <a16:creationId xmlns:a16="http://schemas.microsoft.com/office/drawing/2014/main" id="{CE6C657F-16CB-4005-91D6-6BB9BFD5D73C}"/>
                    </a:ext>
                  </a:extLst>
                </p:cNvPr>
                <p:cNvSpPr txBox="1">
                  <a:spLocks noRot="1" noChangeAspect="1" noMove="1" noResize="1" noEditPoints="1" noAdjustHandles="1" noChangeArrowheads="1" noChangeShapeType="1" noTextEdit="1"/>
                </p:cNvSpPr>
                <p:nvPr/>
              </p:nvSpPr>
              <p:spPr>
                <a:xfrm>
                  <a:off x="4358584" y="1697453"/>
                  <a:ext cx="2127121" cy="584327"/>
                </a:xfrm>
                <a:prstGeom prst="rect">
                  <a:avLst/>
                </a:prstGeom>
                <a:blipFill>
                  <a:blip r:embed="rId3"/>
                  <a:stretch>
                    <a:fillRect/>
                  </a:stretch>
                </a:blipFill>
              </p:spPr>
              <p:txBody>
                <a:bodyPr/>
                <a:lstStyle/>
                <a:p>
                  <a:r>
                    <a:rPr lang="it-IT">
                      <a:noFill/>
                    </a:rPr>
                    <a:t> </a:t>
                  </a:r>
                </a:p>
              </p:txBody>
            </p:sp>
          </mc:Fallback>
        </mc:AlternateContent>
      </p:grpSp>
      <mc:AlternateContent xmlns:mc="http://schemas.openxmlformats.org/markup-compatibility/2006">
        <mc:Choice xmlns:a14="http://schemas.microsoft.com/office/drawing/2010/main" Requires="a14">
          <p:sp>
            <p:nvSpPr>
              <p:cNvPr id="21" name="CasellaDiTesto 20">
                <a:extLst>
                  <a:ext uri="{FF2B5EF4-FFF2-40B4-BE49-F238E27FC236}">
                    <a16:creationId xmlns:a16="http://schemas.microsoft.com/office/drawing/2014/main" id="{4DCA8927-EEB0-43A3-97C1-B6F683540CB5}"/>
                  </a:ext>
                </a:extLst>
              </p:cNvPr>
              <p:cNvSpPr txBox="1"/>
              <p:nvPr/>
            </p:nvSpPr>
            <p:spPr>
              <a:xfrm>
                <a:off x="201872" y="2583712"/>
                <a:ext cx="9969331" cy="1201355"/>
              </a:xfrm>
              <a:prstGeom prst="rect">
                <a:avLst/>
              </a:prstGeom>
              <a:noFill/>
            </p:spPr>
            <p:txBody>
              <a:bodyPr wrap="square" rtlCol="0">
                <a:spAutoFit/>
              </a:bodyPr>
              <a:lstStyle/>
              <a:p>
                <a:pPr marL="742950" lvl="1" indent="-285750" algn="just">
                  <a:buFont typeface="Wingdings" panose="05000000000000000000" pitchFamily="2" charset="2"/>
                  <a:buChar char="§"/>
                </a:pPr>
                <a:r>
                  <a:rPr lang="it-IT" dirty="0"/>
                  <a:t>A questo punto il </a:t>
                </a:r>
                <a:r>
                  <a:rPr lang="it-IT" b="1" dirty="0"/>
                  <a:t>nuovo clique belief </a:t>
                </a:r>
                <a14:m>
                  <m:oMath xmlns:m="http://schemas.openxmlformats.org/officeDocument/2006/math">
                    <m:sSubSup>
                      <m:sSubSupPr>
                        <m:ctrlPr>
                          <a:rPr lang="it-IT" i="1" smtClean="0">
                            <a:latin typeface="Cambria Math" panose="02040503050406030204" pitchFamily="18" charset="0"/>
                          </a:rPr>
                        </m:ctrlPr>
                      </m:sSubSupPr>
                      <m:e>
                        <m:r>
                          <a:rPr lang="it-IT" b="0" i="1" smtClean="0">
                            <a:latin typeface="Cambria Math" panose="02040503050406030204" pitchFamily="18" charset="0"/>
                          </a:rPr>
                          <m:t>𝛽</m:t>
                        </m:r>
                      </m:e>
                      <m:sub>
                        <m:r>
                          <a:rPr lang="it-IT" b="0" i="1" smtClean="0">
                            <a:latin typeface="Cambria Math" panose="02040503050406030204" pitchFamily="18" charset="0"/>
                          </a:rPr>
                          <m:t>𝑖</m:t>
                        </m:r>
                      </m:sub>
                      <m:sup>
                        <m:r>
                          <a:rPr lang="it-IT" b="0" i="1" smtClean="0">
                            <a:latin typeface="Cambria Math" panose="02040503050406030204" pitchFamily="18" charset="0"/>
                          </a:rPr>
                          <m:t>𝑛𝑒𝑤</m:t>
                        </m:r>
                      </m:sup>
                    </m:sSubSup>
                  </m:oMath>
                </a14:m>
                <a:r>
                  <a:rPr lang="it-IT" dirty="0"/>
                  <a:t> della clique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𝑖</m:t>
                        </m:r>
                      </m:sub>
                    </m:sSub>
                  </m:oMath>
                </a14:m>
                <a:r>
                  <a:rPr lang="it-IT" dirty="0"/>
                  <a:t> è coerente con la nuova evidenza aggiunta. Dobbiamo quindi propagare il cambiamento a tutte le altre clique del JT. Per farlo è sufficiente eseguire una </a:t>
                </a:r>
                <a:r>
                  <a:rPr lang="it-IT" b="1" dirty="0"/>
                  <a:t>fase downword</a:t>
                </a:r>
                <a:r>
                  <a:rPr lang="it-IT" dirty="0"/>
                  <a:t> dell’algoritmo di message passing descritto precedentemente utilizzando come clique radice la clique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𝐶</m:t>
                        </m:r>
                      </m:e>
                      <m:sub>
                        <m:r>
                          <a:rPr lang="it-IT" i="1">
                            <a:latin typeface="Cambria Math" panose="02040503050406030204" pitchFamily="18" charset="0"/>
                          </a:rPr>
                          <m:t>𝑖</m:t>
                        </m:r>
                      </m:sub>
                    </m:sSub>
                  </m:oMath>
                </a14:m>
                <a:r>
                  <a:rPr lang="it-IT" dirty="0"/>
                  <a:t> già aggiornata.</a:t>
                </a:r>
              </a:p>
            </p:txBody>
          </p:sp>
        </mc:Choice>
        <mc:Fallback>
          <p:sp>
            <p:nvSpPr>
              <p:cNvPr id="21" name="CasellaDiTesto 20">
                <a:extLst>
                  <a:ext uri="{FF2B5EF4-FFF2-40B4-BE49-F238E27FC236}">
                    <a16:creationId xmlns:a16="http://schemas.microsoft.com/office/drawing/2014/main" id="{4DCA8927-EEB0-43A3-97C1-B6F683540CB5}"/>
                  </a:ext>
                </a:extLst>
              </p:cNvPr>
              <p:cNvSpPr txBox="1">
                <a:spLocks noRot="1" noChangeAspect="1" noMove="1" noResize="1" noEditPoints="1" noAdjustHandles="1" noChangeArrowheads="1" noChangeShapeType="1" noTextEdit="1"/>
              </p:cNvSpPr>
              <p:nvPr/>
            </p:nvSpPr>
            <p:spPr>
              <a:xfrm>
                <a:off x="201872" y="2583712"/>
                <a:ext cx="9969331" cy="1201355"/>
              </a:xfrm>
              <a:prstGeom prst="rect">
                <a:avLst/>
              </a:prstGeom>
              <a:blipFill>
                <a:blip r:embed="rId4"/>
                <a:stretch>
                  <a:fillRect t="-2538" r="-489" b="-7614"/>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25" name="CasellaDiTesto 24">
                <a:extLst>
                  <a:ext uri="{FF2B5EF4-FFF2-40B4-BE49-F238E27FC236}">
                    <a16:creationId xmlns:a16="http://schemas.microsoft.com/office/drawing/2014/main" id="{A8DB3E76-E0F6-4665-8587-EA8969942B02}"/>
                  </a:ext>
                </a:extLst>
              </p:cNvPr>
              <p:cNvSpPr txBox="1"/>
              <p:nvPr/>
            </p:nvSpPr>
            <p:spPr>
              <a:xfrm>
                <a:off x="201871" y="3785067"/>
                <a:ext cx="9969331" cy="391517"/>
              </a:xfrm>
              <a:prstGeom prst="rect">
                <a:avLst/>
              </a:prstGeom>
              <a:noFill/>
            </p:spPr>
            <p:txBody>
              <a:bodyPr wrap="square" rtlCol="0">
                <a:spAutoFit/>
              </a:bodyPr>
              <a:lstStyle/>
              <a:p>
                <a:pPr marL="742950" lvl="1" indent="-285750" algn="just">
                  <a:buFont typeface="Wingdings" panose="05000000000000000000" pitchFamily="2" charset="2"/>
                  <a:buChar char="§"/>
                </a:pPr>
                <a:r>
                  <a:rPr lang="it-IT" dirty="0"/>
                  <a:t>Calcoliamo quindi il nuovo </a:t>
                </a:r>
                <a:r>
                  <a:rPr lang="it-IT" b="1" dirty="0"/>
                  <a:t>sepset belief </a:t>
                </a:r>
                <a14:m>
                  <m:oMath xmlns:m="http://schemas.openxmlformats.org/officeDocument/2006/math">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𝜇</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𝑘</m:t>
                        </m:r>
                      </m:sub>
                      <m:sup>
                        <m:r>
                          <a:rPr lang="it-IT" b="0" i="1" smtClean="0">
                            <a:latin typeface="Cambria Math" panose="02040503050406030204" pitchFamily="18" charset="0"/>
                          </a:rPr>
                          <m:t>𝑛𝑒𝑤</m:t>
                        </m:r>
                      </m:sup>
                    </m:sSubSup>
                  </m:oMath>
                </a14:m>
                <a:r>
                  <a:rPr lang="it-IT" dirty="0"/>
                  <a:t> come marginalizzazione di </a:t>
                </a:r>
                <a14:m>
                  <m:oMath xmlns:m="http://schemas.openxmlformats.org/officeDocument/2006/math">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𝛽</m:t>
                        </m:r>
                      </m:e>
                      <m:sub>
                        <m:r>
                          <a:rPr lang="it-IT" b="0" i="1" smtClean="0">
                            <a:latin typeface="Cambria Math" panose="02040503050406030204" pitchFamily="18" charset="0"/>
                          </a:rPr>
                          <m:t>𝑖</m:t>
                        </m:r>
                      </m:sub>
                      <m:sup>
                        <m:r>
                          <a:rPr lang="it-IT" b="0" i="1" smtClean="0">
                            <a:latin typeface="Cambria Math" panose="02040503050406030204" pitchFamily="18" charset="0"/>
                          </a:rPr>
                          <m:t>𝑛𝑒𝑤</m:t>
                        </m:r>
                      </m:sup>
                    </m:sSubSup>
                  </m:oMath>
                </a14:m>
                <a:r>
                  <a:rPr lang="it-IT" dirty="0"/>
                  <a:t>: </a:t>
                </a:r>
              </a:p>
            </p:txBody>
          </p:sp>
        </mc:Choice>
        <mc:Fallback>
          <p:sp>
            <p:nvSpPr>
              <p:cNvPr id="25" name="CasellaDiTesto 24">
                <a:extLst>
                  <a:ext uri="{FF2B5EF4-FFF2-40B4-BE49-F238E27FC236}">
                    <a16:creationId xmlns:a16="http://schemas.microsoft.com/office/drawing/2014/main" id="{A8DB3E76-E0F6-4665-8587-EA8969942B02}"/>
                  </a:ext>
                </a:extLst>
              </p:cNvPr>
              <p:cNvSpPr txBox="1">
                <a:spLocks noRot="1" noChangeAspect="1" noMove="1" noResize="1" noEditPoints="1" noAdjustHandles="1" noChangeArrowheads="1" noChangeShapeType="1" noTextEdit="1"/>
              </p:cNvSpPr>
              <p:nvPr/>
            </p:nvSpPr>
            <p:spPr>
              <a:xfrm>
                <a:off x="201871" y="3785067"/>
                <a:ext cx="9969331" cy="391517"/>
              </a:xfrm>
              <a:prstGeom prst="rect">
                <a:avLst/>
              </a:prstGeom>
              <a:blipFill>
                <a:blip r:embed="rId5"/>
                <a:stretch>
                  <a:fillRect t="-7813" b="-20313"/>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26" name="CasellaDiTesto 25">
                <a:extLst>
                  <a:ext uri="{FF2B5EF4-FFF2-40B4-BE49-F238E27FC236}">
                    <a16:creationId xmlns:a16="http://schemas.microsoft.com/office/drawing/2014/main" id="{118E9258-157F-474F-A921-21B7D87D680A}"/>
                  </a:ext>
                </a:extLst>
              </p:cNvPr>
              <p:cNvSpPr txBox="1"/>
              <p:nvPr/>
            </p:nvSpPr>
            <p:spPr>
              <a:xfrm>
                <a:off x="201871" y="5132945"/>
                <a:ext cx="9969331" cy="369332"/>
              </a:xfrm>
              <a:prstGeom prst="rect">
                <a:avLst/>
              </a:prstGeom>
              <a:noFill/>
            </p:spPr>
            <p:txBody>
              <a:bodyPr wrap="square" rtlCol="0">
                <a:spAutoFit/>
              </a:bodyPr>
              <a:lstStyle/>
              <a:p>
                <a:pPr marL="742950" lvl="1" indent="-285750" algn="just">
                  <a:buFont typeface="Wingdings" panose="05000000000000000000" pitchFamily="2" charset="2"/>
                  <a:buChar char="§"/>
                </a:pPr>
                <a:r>
                  <a:rPr lang="it-IT" dirty="0"/>
                  <a:t>Il generico </a:t>
                </a:r>
                <a:r>
                  <a:rPr lang="it-IT" b="1" dirty="0"/>
                  <a:t>clique belief </a:t>
                </a:r>
                <a14:m>
                  <m:oMath xmlns:m="http://schemas.openxmlformats.org/officeDocument/2006/math">
                    <m:sSubSup>
                      <m:sSubSupPr>
                        <m:ctrlPr>
                          <a:rPr lang="it-IT" i="1" smtClean="0">
                            <a:latin typeface="Cambria Math" panose="02040503050406030204" pitchFamily="18" charset="0"/>
                          </a:rPr>
                        </m:ctrlPr>
                      </m:sSubSupPr>
                      <m:e>
                        <m:r>
                          <a:rPr lang="it-IT" b="0" i="1" smtClean="0">
                            <a:latin typeface="Cambria Math" panose="02040503050406030204" pitchFamily="18" charset="0"/>
                          </a:rPr>
                          <m:t>𝛽</m:t>
                        </m:r>
                      </m:e>
                      <m:sub>
                        <m:r>
                          <a:rPr lang="it-IT" b="0" i="1" smtClean="0">
                            <a:latin typeface="Cambria Math" panose="02040503050406030204" pitchFamily="18" charset="0"/>
                          </a:rPr>
                          <m:t>𝑘</m:t>
                        </m:r>
                      </m:sub>
                      <m:sup>
                        <m:r>
                          <a:rPr lang="it-IT" b="0" i="1" smtClean="0">
                            <a:latin typeface="Cambria Math" panose="02040503050406030204" pitchFamily="18" charset="0"/>
                          </a:rPr>
                          <m:t>𝑛𝑒𝑤</m:t>
                        </m:r>
                      </m:sup>
                    </m:sSubSup>
                  </m:oMath>
                </a14:m>
                <a:r>
                  <a:rPr lang="it-IT" dirty="0"/>
                  <a:t>della generica clique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𝑘</m:t>
                        </m:r>
                      </m:sub>
                    </m:sSub>
                  </m:oMath>
                </a14:m>
                <a:r>
                  <a:rPr lang="it-IT" dirty="0"/>
                  <a:t> verrà calcolato quindi come:</a:t>
                </a:r>
              </a:p>
            </p:txBody>
          </p:sp>
        </mc:Choice>
        <mc:Fallback>
          <p:sp>
            <p:nvSpPr>
              <p:cNvPr id="26" name="CasellaDiTesto 25">
                <a:extLst>
                  <a:ext uri="{FF2B5EF4-FFF2-40B4-BE49-F238E27FC236}">
                    <a16:creationId xmlns:a16="http://schemas.microsoft.com/office/drawing/2014/main" id="{118E9258-157F-474F-A921-21B7D87D680A}"/>
                  </a:ext>
                </a:extLst>
              </p:cNvPr>
              <p:cNvSpPr txBox="1">
                <a:spLocks noRot="1" noChangeAspect="1" noMove="1" noResize="1" noEditPoints="1" noAdjustHandles="1" noChangeArrowheads="1" noChangeShapeType="1" noTextEdit="1"/>
              </p:cNvSpPr>
              <p:nvPr/>
            </p:nvSpPr>
            <p:spPr>
              <a:xfrm>
                <a:off x="201871" y="5132945"/>
                <a:ext cx="9969331" cy="369332"/>
              </a:xfrm>
              <a:prstGeom prst="rect">
                <a:avLst/>
              </a:prstGeom>
              <a:blipFill>
                <a:blip r:embed="rId6"/>
                <a:stretch>
                  <a:fillRect t="-8197" b="-24590"/>
                </a:stretch>
              </a:blipFill>
            </p:spPr>
            <p:txBody>
              <a:bodyPr/>
              <a:lstStyle/>
              <a:p>
                <a:r>
                  <a:rPr lang="it-IT">
                    <a:noFill/>
                  </a:rPr>
                  <a:t> </a:t>
                </a:r>
              </a:p>
            </p:txBody>
          </p:sp>
        </mc:Fallback>
      </mc:AlternateContent>
      <p:grpSp>
        <p:nvGrpSpPr>
          <p:cNvPr id="27" name="Gruppo 26">
            <a:extLst>
              <a:ext uri="{FF2B5EF4-FFF2-40B4-BE49-F238E27FC236}">
                <a16:creationId xmlns:a16="http://schemas.microsoft.com/office/drawing/2014/main" id="{F690204E-4160-47F1-978E-2C1CAB1487A9}"/>
              </a:ext>
            </a:extLst>
          </p:cNvPr>
          <p:cNvGrpSpPr/>
          <p:nvPr/>
        </p:nvGrpSpPr>
        <p:grpSpPr>
          <a:xfrm>
            <a:off x="0" y="5542021"/>
            <a:ext cx="10191995" cy="800220"/>
            <a:chOff x="0" y="1589506"/>
            <a:chExt cx="10191995" cy="800220"/>
          </a:xfrm>
        </p:grpSpPr>
        <p:grpSp>
          <p:nvGrpSpPr>
            <p:cNvPr id="28" name="Gruppo 27">
              <a:extLst>
                <a:ext uri="{FF2B5EF4-FFF2-40B4-BE49-F238E27FC236}">
                  <a16:creationId xmlns:a16="http://schemas.microsoft.com/office/drawing/2014/main" id="{8BD0ED49-0EF7-4163-BD94-3B70E34FC534}"/>
                </a:ext>
              </a:extLst>
            </p:cNvPr>
            <p:cNvGrpSpPr/>
            <p:nvPr/>
          </p:nvGrpSpPr>
          <p:grpSpPr>
            <a:xfrm>
              <a:off x="0" y="1589506"/>
              <a:ext cx="10191995" cy="800220"/>
              <a:chOff x="0" y="3457773"/>
              <a:chExt cx="10191995" cy="800220"/>
            </a:xfrm>
          </p:grpSpPr>
          <p:sp>
            <p:nvSpPr>
              <p:cNvPr id="30" name="Rettangolo 29">
                <a:extLst>
                  <a:ext uri="{FF2B5EF4-FFF2-40B4-BE49-F238E27FC236}">
                    <a16:creationId xmlns:a16="http://schemas.microsoft.com/office/drawing/2014/main" id="{7F12421E-5C39-4F43-BE94-A59183952610}"/>
                  </a:ext>
                </a:extLst>
              </p:cNvPr>
              <p:cNvSpPr/>
              <p:nvPr/>
            </p:nvSpPr>
            <p:spPr>
              <a:xfrm>
                <a:off x="0" y="3457773"/>
                <a:ext cx="10191995" cy="800220"/>
              </a:xfrm>
              <a:prstGeom prst="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1" name="CasellaDiTesto 30">
                <a:extLst>
                  <a:ext uri="{FF2B5EF4-FFF2-40B4-BE49-F238E27FC236}">
                    <a16:creationId xmlns:a16="http://schemas.microsoft.com/office/drawing/2014/main" id="{9BE2F282-E58D-4724-9EDC-ECD2E0F209DC}"/>
                  </a:ext>
                </a:extLst>
              </p:cNvPr>
              <p:cNvSpPr txBox="1"/>
              <p:nvPr/>
            </p:nvSpPr>
            <p:spPr>
              <a:xfrm>
                <a:off x="2203541" y="3709845"/>
                <a:ext cx="65" cy="307777"/>
              </a:xfrm>
              <a:prstGeom prst="rect">
                <a:avLst/>
              </a:prstGeom>
              <a:noFill/>
            </p:spPr>
            <p:txBody>
              <a:bodyPr wrap="none" lIns="0" tIns="0" rIns="0" bIns="0" rtlCol="0">
                <a:spAutoFit/>
              </a:bodyPr>
              <a:lstStyle/>
              <a:p>
                <a:endParaRPr lang="it-IT" sz="2000" dirty="0">
                  <a:solidFill>
                    <a:schemeClr val="bg1"/>
                  </a:solidFill>
                </a:endParaRPr>
              </a:p>
            </p:txBody>
          </p:sp>
        </p:grpSp>
        <mc:AlternateContent xmlns:mc="http://schemas.openxmlformats.org/markup-compatibility/2006">
          <mc:Choice xmlns:a14="http://schemas.microsoft.com/office/drawing/2010/main" Requires="a14">
            <p:sp>
              <p:nvSpPr>
                <p:cNvPr id="29" name="CasellaDiTesto 28">
                  <a:extLst>
                    <a:ext uri="{FF2B5EF4-FFF2-40B4-BE49-F238E27FC236}">
                      <a16:creationId xmlns:a16="http://schemas.microsoft.com/office/drawing/2014/main" id="{7E3E8FC5-9C20-4E36-99B7-C99C699FBD71}"/>
                    </a:ext>
                  </a:extLst>
                </p:cNvPr>
                <p:cNvSpPr txBox="1"/>
                <p:nvPr/>
              </p:nvSpPr>
              <p:spPr>
                <a:xfrm>
                  <a:off x="4358584" y="1697453"/>
                  <a:ext cx="2212978" cy="60555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it-IT" i="1" smtClean="0">
                                <a:solidFill>
                                  <a:schemeClr val="bg1"/>
                                </a:solidFill>
                                <a:latin typeface="Cambria Math" panose="02040503050406030204" pitchFamily="18" charset="0"/>
                              </a:rPr>
                            </m:ctrlPr>
                          </m:sSubSupPr>
                          <m:e>
                            <m:r>
                              <a:rPr lang="it-IT" i="1">
                                <a:solidFill>
                                  <a:schemeClr val="bg1"/>
                                </a:solidFill>
                                <a:latin typeface="Cambria Math" panose="02040503050406030204" pitchFamily="18" charset="0"/>
                              </a:rPr>
                              <m:t>𝛽</m:t>
                            </m:r>
                          </m:e>
                          <m:sub>
                            <m:r>
                              <a:rPr lang="it-IT" b="0" i="1" smtClean="0">
                                <a:solidFill>
                                  <a:schemeClr val="bg1"/>
                                </a:solidFill>
                                <a:latin typeface="Cambria Math" panose="02040503050406030204" pitchFamily="18" charset="0"/>
                              </a:rPr>
                              <m:t>𝑘</m:t>
                            </m:r>
                            <m:r>
                              <a:rPr lang="it-IT" i="1">
                                <a:solidFill>
                                  <a:schemeClr val="bg1"/>
                                </a:solidFill>
                                <a:latin typeface="Cambria Math" panose="02040503050406030204" pitchFamily="18" charset="0"/>
                              </a:rPr>
                              <m:t> </m:t>
                            </m:r>
                          </m:sub>
                          <m:sup>
                            <m:r>
                              <a:rPr lang="it-IT" i="1">
                                <a:solidFill>
                                  <a:schemeClr val="bg1"/>
                                </a:solidFill>
                                <a:latin typeface="Cambria Math" panose="02040503050406030204" pitchFamily="18" charset="0"/>
                              </a:rPr>
                              <m:t>𝑛𝑒𝑤</m:t>
                            </m:r>
                          </m:sup>
                        </m:sSubSup>
                        <m:r>
                          <a:rPr lang="it-IT" b="0" i="1" smtClean="0">
                            <a:solidFill>
                              <a:schemeClr val="bg1"/>
                            </a:solidFill>
                            <a:latin typeface="Cambria Math" panose="02040503050406030204" pitchFamily="18" charset="0"/>
                          </a:rPr>
                          <m:t>←</m:t>
                        </m:r>
                        <m:f>
                          <m:fPr>
                            <m:ctrlPr>
                              <a:rPr lang="it-IT" b="0" i="1" smtClean="0">
                                <a:solidFill>
                                  <a:schemeClr val="bg1"/>
                                </a:solidFill>
                                <a:latin typeface="Cambria Math" panose="02040503050406030204" pitchFamily="18" charset="0"/>
                              </a:rPr>
                            </m:ctrlPr>
                          </m:fPr>
                          <m:num>
                            <m:sSub>
                              <m:sSubPr>
                                <m:ctrlPr>
                                  <a:rPr lang="it-IT" b="0" i="1" smtClean="0">
                                    <a:solidFill>
                                      <a:schemeClr val="bg1"/>
                                    </a:solidFill>
                                    <a:latin typeface="Cambria Math" panose="02040503050406030204" pitchFamily="18" charset="0"/>
                                  </a:rPr>
                                </m:ctrlPr>
                              </m:sSubPr>
                              <m:e>
                                <m:r>
                                  <a:rPr lang="it-IT" b="0" i="1" smtClean="0">
                                    <a:solidFill>
                                      <a:schemeClr val="bg1"/>
                                    </a:solidFill>
                                    <a:latin typeface="Cambria Math" panose="02040503050406030204" pitchFamily="18" charset="0"/>
                                  </a:rPr>
                                  <m:t>𝛽</m:t>
                                </m:r>
                              </m:e>
                              <m:sub>
                                <m:r>
                                  <a:rPr lang="it-IT" b="0" i="1" smtClean="0">
                                    <a:solidFill>
                                      <a:schemeClr val="bg1"/>
                                    </a:solidFill>
                                    <a:latin typeface="Cambria Math" panose="02040503050406030204" pitchFamily="18" charset="0"/>
                                  </a:rPr>
                                  <m:t>𝑘</m:t>
                                </m:r>
                              </m:sub>
                            </m:sSub>
                            <m:d>
                              <m:dPr>
                                <m:ctrlPr>
                                  <a:rPr lang="it-IT" b="0" i="1" smtClean="0">
                                    <a:solidFill>
                                      <a:schemeClr val="bg1"/>
                                    </a:solidFill>
                                    <a:latin typeface="Cambria Math" panose="02040503050406030204" pitchFamily="18" charset="0"/>
                                  </a:rPr>
                                </m:ctrlPr>
                              </m:dPr>
                              <m:e>
                                <m:sSub>
                                  <m:sSubPr>
                                    <m:ctrlPr>
                                      <a:rPr lang="it-IT" b="0" i="1" smtClean="0">
                                        <a:solidFill>
                                          <a:schemeClr val="bg1"/>
                                        </a:solidFill>
                                        <a:latin typeface="Cambria Math" panose="02040503050406030204" pitchFamily="18" charset="0"/>
                                      </a:rPr>
                                    </m:ctrlPr>
                                  </m:sSubPr>
                                  <m:e>
                                    <m:r>
                                      <a:rPr lang="it-IT" b="0" i="1" smtClean="0">
                                        <a:solidFill>
                                          <a:schemeClr val="bg1"/>
                                        </a:solidFill>
                                        <a:latin typeface="Cambria Math" panose="02040503050406030204" pitchFamily="18" charset="0"/>
                                      </a:rPr>
                                      <m:t>𝐶</m:t>
                                    </m:r>
                                  </m:e>
                                  <m:sub>
                                    <m:r>
                                      <a:rPr lang="it-IT" b="0" i="1" smtClean="0">
                                        <a:solidFill>
                                          <a:schemeClr val="bg1"/>
                                        </a:solidFill>
                                        <a:latin typeface="Cambria Math" panose="02040503050406030204" pitchFamily="18" charset="0"/>
                                      </a:rPr>
                                      <m:t>𝑘</m:t>
                                    </m:r>
                                  </m:sub>
                                </m:sSub>
                              </m:e>
                            </m:d>
                          </m:num>
                          <m:den>
                            <m:sSub>
                              <m:sSubPr>
                                <m:ctrlPr>
                                  <a:rPr lang="it-IT" b="0" i="1" smtClean="0">
                                    <a:solidFill>
                                      <a:schemeClr val="bg1"/>
                                    </a:solidFill>
                                    <a:latin typeface="Cambria Math" panose="02040503050406030204" pitchFamily="18" charset="0"/>
                                  </a:rPr>
                                </m:ctrlPr>
                              </m:sSubPr>
                              <m:e>
                                <m:r>
                                  <a:rPr lang="it-IT" b="0" i="1" smtClean="0">
                                    <a:solidFill>
                                      <a:schemeClr val="bg1"/>
                                    </a:solidFill>
                                    <a:latin typeface="Cambria Math" panose="02040503050406030204" pitchFamily="18" charset="0"/>
                                  </a:rPr>
                                  <m:t>𝜇</m:t>
                                </m:r>
                              </m:e>
                              <m:sub>
                                <m:r>
                                  <a:rPr lang="it-IT" b="0" i="1" smtClean="0">
                                    <a:solidFill>
                                      <a:schemeClr val="bg1"/>
                                    </a:solidFill>
                                    <a:latin typeface="Cambria Math" panose="02040503050406030204" pitchFamily="18" charset="0"/>
                                  </a:rPr>
                                  <m:t>𝑖</m:t>
                                </m:r>
                                <m:r>
                                  <a:rPr lang="it-IT" b="0" i="1" smtClean="0">
                                    <a:solidFill>
                                      <a:schemeClr val="bg1"/>
                                    </a:solidFill>
                                    <a:latin typeface="Cambria Math" panose="02040503050406030204" pitchFamily="18" charset="0"/>
                                  </a:rPr>
                                  <m:t>,</m:t>
                                </m:r>
                                <m:r>
                                  <a:rPr lang="it-IT" b="0" i="1" smtClean="0">
                                    <a:solidFill>
                                      <a:schemeClr val="bg1"/>
                                    </a:solidFill>
                                    <a:latin typeface="Cambria Math" panose="02040503050406030204" pitchFamily="18" charset="0"/>
                                  </a:rPr>
                                  <m:t>𝑘</m:t>
                                </m:r>
                              </m:sub>
                            </m:sSub>
                          </m:den>
                        </m:f>
                        <m:r>
                          <a:rPr lang="it-IT" b="0" i="1" smtClean="0">
                            <a:solidFill>
                              <a:schemeClr val="bg1"/>
                            </a:solidFill>
                            <a:latin typeface="Cambria Math" panose="02040503050406030204" pitchFamily="18" charset="0"/>
                          </a:rPr>
                          <m:t>⋅</m:t>
                        </m:r>
                        <m:sSubSup>
                          <m:sSubSupPr>
                            <m:ctrlPr>
                              <a:rPr lang="it-IT" b="0" i="1" smtClean="0">
                                <a:solidFill>
                                  <a:schemeClr val="bg1"/>
                                </a:solidFill>
                                <a:latin typeface="Cambria Math" panose="02040503050406030204" pitchFamily="18" charset="0"/>
                              </a:rPr>
                            </m:ctrlPr>
                          </m:sSubSupPr>
                          <m:e>
                            <m:r>
                              <a:rPr lang="it-IT" b="0" i="1" smtClean="0">
                                <a:solidFill>
                                  <a:schemeClr val="bg1"/>
                                </a:solidFill>
                                <a:latin typeface="Cambria Math" panose="02040503050406030204" pitchFamily="18" charset="0"/>
                              </a:rPr>
                              <m:t>𝜇</m:t>
                            </m:r>
                          </m:e>
                          <m:sub>
                            <m:r>
                              <a:rPr lang="it-IT" b="0" i="1" smtClean="0">
                                <a:solidFill>
                                  <a:schemeClr val="bg1"/>
                                </a:solidFill>
                                <a:latin typeface="Cambria Math" panose="02040503050406030204" pitchFamily="18" charset="0"/>
                              </a:rPr>
                              <m:t>𝑖</m:t>
                            </m:r>
                            <m:r>
                              <a:rPr lang="it-IT" b="0" i="1" smtClean="0">
                                <a:solidFill>
                                  <a:schemeClr val="bg1"/>
                                </a:solidFill>
                                <a:latin typeface="Cambria Math" panose="02040503050406030204" pitchFamily="18" charset="0"/>
                              </a:rPr>
                              <m:t>,</m:t>
                            </m:r>
                            <m:r>
                              <a:rPr lang="it-IT" b="0" i="1" smtClean="0">
                                <a:solidFill>
                                  <a:schemeClr val="bg1"/>
                                </a:solidFill>
                                <a:latin typeface="Cambria Math" panose="02040503050406030204" pitchFamily="18" charset="0"/>
                              </a:rPr>
                              <m:t>𝑘</m:t>
                            </m:r>
                          </m:sub>
                          <m:sup>
                            <m:r>
                              <a:rPr lang="it-IT" b="0" i="1" smtClean="0">
                                <a:solidFill>
                                  <a:schemeClr val="bg1"/>
                                </a:solidFill>
                                <a:latin typeface="Cambria Math" panose="02040503050406030204" pitchFamily="18" charset="0"/>
                              </a:rPr>
                              <m:t>𝑛𝑒𝑤</m:t>
                            </m:r>
                          </m:sup>
                        </m:sSubSup>
                      </m:oMath>
                    </m:oMathPara>
                  </a14:m>
                  <a:endParaRPr lang="it-IT" dirty="0">
                    <a:solidFill>
                      <a:schemeClr val="bg1"/>
                    </a:solidFill>
                  </a:endParaRPr>
                </a:p>
              </p:txBody>
            </p:sp>
          </mc:Choice>
          <mc:Fallback>
            <p:sp>
              <p:nvSpPr>
                <p:cNvPr id="29" name="CasellaDiTesto 28">
                  <a:extLst>
                    <a:ext uri="{FF2B5EF4-FFF2-40B4-BE49-F238E27FC236}">
                      <a16:creationId xmlns:a16="http://schemas.microsoft.com/office/drawing/2014/main" id="{7E3E8FC5-9C20-4E36-99B7-C99C699FBD71}"/>
                    </a:ext>
                  </a:extLst>
                </p:cNvPr>
                <p:cNvSpPr txBox="1">
                  <a:spLocks noRot="1" noChangeAspect="1" noMove="1" noResize="1" noEditPoints="1" noAdjustHandles="1" noChangeArrowheads="1" noChangeShapeType="1" noTextEdit="1"/>
                </p:cNvSpPr>
                <p:nvPr/>
              </p:nvSpPr>
              <p:spPr>
                <a:xfrm>
                  <a:off x="4358584" y="1697453"/>
                  <a:ext cx="2212978" cy="605550"/>
                </a:xfrm>
                <a:prstGeom prst="rect">
                  <a:avLst/>
                </a:prstGeom>
                <a:blipFill>
                  <a:blip r:embed="rId7"/>
                  <a:stretch>
                    <a:fillRect/>
                  </a:stretch>
                </a:blipFill>
              </p:spPr>
              <p:txBody>
                <a:bodyPr/>
                <a:lstStyle/>
                <a:p>
                  <a:r>
                    <a:rPr lang="it-IT">
                      <a:noFill/>
                    </a:rPr>
                    <a:t> </a:t>
                  </a:r>
                </a:p>
              </p:txBody>
            </p:sp>
          </mc:Fallback>
        </mc:AlternateContent>
      </p:grpSp>
      <p:grpSp>
        <p:nvGrpSpPr>
          <p:cNvPr id="19" name="Gruppo 18">
            <a:extLst>
              <a:ext uri="{FF2B5EF4-FFF2-40B4-BE49-F238E27FC236}">
                <a16:creationId xmlns:a16="http://schemas.microsoft.com/office/drawing/2014/main" id="{60A4F02E-E0DF-47F1-B4E9-997D55A1825B}"/>
              </a:ext>
            </a:extLst>
          </p:cNvPr>
          <p:cNvGrpSpPr/>
          <p:nvPr/>
        </p:nvGrpSpPr>
        <p:grpSpPr>
          <a:xfrm>
            <a:off x="0" y="4239815"/>
            <a:ext cx="10191995" cy="800220"/>
            <a:chOff x="0" y="4489295"/>
            <a:chExt cx="10191995" cy="800220"/>
          </a:xfrm>
        </p:grpSpPr>
        <p:grpSp>
          <p:nvGrpSpPr>
            <p:cNvPr id="33" name="Gruppo 32">
              <a:extLst>
                <a:ext uri="{FF2B5EF4-FFF2-40B4-BE49-F238E27FC236}">
                  <a16:creationId xmlns:a16="http://schemas.microsoft.com/office/drawing/2014/main" id="{163BFBC3-3D32-4C03-8CF0-920BBB70708D}"/>
                </a:ext>
              </a:extLst>
            </p:cNvPr>
            <p:cNvGrpSpPr/>
            <p:nvPr/>
          </p:nvGrpSpPr>
          <p:grpSpPr>
            <a:xfrm>
              <a:off x="0" y="4489295"/>
              <a:ext cx="10191995" cy="800220"/>
              <a:chOff x="0" y="3457773"/>
              <a:chExt cx="10191995" cy="800220"/>
            </a:xfrm>
          </p:grpSpPr>
          <p:sp>
            <p:nvSpPr>
              <p:cNvPr id="35" name="Rettangolo 34">
                <a:extLst>
                  <a:ext uri="{FF2B5EF4-FFF2-40B4-BE49-F238E27FC236}">
                    <a16:creationId xmlns:a16="http://schemas.microsoft.com/office/drawing/2014/main" id="{4C44C1FD-7DF8-437B-B3BC-D6AC79A16A81}"/>
                  </a:ext>
                </a:extLst>
              </p:cNvPr>
              <p:cNvSpPr/>
              <p:nvPr/>
            </p:nvSpPr>
            <p:spPr>
              <a:xfrm>
                <a:off x="0" y="3457773"/>
                <a:ext cx="10191995" cy="800220"/>
              </a:xfrm>
              <a:prstGeom prst="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6" name="CasellaDiTesto 35">
                <a:extLst>
                  <a:ext uri="{FF2B5EF4-FFF2-40B4-BE49-F238E27FC236}">
                    <a16:creationId xmlns:a16="http://schemas.microsoft.com/office/drawing/2014/main" id="{BC55A967-8CAD-4409-B30A-5896A3A89286}"/>
                  </a:ext>
                </a:extLst>
              </p:cNvPr>
              <p:cNvSpPr txBox="1"/>
              <p:nvPr/>
            </p:nvSpPr>
            <p:spPr>
              <a:xfrm>
                <a:off x="2203541" y="3709845"/>
                <a:ext cx="65" cy="307777"/>
              </a:xfrm>
              <a:prstGeom prst="rect">
                <a:avLst/>
              </a:prstGeom>
              <a:noFill/>
            </p:spPr>
            <p:txBody>
              <a:bodyPr wrap="none" lIns="0" tIns="0" rIns="0" bIns="0" rtlCol="0">
                <a:spAutoFit/>
              </a:bodyPr>
              <a:lstStyle/>
              <a:p>
                <a:endParaRPr lang="it-IT" sz="2000" dirty="0">
                  <a:solidFill>
                    <a:schemeClr val="bg1"/>
                  </a:solidFill>
                </a:endParaRPr>
              </a:p>
            </p:txBody>
          </p:sp>
        </p:grpSp>
        <mc:AlternateContent xmlns:mc="http://schemas.openxmlformats.org/markup-compatibility/2006">
          <mc:Choice xmlns:a14="http://schemas.microsoft.com/office/drawing/2010/main" Requires="a14">
            <p:sp>
              <p:nvSpPr>
                <p:cNvPr id="34" name="CasellaDiTesto 33">
                  <a:extLst>
                    <a:ext uri="{FF2B5EF4-FFF2-40B4-BE49-F238E27FC236}">
                      <a16:creationId xmlns:a16="http://schemas.microsoft.com/office/drawing/2014/main" id="{717BFB2F-1B58-4637-B1C9-5ABFE330DBAD}"/>
                    </a:ext>
                  </a:extLst>
                </p:cNvPr>
                <p:cNvSpPr txBox="1"/>
                <p:nvPr/>
              </p:nvSpPr>
              <p:spPr>
                <a:xfrm>
                  <a:off x="3930710" y="4526581"/>
                  <a:ext cx="2330574" cy="72564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it-IT" b="0" i="1" smtClean="0">
                                <a:solidFill>
                                  <a:schemeClr val="bg1"/>
                                </a:solidFill>
                                <a:latin typeface="Cambria Math" panose="02040503050406030204" pitchFamily="18" charset="0"/>
                              </a:rPr>
                            </m:ctrlPr>
                          </m:sSubSupPr>
                          <m:e>
                            <m:r>
                              <a:rPr lang="it-IT" b="0" i="1" smtClean="0">
                                <a:solidFill>
                                  <a:schemeClr val="bg1"/>
                                </a:solidFill>
                                <a:latin typeface="Cambria Math" panose="02040503050406030204" pitchFamily="18" charset="0"/>
                              </a:rPr>
                              <m:t>𝜇</m:t>
                            </m:r>
                          </m:e>
                          <m:sub>
                            <m:r>
                              <a:rPr lang="it-IT" b="0" i="1" smtClean="0">
                                <a:solidFill>
                                  <a:schemeClr val="bg1"/>
                                </a:solidFill>
                                <a:latin typeface="Cambria Math" panose="02040503050406030204" pitchFamily="18" charset="0"/>
                              </a:rPr>
                              <m:t>𝑖</m:t>
                            </m:r>
                            <m:r>
                              <a:rPr lang="it-IT" b="0" i="1" smtClean="0">
                                <a:solidFill>
                                  <a:schemeClr val="bg1"/>
                                </a:solidFill>
                                <a:latin typeface="Cambria Math" panose="02040503050406030204" pitchFamily="18" charset="0"/>
                              </a:rPr>
                              <m:t>,</m:t>
                            </m:r>
                            <m:r>
                              <a:rPr lang="it-IT" b="0" i="1" smtClean="0">
                                <a:solidFill>
                                  <a:schemeClr val="bg1"/>
                                </a:solidFill>
                                <a:latin typeface="Cambria Math" panose="02040503050406030204" pitchFamily="18" charset="0"/>
                              </a:rPr>
                              <m:t>𝑘</m:t>
                            </m:r>
                          </m:sub>
                          <m:sup>
                            <m:r>
                              <a:rPr lang="it-IT" b="0" i="1" smtClean="0">
                                <a:solidFill>
                                  <a:schemeClr val="bg1"/>
                                </a:solidFill>
                                <a:latin typeface="Cambria Math" panose="02040503050406030204" pitchFamily="18" charset="0"/>
                              </a:rPr>
                              <m:t>𝑛𝑒𝑤</m:t>
                            </m:r>
                          </m:sup>
                        </m:sSubSup>
                        <m:r>
                          <a:rPr lang="it-IT" b="0" i="1" smtClean="0">
                            <a:solidFill>
                              <a:schemeClr val="bg1"/>
                            </a:solidFill>
                            <a:latin typeface="Cambria Math" panose="02040503050406030204" pitchFamily="18" charset="0"/>
                          </a:rPr>
                          <m:t>=</m:t>
                        </m:r>
                        <m:nary>
                          <m:naryPr>
                            <m:chr m:val="∑"/>
                            <m:supHide m:val="on"/>
                            <m:ctrlPr>
                              <a:rPr lang="it-IT" b="0" i="1" smtClean="0">
                                <a:solidFill>
                                  <a:schemeClr val="bg1"/>
                                </a:solidFill>
                                <a:latin typeface="Cambria Math" panose="02040503050406030204" pitchFamily="18" charset="0"/>
                              </a:rPr>
                            </m:ctrlPr>
                          </m:naryPr>
                          <m:sub>
                            <m:sSub>
                              <m:sSubPr>
                                <m:ctrlPr>
                                  <a:rPr lang="it-IT" b="0" i="1" smtClean="0">
                                    <a:solidFill>
                                      <a:schemeClr val="bg1"/>
                                    </a:solidFill>
                                    <a:latin typeface="Cambria Math" panose="02040503050406030204" pitchFamily="18" charset="0"/>
                                  </a:rPr>
                                </m:ctrlPr>
                              </m:sSubPr>
                              <m:e>
                                <m:r>
                                  <m:rPr>
                                    <m:brk m:alnAt="7"/>
                                  </m:rPr>
                                  <a:rPr lang="it-IT" b="0" i="1" smtClean="0">
                                    <a:solidFill>
                                      <a:schemeClr val="bg1"/>
                                    </a:solidFill>
                                    <a:latin typeface="Cambria Math" panose="02040503050406030204" pitchFamily="18" charset="0"/>
                                  </a:rPr>
                                  <m:t>𝐶</m:t>
                                </m:r>
                              </m:e>
                              <m:sub>
                                <m:r>
                                  <m:rPr>
                                    <m:brk m:alnAt="7"/>
                                  </m:rPr>
                                  <a:rPr lang="it-IT" b="0" i="1" smtClean="0">
                                    <a:solidFill>
                                      <a:schemeClr val="bg1"/>
                                    </a:solidFill>
                                    <a:latin typeface="Cambria Math" panose="02040503050406030204" pitchFamily="18" charset="0"/>
                                  </a:rPr>
                                  <m:t>𝑖</m:t>
                                </m:r>
                              </m:sub>
                            </m:sSub>
                            <m:r>
                              <m:rPr>
                                <m:brk m:alnAt="7"/>
                              </m:rPr>
                              <a:rPr lang="it-IT" b="0" i="1" smtClean="0">
                                <a:solidFill>
                                  <a:schemeClr val="bg1"/>
                                </a:solidFill>
                                <a:latin typeface="Cambria Math" panose="02040503050406030204" pitchFamily="18" charset="0"/>
                              </a:rPr>
                              <m:t>−</m:t>
                            </m:r>
                            <m:sSub>
                              <m:sSubPr>
                                <m:ctrlPr>
                                  <a:rPr lang="it-IT" b="0" i="1" smtClean="0">
                                    <a:solidFill>
                                      <a:schemeClr val="bg1"/>
                                    </a:solidFill>
                                    <a:latin typeface="Cambria Math" panose="02040503050406030204" pitchFamily="18" charset="0"/>
                                  </a:rPr>
                                </m:ctrlPr>
                              </m:sSubPr>
                              <m:e>
                                <m:r>
                                  <m:rPr>
                                    <m:brk m:alnAt="7"/>
                                  </m:rPr>
                                  <a:rPr lang="it-IT" b="0" i="1" smtClean="0">
                                    <a:solidFill>
                                      <a:schemeClr val="bg1"/>
                                    </a:solidFill>
                                    <a:latin typeface="Cambria Math" panose="02040503050406030204" pitchFamily="18" charset="0"/>
                                  </a:rPr>
                                  <m:t>𝑆</m:t>
                                </m:r>
                              </m:e>
                              <m:sub>
                                <m:r>
                                  <a:rPr lang="it-IT" b="0" i="1" smtClean="0">
                                    <a:solidFill>
                                      <a:schemeClr val="bg1"/>
                                    </a:solidFill>
                                    <a:latin typeface="Cambria Math" panose="02040503050406030204" pitchFamily="18" charset="0"/>
                                  </a:rPr>
                                  <m:t>𝑖</m:t>
                                </m:r>
                                <m:r>
                                  <a:rPr lang="it-IT" b="0" i="1" smtClean="0">
                                    <a:solidFill>
                                      <a:schemeClr val="bg1"/>
                                    </a:solidFill>
                                    <a:latin typeface="Cambria Math" panose="02040503050406030204" pitchFamily="18" charset="0"/>
                                  </a:rPr>
                                  <m:t>,</m:t>
                                </m:r>
                                <m:r>
                                  <a:rPr lang="it-IT" b="0" i="1" smtClean="0">
                                    <a:solidFill>
                                      <a:schemeClr val="bg1"/>
                                    </a:solidFill>
                                    <a:latin typeface="Cambria Math" panose="02040503050406030204" pitchFamily="18" charset="0"/>
                                  </a:rPr>
                                  <m:t>𝑘</m:t>
                                </m:r>
                              </m:sub>
                            </m:sSub>
                          </m:sub>
                          <m:sup/>
                          <m:e>
                            <m:sSubSup>
                              <m:sSubSupPr>
                                <m:ctrlPr>
                                  <a:rPr lang="it-IT" b="0" i="1" smtClean="0">
                                    <a:solidFill>
                                      <a:schemeClr val="bg1"/>
                                    </a:solidFill>
                                    <a:latin typeface="Cambria Math" panose="02040503050406030204" pitchFamily="18" charset="0"/>
                                  </a:rPr>
                                </m:ctrlPr>
                              </m:sSubSupPr>
                              <m:e>
                                <m:r>
                                  <a:rPr lang="it-IT" b="0" i="1" smtClean="0">
                                    <a:solidFill>
                                      <a:schemeClr val="bg1"/>
                                    </a:solidFill>
                                    <a:latin typeface="Cambria Math" panose="02040503050406030204" pitchFamily="18" charset="0"/>
                                  </a:rPr>
                                  <m:t>𝛽</m:t>
                                </m:r>
                              </m:e>
                              <m:sub>
                                <m:r>
                                  <a:rPr lang="it-IT" b="0" i="1" smtClean="0">
                                    <a:solidFill>
                                      <a:schemeClr val="bg1"/>
                                    </a:solidFill>
                                    <a:latin typeface="Cambria Math" panose="02040503050406030204" pitchFamily="18" charset="0"/>
                                  </a:rPr>
                                  <m:t>𝑖</m:t>
                                </m:r>
                              </m:sub>
                              <m:sup>
                                <m:r>
                                  <a:rPr lang="it-IT" b="0" i="1" smtClean="0">
                                    <a:solidFill>
                                      <a:schemeClr val="bg1"/>
                                    </a:solidFill>
                                    <a:latin typeface="Cambria Math" panose="02040503050406030204" pitchFamily="18" charset="0"/>
                                  </a:rPr>
                                  <m:t>𝑛𝑒𝑤</m:t>
                                </m:r>
                              </m:sup>
                            </m:sSubSup>
                            <m:d>
                              <m:dPr>
                                <m:ctrlPr>
                                  <a:rPr lang="it-IT" b="0" i="1" smtClean="0">
                                    <a:solidFill>
                                      <a:schemeClr val="bg1"/>
                                    </a:solidFill>
                                    <a:latin typeface="Cambria Math" panose="02040503050406030204" pitchFamily="18" charset="0"/>
                                  </a:rPr>
                                </m:ctrlPr>
                              </m:dPr>
                              <m:e>
                                <m:sSub>
                                  <m:sSubPr>
                                    <m:ctrlPr>
                                      <a:rPr lang="it-IT" b="0" i="1" smtClean="0">
                                        <a:solidFill>
                                          <a:schemeClr val="bg1"/>
                                        </a:solidFill>
                                        <a:latin typeface="Cambria Math" panose="02040503050406030204" pitchFamily="18" charset="0"/>
                                      </a:rPr>
                                    </m:ctrlPr>
                                  </m:sSubPr>
                                  <m:e>
                                    <m:r>
                                      <a:rPr lang="it-IT" b="0" i="1" smtClean="0">
                                        <a:solidFill>
                                          <a:schemeClr val="bg1"/>
                                        </a:solidFill>
                                        <a:latin typeface="Cambria Math" panose="02040503050406030204" pitchFamily="18" charset="0"/>
                                      </a:rPr>
                                      <m:t>𝐶</m:t>
                                    </m:r>
                                  </m:e>
                                  <m:sub>
                                    <m:r>
                                      <a:rPr lang="it-IT" b="0" i="1" smtClean="0">
                                        <a:solidFill>
                                          <a:schemeClr val="bg1"/>
                                        </a:solidFill>
                                        <a:latin typeface="Cambria Math" panose="02040503050406030204" pitchFamily="18" charset="0"/>
                                      </a:rPr>
                                      <m:t>𝑖</m:t>
                                    </m:r>
                                  </m:sub>
                                </m:sSub>
                              </m:e>
                            </m:d>
                          </m:e>
                        </m:nary>
                      </m:oMath>
                    </m:oMathPara>
                  </a14:m>
                  <a:endParaRPr lang="it-IT" dirty="0">
                    <a:solidFill>
                      <a:schemeClr val="bg1"/>
                    </a:solidFill>
                  </a:endParaRPr>
                </a:p>
              </p:txBody>
            </p:sp>
          </mc:Choice>
          <mc:Fallback>
            <p:sp>
              <p:nvSpPr>
                <p:cNvPr id="34" name="CasellaDiTesto 33">
                  <a:extLst>
                    <a:ext uri="{FF2B5EF4-FFF2-40B4-BE49-F238E27FC236}">
                      <a16:creationId xmlns:a16="http://schemas.microsoft.com/office/drawing/2014/main" id="{717BFB2F-1B58-4637-B1C9-5ABFE330DBAD}"/>
                    </a:ext>
                  </a:extLst>
                </p:cNvPr>
                <p:cNvSpPr txBox="1">
                  <a:spLocks noRot="1" noChangeAspect="1" noMove="1" noResize="1" noEditPoints="1" noAdjustHandles="1" noChangeArrowheads="1" noChangeShapeType="1" noTextEdit="1"/>
                </p:cNvSpPr>
                <p:nvPr/>
              </p:nvSpPr>
              <p:spPr>
                <a:xfrm>
                  <a:off x="3930710" y="4526581"/>
                  <a:ext cx="2330574" cy="725648"/>
                </a:xfrm>
                <a:prstGeom prst="rect">
                  <a:avLst/>
                </a:prstGeom>
                <a:blipFill>
                  <a:blip r:embed="rId8"/>
                  <a:stretch>
                    <a:fillRect/>
                  </a:stretch>
                </a:blipFill>
              </p:spPr>
              <p:txBody>
                <a:bodyPr/>
                <a:lstStyle/>
                <a:p>
                  <a:r>
                    <a:rPr lang="it-IT">
                      <a:noFill/>
                    </a:rPr>
                    <a:t> </a:t>
                  </a:r>
                </a:p>
              </p:txBody>
            </p:sp>
          </mc:Fallback>
        </mc:AlternateContent>
      </p:grpSp>
    </p:spTree>
    <p:extLst>
      <p:ext uri="{BB962C8B-B14F-4D97-AF65-F5344CB8AC3E}">
        <p14:creationId xmlns:p14="http://schemas.microsoft.com/office/powerpoint/2010/main" val="27677455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F222C1-A3CB-4650-A1DC-0D21404F24AD}"/>
              </a:ext>
            </a:extLst>
          </p:cNvPr>
          <p:cNvSpPr>
            <a:spLocks noGrp="1"/>
          </p:cNvSpPr>
          <p:nvPr>
            <p:ph type="title"/>
          </p:nvPr>
        </p:nvSpPr>
        <p:spPr/>
        <p:txBody>
          <a:bodyPr/>
          <a:lstStyle/>
          <a:p>
            <a:r>
              <a:rPr lang="it-IT" dirty="0"/>
              <a:t>Inferenza sul Junction tree </a:t>
            </a:r>
          </a:p>
        </p:txBody>
      </p:sp>
      <p:sp>
        <p:nvSpPr>
          <p:cNvPr id="3" name="Segnaposto testo 2">
            <a:extLst>
              <a:ext uri="{FF2B5EF4-FFF2-40B4-BE49-F238E27FC236}">
                <a16:creationId xmlns:a16="http://schemas.microsoft.com/office/drawing/2014/main" id="{69AF2EA2-2422-4049-B091-7A54A9D5780D}"/>
              </a:ext>
            </a:extLst>
          </p:cNvPr>
          <p:cNvSpPr>
            <a:spLocks noGrp="1"/>
          </p:cNvSpPr>
          <p:nvPr>
            <p:ph type="body" sz="quarter" idx="10"/>
          </p:nvPr>
        </p:nvSpPr>
        <p:spPr/>
        <p:txBody>
          <a:bodyPr/>
          <a:lstStyle/>
          <a:p>
            <a:pPr marL="160560" indent="0">
              <a:buNone/>
            </a:pPr>
            <a:r>
              <a:rPr lang="it-IT" dirty="0"/>
              <a:t>Singola variabile</a:t>
            </a:r>
          </a:p>
          <a:p>
            <a:pPr marL="160560" indent="0">
              <a:buNone/>
            </a:pPr>
            <a:r>
              <a:rPr lang="it-IT" dirty="0"/>
              <a:t>Più variabili in una clique</a:t>
            </a:r>
          </a:p>
          <a:p>
            <a:pPr marL="160560" indent="0">
              <a:buNone/>
            </a:pPr>
            <a:r>
              <a:rPr lang="it-IT" dirty="0"/>
              <a:t>Più variabili in più cliques</a:t>
            </a:r>
          </a:p>
        </p:txBody>
      </p:sp>
      <p:sp>
        <p:nvSpPr>
          <p:cNvPr id="4" name="Segnaposto numero diapositiva 3">
            <a:extLst>
              <a:ext uri="{FF2B5EF4-FFF2-40B4-BE49-F238E27FC236}">
                <a16:creationId xmlns:a16="http://schemas.microsoft.com/office/drawing/2014/main" id="{93B754F4-840A-4A7A-B14B-34BC13D5025D}"/>
              </a:ext>
            </a:extLst>
          </p:cNvPr>
          <p:cNvSpPr>
            <a:spLocks noGrp="1"/>
          </p:cNvSpPr>
          <p:nvPr>
            <p:ph type="sldNum" sz="quarter" idx="4"/>
          </p:nvPr>
        </p:nvSpPr>
        <p:spPr/>
        <p:txBody>
          <a:bodyPr/>
          <a:lstStyle/>
          <a:p>
            <a:fld id="{B10A38FF-12F8-4E69-A0FC-979B4CCD9591}" type="slidenum">
              <a:rPr lang="it-IT" smtClean="0"/>
              <a:pPr/>
              <a:t>63</a:t>
            </a:fld>
            <a:endParaRPr lang="it-IT" dirty="0"/>
          </a:p>
        </p:txBody>
      </p:sp>
    </p:spTree>
    <p:extLst>
      <p:ext uri="{BB962C8B-B14F-4D97-AF65-F5344CB8AC3E}">
        <p14:creationId xmlns:p14="http://schemas.microsoft.com/office/powerpoint/2010/main" val="22025571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E6CBB6-0371-4CB9-AB12-3C97763C1C28}"/>
              </a:ext>
            </a:extLst>
          </p:cNvPr>
          <p:cNvSpPr>
            <a:spLocks noGrp="1"/>
          </p:cNvSpPr>
          <p:nvPr>
            <p:ph type="title"/>
          </p:nvPr>
        </p:nvSpPr>
        <p:spPr/>
        <p:txBody>
          <a:bodyPr>
            <a:normAutofit fontScale="90000"/>
          </a:bodyPr>
          <a:lstStyle/>
          <a:p>
            <a:r>
              <a:rPr lang="it-IT" dirty="0"/>
              <a:t>Inferenza sul Junction tree </a:t>
            </a:r>
          </a:p>
        </p:txBody>
      </p:sp>
      <p:sp>
        <p:nvSpPr>
          <p:cNvPr id="3" name="Segnaposto numero diapositiva 2">
            <a:extLst>
              <a:ext uri="{FF2B5EF4-FFF2-40B4-BE49-F238E27FC236}">
                <a16:creationId xmlns:a16="http://schemas.microsoft.com/office/drawing/2014/main" id="{527E5D1E-F909-4E1A-924C-D4AAA7D153D9}"/>
              </a:ext>
            </a:extLst>
          </p:cNvPr>
          <p:cNvSpPr>
            <a:spLocks noGrp="1"/>
          </p:cNvSpPr>
          <p:nvPr>
            <p:ph type="sldNum" sz="quarter" idx="11"/>
          </p:nvPr>
        </p:nvSpPr>
        <p:spPr/>
        <p:txBody>
          <a:bodyPr/>
          <a:lstStyle/>
          <a:p>
            <a:fld id="{B10A38FF-12F8-4E69-A0FC-979B4CCD9591}" type="slidenum">
              <a:rPr lang="it-IT" smtClean="0"/>
              <a:pPr/>
              <a:t>64</a:t>
            </a:fld>
            <a:endParaRPr lang="it-IT" dirty="0"/>
          </a:p>
        </p:txBody>
      </p:sp>
      <p:sp>
        <p:nvSpPr>
          <p:cNvPr id="4" name="Segnaposto testo 3">
            <a:extLst>
              <a:ext uri="{FF2B5EF4-FFF2-40B4-BE49-F238E27FC236}">
                <a16:creationId xmlns:a16="http://schemas.microsoft.com/office/drawing/2014/main" id="{E4A07FED-8999-4C0D-A776-353FBBFF617A}"/>
              </a:ext>
            </a:extLst>
          </p:cNvPr>
          <p:cNvSpPr>
            <a:spLocks noGrp="1"/>
          </p:cNvSpPr>
          <p:nvPr>
            <p:ph type="body" sz="quarter" idx="13"/>
          </p:nvPr>
        </p:nvSpPr>
        <p:spPr/>
        <p:txBody>
          <a:bodyPr/>
          <a:lstStyle/>
          <a:p>
            <a:pPr marL="160560" indent="0" algn="l">
              <a:buNone/>
            </a:pPr>
            <a:r>
              <a:rPr lang="it-IT" dirty="0"/>
              <a:t>Introduzione</a:t>
            </a:r>
          </a:p>
          <a:p>
            <a:endParaRPr lang="it-IT" dirty="0"/>
          </a:p>
        </p:txBody>
      </p:sp>
      <p:sp>
        <p:nvSpPr>
          <p:cNvPr id="5" name="CasellaDiTesto 4">
            <a:extLst>
              <a:ext uri="{FF2B5EF4-FFF2-40B4-BE49-F238E27FC236}">
                <a16:creationId xmlns:a16="http://schemas.microsoft.com/office/drawing/2014/main" id="{DD6DA0DE-67CC-4CC5-AADA-CE86AD558342}"/>
              </a:ext>
            </a:extLst>
          </p:cNvPr>
          <p:cNvSpPr txBox="1"/>
          <p:nvPr/>
        </p:nvSpPr>
        <p:spPr>
          <a:xfrm>
            <a:off x="201881" y="1581163"/>
            <a:ext cx="10010898" cy="646331"/>
          </a:xfrm>
          <a:prstGeom prst="rect">
            <a:avLst/>
          </a:prstGeom>
          <a:noFill/>
        </p:spPr>
        <p:txBody>
          <a:bodyPr wrap="square" rtlCol="0">
            <a:spAutoFit/>
          </a:bodyPr>
          <a:lstStyle/>
          <a:p>
            <a:pPr algn="just"/>
            <a:r>
              <a:rPr lang="it-IT" dirty="0"/>
              <a:t>Una volta costruita la struttura del Junction Tree, inizializzate le clique e calibrato l’albero possiamo eseguire query direttamente al JT senza più considerare la struttura del DAG iniziale.</a:t>
            </a:r>
          </a:p>
        </p:txBody>
      </p:sp>
      <p:grpSp>
        <p:nvGrpSpPr>
          <p:cNvPr id="8" name="Gruppo 7">
            <a:extLst>
              <a:ext uri="{FF2B5EF4-FFF2-40B4-BE49-F238E27FC236}">
                <a16:creationId xmlns:a16="http://schemas.microsoft.com/office/drawing/2014/main" id="{AF622A02-4D41-4B4F-AFEB-FB792EDFF9F9}"/>
              </a:ext>
            </a:extLst>
          </p:cNvPr>
          <p:cNvGrpSpPr/>
          <p:nvPr/>
        </p:nvGrpSpPr>
        <p:grpSpPr>
          <a:xfrm>
            <a:off x="216725" y="2382559"/>
            <a:ext cx="10040586" cy="2092881"/>
            <a:chOff x="201881" y="2339207"/>
            <a:chExt cx="10040586" cy="2092881"/>
          </a:xfrm>
        </p:grpSpPr>
        <p:sp>
          <p:nvSpPr>
            <p:cNvPr id="6" name="CasellaDiTesto 5">
              <a:extLst>
                <a:ext uri="{FF2B5EF4-FFF2-40B4-BE49-F238E27FC236}">
                  <a16:creationId xmlns:a16="http://schemas.microsoft.com/office/drawing/2014/main" id="{D99715AC-93A9-45D9-A4E6-41089A165613}"/>
                </a:ext>
              </a:extLst>
            </p:cNvPr>
            <p:cNvSpPr txBox="1"/>
            <p:nvPr/>
          </p:nvSpPr>
          <p:spPr>
            <a:xfrm>
              <a:off x="201881" y="2339207"/>
              <a:ext cx="10010896" cy="369332"/>
            </a:xfrm>
            <a:prstGeom prst="rect">
              <a:avLst/>
            </a:prstGeom>
            <a:noFill/>
          </p:spPr>
          <p:txBody>
            <a:bodyPr wrap="square" rtlCol="0">
              <a:spAutoFit/>
            </a:bodyPr>
            <a:lstStyle/>
            <a:p>
              <a:pPr algn="just"/>
              <a:r>
                <a:rPr lang="it-IT" dirty="0"/>
                <a:t>Per implementare il meccanismo delle query le dividiamo in tre tipologie in base ai nodi e alle clique:</a:t>
              </a:r>
            </a:p>
          </p:txBody>
        </p:sp>
        <p:sp>
          <p:nvSpPr>
            <p:cNvPr id="7" name="CasellaDiTesto 6">
              <a:extLst>
                <a:ext uri="{FF2B5EF4-FFF2-40B4-BE49-F238E27FC236}">
                  <a16:creationId xmlns:a16="http://schemas.microsoft.com/office/drawing/2014/main" id="{96019B9F-81CE-4C5F-8320-A364F767AD80}"/>
                </a:ext>
              </a:extLst>
            </p:cNvPr>
            <p:cNvSpPr txBox="1"/>
            <p:nvPr/>
          </p:nvSpPr>
          <p:spPr>
            <a:xfrm>
              <a:off x="231570" y="2708539"/>
              <a:ext cx="10010897" cy="1723549"/>
            </a:xfrm>
            <a:prstGeom prst="rect">
              <a:avLst/>
            </a:prstGeom>
            <a:noFill/>
          </p:spPr>
          <p:txBody>
            <a:bodyPr wrap="square" rtlCol="0">
              <a:spAutoFit/>
            </a:bodyPr>
            <a:lstStyle/>
            <a:p>
              <a:pPr marL="742950" lvl="1" indent="-285750">
                <a:spcAft>
                  <a:spcPts val="600"/>
                </a:spcAft>
                <a:buFont typeface="Wingdings" panose="05000000000000000000" pitchFamily="2" charset="2"/>
                <a:buChar char="§"/>
              </a:pPr>
              <a:r>
                <a:rPr lang="it-IT" sz="2000" b="1" dirty="0"/>
                <a:t>Query di una variabile:</a:t>
              </a:r>
              <a:r>
                <a:rPr lang="it-IT" dirty="0"/>
                <a:t> viene chiesta la probabilità marginale di una variabile.</a:t>
              </a:r>
            </a:p>
            <a:p>
              <a:pPr marL="742950" lvl="1" indent="-285750" algn="just">
                <a:spcAft>
                  <a:spcPts val="600"/>
                </a:spcAft>
                <a:buFont typeface="Wingdings" panose="05000000000000000000" pitchFamily="2" charset="2"/>
                <a:buChar char="§"/>
              </a:pPr>
              <a:r>
                <a:rPr lang="it-IT" sz="2000" b="1" dirty="0"/>
                <a:t>Query di più variabili nella stessa clique:</a:t>
              </a:r>
              <a:r>
                <a:rPr lang="it-IT" dirty="0"/>
                <a:t> vengono chieste le probabilità di più variabili che sono contenute in una clique unica.</a:t>
              </a:r>
            </a:p>
            <a:p>
              <a:pPr marL="742950" lvl="1" indent="-285750">
                <a:spcAft>
                  <a:spcPts val="600"/>
                </a:spcAft>
                <a:buFont typeface="Wingdings" panose="05000000000000000000" pitchFamily="2" charset="2"/>
                <a:buChar char="§"/>
              </a:pPr>
              <a:r>
                <a:rPr lang="it-IT" sz="2000" b="1" dirty="0"/>
                <a:t>Query a più variabili in più cliques:</a:t>
              </a:r>
              <a:r>
                <a:rPr lang="it-IT" dirty="0"/>
                <a:t> vengono chieste le probabilità di più variabili che </a:t>
              </a:r>
              <a:r>
                <a:rPr lang="it-IT" b="1" dirty="0"/>
                <a:t>non </a:t>
              </a:r>
              <a:r>
                <a:rPr lang="it-IT" dirty="0"/>
                <a:t>sono contenute interamente in nessuna clique del Junction Tree.</a:t>
              </a:r>
              <a:endParaRPr lang="it-IT" b="1" dirty="0"/>
            </a:p>
          </p:txBody>
        </p:sp>
      </p:grpSp>
      <p:sp>
        <p:nvSpPr>
          <p:cNvPr id="10" name="Segnaposto piè di pagina 9">
            <a:extLst>
              <a:ext uri="{FF2B5EF4-FFF2-40B4-BE49-F238E27FC236}">
                <a16:creationId xmlns:a16="http://schemas.microsoft.com/office/drawing/2014/main" id="{2A076F5C-FAEA-459A-B1BF-B6C40081B0BA}"/>
              </a:ext>
            </a:extLst>
          </p:cNvPr>
          <p:cNvSpPr>
            <a:spLocks noGrp="1"/>
          </p:cNvSpPr>
          <p:nvPr>
            <p:ph type="ftr" sz="quarter" idx="10"/>
          </p:nvPr>
        </p:nvSpPr>
        <p:spPr/>
        <p:txBody>
          <a:bodyPr/>
          <a:lstStyle/>
          <a:p>
            <a:r>
              <a:rPr lang="it-IT" dirty="0"/>
              <a:t>[7] </a:t>
            </a:r>
            <a:r>
              <a:rPr lang="it-IT" cap="none" dirty="0"/>
              <a:t>gRain: </a:t>
            </a:r>
            <a:r>
              <a:rPr lang="it-IT" cap="none" dirty="0">
                <a:hlinkClick r:id="rId2">
                  <a:extLst>
                    <a:ext uri="{A12FA001-AC4F-418D-AE19-62706E023703}">
                      <ahyp:hlinkClr xmlns:ahyp="http://schemas.microsoft.com/office/drawing/2018/hyperlinkcolor" val="tx"/>
                    </a:ext>
                  </a:extLst>
                </a:hlinkClick>
              </a:rPr>
              <a:t>https://cran.r-project.org/web/packages/gRain/</a:t>
            </a:r>
            <a:r>
              <a:rPr lang="it-IT" cap="none" dirty="0"/>
              <a:t>  </a:t>
            </a:r>
            <a:endParaRPr lang="it-IT" dirty="0"/>
          </a:p>
        </p:txBody>
      </p:sp>
      <p:grpSp>
        <p:nvGrpSpPr>
          <p:cNvPr id="14" name="Gruppo 13">
            <a:extLst>
              <a:ext uri="{FF2B5EF4-FFF2-40B4-BE49-F238E27FC236}">
                <a16:creationId xmlns:a16="http://schemas.microsoft.com/office/drawing/2014/main" id="{317D3856-80C9-4FCA-9A80-5724107AC0D7}"/>
              </a:ext>
            </a:extLst>
          </p:cNvPr>
          <p:cNvGrpSpPr/>
          <p:nvPr/>
        </p:nvGrpSpPr>
        <p:grpSpPr>
          <a:xfrm>
            <a:off x="231570" y="4667668"/>
            <a:ext cx="10040586" cy="1538883"/>
            <a:chOff x="201881" y="4506230"/>
            <a:chExt cx="10040586" cy="1538883"/>
          </a:xfrm>
        </p:grpSpPr>
        <p:sp>
          <p:nvSpPr>
            <p:cNvPr id="9" name="CasellaDiTesto 8">
              <a:extLst>
                <a:ext uri="{FF2B5EF4-FFF2-40B4-BE49-F238E27FC236}">
                  <a16:creationId xmlns:a16="http://schemas.microsoft.com/office/drawing/2014/main" id="{CF845C06-605B-475A-B775-BAD46F91C0D8}"/>
                </a:ext>
              </a:extLst>
            </p:cNvPr>
            <p:cNvSpPr txBox="1"/>
            <p:nvPr/>
          </p:nvSpPr>
          <p:spPr>
            <a:xfrm>
              <a:off x="201881" y="4506230"/>
              <a:ext cx="9954486" cy="369332"/>
            </a:xfrm>
            <a:prstGeom prst="rect">
              <a:avLst/>
            </a:prstGeom>
            <a:noFill/>
          </p:spPr>
          <p:txBody>
            <a:bodyPr wrap="square" rtlCol="0">
              <a:spAutoFit/>
            </a:bodyPr>
            <a:lstStyle/>
            <a:p>
              <a:pPr algn="just"/>
              <a:r>
                <a:rPr lang="it-IT" dirty="0"/>
                <a:t>Similmente a quanto fatto nella libreria </a:t>
              </a:r>
              <a:r>
                <a:rPr lang="it-IT" b="1" dirty="0"/>
                <a:t>gRain[7] </a:t>
              </a:r>
              <a:r>
                <a:rPr lang="it-IT" dirty="0"/>
                <a:t>vengono rese disponibili tre tipologie di query:</a:t>
              </a:r>
            </a:p>
          </p:txBody>
        </p:sp>
        <p:sp>
          <p:nvSpPr>
            <p:cNvPr id="13" name="CasellaDiTesto 12">
              <a:extLst>
                <a:ext uri="{FF2B5EF4-FFF2-40B4-BE49-F238E27FC236}">
                  <a16:creationId xmlns:a16="http://schemas.microsoft.com/office/drawing/2014/main" id="{099139E1-B391-4914-8692-6BD905E1384A}"/>
                </a:ext>
              </a:extLst>
            </p:cNvPr>
            <p:cNvSpPr txBox="1"/>
            <p:nvPr/>
          </p:nvSpPr>
          <p:spPr>
            <a:xfrm>
              <a:off x="231570" y="4875562"/>
              <a:ext cx="10010897" cy="1169551"/>
            </a:xfrm>
            <a:prstGeom prst="rect">
              <a:avLst/>
            </a:prstGeom>
            <a:noFill/>
          </p:spPr>
          <p:txBody>
            <a:bodyPr wrap="square" rtlCol="0">
              <a:spAutoFit/>
            </a:bodyPr>
            <a:lstStyle/>
            <a:p>
              <a:pPr marL="742950" lvl="1" indent="-285750" algn="just">
                <a:spcAft>
                  <a:spcPts val="600"/>
                </a:spcAft>
                <a:buFont typeface="Wingdings" panose="05000000000000000000" pitchFamily="2" charset="2"/>
                <a:buChar char="§"/>
              </a:pPr>
              <a:r>
                <a:rPr lang="it-IT" sz="2000" b="1" dirty="0"/>
                <a:t>Marginal: </a:t>
              </a:r>
              <a:r>
                <a:rPr lang="it-IT" dirty="0"/>
                <a:t>restituisce le probabilità marginali delle variabili richieste</a:t>
              </a:r>
              <a:endParaRPr lang="it-IT" b="1" dirty="0"/>
            </a:p>
            <a:p>
              <a:pPr marL="742950" lvl="1" indent="-285750" algn="just">
                <a:spcAft>
                  <a:spcPts val="600"/>
                </a:spcAft>
                <a:buFont typeface="Wingdings" panose="05000000000000000000" pitchFamily="2" charset="2"/>
                <a:buChar char="§"/>
              </a:pPr>
              <a:r>
                <a:rPr lang="it-IT" sz="2000" b="1" dirty="0"/>
                <a:t>Joint:</a:t>
              </a:r>
              <a:r>
                <a:rPr lang="it-IT" dirty="0"/>
                <a:t> restituisce le probabilità congiunte delle variabili richieste</a:t>
              </a:r>
            </a:p>
            <a:p>
              <a:pPr marL="742950" lvl="1" indent="-285750" algn="just">
                <a:spcAft>
                  <a:spcPts val="600"/>
                </a:spcAft>
                <a:buFont typeface="Wingdings" panose="05000000000000000000" pitchFamily="2" charset="2"/>
                <a:buChar char="§"/>
              </a:pPr>
              <a:r>
                <a:rPr lang="it-IT" sz="2000" b="1" dirty="0"/>
                <a:t>Conditional: </a:t>
              </a:r>
              <a:r>
                <a:rPr lang="it-IT" dirty="0"/>
                <a:t>restituisce le probabilità condizionate rispetto alle variabili richieste</a:t>
              </a:r>
              <a:endParaRPr lang="it-IT" b="1" dirty="0"/>
            </a:p>
          </p:txBody>
        </p:sp>
      </p:grpSp>
    </p:spTree>
    <p:extLst>
      <p:ext uri="{BB962C8B-B14F-4D97-AF65-F5344CB8AC3E}">
        <p14:creationId xmlns:p14="http://schemas.microsoft.com/office/powerpoint/2010/main" val="29805145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E6CBB6-0371-4CB9-AB12-3C97763C1C28}"/>
              </a:ext>
            </a:extLst>
          </p:cNvPr>
          <p:cNvSpPr>
            <a:spLocks noGrp="1"/>
          </p:cNvSpPr>
          <p:nvPr>
            <p:ph type="title"/>
          </p:nvPr>
        </p:nvSpPr>
        <p:spPr/>
        <p:txBody>
          <a:bodyPr>
            <a:normAutofit fontScale="90000"/>
          </a:bodyPr>
          <a:lstStyle/>
          <a:p>
            <a:r>
              <a:rPr lang="it-IT" dirty="0"/>
              <a:t>Inferenza sul Junction tree </a:t>
            </a:r>
          </a:p>
        </p:txBody>
      </p:sp>
      <p:sp>
        <p:nvSpPr>
          <p:cNvPr id="3" name="Segnaposto numero diapositiva 2">
            <a:extLst>
              <a:ext uri="{FF2B5EF4-FFF2-40B4-BE49-F238E27FC236}">
                <a16:creationId xmlns:a16="http://schemas.microsoft.com/office/drawing/2014/main" id="{527E5D1E-F909-4E1A-924C-D4AAA7D153D9}"/>
              </a:ext>
            </a:extLst>
          </p:cNvPr>
          <p:cNvSpPr>
            <a:spLocks noGrp="1"/>
          </p:cNvSpPr>
          <p:nvPr>
            <p:ph type="sldNum" sz="quarter" idx="11"/>
          </p:nvPr>
        </p:nvSpPr>
        <p:spPr/>
        <p:txBody>
          <a:bodyPr/>
          <a:lstStyle/>
          <a:p>
            <a:fld id="{B10A38FF-12F8-4E69-A0FC-979B4CCD9591}" type="slidenum">
              <a:rPr lang="it-IT" smtClean="0"/>
              <a:pPr/>
              <a:t>65</a:t>
            </a:fld>
            <a:endParaRPr lang="it-IT" dirty="0"/>
          </a:p>
        </p:txBody>
      </p:sp>
      <p:sp>
        <p:nvSpPr>
          <p:cNvPr id="4" name="Segnaposto testo 3">
            <a:extLst>
              <a:ext uri="{FF2B5EF4-FFF2-40B4-BE49-F238E27FC236}">
                <a16:creationId xmlns:a16="http://schemas.microsoft.com/office/drawing/2014/main" id="{E4A07FED-8999-4C0D-A776-353FBBFF617A}"/>
              </a:ext>
            </a:extLst>
          </p:cNvPr>
          <p:cNvSpPr>
            <a:spLocks noGrp="1"/>
          </p:cNvSpPr>
          <p:nvPr>
            <p:ph type="body" sz="quarter" idx="13"/>
          </p:nvPr>
        </p:nvSpPr>
        <p:spPr/>
        <p:txBody>
          <a:bodyPr/>
          <a:lstStyle/>
          <a:p>
            <a:pPr marL="160560" indent="0" algn="l">
              <a:buNone/>
            </a:pPr>
            <a:r>
              <a:rPr lang="it-IT" dirty="0"/>
              <a:t>Singola variabile e più variabili in una clique</a:t>
            </a:r>
          </a:p>
        </p:txBody>
      </p:sp>
      <p:sp>
        <p:nvSpPr>
          <p:cNvPr id="11" name="CasellaDiTesto 10">
            <a:extLst>
              <a:ext uri="{FF2B5EF4-FFF2-40B4-BE49-F238E27FC236}">
                <a16:creationId xmlns:a16="http://schemas.microsoft.com/office/drawing/2014/main" id="{CCDEACA1-CD98-47A8-A317-A7DE7D7DD7F8}"/>
              </a:ext>
            </a:extLst>
          </p:cNvPr>
          <p:cNvSpPr txBox="1"/>
          <p:nvPr/>
        </p:nvSpPr>
        <p:spPr>
          <a:xfrm>
            <a:off x="201881" y="2904756"/>
            <a:ext cx="10010898" cy="800219"/>
          </a:xfrm>
          <a:prstGeom prst="rect">
            <a:avLst/>
          </a:prstGeom>
          <a:noFill/>
        </p:spPr>
        <p:txBody>
          <a:bodyPr wrap="square" rtlCol="0">
            <a:spAutoFit/>
          </a:bodyPr>
          <a:lstStyle/>
          <a:p>
            <a:pPr marL="742950" lvl="1" indent="-285750">
              <a:spcBef>
                <a:spcPts val="600"/>
              </a:spcBef>
              <a:spcAft>
                <a:spcPts val="600"/>
              </a:spcAft>
              <a:buFont typeface="Wingdings" panose="05000000000000000000" pitchFamily="2" charset="2"/>
              <a:buChar char="§"/>
            </a:pPr>
            <a:r>
              <a:rPr lang="it-IT" b="1" dirty="0"/>
              <a:t>Marginal: </a:t>
            </a:r>
            <a:r>
              <a:rPr lang="it-IT" dirty="0"/>
              <a:t>in questo caso basterà marginalizzare rispetto ad una variabile alla volta:</a:t>
            </a:r>
          </a:p>
          <a:p>
            <a:pPr marL="742950" lvl="1" indent="-285750">
              <a:spcBef>
                <a:spcPts val="600"/>
              </a:spcBef>
              <a:spcAft>
                <a:spcPts val="600"/>
              </a:spcAft>
              <a:buFont typeface="Wingdings" panose="05000000000000000000" pitchFamily="2" charset="2"/>
              <a:buChar char="§"/>
            </a:pPr>
            <a:r>
              <a:rPr lang="it-IT" b="1" dirty="0"/>
              <a:t>Joint: </a:t>
            </a:r>
            <a:r>
              <a:rPr lang="it-IT" dirty="0"/>
              <a:t>in questo caso basterà marginalizzare rispetto alla/alle variabile/i:</a:t>
            </a:r>
          </a:p>
        </p:txBody>
      </p:sp>
      <p:sp>
        <p:nvSpPr>
          <p:cNvPr id="12" name="CasellaDiTesto 11">
            <a:extLst>
              <a:ext uri="{FF2B5EF4-FFF2-40B4-BE49-F238E27FC236}">
                <a16:creationId xmlns:a16="http://schemas.microsoft.com/office/drawing/2014/main" id="{5FBB5545-AAAB-4CAA-BD75-E93E062A4E28}"/>
              </a:ext>
            </a:extLst>
          </p:cNvPr>
          <p:cNvSpPr txBox="1"/>
          <p:nvPr/>
        </p:nvSpPr>
        <p:spPr>
          <a:xfrm>
            <a:off x="201881" y="1482809"/>
            <a:ext cx="9990114" cy="646331"/>
          </a:xfrm>
          <a:prstGeom prst="rect">
            <a:avLst/>
          </a:prstGeom>
          <a:noFill/>
        </p:spPr>
        <p:txBody>
          <a:bodyPr wrap="square" rtlCol="0">
            <a:spAutoFit/>
          </a:bodyPr>
          <a:lstStyle/>
          <a:p>
            <a:pPr algn="just"/>
            <a:r>
              <a:rPr lang="it-IT" dirty="0"/>
              <a:t>Trattiamo insieme i casi in cui venga chiesta una singola variabile oppure vengano chieste più variabili che sono presenti nella stessa clique. Questo perché è sufficiente utilizzare il </a:t>
            </a:r>
            <a:r>
              <a:rPr lang="it-IT" b="1" dirty="0"/>
              <a:t>Clique Belief </a:t>
            </a:r>
            <a:r>
              <a:rPr lang="it-IT" dirty="0"/>
              <a:t>della singola clique</a:t>
            </a:r>
            <a:r>
              <a:rPr lang="it-IT" b="1" dirty="0"/>
              <a:t>.</a:t>
            </a:r>
            <a:endParaRPr lang="it-IT" dirty="0"/>
          </a:p>
        </p:txBody>
      </p:sp>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D2F8DA8A-C7A6-4C08-9686-38D96F8A7E6A}"/>
                  </a:ext>
                </a:extLst>
              </p:cNvPr>
              <p:cNvSpPr txBox="1"/>
              <p:nvPr/>
            </p:nvSpPr>
            <p:spPr>
              <a:xfrm>
                <a:off x="201881" y="2206149"/>
                <a:ext cx="10010898" cy="646331"/>
              </a:xfrm>
              <a:prstGeom prst="rect">
                <a:avLst/>
              </a:prstGeom>
              <a:noFill/>
            </p:spPr>
            <p:txBody>
              <a:bodyPr wrap="square" rtlCol="0">
                <a:spAutoFit/>
              </a:bodyPr>
              <a:lstStyle/>
              <a:p>
                <a:pPr algn="just"/>
                <a:r>
                  <a:rPr lang="it-IT" dirty="0"/>
                  <a:t>Individuata la clique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𝑖</m:t>
                        </m:r>
                      </m:sub>
                    </m:sSub>
                  </m:oMath>
                </a14:m>
                <a:r>
                  <a:rPr lang="it-IT" dirty="0"/>
                  <a:t> che conterrà il </a:t>
                </a:r>
                <a:r>
                  <a:rPr lang="it-IT" b="1" dirty="0"/>
                  <a:t>Clique Belief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𝛽</m:t>
                        </m:r>
                      </m:e>
                      <m:sub>
                        <m:r>
                          <a:rPr lang="it-IT" b="0" i="1" smtClean="0">
                            <a:latin typeface="Cambria Math" panose="02040503050406030204" pitchFamily="18" charset="0"/>
                          </a:rPr>
                          <m:t>𝑖</m:t>
                        </m:r>
                      </m:sub>
                    </m:sSub>
                    <m:d>
                      <m:dPr>
                        <m:ctrlPr>
                          <a:rPr lang="it-IT" i="1" smtClean="0">
                            <a:latin typeface="Cambria Math" panose="02040503050406030204" pitchFamily="18" charset="0"/>
                          </a:rPr>
                        </m:ctrlPr>
                      </m:dPr>
                      <m:e>
                        <m:sSub>
                          <m:sSubPr>
                            <m:ctrlPr>
                              <a:rPr lang="it-IT"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𝑖</m:t>
                            </m:r>
                          </m:sub>
                        </m:sSub>
                      </m:e>
                    </m:d>
                  </m:oMath>
                </a14:m>
                <a:r>
                  <a:rPr lang="it-IT" dirty="0"/>
                  <a:t> che contiene la/le variabile/i richieste dalla query </a:t>
                </a:r>
                <a14:m>
                  <m:oMath xmlns:m="http://schemas.openxmlformats.org/officeDocument/2006/math">
                    <m:r>
                      <a:rPr lang="it-IT" b="0" i="1" smtClean="0">
                        <a:latin typeface="Cambria Math" panose="02040503050406030204" pitchFamily="18" charset="0"/>
                      </a:rPr>
                      <m:t>𝑄</m:t>
                    </m:r>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1</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2</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𝑛</m:t>
                            </m:r>
                          </m:sub>
                        </m:sSub>
                      </m:e>
                    </m:d>
                  </m:oMath>
                </a14:m>
                <a:r>
                  <a:rPr lang="it-IT" dirty="0"/>
                  <a:t>, distinguiamo per i tre tipi di query disponibili:</a:t>
                </a:r>
              </a:p>
            </p:txBody>
          </p:sp>
        </mc:Choice>
        <mc:Fallback xmlns="">
          <p:sp>
            <p:nvSpPr>
              <p:cNvPr id="15" name="CasellaDiTesto 14">
                <a:extLst>
                  <a:ext uri="{FF2B5EF4-FFF2-40B4-BE49-F238E27FC236}">
                    <a16:creationId xmlns:a16="http://schemas.microsoft.com/office/drawing/2014/main" id="{D2F8DA8A-C7A6-4C08-9686-38D96F8A7E6A}"/>
                  </a:ext>
                </a:extLst>
              </p:cNvPr>
              <p:cNvSpPr txBox="1">
                <a:spLocks noRot="1" noChangeAspect="1" noMove="1" noResize="1" noEditPoints="1" noAdjustHandles="1" noChangeArrowheads="1" noChangeShapeType="1" noTextEdit="1"/>
              </p:cNvSpPr>
              <p:nvPr/>
            </p:nvSpPr>
            <p:spPr>
              <a:xfrm>
                <a:off x="201881" y="2206149"/>
                <a:ext cx="10010898" cy="646331"/>
              </a:xfrm>
              <a:prstGeom prst="rect">
                <a:avLst/>
              </a:prstGeom>
              <a:blipFill>
                <a:blip r:embed="rId2"/>
                <a:stretch>
                  <a:fillRect l="-487" t="-5660" r="-548" b="-14151"/>
                </a:stretch>
              </a:blipFill>
            </p:spPr>
            <p:txBody>
              <a:bodyPr/>
              <a:lstStyle/>
              <a:p>
                <a:r>
                  <a:rPr lang="it-IT">
                    <a:noFill/>
                  </a:rPr>
                  <a:t> </a:t>
                </a:r>
              </a:p>
            </p:txBody>
          </p:sp>
        </mc:Fallback>
      </mc:AlternateContent>
      <p:grpSp>
        <p:nvGrpSpPr>
          <p:cNvPr id="22" name="Gruppo 21">
            <a:extLst>
              <a:ext uri="{FF2B5EF4-FFF2-40B4-BE49-F238E27FC236}">
                <a16:creationId xmlns:a16="http://schemas.microsoft.com/office/drawing/2014/main" id="{66B69116-BDD3-4756-8478-687E22DFD17E}"/>
              </a:ext>
            </a:extLst>
          </p:cNvPr>
          <p:cNvGrpSpPr/>
          <p:nvPr/>
        </p:nvGrpSpPr>
        <p:grpSpPr>
          <a:xfrm>
            <a:off x="0" y="3708426"/>
            <a:ext cx="10191995" cy="807426"/>
            <a:chOff x="0" y="3900498"/>
            <a:chExt cx="10191995" cy="807426"/>
          </a:xfrm>
        </p:grpSpPr>
        <p:sp>
          <p:nvSpPr>
            <p:cNvPr id="21" name="Rettangolo 20">
              <a:extLst>
                <a:ext uri="{FF2B5EF4-FFF2-40B4-BE49-F238E27FC236}">
                  <a16:creationId xmlns:a16="http://schemas.microsoft.com/office/drawing/2014/main" id="{A61F70BD-4550-4D1A-98F5-AE1888A40877}"/>
                </a:ext>
              </a:extLst>
            </p:cNvPr>
            <p:cNvSpPr/>
            <p:nvPr/>
          </p:nvSpPr>
          <p:spPr>
            <a:xfrm>
              <a:off x="0" y="3907704"/>
              <a:ext cx="10191995" cy="800220"/>
            </a:xfrm>
            <a:prstGeom prst="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1FC30D14-6015-4DC2-BB9C-52690EB0B6EC}"/>
                    </a:ext>
                  </a:extLst>
                </p:cNvPr>
                <p:cNvSpPr txBox="1"/>
                <p:nvPr/>
              </p:nvSpPr>
              <p:spPr>
                <a:xfrm>
                  <a:off x="3449649" y="3900498"/>
                  <a:ext cx="3292696" cy="7787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i="1" smtClean="0">
                            <a:solidFill>
                              <a:schemeClr val="bg1"/>
                            </a:solidFill>
                            <a:latin typeface="Cambria Math" panose="02040503050406030204" pitchFamily="18" charset="0"/>
                          </a:rPr>
                          <m:t>𝑄</m:t>
                        </m:r>
                        <m:d>
                          <m:dPr>
                            <m:ctrlPr>
                              <a:rPr lang="it-IT" sz="2000" i="1">
                                <a:solidFill>
                                  <a:schemeClr val="bg1"/>
                                </a:solidFill>
                                <a:latin typeface="Cambria Math" panose="02040503050406030204" pitchFamily="18" charset="0"/>
                              </a:rPr>
                            </m:ctrlPr>
                          </m:dPr>
                          <m:e>
                            <m:sSub>
                              <m:sSubPr>
                                <m:ctrlPr>
                                  <a:rPr lang="it-IT" sz="2000" i="1">
                                    <a:solidFill>
                                      <a:schemeClr val="bg1"/>
                                    </a:solidFill>
                                    <a:latin typeface="Cambria Math" panose="02040503050406030204" pitchFamily="18" charset="0"/>
                                  </a:rPr>
                                </m:ctrlPr>
                              </m:sSubPr>
                              <m:e>
                                <m:r>
                                  <a:rPr lang="it-IT" sz="2000" i="1">
                                    <a:solidFill>
                                      <a:schemeClr val="bg1"/>
                                    </a:solidFill>
                                    <a:latin typeface="Cambria Math" panose="02040503050406030204" pitchFamily="18" charset="0"/>
                                  </a:rPr>
                                  <m:t>𝑋</m:t>
                                </m:r>
                              </m:e>
                              <m:sub>
                                <m:r>
                                  <a:rPr lang="it-IT" sz="2000" i="1">
                                    <a:solidFill>
                                      <a:schemeClr val="bg1"/>
                                    </a:solidFill>
                                    <a:latin typeface="Cambria Math" panose="02040503050406030204" pitchFamily="18" charset="0"/>
                                  </a:rPr>
                                  <m:t>1</m:t>
                                </m:r>
                              </m:sub>
                            </m:sSub>
                            <m:r>
                              <a:rPr lang="it-IT" sz="2000" i="1">
                                <a:solidFill>
                                  <a:schemeClr val="bg1"/>
                                </a:solidFill>
                                <a:latin typeface="Cambria Math" panose="02040503050406030204" pitchFamily="18" charset="0"/>
                              </a:rPr>
                              <m:t>, </m:t>
                            </m:r>
                            <m:sSub>
                              <m:sSubPr>
                                <m:ctrlPr>
                                  <a:rPr lang="it-IT" sz="2000" i="1">
                                    <a:solidFill>
                                      <a:schemeClr val="bg1"/>
                                    </a:solidFill>
                                    <a:latin typeface="Cambria Math" panose="02040503050406030204" pitchFamily="18" charset="0"/>
                                  </a:rPr>
                                </m:ctrlPr>
                              </m:sSubPr>
                              <m:e>
                                <m:r>
                                  <a:rPr lang="it-IT" sz="2000" i="1">
                                    <a:solidFill>
                                      <a:schemeClr val="bg1"/>
                                    </a:solidFill>
                                    <a:latin typeface="Cambria Math" panose="02040503050406030204" pitchFamily="18" charset="0"/>
                                  </a:rPr>
                                  <m:t>𝑋</m:t>
                                </m:r>
                              </m:e>
                              <m:sub>
                                <m:r>
                                  <a:rPr lang="it-IT" sz="2000" i="1">
                                    <a:solidFill>
                                      <a:schemeClr val="bg1"/>
                                    </a:solidFill>
                                    <a:latin typeface="Cambria Math" panose="02040503050406030204" pitchFamily="18" charset="0"/>
                                  </a:rPr>
                                  <m:t>2</m:t>
                                </m:r>
                              </m:sub>
                            </m:sSub>
                            <m:r>
                              <a:rPr lang="it-IT" sz="2000" i="1">
                                <a:solidFill>
                                  <a:schemeClr val="bg1"/>
                                </a:solidFill>
                                <a:latin typeface="Cambria Math" panose="02040503050406030204" pitchFamily="18" charset="0"/>
                              </a:rPr>
                              <m:t>, …,</m:t>
                            </m:r>
                            <m:sSub>
                              <m:sSubPr>
                                <m:ctrlPr>
                                  <a:rPr lang="it-IT" sz="2000" i="1">
                                    <a:solidFill>
                                      <a:schemeClr val="bg1"/>
                                    </a:solidFill>
                                    <a:latin typeface="Cambria Math" panose="02040503050406030204" pitchFamily="18" charset="0"/>
                                  </a:rPr>
                                </m:ctrlPr>
                              </m:sSubPr>
                              <m:e>
                                <m:r>
                                  <a:rPr lang="it-IT" sz="2000" i="1">
                                    <a:solidFill>
                                      <a:schemeClr val="bg1"/>
                                    </a:solidFill>
                                    <a:latin typeface="Cambria Math" panose="02040503050406030204" pitchFamily="18" charset="0"/>
                                  </a:rPr>
                                  <m:t>𝑋</m:t>
                                </m:r>
                              </m:e>
                              <m:sub>
                                <m:r>
                                  <a:rPr lang="it-IT" sz="2000" i="1">
                                    <a:solidFill>
                                      <a:schemeClr val="bg1"/>
                                    </a:solidFill>
                                    <a:latin typeface="Cambria Math" panose="02040503050406030204" pitchFamily="18" charset="0"/>
                                  </a:rPr>
                                  <m:t>𝑛</m:t>
                                </m:r>
                              </m:sub>
                            </m:sSub>
                          </m:e>
                        </m:d>
                        <m:r>
                          <a:rPr lang="it-IT" sz="2000" i="1">
                            <a:solidFill>
                              <a:schemeClr val="bg1"/>
                            </a:solidFill>
                            <a:latin typeface="Cambria Math" panose="02040503050406030204" pitchFamily="18" charset="0"/>
                          </a:rPr>
                          <m:t> </m:t>
                        </m:r>
                        <m:r>
                          <a:rPr lang="it-IT" sz="2000" b="0" i="1" smtClean="0">
                            <a:solidFill>
                              <a:schemeClr val="bg1"/>
                            </a:solidFill>
                            <a:latin typeface="Cambria Math" panose="02040503050406030204" pitchFamily="18" charset="0"/>
                          </a:rPr>
                          <m:t>=</m:t>
                        </m:r>
                        <m:nary>
                          <m:naryPr>
                            <m:chr m:val="∑"/>
                            <m:supHide m:val="on"/>
                            <m:ctrlPr>
                              <a:rPr lang="it-IT" sz="2000" b="0" i="1" smtClean="0">
                                <a:solidFill>
                                  <a:schemeClr val="bg1"/>
                                </a:solidFill>
                                <a:latin typeface="Cambria Math" panose="02040503050406030204" pitchFamily="18" charset="0"/>
                              </a:rPr>
                            </m:ctrlPr>
                          </m:naryPr>
                          <m:sub>
                            <m:r>
                              <m:rPr>
                                <m:brk m:alnAt="7"/>
                              </m:rPr>
                              <a:rPr lang="it-IT" sz="2000" b="0" i="1" smtClean="0">
                                <a:solidFill>
                                  <a:schemeClr val="bg1"/>
                                </a:solidFill>
                                <a:latin typeface="Cambria Math" panose="02040503050406030204" pitchFamily="18" charset="0"/>
                              </a:rPr>
                              <m:t>𝑋</m:t>
                            </m:r>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𝑄</m:t>
                            </m:r>
                          </m:sub>
                          <m:sup/>
                          <m:e>
                            <m:sSub>
                              <m:sSubPr>
                                <m:ctrlPr>
                                  <a:rPr lang="it-IT" sz="2000" b="0" i="1" smtClean="0">
                                    <a:solidFill>
                                      <a:schemeClr val="bg1"/>
                                    </a:solidFill>
                                    <a:latin typeface="Cambria Math" panose="02040503050406030204" pitchFamily="18" charset="0"/>
                                  </a:rPr>
                                </m:ctrlPr>
                              </m:sSubPr>
                              <m:e>
                                <m:r>
                                  <a:rPr lang="it-IT" sz="2000" b="0" i="1" smtClean="0">
                                    <a:solidFill>
                                      <a:schemeClr val="bg1"/>
                                    </a:solidFill>
                                    <a:latin typeface="Cambria Math" panose="02040503050406030204" pitchFamily="18" charset="0"/>
                                  </a:rPr>
                                  <m:t>𝛽</m:t>
                                </m:r>
                              </m:e>
                              <m:sub>
                                <m:r>
                                  <a:rPr lang="it-IT" sz="2000" b="0" i="1" smtClean="0">
                                    <a:solidFill>
                                      <a:schemeClr val="bg1"/>
                                    </a:solidFill>
                                    <a:latin typeface="Cambria Math" panose="02040503050406030204" pitchFamily="18" charset="0"/>
                                  </a:rPr>
                                  <m:t>𝑖</m:t>
                                </m:r>
                              </m:sub>
                            </m:sSub>
                            <m:d>
                              <m:dPr>
                                <m:ctrlPr>
                                  <a:rPr lang="it-IT" sz="2000" b="0" i="1" smtClean="0">
                                    <a:solidFill>
                                      <a:schemeClr val="bg1"/>
                                    </a:solidFill>
                                    <a:latin typeface="Cambria Math" panose="02040503050406030204" pitchFamily="18" charset="0"/>
                                  </a:rPr>
                                </m:ctrlPr>
                              </m:dPr>
                              <m:e>
                                <m:sSub>
                                  <m:sSubPr>
                                    <m:ctrlPr>
                                      <a:rPr lang="it-IT" sz="2000" b="0" i="1" smtClean="0">
                                        <a:solidFill>
                                          <a:schemeClr val="bg1"/>
                                        </a:solidFill>
                                        <a:latin typeface="Cambria Math" panose="02040503050406030204" pitchFamily="18" charset="0"/>
                                      </a:rPr>
                                    </m:ctrlPr>
                                  </m:sSubPr>
                                  <m:e>
                                    <m:r>
                                      <a:rPr lang="it-IT" sz="2000" b="0" i="1" smtClean="0">
                                        <a:solidFill>
                                          <a:schemeClr val="bg1"/>
                                        </a:solidFill>
                                        <a:latin typeface="Cambria Math" panose="02040503050406030204" pitchFamily="18" charset="0"/>
                                      </a:rPr>
                                      <m:t>𝐶</m:t>
                                    </m:r>
                                  </m:e>
                                  <m:sub>
                                    <m:r>
                                      <a:rPr lang="it-IT" sz="2000" b="0" i="1" smtClean="0">
                                        <a:solidFill>
                                          <a:schemeClr val="bg1"/>
                                        </a:solidFill>
                                        <a:latin typeface="Cambria Math" panose="02040503050406030204" pitchFamily="18" charset="0"/>
                                      </a:rPr>
                                      <m:t>𝑖</m:t>
                                    </m:r>
                                  </m:sub>
                                </m:sSub>
                              </m:e>
                            </m:d>
                          </m:e>
                        </m:nary>
                      </m:oMath>
                    </m:oMathPara>
                  </a14:m>
                  <a:endParaRPr lang="it-IT" sz="2000" dirty="0">
                    <a:solidFill>
                      <a:schemeClr val="bg1"/>
                    </a:solidFill>
                  </a:endParaRPr>
                </a:p>
              </p:txBody>
            </p:sp>
          </mc:Choice>
          <mc:Fallback xmlns="">
            <p:sp>
              <p:nvSpPr>
                <p:cNvPr id="16" name="CasellaDiTesto 15">
                  <a:extLst>
                    <a:ext uri="{FF2B5EF4-FFF2-40B4-BE49-F238E27FC236}">
                      <a16:creationId xmlns:a16="http://schemas.microsoft.com/office/drawing/2014/main" id="{1FC30D14-6015-4DC2-BB9C-52690EB0B6EC}"/>
                    </a:ext>
                  </a:extLst>
                </p:cNvPr>
                <p:cNvSpPr txBox="1">
                  <a:spLocks noRot="1" noChangeAspect="1" noMove="1" noResize="1" noEditPoints="1" noAdjustHandles="1" noChangeArrowheads="1" noChangeShapeType="1" noTextEdit="1"/>
                </p:cNvSpPr>
                <p:nvPr/>
              </p:nvSpPr>
              <p:spPr>
                <a:xfrm>
                  <a:off x="3449649" y="3900498"/>
                  <a:ext cx="3292696" cy="778739"/>
                </a:xfrm>
                <a:prstGeom prst="rect">
                  <a:avLst/>
                </a:prstGeom>
                <a:blipFill>
                  <a:blip r:embed="rId3"/>
                  <a:stretch>
                    <a:fillRect/>
                  </a:stretch>
                </a:blipFill>
              </p:spPr>
              <p:txBody>
                <a:bodyPr/>
                <a:lstStyle/>
                <a:p>
                  <a:r>
                    <a:rPr lang="it-IT">
                      <a:noFill/>
                    </a:rPr>
                    <a:t> </a:t>
                  </a:r>
                </a:p>
              </p:txBody>
            </p:sp>
          </mc:Fallback>
        </mc:AlternateContent>
      </p:grpSp>
      <mc:AlternateContent xmlns:mc="http://schemas.openxmlformats.org/markup-compatibility/2006" xmlns:a14="http://schemas.microsoft.com/office/drawing/2010/main">
        <mc:Choice Requires="a14">
          <p:sp>
            <p:nvSpPr>
              <p:cNvPr id="17" name="Rettangolo 16">
                <a:extLst>
                  <a:ext uri="{FF2B5EF4-FFF2-40B4-BE49-F238E27FC236}">
                    <a16:creationId xmlns:a16="http://schemas.microsoft.com/office/drawing/2014/main" id="{4C03CC35-4AC1-495C-B4CF-FC8E8A5296EC}"/>
                  </a:ext>
                </a:extLst>
              </p:cNvPr>
              <p:cNvSpPr/>
              <p:nvPr/>
            </p:nvSpPr>
            <p:spPr>
              <a:xfrm>
                <a:off x="201881" y="4688331"/>
                <a:ext cx="9990115" cy="923330"/>
              </a:xfrm>
              <a:prstGeom prst="rect">
                <a:avLst/>
              </a:prstGeom>
            </p:spPr>
            <p:txBody>
              <a:bodyPr wrap="square">
                <a:spAutoFit/>
              </a:bodyPr>
              <a:lstStyle/>
              <a:p>
                <a:pPr marL="742950" lvl="1" indent="-285750">
                  <a:buFont typeface="Wingdings" panose="05000000000000000000" pitchFamily="2" charset="2"/>
                  <a:buChar char="§"/>
                </a:pPr>
                <a:r>
                  <a:rPr lang="it-IT" b="1" dirty="0"/>
                  <a:t>Conditional: </a:t>
                </a:r>
                <a:r>
                  <a:rPr lang="it-IT" dirty="0"/>
                  <a:t>in questo caso la query sarà nella forma </a:t>
                </a:r>
                <a14:m>
                  <m:oMath xmlns:m="http://schemas.openxmlformats.org/officeDocument/2006/math">
                    <m:r>
                      <a:rPr lang="it-IT" i="1">
                        <a:latin typeface="Cambria Math" panose="02040503050406030204" pitchFamily="18" charset="0"/>
                      </a:rPr>
                      <m:t>𝑄</m:t>
                    </m:r>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i="1">
                                <a:latin typeface="Cambria Math" panose="02040503050406030204" pitchFamily="18" charset="0"/>
                              </a:rPr>
                              <m:t>1</m:t>
                            </m:r>
                          </m:sub>
                        </m:sSub>
                        <m:r>
                          <a:rPr lang="it-IT" i="1">
                            <a:latin typeface="Cambria Math" panose="02040503050406030204" pitchFamily="18" charset="0"/>
                          </a:rPr>
                          <m:t>| </m:t>
                        </m:r>
                        <m:sSub>
                          <m:sSubPr>
                            <m:ctrlPr>
                              <a:rPr lang="it-IT" i="1">
                                <a:latin typeface="Cambria Math" panose="02040503050406030204" pitchFamily="18" charset="0"/>
                              </a:rPr>
                            </m:ctrlPr>
                          </m:sSubPr>
                          <m:e>
                            <m:r>
                              <a:rPr lang="it-IT" i="1">
                                <a:latin typeface="Cambria Math" panose="02040503050406030204" pitchFamily="18" charset="0"/>
                              </a:rPr>
                              <m:t>𝑌</m:t>
                            </m:r>
                          </m:e>
                          <m:sub>
                            <m:r>
                              <a:rPr lang="it-IT" i="1">
                                <a:latin typeface="Cambria Math" panose="02040503050406030204" pitchFamily="18" charset="0"/>
                              </a:rPr>
                              <m:t>1</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𝑌</m:t>
                            </m:r>
                          </m:e>
                          <m:sub>
                            <m:r>
                              <a:rPr lang="it-IT" i="1">
                                <a:latin typeface="Cambria Math" panose="02040503050406030204" pitchFamily="18" charset="0"/>
                              </a:rPr>
                              <m:t>2</m:t>
                            </m:r>
                          </m:sub>
                        </m:sSub>
                        <m:r>
                          <a:rPr lang="it-IT" i="1">
                            <a:latin typeface="Cambria Math" panose="02040503050406030204" pitchFamily="18" charset="0"/>
                          </a:rPr>
                          <m:t>, …,</m:t>
                        </m:r>
                        <m:sSub>
                          <m:sSubPr>
                            <m:ctrlPr>
                              <a:rPr lang="it-IT" i="1">
                                <a:latin typeface="Cambria Math" panose="02040503050406030204" pitchFamily="18" charset="0"/>
                              </a:rPr>
                            </m:ctrlPr>
                          </m:sSubPr>
                          <m:e>
                            <m:r>
                              <a:rPr lang="it-IT" i="1">
                                <a:latin typeface="Cambria Math" panose="02040503050406030204" pitchFamily="18" charset="0"/>
                              </a:rPr>
                              <m:t>𝑌</m:t>
                            </m:r>
                          </m:e>
                          <m:sub>
                            <m:r>
                              <a:rPr lang="it-IT" i="1">
                                <a:latin typeface="Cambria Math" panose="02040503050406030204" pitchFamily="18" charset="0"/>
                              </a:rPr>
                              <m:t>𝑚</m:t>
                            </m:r>
                          </m:sub>
                        </m:sSub>
                      </m:e>
                    </m:d>
                  </m:oMath>
                </a14:m>
                <a:r>
                  <a:rPr lang="it-IT" dirty="0"/>
                  <a:t>. Chiediamo che ci venga restituita la </a:t>
                </a:r>
                <a:r>
                  <a:rPr lang="it-IT" b="1" dirty="0"/>
                  <a:t>joint</a:t>
                </a:r>
                <a:r>
                  <a:rPr lang="it-IT" dirty="0"/>
                  <a:t> di tutte le variabili e la </a:t>
                </a:r>
                <a:r>
                  <a:rPr lang="it-IT" b="1" dirty="0"/>
                  <a:t>joint</a:t>
                </a:r>
                <a:r>
                  <a:rPr lang="it-IT" dirty="0"/>
                  <a:t> delle variabili </a:t>
                </a:r>
                <a14:m>
                  <m:oMath xmlns:m="http://schemas.openxmlformats.org/officeDocument/2006/math">
                    <m:r>
                      <a:rPr lang="it-IT" b="0" i="1" smtClean="0">
                        <a:latin typeface="Cambria Math" panose="02040503050406030204" pitchFamily="18" charset="0"/>
                      </a:rPr>
                      <m:t>𝑌</m:t>
                    </m:r>
                  </m:oMath>
                </a14:m>
                <a:r>
                  <a:rPr lang="it-IT" dirty="0"/>
                  <a:t> e, applicando la definizione di probabilità condizionata, otterremo:</a:t>
                </a:r>
              </a:p>
            </p:txBody>
          </p:sp>
        </mc:Choice>
        <mc:Fallback xmlns="">
          <p:sp>
            <p:nvSpPr>
              <p:cNvPr id="17" name="Rettangolo 16">
                <a:extLst>
                  <a:ext uri="{FF2B5EF4-FFF2-40B4-BE49-F238E27FC236}">
                    <a16:creationId xmlns:a16="http://schemas.microsoft.com/office/drawing/2014/main" id="{4C03CC35-4AC1-495C-B4CF-FC8E8A5296EC}"/>
                  </a:ext>
                </a:extLst>
              </p:cNvPr>
              <p:cNvSpPr>
                <a:spLocks noRot="1" noChangeAspect="1" noMove="1" noResize="1" noEditPoints="1" noAdjustHandles="1" noChangeArrowheads="1" noChangeShapeType="1" noTextEdit="1"/>
              </p:cNvSpPr>
              <p:nvPr/>
            </p:nvSpPr>
            <p:spPr>
              <a:xfrm>
                <a:off x="201881" y="4688331"/>
                <a:ext cx="9990115" cy="923330"/>
              </a:xfrm>
              <a:prstGeom prst="rect">
                <a:avLst/>
              </a:prstGeom>
              <a:blipFill>
                <a:blip r:embed="rId4"/>
                <a:stretch>
                  <a:fillRect t="-3289" b="-9211"/>
                </a:stretch>
              </a:blipFill>
            </p:spPr>
            <p:txBody>
              <a:bodyPr/>
              <a:lstStyle/>
              <a:p>
                <a:r>
                  <a:rPr lang="it-IT">
                    <a:noFill/>
                  </a:rPr>
                  <a:t> </a:t>
                </a:r>
              </a:p>
            </p:txBody>
          </p:sp>
        </mc:Fallback>
      </mc:AlternateContent>
      <p:grpSp>
        <p:nvGrpSpPr>
          <p:cNvPr id="24" name="Gruppo 23">
            <a:extLst>
              <a:ext uri="{FF2B5EF4-FFF2-40B4-BE49-F238E27FC236}">
                <a16:creationId xmlns:a16="http://schemas.microsoft.com/office/drawing/2014/main" id="{3E15B4A7-3825-4740-877A-1072E83C08D2}"/>
              </a:ext>
            </a:extLst>
          </p:cNvPr>
          <p:cNvGrpSpPr/>
          <p:nvPr/>
        </p:nvGrpSpPr>
        <p:grpSpPr>
          <a:xfrm>
            <a:off x="-1" y="5628380"/>
            <a:ext cx="10191995" cy="800220"/>
            <a:chOff x="-1" y="5619861"/>
            <a:chExt cx="10191995" cy="800220"/>
          </a:xfrm>
        </p:grpSpPr>
        <p:sp>
          <p:nvSpPr>
            <p:cNvPr id="23" name="Rettangolo 22">
              <a:extLst>
                <a:ext uri="{FF2B5EF4-FFF2-40B4-BE49-F238E27FC236}">
                  <a16:creationId xmlns:a16="http://schemas.microsoft.com/office/drawing/2014/main" id="{39DCFDD5-76BF-47E2-8F00-7B3C8622FF2D}"/>
                </a:ext>
              </a:extLst>
            </p:cNvPr>
            <p:cNvSpPr/>
            <p:nvPr/>
          </p:nvSpPr>
          <p:spPr>
            <a:xfrm>
              <a:off x="-1" y="5619861"/>
              <a:ext cx="10191995" cy="800220"/>
            </a:xfrm>
            <a:prstGeom prst="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20" name="CasellaDiTesto 19">
                  <a:extLst>
                    <a:ext uri="{FF2B5EF4-FFF2-40B4-BE49-F238E27FC236}">
                      <a16:creationId xmlns:a16="http://schemas.microsoft.com/office/drawing/2014/main" id="{00BF32C9-4260-4086-86CB-FD1B6D0E9295}"/>
                    </a:ext>
                  </a:extLst>
                </p:cNvPr>
                <p:cNvSpPr txBox="1"/>
                <p:nvPr/>
              </p:nvSpPr>
              <p:spPr>
                <a:xfrm>
                  <a:off x="2984072" y="5653300"/>
                  <a:ext cx="4223849" cy="7333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i="1" smtClean="0">
                            <a:solidFill>
                              <a:schemeClr val="bg1"/>
                            </a:solidFill>
                            <a:latin typeface="Cambria Math" panose="02040503050406030204" pitchFamily="18" charset="0"/>
                          </a:rPr>
                          <m:t>𝑄</m:t>
                        </m:r>
                        <m:d>
                          <m:dPr>
                            <m:ctrlPr>
                              <a:rPr lang="it-IT" sz="2000" i="1">
                                <a:solidFill>
                                  <a:schemeClr val="bg1"/>
                                </a:solidFill>
                                <a:latin typeface="Cambria Math" panose="02040503050406030204" pitchFamily="18" charset="0"/>
                              </a:rPr>
                            </m:ctrlPr>
                          </m:dPr>
                          <m:e>
                            <m:sSub>
                              <m:sSubPr>
                                <m:ctrlPr>
                                  <a:rPr lang="it-IT" sz="2000" i="1">
                                    <a:solidFill>
                                      <a:schemeClr val="bg1"/>
                                    </a:solidFill>
                                    <a:latin typeface="Cambria Math" panose="02040503050406030204" pitchFamily="18" charset="0"/>
                                  </a:rPr>
                                </m:ctrlPr>
                              </m:sSubPr>
                              <m:e>
                                <m:r>
                                  <a:rPr lang="it-IT" sz="2000" i="1">
                                    <a:solidFill>
                                      <a:schemeClr val="bg1"/>
                                    </a:solidFill>
                                    <a:latin typeface="Cambria Math" panose="02040503050406030204" pitchFamily="18" charset="0"/>
                                  </a:rPr>
                                  <m:t>𝑋</m:t>
                                </m:r>
                              </m:e>
                              <m:sub>
                                <m:r>
                                  <a:rPr lang="it-IT" sz="2000" i="1">
                                    <a:solidFill>
                                      <a:schemeClr val="bg1"/>
                                    </a:solidFill>
                                    <a:latin typeface="Cambria Math" panose="02040503050406030204" pitchFamily="18" charset="0"/>
                                  </a:rPr>
                                  <m:t>1</m:t>
                                </m:r>
                              </m:sub>
                            </m:sSub>
                            <m:r>
                              <a:rPr lang="it-IT" sz="2000" i="1">
                                <a:solidFill>
                                  <a:schemeClr val="bg1"/>
                                </a:solidFill>
                                <a:latin typeface="Cambria Math" panose="02040503050406030204" pitchFamily="18" charset="0"/>
                              </a:rPr>
                              <m:t>| </m:t>
                            </m:r>
                            <m:sSub>
                              <m:sSubPr>
                                <m:ctrlPr>
                                  <a:rPr lang="it-IT" sz="2000" i="1">
                                    <a:solidFill>
                                      <a:schemeClr val="bg1"/>
                                    </a:solidFill>
                                    <a:latin typeface="Cambria Math" panose="02040503050406030204" pitchFamily="18" charset="0"/>
                                  </a:rPr>
                                </m:ctrlPr>
                              </m:sSubPr>
                              <m:e>
                                <m:r>
                                  <a:rPr lang="it-IT" sz="2000" i="1">
                                    <a:solidFill>
                                      <a:schemeClr val="bg1"/>
                                    </a:solidFill>
                                    <a:latin typeface="Cambria Math" panose="02040503050406030204" pitchFamily="18" charset="0"/>
                                  </a:rPr>
                                  <m:t>𝑌</m:t>
                                </m:r>
                              </m:e>
                              <m:sub>
                                <m:r>
                                  <a:rPr lang="it-IT" sz="2000" i="1">
                                    <a:solidFill>
                                      <a:schemeClr val="bg1"/>
                                    </a:solidFill>
                                    <a:latin typeface="Cambria Math" panose="02040503050406030204" pitchFamily="18" charset="0"/>
                                  </a:rPr>
                                  <m:t>1</m:t>
                                </m:r>
                              </m:sub>
                            </m:sSub>
                            <m:r>
                              <a:rPr lang="it-IT" sz="2000" i="1">
                                <a:solidFill>
                                  <a:schemeClr val="bg1"/>
                                </a:solidFill>
                                <a:latin typeface="Cambria Math" panose="02040503050406030204" pitchFamily="18" charset="0"/>
                              </a:rPr>
                              <m:t>,</m:t>
                            </m:r>
                            <m:sSub>
                              <m:sSubPr>
                                <m:ctrlPr>
                                  <a:rPr lang="it-IT" sz="2000" i="1">
                                    <a:solidFill>
                                      <a:schemeClr val="bg1"/>
                                    </a:solidFill>
                                    <a:latin typeface="Cambria Math" panose="02040503050406030204" pitchFamily="18" charset="0"/>
                                  </a:rPr>
                                </m:ctrlPr>
                              </m:sSubPr>
                              <m:e>
                                <m:r>
                                  <a:rPr lang="it-IT" sz="2000" i="1">
                                    <a:solidFill>
                                      <a:schemeClr val="bg1"/>
                                    </a:solidFill>
                                    <a:latin typeface="Cambria Math" panose="02040503050406030204" pitchFamily="18" charset="0"/>
                                  </a:rPr>
                                  <m:t>𝑌</m:t>
                                </m:r>
                              </m:e>
                              <m:sub>
                                <m:r>
                                  <a:rPr lang="it-IT" sz="2000" i="1">
                                    <a:solidFill>
                                      <a:schemeClr val="bg1"/>
                                    </a:solidFill>
                                    <a:latin typeface="Cambria Math" panose="02040503050406030204" pitchFamily="18" charset="0"/>
                                  </a:rPr>
                                  <m:t>2</m:t>
                                </m:r>
                              </m:sub>
                            </m:sSub>
                            <m:r>
                              <a:rPr lang="it-IT" sz="2000" i="1">
                                <a:solidFill>
                                  <a:schemeClr val="bg1"/>
                                </a:solidFill>
                                <a:latin typeface="Cambria Math" panose="02040503050406030204" pitchFamily="18" charset="0"/>
                              </a:rPr>
                              <m:t>, …,</m:t>
                            </m:r>
                            <m:sSub>
                              <m:sSubPr>
                                <m:ctrlPr>
                                  <a:rPr lang="it-IT" sz="2000" i="1">
                                    <a:solidFill>
                                      <a:schemeClr val="bg1"/>
                                    </a:solidFill>
                                    <a:latin typeface="Cambria Math" panose="02040503050406030204" pitchFamily="18" charset="0"/>
                                  </a:rPr>
                                </m:ctrlPr>
                              </m:sSubPr>
                              <m:e>
                                <m:r>
                                  <a:rPr lang="it-IT" sz="2000" i="1">
                                    <a:solidFill>
                                      <a:schemeClr val="bg1"/>
                                    </a:solidFill>
                                    <a:latin typeface="Cambria Math" panose="02040503050406030204" pitchFamily="18" charset="0"/>
                                  </a:rPr>
                                  <m:t>𝑌</m:t>
                                </m:r>
                              </m:e>
                              <m:sub>
                                <m:r>
                                  <a:rPr lang="it-IT" sz="2000" i="1">
                                    <a:solidFill>
                                      <a:schemeClr val="bg1"/>
                                    </a:solidFill>
                                    <a:latin typeface="Cambria Math" panose="02040503050406030204" pitchFamily="18" charset="0"/>
                                  </a:rPr>
                                  <m:t>𝑚</m:t>
                                </m:r>
                              </m:sub>
                            </m:sSub>
                          </m:e>
                        </m:d>
                        <m:r>
                          <a:rPr lang="it-IT" sz="2000" b="0" i="0" smtClean="0">
                            <a:solidFill>
                              <a:schemeClr val="bg1"/>
                            </a:solidFill>
                            <a:latin typeface="Cambria Math" panose="02040503050406030204" pitchFamily="18" charset="0"/>
                          </a:rPr>
                          <m:t>=</m:t>
                        </m:r>
                        <m:f>
                          <m:fPr>
                            <m:ctrlPr>
                              <a:rPr lang="it-IT" sz="2000" b="0" i="1" smtClean="0">
                                <a:solidFill>
                                  <a:schemeClr val="bg1"/>
                                </a:solidFill>
                                <a:latin typeface="Cambria Math" panose="02040503050406030204" pitchFamily="18" charset="0"/>
                              </a:rPr>
                            </m:ctrlPr>
                          </m:fPr>
                          <m:num>
                            <m:nary>
                              <m:naryPr>
                                <m:chr m:val="∑"/>
                                <m:supHide m:val="on"/>
                                <m:ctrlPr>
                                  <a:rPr lang="it-IT" sz="2000" i="1">
                                    <a:solidFill>
                                      <a:schemeClr val="bg1"/>
                                    </a:solidFill>
                                    <a:latin typeface="Cambria Math" panose="02040503050406030204" pitchFamily="18" charset="0"/>
                                  </a:rPr>
                                </m:ctrlPr>
                              </m:naryPr>
                              <m:sub>
                                <m:sSub>
                                  <m:sSubPr>
                                    <m:ctrlPr>
                                      <a:rPr lang="it-IT" sz="2000" b="0" i="1" smtClean="0">
                                        <a:solidFill>
                                          <a:schemeClr val="bg1"/>
                                        </a:solidFill>
                                        <a:latin typeface="Cambria Math" panose="02040503050406030204" pitchFamily="18" charset="0"/>
                                      </a:rPr>
                                    </m:ctrlPr>
                                  </m:sSubPr>
                                  <m:e>
                                    <m:r>
                                      <a:rPr lang="it-IT" sz="2000" b="0" i="1" smtClean="0">
                                        <a:solidFill>
                                          <a:schemeClr val="bg1"/>
                                        </a:solidFill>
                                        <a:latin typeface="Cambria Math" panose="02040503050406030204" pitchFamily="18" charset="0"/>
                                      </a:rPr>
                                      <m:t>𝐶</m:t>
                                    </m:r>
                                  </m:e>
                                  <m:sub>
                                    <m:r>
                                      <a:rPr lang="it-IT" sz="2000" b="0" i="1" smtClean="0">
                                        <a:solidFill>
                                          <a:schemeClr val="bg1"/>
                                        </a:solidFill>
                                        <a:latin typeface="Cambria Math" panose="02040503050406030204" pitchFamily="18" charset="0"/>
                                      </a:rPr>
                                      <m:t>𝑖</m:t>
                                    </m:r>
                                  </m:sub>
                                </m:sSub>
                                <m:r>
                                  <a:rPr lang="it-IT" sz="2000" b="0" i="1" smtClean="0">
                                    <a:solidFill>
                                      <a:schemeClr val="bg1"/>
                                    </a:solidFill>
                                    <a:latin typeface="Cambria Math" panose="02040503050406030204" pitchFamily="18" charset="0"/>
                                  </a:rPr>
                                  <m:t>−</m:t>
                                </m:r>
                                <m:d>
                                  <m:dPr>
                                    <m:ctrlPr>
                                      <a:rPr lang="it-IT" sz="2000" b="0" i="1" smtClean="0">
                                        <a:solidFill>
                                          <a:schemeClr val="bg1"/>
                                        </a:solidFill>
                                        <a:latin typeface="Cambria Math" panose="02040503050406030204" pitchFamily="18" charset="0"/>
                                      </a:rPr>
                                    </m:ctrlPr>
                                  </m:dPr>
                                  <m:e>
                                    <m:r>
                                      <m:rPr>
                                        <m:brk m:alnAt="7"/>
                                      </m:rPr>
                                      <a:rPr lang="it-IT" sz="2000" i="1" smtClean="0">
                                        <a:solidFill>
                                          <a:schemeClr val="bg1"/>
                                        </a:solidFill>
                                        <a:latin typeface="Cambria Math" panose="02040503050406030204" pitchFamily="18" charset="0"/>
                                      </a:rPr>
                                      <m:t>𝑋</m:t>
                                    </m:r>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𝑌</m:t>
                                    </m:r>
                                  </m:e>
                                </m:d>
                              </m:sub>
                              <m:sup/>
                              <m:e>
                                <m:sSub>
                                  <m:sSubPr>
                                    <m:ctrlPr>
                                      <a:rPr lang="it-IT" sz="2000" i="1">
                                        <a:solidFill>
                                          <a:schemeClr val="bg1"/>
                                        </a:solidFill>
                                        <a:latin typeface="Cambria Math" panose="02040503050406030204" pitchFamily="18" charset="0"/>
                                      </a:rPr>
                                    </m:ctrlPr>
                                  </m:sSubPr>
                                  <m:e>
                                    <m:r>
                                      <a:rPr lang="it-IT" sz="2000" i="1">
                                        <a:solidFill>
                                          <a:schemeClr val="bg1"/>
                                        </a:solidFill>
                                        <a:latin typeface="Cambria Math" panose="02040503050406030204" pitchFamily="18" charset="0"/>
                                      </a:rPr>
                                      <m:t>𝛽</m:t>
                                    </m:r>
                                  </m:e>
                                  <m:sub>
                                    <m:r>
                                      <a:rPr lang="it-IT" sz="2000" i="1">
                                        <a:solidFill>
                                          <a:schemeClr val="bg1"/>
                                        </a:solidFill>
                                        <a:latin typeface="Cambria Math" panose="02040503050406030204" pitchFamily="18" charset="0"/>
                                      </a:rPr>
                                      <m:t>𝑖</m:t>
                                    </m:r>
                                  </m:sub>
                                </m:sSub>
                                <m:d>
                                  <m:dPr>
                                    <m:ctrlPr>
                                      <a:rPr lang="it-IT" sz="2000" i="1">
                                        <a:solidFill>
                                          <a:schemeClr val="bg1"/>
                                        </a:solidFill>
                                        <a:latin typeface="Cambria Math" panose="02040503050406030204" pitchFamily="18" charset="0"/>
                                      </a:rPr>
                                    </m:ctrlPr>
                                  </m:dPr>
                                  <m:e>
                                    <m:sSub>
                                      <m:sSubPr>
                                        <m:ctrlPr>
                                          <a:rPr lang="it-IT" sz="2000" i="1">
                                            <a:solidFill>
                                              <a:schemeClr val="bg1"/>
                                            </a:solidFill>
                                            <a:latin typeface="Cambria Math" panose="02040503050406030204" pitchFamily="18" charset="0"/>
                                          </a:rPr>
                                        </m:ctrlPr>
                                      </m:sSubPr>
                                      <m:e>
                                        <m:r>
                                          <a:rPr lang="it-IT" sz="2000" i="1">
                                            <a:solidFill>
                                              <a:schemeClr val="bg1"/>
                                            </a:solidFill>
                                            <a:latin typeface="Cambria Math" panose="02040503050406030204" pitchFamily="18" charset="0"/>
                                          </a:rPr>
                                          <m:t>𝐶</m:t>
                                        </m:r>
                                      </m:e>
                                      <m:sub>
                                        <m:r>
                                          <a:rPr lang="it-IT" sz="2000" i="1">
                                            <a:solidFill>
                                              <a:schemeClr val="bg1"/>
                                            </a:solidFill>
                                            <a:latin typeface="Cambria Math" panose="02040503050406030204" pitchFamily="18" charset="0"/>
                                          </a:rPr>
                                          <m:t>𝑖</m:t>
                                        </m:r>
                                      </m:sub>
                                    </m:sSub>
                                  </m:e>
                                </m:d>
                              </m:e>
                            </m:nary>
                          </m:num>
                          <m:den>
                            <m:nary>
                              <m:naryPr>
                                <m:chr m:val="∑"/>
                                <m:supHide m:val="on"/>
                                <m:ctrlPr>
                                  <a:rPr lang="it-IT" sz="2000" i="1">
                                    <a:solidFill>
                                      <a:schemeClr val="bg1"/>
                                    </a:solidFill>
                                    <a:latin typeface="Cambria Math" panose="02040503050406030204" pitchFamily="18" charset="0"/>
                                  </a:rPr>
                                </m:ctrlPr>
                              </m:naryPr>
                              <m:sub>
                                <m:sSub>
                                  <m:sSubPr>
                                    <m:ctrlPr>
                                      <a:rPr lang="it-IT" sz="2000" b="0" i="1" smtClean="0">
                                        <a:solidFill>
                                          <a:schemeClr val="bg1"/>
                                        </a:solidFill>
                                        <a:latin typeface="Cambria Math" panose="02040503050406030204" pitchFamily="18" charset="0"/>
                                      </a:rPr>
                                    </m:ctrlPr>
                                  </m:sSubPr>
                                  <m:e>
                                    <m:r>
                                      <a:rPr lang="it-IT" sz="2000" b="0" i="1" smtClean="0">
                                        <a:solidFill>
                                          <a:schemeClr val="bg1"/>
                                        </a:solidFill>
                                        <a:latin typeface="Cambria Math" panose="02040503050406030204" pitchFamily="18" charset="0"/>
                                      </a:rPr>
                                      <m:t>𝐶</m:t>
                                    </m:r>
                                  </m:e>
                                  <m:sub>
                                    <m:r>
                                      <a:rPr lang="it-IT" sz="2000" b="0" i="1" smtClean="0">
                                        <a:solidFill>
                                          <a:schemeClr val="bg1"/>
                                        </a:solidFill>
                                        <a:latin typeface="Cambria Math" panose="02040503050406030204" pitchFamily="18" charset="0"/>
                                      </a:rPr>
                                      <m:t>𝑖</m:t>
                                    </m:r>
                                  </m:sub>
                                </m:sSub>
                                <m:r>
                                  <a:rPr lang="it-IT" sz="2000" b="0" i="1" smtClean="0">
                                    <a:solidFill>
                                      <a:schemeClr val="bg1"/>
                                    </a:solidFill>
                                    <a:latin typeface="Cambria Math" panose="02040503050406030204" pitchFamily="18" charset="0"/>
                                  </a:rPr>
                                  <m:t>−</m:t>
                                </m:r>
                                <m:r>
                                  <a:rPr lang="it-IT" sz="2000" b="0" i="1" smtClean="0">
                                    <a:solidFill>
                                      <a:schemeClr val="bg1"/>
                                    </a:solidFill>
                                    <a:latin typeface="Cambria Math" panose="02040503050406030204" pitchFamily="18" charset="0"/>
                                  </a:rPr>
                                  <m:t>𝑌</m:t>
                                </m:r>
                              </m:sub>
                              <m:sup/>
                              <m:e>
                                <m:sSub>
                                  <m:sSubPr>
                                    <m:ctrlPr>
                                      <a:rPr lang="it-IT" sz="2000" i="1">
                                        <a:solidFill>
                                          <a:schemeClr val="bg1"/>
                                        </a:solidFill>
                                        <a:latin typeface="Cambria Math" panose="02040503050406030204" pitchFamily="18" charset="0"/>
                                      </a:rPr>
                                    </m:ctrlPr>
                                  </m:sSubPr>
                                  <m:e>
                                    <m:r>
                                      <a:rPr lang="it-IT" sz="2000" i="1">
                                        <a:solidFill>
                                          <a:schemeClr val="bg1"/>
                                        </a:solidFill>
                                        <a:latin typeface="Cambria Math" panose="02040503050406030204" pitchFamily="18" charset="0"/>
                                      </a:rPr>
                                      <m:t>𝛽</m:t>
                                    </m:r>
                                  </m:e>
                                  <m:sub>
                                    <m:r>
                                      <a:rPr lang="it-IT" sz="2000" i="1">
                                        <a:solidFill>
                                          <a:schemeClr val="bg1"/>
                                        </a:solidFill>
                                        <a:latin typeface="Cambria Math" panose="02040503050406030204" pitchFamily="18" charset="0"/>
                                      </a:rPr>
                                      <m:t>𝑖</m:t>
                                    </m:r>
                                  </m:sub>
                                </m:sSub>
                                <m:d>
                                  <m:dPr>
                                    <m:ctrlPr>
                                      <a:rPr lang="it-IT" sz="2000" i="1">
                                        <a:solidFill>
                                          <a:schemeClr val="bg1"/>
                                        </a:solidFill>
                                        <a:latin typeface="Cambria Math" panose="02040503050406030204" pitchFamily="18" charset="0"/>
                                      </a:rPr>
                                    </m:ctrlPr>
                                  </m:dPr>
                                  <m:e>
                                    <m:sSub>
                                      <m:sSubPr>
                                        <m:ctrlPr>
                                          <a:rPr lang="it-IT" sz="2000" i="1">
                                            <a:solidFill>
                                              <a:schemeClr val="bg1"/>
                                            </a:solidFill>
                                            <a:latin typeface="Cambria Math" panose="02040503050406030204" pitchFamily="18" charset="0"/>
                                          </a:rPr>
                                        </m:ctrlPr>
                                      </m:sSubPr>
                                      <m:e>
                                        <m:r>
                                          <a:rPr lang="it-IT" sz="2000" i="1">
                                            <a:solidFill>
                                              <a:schemeClr val="bg1"/>
                                            </a:solidFill>
                                            <a:latin typeface="Cambria Math" panose="02040503050406030204" pitchFamily="18" charset="0"/>
                                          </a:rPr>
                                          <m:t>𝐶</m:t>
                                        </m:r>
                                      </m:e>
                                      <m:sub>
                                        <m:r>
                                          <a:rPr lang="it-IT" sz="2000" i="1">
                                            <a:solidFill>
                                              <a:schemeClr val="bg1"/>
                                            </a:solidFill>
                                            <a:latin typeface="Cambria Math" panose="02040503050406030204" pitchFamily="18" charset="0"/>
                                          </a:rPr>
                                          <m:t>𝑖</m:t>
                                        </m:r>
                                      </m:sub>
                                    </m:sSub>
                                  </m:e>
                                </m:d>
                              </m:e>
                            </m:nary>
                          </m:den>
                        </m:f>
                      </m:oMath>
                    </m:oMathPara>
                  </a14:m>
                  <a:endParaRPr lang="it-IT" sz="2000" dirty="0">
                    <a:solidFill>
                      <a:schemeClr val="bg1"/>
                    </a:solidFill>
                  </a:endParaRPr>
                </a:p>
              </p:txBody>
            </p:sp>
          </mc:Choice>
          <mc:Fallback xmlns="">
            <p:sp>
              <p:nvSpPr>
                <p:cNvPr id="20" name="CasellaDiTesto 19">
                  <a:extLst>
                    <a:ext uri="{FF2B5EF4-FFF2-40B4-BE49-F238E27FC236}">
                      <a16:creationId xmlns:a16="http://schemas.microsoft.com/office/drawing/2014/main" id="{00BF32C9-4260-4086-86CB-FD1B6D0E9295}"/>
                    </a:ext>
                  </a:extLst>
                </p:cNvPr>
                <p:cNvSpPr txBox="1">
                  <a:spLocks noRot="1" noChangeAspect="1" noMove="1" noResize="1" noEditPoints="1" noAdjustHandles="1" noChangeArrowheads="1" noChangeShapeType="1" noTextEdit="1"/>
                </p:cNvSpPr>
                <p:nvPr/>
              </p:nvSpPr>
              <p:spPr>
                <a:xfrm>
                  <a:off x="2984072" y="5653300"/>
                  <a:ext cx="4223849" cy="733342"/>
                </a:xfrm>
                <a:prstGeom prst="rect">
                  <a:avLst/>
                </a:prstGeom>
                <a:blipFill>
                  <a:blip r:embed="rId5"/>
                  <a:stretch>
                    <a:fillRect b="-833"/>
                  </a:stretch>
                </a:blipFill>
              </p:spPr>
              <p:txBody>
                <a:bodyPr/>
                <a:lstStyle/>
                <a:p>
                  <a:r>
                    <a:rPr lang="it-IT">
                      <a:noFill/>
                    </a:rPr>
                    <a:t> </a:t>
                  </a:r>
                </a:p>
              </p:txBody>
            </p:sp>
          </mc:Fallback>
        </mc:AlternateContent>
      </p:grpSp>
    </p:spTree>
    <p:extLst>
      <p:ext uri="{BB962C8B-B14F-4D97-AF65-F5344CB8AC3E}">
        <p14:creationId xmlns:p14="http://schemas.microsoft.com/office/powerpoint/2010/main" val="38329689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ED9873-147C-4093-9763-6BCAFAB50C67}"/>
              </a:ext>
            </a:extLst>
          </p:cNvPr>
          <p:cNvSpPr>
            <a:spLocks noGrp="1"/>
          </p:cNvSpPr>
          <p:nvPr>
            <p:ph type="title"/>
          </p:nvPr>
        </p:nvSpPr>
        <p:spPr/>
        <p:txBody>
          <a:bodyPr>
            <a:normAutofit fontScale="90000"/>
          </a:bodyPr>
          <a:lstStyle/>
          <a:p>
            <a:r>
              <a:rPr lang="it-IT" dirty="0"/>
              <a:t>Inferenza sul Junction tree </a:t>
            </a:r>
          </a:p>
        </p:txBody>
      </p:sp>
      <p:sp>
        <p:nvSpPr>
          <p:cNvPr id="3" name="Segnaposto numero diapositiva 2">
            <a:extLst>
              <a:ext uri="{FF2B5EF4-FFF2-40B4-BE49-F238E27FC236}">
                <a16:creationId xmlns:a16="http://schemas.microsoft.com/office/drawing/2014/main" id="{F0EC9760-8D4B-4D3B-88F1-714AA7152DB9}"/>
              </a:ext>
            </a:extLst>
          </p:cNvPr>
          <p:cNvSpPr>
            <a:spLocks noGrp="1"/>
          </p:cNvSpPr>
          <p:nvPr>
            <p:ph type="sldNum" sz="quarter" idx="11"/>
          </p:nvPr>
        </p:nvSpPr>
        <p:spPr/>
        <p:txBody>
          <a:bodyPr/>
          <a:lstStyle/>
          <a:p>
            <a:fld id="{B10A38FF-12F8-4E69-A0FC-979B4CCD9591}" type="slidenum">
              <a:rPr lang="it-IT" smtClean="0"/>
              <a:pPr/>
              <a:t>66</a:t>
            </a:fld>
            <a:endParaRPr lang="it-IT" dirty="0"/>
          </a:p>
        </p:txBody>
      </p:sp>
      <p:sp>
        <p:nvSpPr>
          <p:cNvPr id="4" name="Segnaposto testo 3">
            <a:extLst>
              <a:ext uri="{FF2B5EF4-FFF2-40B4-BE49-F238E27FC236}">
                <a16:creationId xmlns:a16="http://schemas.microsoft.com/office/drawing/2014/main" id="{49C972D7-E5F4-451A-8B80-95E3C5098189}"/>
              </a:ext>
            </a:extLst>
          </p:cNvPr>
          <p:cNvSpPr>
            <a:spLocks noGrp="1"/>
          </p:cNvSpPr>
          <p:nvPr>
            <p:ph type="body" sz="quarter" idx="13"/>
          </p:nvPr>
        </p:nvSpPr>
        <p:spPr/>
        <p:txBody>
          <a:bodyPr/>
          <a:lstStyle/>
          <a:p>
            <a:r>
              <a:rPr lang="it-IT" dirty="0"/>
              <a:t>Più variabili in più cliques</a:t>
            </a:r>
          </a:p>
        </p:txBody>
      </p:sp>
      <p:sp>
        <p:nvSpPr>
          <p:cNvPr id="5" name="CasellaDiTesto 4">
            <a:extLst>
              <a:ext uri="{FF2B5EF4-FFF2-40B4-BE49-F238E27FC236}">
                <a16:creationId xmlns:a16="http://schemas.microsoft.com/office/drawing/2014/main" id="{42390F58-66E8-44AA-BF5B-2BDF9A01CB8A}"/>
              </a:ext>
            </a:extLst>
          </p:cNvPr>
          <p:cNvSpPr txBox="1"/>
          <p:nvPr/>
        </p:nvSpPr>
        <p:spPr>
          <a:xfrm>
            <a:off x="197708" y="1631092"/>
            <a:ext cx="10044759" cy="1200329"/>
          </a:xfrm>
          <a:prstGeom prst="rect">
            <a:avLst/>
          </a:prstGeom>
          <a:noFill/>
        </p:spPr>
        <p:txBody>
          <a:bodyPr wrap="square" rtlCol="0">
            <a:spAutoFit/>
          </a:bodyPr>
          <a:lstStyle/>
          <a:p>
            <a:pPr algn="just"/>
            <a:r>
              <a:rPr lang="it-IT" dirty="0"/>
              <a:t>In questo caso la soluzione migliore che sfrutti il Junction Tree costruito è quella che esegue l’algoritmo </a:t>
            </a:r>
            <a:r>
              <a:rPr lang="it-IT" b="1" dirty="0"/>
              <a:t>Variable Elimination</a:t>
            </a:r>
            <a:r>
              <a:rPr lang="it-IT" dirty="0"/>
              <a:t>. Il vantaggio computazionale qui risiede nel poter evitare di eseguire l’algoritmo su tutti i fattori ma sul poterlo eseguire sui fattori presenti nel sotto albero formato dal minor numero di cliques che contengono le variabili richieste.</a:t>
            </a:r>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BF0DAD53-F93F-4D84-9757-CCC42C490B8F}"/>
                  </a:ext>
                </a:extLst>
              </p:cNvPr>
              <p:cNvSpPr txBox="1"/>
              <p:nvPr/>
            </p:nvSpPr>
            <p:spPr>
              <a:xfrm>
                <a:off x="4008819" y="3104111"/>
                <a:ext cx="6162393" cy="3015634"/>
              </a:xfrm>
              <a:prstGeom prst="rect">
                <a:avLst/>
              </a:prstGeom>
              <a:noFill/>
              <a:ln w="19050">
                <a:solidFill>
                  <a:schemeClr val="accent2">
                    <a:lumMod val="75000"/>
                  </a:schemeClr>
                </a:solidFill>
              </a:ln>
            </p:spPr>
            <p:txBody>
              <a:bodyPr wrap="none" rtlCol="0">
                <a:spAutoFit/>
              </a:bodyPr>
              <a:lstStyle/>
              <a:p>
                <a:r>
                  <a:rPr lang="it-IT" sz="1600" b="1" dirty="0">
                    <a:solidFill>
                      <a:srgbClr val="7030A0"/>
                    </a:solidFill>
                    <a:latin typeface="OCRB" panose="020B0604020202020204" pitchFamily="49" charset="0"/>
                  </a:rPr>
                  <a:t>def</a:t>
                </a:r>
                <a:r>
                  <a:rPr lang="it-IT" sz="1600" dirty="0">
                    <a:latin typeface="OCRB" panose="020B0604020202020204" pitchFamily="49" charset="0"/>
                  </a:rPr>
                  <a:t> CTree-Query(</a:t>
                </a:r>
                <a14:m>
                  <m:oMath xmlns:m="http://schemas.openxmlformats.org/officeDocument/2006/math">
                    <m:r>
                      <a:rPr lang="it-IT" sz="1600" b="0" i="1" smtClean="0">
                        <a:latin typeface="Cambria Math" panose="02040503050406030204" pitchFamily="18" charset="0"/>
                      </a:rPr>
                      <m:t>𝑇</m:t>
                    </m:r>
                    <m:r>
                      <a:rPr lang="it-IT" sz="1600" b="0" i="0" smtClean="0">
                        <a:latin typeface="Cambria Math" panose="02040503050406030204" pitchFamily="18" charset="0"/>
                      </a:rPr>
                      <m:t>,</m:t>
                    </m:r>
                    <m:d>
                      <m:dPr>
                        <m:begChr m:val="{"/>
                        <m:endChr m:val="}"/>
                        <m:ctrlPr>
                          <a:rPr lang="it-IT" sz="1600" b="0" i="1" smtClean="0">
                            <a:latin typeface="Cambria Math" panose="02040503050406030204" pitchFamily="18" charset="0"/>
                          </a:rPr>
                        </m:ctrlPr>
                      </m:dPr>
                      <m:e>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𝛽</m:t>
                            </m:r>
                          </m:e>
                          <m:sub>
                            <m:r>
                              <a:rPr lang="it-IT" sz="1600" b="0" i="1" smtClean="0">
                                <a:latin typeface="Cambria Math" panose="02040503050406030204" pitchFamily="18" charset="0"/>
                              </a:rPr>
                              <m:t>𝑖</m:t>
                            </m:r>
                          </m:sub>
                        </m:sSub>
                      </m:e>
                    </m:d>
                    <m:r>
                      <a:rPr lang="it-IT" sz="1600" b="0" i="1" smtClean="0">
                        <a:latin typeface="Cambria Math" panose="02040503050406030204" pitchFamily="18" charset="0"/>
                      </a:rPr>
                      <m:t>,</m:t>
                    </m:r>
                    <m:d>
                      <m:dPr>
                        <m:begChr m:val="{"/>
                        <m:endChr m:val="}"/>
                        <m:ctrlPr>
                          <a:rPr lang="it-IT" sz="1600" b="0" i="1" smtClean="0">
                            <a:latin typeface="Cambria Math" panose="02040503050406030204" pitchFamily="18" charset="0"/>
                          </a:rPr>
                        </m:ctrlPr>
                      </m:dPr>
                      <m:e>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𝜇</m:t>
                            </m:r>
                          </m:e>
                          <m:sub>
                            <m:r>
                              <a:rPr lang="it-IT" sz="1600" b="0" i="1" smtClean="0">
                                <a:latin typeface="Cambria Math" panose="02040503050406030204" pitchFamily="18" charset="0"/>
                              </a:rPr>
                              <m:t>𝑖</m:t>
                            </m:r>
                            <m:r>
                              <a:rPr lang="it-IT" sz="1600" b="0" i="1" smtClean="0">
                                <a:latin typeface="Cambria Math" panose="02040503050406030204" pitchFamily="18" charset="0"/>
                              </a:rPr>
                              <m:t>,</m:t>
                            </m:r>
                            <m:r>
                              <a:rPr lang="it-IT" sz="1600" b="0" i="1" smtClean="0">
                                <a:latin typeface="Cambria Math" panose="02040503050406030204" pitchFamily="18" charset="0"/>
                              </a:rPr>
                              <m:t>𝑗</m:t>
                            </m:r>
                          </m:sub>
                        </m:sSub>
                      </m:e>
                    </m:d>
                    <m:r>
                      <a:rPr lang="it-IT" sz="1600" b="0" i="1" smtClean="0">
                        <a:latin typeface="Cambria Math" panose="02040503050406030204" pitchFamily="18" charset="0"/>
                      </a:rPr>
                      <m:t>,</m:t>
                    </m:r>
                    <m:r>
                      <a:rPr lang="it-IT" sz="1600" b="0" i="1" smtClean="0">
                        <a:latin typeface="Cambria Math" panose="02040503050406030204" pitchFamily="18" charset="0"/>
                      </a:rPr>
                      <m:t>𝑄</m:t>
                    </m:r>
                  </m:oMath>
                </a14:m>
                <a:r>
                  <a:rPr lang="it-IT" sz="1600" dirty="0">
                    <a:latin typeface="OCRB" panose="020B0604020202020204" pitchFamily="49" charset="0"/>
                  </a:rPr>
                  <a:t>):</a:t>
                </a:r>
              </a:p>
              <a:p>
                <a:r>
                  <a:rPr lang="it-IT" sz="1600" dirty="0">
                    <a:latin typeface="OCRB" panose="020B0604020202020204" pitchFamily="49" charset="0"/>
                  </a:rPr>
                  <a:t>	Let </a:t>
                </a:r>
                <a14:m>
                  <m:oMath xmlns:m="http://schemas.openxmlformats.org/officeDocument/2006/math">
                    <m:r>
                      <a:rPr lang="it-IT" sz="1600" b="0" i="1" smtClean="0">
                        <a:latin typeface="Cambria Math" panose="02040503050406030204" pitchFamily="18" charset="0"/>
                      </a:rPr>
                      <m:t>𝑇</m:t>
                    </m:r>
                    <m:r>
                      <a:rPr lang="it-IT" sz="1600" b="0" i="1" smtClean="0">
                        <a:latin typeface="Cambria Math" panose="02040503050406030204" pitchFamily="18" charset="0"/>
                      </a:rPr>
                      <m:t>′</m:t>
                    </m:r>
                  </m:oMath>
                </a14:m>
                <a:r>
                  <a:rPr lang="it-IT" sz="1600" dirty="0">
                    <a:latin typeface="OCRB" panose="020B0604020202020204" pitchFamily="49" charset="0"/>
                  </a:rPr>
                  <a:t> be a subtree of </a:t>
                </a:r>
                <a14:m>
                  <m:oMath xmlns:m="http://schemas.openxmlformats.org/officeDocument/2006/math">
                    <m:r>
                      <a:rPr lang="it-IT" sz="1600" b="0" i="1" smtClean="0">
                        <a:latin typeface="Cambria Math" panose="02040503050406030204" pitchFamily="18" charset="0"/>
                      </a:rPr>
                      <m:t>𝑇</m:t>
                    </m:r>
                  </m:oMath>
                </a14:m>
                <a:r>
                  <a:rPr lang="it-IT" sz="1600" dirty="0">
                    <a:latin typeface="OCRB" panose="020B0604020202020204" pitchFamily="49" charset="0"/>
                  </a:rPr>
                  <a:t> such that </a:t>
                </a:r>
                <a14:m>
                  <m:oMath xmlns:m="http://schemas.openxmlformats.org/officeDocument/2006/math">
                    <m:r>
                      <a:rPr lang="it-IT" sz="1600" b="0" i="1" smtClean="0">
                        <a:latin typeface="Cambria Math" panose="02040503050406030204" pitchFamily="18" charset="0"/>
                      </a:rPr>
                      <m:t>𝑄</m:t>
                    </m:r>
                    <m:r>
                      <a:rPr lang="it-IT" sz="1600" b="0" i="1" smtClean="0">
                        <a:latin typeface="Cambria Math" panose="02040503050406030204" pitchFamily="18" charset="0"/>
                      </a:rPr>
                      <m:t>⊆</m:t>
                    </m:r>
                    <m:r>
                      <a:rPr lang="it-IT" sz="1600" b="0" i="1" smtClean="0">
                        <a:latin typeface="Cambria Math" panose="02040503050406030204" pitchFamily="18" charset="0"/>
                      </a:rPr>
                      <m:t>𝑆𝑐𝑜𝑝𝑒</m:t>
                    </m:r>
                    <m:d>
                      <m:dPr>
                        <m:begChr m:val="["/>
                        <m:endChr m:val="]"/>
                        <m:ctrlPr>
                          <a:rPr lang="it-IT" sz="1600" b="0" i="1" smtClean="0">
                            <a:latin typeface="Cambria Math" panose="02040503050406030204" pitchFamily="18" charset="0"/>
                          </a:rPr>
                        </m:ctrlPr>
                      </m:dPr>
                      <m:e>
                        <m:r>
                          <a:rPr lang="it-IT" sz="1600" b="0" i="1" smtClean="0">
                            <a:latin typeface="Cambria Math" panose="02040503050406030204" pitchFamily="18" charset="0"/>
                          </a:rPr>
                          <m:t>𝑇</m:t>
                        </m:r>
                        <m:r>
                          <a:rPr lang="it-IT" sz="1600" b="0" i="1" smtClean="0">
                            <a:latin typeface="Cambria Math" panose="02040503050406030204" pitchFamily="18" charset="0"/>
                          </a:rPr>
                          <m:t>′</m:t>
                        </m:r>
                      </m:e>
                    </m:d>
                  </m:oMath>
                </a14:m>
                <a:endParaRPr lang="it-IT" sz="1600" dirty="0">
                  <a:latin typeface="OCRB" panose="020B0604020202020204" pitchFamily="49" charset="0"/>
                </a:endParaRPr>
              </a:p>
              <a:p>
                <a:r>
                  <a:rPr lang="it-IT" sz="1600" dirty="0">
                    <a:latin typeface="OCRB" panose="020B0604020202020204" pitchFamily="49" charset="0"/>
                  </a:rPr>
                  <a:t>	Select a clique </a:t>
                </a:r>
                <a14:m>
                  <m:oMath xmlns:m="http://schemas.openxmlformats.org/officeDocument/2006/math">
                    <m:r>
                      <a:rPr lang="it-IT" sz="1600" b="0" i="1" smtClean="0">
                        <a:latin typeface="Cambria Math" panose="02040503050406030204" pitchFamily="18" charset="0"/>
                      </a:rPr>
                      <m:t>𝑟</m:t>
                    </m:r>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𝑉</m:t>
                        </m:r>
                      </m:e>
                      <m:sub>
                        <m:r>
                          <a:rPr lang="it-IT" sz="1600" b="0" i="1" smtClean="0">
                            <a:latin typeface="Cambria Math" panose="02040503050406030204" pitchFamily="18" charset="0"/>
                          </a:rPr>
                          <m:t>𝑇</m:t>
                        </m:r>
                        <m:r>
                          <a:rPr lang="it-IT" sz="1600" b="0" i="1" smtClean="0">
                            <a:latin typeface="Cambria Math" panose="02040503050406030204" pitchFamily="18" charset="0"/>
                          </a:rPr>
                          <m:t>′</m:t>
                        </m:r>
                      </m:sub>
                    </m:sSub>
                  </m:oMath>
                </a14:m>
                <a:r>
                  <a:rPr lang="it-IT" sz="1600" dirty="0">
                    <a:latin typeface="OCRB" panose="020B0604020202020204" pitchFamily="49" charset="0"/>
                  </a:rPr>
                  <a:t> to be the root</a:t>
                </a:r>
              </a:p>
              <a:p>
                <a:r>
                  <a:rPr lang="it-IT" sz="1600" dirty="0">
                    <a:latin typeface="OCRB" panose="020B0604020202020204" pitchFamily="49" charset="0"/>
                  </a:rPr>
                  <a:t>	</a:t>
                </a:r>
                <a14:m>
                  <m:oMath xmlns:m="http://schemas.openxmlformats.org/officeDocument/2006/math">
                    <m:r>
                      <m:rPr>
                        <m:sty m:val="p"/>
                      </m:rPr>
                      <a:rPr lang="it-IT" sz="1600" b="0" i="0" smtClean="0">
                        <a:latin typeface="Cambria Math" panose="02040503050406030204" pitchFamily="18" charset="0"/>
                      </a:rPr>
                      <m:t>Φ</m:t>
                    </m:r>
                    <m:r>
                      <a:rPr lang="it-IT" sz="1600" i="1">
                        <a:latin typeface="Cambria Math" panose="02040503050406030204" pitchFamily="18" charset="0"/>
                        <a:ea typeface="Cambria Math" panose="02040503050406030204" pitchFamily="18" charset="0"/>
                      </a:rPr>
                      <m:t>←</m:t>
                    </m:r>
                    <m:sSub>
                      <m:sSubPr>
                        <m:ctrlPr>
                          <a:rPr lang="it-IT" sz="1600" b="0" i="1" smtClean="0">
                            <a:latin typeface="Cambria Math" panose="02040503050406030204" pitchFamily="18" charset="0"/>
                            <a:ea typeface="Cambria Math" panose="02040503050406030204" pitchFamily="18" charset="0"/>
                          </a:rPr>
                        </m:ctrlPr>
                      </m:sSubPr>
                      <m:e>
                        <m:r>
                          <a:rPr lang="it-IT" sz="1600" b="0" i="1" smtClean="0">
                            <a:latin typeface="Cambria Math" panose="02040503050406030204" pitchFamily="18" charset="0"/>
                            <a:ea typeface="Cambria Math" panose="02040503050406030204" pitchFamily="18" charset="0"/>
                          </a:rPr>
                          <m:t>𝛽</m:t>
                        </m:r>
                      </m:e>
                      <m:sub>
                        <m:r>
                          <a:rPr lang="it-IT" sz="1600" b="0" i="1" smtClean="0">
                            <a:latin typeface="Cambria Math" panose="02040503050406030204" pitchFamily="18" charset="0"/>
                            <a:ea typeface="Cambria Math" panose="02040503050406030204" pitchFamily="18" charset="0"/>
                          </a:rPr>
                          <m:t>𝑟</m:t>
                        </m:r>
                      </m:sub>
                    </m:sSub>
                  </m:oMath>
                </a14:m>
                <a:endParaRPr lang="it-IT" sz="1600" dirty="0">
                  <a:latin typeface="OCRB" panose="020B0604020202020204" pitchFamily="49" charset="0"/>
                </a:endParaRPr>
              </a:p>
              <a:p>
                <a:r>
                  <a:rPr lang="it-IT" sz="1600" dirty="0">
                    <a:latin typeface="OCRB" panose="020B0604020202020204" pitchFamily="49" charset="0"/>
                  </a:rPr>
                  <a:t>	</a:t>
                </a:r>
                <a:r>
                  <a:rPr lang="it-IT" sz="1600" b="1" dirty="0">
                    <a:solidFill>
                      <a:srgbClr val="7030A0"/>
                    </a:solidFill>
                    <a:latin typeface="OCRB" panose="020B0604020202020204" pitchFamily="49" charset="0"/>
                  </a:rPr>
                  <a:t>for</a:t>
                </a:r>
                <a:r>
                  <a:rPr lang="it-IT" sz="1600" dirty="0">
                    <a:latin typeface="OCRB" panose="020B0604020202020204" pitchFamily="49" charset="0"/>
                  </a:rPr>
                  <a:t> each </a:t>
                </a:r>
                <a14:m>
                  <m:oMath xmlns:m="http://schemas.openxmlformats.org/officeDocument/2006/math">
                    <m:r>
                      <a:rPr lang="it-IT" sz="1600" b="0" i="1" smtClean="0">
                        <a:latin typeface="Cambria Math" panose="02040503050406030204" pitchFamily="18" charset="0"/>
                      </a:rPr>
                      <m:t>𝑖</m:t>
                    </m:r>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𝑉</m:t>
                        </m:r>
                      </m:e>
                      <m:sub>
                        <m:sSup>
                          <m:sSupPr>
                            <m:ctrlPr>
                              <a:rPr lang="it-IT" sz="1600" b="0" i="1" smtClean="0">
                                <a:latin typeface="Cambria Math" panose="02040503050406030204" pitchFamily="18" charset="0"/>
                              </a:rPr>
                            </m:ctrlPr>
                          </m:sSupPr>
                          <m:e>
                            <m:r>
                              <a:rPr lang="it-IT" sz="1600" b="0" i="1" smtClean="0">
                                <a:latin typeface="Cambria Math" panose="02040503050406030204" pitchFamily="18" charset="0"/>
                              </a:rPr>
                              <m:t>𝑇</m:t>
                            </m:r>
                          </m:e>
                          <m:sup>
                            <m:r>
                              <a:rPr lang="it-IT" sz="1600" b="0" i="1" smtClean="0">
                                <a:latin typeface="Cambria Math" panose="02040503050406030204" pitchFamily="18" charset="0"/>
                              </a:rPr>
                              <m:t>′</m:t>
                            </m:r>
                          </m:sup>
                        </m:sSup>
                      </m:sub>
                    </m:sSub>
                    <m:r>
                      <a:rPr lang="it-IT" sz="1600" b="0" i="0" smtClean="0">
                        <a:latin typeface="Cambria Math" panose="02040503050406030204" pitchFamily="18" charset="0"/>
                      </a:rPr>
                      <m:t>−</m:t>
                    </m:r>
                    <m:d>
                      <m:dPr>
                        <m:begChr m:val="{"/>
                        <m:endChr m:val="}"/>
                        <m:ctrlPr>
                          <a:rPr lang="it-IT" sz="1600" b="0" i="1" smtClean="0">
                            <a:latin typeface="Cambria Math" panose="02040503050406030204" pitchFamily="18" charset="0"/>
                          </a:rPr>
                        </m:ctrlPr>
                      </m:dPr>
                      <m:e>
                        <m:r>
                          <a:rPr lang="it-IT" sz="1600" b="0" i="1" smtClean="0">
                            <a:latin typeface="Cambria Math" panose="02040503050406030204" pitchFamily="18" charset="0"/>
                          </a:rPr>
                          <m:t>𝑟</m:t>
                        </m:r>
                      </m:e>
                    </m:d>
                  </m:oMath>
                </a14:m>
                <a:endParaRPr lang="it-IT" sz="1600" dirty="0">
                  <a:latin typeface="OCRB" panose="020B0604020202020204" pitchFamily="49" charset="0"/>
                </a:endParaRPr>
              </a:p>
              <a:p>
                <a:r>
                  <a:rPr lang="it-IT" sz="1600" dirty="0">
                    <a:latin typeface="OCRB" panose="020B0604020202020204" pitchFamily="49" charset="0"/>
                  </a:rPr>
                  <a:t>		</a:t>
                </a:r>
                <a14:m>
                  <m:oMath xmlns:m="http://schemas.openxmlformats.org/officeDocument/2006/math">
                    <m:r>
                      <a:rPr lang="it-IT" sz="1600" b="0" i="1" smtClean="0">
                        <a:latin typeface="Cambria Math" panose="02040503050406030204" pitchFamily="18" charset="0"/>
                      </a:rPr>
                      <m:t>𝜙</m:t>
                    </m:r>
                    <m:r>
                      <a:rPr lang="it-IT" sz="1600" b="0" i="1" smtClean="0">
                        <a:latin typeface="Cambria Math" panose="02040503050406030204" pitchFamily="18" charset="0"/>
                      </a:rPr>
                      <m:t>←</m:t>
                    </m:r>
                    <m:f>
                      <m:fPr>
                        <m:ctrlPr>
                          <a:rPr lang="it-IT" sz="1600" b="0" i="1" smtClean="0">
                            <a:latin typeface="Cambria Math" panose="02040503050406030204" pitchFamily="18" charset="0"/>
                          </a:rPr>
                        </m:ctrlPr>
                      </m:fPr>
                      <m:num>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𝛽</m:t>
                            </m:r>
                          </m:e>
                          <m:sub>
                            <m:r>
                              <a:rPr lang="it-IT" sz="1600" b="0" i="1" smtClean="0">
                                <a:latin typeface="Cambria Math" panose="02040503050406030204" pitchFamily="18" charset="0"/>
                              </a:rPr>
                              <m:t>𝑖</m:t>
                            </m:r>
                          </m:sub>
                        </m:sSub>
                      </m:num>
                      <m:den>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𝜇</m:t>
                            </m:r>
                          </m:e>
                          <m:sub>
                            <m:r>
                              <a:rPr lang="it-IT" sz="1600" b="0" i="1" smtClean="0">
                                <a:latin typeface="Cambria Math" panose="02040503050406030204" pitchFamily="18" charset="0"/>
                              </a:rPr>
                              <m:t>𝑖</m:t>
                            </m:r>
                            <m:r>
                              <a:rPr lang="it-IT" sz="1600" b="0" i="1" smtClean="0">
                                <a:latin typeface="Cambria Math" panose="02040503050406030204" pitchFamily="18" charset="0"/>
                              </a:rPr>
                              <m:t>, </m:t>
                            </m:r>
                            <m:r>
                              <a:rPr lang="it-IT" sz="1600" b="0" i="1" smtClean="0">
                                <a:latin typeface="Cambria Math" panose="02040503050406030204" pitchFamily="18" charset="0"/>
                              </a:rPr>
                              <m:t>𝑝𝑟</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𝑖</m:t>
                                </m:r>
                              </m:e>
                            </m:d>
                          </m:sub>
                        </m:sSub>
                      </m:den>
                    </m:f>
                  </m:oMath>
                </a14:m>
                <a:endParaRPr lang="it-IT" sz="1600" dirty="0">
                  <a:latin typeface="OCRB" panose="020B0604020202020204" pitchFamily="49" charset="0"/>
                </a:endParaRPr>
              </a:p>
              <a:p>
                <a:r>
                  <a:rPr lang="it-IT" sz="1600" dirty="0">
                    <a:latin typeface="OCRB" panose="020B0604020202020204" pitchFamily="49" charset="0"/>
                  </a:rPr>
                  <a:t>		</a:t>
                </a:r>
                <a14:m>
                  <m:oMath xmlns:m="http://schemas.openxmlformats.org/officeDocument/2006/math">
                    <m:r>
                      <m:rPr>
                        <m:sty m:val="p"/>
                      </m:rPr>
                      <a:rPr lang="it-IT" sz="1600" b="0" i="0" smtClean="0">
                        <a:latin typeface="Cambria Math" panose="02040503050406030204" pitchFamily="18" charset="0"/>
                      </a:rPr>
                      <m:t>Φ</m:t>
                    </m:r>
                    <m:r>
                      <a:rPr lang="it-IT" sz="1600" b="0" i="1" smtClean="0">
                        <a:latin typeface="Cambria Math" panose="02040503050406030204" pitchFamily="18" charset="0"/>
                      </a:rPr>
                      <m:t>←</m:t>
                    </m:r>
                    <m:r>
                      <m:rPr>
                        <m:sty m:val="p"/>
                      </m:rPr>
                      <a:rPr lang="it-IT" sz="1600" b="0" i="0" smtClean="0">
                        <a:latin typeface="Cambria Math" panose="02040503050406030204" pitchFamily="18" charset="0"/>
                      </a:rPr>
                      <m:t>Φ</m:t>
                    </m:r>
                    <m:r>
                      <a:rPr lang="it-IT" sz="1600" b="0" i="1" smtClean="0">
                        <a:latin typeface="Cambria Math" panose="02040503050406030204" pitchFamily="18" charset="0"/>
                      </a:rPr>
                      <m:t>∪</m:t>
                    </m:r>
                    <m:d>
                      <m:dPr>
                        <m:begChr m:val="{"/>
                        <m:endChr m:val="}"/>
                        <m:ctrlPr>
                          <a:rPr lang="it-IT" sz="1600" b="0" i="1" smtClean="0">
                            <a:latin typeface="Cambria Math" panose="02040503050406030204" pitchFamily="18" charset="0"/>
                          </a:rPr>
                        </m:ctrlPr>
                      </m:dPr>
                      <m:e>
                        <m:r>
                          <a:rPr lang="it-IT" sz="1600" b="0" i="1" smtClean="0">
                            <a:latin typeface="Cambria Math" panose="02040503050406030204" pitchFamily="18" charset="0"/>
                          </a:rPr>
                          <m:t>𝜙</m:t>
                        </m:r>
                      </m:e>
                    </m:d>
                  </m:oMath>
                </a14:m>
                <a:endParaRPr lang="it-IT" sz="1600" b="0" dirty="0">
                  <a:latin typeface="OCRB" panose="020B0604020202020204" pitchFamily="49" charset="0"/>
                </a:endParaRPr>
              </a:p>
              <a:p>
                <a:r>
                  <a:rPr lang="it-IT" sz="1600" dirty="0">
                    <a:latin typeface="OCRB" panose="020B0604020202020204" pitchFamily="49" charset="0"/>
                  </a:rPr>
                  <a:t>	</a:t>
                </a:r>
                <a14:m>
                  <m:oMath xmlns:m="http://schemas.openxmlformats.org/officeDocument/2006/math">
                    <m:r>
                      <a:rPr lang="it-IT" sz="1600" b="0" i="1" smtClean="0">
                        <a:latin typeface="Cambria Math" panose="02040503050406030204" pitchFamily="18" charset="0"/>
                      </a:rPr>
                      <m:t>𝑍</m:t>
                    </m:r>
                    <m:r>
                      <a:rPr lang="it-IT" sz="1600" b="0" i="1" smtClean="0">
                        <a:latin typeface="Cambria Math" panose="02040503050406030204" pitchFamily="18" charset="0"/>
                      </a:rPr>
                      <m:t>←</m:t>
                    </m:r>
                    <m:r>
                      <a:rPr lang="it-IT" sz="1600" b="0" i="1" smtClean="0">
                        <a:latin typeface="Cambria Math" panose="02040503050406030204" pitchFamily="18" charset="0"/>
                      </a:rPr>
                      <m:t>𝑆𝑐𝑜𝑝𝑒</m:t>
                    </m:r>
                    <m:d>
                      <m:dPr>
                        <m:begChr m:val="["/>
                        <m:endChr m:val="]"/>
                        <m:ctrlPr>
                          <a:rPr lang="it-IT" sz="1600" b="0" i="1" smtClean="0">
                            <a:latin typeface="Cambria Math" panose="02040503050406030204" pitchFamily="18" charset="0"/>
                          </a:rPr>
                        </m:ctrlPr>
                      </m:dPr>
                      <m:e>
                        <m:r>
                          <a:rPr lang="it-IT" sz="1600" b="0" i="1" smtClean="0">
                            <a:latin typeface="Cambria Math" panose="02040503050406030204" pitchFamily="18" charset="0"/>
                          </a:rPr>
                          <m:t>𝑇</m:t>
                        </m:r>
                        <m:r>
                          <a:rPr lang="it-IT" sz="1600" b="0" i="1" smtClean="0">
                            <a:latin typeface="Cambria Math" panose="02040503050406030204" pitchFamily="18" charset="0"/>
                          </a:rPr>
                          <m:t>′</m:t>
                        </m:r>
                      </m:e>
                    </m:d>
                    <m:r>
                      <a:rPr lang="it-IT" sz="1600" b="0" i="1" smtClean="0">
                        <a:latin typeface="Cambria Math" panose="02040503050406030204" pitchFamily="18" charset="0"/>
                      </a:rPr>
                      <m:t>−</m:t>
                    </m:r>
                    <m:r>
                      <a:rPr lang="it-IT" sz="1600" b="0" i="1" smtClean="0">
                        <a:latin typeface="Cambria Math" panose="02040503050406030204" pitchFamily="18" charset="0"/>
                      </a:rPr>
                      <m:t>𝑄</m:t>
                    </m:r>
                  </m:oMath>
                </a14:m>
                <a:endParaRPr lang="it-IT" sz="1600" b="0" dirty="0">
                  <a:latin typeface="OCRB" panose="020B0604020202020204" pitchFamily="49" charset="0"/>
                </a:endParaRPr>
              </a:p>
              <a:p>
                <a:r>
                  <a:rPr lang="it-IT" sz="1600" dirty="0">
                    <a:latin typeface="OCRB" panose="020B0604020202020204" pitchFamily="49" charset="0"/>
                  </a:rPr>
                  <a:t>	Let </a:t>
                </a:r>
                <a14:m>
                  <m:oMath xmlns:m="http://schemas.openxmlformats.org/officeDocument/2006/math">
                    <m:r>
                      <a:rPr lang="it-IT" sz="1600" i="1">
                        <a:latin typeface="Cambria Math" panose="02040503050406030204" pitchFamily="18" charset="0"/>
                        <a:ea typeface="Cambria Math" panose="02040503050406030204" pitchFamily="18" charset="0"/>
                      </a:rPr>
                      <m:t>≺</m:t>
                    </m:r>
                  </m:oMath>
                </a14:m>
                <a:r>
                  <a:rPr lang="it-IT" sz="1600" dirty="0">
                    <a:latin typeface="OCRB" panose="020B0604020202020204" pitchFamily="49" charset="0"/>
                  </a:rPr>
                  <a:t> be some ordering over </a:t>
                </a:r>
                <a14:m>
                  <m:oMath xmlns:m="http://schemas.openxmlformats.org/officeDocument/2006/math">
                    <m:r>
                      <a:rPr lang="it-IT" sz="1600" b="0" i="1" smtClean="0">
                        <a:latin typeface="Cambria Math" panose="02040503050406030204" pitchFamily="18" charset="0"/>
                      </a:rPr>
                      <m:t>𝑍</m:t>
                    </m:r>
                  </m:oMath>
                </a14:m>
                <a:endParaRPr lang="it-IT" sz="1600" dirty="0">
                  <a:latin typeface="OCRB" panose="020B0604020202020204" pitchFamily="49" charset="0"/>
                </a:endParaRPr>
              </a:p>
              <a:p>
                <a:endParaRPr lang="it-IT" sz="1600" b="1" dirty="0">
                  <a:solidFill>
                    <a:srgbClr val="7030A0"/>
                  </a:solidFill>
                  <a:latin typeface="OCRB" panose="020B0604020202020204" pitchFamily="49" charset="0"/>
                </a:endParaRPr>
              </a:p>
              <a:p>
                <a:r>
                  <a:rPr lang="it-IT" sz="1600" b="1" dirty="0">
                    <a:solidFill>
                      <a:srgbClr val="7030A0"/>
                    </a:solidFill>
                    <a:latin typeface="OCRB" panose="020B0604020202020204" pitchFamily="49" charset="0"/>
                  </a:rPr>
                  <a:t>	return</a:t>
                </a:r>
                <a:r>
                  <a:rPr lang="it-IT" sz="1600" dirty="0">
                    <a:latin typeface="OCRB" panose="020B0604020202020204" pitchFamily="49" charset="0"/>
                  </a:rPr>
                  <a:t> Sum-Product-VE(</a:t>
                </a:r>
                <a14:m>
                  <m:oMath xmlns:m="http://schemas.openxmlformats.org/officeDocument/2006/math">
                    <m:r>
                      <m:rPr>
                        <m:sty m:val="p"/>
                      </m:rPr>
                      <a:rPr lang="it-IT" sz="1600" b="0" i="0" smtClean="0">
                        <a:latin typeface="Cambria Math" panose="02040503050406030204" pitchFamily="18" charset="0"/>
                      </a:rPr>
                      <m:t>Φ</m:t>
                    </m:r>
                    <m:r>
                      <a:rPr lang="it-IT" sz="1600" b="0" i="1" smtClean="0">
                        <a:latin typeface="Cambria Math" panose="02040503050406030204" pitchFamily="18" charset="0"/>
                      </a:rPr>
                      <m:t>,</m:t>
                    </m:r>
                    <m:r>
                      <a:rPr lang="it-IT" sz="1600" b="0" i="1" smtClean="0">
                        <a:latin typeface="Cambria Math" panose="02040503050406030204" pitchFamily="18" charset="0"/>
                      </a:rPr>
                      <m:t>𝑍</m:t>
                    </m:r>
                    <m:r>
                      <a:rPr lang="it-IT" sz="1600" b="0" i="1" smtClean="0">
                        <a:latin typeface="Cambria Math" panose="02040503050406030204" pitchFamily="18" charset="0"/>
                      </a:rPr>
                      <m:t>,≺</m:t>
                    </m:r>
                  </m:oMath>
                </a14:m>
                <a:r>
                  <a:rPr lang="it-IT" sz="1600" dirty="0">
                    <a:latin typeface="OCRB" panose="020B0604020202020204" pitchFamily="49" charset="0"/>
                  </a:rPr>
                  <a:t>)</a:t>
                </a:r>
              </a:p>
            </p:txBody>
          </p:sp>
        </mc:Choice>
        <mc:Fallback xmlns="">
          <p:sp>
            <p:nvSpPr>
              <p:cNvPr id="6" name="CasellaDiTesto 5">
                <a:extLst>
                  <a:ext uri="{FF2B5EF4-FFF2-40B4-BE49-F238E27FC236}">
                    <a16:creationId xmlns:a16="http://schemas.microsoft.com/office/drawing/2014/main" id="{BF0DAD53-F93F-4D84-9757-CCC42C490B8F}"/>
                  </a:ext>
                </a:extLst>
              </p:cNvPr>
              <p:cNvSpPr txBox="1">
                <a:spLocks noRot="1" noChangeAspect="1" noMove="1" noResize="1" noEditPoints="1" noAdjustHandles="1" noChangeArrowheads="1" noChangeShapeType="1" noTextEdit="1"/>
              </p:cNvSpPr>
              <p:nvPr/>
            </p:nvSpPr>
            <p:spPr>
              <a:xfrm>
                <a:off x="4008819" y="3104111"/>
                <a:ext cx="6162393" cy="3015634"/>
              </a:xfrm>
              <a:prstGeom prst="rect">
                <a:avLst/>
              </a:prstGeom>
              <a:blipFill>
                <a:blip r:embed="rId2"/>
                <a:stretch>
                  <a:fillRect l="-493" t="-201" b="-1004"/>
                </a:stretch>
              </a:blipFill>
              <a:ln w="19050">
                <a:solidFill>
                  <a:schemeClr val="accent2">
                    <a:lumMod val="75000"/>
                  </a:schemeClr>
                </a:solidFill>
              </a:ln>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7" name="CasellaDiTesto 6">
                <a:extLst>
                  <a:ext uri="{FF2B5EF4-FFF2-40B4-BE49-F238E27FC236}">
                    <a16:creationId xmlns:a16="http://schemas.microsoft.com/office/drawing/2014/main" id="{EA3F948B-64ED-483E-9E2B-E991664EF9DC}"/>
                  </a:ext>
                </a:extLst>
              </p:cNvPr>
              <p:cNvSpPr txBox="1"/>
              <p:nvPr/>
            </p:nvSpPr>
            <p:spPr>
              <a:xfrm>
                <a:off x="197708" y="3134600"/>
                <a:ext cx="3447535" cy="1477328"/>
              </a:xfrm>
              <a:prstGeom prst="rect">
                <a:avLst/>
              </a:prstGeom>
              <a:noFill/>
            </p:spPr>
            <p:txBody>
              <a:bodyPr wrap="square" rtlCol="0">
                <a:spAutoFit/>
              </a:bodyPr>
              <a:lstStyle/>
              <a:p>
                <a:pPr algn="just"/>
                <a:r>
                  <a:rPr lang="it-IT" dirty="0"/>
                  <a:t>L’algoritmo Variable Elimination non può essere applicato direttamente con i Belief, per cui prima di eseguire l’algoritmo calcoliamo i parametri </a:t>
                </a:r>
                <a14:m>
                  <m:oMath xmlns:m="http://schemas.openxmlformats.org/officeDocument/2006/math">
                    <m:r>
                      <m:rPr>
                        <m:sty m:val="p"/>
                      </m:rPr>
                      <a:rPr lang="it-IT" b="0" i="0" smtClean="0">
                        <a:latin typeface="Cambria Math" panose="02040503050406030204" pitchFamily="18" charset="0"/>
                      </a:rPr>
                      <m:t>Φ</m:t>
                    </m:r>
                  </m:oMath>
                </a14:m>
                <a:r>
                  <a:rPr lang="it-IT" dirty="0"/>
                  <a:t> su cui eseguirlo.</a:t>
                </a:r>
              </a:p>
            </p:txBody>
          </p:sp>
        </mc:Choice>
        <mc:Fallback>
          <p:sp>
            <p:nvSpPr>
              <p:cNvPr id="7" name="CasellaDiTesto 6">
                <a:extLst>
                  <a:ext uri="{FF2B5EF4-FFF2-40B4-BE49-F238E27FC236}">
                    <a16:creationId xmlns:a16="http://schemas.microsoft.com/office/drawing/2014/main" id="{EA3F948B-64ED-483E-9E2B-E991664EF9DC}"/>
                  </a:ext>
                </a:extLst>
              </p:cNvPr>
              <p:cNvSpPr txBox="1">
                <a:spLocks noRot="1" noChangeAspect="1" noMove="1" noResize="1" noEditPoints="1" noAdjustHandles="1" noChangeArrowheads="1" noChangeShapeType="1" noTextEdit="1"/>
              </p:cNvSpPr>
              <p:nvPr/>
            </p:nvSpPr>
            <p:spPr>
              <a:xfrm>
                <a:off x="197708" y="3134600"/>
                <a:ext cx="3447535" cy="1477328"/>
              </a:xfrm>
              <a:prstGeom prst="rect">
                <a:avLst/>
              </a:prstGeom>
              <a:blipFill>
                <a:blip r:embed="rId3"/>
                <a:stretch>
                  <a:fillRect l="-1413" t="-2058" r="-1413" b="-5350"/>
                </a:stretch>
              </a:blipFill>
            </p:spPr>
            <p:txBody>
              <a:bodyPr/>
              <a:lstStyle/>
              <a:p>
                <a:r>
                  <a:rPr lang="it-IT">
                    <a:noFill/>
                  </a:rPr>
                  <a:t> </a:t>
                </a:r>
              </a:p>
            </p:txBody>
          </p:sp>
        </mc:Fallback>
      </mc:AlternateContent>
      <p:sp>
        <p:nvSpPr>
          <p:cNvPr id="8" name="Segnaposto piè di pagina 7">
            <a:extLst>
              <a:ext uri="{FF2B5EF4-FFF2-40B4-BE49-F238E27FC236}">
                <a16:creationId xmlns:a16="http://schemas.microsoft.com/office/drawing/2014/main" id="{23848637-2F6F-470E-8C56-2B2F3DED9831}"/>
              </a:ext>
            </a:extLst>
          </p:cNvPr>
          <p:cNvSpPr>
            <a:spLocks noGrp="1"/>
          </p:cNvSpPr>
          <p:nvPr>
            <p:ph type="ftr" sz="quarter" idx="10"/>
          </p:nvPr>
        </p:nvSpPr>
        <p:spPr/>
        <p:txBody>
          <a:bodyPr/>
          <a:lstStyle/>
          <a:p>
            <a:r>
              <a:rPr lang="it-IT" dirty="0"/>
              <a:t>[6] Probabilistic Graphical Models, Principles and Techniques (D. Koller and N. Friedman)</a:t>
            </a:r>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D6CE0994-7D7B-47E1-88D8-96FA6ED5AC0C}"/>
                  </a:ext>
                </a:extLst>
              </p:cNvPr>
              <p:cNvSpPr txBox="1"/>
              <p:nvPr/>
            </p:nvSpPr>
            <p:spPr>
              <a:xfrm>
                <a:off x="197708" y="4765243"/>
                <a:ext cx="3447534" cy="923330"/>
              </a:xfrm>
              <a:prstGeom prst="rect">
                <a:avLst/>
              </a:prstGeom>
              <a:noFill/>
            </p:spPr>
            <p:txBody>
              <a:bodyPr wrap="square" rtlCol="0">
                <a:spAutoFit/>
              </a:bodyPr>
              <a:lstStyle/>
              <a:p>
                <a:r>
                  <a:rPr lang="it-IT" dirty="0"/>
                  <a:t>Dove:</a:t>
                </a:r>
              </a:p>
              <a:p>
                <a:pPr marL="742950" lvl="1" indent="-285750">
                  <a:buFont typeface="Wingdings" panose="05000000000000000000" pitchFamily="2" charset="2"/>
                  <a:buChar char="§"/>
                </a:pPr>
                <a14:m>
                  <m:oMath xmlns:m="http://schemas.openxmlformats.org/officeDocument/2006/math">
                    <m:r>
                      <a:rPr lang="it-IT" b="0" i="1" smtClean="0">
                        <a:latin typeface="Cambria Math" panose="02040503050406030204" pitchFamily="18" charset="0"/>
                      </a:rPr>
                      <m:t>𝑇</m:t>
                    </m:r>
                  </m:oMath>
                </a14:m>
                <a:r>
                  <a:rPr lang="it-IT" dirty="0"/>
                  <a:t> è il JT su </a:t>
                </a:r>
                <a14:m>
                  <m:oMath xmlns:m="http://schemas.openxmlformats.org/officeDocument/2006/math">
                    <m:r>
                      <m:rPr>
                        <m:sty m:val="p"/>
                      </m:rPr>
                      <a:rPr lang="it-IT" b="0" i="0" smtClean="0">
                        <a:latin typeface="Cambria Math" panose="02040503050406030204" pitchFamily="18" charset="0"/>
                      </a:rPr>
                      <m:t>Φ</m:t>
                    </m:r>
                  </m:oMath>
                </a14:m>
                <a:endParaRPr lang="it-IT" dirty="0"/>
              </a:p>
              <a:p>
                <a:pPr marL="742950" lvl="1" indent="-285750">
                  <a:buFont typeface="Wingdings" panose="05000000000000000000" pitchFamily="2" charset="2"/>
                  <a:buChar char="§"/>
                </a:pPr>
                <a14:m>
                  <m:oMath xmlns:m="http://schemas.openxmlformats.org/officeDocument/2006/math">
                    <m:r>
                      <a:rPr lang="it-IT" b="0" i="1" smtClean="0">
                        <a:latin typeface="Cambria Math" panose="02040503050406030204" pitchFamily="18" charset="0"/>
                      </a:rPr>
                      <m:t>𝑄</m:t>
                    </m:r>
                  </m:oMath>
                </a14:m>
                <a:r>
                  <a:rPr lang="it-IT" dirty="0"/>
                  <a:t> è la query</a:t>
                </a:r>
              </a:p>
            </p:txBody>
          </p:sp>
        </mc:Choice>
        <mc:Fallback xmlns="">
          <p:sp>
            <p:nvSpPr>
              <p:cNvPr id="9" name="CasellaDiTesto 8">
                <a:extLst>
                  <a:ext uri="{FF2B5EF4-FFF2-40B4-BE49-F238E27FC236}">
                    <a16:creationId xmlns:a16="http://schemas.microsoft.com/office/drawing/2014/main" id="{D6CE0994-7D7B-47E1-88D8-96FA6ED5AC0C}"/>
                  </a:ext>
                </a:extLst>
              </p:cNvPr>
              <p:cNvSpPr txBox="1">
                <a:spLocks noRot="1" noChangeAspect="1" noMove="1" noResize="1" noEditPoints="1" noAdjustHandles="1" noChangeArrowheads="1" noChangeShapeType="1" noTextEdit="1"/>
              </p:cNvSpPr>
              <p:nvPr/>
            </p:nvSpPr>
            <p:spPr>
              <a:xfrm>
                <a:off x="197708" y="4765243"/>
                <a:ext cx="3447534" cy="923330"/>
              </a:xfrm>
              <a:prstGeom prst="rect">
                <a:avLst/>
              </a:prstGeom>
              <a:blipFill>
                <a:blip r:embed="rId4"/>
                <a:stretch>
                  <a:fillRect l="-1413" t="-3974" b="-9934"/>
                </a:stretch>
              </a:blipFill>
            </p:spPr>
            <p:txBody>
              <a:bodyPr/>
              <a:lstStyle/>
              <a:p>
                <a:r>
                  <a:rPr lang="it-IT">
                    <a:noFill/>
                  </a:rPr>
                  <a:t> </a:t>
                </a:r>
              </a:p>
            </p:txBody>
          </p:sp>
        </mc:Fallback>
      </mc:AlternateContent>
    </p:spTree>
    <p:extLst>
      <p:ext uri="{BB962C8B-B14F-4D97-AF65-F5344CB8AC3E}">
        <p14:creationId xmlns:p14="http://schemas.microsoft.com/office/powerpoint/2010/main" val="11230442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ED9873-147C-4093-9763-6BCAFAB50C67}"/>
              </a:ext>
            </a:extLst>
          </p:cNvPr>
          <p:cNvSpPr>
            <a:spLocks noGrp="1"/>
          </p:cNvSpPr>
          <p:nvPr>
            <p:ph type="title"/>
          </p:nvPr>
        </p:nvSpPr>
        <p:spPr/>
        <p:txBody>
          <a:bodyPr>
            <a:normAutofit fontScale="90000"/>
          </a:bodyPr>
          <a:lstStyle/>
          <a:p>
            <a:r>
              <a:rPr lang="it-IT" dirty="0"/>
              <a:t>Inferenza sul Junction tree </a:t>
            </a:r>
          </a:p>
        </p:txBody>
      </p:sp>
      <p:sp>
        <p:nvSpPr>
          <p:cNvPr id="3" name="Segnaposto numero diapositiva 2">
            <a:extLst>
              <a:ext uri="{FF2B5EF4-FFF2-40B4-BE49-F238E27FC236}">
                <a16:creationId xmlns:a16="http://schemas.microsoft.com/office/drawing/2014/main" id="{F0EC9760-8D4B-4D3B-88F1-714AA7152DB9}"/>
              </a:ext>
            </a:extLst>
          </p:cNvPr>
          <p:cNvSpPr>
            <a:spLocks noGrp="1"/>
          </p:cNvSpPr>
          <p:nvPr>
            <p:ph type="sldNum" sz="quarter" idx="11"/>
          </p:nvPr>
        </p:nvSpPr>
        <p:spPr/>
        <p:txBody>
          <a:bodyPr/>
          <a:lstStyle/>
          <a:p>
            <a:fld id="{B10A38FF-12F8-4E69-A0FC-979B4CCD9591}" type="slidenum">
              <a:rPr lang="it-IT" smtClean="0"/>
              <a:pPr/>
              <a:t>67</a:t>
            </a:fld>
            <a:endParaRPr lang="it-IT" dirty="0"/>
          </a:p>
        </p:txBody>
      </p:sp>
      <p:sp>
        <p:nvSpPr>
          <p:cNvPr id="4" name="Segnaposto testo 3">
            <a:extLst>
              <a:ext uri="{FF2B5EF4-FFF2-40B4-BE49-F238E27FC236}">
                <a16:creationId xmlns:a16="http://schemas.microsoft.com/office/drawing/2014/main" id="{49C972D7-E5F4-451A-8B80-95E3C5098189}"/>
              </a:ext>
            </a:extLst>
          </p:cNvPr>
          <p:cNvSpPr>
            <a:spLocks noGrp="1"/>
          </p:cNvSpPr>
          <p:nvPr>
            <p:ph type="body" sz="quarter" idx="13"/>
          </p:nvPr>
        </p:nvSpPr>
        <p:spPr/>
        <p:txBody>
          <a:bodyPr/>
          <a:lstStyle/>
          <a:p>
            <a:r>
              <a:rPr lang="it-IT" dirty="0"/>
              <a:t>Più variabili in più cliques</a:t>
            </a:r>
          </a:p>
        </p:txBody>
      </p:sp>
      <p:sp>
        <p:nvSpPr>
          <p:cNvPr id="8" name="Segnaposto piè di pagina 7">
            <a:extLst>
              <a:ext uri="{FF2B5EF4-FFF2-40B4-BE49-F238E27FC236}">
                <a16:creationId xmlns:a16="http://schemas.microsoft.com/office/drawing/2014/main" id="{23848637-2F6F-470E-8C56-2B2F3DED9831}"/>
              </a:ext>
            </a:extLst>
          </p:cNvPr>
          <p:cNvSpPr>
            <a:spLocks noGrp="1"/>
          </p:cNvSpPr>
          <p:nvPr>
            <p:ph type="ftr" sz="quarter" idx="10"/>
          </p:nvPr>
        </p:nvSpPr>
        <p:spPr/>
        <p:txBody>
          <a:bodyPr/>
          <a:lstStyle/>
          <a:p>
            <a:r>
              <a:rPr lang="it-IT" dirty="0"/>
              <a:t>[6] Probabilistic Graphical Models, Principles and Techniques (D. Koller and N. Friedman)</a:t>
            </a:r>
          </a:p>
        </p:txBody>
      </p:sp>
      <p:sp>
        <p:nvSpPr>
          <p:cNvPr id="9" name="CasellaDiTesto 8">
            <a:extLst>
              <a:ext uri="{FF2B5EF4-FFF2-40B4-BE49-F238E27FC236}">
                <a16:creationId xmlns:a16="http://schemas.microsoft.com/office/drawing/2014/main" id="{54992AD9-D81F-478F-AC5F-314D2B248AF8}"/>
              </a:ext>
            </a:extLst>
          </p:cNvPr>
          <p:cNvSpPr txBox="1"/>
          <p:nvPr/>
        </p:nvSpPr>
        <p:spPr>
          <a:xfrm>
            <a:off x="201880" y="1553801"/>
            <a:ext cx="9969331" cy="369332"/>
          </a:xfrm>
          <a:prstGeom prst="rect">
            <a:avLst/>
          </a:prstGeom>
          <a:noFill/>
        </p:spPr>
        <p:txBody>
          <a:bodyPr wrap="square" rtlCol="0">
            <a:spAutoFit/>
          </a:bodyPr>
          <a:lstStyle/>
          <a:p>
            <a:pPr algn="just"/>
            <a:r>
              <a:rPr lang="it-IT" dirty="0"/>
              <a:t>L’algoritmo Variable Elimination proposto[6] è formato da due parti:</a:t>
            </a:r>
          </a:p>
        </p:txBody>
      </p: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CFD807F1-1C23-477A-B6CF-D787098AC6E8}"/>
                  </a:ext>
                </a:extLst>
              </p:cNvPr>
              <p:cNvSpPr txBox="1"/>
              <p:nvPr/>
            </p:nvSpPr>
            <p:spPr>
              <a:xfrm>
                <a:off x="201880" y="2071917"/>
                <a:ext cx="9535244" cy="1623458"/>
              </a:xfrm>
              <a:prstGeom prst="rect">
                <a:avLst/>
              </a:prstGeom>
              <a:noFill/>
              <a:ln w="19050">
                <a:solidFill>
                  <a:schemeClr val="accent2">
                    <a:lumMod val="75000"/>
                  </a:schemeClr>
                </a:solidFill>
              </a:ln>
            </p:spPr>
            <p:txBody>
              <a:bodyPr wrap="square" rtlCol="0">
                <a:spAutoFit/>
              </a:bodyPr>
              <a:lstStyle/>
              <a:p>
                <a:r>
                  <a:rPr lang="it-IT" sz="1600" b="1" dirty="0">
                    <a:solidFill>
                      <a:srgbClr val="7030A0"/>
                    </a:solidFill>
                    <a:latin typeface="OCRB" panose="020B0604020202020204" pitchFamily="49" charset="0"/>
                  </a:rPr>
                  <a:t>def</a:t>
                </a:r>
                <a:r>
                  <a:rPr lang="it-IT" sz="1600" dirty="0">
                    <a:latin typeface="OCRB" panose="020B0604020202020204" pitchFamily="49" charset="0"/>
                  </a:rPr>
                  <a:t> Sum-Product-VE(</a:t>
                </a:r>
                <a14:m>
                  <m:oMath xmlns:m="http://schemas.openxmlformats.org/officeDocument/2006/math">
                    <m:r>
                      <m:rPr>
                        <m:sty m:val="p"/>
                      </m:rPr>
                      <a:rPr lang="it-IT" sz="1600">
                        <a:latin typeface="Cambria Math" panose="02040503050406030204" pitchFamily="18" charset="0"/>
                      </a:rPr>
                      <m:t>Φ</m:t>
                    </m:r>
                    <m:r>
                      <a:rPr lang="it-IT" sz="1600" i="1">
                        <a:latin typeface="Cambria Math" panose="02040503050406030204" pitchFamily="18" charset="0"/>
                      </a:rPr>
                      <m:t>,</m:t>
                    </m:r>
                    <m:r>
                      <a:rPr lang="it-IT" sz="1600" i="1">
                        <a:latin typeface="Cambria Math" panose="02040503050406030204" pitchFamily="18" charset="0"/>
                      </a:rPr>
                      <m:t>𝑍</m:t>
                    </m:r>
                    <m:r>
                      <a:rPr lang="it-IT" sz="1600" i="1">
                        <a:latin typeface="Cambria Math" panose="02040503050406030204" pitchFamily="18" charset="0"/>
                      </a:rPr>
                      <m:t>,≺</m:t>
                    </m:r>
                  </m:oMath>
                </a14:m>
                <a:r>
                  <a:rPr lang="it-IT" sz="1600" dirty="0">
                    <a:latin typeface="OCRB" panose="020B0604020202020204" pitchFamily="49" charset="0"/>
                  </a:rPr>
                  <a:t>):</a:t>
                </a:r>
              </a:p>
              <a:p>
                <a:r>
                  <a:rPr lang="it-IT" sz="1600" dirty="0">
                    <a:latin typeface="OCRB" panose="020B0604020202020204" pitchFamily="49" charset="0"/>
                  </a:rPr>
                  <a:t>	Let </a:t>
                </a:r>
                <a14:m>
                  <m:oMath xmlns:m="http://schemas.openxmlformats.org/officeDocument/2006/math">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𝑍</m:t>
                        </m:r>
                      </m:e>
                      <m:sub>
                        <m:r>
                          <a:rPr lang="it-IT" sz="1600" b="0" i="1" smtClean="0">
                            <a:latin typeface="Cambria Math" panose="02040503050406030204" pitchFamily="18" charset="0"/>
                          </a:rPr>
                          <m:t>1</m:t>
                        </m:r>
                      </m:sub>
                    </m:sSub>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𝑍</m:t>
                        </m:r>
                      </m:e>
                      <m:sub>
                        <m:r>
                          <a:rPr lang="it-IT" sz="1600" b="0" i="1" smtClean="0">
                            <a:latin typeface="Cambria Math" panose="02040503050406030204" pitchFamily="18" charset="0"/>
                          </a:rPr>
                          <m:t>𝑘</m:t>
                        </m:r>
                      </m:sub>
                    </m:sSub>
                  </m:oMath>
                </a14:m>
                <a:r>
                  <a:rPr lang="it-IT" sz="1600" dirty="0">
                    <a:latin typeface="OCRB" panose="020B0604020202020204" pitchFamily="49" charset="0"/>
                  </a:rPr>
                  <a:t> be an ordering of </a:t>
                </a:r>
                <a14:m>
                  <m:oMath xmlns:m="http://schemas.openxmlformats.org/officeDocument/2006/math">
                    <m:r>
                      <a:rPr lang="it-IT" sz="1600" b="0" i="1" smtClean="0">
                        <a:latin typeface="Cambria Math" panose="02040503050406030204" pitchFamily="18" charset="0"/>
                      </a:rPr>
                      <m:t>𝑍</m:t>
                    </m:r>
                  </m:oMath>
                </a14:m>
                <a:r>
                  <a:rPr lang="it-IT" sz="1600" dirty="0">
                    <a:latin typeface="OCRB" panose="020B0604020202020204" pitchFamily="49" charset="0"/>
                  </a:rPr>
                  <a:t> such that</a:t>
                </a:r>
                <a14:m>
                  <m:oMath xmlns:m="http://schemas.openxmlformats.org/officeDocument/2006/math">
                    <m:r>
                      <a:rPr lang="it-IT" sz="1600">
                        <a:latin typeface="Cambria Math" panose="02040503050406030204" pitchFamily="18" charset="0"/>
                      </a:rPr>
                      <m:t> </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𝑍</m:t>
                        </m:r>
                      </m:e>
                      <m:sub>
                        <m:r>
                          <a:rPr lang="it-IT" sz="1600" b="0" i="1" smtClean="0">
                            <a:latin typeface="Cambria Math" panose="02040503050406030204" pitchFamily="18" charset="0"/>
                          </a:rPr>
                          <m:t>𝑖</m:t>
                        </m:r>
                      </m:sub>
                    </m:sSub>
                    <m:r>
                      <a:rPr lang="it-IT" sz="1600" i="1">
                        <a:latin typeface="Cambria Math" panose="02040503050406030204" pitchFamily="18" charset="0"/>
                      </a:rPr>
                      <m:t>≺</m:t>
                    </m:r>
                    <m:sSub>
                      <m:sSubPr>
                        <m:ctrlPr>
                          <a:rPr lang="it-IT" sz="1600" b="0" i="1" smtClean="0">
                            <a:latin typeface="Cambria Math" panose="02040503050406030204" pitchFamily="18" charset="0"/>
                          </a:rPr>
                        </m:ctrlPr>
                      </m:sSubPr>
                      <m:e>
                        <m:r>
                          <m:rPr>
                            <m:sty m:val="p"/>
                          </m:rPr>
                          <a:rPr lang="it-IT" sz="1600" b="0" i="0" smtClean="0">
                            <a:latin typeface="Cambria Math" panose="02040503050406030204" pitchFamily="18" charset="0"/>
                          </a:rPr>
                          <m:t>Z</m:t>
                        </m:r>
                      </m:e>
                      <m:sub>
                        <m:r>
                          <m:rPr>
                            <m:sty m:val="p"/>
                          </m:rPr>
                          <a:rPr lang="it-IT" sz="1600" b="0" i="0" smtClean="0">
                            <a:latin typeface="Cambria Math" panose="02040503050406030204" pitchFamily="18" charset="0"/>
                          </a:rPr>
                          <m:t>j</m:t>
                        </m:r>
                      </m:sub>
                    </m:sSub>
                  </m:oMath>
                </a14:m>
                <a:r>
                  <a:rPr lang="it-IT" sz="1600" dirty="0">
                    <a:latin typeface="OCRB" panose="020B0604020202020204" pitchFamily="49" charset="0"/>
                  </a:rPr>
                  <a:t> if and only if </a:t>
                </a:r>
                <a14:m>
                  <m:oMath xmlns:m="http://schemas.openxmlformats.org/officeDocument/2006/math">
                    <m:r>
                      <a:rPr lang="it-IT" sz="1600" b="0" i="1" smtClean="0">
                        <a:latin typeface="Cambria Math" panose="02040503050406030204" pitchFamily="18" charset="0"/>
                      </a:rPr>
                      <m:t>𝑖</m:t>
                    </m:r>
                    <m:r>
                      <a:rPr lang="it-IT" sz="1600" b="0" i="1" smtClean="0">
                        <a:latin typeface="Cambria Math" panose="02040503050406030204" pitchFamily="18" charset="0"/>
                      </a:rPr>
                      <m:t>&lt;</m:t>
                    </m:r>
                    <m:r>
                      <a:rPr lang="it-IT" sz="1600" b="0" i="1" smtClean="0">
                        <a:latin typeface="Cambria Math" panose="02040503050406030204" pitchFamily="18" charset="0"/>
                      </a:rPr>
                      <m:t>𝑗</m:t>
                    </m:r>
                  </m:oMath>
                </a14:m>
                <a:r>
                  <a:rPr lang="it-IT" sz="1600" dirty="0">
                    <a:latin typeface="OCRB" panose="020B0604020202020204" pitchFamily="49" charset="0"/>
                  </a:rPr>
                  <a:t>	</a:t>
                </a:r>
              </a:p>
              <a:p>
                <a:r>
                  <a:rPr lang="it-IT" sz="1600" dirty="0">
                    <a:latin typeface="OCRB" panose="020B0604020202020204" pitchFamily="49" charset="0"/>
                  </a:rPr>
                  <a:t>	</a:t>
                </a:r>
                <a:r>
                  <a:rPr lang="it-IT" sz="1600" b="1" dirty="0">
                    <a:solidFill>
                      <a:srgbClr val="7030A0"/>
                    </a:solidFill>
                    <a:latin typeface="OCRB" panose="020B0604020202020204" pitchFamily="49" charset="0"/>
                  </a:rPr>
                  <a:t>for</a:t>
                </a:r>
                <a:r>
                  <a:rPr lang="it-IT" sz="1600" dirty="0">
                    <a:latin typeface="OCRB" panose="020B0604020202020204" pitchFamily="49" charset="0"/>
                  </a:rPr>
                  <a:t> </a:t>
                </a:r>
                <a14:m>
                  <m:oMath xmlns:m="http://schemas.openxmlformats.org/officeDocument/2006/math">
                    <m:r>
                      <a:rPr lang="it-IT" sz="1600" b="0" i="1" smtClean="0">
                        <a:latin typeface="Cambria Math" panose="02040503050406030204" pitchFamily="18" charset="0"/>
                      </a:rPr>
                      <m:t>𝑖</m:t>
                    </m:r>
                    <m:r>
                      <a:rPr lang="it-IT" sz="1600" b="0" i="1" smtClean="0">
                        <a:latin typeface="Cambria Math" panose="02040503050406030204" pitchFamily="18" charset="0"/>
                      </a:rPr>
                      <m:t>=1,…,</m:t>
                    </m:r>
                    <m:r>
                      <a:rPr lang="it-IT" sz="1600" b="0" i="1" smtClean="0">
                        <a:latin typeface="Cambria Math" panose="02040503050406030204" pitchFamily="18" charset="0"/>
                      </a:rPr>
                      <m:t>𝑘</m:t>
                    </m:r>
                  </m:oMath>
                </a14:m>
                <a:endParaRPr lang="it-IT" sz="1600" dirty="0">
                  <a:latin typeface="OCRB" panose="020B0604020202020204" pitchFamily="49" charset="0"/>
                </a:endParaRPr>
              </a:p>
              <a:p>
                <a:r>
                  <a:rPr lang="it-IT" sz="1600" dirty="0">
                    <a:latin typeface="OCRB" panose="020B0604020202020204" pitchFamily="49" charset="0"/>
                  </a:rPr>
                  <a:t>		</a:t>
                </a:r>
                <a14:m>
                  <m:oMath xmlns:m="http://schemas.openxmlformats.org/officeDocument/2006/math">
                    <m:r>
                      <m:rPr>
                        <m:sty m:val="p"/>
                      </m:rPr>
                      <a:rPr lang="it-IT" sz="1600" b="0" i="0" smtClean="0">
                        <a:latin typeface="Cambria Math" panose="02040503050406030204" pitchFamily="18" charset="0"/>
                      </a:rPr>
                      <m:t>Φ</m:t>
                    </m:r>
                    <m:r>
                      <a:rPr lang="it-IT" sz="1600" b="0" i="1" smtClean="0">
                        <a:latin typeface="Cambria Math" panose="02040503050406030204" pitchFamily="18" charset="0"/>
                      </a:rPr>
                      <m:t>←</m:t>
                    </m:r>
                  </m:oMath>
                </a14:m>
                <a:r>
                  <a:rPr lang="it-IT" sz="1600" dirty="0">
                    <a:latin typeface="OCRB" panose="020B0604020202020204" pitchFamily="49" charset="0"/>
                  </a:rPr>
                  <a:t> Sum-Product-Eliminate-</a:t>
                </a:r>
                <a:r>
                  <a:rPr lang="it-IT" sz="1600" dirty="0" err="1">
                    <a:latin typeface="OCRB" panose="020B0604020202020204" pitchFamily="49" charset="0"/>
                  </a:rPr>
                  <a:t>Var</a:t>
                </a:r>
                <a:r>
                  <a:rPr lang="it-IT" sz="1600" dirty="0">
                    <a:latin typeface="OCRB" panose="020B0604020202020204" pitchFamily="49" charset="0"/>
                  </a:rPr>
                  <a:t>(</a:t>
                </a:r>
                <a14:m>
                  <m:oMath xmlns:m="http://schemas.openxmlformats.org/officeDocument/2006/math">
                    <m:r>
                      <m:rPr>
                        <m:sty m:val="p"/>
                      </m:rPr>
                      <a:rPr lang="it-IT" sz="1600" b="0" i="0" smtClean="0">
                        <a:latin typeface="Cambria Math" panose="02040503050406030204" pitchFamily="18" charset="0"/>
                      </a:rPr>
                      <m:t>Φ</m:t>
                    </m:r>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𝑍</m:t>
                        </m:r>
                      </m:e>
                      <m:sub>
                        <m:r>
                          <a:rPr lang="it-IT" sz="1600" b="0" i="1" smtClean="0">
                            <a:latin typeface="Cambria Math" panose="02040503050406030204" pitchFamily="18" charset="0"/>
                          </a:rPr>
                          <m:t>𝑖</m:t>
                        </m:r>
                      </m:sub>
                    </m:sSub>
                  </m:oMath>
                </a14:m>
                <a:r>
                  <a:rPr lang="it-IT" sz="1600" dirty="0">
                    <a:latin typeface="OCRB" panose="020B0604020202020204" pitchFamily="49" charset="0"/>
                  </a:rPr>
                  <a:t>)</a:t>
                </a:r>
              </a:p>
              <a:p>
                <a:r>
                  <a:rPr lang="it-IT" sz="1600" dirty="0">
                    <a:latin typeface="OCRB" panose="020B0604020202020204" pitchFamily="49" charset="0"/>
                  </a:rPr>
                  <a:t>	</a:t>
                </a:r>
                <a14:m>
                  <m:oMath xmlns:m="http://schemas.openxmlformats.org/officeDocument/2006/math">
                    <m:sSup>
                      <m:sSupPr>
                        <m:ctrlPr>
                          <a:rPr lang="it-IT" sz="1600" i="1" smtClean="0">
                            <a:latin typeface="Cambria Math" panose="02040503050406030204" pitchFamily="18" charset="0"/>
                          </a:rPr>
                        </m:ctrlPr>
                      </m:sSupPr>
                      <m:e>
                        <m:r>
                          <a:rPr lang="it-IT" sz="1600" b="0" i="1" smtClean="0">
                            <a:latin typeface="Cambria Math" panose="02040503050406030204" pitchFamily="18" charset="0"/>
                          </a:rPr>
                          <m:t>𝜙</m:t>
                        </m:r>
                      </m:e>
                      <m:sup>
                        <m:r>
                          <a:rPr lang="it-IT" sz="1600" b="0" i="1" smtClean="0">
                            <a:latin typeface="Cambria Math" panose="02040503050406030204" pitchFamily="18" charset="0"/>
                          </a:rPr>
                          <m:t>∗</m:t>
                        </m:r>
                      </m:sup>
                    </m:sSup>
                    <m:r>
                      <a:rPr lang="it-IT" sz="1600" b="0" i="1" smtClean="0">
                        <a:latin typeface="Cambria Math" panose="02040503050406030204" pitchFamily="18" charset="0"/>
                      </a:rPr>
                      <m:t>←</m:t>
                    </m:r>
                    <m:nary>
                      <m:naryPr>
                        <m:chr m:val="∏"/>
                        <m:supHide m:val="on"/>
                        <m:ctrlPr>
                          <a:rPr lang="it-IT" sz="1600" b="0" i="1" smtClean="0">
                            <a:latin typeface="Cambria Math" panose="02040503050406030204" pitchFamily="18" charset="0"/>
                          </a:rPr>
                        </m:ctrlPr>
                      </m:naryPr>
                      <m:sub>
                        <m:r>
                          <a:rPr lang="it-IT" sz="1600" b="0" i="1" smtClean="0">
                            <a:latin typeface="Cambria Math" panose="02040503050406030204" pitchFamily="18" charset="0"/>
                          </a:rPr>
                          <m:t>𝜙</m:t>
                        </m:r>
                        <m:r>
                          <a:rPr lang="it-IT" sz="1600" b="0" i="1" smtClean="0">
                            <a:latin typeface="Cambria Math" panose="02040503050406030204" pitchFamily="18" charset="0"/>
                          </a:rPr>
                          <m:t>∈</m:t>
                        </m:r>
                        <m:r>
                          <m:rPr>
                            <m:sty m:val="p"/>
                          </m:rPr>
                          <a:rPr lang="it-IT" sz="1600" b="0" i="0" smtClean="0">
                            <a:latin typeface="Cambria Math" panose="02040503050406030204" pitchFamily="18" charset="0"/>
                          </a:rPr>
                          <m:t>Φ</m:t>
                        </m:r>
                      </m:sub>
                      <m:sup/>
                      <m:e>
                        <m:r>
                          <a:rPr lang="it-IT" sz="1600" b="0" i="1" smtClean="0">
                            <a:latin typeface="Cambria Math" panose="02040503050406030204" pitchFamily="18" charset="0"/>
                          </a:rPr>
                          <m:t>𝜙</m:t>
                        </m:r>
                      </m:e>
                    </m:nary>
                  </m:oMath>
                </a14:m>
                <a:endParaRPr lang="it-IT" sz="1600" b="1" dirty="0">
                  <a:solidFill>
                    <a:srgbClr val="7030A0"/>
                  </a:solidFill>
                  <a:latin typeface="OCRB" panose="020B0604020202020204" pitchFamily="49" charset="0"/>
                </a:endParaRPr>
              </a:p>
              <a:p>
                <a:r>
                  <a:rPr lang="it-IT" sz="1600" b="1" dirty="0">
                    <a:solidFill>
                      <a:srgbClr val="7030A0"/>
                    </a:solidFill>
                    <a:latin typeface="OCRB" panose="020B0604020202020204" pitchFamily="49" charset="0"/>
                  </a:rPr>
                  <a:t>	return</a:t>
                </a:r>
                <a:r>
                  <a:rPr lang="it-IT" sz="1600" dirty="0">
                    <a:latin typeface="OCRB" panose="020B0604020202020204" pitchFamily="49" charset="0"/>
                  </a:rPr>
                  <a:t> </a:t>
                </a:r>
                <a14:m>
                  <m:oMath xmlns:m="http://schemas.openxmlformats.org/officeDocument/2006/math">
                    <m:sSup>
                      <m:sSupPr>
                        <m:ctrlPr>
                          <a:rPr lang="it-IT" sz="1600" i="1">
                            <a:latin typeface="Cambria Math" panose="02040503050406030204" pitchFamily="18" charset="0"/>
                          </a:rPr>
                        </m:ctrlPr>
                      </m:sSupPr>
                      <m:e>
                        <m:r>
                          <a:rPr lang="it-IT" sz="1600" i="1">
                            <a:latin typeface="Cambria Math" panose="02040503050406030204" pitchFamily="18" charset="0"/>
                          </a:rPr>
                          <m:t>𝜙</m:t>
                        </m:r>
                      </m:e>
                      <m:sup>
                        <m:r>
                          <a:rPr lang="it-IT" sz="1600" i="1">
                            <a:latin typeface="Cambria Math" panose="02040503050406030204" pitchFamily="18" charset="0"/>
                          </a:rPr>
                          <m:t>∗</m:t>
                        </m:r>
                      </m:sup>
                    </m:sSup>
                  </m:oMath>
                </a14:m>
                <a:endParaRPr lang="it-IT" sz="1600" dirty="0">
                  <a:latin typeface="OCRB" panose="020B0604020202020204" pitchFamily="49" charset="0"/>
                </a:endParaRPr>
              </a:p>
            </p:txBody>
          </p:sp>
        </mc:Choice>
        <mc:Fallback xmlns="">
          <p:sp>
            <p:nvSpPr>
              <p:cNvPr id="10" name="CasellaDiTesto 9">
                <a:extLst>
                  <a:ext uri="{FF2B5EF4-FFF2-40B4-BE49-F238E27FC236}">
                    <a16:creationId xmlns:a16="http://schemas.microsoft.com/office/drawing/2014/main" id="{CFD807F1-1C23-477A-B6CF-D787098AC6E8}"/>
                  </a:ext>
                </a:extLst>
              </p:cNvPr>
              <p:cNvSpPr txBox="1">
                <a:spLocks noRot="1" noChangeAspect="1" noMove="1" noResize="1" noEditPoints="1" noAdjustHandles="1" noChangeArrowheads="1" noChangeShapeType="1" noTextEdit="1"/>
              </p:cNvSpPr>
              <p:nvPr/>
            </p:nvSpPr>
            <p:spPr>
              <a:xfrm>
                <a:off x="201880" y="2071917"/>
                <a:ext cx="9535244" cy="1623458"/>
              </a:xfrm>
              <a:prstGeom prst="rect">
                <a:avLst/>
              </a:prstGeom>
              <a:blipFill>
                <a:blip r:embed="rId2"/>
                <a:stretch>
                  <a:fillRect l="-255" t="-1115" b="-17472"/>
                </a:stretch>
              </a:blipFill>
              <a:ln w="19050">
                <a:solidFill>
                  <a:schemeClr val="accent2">
                    <a:lumMod val="75000"/>
                  </a:schemeClr>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15207CCF-5B0C-4540-A00E-E31AEBC7EC56}"/>
                  </a:ext>
                </a:extLst>
              </p:cNvPr>
              <p:cNvSpPr txBox="1"/>
              <p:nvPr/>
            </p:nvSpPr>
            <p:spPr>
              <a:xfrm>
                <a:off x="216725" y="4080861"/>
                <a:ext cx="9535244" cy="1600631"/>
              </a:xfrm>
              <a:prstGeom prst="rect">
                <a:avLst/>
              </a:prstGeom>
              <a:noFill/>
              <a:ln w="19050">
                <a:solidFill>
                  <a:schemeClr val="accent2">
                    <a:lumMod val="75000"/>
                  </a:schemeClr>
                </a:solidFill>
              </a:ln>
            </p:spPr>
            <p:txBody>
              <a:bodyPr wrap="square" rtlCol="0">
                <a:spAutoFit/>
              </a:bodyPr>
              <a:lstStyle/>
              <a:p>
                <a:r>
                  <a:rPr lang="it-IT" sz="1600" b="1" dirty="0">
                    <a:solidFill>
                      <a:srgbClr val="7030A0"/>
                    </a:solidFill>
                    <a:latin typeface="OCRB" panose="020B0604020202020204" pitchFamily="49" charset="0"/>
                  </a:rPr>
                  <a:t>def</a:t>
                </a:r>
                <a:r>
                  <a:rPr lang="it-IT" sz="1600" dirty="0">
                    <a:latin typeface="OCRB" panose="020B0604020202020204" pitchFamily="49" charset="0"/>
                  </a:rPr>
                  <a:t> Sum-Product-Eliminate-</a:t>
                </a:r>
                <a:r>
                  <a:rPr lang="it-IT" sz="1600" dirty="0" err="1">
                    <a:latin typeface="OCRB" panose="020B0604020202020204" pitchFamily="49" charset="0"/>
                  </a:rPr>
                  <a:t>Var</a:t>
                </a:r>
                <a:r>
                  <a:rPr lang="it-IT" sz="1600" dirty="0">
                    <a:latin typeface="OCRB" panose="020B0604020202020204" pitchFamily="49" charset="0"/>
                  </a:rPr>
                  <a:t>(</a:t>
                </a:r>
                <a14:m>
                  <m:oMath xmlns:m="http://schemas.openxmlformats.org/officeDocument/2006/math">
                    <m:r>
                      <m:rPr>
                        <m:sty m:val="p"/>
                      </m:rPr>
                      <a:rPr lang="it-IT" sz="1600">
                        <a:latin typeface="Cambria Math" panose="02040503050406030204" pitchFamily="18" charset="0"/>
                      </a:rPr>
                      <m:t>Φ</m:t>
                    </m:r>
                    <m:r>
                      <a:rPr lang="it-IT" sz="1600" i="1">
                        <a:latin typeface="Cambria Math" panose="02040503050406030204" pitchFamily="18" charset="0"/>
                      </a:rPr>
                      <m:t>,</m:t>
                    </m:r>
                    <m:r>
                      <a:rPr lang="it-IT" sz="1600" i="1">
                        <a:latin typeface="Cambria Math" panose="02040503050406030204" pitchFamily="18" charset="0"/>
                      </a:rPr>
                      <m:t>𝑍</m:t>
                    </m:r>
                  </m:oMath>
                </a14:m>
                <a:r>
                  <a:rPr lang="it-IT" sz="1600" dirty="0">
                    <a:latin typeface="OCRB" panose="020B0604020202020204" pitchFamily="49" charset="0"/>
                  </a:rPr>
                  <a:t>):</a:t>
                </a:r>
              </a:p>
              <a:p>
                <a:r>
                  <a:rPr lang="it-IT" sz="1600" dirty="0">
                    <a:latin typeface="OCRB" panose="020B0604020202020204" pitchFamily="49" charset="0"/>
                  </a:rPr>
                  <a:t>	</a:t>
                </a:r>
                <a14:m>
                  <m:oMath xmlns:m="http://schemas.openxmlformats.org/officeDocument/2006/math">
                    <m:sSup>
                      <m:sSupPr>
                        <m:ctrlPr>
                          <a:rPr lang="it-IT" sz="1600" b="0" i="1" smtClean="0">
                            <a:latin typeface="Cambria Math" panose="02040503050406030204" pitchFamily="18" charset="0"/>
                          </a:rPr>
                        </m:ctrlPr>
                      </m:sSupPr>
                      <m:e>
                        <m:r>
                          <m:rPr>
                            <m:sty m:val="p"/>
                          </m:rPr>
                          <a:rPr lang="it-IT" sz="1600" b="0" i="0" smtClean="0">
                            <a:latin typeface="Cambria Math" panose="02040503050406030204" pitchFamily="18" charset="0"/>
                          </a:rPr>
                          <m:t>Φ</m:t>
                        </m:r>
                      </m:e>
                      <m:sup>
                        <m:r>
                          <a:rPr lang="it-IT" sz="1600" b="0" i="1" smtClean="0">
                            <a:latin typeface="Cambria Math" panose="02040503050406030204" pitchFamily="18" charset="0"/>
                          </a:rPr>
                          <m:t>′</m:t>
                        </m:r>
                      </m:sup>
                    </m:sSup>
                    <m:r>
                      <a:rPr lang="it-IT" sz="1600" b="0" i="1" smtClean="0">
                        <a:latin typeface="Cambria Math" panose="02040503050406030204" pitchFamily="18" charset="0"/>
                      </a:rPr>
                      <m:t> ←</m:t>
                    </m:r>
                    <m:d>
                      <m:dPr>
                        <m:begChr m:val="{"/>
                        <m:endChr m:val="}"/>
                        <m:ctrlPr>
                          <a:rPr lang="it-IT" sz="1600" b="0" i="1" smtClean="0">
                            <a:latin typeface="Cambria Math" panose="02040503050406030204" pitchFamily="18" charset="0"/>
                          </a:rPr>
                        </m:ctrlPr>
                      </m:dPr>
                      <m:e>
                        <m:r>
                          <a:rPr lang="it-IT" sz="1600" b="0" i="1" smtClean="0">
                            <a:latin typeface="Cambria Math" panose="02040503050406030204" pitchFamily="18" charset="0"/>
                          </a:rPr>
                          <m:t>𝜙</m:t>
                        </m:r>
                        <m:r>
                          <a:rPr lang="it-IT" sz="1600" b="0" i="1" smtClean="0">
                            <a:latin typeface="Cambria Math" panose="02040503050406030204" pitchFamily="18" charset="0"/>
                          </a:rPr>
                          <m:t>∈</m:t>
                        </m:r>
                        <m:r>
                          <m:rPr>
                            <m:sty m:val="p"/>
                          </m:rPr>
                          <a:rPr lang="it-IT" sz="1600" b="0" i="0" smtClean="0">
                            <a:latin typeface="Cambria Math" panose="02040503050406030204" pitchFamily="18" charset="0"/>
                          </a:rPr>
                          <m:t>Φ</m:t>
                        </m:r>
                        <m:r>
                          <a:rPr lang="it-IT" sz="1600" b="0" i="1" smtClean="0">
                            <a:latin typeface="Cambria Math" panose="02040503050406030204" pitchFamily="18" charset="0"/>
                          </a:rPr>
                          <m:t> :</m:t>
                        </m:r>
                        <m:r>
                          <a:rPr lang="it-IT" sz="1600" b="0" i="1" smtClean="0">
                            <a:latin typeface="Cambria Math" panose="02040503050406030204" pitchFamily="18" charset="0"/>
                          </a:rPr>
                          <m:t>𝑍</m:t>
                        </m:r>
                        <m:r>
                          <a:rPr lang="it-IT" sz="1600" b="0" i="1" smtClean="0">
                            <a:latin typeface="Cambria Math" panose="02040503050406030204" pitchFamily="18" charset="0"/>
                          </a:rPr>
                          <m:t>∈</m:t>
                        </m:r>
                        <m:r>
                          <a:rPr lang="it-IT" sz="1600" b="0" i="1" smtClean="0">
                            <a:latin typeface="Cambria Math" panose="02040503050406030204" pitchFamily="18" charset="0"/>
                          </a:rPr>
                          <m:t>𝑆𝑐𝑜𝑝𝑒</m:t>
                        </m:r>
                        <m:d>
                          <m:dPr>
                            <m:begChr m:val="["/>
                            <m:endChr m:val="]"/>
                            <m:ctrlPr>
                              <a:rPr lang="it-IT" sz="1600" b="0" i="1" smtClean="0">
                                <a:latin typeface="Cambria Math" panose="02040503050406030204" pitchFamily="18" charset="0"/>
                              </a:rPr>
                            </m:ctrlPr>
                          </m:dPr>
                          <m:e>
                            <m:r>
                              <a:rPr lang="it-IT" sz="1600" b="0" i="1" smtClean="0">
                                <a:latin typeface="Cambria Math" panose="02040503050406030204" pitchFamily="18" charset="0"/>
                              </a:rPr>
                              <m:t>𝜙</m:t>
                            </m:r>
                          </m:e>
                        </m:d>
                      </m:e>
                    </m:d>
                  </m:oMath>
                </a14:m>
                <a:endParaRPr lang="it-IT" sz="1600" b="0" dirty="0">
                  <a:latin typeface="OCRB" panose="020B0604020202020204" pitchFamily="49" charset="0"/>
                </a:endParaRPr>
              </a:p>
              <a:p>
                <a:r>
                  <a:rPr lang="it-IT" sz="1600" dirty="0">
                    <a:latin typeface="OCRB" panose="020B0604020202020204" pitchFamily="49" charset="0"/>
                  </a:rPr>
                  <a:t>	</a:t>
                </a:r>
                <a14:m>
                  <m:oMath xmlns:m="http://schemas.openxmlformats.org/officeDocument/2006/math">
                    <m:sSup>
                      <m:sSupPr>
                        <m:ctrlPr>
                          <a:rPr lang="it-IT" sz="1600" b="0" i="1" smtClean="0">
                            <a:latin typeface="Cambria Math" panose="02040503050406030204" pitchFamily="18" charset="0"/>
                          </a:rPr>
                        </m:ctrlPr>
                      </m:sSupPr>
                      <m:e>
                        <m:r>
                          <m:rPr>
                            <m:sty m:val="p"/>
                          </m:rPr>
                          <a:rPr lang="it-IT" sz="1600" b="0" i="0" smtClean="0">
                            <a:latin typeface="Cambria Math" panose="02040503050406030204" pitchFamily="18" charset="0"/>
                          </a:rPr>
                          <m:t>Φ</m:t>
                        </m:r>
                      </m:e>
                      <m:sup>
                        <m:r>
                          <a:rPr lang="it-IT" sz="1600" b="0" i="1" smtClean="0">
                            <a:latin typeface="Cambria Math" panose="02040503050406030204" pitchFamily="18" charset="0"/>
                          </a:rPr>
                          <m:t>′′</m:t>
                        </m:r>
                      </m:sup>
                    </m:sSup>
                    <m:r>
                      <a:rPr lang="it-IT" sz="1600" b="0" i="1" smtClean="0">
                        <a:latin typeface="Cambria Math" panose="02040503050406030204" pitchFamily="18" charset="0"/>
                      </a:rPr>
                      <m:t>←</m:t>
                    </m:r>
                    <m:r>
                      <m:rPr>
                        <m:sty m:val="p"/>
                      </m:rPr>
                      <a:rPr lang="it-IT" sz="1600" b="0" i="0" smtClean="0">
                        <a:latin typeface="Cambria Math" panose="02040503050406030204" pitchFamily="18" charset="0"/>
                      </a:rPr>
                      <m:t>Φ</m:t>
                    </m:r>
                    <m:r>
                      <a:rPr lang="it-IT" sz="1600" b="0" i="1" smtClean="0">
                        <a:latin typeface="Cambria Math" panose="02040503050406030204" pitchFamily="18" charset="0"/>
                      </a:rPr>
                      <m:t>−</m:t>
                    </m:r>
                    <m:r>
                      <m:rPr>
                        <m:sty m:val="p"/>
                      </m:rPr>
                      <a:rPr lang="it-IT" sz="1600" b="0" i="0" smtClean="0">
                        <a:latin typeface="Cambria Math" panose="02040503050406030204" pitchFamily="18" charset="0"/>
                      </a:rPr>
                      <m:t>Φ</m:t>
                    </m:r>
                    <m:r>
                      <a:rPr lang="it-IT" sz="1600" b="0" i="1" smtClean="0">
                        <a:latin typeface="Cambria Math" panose="02040503050406030204" pitchFamily="18" charset="0"/>
                      </a:rPr>
                      <m:t>′</m:t>
                    </m:r>
                  </m:oMath>
                </a14:m>
                <a:endParaRPr lang="it-IT" sz="1600" dirty="0">
                  <a:latin typeface="OCRB" panose="020B0604020202020204" pitchFamily="49" charset="0"/>
                </a:endParaRPr>
              </a:p>
              <a:p>
                <a:r>
                  <a:rPr lang="it-IT" sz="1600" dirty="0">
                    <a:latin typeface="OCRB" panose="020B0604020202020204" pitchFamily="49" charset="0"/>
                  </a:rPr>
                  <a:t>	</a:t>
                </a:r>
                <a14:m>
                  <m:oMath xmlns:m="http://schemas.openxmlformats.org/officeDocument/2006/math">
                    <m:r>
                      <a:rPr lang="it-IT" sz="1600" b="0" i="1" smtClean="0">
                        <a:latin typeface="Cambria Math" panose="02040503050406030204" pitchFamily="18" charset="0"/>
                      </a:rPr>
                      <m:t>𝜓</m:t>
                    </m:r>
                    <m:r>
                      <a:rPr lang="it-IT" sz="1600" b="0" i="1" smtClean="0">
                        <a:latin typeface="Cambria Math" panose="02040503050406030204" pitchFamily="18" charset="0"/>
                      </a:rPr>
                      <m:t>←</m:t>
                    </m:r>
                    <m:nary>
                      <m:naryPr>
                        <m:chr m:val="∏"/>
                        <m:supHide m:val="on"/>
                        <m:ctrlPr>
                          <a:rPr lang="it-IT" sz="1600" b="0" i="1" smtClean="0">
                            <a:latin typeface="Cambria Math" panose="02040503050406030204" pitchFamily="18" charset="0"/>
                          </a:rPr>
                        </m:ctrlPr>
                      </m:naryPr>
                      <m:sub>
                        <m:r>
                          <a:rPr lang="it-IT" sz="1600" b="0" i="1" smtClean="0">
                            <a:latin typeface="Cambria Math" panose="02040503050406030204" pitchFamily="18" charset="0"/>
                          </a:rPr>
                          <m:t>𝜙</m:t>
                        </m:r>
                        <m:r>
                          <a:rPr lang="it-IT" sz="1600" b="0" i="1" smtClean="0">
                            <a:latin typeface="Cambria Math" panose="02040503050406030204" pitchFamily="18" charset="0"/>
                          </a:rPr>
                          <m:t>∈</m:t>
                        </m:r>
                        <m:r>
                          <m:rPr>
                            <m:sty m:val="p"/>
                          </m:rPr>
                          <a:rPr lang="it-IT" sz="1600" b="0" i="0" smtClean="0">
                            <a:latin typeface="Cambria Math" panose="02040503050406030204" pitchFamily="18" charset="0"/>
                          </a:rPr>
                          <m:t>Φ</m:t>
                        </m:r>
                        <m:r>
                          <a:rPr lang="it-IT" sz="1600" b="0" i="1" smtClean="0">
                            <a:latin typeface="Cambria Math" panose="02040503050406030204" pitchFamily="18" charset="0"/>
                          </a:rPr>
                          <m:t>′</m:t>
                        </m:r>
                      </m:sub>
                      <m:sup/>
                      <m:e>
                        <m:r>
                          <a:rPr lang="it-IT" sz="1600" b="0" i="1" smtClean="0">
                            <a:latin typeface="Cambria Math" panose="02040503050406030204" pitchFamily="18" charset="0"/>
                          </a:rPr>
                          <m:t>𝜙</m:t>
                        </m:r>
                      </m:e>
                    </m:nary>
                  </m:oMath>
                </a14:m>
                <a:endParaRPr lang="it-IT" sz="1600" dirty="0">
                  <a:latin typeface="OCRB" panose="020B0604020202020204" pitchFamily="49" charset="0"/>
                </a:endParaRPr>
              </a:p>
              <a:p>
                <a:r>
                  <a:rPr lang="it-IT" sz="1600" dirty="0">
                    <a:latin typeface="OCRB" panose="020B0604020202020204" pitchFamily="49" charset="0"/>
                  </a:rPr>
                  <a:t>	</a:t>
                </a:r>
                <a14:m>
                  <m:oMath xmlns:m="http://schemas.openxmlformats.org/officeDocument/2006/math">
                    <m:r>
                      <a:rPr lang="it-IT" sz="1600" i="1" smtClean="0">
                        <a:latin typeface="Cambria Math" panose="02040503050406030204" pitchFamily="18" charset="0"/>
                        <a:ea typeface="Cambria Math" panose="02040503050406030204" pitchFamily="18" charset="0"/>
                      </a:rPr>
                      <m:t>𝜏</m:t>
                    </m:r>
                    <m:r>
                      <a:rPr lang="it-IT" sz="1600" b="0" i="1" smtClean="0">
                        <a:latin typeface="Cambria Math" panose="02040503050406030204" pitchFamily="18" charset="0"/>
                        <a:ea typeface="Cambria Math" panose="02040503050406030204" pitchFamily="18" charset="0"/>
                      </a:rPr>
                      <m:t>←</m:t>
                    </m:r>
                    <m:nary>
                      <m:naryPr>
                        <m:chr m:val="∑"/>
                        <m:supHide m:val="on"/>
                        <m:ctrlPr>
                          <a:rPr lang="it-IT" sz="1600" b="0" i="1" smtClean="0">
                            <a:latin typeface="Cambria Math" panose="02040503050406030204" pitchFamily="18" charset="0"/>
                            <a:ea typeface="Cambria Math" panose="02040503050406030204" pitchFamily="18" charset="0"/>
                          </a:rPr>
                        </m:ctrlPr>
                      </m:naryPr>
                      <m:sub>
                        <m:r>
                          <m:rPr>
                            <m:brk m:alnAt="7"/>
                          </m:rPr>
                          <a:rPr lang="it-IT" sz="1600" b="0" i="1" smtClean="0">
                            <a:latin typeface="Cambria Math" panose="02040503050406030204" pitchFamily="18" charset="0"/>
                            <a:ea typeface="Cambria Math" panose="02040503050406030204" pitchFamily="18" charset="0"/>
                          </a:rPr>
                          <m:t>𝑍</m:t>
                        </m:r>
                      </m:sub>
                      <m:sup/>
                      <m:e>
                        <m:r>
                          <a:rPr lang="it-IT" sz="1600" b="0" i="1" smtClean="0">
                            <a:latin typeface="Cambria Math" panose="02040503050406030204" pitchFamily="18" charset="0"/>
                            <a:ea typeface="Cambria Math" panose="02040503050406030204" pitchFamily="18" charset="0"/>
                          </a:rPr>
                          <m:t>𝜓</m:t>
                        </m:r>
                      </m:e>
                    </m:nary>
                  </m:oMath>
                </a14:m>
                <a:endParaRPr lang="it-IT" sz="1600" b="1" dirty="0">
                  <a:solidFill>
                    <a:srgbClr val="7030A0"/>
                  </a:solidFill>
                  <a:latin typeface="OCRB" panose="020B0604020202020204" pitchFamily="49" charset="0"/>
                </a:endParaRPr>
              </a:p>
              <a:p>
                <a:r>
                  <a:rPr lang="it-IT" sz="1600" b="1" dirty="0">
                    <a:solidFill>
                      <a:srgbClr val="7030A0"/>
                    </a:solidFill>
                    <a:latin typeface="OCRB" panose="020B0604020202020204" pitchFamily="49" charset="0"/>
                  </a:rPr>
                  <a:t>	return</a:t>
                </a:r>
                <a:r>
                  <a:rPr lang="it-IT" sz="1600" dirty="0">
                    <a:latin typeface="OCRB" panose="020B0604020202020204" pitchFamily="49" charset="0"/>
                  </a:rPr>
                  <a:t> </a:t>
                </a:r>
                <a14:m>
                  <m:oMath xmlns:m="http://schemas.openxmlformats.org/officeDocument/2006/math">
                    <m:sSup>
                      <m:sSupPr>
                        <m:ctrlPr>
                          <a:rPr lang="it-IT" sz="1600" b="0" i="1" dirty="0" smtClean="0">
                            <a:latin typeface="Cambria Math" panose="02040503050406030204" pitchFamily="18" charset="0"/>
                          </a:rPr>
                        </m:ctrlPr>
                      </m:sSupPr>
                      <m:e>
                        <m:r>
                          <m:rPr>
                            <m:sty m:val="p"/>
                          </m:rPr>
                          <a:rPr lang="it-IT" sz="1600" i="0" dirty="0" smtClean="0">
                            <a:latin typeface="Cambria Math" panose="02040503050406030204" pitchFamily="18" charset="0"/>
                          </a:rPr>
                          <m:t>Φ</m:t>
                        </m:r>
                      </m:e>
                      <m:sup>
                        <m:r>
                          <a:rPr lang="it-IT" sz="1600" b="0" i="1" dirty="0" smtClean="0">
                            <a:latin typeface="Cambria Math" panose="02040503050406030204" pitchFamily="18" charset="0"/>
                          </a:rPr>
                          <m:t>′′</m:t>
                        </m:r>
                      </m:sup>
                    </m:sSup>
                    <m:r>
                      <a:rPr lang="it-IT" sz="1600" b="0" i="1" dirty="0" smtClean="0">
                        <a:latin typeface="Cambria Math" panose="02040503050406030204" pitchFamily="18" charset="0"/>
                      </a:rPr>
                      <m:t>∪</m:t>
                    </m:r>
                    <m:d>
                      <m:dPr>
                        <m:begChr m:val="{"/>
                        <m:endChr m:val="}"/>
                        <m:ctrlPr>
                          <a:rPr lang="it-IT" sz="1600" b="0" i="1" dirty="0" smtClean="0">
                            <a:latin typeface="Cambria Math" panose="02040503050406030204" pitchFamily="18" charset="0"/>
                          </a:rPr>
                        </m:ctrlPr>
                      </m:dPr>
                      <m:e>
                        <m:r>
                          <a:rPr lang="it-IT" sz="1600" b="0" i="1" dirty="0" smtClean="0">
                            <a:latin typeface="Cambria Math" panose="02040503050406030204" pitchFamily="18" charset="0"/>
                          </a:rPr>
                          <m:t>𝜏</m:t>
                        </m:r>
                      </m:e>
                    </m:d>
                  </m:oMath>
                </a14:m>
                <a:endParaRPr lang="it-IT" sz="1600" dirty="0">
                  <a:latin typeface="OCRB" panose="020B0604020202020204" pitchFamily="49" charset="0"/>
                </a:endParaRPr>
              </a:p>
            </p:txBody>
          </p:sp>
        </mc:Choice>
        <mc:Fallback xmlns="">
          <p:sp>
            <p:nvSpPr>
              <p:cNvPr id="11" name="CasellaDiTesto 10">
                <a:extLst>
                  <a:ext uri="{FF2B5EF4-FFF2-40B4-BE49-F238E27FC236}">
                    <a16:creationId xmlns:a16="http://schemas.microsoft.com/office/drawing/2014/main" id="{15207CCF-5B0C-4540-A00E-E31AEBC7EC56}"/>
                  </a:ext>
                </a:extLst>
              </p:cNvPr>
              <p:cNvSpPr txBox="1">
                <a:spLocks noRot="1" noChangeAspect="1" noMove="1" noResize="1" noEditPoints="1" noAdjustHandles="1" noChangeArrowheads="1" noChangeShapeType="1" noTextEdit="1"/>
              </p:cNvSpPr>
              <p:nvPr/>
            </p:nvSpPr>
            <p:spPr>
              <a:xfrm>
                <a:off x="216725" y="4080861"/>
                <a:ext cx="9535244" cy="1600631"/>
              </a:xfrm>
              <a:prstGeom prst="rect">
                <a:avLst/>
              </a:prstGeom>
              <a:blipFill>
                <a:blip r:embed="rId3"/>
                <a:stretch>
                  <a:fillRect l="-319" t="-1128" b="-19173"/>
                </a:stretch>
              </a:blipFill>
              <a:ln w="19050">
                <a:solidFill>
                  <a:schemeClr val="accent2">
                    <a:lumMod val="75000"/>
                  </a:schemeClr>
                </a:solidFill>
              </a:ln>
            </p:spPr>
            <p:txBody>
              <a:bodyPr/>
              <a:lstStyle/>
              <a:p>
                <a:r>
                  <a:rPr lang="it-IT">
                    <a:noFill/>
                  </a:rPr>
                  <a:t> </a:t>
                </a:r>
              </a:p>
            </p:txBody>
          </p:sp>
        </mc:Fallback>
      </mc:AlternateContent>
    </p:spTree>
    <p:extLst>
      <p:ext uri="{BB962C8B-B14F-4D97-AF65-F5344CB8AC3E}">
        <p14:creationId xmlns:p14="http://schemas.microsoft.com/office/powerpoint/2010/main" val="9454061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D6EEA691-9E81-407B-95DD-DF59AE4C195D}"/>
              </a:ext>
            </a:extLst>
          </p:cNvPr>
          <p:cNvSpPr>
            <a:spLocks noGrp="1"/>
          </p:cNvSpPr>
          <p:nvPr>
            <p:ph type="sldNum" sz="quarter" idx="11"/>
          </p:nvPr>
        </p:nvSpPr>
        <p:spPr/>
        <p:txBody>
          <a:bodyPr/>
          <a:lstStyle/>
          <a:p>
            <a:fld id="{B10A38FF-12F8-4E69-A0FC-979B4CCD9591}" type="slidenum">
              <a:rPr lang="it-IT" smtClean="0"/>
              <a:pPr/>
              <a:t>68</a:t>
            </a:fld>
            <a:endParaRPr lang="it-IT" dirty="0"/>
          </a:p>
        </p:txBody>
      </p:sp>
      <p:sp>
        <p:nvSpPr>
          <p:cNvPr id="4" name="Segnaposto testo 3">
            <a:extLst>
              <a:ext uri="{FF2B5EF4-FFF2-40B4-BE49-F238E27FC236}">
                <a16:creationId xmlns:a16="http://schemas.microsoft.com/office/drawing/2014/main" id="{6F7194F4-FEB5-4628-AEF8-6C0534814546}"/>
              </a:ext>
            </a:extLst>
          </p:cNvPr>
          <p:cNvSpPr>
            <a:spLocks noGrp="1"/>
          </p:cNvSpPr>
          <p:nvPr>
            <p:ph type="body" sz="quarter" idx="13"/>
          </p:nvPr>
        </p:nvSpPr>
        <p:spPr/>
        <p:txBody>
          <a:bodyPr/>
          <a:lstStyle/>
          <a:p>
            <a:r>
              <a:rPr lang="it-IT" dirty="0"/>
              <a:t>Più variabili in più cliques</a:t>
            </a:r>
          </a:p>
        </p:txBody>
      </p:sp>
      <p:sp>
        <p:nvSpPr>
          <p:cNvPr id="5" name="Titolo 1">
            <a:extLst>
              <a:ext uri="{FF2B5EF4-FFF2-40B4-BE49-F238E27FC236}">
                <a16:creationId xmlns:a16="http://schemas.microsoft.com/office/drawing/2014/main" id="{6718B0FE-D65E-4A31-A29D-0C1FAD764486}"/>
              </a:ext>
            </a:extLst>
          </p:cNvPr>
          <p:cNvSpPr>
            <a:spLocks noGrp="1"/>
          </p:cNvSpPr>
          <p:nvPr>
            <p:ph type="title"/>
          </p:nvPr>
        </p:nvSpPr>
        <p:spPr>
          <a:xfrm>
            <a:off x="201613" y="273050"/>
            <a:ext cx="9969500" cy="593725"/>
          </a:xfrm>
        </p:spPr>
        <p:txBody>
          <a:bodyPr>
            <a:normAutofit fontScale="90000"/>
          </a:bodyPr>
          <a:lstStyle/>
          <a:p>
            <a:r>
              <a:rPr lang="it-IT" dirty="0"/>
              <a:t>Inferenza sul Junction tree </a:t>
            </a:r>
          </a:p>
        </p:txBody>
      </p:sp>
      <mc:AlternateContent xmlns:mc="http://schemas.openxmlformats.org/markup-compatibility/2006">
        <mc:Choice xmlns:a14="http://schemas.microsoft.com/office/drawing/2010/main" Requires="a14">
          <p:sp>
            <p:nvSpPr>
              <p:cNvPr id="8" name="CasellaDiTesto 7">
                <a:extLst>
                  <a:ext uri="{FF2B5EF4-FFF2-40B4-BE49-F238E27FC236}">
                    <a16:creationId xmlns:a16="http://schemas.microsoft.com/office/drawing/2014/main" id="{28A28820-61C3-4887-928D-92E29819D479}"/>
                  </a:ext>
                </a:extLst>
              </p:cNvPr>
              <p:cNvSpPr txBox="1"/>
              <p:nvPr/>
            </p:nvSpPr>
            <p:spPr>
              <a:xfrm>
                <a:off x="201610" y="5259048"/>
                <a:ext cx="9969499" cy="1200329"/>
              </a:xfrm>
              <a:prstGeom prst="rect">
                <a:avLst/>
              </a:prstGeom>
              <a:noFill/>
            </p:spPr>
            <p:txBody>
              <a:bodyPr wrap="square" rtlCol="0">
                <a:spAutoFit/>
              </a:bodyPr>
              <a:lstStyle/>
              <a:p>
                <a:pPr marL="742950" lvl="1" indent="-285750" algn="just">
                  <a:buFont typeface="Wingdings" panose="05000000000000000000" pitchFamily="2" charset="2"/>
                  <a:buChar char="§"/>
                </a:pPr>
                <a:r>
                  <a:rPr lang="it-IT" b="1" dirty="0"/>
                  <a:t>In termini di tempo: </a:t>
                </a:r>
                <a:r>
                  <a:rPr lang="it-IT" dirty="0"/>
                  <a:t>evitiamo di dover scorrere la lista dei fattori </a:t>
                </a:r>
                <a14:m>
                  <m:oMath xmlns:m="http://schemas.openxmlformats.org/officeDocument/2006/math">
                    <m:r>
                      <m:rPr>
                        <m:sty m:val="p"/>
                      </m:rPr>
                      <a:rPr lang="it-IT" b="0" i="0" smtClean="0">
                        <a:latin typeface="Cambria Math" panose="02040503050406030204" pitchFamily="18" charset="0"/>
                      </a:rPr>
                      <m:t>Φ</m:t>
                    </m:r>
                  </m:oMath>
                </a14:m>
                <a:r>
                  <a:rPr lang="it-IT" b="1" dirty="0"/>
                  <a:t> </a:t>
                </a:r>
                <a:r>
                  <a:rPr lang="it-IT" dirty="0"/>
                  <a:t>ogni volta per cercare i fattori che appartengono allo scope della variabile da marginalizzare.</a:t>
                </a:r>
              </a:p>
              <a:p>
                <a:pPr marL="742950" lvl="1" indent="-285750" algn="just">
                  <a:buFont typeface="Wingdings" panose="05000000000000000000" pitchFamily="2" charset="2"/>
                  <a:buChar char="§"/>
                </a:pPr>
                <a:r>
                  <a:rPr lang="it-IT" b="1" dirty="0"/>
                  <a:t>In termini di spazio: </a:t>
                </a:r>
                <a:r>
                  <a:rPr lang="it-IT" dirty="0"/>
                  <a:t>evitiamo di mantenere in memoria una CPD con tutte le variabili incontrate ma manteniamo solamente quelle che non possono essere marginalizzate subito.</a:t>
                </a:r>
                <a:endParaRPr lang="it-IT" b="1" dirty="0"/>
              </a:p>
            </p:txBody>
          </p:sp>
        </mc:Choice>
        <mc:Fallback>
          <p:sp>
            <p:nvSpPr>
              <p:cNvPr id="8" name="CasellaDiTesto 7">
                <a:extLst>
                  <a:ext uri="{FF2B5EF4-FFF2-40B4-BE49-F238E27FC236}">
                    <a16:creationId xmlns:a16="http://schemas.microsoft.com/office/drawing/2014/main" id="{28A28820-61C3-4887-928D-92E29819D479}"/>
                  </a:ext>
                </a:extLst>
              </p:cNvPr>
              <p:cNvSpPr txBox="1">
                <a:spLocks noRot="1" noChangeAspect="1" noMove="1" noResize="1" noEditPoints="1" noAdjustHandles="1" noChangeArrowheads="1" noChangeShapeType="1" noTextEdit="1"/>
              </p:cNvSpPr>
              <p:nvPr/>
            </p:nvSpPr>
            <p:spPr>
              <a:xfrm>
                <a:off x="201610" y="5259048"/>
                <a:ext cx="9969499" cy="1200329"/>
              </a:xfrm>
              <a:prstGeom prst="rect">
                <a:avLst/>
              </a:prstGeom>
              <a:blipFill>
                <a:blip r:embed="rId2"/>
                <a:stretch>
                  <a:fillRect t="-3046" r="-550" b="-7107"/>
                </a:stretch>
              </a:blipFill>
            </p:spPr>
            <p:txBody>
              <a:bodyPr/>
              <a:lstStyle/>
              <a:p>
                <a:r>
                  <a:rPr lang="it-IT">
                    <a:noFill/>
                  </a:rPr>
                  <a:t> </a:t>
                </a:r>
              </a:p>
            </p:txBody>
          </p:sp>
        </mc:Fallback>
      </mc:AlternateContent>
      <p:sp>
        <p:nvSpPr>
          <p:cNvPr id="2" name="CasellaDiTesto 1">
            <a:extLst>
              <a:ext uri="{FF2B5EF4-FFF2-40B4-BE49-F238E27FC236}">
                <a16:creationId xmlns:a16="http://schemas.microsoft.com/office/drawing/2014/main" id="{AE5CF310-136F-4EE9-B214-9F105CBC6E88}"/>
              </a:ext>
            </a:extLst>
          </p:cNvPr>
          <p:cNvSpPr txBox="1"/>
          <p:nvPr/>
        </p:nvSpPr>
        <p:spPr>
          <a:xfrm>
            <a:off x="201613" y="1487339"/>
            <a:ext cx="10040854" cy="646331"/>
          </a:xfrm>
          <a:prstGeom prst="rect">
            <a:avLst/>
          </a:prstGeom>
          <a:noFill/>
        </p:spPr>
        <p:txBody>
          <a:bodyPr wrap="square" rtlCol="0">
            <a:spAutoFit/>
          </a:bodyPr>
          <a:lstStyle/>
          <a:p>
            <a:pPr algn="just"/>
            <a:r>
              <a:rPr lang="it-IT" dirty="0"/>
              <a:t>Presentiamo però una versione dell’algoritmo precedente che consente di sfruttare il Junction Tree per eseguire l’algoritmo Variable Elimination direttamente sul JT così come visto precedentemente.</a:t>
            </a:r>
          </a:p>
        </p:txBody>
      </p:sp>
      <p:sp>
        <p:nvSpPr>
          <p:cNvPr id="10" name="Rettangolo 9">
            <a:extLst>
              <a:ext uri="{FF2B5EF4-FFF2-40B4-BE49-F238E27FC236}">
                <a16:creationId xmlns:a16="http://schemas.microsoft.com/office/drawing/2014/main" id="{D663FEC6-E901-4324-B07C-5E31B0CA0252}"/>
              </a:ext>
            </a:extLst>
          </p:cNvPr>
          <p:cNvSpPr/>
          <p:nvPr/>
        </p:nvSpPr>
        <p:spPr>
          <a:xfrm>
            <a:off x="201611" y="2186281"/>
            <a:ext cx="9969500" cy="646331"/>
          </a:xfrm>
          <a:prstGeom prst="rect">
            <a:avLst/>
          </a:prstGeom>
        </p:spPr>
        <p:txBody>
          <a:bodyPr wrap="square">
            <a:spAutoFit/>
          </a:bodyPr>
          <a:lstStyle/>
          <a:p>
            <a:pPr algn="just"/>
            <a:r>
              <a:rPr lang="it-IT" dirty="0"/>
              <a:t>Supponendo di avere un algoritmo che estragga un sottoalbero corretto dal JT, anche in questo caso scegliamo una clique che funga da radice del sottoalbero che stiamo considerando.</a:t>
            </a:r>
          </a:p>
        </p:txBody>
      </p:sp>
      <p:sp>
        <p:nvSpPr>
          <p:cNvPr id="11" name="Rettangolo 10">
            <a:extLst>
              <a:ext uri="{FF2B5EF4-FFF2-40B4-BE49-F238E27FC236}">
                <a16:creationId xmlns:a16="http://schemas.microsoft.com/office/drawing/2014/main" id="{870BA32C-C590-4749-ADA3-2776A969A6DA}"/>
              </a:ext>
            </a:extLst>
          </p:cNvPr>
          <p:cNvSpPr/>
          <p:nvPr/>
        </p:nvSpPr>
        <p:spPr>
          <a:xfrm>
            <a:off x="201611" y="2885223"/>
            <a:ext cx="9969499" cy="923330"/>
          </a:xfrm>
          <a:prstGeom prst="rect">
            <a:avLst/>
          </a:prstGeom>
        </p:spPr>
        <p:txBody>
          <a:bodyPr wrap="square">
            <a:spAutoFit/>
          </a:bodyPr>
          <a:lstStyle/>
          <a:p>
            <a:pPr algn="just"/>
            <a:r>
              <a:rPr lang="it-IT" dirty="0"/>
              <a:t>Come visto non possiamo eseguire VE direttamente con i </a:t>
            </a:r>
            <a:r>
              <a:rPr lang="it-IT" b="1" dirty="0"/>
              <a:t>clique belief </a:t>
            </a:r>
            <a:r>
              <a:rPr lang="it-IT" dirty="0"/>
              <a:t>quindi recuperiamo questi fattori risalendo dai nodi foglia del sottoalbero fino alla radice dividendo i </a:t>
            </a:r>
            <a:r>
              <a:rPr lang="it-IT" b="1" dirty="0"/>
              <a:t>clique belief </a:t>
            </a:r>
            <a:r>
              <a:rPr lang="it-IT" dirty="0"/>
              <a:t>per i </a:t>
            </a:r>
            <a:r>
              <a:rPr lang="it-IT" b="1" dirty="0"/>
              <a:t>sepset belief </a:t>
            </a:r>
            <a:r>
              <a:rPr lang="it-IT" dirty="0"/>
              <a:t>direttamente sopra di loro.</a:t>
            </a:r>
          </a:p>
        </p:txBody>
      </p:sp>
      <p:sp>
        <p:nvSpPr>
          <p:cNvPr id="12" name="CasellaDiTesto 11">
            <a:extLst>
              <a:ext uri="{FF2B5EF4-FFF2-40B4-BE49-F238E27FC236}">
                <a16:creationId xmlns:a16="http://schemas.microsoft.com/office/drawing/2014/main" id="{D44CB9F7-A578-4E23-B3FC-986845EB6113}"/>
              </a:ext>
            </a:extLst>
          </p:cNvPr>
          <p:cNvSpPr txBox="1"/>
          <p:nvPr/>
        </p:nvSpPr>
        <p:spPr>
          <a:xfrm>
            <a:off x="201612" y="3861164"/>
            <a:ext cx="10011167" cy="923330"/>
          </a:xfrm>
          <a:prstGeom prst="rect">
            <a:avLst/>
          </a:prstGeom>
          <a:noFill/>
        </p:spPr>
        <p:txBody>
          <a:bodyPr wrap="square" rtlCol="0">
            <a:spAutoFit/>
          </a:bodyPr>
          <a:lstStyle/>
          <a:p>
            <a:pPr algn="just"/>
            <a:r>
              <a:rPr lang="it-IT" dirty="0"/>
              <a:t>Prima di passare il «messaggio» verso la clique soprastante marginalizziamo, come sempre, rispetto alle variabili che </a:t>
            </a:r>
            <a:r>
              <a:rPr lang="it-IT" b="1" dirty="0"/>
              <a:t>non </a:t>
            </a:r>
            <a:r>
              <a:rPr lang="it-IT" dirty="0"/>
              <a:t>sono presenti nella clique sopra avendo però cura di mantenere, diversamente dal solito, le variabili richieste dalla query, escludendole quindi dalla marginalizzazione. </a:t>
            </a:r>
            <a:endParaRPr lang="it-IT" b="1" dirty="0"/>
          </a:p>
        </p:txBody>
      </p:sp>
      <p:sp>
        <p:nvSpPr>
          <p:cNvPr id="13" name="CasellaDiTesto 12">
            <a:extLst>
              <a:ext uri="{FF2B5EF4-FFF2-40B4-BE49-F238E27FC236}">
                <a16:creationId xmlns:a16="http://schemas.microsoft.com/office/drawing/2014/main" id="{BC85E303-0F80-4024-8FCF-52F1DCC10B93}"/>
              </a:ext>
            </a:extLst>
          </p:cNvPr>
          <p:cNvSpPr txBox="1"/>
          <p:nvPr/>
        </p:nvSpPr>
        <p:spPr>
          <a:xfrm>
            <a:off x="201611" y="4837105"/>
            <a:ext cx="5324086" cy="369332"/>
          </a:xfrm>
          <a:prstGeom prst="rect">
            <a:avLst/>
          </a:prstGeom>
          <a:noFill/>
        </p:spPr>
        <p:txBody>
          <a:bodyPr wrap="none" rtlCol="0">
            <a:spAutoFit/>
          </a:bodyPr>
          <a:lstStyle/>
          <a:p>
            <a:pPr algn="just"/>
            <a:r>
              <a:rPr lang="it-IT" dirty="0"/>
              <a:t>Il vantaggio rispetto all’algoritmo precedente è duplice:</a:t>
            </a:r>
          </a:p>
        </p:txBody>
      </p:sp>
    </p:spTree>
    <p:extLst>
      <p:ext uri="{BB962C8B-B14F-4D97-AF65-F5344CB8AC3E}">
        <p14:creationId xmlns:p14="http://schemas.microsoft.com/office/powerpoint/2010/main" val="19237261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D6EEA691-9E81-407B-95DD-DF59AE4C195D}"/>
              </a:ext>
            </a:extLst>
          </p:cNvPr>
          <p:cNvSpPr>
            <a:spLocks noGrp="1"/>
          </p:cNvSpPr>
          <p:nvPr>
            <p:ph type="sldNum" sz="quarter" idx="11"/>
          </p:nvPr>
        </p:nvSpPr>
        <p:spPr/>
        <p:txBody>
          <a:bodyPr/>
          <a:lstStyle/>
          <a:p>
            <a:fld id="{B10A38FF-12F8-4E69-A0FC-979B4CCD9591}" type="slidenum">
              <a:rPr lang="it-IT" smtClean="0"/>
              <a:pPr/>
              <a:t>69</a:t>
            </a:fld>
            <a:endParaRPr lang="it-IT" dirty="0"/>
          </a:p>
        </p:txBody>
      </p:sp>
      <p:sp>
        <p:nvSpPr>
          <p:cNvPr id="4" name="Segnaposto testo 3">
            <a:extLst>
              <a:ext uri="{FF2B5EF4-FFF2-40B4-BE49-F238E27FC236}">
                <a16:creationId xmlns:a16="http://schemas.microsoft.com/office/drawing/2014/main" id="{6F7194F4-FEB5-4628-AEF8-6C0534814546}"/>
              </a:ext>
            </a:extLst>
          </p:cNvPr>
          <p:cNvSpPr>
            <a:spLocks noGrp="1"/>
          </p:cNvSpPr>
          <p:nvPr>
            <p:ph type="body" sz="quarter" idx="13"/>
          </p:nvPr>
        </p:nvSpPr>
        <p:spPr/>
        <p:txBody>
          <a:bodyPr/>
          <a:lstStyle/>
          <a:p>
            <a:r>
              <a:rPr lang="it-IT" dirty="0"/>
              <a:t>Più variabili in più cliques</a:t>
            </a:r>
          </a:p>
        </p:txBody>
      </p:sp>
      <p:sp>
        <p:nvSpPr>
          <p:cNvPr id="5" name="Titolo 1">
            <a:extLst>
              <a:ext uri="{FF2B5EF4-FFF2-40B4-BE49-F238E27FC236}">
                <a16:creationId xmlns:a16="http://schemas.microsoft.com/office/drawing/2014/main" id="{6718B0FE-D65E-4A31-A29D-0C1FAD764486}"/>
              </a:ext>
            </a:extLst>
          </p:cNvPr>
          <p:cNvSpPr>
            <a:spLocks noGrp="1"/>
          </p:cNvSpPr>
          <p:nvPr>
            <p:ph type="title"/>
          </p:nvPr>
        </p:nvSpPr>
        <p:spPr>
          <a:xfrm>
            <a:off x="201613" y="273050"/>
            <a:ext cx="9969500" cy="593725"/>
          </a:xfrm>
        </p:spPr>
        <p:txBody>
          <a:bodyPr>
            <a:normAutofit fontScale="90000"/>
          </a:bodyPr>
          <a:lstStyle/>
          <a:p>
            <a:r>
              <a:rPr lang="it-IT" dirty="0"/>
              <a:t>Inferenza sul Junction tree </a:t>
            </a:r>
          </a:p>
        </p:txBody>
      </p:sp>
      <mc:AlternateContent xmlns:mc="http://schemas.openxmlformats.org/markup-compatibility/2006">
        <mc:Choice xmlns:a14="http://schemas.microsoft.com/office/drawing/2010/main" Requires="a14">
          <p:sp>
            <p:nvSpPr>
              <p:cNvPr id="2" name="CasellaDiTesto 1">
                <a:extLst>
                  <a:ext uri="{FF2B5EF4-FFF2-40B4-BE49-F238E27FC236}">
                    <a16:creationId xmlns:a16="http://schemas.microsoft.com/office/drawing/2014/main" id="{960BBE61-E61B-43EA-9126-D83FBA76C2D0}"/>
                  </a:ext>
                </a:extLst>
              </p:cNvPr>
              <p:cNvSpPr txBox="1"/>
              <p:nvPr/>
            </p:nvSpPr>
            <p:spPr>
              <a:xfrm>
                <a:off x="201613" y="1655989"/>
                <a:ext cx="9969500" cy="1200329"/>
              </a:xfrm>
              <a:prstGeom prst="rect">
                <a:avLst/>
              </a:prstGeom>
              <a:noFill/>
            </p:spPr>
            <p:txBody>
              <a:bodyPr wrap="square" rtlCol="0">
                <a:spAutoFit/>
              </a:bodyPr>
              <a:lstStyle/>
              <a:p>
                <a:r>
                  <a:rPr lang="it-IT" dirty="0"/>
                  <a:t>Resta ancora da trovare il sotto albero che contenga tutte le variabili richieste nella query, preferibilmente il sotto albero che contenga il minore numero possibile di cliques. Per eseguire rapidamente questa ricerca sfruttiamo la proprietà di Running Intersection Property dei Join Tree e notiamo che per rispondere alla query </a:t>
                </a:r>
                <a14:m>
                  <m:oMath xmlns:m="http://schemas.openxmlformats.org/officeDocument/2006/math">
                    <m:r>
                      <a:rPr lang="it-IT" b="0" i="1" smtClean="0">
                        <a:latin typeface="Cambria Math" panose="02040503050406030204" pitchFamily="18" charset="0"/>
                      </a:rPr>
                      <m:t>𝑄</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e>
                    </m:d>
                  </m:oMath>
                </a14:m>
                <a:r>
                  <a:rPr lang="it-IT" dirty="0"/>
                  <a:t> è sufficiente che il sotto albero contenga almeno una clique, e non tutte, con la variabile </a:t>
                </a:r>
                <a14:m>
                  <m:oMath xmlns:m="http://schemas.openxmlformats.org/officeDocument/2006/math">
                    <m:r>
                      <a:rPr lang="it-IT" b="0" i="1" smtClean="0">
                        <a:latin typeface="Cambria Math" panose="02040503050406030204" pitchFamily="18" charset="0"/>
                      </a:rPr>
                      <m:t>𝑋</m:t>
                    </m:r>
                  </m:oMath>
                </a14:m>
                <a:r>
                  <a:rPr lang="it-IT" dirty="0"/>
                  <a:t>.</a:t>
                </a:r>
              </a:p>
            </p:txBody>
          </p:sp>
        </mc:Choice>
        <mc:Fallback>
          <p:sp>
            <p:nvSpPr>
              <p:cNvPr id="2" name="CasellaDiTesto 1">
                <a:extLst>
                  <a:ext uri="{FF2B5EF4-FFF2-40B4-BE49-F238E27FC236}">
                    <a16:creationId xmlns:a16="http://schemas.microsoft.com/office/drawing/2014/main" id="{960BBE61-E61B-43EA-9126-D83FBA76C2D0}"/>
                  </a:ext>
                </a:extLst>
              </p:cNvPr>
              <p:cNvSpPr txBox="1">
                <a:spLocks noRot="1" noChangeAspect="1" noMove="1" noResize="1" noEditPoints="1" noAdjustHandles="1" noChangeArrowheads="1" noChangeShapeType="1" noTextEdit="1"/>
              </p:cNvSpPr>
              <p:nvPr/>
            </p:nvSpPr>
            <p:spPr>
              <a:xfrm>
                <a:off x="201613" y="1655989"/>
                <a:ext cx="9969500" cy="1200329"/>
              </a:xfrm>
              <a:prstGeom prst="rect">
                <a:avLst/>
              </a:prstGeom>
              <a:blipFill>
                <a:blip r:embed="rId2"/>
                <a:stretch>
                  <a:fillRect l="-489" t="-3046" r="-428" b="-7107"/>
                </a:stretch>
              </a:blipFill>
            </p:spPr>
            <p:txBody>
              <a:bodyPr/>
              <a:lstStyle/>
              <a:p>
                <a:r>
                  <a:rPr lang="it-IT">
                    <a:noFill/>
                  </a:rPr>
                  <a:t> </a:t>
                </a:r>
              </a:p>
            </p:txBody>
          </p:sp>
        </mc:Fallback>
      </mc:AlternateContent>
      <p:sp>
        <p:nvSpPr>
          <p:cNvPr id="8" name="CasellaDiTesto 7">
            <a:extLst>
              <a:ext uri="{FF2B5EF4-FFF2-40B4-BE49-F238E27FC236}">
                <a16:creationId xmlns:a16="http://schemas.microsoft.com/office/drawing/2014/main" id="{C58FCD7A-182D-4173-927D-2657FC3C614D}"/>
              </a:ext>
            </a:extLst>
          </p:cNvPr>
          <p:cNvSpPr txBox="1"/>
          <p:nvPr/>
        </p:nvSpPr>
        <p:spPr>
          <a:xfrm>
            <a:off x="201613" y="2942622"/>
            <a:ext cx="5114862" cy="369332"/>
          </a:xfrm>
          <a:prstGeom prst="rect">
            <a:avLst/>
          </a:prstGeom>
          <a:noFill/>
        </p:spPr>
        <p:txBody>
          <a:bodyPr wrap="none" rtlCol="0">
            <a:spAutoFit/>
          </a:bodyPr>
          <a:lstStyle/>
          <a:p>
            <a:r>
              <a:rPr lang="it-IT" dirty="0"/>
              <a:t>Lo pseudocodice dell’algoritmo creato è mostrato qui:</a:t>
            </a:r>
          </a:p>
        </p:txBody>
      </p:sp>
      <p:sp>
        <p:nvSpPr>
          <p:cNvPr id="7" name="CasellaDiTesto 6">
            <a:extLst>
              <a:ext uri="{FF2B5EF4-FFF2-40B4-BE49-F238E27FC236}">
                <a16:creationId xmlns:a16="http://schemas.microsoft.com/office/drawing/2014/main" id="{73B104F6-B0A7-480E-B48A-8F0A9FC1F182}"/>
              </a:ext>
            </a:extLst>
          </p:cNvPr>
          <p:cNvSpPr txBox="1"/>
          <p:nvPr/>
        </p:nvSpPr>
        <p:spPr>
          <a:xfrm>
            <a:off x="2167662" y="4256902"/>
            <a:ext cx="1386918" cy="584775"/>
          </a:xfrm>
          <a:prstGeom prst="rect">
            <a:avLst/>
          </a:prstGeom>
          <a:noFill/>
          <a:ln w="19050">
            <a:solidFill>
              <a:schemeClr val="accent2">
                <a:lumMod val="75000"/>
              </a:schemeClr>
            </a:solidFill>
          </a:ln>
        </p:spPr>
        <p:txBody>
          <a:bodyPr wrap="square" rtlCol="0">
            <a:spAutoFit/>
          </a:bodyPr>
          <a:lstStyle/>
          <a:p>
            <a:r>
              <a:rPr lang="it-IT" sz="1600" b="1" dirty="0">
                <a:solidFill>
                  <a:srgbClr val="7030A0"/>
                </a:solidFill>
                <a:latin typeface="OCRB" panose="020B0604020202020204" pitchFamily="49" charset="0"/>
              </a:rPr>
              <a:t>def</a:t>
            </a:r>
          </a:p>
          <a:p>
            <a:r>
              <a:rPr lang="it-IT" sz="1600" b="1" dirty="0">
                <a:solidFill>
                  <a:srgbClr val="7030A0"/>
                </a:solidFill>
                <a:latin typeface="OCRB" panose="020B0604020202020204" pitchFamily="49" charset="0"/>
              </a:rPr>
              <a:t>	return</a:t>
            </a:r>
            <a:endParaRPr lang="it-IT" sz="1600" dirty="0">
              <a:latin typeface="OCRB" panose="020B0604020202020204" pitchFamily="49" charset="0"/>
            </a:endParaRPr>
          </a:p>
        </p:txBody>
      </p:sp>
    </p:spTree>
    <p:extLst>
      <p:ext uri="{BB962C8B-B14F-4D97-AF65-F5344CB8AC3E}">
        <p14:creationId xmlns:p14="http://schemas.microsoft.com/office/powerpoint/2010/main" val="525179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C265D4-FD95-4969-B799-76B6909B35F0}"/>
              </a:ext>
            </a:extLst>
          </p:cNvPr>
          <p:cNvSpPr>
            <a:spLocks noGrp="1"/>
          </p:cNvSpPr>
          <p:nvPr>
            <p:ph type="title"/>
          </p:nvPr>
        </p:nvSpPr>
        <p:spPr/>
        <p:txBody>
          <a:bodyPr/>
          <a:lstStyle/>
          <a:p>
            <a:r>
              <a:rPr lang="it-IT" dirty="0"/>
              <a:t>Junction tree algorithm</a:t>
            </a:r>
          </a:p>
        </p:txBody>
      </p:sp>
      <p:sp>
        <p:nvSpPr>
          <p:cNvPr id="3" name="Segnaposto testo 2">
            <a:extLst>
              <a:ext uri="{FF2B5EF4-FFF2-40B4-BE49-F238E27FC236}">
                <a16:creationId xmlns:a16="http://schemas.microsoft.com/office/drawing/2014/main" id="{3DDDE170-47BF-4F86-AF07-83013FCAA648}"/>
              </a:ext>
            </a:extLst>
          </p:cNvPr>
          <p:cNvSpPr>
            <a:spLocks noGrp="1"/>
          </p:cNvSpPr>
          <p:nvPr>
            <p:ph type="body" sz="quarter" idx="10"/>
          </p:nvPr>
        </p:nvSpPr>
        <p:spPr/>
        <p:txBody>
          <a:bodyPr anchor="ctr">
            <a:normAutofit lnSpcReduction="10000"/>
          </a:bodyPr>
          <a:lstStyle/>
          <a:p>
            <a:r>
              <a:rPr lang="it-IT" dirty="0"/>
              <a:t>Costruzione del Junction Tree</a:t>
            </a:r>
          </a:p>
          <a:p>
            <a:r>
              <a:rPr lang="it-IT" dirty="0"/>
              <a:t>Calcolo dei beliefs</a:t>
            </a:r>
          </a:p>
          <a:p>
            <a:r>
              <a:rPr lang="it-IT" dirty="0"/>
              <a:t>Inferenza sul Junction Tree</a:t>
            </a:r>
          </a:p>
          <a:p>
            <a:r>
              <a:rPr lang="it-IT" dirty="0"/>
              <a:t>Aggiunta di evidenze</a:t>
            </a:r>
          </a:p>
        </p:txBody>
      </p:sp>
      <p:sp>
        <p:nvSpPr>
          <p:cNvPr id="4" name="Segnaposto numero diapositiva 3">
            <a:extLst>
              <a:ext uri="{FF2B5EF4-FFF2-40B4-BE49-F238E27FC236}">
                <a16:creationId xmlns:a16="http://schemas.microsoft.com/office/drawing/2014/main" id="{FC3F7D1A-83C6-4D3A-8BB2-A255D0264C8B}"/>
              </a:ext>
            </a:extLst>
          </p:cNvPr>
          <p:cNvSpPr>
            <a:spLocks noGrp="1"/>
          </p:cNvSpPr>
          <p:nvPr>
            <p:ph type="sldNum" sz="quarter" idx="4"/>
          </p:nvPr>
        </p:nvSpPr>
        <p:spPr/>
        <p:txBody>
          <a:bodyPr/>
          <a:lstStyle/>
          <a:p>
            <a:fld id="{B10A38FF-12F8-4E69-A0FC-979B4CCD9591}" type="slidenum">
              <a:rPr lang="it-IT" smtClean="0"/>
              <a:pPr/>
              <a:t>7</a:t>
            </a:fld>
            <a:endParaRPr lang="it-IT" dirty="0"/>
          </a:p>
        </p:txBody>
      </p:sp>
    </p:spTree>
    <p:extLst>
      <p:ext uri="{BB962C8B-B14F-4D97-AF65-F5344CB8AC3E}">
        <p14:creationId xmlns:p14="http://schemas.microsoft.com/office/powerpoint/2010/main" val="38450211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D6EEA691-9E81-407B-95DD-DF59AE4C195D}"/>
              </a:ext>
            </a:extLst>
          </p:cNvPr>
          <p:cNvSpPr>
            <a:spLocks noGrp="1"/>
          </p:cNvSpPr>
          <p:nvPr>
            <p:ph type="sldNum" sz="quarter" idx="11"/>
          </p:nvPr>
        </p:nvSpPr>
        <p:spPr/>
        <p:txBody>
          <a:bodyPr/>
          <a:lstStyle/>
          <a:p>
            <a:fld id="{B10A38FF-12F8-4E69-A0FC-979B4CCD9591}" type="slidenum">
              <a:rPr lang="it-IT" smtClean="0"/>
              <a:pPr/>
              <a:t>70</a:t>
            </a:fld>
            <a:endParaRPr lang="it-IT" dirty="0"/>
          </a:p>
        </p:txBody>
      </p:sp>
      <p:sp>
        <p:nvSpPr>
          <p:cNvPr id="4" name="Segnaposto testo 3">
            <a:extLst>
              <a:ext uri="{FF2B5EF4-FFF2-40B4-BE49-F238E27FC236}">
                <a16:creationId xmlns:a16="http://schemas.microsoft.com/office/drawing/2014/main" id="{6F7194F4-FEB5-4628-AEF8-6C0534814546}"/>
              </a:ext>
            </a:extLst>
          </p:cNvPr>
          <p:cNvSpPr>
            <a:spLocks noGrp="1"/>
          </p:cNvSpPr>
          <p:nvPr>
            <p:ph type="body" sz="quarter" idx="13"/>
          </p:nvPr>
        </p:nvSpPr>
        <p:spPr/>
        <p:txBody>
          <a:bodyPr/>
          <a:lstStyle/>
          <a:p>
            <a:r>
              <a:rPr lang="it-IT" dirty="0"/>
              <a:t>Più variabili in più cliques</a:t>
            </a:r>
          </a:p>
        </p:txBody>
      </p:sp>
      <p:sp>
        <p:nvSpPr>
          <p:cNvPr id="5" name="Titolo 1">
            <a:extLst>
              <a:ext uri="{FF2B5EF4-FFF2-40B4-BE49-F238E27FC236}">
                <a16:creationId xmlns:a16="http://schemas.microsoft.com/office/drawing/2014/main" id="{6718B0FE-D65E-4A31-A29D-0C1FAD764486}"/>
              </a:ext>
            </a:extLst>
          </p:cNvPr>
          <p:cNvSpPr>
            <a:spLocks noGrp="1"/>
          </p:cNvSpPr>
          <p:nvPr>
            <p:ph type="title"/>
          </p:nvPr>
        </p:nvSpPr>
        <p:spPr>
          <a:xfrm>
            <a:off x="201613" y="273050"/>
            <a:ext cx="9969500" cy="593725"/>
          </a:xfrm>
        </p:spPr>
        <p:txBody>
          <a:bodyPr>
            <a:normAutofit fontScale="90000"/>
          </a:bodyPr>
          <a:lstStyle/>
          <a:p>
            <a:r>
              <a:rPr lang="it-IT" dirty="0"/>
              <a:t>Inferenza sul Junction tree </a:t>
            </a:r>
          </a:p>
        </p:txBody>
      </p:sp>
      <p:sp>
        <p:nvSpPr>
          <p:cNvPr id="2" name="CasellaDiTesto 1">
            <a:extLst>
              <a:ext uri="{FF2B5EF4-FFF2-40B4-BE49-F238E27FC236}">
                <a16:creationId xmlns:a16="http://schemas.microsoft.com/office/drawing/2014/main" id="{764F3CC6-B75C-4DE9-82F0-DFA54BAA4D77}"/>
              </a:ext>
            </a:extLst>
          </p:cNvPr>
          <p:cNvSpPr txBox="1"/>
          <p:nvPr/>
        </p:nvSpPr>
        <p:spPr>
          <a:xfrm>
            <a:off x="201611" y="5163387"/>
            <a:ext cx="9969499" cy="1200329"/>
          </a:xfrm>
          <a:prstGeom prst="rect">
            <a:avLst/>
          </a:prstGeom>
          <a:noFill/>
        </p:spPr>
        <p:txBody>
          <a:bodyPr wrap="square" rtlCol="0">
            <a:spAutoFit/>
          </a:bodyPr>
          <a:lstStyle/>
          <a:p>
            <a:pPr algn="just"/>
            <a:r>
              <a:rPr lang="it-IT" dirty="0"/>
              <a:t>In questa versione evitiamo di dover creare una copia del sotto albero e sarà sufficiente scorrere il JT salvandosi la CPT che si crea man mano senza ovviamente apportare alcuna modifica al JT. Inoltre risparmiamo anche il tempo necessario per scorrere nuovamente il sotto albero per il calcolo dei messaggi, anche perché questo non esisterà mai se non logicamente durante la visita del JT originale.</a:t>
            </a:r>
          </a:p>
        </p:txBody>
      </p:sp>
      <p:sp>
        <p:nvSpPr>
          <p:cNvPr id="6" name="CasellaDiTesto 5">
            <a:extLst>
              <a:ext uri="{FF2B5EF4-FFF2-40B4-BE49-F238E27FC236}">
                <a16:creationId xmlns:a16="http://schemas.microsoft.com/office/drawing/2014/main" id="{5CF21BCF-C664-4A1D-9DA6-66AC53401B8A}"/>
              </a:ext>
            </a:extLst>
          </p:cNvPr>
          <p:cNvSpPr txBox="1"/>
          <p:nvPr/>
        </p:nvSpPr>
        <p:spPr>
          <a:xfrm>
            <a:off x="201613" y="1750419"/>
            <a:ext cx="9969499" cy="646331"/>
          </a:xfrm>
          <a:prstGeom prst="rect">
            <a:avLst/>
          </a:prstGeom>
          <a:noFill/>
        </p:spPr>
        <p:txBody>
          <a:bodyPr wrap="square" rtlCol="0">
            <a:spAutoFit/>
          </a:bodyPr>
          <a:lstStyle/>
          <a:p>
            <a:pPr algn="just"/>
            <a:r>
              <a:rPr lang="it-IT" dirty="0"/>
              <a:t>Come ulteriore </a:t>
            </a:r>
            <a:r>
              <a:rPr lang="it-IT" b="1" dirty="0"/>
              <a:t>miglioramento</a:t>
            </a:r>
            <a:r>
              <a:rPr lang="it-IT" dirty="0"/>
              <a:t> notiamo che è possibile unificare le due fasi di </a:t>
            </a:r>
            <a:r>
              <a:rPr lang="it-IT" b="1" dirty="0"/>
              <a:t>costruzione</a:t>
            </a:r>
            <a:r>
              <a:rPr lang="it-IT" dirty="0"/>
              <a:t> e </a:t>
            </a:r>
            <a:r>
              <a:rPr lang="it-IT" b="1" dirty="0"/>
              <a:t>calcolo della CPT </a:t>
            </a:r>
            <a:r>
              <a:rPr lang="it-IT" dirty="0"/>
              <a:t>finale svolgendo entrambe le funzioni contemporaneamente.</a:t>
            </a:r>
          </a:p>
        </p:txBody>
      </p:sp>
      <p:sp>
        <p:nvSpPr>
          <p:cNvPr id="7" name="Rettangolo 6">
            <a:extLst>
              <a:ext uri="{FF2B5EF4-FFF2-40B4-BE49-F238E27FC236}">
                <a16:creationId xmlns:a16="http://schemas.microsoft.com/office/drawing/2014/main" id="{0D055896-D5AD-47BC-B893-E9063FAF2098}"/>
              </a:ext>
            </a:extLst>
          </p:cNvPr>
          <p:cNvSpPr/>
          <p:nvPr/>
        </p:nvSpPr>
        <p:spPr>
          <a:xfrm>
            <a:off x="222584" y="2703409"/>
            <a:ext cx="9948530" cy="923330"/>
          </a:xfrm>
          <a:prstGeom prst="rect">
            <a:avLst/>
          </a:prstGeom>
        </p:spPr>
        <p:txBody>
          <a:bodyPr wrap="square">
            <a:spAutoFit/>
          </a:bodyPr>
          <a:lstStyle/>
          <a:p>
            <a:pPr algn="just"/>
            <a:r>
              <a:rPr lang="it-IT" dirty="0"/>
              <a:t>Questo può essere fatto durante la fase di risalita della ricerca DFS, possiamo calcolare il «messaggio» che deve essere portato dalla clique sottostante a quella sopra senza aspettare di doverlo fare, nello stesso identico modo una volta creato fisicamente il sotto albero. </a:t>
            </a:r>
          </a:p>
        </p:txBody>
      </p:sp>
      <p:sp>
        <p:nvSpPr>
          <p:cNvPr id="12" name="CasellaDiTesto 11">
            <a:extLst>
              <a:ext uri="{FF2B5EF4-FFF2-40B4-BE49-F238E27FC236}">
                <a16:creationId xmlns:a16="http://schemas.microsoft.com/office/drawing/2014/main" id="{34ED9C33-FE80-4EC4-AFCE-C0C2A72BF575}"/>
              </a:ext>
            </a:extLst>
          </p:cNvPr>
          <p:cNvSpPr txBox="1"/>
          <p:nvPr/>
        </p:nvSpPr>
        <p:spPr>
          <a:xfrm>
            <a:off x="222584" y="3933398"/>
            <a:ext cx="9948526" cy="923330"/>
          </a:xfrm>
          <a:prstGeom prst="rect">
            <a:avLst/>
          </a:prstGeom>
          <a:noFill/>
        </p:spPr>
        <p:txBody>
          <a:bodyPr wrap="square" rtlCol="0">
            <a:spAutoFit/>
          </a:bodyPr>
          <a:lstStyle/>
          <a:p>
            <a:r>
              <a:rPr lang="it-IT" dirty="0"/>
              <a:t>Al termine di questo algoritmo modificato, come nella versione precedente, avremo una CPT che conterrà le variabili della Query e le variabili della clique radice che andranno semplicemente eliminate tramite marginalizzazione. </a:t>
            </a:r>
          </a:p>
        </p:txBody>
      </p:sp>
    </p:spTree>
    <p:extLst>
      <p:ext uri="{BB962C8B-B14F-4D97-AF65-F5344CB8AC3E}">
        <p14:creationId xmlns:p14="http://schemas.microsoft.com/office/powerpoint/2010/main" val="8861811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EA1FD4AB-4DEA-4B51-8E5B-922A5CCBBF1C}"/>
              </a:ext>
            </a:extLst>
          </p:cNvPr>
          <p:cNvSpPr>
            <a:spLocks noGrp="1"/>
          </p:cNvSpPr>
          <p:nvPr>
            <p:ph type="sldNum" sz="quarter" idx="11"/>
          </p:nvPr>
        </p:nvSpPr>
        <p:spPr/>
        <p:txBody>
          <a:bodyPr/>
          <a:lstStyle/>
          <a:p>
            <a:fld id="{B10A38FF-12F8-4E69-A0FC-979B4CCD9591}" type="slidenum">
              <a:rPr lang="it-IT" smtClean="0"/>
              <a:pPr/>
              <a:t>71</a:t>
            </a:fld>
            <a:endParaRPr lang="it-IT" dirty="0"/>
          </a:p>
        </p:txBody>
      </p:sp>
      <p:sp>
        <p:nvSpPr>
          <p:cNvPr id="3" name="Rettangolo 2">
            <a:extLst>
              <a:ext uri="{FF2B5EF4-FFF2-40B4-BE49-F238E27FC236}">
                <a16:creationId xmlns:a16="http://schemas.microsoft.com/office/drawing/2014/main" id="{0A3927A8-8584-4168-BA20-7463C64D96F2}"/>
              </a:ext>
            </a:extLst>
          </p:cNvPr>
          <p:cNvSpPr/>
          <p:nvPr/>
        </p:nvSpPr>
        <p:spPr>
          <a:xfrm>
            <a:off x="0" y="1124636"/>
            <a:ext cx="10242467" cy="2308324"/>
          </a:xfrm>
          <a:prstGeom prst="rect">
            <a:avLst/>
          </a:prstGeom>
        </p:spPr>
        <p:txBody>
          <a:bodyPr wrap="square">
            <a:spAutoFit/>
          </a:bodyPr>
          <a:lstStyle/>
          <a:p>
            <a:pPr marL="742950" lvl="1" indent="-285750" algn="just">
              <a:buFont typeface="Wingdings" panose="05000000000000000000" pitchFamily="2" charset="2"/>
              <a:buChar char="§"/>
            </a:pPr>
            <a:r>
              <a:rPr lang="it-IT" dirty="0"/>
              <a:t>[1] NetworkX: </a:t>
            </a:r>
            <a:r>
              <a:rPr lang="it-IT" dirty="0">
                <a:hlinkClick r:id="rId2">
                  <a:extLst>
                    <a:ext uri="{A12FA001-AC4F-418D-AE19-62706E023703}">
                      <ahyp:hlinkClr xmlns:ahyp="http://schemas.microsoft.com/office/drawing/2018/hyperlinkcolor" val="tx"/>
                    </a:ext>
                  </a:extLst>
                </a:hlinkClick>
              </a:rPr>
              <a:t>https://networkx.github.io/</a:t>
            </a:r>
            <a:endParaRPr lang="it-IT" dirty="0"/>
          </a:p>
          <a:p>
            <a:pPr marL="742950" lvl="1" indent="-285750" algn="just">
              <a:buFont typeface="Wingdings" panose="05000000000000000000" pitchFamily="2" charset="2"/>
              <a:buChar char="§"/>
            </a:pPr>
            <a:r>
              <a:rPr lang="it-IT" dirty="0"/>
              <a:t>[2] Numba: </a:t>
            </a:r>
            <a:r>
              <a:rPr lang="it-IT" dirty="0">
                <a:hlinkClick r:id="rId3">
                  <a:extLst>
                    <a:ext uri="{A12FA001-AC4F-418D-AE19-62706E023703}">
                      <ahyp:hlinkClr xmlns:ahyp="http://schemas.microsoft.com/office/drawing/2018/hyperlinkcolor" val="tx"/>
                    </a:ext>
                  </a:extLst>
                </a:hlinkClick>
              </a:rPr>
              <a:t>http://numba.pydata.org/</a:t>
            </a:r>
            <a:endParaRPr lang="it-IT" dirty="0"/>
          </a:p>
          <a:p>
            <a:pPr marL="742950" lvl="1" indent="-285750" algn="just">
              <a:buFont typeface="Wingdings" panose="05000000000000000000" pitchFamily="2" charset="2"/>
              <a:buChar char="§"/>
            </a:pPr>
            <a:r>
              <a:rPr lang="en-US" dirty="0"/>
              <a:t>[3] BNlearn: </a:t>
            </a:r>
            <a:r>
              <a:rPr lang="en-US" dirty="0">
                <a:hlinkClick r:id="rId4">
                  <a:extLst>
                    <a:ext uri="{A12FA001-AC4F-418D-AE19-62706E023703}">
                      <ahyp:hlinkClr xmlns:ahyp="http://schemas.microsoft.com/office/drawing/2018/hyperlinkcolor" val="tx"/>
                    </a:ext>
                  </a:extLst>
                </a:hlinkClick>
              </a:rPr>
              <a:t>https://www.bnlearn.com/</a:t>
            </a:r>
            <a:r>
              <a:rPr lang="en-US" dirty="0"/>
              <a:t> </a:t>
            </a:r>
            <a:endParaRPr lang="it-IT" dirty="0"/>
          </a:p>
          <a:p>
            <a:pPr marL="742950" lvl="1" indent="-285750" algn="just">
              <a:buFont typeface="Wingdings" panose="05000000000000000000" pitchFamily="2" charset="2"/>
              <a:buChar char="§"/>
            </a:pPr>
            <a:r>
              <a:rPr lang="it-IT" dirty="0"/>
              <a:t>[4] Expert Systems and Probabilistic Network Models (E. Castillo, J.M. Gutierrez, A.S. Hadi)</a:t>
            </a:r>
          </a:p>
          <a:p>
            <a:pPr marL="742950" lvl="1" indent="-285750" algn="just">
              <a:buFont typeface="Wingdings" panose="05000000000000000000" pitchFamily="2" charset="2"/>
              <a:buChar char="§"/>
            </a:pPr>
            <a:r>
              <a:rPr lang="it-IT" dirty="0"/>
              <a:t>[5] F</a:t>
            </a:r>
            <a:r>
              <a:rPr lang="en-GB" dirty="0"/>
              <a:t>inding all cliques of an undirected graph (</a:t>
            </a:r>
            <a:r>
              <a:rPr lang="en-GB" dirty="0">
                <a:hlinkClick r:id="rId5">
                  <a:extLst>
                    <a:ext uri="{A12FA001-AC4F-418D-AE19-62706E023703}">
                      <ahyp:hlinkClr xmlns:ahyp="http://schemas.microsoft.com/office/drawing/2018/hyperlinkcolor" val="tx"/>
                    </a:ext>
                  </a:extLst>
                </a:hlinkClick>
              </a:rPr>
              <a:t>https://doi.org/10.1145/362342.362367</a:t>
            </a:r>
            <a:r>
              <a:rPr lang="en-GB" dirty="0"/>
              <a:t>)</a:t>
            </a:r>
          </a:p>
          <a:p>
            <a:pPr marL="742950" lvl="1" indent="-285750" algn="just">
              <a:buFont typeface="Wingdings" panose="05000000000000000000" pitchFamily="2" charset="2"/>
              <a:buChar char="§"/>
            </a:pPr>
            <a:r>
              <a:rPr lang="it-IT" dirty="0"/>
              <a:t>[6] Probabilistic Graphical Models, Principles and Techniques (D. Koller and N. Friedman)</a:t>
            </a:r>
          </a:p>
          <a:p>
            <a:pPr marL="742950" lvl="1" indent="-285750" algn="just">
              <a:buFont typeface="Wingdings" panose="05000000000000000000" pitchFamily="2" charset="2"/>
              <a:buChar char="§"/>
            </a:pPr>
            <a:r>
              <a:rPr lang="it-IT" dirty="0"/>
              <a:t>[7] gRain: </a:t>
            </a:r>
            <a:r>
              <a:rPr lang="it-IT" dirty="0">
                <a:hlinkClick r:id="rId6">
                  <a:extLst>
                    <a:ext uri="{A12FA001-AC4F-418D-AE19-62706E023703}">
                      <ahyp:hlinkClr xmlns:ahyp="http://schemas.microsoft.com/office/drawing/2018/hyperlinkcolor" val="tx"/>
                    </a:ext>
                  </a:extLst>
                </a:hlinkClick>
              </a:rPr>
              <a:t>https://cran.r-project.org/web/packages/gRain</a:t>
            </a:r>
            <a:r>
              <a:rPr lang="it-IT" dirty="0"/>
              <a:t>/</a:t>
            </a:r>
          </a:p>
          <a:p>
            <a:pPr marL="742950" lvl="1" indent="-285750">
              <a:buFont typeface="Wingdings" panose="05000000000000000000" pitchFamily="2" charset="2"/>
              <a:buChar char="§"/>
            </a:pPr>
            <a:endParaRPr lang="it-IT" dirty="0"/>
          </a:p>
        </p:txBody>
      </p:sp>
    </p:spTree>
    <p:extLst>
      <p:ext uri="{BB962C8B-B14F-4D97-AF65-F5344CB8AC3E}">
        <p14:creationId xmlns:p14="http://schemas.microsoft.com/office/powerpoint/2010/main" val="1540971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44A8B2-DC82-4479-87DE-CB8A6085B8F9}"/>
              </a:ext>
            </a:extLst>
          </p:cNvPr>
          <p:cNvSpPr>
            <a:spLocks noGrp="1"/>
          </p:cNvSpPr>
          <p:nvPr>
            <p:ph type="title"/>
          </p:nvPr>
        </p:nvSpPr>
        <p:spPr>
          <a:xfrm>
            <a:off x="201881" y="273135"/>
            <a:ext cx="9969331" cy="593768"/>
          </a:xfrm>
        </p:spPr>
        <p:txBody>
          <a:bodyPr>
            <a:normAutofit fontScale="90000"/>
          </a:bodyPr>
          <a:lstStyle/>
          <a:p>
            <a:r>
              <a:rPr lang="it-IT" dirty="0"/>
              <a:t>Proprietà dei Junction tree</a:t>
            </a:r>
          </a:p>
        </p:txBody>
      </p:sp>
      <p:sp>
        <p:nvSpPr>
          <p:cNvPr id="3" name="Segnaposto numero diapositiva 2">
            <a:extLst>
              <a:ext uri="{FF2B5EF4-FFF2-40B4-BE49-F238E27FC236}">
                <a16:creationId xmlns:a16="http://schemas.microsoft.com/office/drawing/2014/main" id="{F8E91C5C-4FFB-4EF7-A248-9349E1F2D078}"/>
              </a:ext>
            </a:extLst>
          </p:cNvPr>
          <p:cNvSpPr>
            <a:spLocks noGrp="1"/>
          </p:cNvSpPr>
          <p:nvPr>
            <p:ph type="sldNum" sz="quarter" idx="11"/>
          </p:nvPr>
        </p:nvSpPr>
        <p:spPr/>
        <p:txBody>
          <a:bodyPr/>
          <a:lstStyle/>
          <a:p>
            <a:fld id="{B10A38FF-12F8-4E69-A0FC-979B4CCD9591}" type="slidenum">
              <a:rPr lang="it-IT" smtClean="0"/>
              <a:pPr/>
              <a:t>8</a:t>
            </a:fld>
            <a:endParaRPr lang="it-IT" dirty="0"/>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1854235E-9CC3-4712-BF14-4845FEE19BDF}"/>
                  </a:ext>
                </a:extLst>
              </p:cNvPr>
              <p:cNvSpPr txBox="1"/>
              <p:nvPr/>
            </p:nvSpPr>
            <p:spPr>
              <a:xfrm>
                <a:off x="201880" y="1695663"/>
                <a:ext cx="9969331" cy="646331"/>
              </a:xfrm>
              <a:prstGeom prst="rect">
                <a:avLst/>
              </a:prstGeom>
              <a:noFill/>
            </p:spPr>
            <p:txBody>
              <a:bodyPr wrap="square" rtlCol="0">
                <a:spAutoFit/>
              </a:bodyPr>
              <a:lstStyle/>
              <a:p>
                <a:pPr algn="just"/>
                <a:r>
                  <a:rPr lang="it-IT" dirty="0"/>
                  <a:t>Supponendo di avere un grafo non orientato </a:t>
                </a:r>
                <a14:m>
                  <m:oMath xmlns:m="http://schemas.openxmlformats.org/officeDocument/2006/math">
                    <m:r>
                      <a:rPr lang="it-IT" b="0" i="1" smtClean="0">
                        <a:latin typeface="Cambria Math" panose="02040503050406030204" pitchFamily="18" charset="0"/>
                      </a:rPr>
                      <m:t>𝐺</m:t>
                    </m:r>
                    <m:r>
                      <a:rPr lang="it-IT" b="0" i="1" smtClean="0">
                        <a:latin typeface="Cambria Math" panose="02040503050406030204" pitchFamily="18" charset="0"/>
                      </a:rPr>
                      <m:t>=</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𝐸</m:t>
                            </m:r>
                          </m:e>
                          <m:sub>
                            <m:r>
                              <a:rPr lang="it-IT" b="0" i="1" smtClean="0">
                                <a:latin typeface="Cambria Math" panose="02040503050406030204" pitchFamily="18" charset="0"/>
                              </a:rPr>
                              <m:t>𝐺</m:t>
                            </m:r>
                          </m:sub>
                        </m:sSub>
                      </m:e>
                    </m:d>
                  </m:oMath>
                </a14:m>
                <a:r>
                  <a:rPr lang="it-IT" dirty="0"/>
                  <a:t>, un Junction Tree </a:t>
                </a:r>
                <a14:m>
                  <m:oMath xmlns:m="http://schemas.openxmlformats.org/officeDocument/2006/math">
                    <m:r>
                      <a:rPr lang="it-IT" b="0" i="1" smtClean="0">
                        <a:latin typeface="Cambria Math" panose="02040503050406030204" pitchFamily="18" charset="0"/>
                      </a:rPr>
                      <m:t>𝑇</m:t>
                    </m:r>
                    <m:r>
                      <a:rPr lang="it-IT" b="0" i="1" smtClean="0">
                        <a:latin typeface="Cambria Math" panose="02040503050406030204" pitchFamily="18" charset="0"/>
                      </a:rPr>
                      <m:t>=</m:t>
                    </m:r>
                    <m:d>
                      <m:dPr>
                        <m:ctrlPr>
                          <a:rPr lang="it-IT" b="0" i="1" smtClean="0">
                            <a:latin typeface="Cambria Math" panose="02040503050406030204" pitchFamily="18" charset="0"/>
                          </a:rPr>
                        </m:ctrlPr>
                      </m:dPr>
                      <m:e>
                        <m:r>
                          <a:rPr lang="it-IT" b="0" i="1" smtClean="0">
                            <a:latin typeface="Cambria Math" panose="02040503050406030204" pitchFamily="18" charset="0"/>
                          </a:rPr>
                          <m:t>𝐶</m:t>
                        </m:r>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𝐸</m:t>
                            </m:r>
                          </m:e>
                          <m:sub>
                            <m:r>
                              <a:rPr lang="it-IT" b="0" i="1" smtClean="0">
                                <a:latin typeface="Cambria Math" panose="02040503050406030204" pitchFamily="18" charset="0"/>
                              </a:rPr>
                              <m:t>𝑇</m:t>
                            </m:r>
                          </m:sub>
                        </m:sSub>
                      </m:e>
                    </m:d>
                  </m:oMath>
                </a14:m>
                <a:r>
                  <a:rPr lang="it-IT" dirty="0"/>
                  <a:t> su </a:t>
                </a:r>
                <a14:m>
                  <m:oMath xmlns:m="http://schemas.openxmlformats.org/officeDocument/2006/math">
                    <m:r>
                      <a:rPr lang="it-IT" b="0" i="1" smtClean="0">
                        <a:latin typeface="Cambria Math" panose="02040503050406030204" pitchFamily="18" charset="0"/>
                      </a:rPr>
                      <m:t>𝐺</m:t>
                    </m:r>
                  </m:oMath>
                </a14:m>
                <a:r>
                  <a:rPr lang="it-IT" dirty="0"/>
                  <a:t> è un albero i cui nodi </a:t>
                </a:r>
                <a14:m>
                  <m:oMath xmlns:m="http://schemas.openxmlformats.org/officeDocument/2006/math">
                    <m:r>
                      <a:rPr lang="it-IT" b="0" i="1" smtClean="0">
                        <a:latin typeface="Cambria Math" panose="02040503050406030204" pitchFamily="18" charset="0"/>
                      </a:rPr>
                      <m:t>𝑐</m:t>
                    </m:r>
                    <m:r>
                      <a:rPr lang="it-IT" b="0" i="1" smtClean="0">
                        <a:latin typeface="Cambria Math" panose="02040503050406030204" pitchFamily="18" charset="0"/>
                      </a:rPr>
                      <m:t>∈</m:t>
                    </m:r>
                    <m:r>
                      <a:rPr lang="it-IT" b="0" i="1" smtClean="0">
                        <a:latin typeface="Cambria Math" panose="02040503050406030204" pitchFamily="18" charset="0"/>
                      </a:rPr>
                      <m:t>𝐶</m:t>
                    </m:r>
                  </m:oMath>
                </a14:m>
                <a:r>
                  <a:rPr lang="it-IT" dirty="0"/>
                  <a:t> sono sottoinsiemi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𝑐</m:t>
                        </m:r>
                      </m:sub>
                    </m:sSub>
                    <m:r>
                      <a:rPr lang="it-IT" i="1">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𝑋</m:t>
                    </m:r>
                  </m:oMath>
                </a14:m>
                <a:r>
                  <a:rPr lang="it-IT" dirty="0"/>
                  <a:t> dei vertici del grafo. Il Junction Tree deve soddisfare le proprietà:</a:t>
                </a:r>
              </a:p>
            </p:txBody>
          </p:sp>
        </mc:Choice>
        <mc:Fallback xmlns="">
          <p:sp>
            <p:nvSpPr>
              <p:cNvPr id="6" name="CasellaDiTesto 5">
                <a:extLst>
                  <a:ext uri="{FF2B5EF4-FFF2-40B4-BE49-F238E27FC236}">
                    <a16:creationId xmlns:a16="http://schemas.microsoft.com/office/drawing/2014/main" id="{1854235E-9CC3-4712-BF14-4845FEE19BDF}"/>
                  </a:ext>
                </a:extLst>
              </p:cNvPr>
              <p:cNvSpPr txBox="1">
                <a:spLocks noRot="1" noChangeAspect="1" noMove="1" noResize="1" noEditPoints="1" noAdjustHandles="1" noChangeArrowheads="1" noChangeShapeType="1" noTextEdit="1"/>
              </p:cNvSpPr>
              <p:nvPr/>
            </p:nvSpPr>
            <p:spPr>
              <a:xfrm>
                <a:off x="201880" y="1695663"/>
                <a:ext cx="9969331" cy="646331"/>
              </a:xfrm>
              <a:prstGeom prst="rect">
                <a:avLst/>
              </a:prstGeom>
              <a:blipFill>
                <a:blip r:embed="rId2"/>
                <a:stretch>
                  <a:fillRect l="-489" t="-4717" r="-489" b="-14151"/>
                </a:stretch>
              </a:blipFill>
            </p:spPr>
            <p:txBody>
              <a:bodyPr/>
              <a:lstStyle/>
              <a:p>
                <a:r>
                  <a:rPr lang="it-IT">
                    <a:noFill/>
                  </a:rPr>
                  <a:t> </a:t>
                </a:r>
              </a:p>
            </p:txBody>
          </p:sp>
        </mc:Fallback>
      </mc:AlternateContent>
      <p:grpSp>
        <p:nvGrpSpPr>
          <p:cNvPr id="10" name="Gruppo 9">
            <a:extLst>
              <a:ext uri="{FF2B5EF4-FFF2-40B4-BE49-F238E27FC236}">
                <a16:creationId xmlns:a16="http://schemas.microsoft.com/office/drawing/2014/main" id="{AE52470A-76D5-4875-B5C2-9276190A9BAD}"/>
              </a:ext>
            </a:extLst>
          </p:cNvPr>
          <p:cNvGrpSpPr/>
          <p:nvPr/>
        </p:nvGrpSpPr>
        <p:grpSpPr>
          <a:xfrm>
            <a:off x="201880" y="2637088"/>
            <a:ext cx="9969331" cy="1451959"/>
            <a:chOff x="201880" y="2534357"/>
            <a:chExt cx="9969331" cy="1451959"/>
          </a:xfrm>
        </p:grpSpPr>
        <p:sp>
          <p:nvSpPr>
            <p:cNvPr id="4" name="CasellaDiTesto 3">
              <a:extLst>
                <a:ext uri="{FF2B5EF4-FFF2-40B4-BE49-F238E27FC236}">
                  <a16:creationId xmlns:a16="http://schemas.microsoft.com/office/drawing/2014/main" id="{ABB6156A-F266-4B96-AEC5-06B541AB9458}"/>
                </a:ext>
              </a:extLst>
            </p:cNvPr>
            <p:cNvSpPr txBox="1"/>
            <p:nvPr/>
          </p:nvSpPr>
          <p:spPr>
            <a:xfrm>
              <a:off x="201880" y="2534357"/>
              <a:ext cx="9969330" cy="369332"/>
            </a:xfrm>
            <a:prstGeom prst="rect">
              <a:avLst/>
            </a:prstGeom>
            <a:noFill/>
          </p:spPr>
          <p:txBody>
            <a:bodyPr wrap="square" rtlCol="0">
              <a:spAutoFit/>
            </a:bodyPr>
            <a:lstStyle/>
            <a:p>
              <a:pPr marL="742950" lvl="1" indent="-285750" algn="just">
                <a:buFont typeface="Wingdings" panose="05000000000000000000" pitchFamily="2" charset="2"/>
                <a:buChar char="§"/>
              </a:pPr>
              <a:r>
                <a:rPr lang="it-IT" b="1" dirty="0"/>
                <a:t>Family Preservation: </a:t>
              </a:r>
              <a:r>
                <a:rPr lang="it-IT" dirty="0"/>
                <a:t>per ogni fattore c’è almeno un nodo nel Junction Tree che lo contiene</a:t>
              </a:r>
              <a:endParaRPr lang="it-IT" b="1" dirty="0"/>
            </a:p>
          </p:txBody>
        </p:sp>
        <mc:AlternateContent xmlns:mc="http://schemas.openxmlformats.org/markup-compatibility/2006" xmlns:a14="http://schemas.microsoft.com/office/drawing/2010/main">
          <mc:Choice Requires="a14">
            <p:sp>
              <p:nvSpPr>
                <p:cNvPr id="8" name="Rettangolo 7">
                  <a:extLst>
                    <a:ext uri="{FF2B5EF4-FFF2-40B4-BE49-F238E27FC236}">
                      <a16:creationId xmlns:a16="http://schemas.microsoft.com/office/drawing/2014/main" id="{699E3B36-C8A9-4CDF-87D8-96D7055804D9}"/>
                    </a:ext>
                  </a:extLst>
                </p:cNvPr>
                <p:cNvSpPr/>
                <p:nvPr/>
              </p:nvSpPr>
              <p:spPr>
                <a:xfrm>
                  <a:off x="201880" y="3062986"/>
                  <a:ext cx="9969331" cy="923330"/>
                </a:xfrm>
                <a:prstGeom prst="rect">
                  <a:avLst/>
                </a:prstGeom>
              </p:spPr>
              <p:txBody>
                <a:bodyPr wrap="square">
                  <a:spAutoFit/>
                </a:bodyPr>
                <a:lstStyle/>
                <a:p>
                  <a:pPr marL="742950" lvl="1" indent="-285750" algn="just">
                    <a:buFont typeface="Wingdings" panose="05000000000000000000" pitchFamily="2" charset="2"/>
                    <a:buChar char="§"/>
                  </a:pPr>
                  <a:r>
                    <a:rPr lang="it-IT" b="1" dirty="0"/>
                    <a:t>Running Intersection Property: </a:t>
                  </a:r>
                  <a:r>
                    <a:rPr lang="it-IT" dirty="0"/>
                    <a:t>per ogni coppia di nodi del Junction Tree che contengono una stessa variabile </a:t>
                  </a:r>
                  <a14:m>
                    <m:oMath xmlns:m="http://schemas.openxmlformats.org/officeDocument/2006/math">
                      <m:r>
                        <a:rPr lang="it-IT" b="0" i="1" smtClean="0">
                          <a:latin typeface="Cambria Math" panose="02040503050406030204" pitchFamily="18" charset="0"/>
                        </a:rPr>
                        <m:t>𝑥</m:t>
                      </m:r>
                      <m:r>
                        <a:rPr lang="it-IT" b="0" i="1" smtClean="0">
                          <a:latin typeface="Cambria Math" panose="02040503050406030204" pitchFamily="18" charset="0"/>
                        </a:rPr>
                        <m:t>∈</m:t>
                      </m:r>
                      <m:r>
                        <a:rPr lang="it-IT" b="0" i="1" smtClean="0">
                          <a:latin typeface="Cambria Math" panose="02040503050406030204" pitchFamily="18" charset="0"/>
                        </a:rPr>
                        <m:t>𝑋</m:t>
                      </m:r>
                    </m:oMath>
                  </a14:m>
                  <a:r>
                    <a:rPr lang="it-IT" dirty="0"/>
                    <a:t> deve esistere un cammino che unisce i due nodi in cui la variabile </a:t>
                  </a:r>
                  <a14:m>
                    <m:oMath xmlns:m="http://schemas.openxmlformats.org/officeDocument/2006/math">
                      <m:r>
                        <a:rPr lang="it-IT" b="0" i="1" smtClean="0">
                          <a:latin typeface="Cambria Math" panose="02040503050406030204" pitchFamily="18" charset="0"/>
                        </a:rPr>
                        <m:t>𝑥</m:t>
                      </m:r>
                    </m:oMath>
                  </a14:m>
                  <a:r>
                    <a:rPr lang="it-IT" dirty="0"/>
                    <a:t> sia sempre presente </a:t>
                  </a:r>
                </a:p>
              </p:txBody>
            </p:sp>
          </mc:Choice>
          <mc:Fallback xmlns="">
            <p:sp>
              <p:nvSpPr>
                <p:cNvPr id="8" name="Rettangolo 7">
                  <a:extLst>
                    <a:ext uri="{FF2B5EF4-FFF2-40B4-BE49-F238E27FC236}">
                      <a16:creationId xmlns:a16="http://schemas.microsoft.com/office/drawing/2014/main" id="{699E3B36-C8A9-4CDF-87D8-96D7055804D9}"/>
                    </a:ext>
                  </a:extLst>
                </p:cNvPr>
                <p:cNvSpPr>
                  <a:spLocks noRot="1" noChangeAspect="1" noMove="1" noResize="1" noEditPoints="1" noAdjustHandles="1" noChangeArrowheads="1" noChangeShapeType="1" noTextEdit="1"/>
                </p:cNvSpPr>
                <p:nvPr/>
              </p:nvSpPr>
              <p:spPr>
                <a:xfrm>
                  <a:off x="201880" y="3062986"/>
                  <a:ext cx="9969331" cy="923330"/>
                </a:xfrm>
                <a:prstGeom prst="rect">
                  <a:avLst/>
                </a:prstGeom>
                <a:blipFill>
                  <a:blip r:embed="rId3"/>
                  <a:stretch>
                    <a:fillRect t="-3289" r="-489" b="-9211"/>
                  </a:stretch>
                </a:blipFill>
              </p:spPr>
              <p:txBody>
                <a:bodyPr/>
                <a:lstStyle/>
                <a:p>
                  <a:r>
                    <a:rPr lang="it-IT">
                      <a:noFill/>
                    </a:rPr>
                    <a:t> </a:t>
                  </a:r>
                </a:p>
              </p:txBody>
            </p:sp>
          </mc:Fallback>
        </mc:AlternateContent>
      </p:grpSp>
      <p:sp>
        <p:nvSpPr>
          <p:cNvPr id="9" name="CasellaDiTesto 8">
            <a:extLst>
              <a:ext uri="{FF2B5EF4-FFF2-40B4-BE49-F238E27FC236}">
                <a16:creationId xmlns:a16="http://schemas.microsoft.com/office/drawing/2014/main" id="{E65B31B9-5DE4-4F6A-8080-3D445BAFFA41}"/>
              </a:ext>
            </a:extLst>
          </p:cNvPr>
          <p:cNvSpPr txBox="1"/>
          <p:nvPr/>
        </p:nvSpPr>
        <p:spPr>
          <a:xfrm>
            <a:off x="201880" y="4384142"/>
            <a:ext cx="9969330" cy="646331"/>
          </a:xfrm>
          <a:prstGeom prst="rect">
            <a:avLst/>
          </a:prstGeom>
          <a:noFill/>
        </p:spPr>
        <p:txBody>
          <a:bodyPr wrap="square" rtlCol="0">
            <a:spAutoFit/>
          </a:bodyPr>
          <a:lstStyle/>
          <a:p>
            <a:pPr algn="just"/>
            <a:r>
              <a:rPr lang="it-IT" dirty="0"/>
              <a:t>Nel caso di una rete Bayesiana il grafo corrispondente è un DAG quindi prima di poterne costruire il Junction Tree corrispondente è necessario convertirlo in un grafo non orientato moralizzando il grafo.</a:t>
            </a:r>
          </a:p>
        </p:txBody>
      </p:sp>
    </p:spTree>
    <p:extLst>
      <p:ext uri="{BB962C8B-B14F-4D97-AF65-F5344CB8AC3E}">
        <p14:creationId xmlns:p14="http://schemas.microsoft.com/office/powerpoint/2010/main" val="1396234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99FF3E-24C3-4E9E-B90B-8C0F381994B8}"/>
              </a:ext>
            </a:extLst>
          </p:cNvPr>
          <p:cNvSpPr>
            <a:spLocks noGrp="1"/>
          </p:cNvSpPr>
          <p:nvPr>
            <p:ph type="title"/>
          </p:nvPr>
        </p:nvSpPr>
        <p:spPr/>
        <p:txBody>
          <a:bodyPr/>
          <a:lstStyle/>
          <a:p>
            <a:r>
              <a:rPr lang="it-IT" dirty="0"/>
              <a:t>Costruzione del Junction Tree</a:t>
            </a:r>
          </a:p>
        </p:txBody>
      </p:sp>
      <p:sp>
        <p:nvSpPr>
          <p:cNvPr id="3" name="Segnaposto testo 2">
            <a:extLst>
              <a:ext uri="{FF2B5EF4-FFF2-40B4-BE49-F238E27FC236}">
                <a16:creationId xmlns:a16="http://schemas.microsoft.com/office/drawing/2014/main" id="{68E44D39-0809-4F5E-B967-DE2EA2C1DFBD}"/>
              </a:ext>
            </a:extLst>
          </p:cNvPr>
          <p:cNvSpPr>
            <a:spLocks noGrp="1"/>
          </p:cNvSpPr>
          <p:nvPr>
            <p:ph type="body" sz="quarter" idx="10"/>
          </p:nvPr>
        </p:nvSpPr>
        <p:spPr/>
        <p:txBody>
          <a:bodyPr>
            <a:normAutofit fontScale="92500" lnSpcReduction="10000"/>
          </a:bodyPr>
          <a:lstStyle/>
          <a:p>
            <a:pPr marL="252000">
              <a:tabLst>
                <a:tab pos="180000" algn="l"/>
              </a:tabLst>
            </a:pPr>
            <a:r>
              <a:rPr lang="it-IT" dirty="0"/>
              <a:t>Moralizzazione</a:t>
            </a:r>
          </a:p>
          <a:p>
            <a:pPr marL="252000">
              <a:tabLst>
                <a:tab pos="180000" algn="l"/>
              </a:tabLst>
            </a:pPr>
            <a:r>
              <a:rPr lang="it-IT" dirty="0"/>
              <a:t>Triangolazione</a:t>
            </a:r>
          </a:p>
          <a:p>
            <a:pPr marL="252000">
              <a:tabLst>
                <a:tab pos="180000" algn="l"/>
              </a:tabLst>
            </a:pPr>
            <a:r>
              <a:rPr lang="it-IT" dirty="0"/>
              <a:t>Trovare le Cliques</a:t>
            </a:r>
          </a:p>
          <a:p>
            <a:pPr marL="252000">
              <a:tabLst>
                <a:tab pos="180000" algn="l"/>
              </a:tabLst>
            </a:pPr>
            <a:r>
              <a:rPr lang="it-IT" dirty="0"/>
              <a:t>Connessione delle Cliques</a:t>
            </a:r>
          </a:p>
        </p:txBody>
      </p:sp>
      <p:sp>
        <p:nvSpPr>
          <p:cNvPr id="4" name="Segnaposto numero diapositiva 3">
            <a:extLst>
              <a:ext uri="{FF2B5EF4-FFF2-40B4-BE49-F238E27FC236}">
                <a16:creationId xmlns:a16="http://schemas.microsoft.com/office/drawing/2014/main" id="{576C0542-B940-4598-8D21-B877A08B2373}"/>
              </a:ext>
            </a:extLst>
          </p:cNvPr>
          <p:cNvSpPr>
            <a:spLocks noGrp="1"/>
          </p:cNvSpPr>
          <p:nvPr>
            <p:ph type="sldNum" sz="quarter" idx="4"/>
          </p:nvPr>
        </p:nvSpPr>
        <p:spPr/>
        <p:txBody>
          <a:bodyPr/>
          <a:lstStyle/>
          <a:p>
            <a:fld id="{B10A38FF-12F8-4E69-A0FC-979B4CCD9591}" type="slidenum">
              <a:rPr lang="it-IT" smtClean="0"/>
              <a:pPr/>
              <a:t>9</a:t>
            </a:fld>
            <a:endParaRPr lang="it-IT" dirty="0"/>
          </a:p>
        </p:txBody>
      </p:sp>
    </p:spTree>
    <p:extLst>
      <p:ext uri="{BB962C8B-B14F-4D97-AF65-F5344CB8AC3E}">
        <p14:creationId xmlns:p14="http://schemas.microsoft.com/office/powerpoint/2010/main" val="14986584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e">
  <a:themeElements>
    <a:clrScheme name="Integral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e">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e">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TemplateSlideMadLAB.potx" id="{D0779B66-C818-49E2-A386-21B098726BD0}" vid="{5EB713C0-815E-49C5-AE83-FBEF3728A07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TemplateSlideMadLAB</Template>
  <TotalTime>1134</TotalTime>
  <Words>8138</Words>
  <Application>Microsoft Office PowerPoint</Application>
  <PresentationFormat>Widescreen</PresentationFormat>
  <Paragraphs>1445</Paragraphs>
  <Slides>71</Slides>
  <Notes>0</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71</vt:i4>
      </vt:variant>
    </vt:vector>
  </HeadingPairs>
  <TitlesOfParts>
    <vt:vector size="80" baseType="lpstr">
      <vt:lpstr>Arial</vt:lpstr>
      <vt:lpstr>Calibri</vt:lpstr>
      <vt:lpstr>Cambria Math</vt:lpstr>
      <vt:lpstr>OCRB</vt:lpstr>
      <vt:lpstr>Tw Cen MT</vt:lpstr>
      <vt:lpstr>Tw Cen MT Condensed</vt:lpstr>
      <vt:lpstr>Wingdings</vt:lpstr>
      <vt:lpstr>Wingdings 3</vt:lpstr>
      <vt:lpstr>Integrale</vt:lpstr>
      <vt:lpstr>Junction Tree Algorithm</vt:lpstr>
      <vt:lpstr>Stato dei lavori</vt:lpstr>
      <vt:lpstr>Scelte implementative</vt:lpstr>
      <vt:lpstr>Scelte implementative</vt:lpstr>
      <vt:lpstr>Scelte implementative</vt:lpstr>
      <vt:lpstr>Scelte implementative</vt:lpstr>
      <vt:lpstr>Junction tree algorithm</vt:lpstr>
      <vt:lpstr>Proprietà dei Junction tree</vt:lpstr>
      <vt:lpstr>Costruzione del Junction Tree</vt:lpstr>
      <vt:lpstr>Moralizzazione</vt:lpstr>
      <vt:lpstr>Moralizzazione</vt:lpstr>
      <vt:lpstr>Triangolazione</vt:lpstr>
      <vt:lpstr>RICERCA Delle Cliques</vt:lpstr>
      <vt:lpstr>Connessione delle Cliques</vt:lpstr>
      <vt:lpstr>Connessione delle Cliques</vt:lpstr>
      <vt:lpstr>Connessione delle Cliques</vt:lpstr>
      <vt:lpstr>Connessione delle Cliques</vt:lpstr>
      <vt:lpstr>Connessione delle Cliques</vt:lpstr>
      <vt:lpstr>Connessione delle Cliques</vt:lpstr>
      <vt:lpstr>Connessione delle Cliques</vt:lpstr>
      <vt:lpstr>Calcolo dei beliefs</vt:lpstr>
      <vt:lpstr>Variable elimination</vt:lpstr>
      <vt:lpstr>Variable elimination</vt:lpstr>
      <vt:lpstr>Variable elimination</vt:lpstr>
      <vt:lpstr>Variable elimination</vt:lpstr>
      <vt:lpstr>Variable elimination</vt:lpstr>
      <vt:lpstr>Variable elimination</vt:lpstr>
      <vt:lpstr>Variable elimination</vt:lpstr>
      <vt:lpstr>Variable elimination</vt:lpstr>
      <vt:lpstr>Variable elimination</vt:lpstr>
      <vt:lpstr>Variable Elimination</vt:lpstr>
      <vt:lpstr>Variable Elimination on Junction Tree</vt:lpstr>
      <vt:lpstr>Variable Elimination on Junction Tree</vt:lpstr>
      <vt:lpstr>Variable Elimination on Junction Tree</vt:lpstr>
      <vt:lpstr>Variable Elimination on Junction Tree</vt:lpstr>
      <vt:lpstr>Junction Tree Calibration</vt:lpstr>
      <vt:lpstr>Junction Tree Calibration</vt:lpstr>
      <vt:lpstr>Junction Tree Calibration</vt:lpstr>
      <vt:lpstr>Message Passing: Belief update with division</vt:lpstr>
      <vt:lpstr>Message Passing: Belief update with division</vt:lpstr>
      <vt:lpstr>Message Passing: Belief update with division</vt:lpstr>
      <vt:lpstr>Esempio finale: Asia network</vt:lpstr>
      <vt:lpstr>Esempio finale: Asia network</vt:lpstr>
      <vt:lpstr>Esempio finale: Asia network</vt:lpstr>
      <vt:lpstr>Esempio finale: Asia network</vt:lpstr>
      <vt:lpstr>Esempio finale: Asia network</vt:lpstr>
      <vt:lpstr>Esempio finale: Asia network</vt:lpstr>
      <vt:lpstr>Esempio finale: Asia network</vt:lpstr>
      <vt:lpstr>Esempio finale: Asia network</vt:lpstr>
      <vt:lpstr>Esempio finale: Asia network</vt:lpstr>
      <vt:lpstr>Esempio finale: Asia network</vt:lpstr>
      <vt:lpstr>Esempio finale: Asia network</vt:lpstr>
      <vt:lpstr>Esempio finale: Asia network</vt:lpstr>
      <vt:lpstr>Esempio finale: Asia network</vt:lpstr>
      <vt:lpstr>Esempio finale: Asia network</vt:lpstr>
      <vt:lpstr>Esempio finale: Asia network</vt:lpstr>
      <vt:lpstr>Esempio finale: Asia network</vt:lpstr>
      <vt:lpstr>Esempio finale: Asia network</vt:lpstr>
      <vt:lpstr>Esempio finale: Asia network</vt:lpstr>
      <vt:lpstr>Aggiunta di evidenze</vt:lpstr>
      <vt:lpstr>Aggiunta di evidenze</vt:lpstr>
      <vt:lpstr>Aggiunta di evidenze</vt:lpstr>
      <vt:lpstr>Inferenza sul Junction tree </vt:lpstr>
      <vt:lpstr>Inferenza sul Junction tree </vt:lpstr>
      <vt:lpstr>Inferenza sul Junction tree </vt:lpstr>
      <vt:lpstr>Inferenza sul Junction tree </vt:lpstr>
      <vt:lpstr>Inferenza sul Junction tree </vt:lpstr>
      <vt:lpstr>Inferenza sul Junction tree </vt:lpstr>
      <vt:lpstr>Inferenza sul Junction tree </vt:lpstr>
      <vt:lpstr>Inferenza sul Junction tree </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Emanuele Cavenaghi</dc:creator>
  <cp:lastModifiedBy>Emanuele Cavenaghi</cp:lastModifiedBy>
  <cp:revision>145</cp:revision>
  <dcterms:created xsi:type="dcterms:W3CDTF">2020-03-09T14:41:07Z</dcterms:created>
  <dcterms:modified xsi:type="dcterms:W3CDTF">2020-04-16T20:41:02Z</dcterms:modified>
</cp:coreProperties>
</file>