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4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gyansmita@gmail.com" TargetMode="External"/><Relationship Id="rId2" Type="http://schemas.openxmlformats.org/officeDocument/2006/relationships/hyperlink" Target="mailto:MADLENEH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54" y="574159"/>
            <a:ext cx="8637073" cy="1323543"/>
          </a:xfrm>
        </p:spPr>
        <p:txBody>
          <a:bodyPr/>
          <a:lstStyle/>
          <a:p>
            <a:r>
              <a:rPr lang="en-US" dirty="0"/>
              <a:t>Tech “Pen” PALS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455" y="2085177"/>
            <a:ext cx="8637072" cy="22316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Facilitating Unlikely Connections Through Real Work</a:t>
            </a:r>
          </a:p>
          <a:p>
            <a:endParaRPr lang="en-US" dirty="0"/>
          </a:p>
          <a:p>
            <a:r>
              <a:rPr lang="en-US" dirty="0"/>
              <a:t>TEAM:</a:t>
            </a:r>
          </a:p>
          <a:p>
            <a:r>
              <a:rPr lang="en-US" dirty="0"/>
              <a:t>MADLENE HAMILTON </a:t>
            </a:r>
            <a:r>
              <a:rPr lang="en-US" dirty="0">
                <a:hlinkClick r:id="rId2"/>
              </a:rPr>
              <a:t>MADLENEH@gmail.com</a:t>
            </a:r>
            <a:r>
              <a:rPr lang="en-US" dirty="0"/>
              <a:t> </a:t>
            </a:r>
          </a:p>
          <a:p>
            <a:r>
              <a:rPr lang="en-US" dirty="0" err="1"/>
              <a:t>Pragyansmita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pragyansmita@gmail.com</a:t>
            </a:r>
            <a:endParaRPr lang="en-US" dirty="0"/>
          </a:p>
          <a:p>
            <a:r>
              <a:rPr lang="en-US" dirty="0"/>
              <a:t>(Ideas also contributed by TAMMY BARBIE)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4493" y="4720856"/>
            <a:ext cx="9024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Women in Tech Demo Day (Angel Hack, Capital One)</a:t>
            </a:r>
          </a:p>
          <a:p>
            <a:pPr algn="ctr"/>
            <a:r>
              <a:rPr lang="en-US" sz="3200" dirty="0">
                <a:latin typeface="+mj-lt"/>
              </a:rPr>
              <a:t>27</a:t>
            </a:r>
            <a:r>
              <a:rPr lang="en-US" sz="3200" baseline="30000" dirty="0">
                <a:latin typeface="+mj-lt"/>
              </a:rPr>
              <a:t>th</a:t>
            </a:r>
            <a:r>
              <a:rPr lang="en-US" sz="3200" dirty="0">
                <a:latin typeface="+mj-lt"/>
              </a:rPr>
              <a:t> August, 2016</a:t>
            </a:r>
          </a:p>
        </p:txBody>
      </p:sp>
    </p:spTree>
    <p:extLst>
      <p:ext uri="{BB962C8B-B14F-4D97-AF65-F5344CB8AC3E}">
        <p14:creationId xmlns:p14="http://schemas.microsoft.com/office/powerpoint/2010/main" val="3202701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43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Tech “Pen” PALS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“Pen” PALS</dc:title>
  <dc:creator>ITS Admin</dc:creator>
  <cp:lastModifiedBy>ITS Admin</cp:lastModifiedBy>
  <cp:revision>2</cp:revision>
  <dcterms:created xsi:type="dcterms:W3CDTF">2016-08-27T15:51:56Z</dcterms:created>
  <dcterms:modified xsi:type="dcterms:W3CDTF">2016-08-27T16:16:53Z</dcterms:modified>
</cp:coreProperties>
</file>