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1" r:id="rId2"/>
    <p:sldId id="264" r:id="rId3"/>
    <p:sldId id="257" r:id="rId4"/>
    <p:sldId id="26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4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3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1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2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gyansmita@gmail.com" TargetMode="External"/><Relationship Id="rId2" Type="http://schemas.openxmlformats.org/officeDocument/2006/relationships/hyperlink" Target="mailto:MADLENEH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71456"/>
            <a:ext cx="5393831" cy="1286544"/>
          </a:xfrm>
        </p:spPr>
        <p:txBody>
          <a:bodyPr/>
          <a:lstStyle/>
          <a:p>
            <a:br>
              <a:rPr lang="en-US" sz="4800" b="1" dirty="0">
                <a:latin typeface="Calibri"/>
                <a:cs typeface="Calibri"/>
              </a:rPr>
            </a:br>
            <a:r>
              <a:rPr lang="en-US" sz="1800" b="1" dirty="0">
                <a:latin typeface="Calibri"/>
                <a:cs typeface="Calibri"/>
              </a:rPr>
              <a:t>Madlene Hamilton </a:t>
            </a:r>
            <a:r>
              <a:rPr lang="en-US" sz="1800" b="1" dirty="0">
                <a:latin typeface="Calibri"/>
                <a:cs typeface="Calibri"/>
                <a:hlinkClick r:id="rId2"/>
              </a:rPr>
              <a:t>MADLENEH@gmail.com</a:t>
            </a:r>
            <a:r>
              <a:rPr lang="en-US" sz="1800" b="1" dirty="0">
                <a:latin typeface="Calibri"/>
                <a:cs typeface="Calibri"/>
              </a:rPr>
              <a:t> </a:t>
            </a:r>
            <a:br>
              <a:rPr lang="en-US" sz="1800" b="1" dirty="0">
                <a:latin typeface="Calibri"/>
                <a:cs typeface="Calibri"/>
              </a:rPr>
            </a:br>
            <a:r>
              <a:rPr lang="en-US" sz="1800" b="1" dirty="0" err="1">
                <a:latin typeface="Calibri"/>
                <a:cs typeface="Calibri"/>
              </a:rPr>
              <a:t>Pragyansmita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b="1" dirty="0" err="1">
                <a:latin typeface="Calibri"/>
                <a:cs typeface="Calibri"/>
              </a:rPr>
              <a:t>Nayak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  <a:hlinkClick r:id="rId3"/>
              </a:rPr>
              <a:t>pragyansmita@gmail.com</a:t>
            </a:r>
            <a:br>
              <a:rPr lang="en-US" sz="1800" b="1" dirty="0">
                <a:latin typeface="Calibri"/>
                <a:cs typeface="Calibri"/>
              </a:rPr>
            </a:br>
            <a:r>
              <a:rPr lang="en-US" sz="1800" b="1" dirty="0">
                <a:latin typeface="Calibri"/>
                <a:cs typeface="Calibri"/>
              </a:rPr>
              <a:t>(Ideas also contributed by Tammy Barbie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4988" y="5941897"/>
            <a:ext cx="6917012" cy="916103"/>
          </a:xfrm>
        </p:spPr>
        <p:txBody>
          <a:bodyPr>
            <a:normAutofit lnSpcReduction="10000"/>
          </a:bodyPr>
          <a:lstStyle/>
          <a:p>
            <a:pPr algn="ctr"/>
            <a:endParaRPr lang="en-US" sz="1800" dirty="0"/>
          </a:p>
          <a:p>
            <a:pPr algn="r"/>
            <a:r>
              <a:rPr lang="en-US" sz="1800" dirty="0"/>
              <a:t>Women in Tech Demo Day (Angel Hack, Capital One)</a:t>
            </a:r>
          </a:p>
          <a:p>
            <a:pPr algn="r"/>
            <a:r>
              <a:rPr lang="en-US" sz="1800" dirty="0"/>
              <a:t>27</a:t>
            </a:r>
            <a:r>
              <a:rPr lang="en-US" sz="1800" baseline="30000" dirty="0"/>
              <a:t>th</a:t>
            </a:r>
            <a:r>
              <a:rPr lang="en-US" sz="1800" dirty="0"/>
              <a:t> August, 2016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5733" y="5095140"/>
            <a:ext cx="817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Tech “Pen” PALS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23125" b="23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04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sz="3600" dirty="0"/>
              <a:t>According to Deloitte, in 2015, less than 25% of IT jobs were held by women globally. </a:t>
            </a:r>
          </a:p>
          <a:p>
            <a:pPr>
              <a:buFont typeface="Wingdings" charset="2"/>
              <a:buChar char="u"/>
            </a:pPr>
            <a:r>
              <a:rPr lang="en-US" sz="3600" dirty="0"/>
              <a:t>Four Major Reasons:</a:t>
            </a:r>
          </a:p>
          <a:p>
            <a:pPr lvl="2">
              <a:buFont typeface="Wingdings" charset="2"/>
              <a:buChar char="§"/>
            </a:pPr>
            <a:r>
              <a:rPr lang="en-US" sz="3200" dirty="0">
                <a:solidFill>
                  <a:srgbClr val="FF0000"/>
                </a:solidFill>
              </a:rPr>
              <a:t>EDUCATION PIPELINE</a:t>
            </a:r>
          </a:p>
          <a:p>
            <a:pPr lvl="2">
              <a:buFont typeface="Wingdings" charset="2"/>
              <a:buChar char="§"/>
            </a:pPr>
            <a:r>
              <a:rPr lang="en-US" sz="3200" dirty="0"/>
              <a:t>Recruiting and hiring processes</a:t>
            </a:r>
          </a:p>
          <a:p>
            <a:pPr lvl="2">
              <a:buFont typeface="Wingdings" charset="2"/>
              <a:buChar char="§"/>
            </a:pPr>
            <a:r>
              <a:rPr lang="en-US" sz="3200" dirty="0"/>
              <a:t>Paying and promoting</a:t>
            </a:r>
          </a:p>
          <a:p>
            <a:pPr lvl="2">
              <a:buFont typeface="Wingdings" charset="2"/>
              <a:buChar char="§"/>
            </a:pPr>
            <a:r>
              <a:rPr lang="en-US" sz="3200" dirty="0"/>
              <a:t>Retention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0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LEAKEY EDUCATION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</a:t>
            </a:r>
            <a:r>
              <a:rPr lang="en-US" sz="2900" dirty="0" err="1"/>
              <a:t>Linkedin</a:t>
            </a:r>
            <a:r>
              <a:rPr lang="en-US" sz="2900" dirty="0"/>
              <a:t>” for girls who are interested in technology but may not know it yet. </a:t>
            </a:r>
            <a:endParaRPr lang="en-US" dirty="0"/>
          </a:p>
          <a:p>
            <a:pPr>
              <a:buFont typeface="Wingdings" charset="2"/>
              <a:buChar char="u"/>
            </a:pPr>
            <a:r>
              <a:rPr lang="en-US" sz="2400" dirty="0"/>
              <a:t>Build relationships between unlikely allies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Matches girls in emerging, rural, and remote areas to technology professionals</a:t>
            </a:r>
          </a:p>
          <a:p>
            <a:pPr>
              <a:buFont typeface="Wingdings" charset="2"/>
              <a:buChar char="u"/>
            </a:pPr>
            <a:r>
              <a:rPr lang="en-US" sz="2400" dirty="0"/>
              <a:t>Educate girls on professional and market opportunities in technology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STEM/Coding Project Platform</a:t>
            </a:r>
          </a:p>
          <a:p>
            <a:pPr>
              <a:buFont typeface="Wingdings" charset="2"/>
              <a:buChar char="u"/>
            </a:pPr>
            <a:r>
              <a:rPr lang="en-US" sz="2400" dirty="0"/>
              <a:t>Provide hands on real world exposure to technology jobs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Go beyond social and incorporates educational tools</a:t>
            </a:r>
          </a:p>
          <a:p>
            <a:pPr lvl="1"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1600"/>
            <a:ext cx="8208799" cy="61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Market (US, International)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Potential Partners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Corporations</a:t>
            </a:r>
          </a:p>
          <a:p>
            <a:pPr>
              <a:buFont typeface="Wingdings" charset="2"/>
              <a:buChar char="u"/>
            </a:pPr>
            <a:r>
              <a:rPr lang="en-US" dirty="0"/>
              <a:t>Governments</a:t>
            </a:r>
          </a:p>
          <a:p>
            <a:pPr>
              <a:buFont typeface="Wingdings" charset="2"/>
              <a:buChar char="u"/>
            </a:pPr>
            <a:r>
              <a:rPr lang="en-US" dirty="0"/>
              <a:t>NGOs</a:t>
            </a:r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Potential Customers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Tech Accelerators/Incubators</a:t>
            </a:r>
          </a:p>
          <a:p>
            <a:pPr>
              <a:buFont typeface="Wingdings" charset="2"/>
              <a:buChar char="u"/>
            </a:pPr>
            <a:r>
              <a:rPr lang="en-US" dirty="0"/>
              <a:t>Schools (Career counselors)</a:t>
            </a:r>
          </a:p>
          <a:p>
            <a:pPr>
              <a:buFont typeface="Wingdings" charset="2"/>
              <a:buChar char="u"/>
            </a:pPr>
            <a:r>
              <a:rPr lang="en-US" dirty="0"/>
              <a:t>Organization (Black Girls Code, At The Well</a:t>
            </a:r>
          </a:p>
          <a:p>
            <a:pPr marL="0" indent="0">
              <a:buNone/>
            </a:pPr>
            <a:r>
              <a:rPr lang="en-US" dirty="0"/>
              <a:t>    Her Mind Rocks)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application</a:t>
            </a:r>
          </a:p>
          <a:p>
            <a:pPr>
              <a:buFontTx/>
              <a:buChar char="-"/>
            </a:pPr>
            <a:r>
              <a:rPr lang="en-US" dirty="0"/>
              <a:t>Database of software occupations</a:t>
            </a:r>
          </a:p>
          <a:p>
            <a:pPr>
              <a:buFontTx/>
              <a:buChar char="-"/>
            </a:pPr>
            <a:r>
              <a:rPr lang="en-US" dirty="0"/>
              <a:t>Database of mentors</a:t>
            </a:r>
          </a:p>
          <a:p>
            <a:pPr marL="0" indent="0">
              <a:buNone/>
            </a:pPr>
            <a:r>
              <a:rPr lang="en-US" dirty="0"/>
              <a:t>Pilot the application in the US (Potential: Women who code, Girls who code, Black Girls Code)</a:t>
            </a:r>
          </a:p>
          <a:p>
            <a:pPr marL="0" indent="0">
              <a:buNone/>
            </a:pPr>
            <a:r>
              <a:rPr lang="en-US" dirty="0"/>
              <a:t>Optimize the app to work with different types of net connectivity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pic>
        <p:nvPicPr>
          <p:cNvPr id="7" name="Content Placeholder 6" descr="Screen Shot 2016-08-27 at 2.20.27 P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r="20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431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297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“Every child deserves an opportunity to be exposed to technology”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23656"/>
            <a:ext cx="4937760" cy="736282"/>
          </a:xfrm>
        </p:spPr>
        <p:txBody>
          <a:bodyPr/>
          <a:lstStyle/>
          <a:p>
            <a:r>
              <a:rPr lang="en-US" dirty="0" err="1"/>
              <a:t>Pragyansmita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Ph.D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316" y="1754255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Madlene </a:t>
            </a:r>
            <a:r>
              <a:rPr lang="en-US" dirty="0" err="1"/>
              <a:t>hamilton</a:t>
            </a:r>
            <a:r>
              <a:rPr lang="en-US" dirty="0"/>
              <a:t>, Ph.D</a:t>
            </a:r>
          </a:p>
        </p:txBody>
      </p:sp>
      <p:pic>
        <p:nvPicPr>
          <p:cNvPr id="7" name="Content Placeholder 6" descr="IMG_2614.JPG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-4804"/>
          <a:stretch/>
        </p:blipFill>
        <p:spPr>
          <a:xfrm rot="16200000" flipH="1">
            <a:off x="6813409" y="2764952"/>
            <a:ext cx="3925795" cy="3168581"/>
          </a:xfrm>
        </p:spPr>
      </p:pic>
      <p:pic>
        <p:nvPicPr>
          <p:cNvPr id="10" name="Content Placeholder 9" descr="Pasted image at 2016_08_27 02_17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9" b="15799"/>
          <a:stretch>
            <a:fillRect/>
          </a:stretch>
        </p:blipFill>
        <p:spPr>
          <a:xfrm>
            <a:off x="923175" y="2463218"/>
            <a:ext cx="5111865" cy="3497315"/>
          </a:xfrm>
        </p:spPr>
      </p:pic>
    </p:spTree>
    <p:extLst>
      <p:ext uri="{BB962C8B-B14F-4D97-AF65-F5344CB8AC3E}">
        <p14:creationId xmlns:p14="http://schemas.microsoft.com/office/powerpoint/2010/main" val="16317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223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 Madlene Hamilton MADLENEH@gmail.com  Pragyansmita Nayak pragyansmita@gmail.com (Ideas also contributed by Tammy Barbie</vt:lpstr>
      <vt:lpstr>Problem</vt:lpstr>
      <vt:lpstr>LEAKEY EDUCATION PIPELINE</vt:lpstr>
      <vt:lpstr>PowerPoint Presentation</vt:lpstr>
      <vt:lpstr>Market (US, International)</vt:lpstr>
      <vt:lpstr>Next Steps</vt:lpstr>
      <vt:lpstr>“Every child deserves an opportunity to be exposed to technology”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“Pen” PALS</dc:title>
  <dc:creator>ITS Admin</dc:creator>
  <cp:lastModifiedBy>ITS Admin</cp:lastModifiedBy>
  <cp:revision>20</cp:revision>
  <dcterms:created xsi:type="dcterms:W3CDTF">2016-08-27T15:51:56Z</dcterms:created>
  <dcterms:modified xsi:type="dcterms:W3CDTF">2016-08-27T19:12:24Z</dcterms:modified>
</cp:coreProperties>
</file>