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heme/themeOverride1.xml" ContentType="application/vnd.openxmlformats-officedocument.themeOverr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58" r:id="rId3"/>
    <p:sldId id="259" r:id="rId4"/>
    <p:sldId id="292" r:id="rId5"/>
    <p:sldId id="268" r:id="rId6"/>
    <p:sldId id="286" r:id="rId7"/>
    <p:sldId id="272" r:id="rId8"/>
    <p:sldId id="294" r:id="rId9"/>
    <p:sldId id="264" r:id="rId10"/>
    <p:sldId id="281" r:id="rId11"/>
    <p:sldId id="295" r:id="rId12"/>
    <p:sldId id="297" r:id="rId13"/>
    <p:sldId id="296" r:id="rId14"/>
    <p:sldId id="271" r:id="rId15"/>
    <p:sldId id="275" r:id="rId16"/>
    <p:sldId id="279" r:id="rId17"/>
    <p:sldId id="278" r:id="rId18"/>
    <p:sldId id="280" r:id="rId19"/>
    <p:sldId id="287" r:id="rId20"/>
    <p:sldId id="299" r:id="rId21"/>
    <p:sldId id="300" r:id="rId22"/>
    <p:sldId id="298" r:id="rId23"/>
    <p:sldId id="266" r:id="rId24"/>
    <p:sldId id="301" r:id="rId25"/>
    <p:sldId id="288" r:id="rId26"/>
    <p:sldId id="270" r:id="rId27"/>
    <p:sldId id="263" r:id="rId28"/>
    <p:sldId id="267" r:id="rId29"/>
    <p:sldId id="273" r:id="rId30"/>
    <p:sldId id="289" r:id="rId31"/>
  </p:sldIdLst>
  <p:sldSz cx="12192000" cy="6858000"/>
  <p:notesSz cx="6858000" cy="9144000"/>
  <p:custDataLst>
    <p:tags r:id="rId3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24359"/>
    <a:srgbClr val="1F8B71"/>
    <a:srgbClr val="0B6B6E"/>
    <a:srgbClr val="117872"/>
    <a:srgbClr val="A8D1C7"/>
    <a:srgbClr val="D60000"/>
    <a:srgbClr val="E97777"/>
    <a:srgbClr val="9E0000"/>
    <a:srgbClr val="D6F4FE"/>
    <a:srgbClr val="1F40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7072" autoAdjust="0"/>
    <p:restoredTop sz="94660"/>
  </p:normalViewPr>
  <p:slideViewPr>
    <p:cSldViewPr snapToGrid="0">
      <p:cViewPr varScale="1">
        <p:scale>
          <a:sx n="81" d="100"/>
          <a:sy n="81" d="100"/>
        </p:scale>
        <p:origin x="216" y="720"/>
      </p:cViewPr>
      <p:guideLst>
        <p:guide orient="horz" pos="2160"/>
        <p:guide pos="3840"/>
      </p:guideLst>
    </p:cSldViewPr>
  </p:slideViewPr>
  <p:notesTextViewPr>
    <p:cViewPr>
      <p:scale>
        <a:sx n="1" d="1"/>
        <a:sy n="1" d="1"/>
      </p:scale>
      <p:origin x="0" y="0"/>
    </p:cViewPr>
  </p:notesTextViewPr>
  <p:sorterViewPr>
    <p:cViewPr>
      <p:scale>
        <a:sx n="62" d="100"/>
        <a:sy n="62" d="100"/>
      </p:scale>
      <p:origin x="0" y="0"/>
    </p:cViewPr>
  </p:sorterViewPr>
  <p:notesViewPr>
    <p:cSldViewPr>
      <p:cViewPr>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DE6194-B91F-47F5-B695-BDEE0DC1925A}" type="datetimeFigureOut">
              <a:rPr lang="zh-CN" altLang="en-US" smtClean="0"/>
              <a:t>2020/8/28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AC837E-5C04-4B51-AF2A-661ECE135B6A}" type="slidenum">
              <a:rPr lang="zh-CN" altLang="en-US" smtClean="0"/>
              <a:t>‹#›</a:t>
            </a:fld>
            <a:endParaRPr lang="zh-CN" altLang="en-US"/>
          </a:p>
        </p:txBody>
      </p:sp>
    </p:spTree>
    <p:extLst>
      <p:ext uri="{BB962C8B-B14F-4D97-AF65-F5344CB8AC3E}">
        <p14:creationId xmlns:p14="http://schemas.microsoft.com/office/powerpoint/2010/main" val="26003987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BA86855-8D0F-4FB8-8AB6-33D9A113F64C}" type="slidenum">
              <a:rPr lang="zh-CN" altLang="en-US" smtClean="0"/>
              <a:t>4</a:t>
            </a:fld>
            <a:endParaRPr lang="zh-CN" altLang="en-US"/>
          </a:p>
        </p:txBody>
      </p:sp>
    </p:spTree>
    <p:extLst>
      <p:ext uri="{BB962C8B-B14F-4D97-AF65-F5344CB8AC3E}">
        <p14:creationId xmlns:p14="http://schemas.microsoft.com/office/powerpoint/2010/main" val="35766215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BA86855-8D0F-4FB8-8AB6-33D9A113F64C}" type="slidenum">
              <a:rPr lang="zh-CN" altLang="en-US" smtClean="0"/>
              <a:t>24</a:t>
            </a:fld>
            <a:endParaRPr lang="zh-CN" altLang="en-US"/>
          </a:p>
        </p:txBody>
      </p:sp>
    </p:spTree>
    <p:extLst>
      <p:ext uri="{BB962C8B-B14F-4D97-AF65-F5344CB8AC3E}">
        <p14:creationId xmlns:p14="http://schemas.microsoft.com/office/powerpoint/2010/main" val="23569860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BA86855-8D0F-4FB8-8AB6-33D9A113F64C}" type="slidenum">
              <a:rPr lang="zh-CN" altLang="en-US" smtClean="0"/>
              <a:t>26</a:t>
            </a:fld>
            <a:endParaRPr lang="zh-CN" altLang="en-US"/>
          </a:p>
        </p:txBody>
      </p:sp>
    </p:spTree>
    <p:extLst>
      <p:ext uri="{BB962C8B-B14F-4D97-AF65-F5344CB8AC3E}">
        <p14:creationId xmlns:p14="http://schemas.microsoft.com/office/powerpoint/2010/main" val="25856465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BA86855-8D0F-4FB8-8AB6-33D9A113F64C}" type="slidenum">
              <a:rPr lang="zh-CN" altLang="en-US" smtClean="0"/>
              <a:t>27</a:t>
            </a:fld>
            <a:endParaRPr lang="zh-CN" altLang="en-US"/>
          </a:p>
        </p:txBody>
      </p:sp>
    </p:spTree>
    <p:extLst>
      <p:ext uri="{BB962C8B-B14F-4D97-AF65-F5344CB8AC3E}">
        <p14:creationId xmlns:p14="http://schemas.microsoft.com/office/powerpoint/2010/main" val="40807718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BA86855-8D0F-4FB8-8AB6-33D9A113F64C}" type="slidenum">
              <a:rPr lang="zh-CN" altLang="en-US" smtClean="0"/>
              <a:t>28</a:t>
            </a:fld>
            <a:endParaRPr lang="zh-CN" altLang="en-US"/>
          </a:p>
        </p:txBody>
      </p:sp>
    </p:spTree>
    <p:extLst>
      <p:ext uri="{BB962C8B-B14F-4D97-AF65-F5344CB8AC3E}">
        <p14:creationId xmlns:p14="http://schemas.microsoft.com/office/powerpoint/2010/main" val="11337546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BA86855-8D0F-4FB8-8AB6-33D9A113F64C}" type="slidenum">
              <a:rPr lang="zh-CN" altLang="en-US" smtClean="0"/>
              <a:t>29</a:t>
            </a:fld>
            <a:endParaRPr lang="zh-CN" altLang="en-US"/>
          </a:p>
        </p:txBody>
      </p:sp>
    </p:spTree>
    <p:extLst>
      <p:ext uri="{BB962C8B-B14F-4D97-AF65-F5344CB8AC3E}">
        <p14:creationId xmlns:p14="http://schemas.microsoft.com/office/powerpoint/2010/main" val="8277911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BA86855-8D0F-4FB8-8AB6-33D9A113F64C}" type="slidenum">
              <a:rPr lang="zh-CN" altLang="en-US" smtClean="0"/>
              <a:t>5</a:t>
            </a:fld>
            <a:endParaRPr lang="zh-CN" altLang="en-US"/>
          </a:p>
        </p:txBody>
      </p:sp>
    </p:spTree>
    <p:extLst>
      <p:ext uri="{BB962C8B-B14F-4D97-AF65-F5344CB8AC3E}">
        <p14:creationId xmlns:p14="http://schemas.microsoft.com/office/powerpoint/2010/main" val="40208115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BA86855-8D0F-4FB8-8AB6-33D9A113F64C}" type="slidenum">
              <a:rPr lang="zh-CN" altLang="en-US" smtClean="0"/>
              <a:t>7</a:t>
            </a:fld>
            <a:endParaRPr lang="zh-CN" altLang="en-US"/>
          </a:p>
        </p:txBody>
      </p:sp>
    </p:spTree>
    <p:extLst>
      <p:ext uri="{BB962C8B-B14F-4D97-AF65-F5344CB8AC3E}">
        <p14:creationId xmlns:p14="http://schemas.microsoft.com/office/powerpoint/2010/main" val="16977736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BA86855-8D0F-4FB8-8AB6-33D9A113F64C}" type="slidenum">
              <a:rPr lang="zh-CN" altLang="en-US" smtClean="0"/>
              <a:t>8</a:t>
            </a:fld>
            <a:endParaRPr lang="zh-CN" altLang="en-US"/>
          </a:p>
        </p:txBody>
      </p:sp>
    </p:spTree>
    <p:extLst>
      <p:ext uri="{BB962C8B-B14F-4D97-AF65-F5344CB8AC3E}">
        <p14:creationId xmlns:p14="http://schemas.microsoft.com/office/powerpoint/2010/main" val="36573483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BA86855-8D0F-4FB8-8AB6-33D9A113F64C}" type="slidenum">
              <a:rPr lang="zh-CN" altLang="en-US" smtClean="0"/>
              <a:t>9</a:t>
            </a:fld>
            <a:endParaRPr lang="zh-CN" altLang="en-US"/>
          </a:p>
        </p:txBody>
      </p:sp>
    </p:spTree>
    <p:extLst>
      <p:ext uri="{BB962C8B-B14F-4D97-AF65-F5344CB8AC3E}">
        <p14:creationId xmlns:p14="http://schemas.microsoft.com/office/powerpoint/2010/main" val="3299947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BA86855-8D0F-4FB8-8AB6-33D9A113F64C}" type="slidenum">
              <a:rPr lang="zh-CN" altLang="en-US" smtClean="0"/>
              <a:t>14</a:t>
            </a:fld>
            <a:endParaRPr lang="zh-CN" altLang="en-US"/>
          </a:p>
        </p:txBody>
      </p:sp>
    </p:spTree>
    <p:extLst>
      <p:ext uri="{BB962C8B-B14F-4D97-AF65-F5344CB8AC3E}">
        <p14:creationId xmlns:p14="http://schemas.microsoft.com/office/powerpoint/2010/main" val="19906513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BA86855-8D0F-4FB8-8AB6-33D9A113F64C}" type="slidenum">
              <a:rPr lang="zh-CN" altLang="en-US" smtClean="0"/>
              <a:t>20</a:t>
            </a:fld>
            <a:endParaRPr lang="zh-CN" altLang="en-US"/>
          </a:p>
        </p:txBody>
      </p:sp>
    </p:spTree>
    <p:extLst>
      <p:ext uri="{BB962C8B-B14F-4D97-AF65-F5344CB8AC3E}">
        <p14:creationId xmlns:p14="http://schemas.microsoft.com/office/powerpoint/2010/main" val="32237857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BA86855-8D0F-4FB8-8AB6-33D9A113F64C}" type="slidenum">
              <a:rPr lang="zh-CN" altLang="en-US" smtClean="0"/>
              <a:t>21</a:t>
            </a:fld>
            <a:endParaRPr lang="zh-CN" altLang="en-US"/>
          </a:p>
        </p:txBody>
      </p:sp>
    </p:spTree>
    <p:extLst>
      <p:ext uri="{BB962C8B-B14F-4D97-AF65-F5344CB8AC3E}">
        <p14:creationId xmlns:p14="http://schemas.microsoft.com/office/powerpoint/2010/main" val="15347928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BA86855-8D0F-4FB8-8AB6-33D9A113F64C}" type="slidenum">
              <a:rPr lang="zh-CN" altLang="en-US" smtClean="0"/>
              <a:t>23</a:t>
            </a:fld>
            <a:endParaRPr lang="zh-CN" altLang="en-US"/>
          </a:p>
        </p:txBody>
      </p:sp>
    </p:spTree>
    <p:extLst>
      <p:ext uri="{BB962C8B-B14F-4D97-AF65-F5344CB8AC3E}">
        <p14:creationId xmlns:p14="http://schemas.microsoft.com/office/powerpoint/2010/main" val="29916708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209568"/>
            <a:ext cx="10515600" cy="603596"/>
          </a:xfrm>
        </p:spPr>
        <p:txBody>
          <a:bodyPr>
            <a:noAutofit/>
          </a:bodyPr>
          <a:lstStyle>
            <a:lvl1pPr algn="ctr">
              <a:defRPr sz="3200" b="1">
                <a:solidFill>
                  <a:schemeClr val="bg2"/>
                </a:solidFill>
              </a:defRPr>
            </a:lvl1p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2020/8/28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
        <p:nvSpPr>
          <p:cNvPr id="6" name="矩形 5"/>
          <p:cNvSpPr/>
          <p:nvPr userDrawn="1"/>
        </p:nvSpPr>
        <p:spPr>
          <a:xfrm>
            <a:off x="0" y="813164"/>
            <a:ext cx="12192000" cy="6044836"/>
          </a:xfrm>
          <a:prstGeom prst="rect">
            <a:avLst/>
          </a:prstGeom>
          <a:solidFill>
            <a:schemeClr val="bg1"/>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764406021"/>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2020/8/28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76523006"/>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a:p>
        </p:txBody>
      </p:sp>
      <p:sp>
        <p:nvSpPr>
          <p:cNvPr id="3" name="Subtitle 2"/>
          <p:cNvSpPr>
            <a:spLocks noGrp="1"/>
          </p:cNvSpPr>
          <p:nvPr>
            <p:ph type="subTitle" idx="1"/>
          </p:nvPr>
        </p:nvSpPr>
        <p:spPr>
          <a:xfrm>
            <a:off x="1524000" y="3602037"/>
            <a:ext cx="9144000" cy="1655763"/>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zh-CN" altLang="en-US"/>
              <a:t>单击此处编辑母版副标题样式</a:t>
            </a:r>
            <a:endParaRPr lang="en-US"/>
          </a:p>
        </p:txBody>
      </p:sp>
      <p:sp>
        <p:nvSpPr>
          <p:cNvPr id="4" name="Date Placeholder 3"/>
          <p:cNvSpPr>
            <a:spLocks noGrp="1"/>
          </p:cNvSpPr>
          <p:nvPr>
            <p:ph type="dt" sz="half" idx="10"/>
          </p:nvPr>
        </p:nvSpPr>
        <p:spPr/>
        <p:txBody>
          <a:bodyPr/>
          <a:lstStyle/>
          <a:p>
            <a:fld id="{4ED44ED0-9999-45FB-A4DB-E8724ADEF98C}" type="datetimeFigureOut">
              <a:rPr lang="zh-CN" altLang="en-US" smtClean="0"/>
              <a:t>2020/8/28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3D01EF4-6F29-483C-9032-4F628D88F1E9}" type="slidenum">
              <a:rPr lang="zh-CN" altLang="en-US" smtClean="0"/>
              <a:t>‹#›</a:t>
            </a:fld>
            <a:endParaRPr lang="zh-CN" altLang="en-US"/>
          </a:p>
        </p:txBody>
      </p:sp>
    </p:spTree>
    <p:extLst>
      <p:ext uri="{BB962C8B-B14F-4D97-AF65-F5344CB8AC3E}">
        <p14:creationId xmlns:p14="http://schemas.microsoft.com/office/powerpoint/2010/main" val="327882571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xmlns:p15="http://schemas.microsoft.com/office/powerpoint/2012/main">
      <p:transition spd="slow" advClick="0"/>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5">
            <a:lum/>
          </a:blip>
          <a:stretch>
            <a:fillRect t="-8000" b="-8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2020/8/28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003094035"/>
      </p:ext>
    </p:extLst>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Lst>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 Id="rId9" Type="http://schemas.openxmlformats.org/officeDocument/2006/relationships/image" Target="../media/image11.svg"/></Relationships>
</file>

<file path=ppt/slides/_rels/slide14.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notesSlide" Target="../notesSlides/notesSlide6.xml"/><Relationship Id="rId7" Type="http://schemas.openxmlformats.org/officeDocument/2006/relationships/image" Target="../media/image15.svg"/><Relationship Id="rId2" Type="http://schemas.openxmlformats.org/officeDocument/2006/relationships/slideLayout" Target="../slideLayouts/slideLayout1.xml"/><Relationship Id="rId1" Type="http://schemas.openxmlformats.org/officeDocument/2006/relationships/tags" Target="../tags/tag7.xml"/><Relationship Id="rId6" Type="http://schemas.openxmlformats.org/officeDocument/2006/relationships/image" Target="../media/image14.png"/><Relationship Id="rId11" Type="http://schemas.openxmlformats.org/officeDocument/2006/relationships/image" Target="../media/image19.svg"/><Relationship Id="rId5" Type="http://schemas.openxmlformats.org/officeDocument/2006/relationships/image" Target="../media/image13.sv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sv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1.xml"/><Relationship Id="rId5" Type="http://schemas.openxmlformats.org/officeDocument/2006/relationships/image" Target="../media/image23.svg"/><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8.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ags" Target="../tags/tag9.xml"/><Relationship Id="rId6" Type="http://schemas.openxmlformats.org/officeDocument/2006/relationships/image" Target="../media/image26.jpeg"/><Relationship Id="rId5" Type="http://schemas.openxmlformats.org/officeDocument/2006/relationships/image" Target="../media/image25.png"/><Relationship Id="rId4" Type="http://schemas.openxmlformats.org/officeDocument/2006/relationships/image" Target="../media/image24.jpeg"/></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28.png"/><Relationship Id="rId4" Type="http://schemas.openxmlformats.org/officeDocument/2006/relationships/image" Target="../media/image27.png"/></Relationships>
</file>

<file path=ppt/slides/_rels/slide23.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notesSlide" Target="../notesSlides/notesSlide9.xml"/><Relationship Id="rId7" Type="http://schemas.openxmlformats.org/officeDocument/2006/relationships/image" Target="../media/image32.svg"/><Relationship Id="rId2" Type="http://schemas.openxmlformats.org/officeDocument/2006/relationships/slideLayout" Target="../slideLayouts/slideLayout1.xml"/><Relationship Id="rId1" Type="http://schemas.openxmlformats.org/officeDocument/2006/relationships/tags" Target="../tags/tag10.xml"/><Relationship Id="rId6" Type="http://schemas.openxmlformats.org/officeDocument/2006/relationships/image" Target="../media/image31.png"/><Relationship Id="rId11" Type="http://schemas.openxmlformats.org/officeDocument/2006/relationships/image" Target="../media/image36.svg"/><Relationship Id="rId5" Type="http://schemas.openxmlformats.org/officeDocument/2006/relationships/image" Target="../media/image30.svg"/><Relationship Id="rId10" Type="http://schemas.openxmlformats.org/officeDocument/2006/relationships/image" Target="../media/image35.png"/><Relationship Id="rId4" Type="http://schemas.openxmlformats.org/officeDocument/2006/relationships/image" Target="../media/image29.png"/><Relationship Id="rId9" Type="http://schemas.openxmlformats.org/officeDocument/2006/relationships/image" Target="../media/image34.svg"/></Relationships>
</file>

<file path=ppt/slides/_rels/slide24.xml.rels><?xml version="1.0" encoding="UTF-8" standalone="yes"?>
<Relationships xmlns="http://schemas.openxmlformats.org/package/2006/relationships"><Relationship Id="rId8" Type="http://schemas.openxmlformats.org/officeDocument/2006/relationships/image" Target="../media/image41.svg"/><Relationship Id="rId13" Type="http://schemas.openxmlformats.org/officeDocument/2006/relationships/image" Target="../media/image46.png"/><Relationship Id="rId18" Type="http://schemas.openxmlformats.org/officeDocument/2006/relationships/image" Target="../media/image51.svg"/><Relationship Id="rId3" Type="http://schemas.openxmlformats.org/officeDocument/2006/relationships/notesSlide" Target="../notesSlides/notesSlide10.xml"/><Relationship Id="rId21" Type="http://schemas.openxmlformats.org/officeDocument/2006/relationships/image" Target="../media/image54.png"/><Relationship Id="rId7" Type="http://schemas.openxmlformats.org/officeDocument/2006/relationships/image" Target="../media/image40.png"/><Relationship Id="rId12" Type="http://schemas.openxmlformats.org/officeDocument/2006/relationships/image" Target="../media/image45.svg"/><Relationship Id="rId17" Type="http://schemas.openxmlformats.org/officeDocument/2006/relationships/image" Target="../media/image50.png"/><Relationship Id="rId2" Type="http://schemas.openxmlformats.org/officeDocument/2006/relationships/slideLayout" Target="../slideLayouts/slideLayout1.xml"/><Relationship Id="rId16" Type="http://schemas.openxmlformats.org/officeDocument/2006/relationships/image" Target="../media/image49.svg"/><Relationship Id="rId20" Type="http://schemas.openxmlformats.org/officeDocument/2006/relationships/image" Target="../media/image53.svg"/><Relationship Id="rId1" Type="http://schemas.openxmlformats.org/officeDocument/2006/relationships/tags" Target="../tags/tag11.xml"/><Relationship Id="rId6" Type="http://schemas.openxmlformats.org/officeDocument/2006/relationships/image" Target="../media/image39.svg"/><Relationship Id="rId11" Type="http://schemas.openxmlformats.org/officeDocument/2006/relationships/image" Target="../media/image44.png"/><Relationship Id="rId24" Type="http://schemas.openxmlformats.org/officeDocument/2006/relationships/image" Target="../media/image57.svg"/><Relationship Id="rId5" Type="http://schemas.openxmlformats.org/officeDocument/2006/relationships/image" Target="../media/image38.png"/><Relationship Id="rId15" Type="http://schemas.openxmlformats.org/officeDocument/2006/relationships/image" Target="../media/image48.png"/><Relationship Id="rId23" Type="http://schemas.openxmlformats.org/officeDocument/2006/relationships/image" Target="../media/image56.png"/><Relationship Id="rId10" Type="http://schemas.openxmlformats.org/officeDocument/2006/relationships/image" Target="../media/image43.svg"/><Relationship Id="rId19" Type="http://schemas.openxmlformats.org/officeDocument/2006/relationships/image" Target="../media/image52.png"/><Relationship Id="rId4" Type="http://schemas.openxmlformats.org/officeDocument/2006/relationships/image" Target="../media/image37.jpg"/><Relationship Id="rId9" Type="http://schemas.openxmlformats.org/officeDocument/2006/relationships/image" Target="../media/image42.png"/><Relationship Id="rId14" Type="http://schemas.openxmlformats.org/officeDocument/2006/relationships/image" Target="../media/image47.svg"/><Relationship Id="rId22" Type="http://schemas.openxmlformats.org/officeDocument/2006/relationships/image" Target="../media/image55.sv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tags" Target="../tags/tag1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tags" Target="../tags/tag13.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tags" Target="../tags/tag14.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tags" Target="../tags/tag15.xml"/><Relationship Id="rId4" Type="http://schemas.openxmlformats.org/officeDocument/2006/relationships/image" Target="../media/image5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ags" Target="../tags/tag4.xml"/><Relationship Id="rId5" Type="http://schemas.openxmlformats.org/officeDocument/2006/relationships/image" Target="../media/image3.sv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ags" Target="../tags/tag5.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ags" Target="../tags/tag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8"/>
          <p:cNvSpPr txBox="1"/>
          <p:nvPr/>
        </p:nvSpPr>
        <p:spPr>
          <a:xfrm>
            <a:off x="446016" y="1907582"/>
            <a:ext cx="3877985" cy="830997"/>
          </a:xfrm>
          <a:prstGeom prst="rect">
            <a:avLst/>
          </a:prstGeom>
          <a:noFill/>
        </p:spPr>
        <p:txBody>
          <a:bodyPr wrap="none" lIns="91440" tIns="45720" rIns="91440" bIns="45720" rtlCol="0">
            <a:spAutoFit/>
          </a:bodyPr>
          <a:lstStyle/>
          <a:p>
            <a:r>
              <a:rPr lang="zh-CN" altLang="en-US" sz="4800" b="1" dirty="0">
                <a:solidFill>
                  <a:srgbClr val="1F8B71"/>
                </a:solidFill>
                <a:latin typeface="+mj-ea"/>
                <a:ea typeface="+mj-ea"/>
              </a:rPr>
              <a:t>四川中考改革</a:t>
            </a:r>
          </a:p>
        </p:txBody>
      </p:sp>
      <p:cxnSp>
        <p:nvCxnSpPr>
          <p:cNvPr id="4" name="直接连接符 3"/>
          <p:cNvCxnSpPr>
            <a:cxnSpLocks/>
          </p:cNvCxnSpPr>
          <p:nvPr/>
        </p:nvCxnSpPr>
        <p:spPr>
          <a:xfrm>
            <a:off x="446016" y="2717282"/>
            <a:ext cx="6149656"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446016" y="3134067"/>
            <a:ext cx="4410797" cy="261610"/>
          </a:xfrm>
          <a:prstGeom prst="rect">
            <a:avLst/>
          </a:prstGeom>
          <a:noFill/>
          <a:effectLst/>
        </p:spPr>
        <p:txBody>
          <a:bodyPr wrap="square" rtlCol="0">
            <a:spAutoFit/>
          </a:bodyPr>
          <a:lstStyle/>
          <a:p>
            <a:pPr algn="r"/>
            <a:r>
              <a:rPr lang="zh-CN" altLang="en-US" sz="1100" dirty="0">
                <a:solidFill>
                  <a:srgbClr val="1F8B71"/>
                </a:solidFill>
                <a:latin typeface="微软雅黑" pitchFamily="34" charset="-122"/>
                <a:ea typeface="微软雅黑" pitchFamily="34" charset="-122"/>
              </a:rPr>
              <a:t>产品中心</a:t>
            </a:r>
            <a:r>
              <a:rPr lang="en-US" altLang="zh-CN" sz="1100" dirty="0">
                <a:solidFill>
                  <a:srgbClr val="1F8B71"/>
                </a:solidFill>
                <a:latin typeface="微软雅黑" pitchFamily="34" charset="-122"/>
                <a:ea typeface="微软雅黑" pitchFamily="34" charset="-122"/>
              </a:rPr>
              <a:t>——</a:t>
            </a:r>
            <a:r>
              <a:rPr lang="zh-CN" altLang="en-US" sz="1100" dirty="0">
                <a:solidFill>
                  <a:srgbClr val="1F8B71"/>
                </a:solidFill>
                <a:latin typeface="微软雅黑" pitchFamily="34" charset="-122"/>
                <a:ea typeface="微软雅黑" pitchFamily="34" charset="-122"/>
              </a:rPr>
              <a:t>李想</a:t>
            </a:r>
            <a:endParaRPr lang="en-US" altLang="zh-CN" sz="1100" dirty="0">
              <a:solidFill>
                <a:srgbClr val="1F8B71"/>
              </a:solidFill>
              <a:latin typeface="微软雅黑" pitchFamily="34" charset="-122"/>
              <a:ea typeface="微软雅黑" pitchFamily="34" charset="-122"/>
            </a:endParaRPr>
          </a:p>
        </p:txBody>
      </p:sp>
    </p:spTree>
    <p:extLst>
      <p:ext uri="{BB962C8B-B14F-4D97-AF65-F5344CB8AC3E}">
        <p14:creationId xmlns:p14="http://schemas.microsoft.com/office/powerpoint/2010/main" val="301761635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中考改革变化</a:t>
            </a:r>
            <a:r>
              <a:rPr lang="en-US" altLang="zh-CN" dirty="0"/>
              <a:t>——</a:t>
            </a:r>
            <a:r>
              <a:rPr lang="zh-CN" altLang="en-US" dirty="0"/>
              <a:t>考试命题，取消大纲（尚未实施）</a:t>
            </a:r>
            <a:endParaRPr lang="zh-CN" altLang="en-US" dirty="0">
              <a:ea typeface="+mn-ea"/>
              <a:cs typeface="+mn-ea"/>
            </a:endParaRPr>
          </a:p>
        </p:txBody>
      </p:sp>
      <p:grpSp>
        <p:nvGrpSpPr>
          <p:cNvPr id="27" name="组合 26">
            <a:extLst>
              <a:ext uri="{FF2B5EF4-FFF2-40B4-BE49-F238E27FC236}">
                <a16:creationId xmlns:a16="http://schemas.microsoft.com/office/drawing/2014/main" id="{66A67675-DF71-4C50-98E8-E82926BFF8D0}"/>
              </a:ext>
            </a:extLst>
          </p:cNvPr>
          <p:cNvGrpSpPr/>
          <p:nvPr/>
        </p:nvGrpSpPr>
        <p:grpSpPr>
          <a:xfrm>
            <a:off x="624114" y="1234603"/>
            <a:ext cx="3860800" cy="5210629"/>
            <a:chOff x="355599" y="1234603"/>
            <a:chExt cx="3860800" cy="5210629"/>
          </a:xfrm>
        </p:grpSpPr>
        <p:sp>
          <p:nvSpPr>
            <p:cNvPr id="3" name="矩形 2">
              <a:extLst>
                <a:ext uri="{FF2B5EF4-FFF2-40B4-BE49-F238E27FC236}">
                  <a16:creationId xmlns:a16="http://schemas.microsoft.com/office/drawing/2014/main" id="{3916E8FE-F83A-467A-8924-3D303B74CB8C}"/>
                </a:ext>
              </a:extLst>
            </p:cNvPr>
            <p:cNvSpPr/>
            <p:nvPr/>
          </p:nvSpPr>
          <p:spPr>
            <a:xfrm>
              <a:off x="355599" y="1234603"/>
              <a:ext cx="3860800" cy="5210629"/>
            </a:xfrm>
            <a:prstGeom prst="rect">
              <a:avLst/>
            </a:prstGeom>
            <a:solidFill>
              <a:schemeClr val="bg1"/>
            </a:solidFill>
            <a:ln>
              <a:solidFill>
                <a:schemeClr val="bg1">
                  <a:lumMod val="75000"/>
                </a:schemeClr>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rgbClr val="D60000"/>
                  </a:solidFill>
                  <a:latin typeface="+mn-ea"/>
                </a:rPr>
                <a:t>《</a:t>
              </a:r>
              <a:r>
                <a:rPr lang="zh-CN" altLang="en-US" sz="2400" b="1" dirty="0">
                  <a:solidFill>
                    <a:srgbClr val="D60000"/>
                  </a:solidFill>
                  <a:latin typeface="+mn-ea"/>
                </a:rPr>
                <a:t>教育部关于加强初中学业水平考试命题工作的意见</a:t>
              </a:r>
              <a:r>
                <a:rPr lang="en-US" altLang="zh-CN" sz="2400" b="1" dirty="0">
                  <a:solidFill>
                    <a:srgbClr val="D60000"/>
                  </a:solidFill>
                  <a:latin typeface="+mn-ea"/>
                </a:rPr>
                <a:t>》</a:t>
              </a:r>
            </a:p>
            <a:p>
              <a:pPr algn="ctr"/>
              <a:endParaRPr lang="en-US" altLang="zh-CN" sz="2400" b="1" dirty="0">
                <a:solidFill>
                  <a:schemeClr val="tx1">
                    <a:lumMod val="75000"/>
                    <a:lumOff val="25000"/>
                  </a:schemeClr>
                </a:solidFill>
                <a:latin typeface="+mn-ea"/>
              </a:endParaRPr>
            </a:p>
            <a:p>
              <a:pPr algn="ctr"/>
              <a:r>
                <a:rPr lang="zh-CN" altLang="en-US" sz="1600" dirty="0">
                  <a:solidFill>
                    <a:schemeClr val="tx1">
                      <a:lumMod val="75000"/>
                      <a:lumOff val="25000"/>
                    </a:schemeClr>
                  </a:solidFill>
                </a:rPr>
                <a:t>基教</a:t>
              </a:r>
              <a:r>
                <a:rPr lang="en-US" altLang="zh-CN" sz="1600" dirty="0">
                  <a:solidFill>
                    <a:schemeClr val="tx1">
                      <a:lumMod val="75000"/>
                      <a:lumOff val="25000"/>
                    </a:schemeClr>
                  </a:solidFill>
                </a:rPr>
                <a:t>〔2019〕15</a:t>
              </a:r>
              <a:r>
                <a:rPr lang="zh-CN" altLang="en-US" sz="1600" dirty="0">
                  <a:solidFill>
                    <a:schemeClr val="tx1">
                      <a:lumMod val="75000"/>
                      <a:lumOff val="25000"/>
                    </a:schemeClr>
                  </a:solidFill>
                </a:rPr>
                <a:t>号</a:t>
              </a:r>
              <a:endParaRPr lang="en-US" altLang="zh-CN" sz="1600" b="1" dirty="0">
                <a:solidFill>
                  <a:schemeClr val="tx1">
                    <a:lumMod val="75000"/>
                    <a:lumOff val="25000"/>
                  </a:schemeClr>
                </a:solidFill>
                <a:latin typeface="+mn-ea"/>
              </a:endParaRPr>
            </a:p>
            <a:p>
              <a:pPr algn="ctr"/>
              <a:endParaRPr lang="en-US" altLang="zh-CN" sz="2400" b="1" dirty="0">
                <a:solidFill>
                  <a:schemeClr val="tx1">
                    <a:lumMod val="75000"/>
                    <a:lumOff val="25000"/>
                  </a:schemeClr>
                </a:solidFill>
                <a:latin typeface="+mn-ea"/>
              </a:endParaRPr>
            </a:p>
            <a:p>
              <a:pPr algn="ctr"/>
              <a:endParaRPr lang="en-US" altLang="zh-CN" sz="2400" b="1" dirty="0">
                <a:solidFill>
                  <a:schemeClr val="tx1">
                    <a:lumMod val="75000"/>
                    <a:lumOff val="25000"/>
                  </a:schemeClr>
                </a:solidFill>
                <a:latin typeface="+mn-ea"/>
              </a:endParaRPr>
            </a:p>
            <a:p>
              <a:pPr algn="ctr"/>
              <a:endParaRPr lang="en-US" altLang="zh-CN" sz="2400" b="1" dirty="0">
                <a:solidFill>
                  <a:schemeClr val="tx1">
                    <a:lumMod val="75000"/>
                    <a:lumOff val="25000"/>
                  </a:schemeClr>
                </a:solidFill>
                <a:latin typeface="+mn-ea"/>
              </a:endParaRPr>
            </a:p>
            <a:p>
              <a:pPr algn="ctr"/>
              <a:endParaRPr lang="en-US" altLang="zh-CN" sz="2400" b="1" dirty="0">
                <a:solidFill>
                  <a:schemeClr val="tx1">
                    <a:lumMod val="75000"/>
                    <a:lumOff val="25000"/>
                  </a:schemeClr>
                </a:solidFill>
                <a:latin typeface="+mn-ea"/>
              </a:endParaRPr>
            </a:p>
          </p:txBody>
        </p:sp>
        <p:cxnSp>
          <p:nvCxnSpPr>
            <p:cNvPr id="23" name="直接连接符 22">
              <a:extLst>
                <a:ext uri="{FF2B5EF4-FFF2-40B4-BE49-F238E27FC236}">
                  <a16:creationId xmlns:a16="http://schemas.microsoft.com/office/drawing/2014/main" id="{651B6379-731A-4713-AA9F-CA9D49DC6B8E}"/>
                </a:ext>
              </a:extLst>
            </p:cNvPr>
            <p:cNvCxnSpPr/>
            <p:nvPr/>
          </p:nvCxnSpPr>
          <p:spPr>
            <a:xfrm>
              <a:off x="569685" y="4194629"/>
              <a:ext cx="3323771" cy="0"/>
            </a:xfrm>
            <a:prstGeom prst="line">
              <a:avLst/>
            </a:prstGeom>
            <a:ln w="38100">
              <a:solidFill>
                <a:srgbClr val="D60000"/>
              </a:solidFill>
            </a:ln>
          </p:spPr>
          <p:style>
            <a:lnRef idx="1">
              <a:schemeClr val="accent1"/>
            </a:lnRef>
            <a:fillRef idx="0">
              <a:schemeClr val="accent1"/>
            </a:fillRef>
            <a:effectRef idx="0">
              <a:schemeClr val="accent1"/>
            </a:effectRef>
            <a:fontRef idx="minor">
              <a:schemeClr val="tx1"/>
            </a:fontRef>
          </p:style>
        </p:cxnSp>
      </p:grpSp>
      <p:sp>
        <p:nvSpPr>
          <p:cNvPr id="24" name="文本框 23">
            <a:extLst>
              <a:ext uri="{FF2B5EF4-FFF2-40B4-BE49-F238E27FC236}">
                <a16:creationId xmlns:a16="http://schemas.microsoft.com/office/drawing/2014/main" id="{2F9C3419-806C-4FDD-963E-F51DAA32B319}"/>
              </a:ext>
            </a:extLst>
          </p:cNvPr>
          <p:cNvSpPr txBox="1"/>
          <p:nvPr/>
        </p:nvSpPr>
        <p:spPr>
          <a:xfrm>
            <a:off x="5457371" y="1588343"/>
            <a:ext cx="6110515" cy="4336893"/>
          </a:xfrm>
          <a:prstGeom prst="rect">
            <a:avLst/>
          </a:prstGeom>
          <a:noFill/>
        </p:spPr>
        <p:txBody>
          <a:bodyPr wrap="square" rtlCol="0">
            <a:spAutoFit/>
          </a:bodyPr>
          <a:lstStyle/>
          <a:p>
            <a:pPr marL="285750" indent="285750">
              <a:lnSpc>
                <a:spcPct val="150000"/>
              </a:lnSpc>
              <a:buFont typeface="Wingdings" panose="05000000000000000000" pitchFamily="2" charset="2"/>
              <a:buChar char="l"/>
            </a:pPr>
            <a:r>
              <a:rPr lang="zh-CN" altLang="en-US" sz="2000" b="1" dirty="0">
                <a:solidFill>
                  <a:schemeClr val="bg2"/>
                </a:solidFill>
                <a:latin typeface="+mn-ea"/>
              </a:rPr>
              <a:t>取消初中学业水平大纲，以义务教育课程标准为命题</a:t>
            </a:r>
            <a:endParaRPr lang="en-US" altLang="zh-CN" sz="2000" b="1" dirty="0">
              <a:solidFill>
                <a:schemeClr val="bg2"/>
              </a:solidFill>
              <a:latin typeface="+mn-ea"/>
            </a:endParaRPr>
          </a:p>
          <a:p>
            <a:pPr marL="742950" lvl="1" indent="285750">
              <a:lnSpc>
                <a:spcPct val="150000"/>
              </a:lnSpc>
              <a:buClr>
                <a:schemeClr val="bg2">
                  <a:lumMod val="40000"/>
                  <a:lumOff val="60000"/>
                </a:schemeClr>
              </a:buClr>
              <a:buSzPct val="82000"/>
              <a:buFont typeface="Wingdings" panose="05000000000000000000" pitchFamily="2" charset="2"/>
              <a:buChar char="l"/>
            </a:pPr>
            <a:r>
              <a:rPr lang="zh-CN" altLang="en-US" dirty="0">
                <a:solidFill>
                  <a:schemeClr val="bg1">
                    <a:lumMod val="50000"/>
                  </a:schemeClr>
                </a:solidFill>
                <a:latin typeface="+mn-ea"/>
              </a:rPr>
              <a:t>变“考什么，教什么”为</a:t>
            </a:r>
            <a:r>
              <a:rPr lang="en-US" altLang="zh-CN" dirty="0">
                <a:solidFill>
                  <a:schemeClr val="bg1">
                    <a:lumMod val="50000"/>
                  </a:schemeClr>
                </a:solidFill>
                <a:latin typeface="+mn-ea"/>
              </a:rPr>
              <a:t> </a:t>
            </a:r>
            <a:r>
              <a:rPr lang="zh-CN" altLang="en-US" dirty="0">
                <a:solidFill>
                  <a:schemeClr val="bg1">
                    <a:lumMod val="50000"/>
                  </a:schemeClr>
                </a:solidFill>
                <a:latin typeface="+mn-ea"/>
              </a:rPr>
              <a:t>“教什么，考什么”</a:t>
            </a:r>
            <a:endParaRPr lang="en-US" altLang="zh-CN" dirty="0">
              <a:solidFill>
                <a:schemeClr val="bg1">
                  <a:lumMod val="50000"/>
                </a:schemeClr>
              </a:solidFill>
              <a:latin typeface="+mn-ea"/>
            </a:endParaRPr>
          </a:p>
          <a:p>
            <a:pPr marL="742950" lvl="1" indent="285750">
              <a:lnSpc>
                <a:spcPct val="150000"/>
              </a:lnSpc>
              <a:buClr>
                <a:schemeClr val="bg2">
                  <a:lumMod val="40000"/>
                  <a:lumOff val="60000"/>
                </a:schemeClr>
              </a:buClr>
              <a:buSzPct val="82000"/>
              <a:buFont typeface="Wingdings" panose="05000000000000000000" pitchFamily="2" charset="2"/>
              <a:buChar char="l"/>
            </a:pPr>
            <a:r>
              <a:rPr lang="zh-CN" altLang="en-US" dirty="0">
                <a:solidFill>
                  <a:schemeClr val="bg1">
                    <a:lumMod val="50000"/>
                  </a:schemeClr>
                </a:solidFill>
                <a:latin typeface="+mn-ea"/>
              </a:rPr>
              <a:t>理论上，考试范围增加，改善应试教育模式</a:t>
            </a:r>
            <a:endParaRPr lang="en-US" altLang="zh-CN" dirty="0">
              <a:solidFill>
                <a:schemeClr val="bg1">
                  <a:lumMod val="50000"/>
                </a:schemeClr>
              </a:solidFill>
              <a:latin typeface="+mn-ea"/>
            </a:endParaRPr>
          </a:p>
          <a:p>
            <a:pPr marL="285750">
              <a:lnSpc>
                <a:spcPct val="150000"/>
              </a:lnSpc>
            </a:pPr>
            <a:endParaRPr lang="en-US" altLang="zh-CN" dirty="0">
              <a:latin typeface="+mn-ea"/>
            </a:endParaRPr>
          </a:p>
          <a:p>
            <a:pPr marL="285750" indent="285750">
              <a:lnSpc>
                <a:spcPct val="150000"/>
              </a:lnSpc>
              <a:buFont typeface="Wingdings" panose="05000000000000000000" pitchFamily="2" charset="2"/>
              <a:buChar char="l"/>
            </a:pPr>
            <a:r>
              <a:rPr lang="zh-CN" altLang="en-US" sz="2000" b="1" dirty="0">
                <a:solidFill>
                  <a:schemeClr val="bg2"/>
                </a:solidFill>
                <a:latin typeface="+mn-ea"/>
              </a:rPr>
              <a:t>优化考试内容</a:t>
            </a:r>
            <a:endParaRPr lang="en-US" altLang="zh-CN" sz="2000" b="1" dirty="0">
              <a:solidFill>
                <a:schemeClr val="bg2"/>
              </a:solidFill>
              <a:latin typeface="+mn-ea"/>
            </a:endParaRPr>
          </a:p>
          <a:p>
            <a:pPr marL="742950" lvl="1" indent="285750">
              <a:lnSpc>
                <a:spcPct val="150000"/>
              </a:lnSpc>
              <a:buClr>
                <a:schemeClr val="bg2">
                  <a:lumMod val="40000"/>
                  <a:lumOff val="60000"/>
                </a:schemeClr>
              </a:buClr>
              <a:buSzPct val="82000"/>
              <a:buFont typeface="Wingdings" panose="05000000000000000000" pitchFamily="2" charset="2"/>
              <a:buChar char="l"/>
            </a:pPr>
            <a:r>
              <a:rPr lang="zh-CN" altLang="zh-CN" dirty="0">
                <a:solidFill>
                  <a:schemeClr val="bg1">
                    <a:lumMod val="50000"/>
                  </a:schemeClr>
                </a:solidFill>
                <a:latin typeface="+mn-ea"/>
              </a:rPr>
              <a:t>合理设置试题结构，测试机械记忆的试题和客观性试题比例原则上不超过</a:t>
            </a:r>
            <a:r>
              <a:rPr lang="en-US" altLang="zh-CN" b="1" dirty="0">
                <a:solidFill>
                  <a:schemeClr val="bg1">
                    <a:lumMod val="50000"/>
                  </a:schemeClr>
                </a:solidFill>
                <a:latin typeface="+mn-ea"/>
              </a:rPr>
              <a:t>40% </a:t>
            </a:r>
            <a:endParaRPr lang="en-US" altLang="zh-CN" dirty="0">
              <a:solidFill>
                <a:schemeClr val="bg1">
                  <a:lumMod val="50000"/>
                </a:schemeClr>
              </a:solidFill>
              <a:latin typeface="+mn-ea"/>
            </a:endParaRPr>
          </a:p>
          <a:p>
            <a:pPr marL="742950" lvl="1" indent="285750">
              <a:lnSpc>
                <a:spcPct val="150000"/>
              </a:lnSpc>
              <a:buClr>
                <a:schemeClr val="bg2">
                  <a:lumMod val="40000"/>
                  <a:lumOff val="60000"/>
                </a:schemeClr>
              </a:buClr>
              <a:buSzPct val="82000"/>
              <a:buFont typeface="Wingdings" panose="05000000000000000000" pitchFamily="2" charset="2"/>
              <a:buChar char="l"/>
            </a:pPr>
            <a:r>
              <a:rPr lang="zh-CN" altLang="en-US" dirty="0">
                <a:solidFill>
                  <a:schemeClr val="bg1">
                    <a:lumMod val="50000"/>
                  </a:schemeClr>
                </a:solidFill>
                <a:latin typeface="+mn-ea"/>
              </a:rPr>
              <a:t>提高研究性、开放性、综合性试题比例，积极探索科学命题</a:t>
            </a:r>
          </a:p>
        </p:txBody>
      </p:sp>
    </p:spTree>
    <p:extLst>
      <p:ext uri="{BB962C8B-B14F-4D97-AF65-F5344CB8AC3E}">
        <p14:creationId xmlns:p14="http://schemas.microsoft.com/office/powerpoint/2010/main" val="227830942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中考改革变化</a:t>
            </a:r>
            <a:r>
              <a:rPr lang="en-US" altLang="zh-CN" dirty="0"/>
              <a:t>——</a:t>
            </a:r>
            <a:r>
              <a:rPr lang="zh-CN" altLang="zh-CN" dirty="0"/>
              <a:t>考试大纲和义务教育课程标准</a:t>
            </a:r>
            <a:endParaRPr lang="zh-CN" altLang="en-US" dirty="0">
              <a:ea typeface="+mn-ea"/>
              <a:cs typeface="+mn-ea"/>
            </a:endParaRPr>
          </a:p>
        </p:txBody>
      </p:sp>
      <p:graphicFrame>
        <p:nvGraphicFramePr>
          <p:cNvPr id="3" name="表格 3">
            <a:extLst>
              <a:ext uri="{FF2B5EF4-FFF2-40B4-BE49-F238E27FC236}">
                <a16:creationId xmlns:a16="http://schemas.microsoft.com/office/drawing/2014/main" id="{67254DD0-EEE6-440F-90B1-23ECE82F1BD5}"/>
              </a:ext>
            </a:extLst>
          </p:cNvPr>
          <p:cNvGraphicFramePr>
            <a:graphicFrameLocks noGrp="1"/>
          </p:cNvGraphicFramePr>
          <p:nvPr>
            <p:extLst>
              <p:ext uri="{D42A27DB-BD31-4B8C-83A1-F6EECF244321}">
                <p14:modId xmlns:p14="http://schemas.microsoft.com/office/powerpoint/2010/main" val="1644237329"/>
              </p:ext>
            </p:extLst>
          </p:nvPr>
        </p:nvGraphicFramePr>
        <p:xfrm>
          <a:off x="2032000" y="1400628"/>
          <a:ext cx="8128000" cy="185420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858967508"/>
                    </a:ext>
                  </a:extLst>
                </a:gridCol>
                <a:gridCol w="4064000">
                  <a:extLst>
                    <a:ext uri="{9D8B030D-6E8A-4147-A177-3AD203B41FA5}">
                      <a16:colId xmlns:a16="http://schemas.microsoft.com/office/drawing/2014/main" val="3913949418"/>
                    </a:ext>
                  </a:extLst>
                </a:gridCol>
              </a:tblGrid>
              <a:tr h="370840">
                <a:tc gridSpan="2">
                  <a:txBody>
                    <a:bodyPr/>
                    <a:lstStyle/>
                    <a:p>
                      <a:pPr algn="ctr"/>
                      <a:r>
                        <a:rPr lang="zh-CN" altLang="en-US" dirty="0">
                          <a:solidFill>
                            <a:schemeClr val="tx1"/>
                          </a:solidFill>
                        </a:rPr>
                        <a:t>课程标准（初中物理）</a:t>
                      </a:r>
                    </a:p>
                  </a:txBody>
                  <a:tcPr>
                    <a:solidFill>
                      <a:schemeClr val="bg1"/>
                    </a:solidFill>
                  </a:tcPr>
                </a:tc>
                <a:tc hMerge="1">
                  <a:txBody>
                    <a:bodyPr/>
                    <a:lstStyle/>
                    <a:p>
                      <a:endParaRPr lang="zh-CN" altLang="en-US" dirty="0"/>
                    </a:p>
                  </a:txBody>
                  <a:tcPr/>
                </a:tc>
                <a:extLst>
                  <a:ext uri="{0D108BD9-81ED-4DB2-BD59-A6C34878D82A}">
                    <a16:rowId xmlns:a16="http://schemas.microsoft.com/office/drawing/2014/main" val="693592362"/>
                  </a:ext>
                </a:extLst>
              </a:tr>
              <a:tr h="370840">
                <a:tc>
                  <a:txBody>
                    <a:bodyPr/>
                    <a:lstStyle/>
                    <a:p>
                      <a:r>
                        <a:rPr lang="zh-CN" altLang="en-US" dirty="0">
                          <a:solidFill>
                            <a:schemeClr val="bg1"/>
                          </a:solidFill>
                        </a:rPr>
                        <a:t>一级主题</a:t>
                      </a:r>
                    </a:p>
                  </a:txBody>
                  <a:tcPr>
                    <a:solidFill>
                      <a:schemeClr val="bg2"/>
                    </a:solidFill>
                  </a:tcPr>
                </a:tc>
                <a:tc>
                  <a:txBody>
                    <a:bodyPr/>
                    <a:lstStyle/>
                    <a:p>
                      <a:r>
                        <a:rPr lang="zh-CN" altLang="en-US" dirty="0">
                          <a:solidFill>
                            <a:schemeClr val="bg1"/>
                          </a:solidFill>
                        </a:rPr>
                        <a:t>二级主题</a:t>
                      </a:r>
                    </a:p>
                  </a:txBody>
                  <a:tcPr>
                    <a:solidFill>
                      <a:schemeClr val="bg2"/>
                    </a:solidFill>
                  </a:tcPr>
                </a:tc>
                <a:extLst>
                  <a:ext uri="{0D108BD9-81ED-4DB2-BD59-A6C34878D82A}">
                    <a16:rowId xmlns:a16="http://schemas.microsoft.com/office/drawing/2014/main" val="593632950"/>
                  </a:ext>
                </a:extLst>
              </a:tr>
              <a:tr h="370840">
                <a:tc>
                  <a:txBody>
                    <a:bodyPr/>
                    <a:lstStyle/>
                    <a:p>
                      <a:r>
                        <a:rPr lang="zh-CN" altLang="en-US" dirty="0">
                          <a:solidFill>
                            <a:schemeClr val="tx1"/>
                          </a:solidFill>
                        </a:rPr>
                        <a:t>物质</a:t>
                      </a:r>
                    </a:p>
                  </a:txBody>
                  <a:tcPr/>
                </a:tc>
                <a:tc>
                  <a:txBody>
                    <a:bodyPr/>
                    <a:lstStyle/>
                    <a:p>
                      <a:r>
                        <a:rPr lang="zh-CN" altLang="en-US" sz="1600" dirty="0"/>
                        <a:t>物质的形态化和属性 </a:t>
                      </a:r>
                      <a:r>
                        <a:rPr lang="en-US" altLang="zh-CN" sz="1600" dirty="0"/>
                        <a:t>| </a:t>
                      </a:r>
                      <a:r>
                        <a:rPr lang="zh-CN" altLang="en-US" sz="1600" dirty="0"/>
                        <a:t>新材料 </a:t>
                      </a:r>
                      <a:r>
                        <a:rPr lang="en-US" altLang="zh-CN" sz="1600" dirty="0"/>
                        <a:t>|…</a:t>
                      </a:r>
                      <a:endParaRPr lang="zh-CN" altLang="en-US" sz="1600" dirty="0"/>
                    </a:p>
                  </a:txBody>
                  <a:tcPr/>
                </a:tc>
                <a:extLst>
                  <a:ext uri="{0D108BD9-81ED-4DB2-BD59-A6C34878D82A}">
                    <a16:rowId xmlns:a16="http://schemas.microsoft.com/office/drawing/2014/main" val="3992474004"/>
                  </a:ext>
                </a:extLst>
              </a:tr>
              <a:tr h="370840">
                <a:tc>
                  <a:txBody>
                    <a:bodyPr/>
                    <a:lstStyle/>
                    <a:p>
                      <a:r>
                        <a:rPr lang="zh-CN" altLang="en-US" dirty="0"/>
                        <a:t>运动和相互作用</a:t>
                      </a:r>
                    </a:p>
                  </a:txBody>
                  <a:tcPr/>
                </a:tc>
                <a:tc>
                  <a:txBody>
                    <a:bodyPr/>
                    <a:lstStyle/>
                    <a:p>
                      <a:r>
                        <a:rPr lang="zh-CN" altLang="en-US" sz="1600" dirty="0"/>
                        <a:t>机械运动和力 </a:t>
                      </a:r>
                      <a:r>
                        <a:rPr lang="en-US" altLang="zh-CN" sz="1600" dirty="0"/>
                        <a:t>| </a:t>
                      </a:r>
                      <a:r>
                        <a:rPr lang="zh-CN" altLang="en-US" sz="1600" dirty="0"/>
                        <a:t>电和磁 </a:t>
                      </a:r>
                      <a:r>
                        <a:rPr lang="en-US" altLang="zh-CN" sz="1600" dirty="0"/>
                        <a:t>| …</a:t>
                      </a:r>
                      <a:endParaRPr lang="zh-CN" altLang="en-US" sz="1600" dirty="0"/>
                    </a:p>
                  </a:txBody>
                  <a:tcPr/>
                </a:tc>
                <a:extLst>
                  <a:ext uri="{0D108BD9-81ED-4DB2-BD59-A6C34878D82A}">
                    <a16:rowId xmlns:a16="http://schemas.microsoft.com/office/drawing/2014/main" val="797548863"/>
                  </a:ext>
                </a:extLst>
              </a:tr>
              <a:tr h="370840">
                <a:tc>
                  <a:txBody>
                    <a:bodyPr/>
                    <a:lstStyle/>
                    <a:p>
                      <a:r>
                        <a:rPr lang="zh-CN" altLang="en-US" dirty="0"/>
                        <a:t>能量</a:t>
                      </a:r>
                    </a:p>
                  </a:txBody>
                  <a:tcPr/>
                </a:tc>
                <a:tc>
                  <a:txBody>
                    <a:bodyPr/>
                    <a:lstStyle/>
                    <a:p>
                      <a:r>
                        <a:rPr lang="zh-CN" altLang="en-US" sz="1600" dirty="0"/>
                        <a:t>机械能 </a:t>
                      </a:r>
                      <a:r>
                        <a:rPr lang="en-US" altLang="zh-CN" sz="1600" dirty="0"/>
                        <a:t>| </a:t>
                      </a:r>
                      <a:r>
                        <a:rPr lang="zh-CN" altLang="en-US" sz="1600" dirty="0"/>
                        <a:t>能量守恒 </a:t>
                      </a:r>
                      <a:r>
                        <a:rPr lang="en-US" altLang="zh-CN" sz="1600" dirty="0"/>
                        <a:t>|…</a:t>
                      </a:r>
                      <a:endParaRPr lang="zh-CN" altLang="en-US" sz="1600" dirty="0"/>
                    </a:p>
                  </a:txBody>
                  <a:tcPr/>
                </a:tc>
                <a:extLst>
                  <a:ext uri="{0D108BD9-81ED-4DB2-BD59-A6C34878D82A}">
                    <a16:rowId xmlns:a16="http://schemas.microsoft.com/office/drawing/2014/main" val="4148278379"/>
                  </a:ext>
                </a:extLst>
              </a:tr>
            </a:tbl>
          </a:graphicData>
        </a:graphic>
      </p:graphicFrame>
      <p:graphicFrame>
        <p:nvGraphicFramePr>
          <p:cNvPr id="43" name="表格 3">
            <a:extLst>
              <a:ext uri="{FF2B5EF4-FFF2-40B4-BE49-F238E27FC236}">
                <a16:creationId xmlns:a16="http://schemas.microsoft.com/office/drawing/2014/main" id="{549AD9B7-5346-406D-9E4B-FE6A0E7BFC28}"/>
              </a:ext>
            </a:extLst>
          </p:cNvPr>
          <p:cNvGraphicFramePr>
            <a:graphicFrameLocks noGrp="1"/>
          </p:cNvGraphicFramePr>
          <p:nvPr>
            <p:extLst>
              <p:ext uri="{D42A27DB-BD31-4B8C-83A1-F6EECF244321}">
                <p14:modId xmlns:p14="http://schemas.microsoft.com/office/powerpoint/2010/main" val="3268368209"/>
              </p:ext>
            </p:extLst>
          </p:nvPr>
        </p:nvGraphicFramePr>
        <p:xfrm>
          <a:off x="2032000" y="3993242"/>
          <a:ext cx="8128000" cy="1854200"/>
        </p:xfrm>
        <a:graphic>
          <a:graphicData uri="http://schemas.openxmlformats.org/drawingml/2006/table">
            <a:tbl>
              <a:tblPr firstRow="1" bandRow="1">
                <a:tableStyleId>{93296810-A885-4BE3-A3E7-6D5BEEA58F35}</a:tableStyleId>
              </a:tblPr>
              <a:tblGrid>
                <a:gridCol w="4064000">
                  <a:extLst>
                    <a:ext uri="{9D8B030D-6E8A-4147-A177-3AD203B41FA5}">
                      <a16:colId xmlns:a16="http://schemas.microsoft.com/office/drawing/2014/main" val="2858967508"/>
                    </a:ext>
                  </a:extLst>
                </a:gridCol>
                <a:gridCol w="4064000">
                  <a:extLst>
                    <a:ext uri="{9D8B030D-6E8A-4147-A177-3AD203B41FA5}">
                      <a16:colId xmlns:a16="http://schemas.microsoft.com/office/drawing/2014/main" val="3913949418"/>
                    </a:ext>
                  </a:extLst>
                </a:gridCol>
              </a:tblGrid>
              <a:tr h="370840">
                <a:tc gridSpan="2">
                  <a:txBody>
                    <a:bodyPr/>
                    <a:lstStyle/>
                    <a:p>
                      <a:pPr algn="ctr"/>
                      <a:r>
                        <a:rPr lang="zh-CN" altLang="en-US" dirty="0">
                          <a:solidFill>
                            <a:schemeClr val="tx1"/>
                          </a:solidFill>
                        </a:rPr>
                        <a:t>考试大纲（初中物理）</a:t>
                      </a:r>
                    </a:p>
                  </a:txBody>
                  <a:tcPr>
                    <a:solidFill>
                      <a:schemeClr val="bg1"/>
                    </a:solidFill>
                  </a:tcPr>
                </a:tc>
                <a:tc hMerge="1">
                  <a:txBody>
                    <a:bodyPr/>
                    <a:lstStyle/>
                    <a:p>
                      <a:endParaRPr lang="zh-CN" altLang="en-US" dirty="0"/>
                    </a:p>
                  </a:txBody>
                  <a:tcPr/>
                </a:tc>
                <a:extLst>
                  <a:ext uri="{0D108BD9-81ED-4DB2-BD59-A6C34878D82A}">
                    <a16:rowId xmlns:a16="http://schemas.microsoft.com/office/drawing/2014/main" val="693592362"/>
                  </a:ext>
                </a:extLst>
              </a:tr>
              <a:tr h="370840">
                <a:tc>
                  <a:txBody>
                    <a:bodyPr/>
                    <a:lstStyle/>
                    <a:p>
                      <a:r>
                        <a:rPr lang="zh-CN" altLang="en-US" dirty="0">
                          <a:solidFill>
                            <a:schemeClr val="bg1"/>
                          </a:solidFill>
                        </a:rPr>
                        <a:t>知识点</a:t>
                      </a:r>
                    </a:p>
                  </a:txBody>
                  <a:tcPr>
                    <a:solidFill>
                      <a:srgbClr val="024359"/>
                    </a:solidFill>
                  </a:tcPr>
                </a:tc>
                <a:tc>
                  <a:txBody>
                    <a:bodyPr/>
                    <a:lstStyle/>
                    <a:p>
                      <a:r>
                        <a:rPr lang="zh-CN" altLang="en-US" dirty="0">
                          <a:solidFill>
                            <a:schemeClr val="bg1"/>
                          </a:solidFill>
                        </a:rPr>
                        <a:t>范围</a:t>
                      </a:r>
                    </a:p>
                  </a:txBody>
                  <a:tcPr>
                    <a:solidFill>
                      <a:srgbClr val="024359"/>
                    </a:solidFill>
                  </a:tcPr>
                </a:tc>
                <a:extLst>
                  <a:ext uri="{0D108BD9-81ED-4DB2-BD59-A6C34878D82A}">
                    <a16:rowId xmlns:a16="http://schemas.microsoft.com/office/drawing/2014/main" val="593632950"/>
                  </a:ext>
                </a:extLst>
              </a:tr>
              <a:tr h="370840">
                <a:tc>
                  <a:txBody>
                    <a:bodyPr/>
                    <a:lstStyle/>
                    <a:p>
                      <a:r>
                        <a:rPr lang="zh-CN" altLang="en-US" dirty="0">
                          <a:solidFill>
                            <a:schemeClr val="tx1"/>
                          </a:solidFill>
                        </a:rPr>
                        <a:t>物体的运动</a:t>
                      </a:r>
                    </a:p>
                  </a:txBody>
                  <a:tcPr/>
                </a:tc>
                <a:tc>
                  <a:txBody>
                    <a:bodyPr/>
                    <a:lstStyle/>
                    <a:p>
                      <a:r>
                        <a:rPr lang="zh-CN" altLang="en-US" sz="1600" dirty="0"/>
                        <a:t>能根据不同的参照物判定物体的状态</a:t>
                      </a:r>
                      <a:r>
                        <a:rPr lang="en-US" altLang="zh-CN" sz="1600" dirty="0"/>
                        <a:t>…</a:t>
                      </a:r>
                      <a:endParaRPr lang="zh-CN" altLang="en-US" sz="1600" dirty="0"/>
                    </a:p>
                  </a:txBody>
                  <a:tcPr/>
                </a:tc>
                <a:extLst>
                  <a:ext uri="{0D108BD9-81ED-4DB2-BD59-A6C34878D82A}">
                    <a16:rowId xmlns:a16="http://schemas.microsoft.com/office/drawing/2014/main" val="3992474004"/>
                  </a:ext>
                </a:extLst>
              </a:tr>
              <a:tr h="370840">
                <a:tc>
                  <a:txBody>
                    <a:bodyPr/>
                    <a:lstStyle/>
                    <a:p>
                      <a:r>
                        <a:rPr lang="zh-CN" altLang="zh-CN" sz="1800" kern="1200" dirty="0">
                          <a:solidFill>
                            <a:schemeClr val="dk1"/>
                          </a:solidFill>
                          <a:effectLst/>
                          <a:latin typeface="+mn-lt"/>
                          <a:ea typeface="+mn-ea"/>
                          <a:cs typeface="+mn-cs"/>
                        </a:rPr>
                        <a:t>欧姆定律</a:t>
                      </a:r>
                      <a:endParaRPr lang="zh-CN" altLang="en-US" dirty="0"/>
                    </a:p>
                  </a:txBody>
                  <a:tcPr/>
                </a:tc>
                <a:tc>
                  <a:txBody>
                    <a:bodyPr/>
                    <a:lstStyle/>
                    <a:p>
                      <a:r>
                        <a:rPr lang="zh-CN" altLang="zh-CN" sz="1600" kern="1200" dirty="0">
                          <a:solidFill>
                            <a:schemeClr val="dk1"/>
                          </a:solidFill>
                          <a:effectLst/>
                          <a:latin typeface="+mn-lt"/>
                          <a:ea typeface="+mn-ea"/>
                          <a:cs typeface="+mn-cs"/>
                        </a:rPr>
                        <a:t>能根据欧姆定律进行计算</a:t>
                      </a:r>
                      <a:r>
                        <a:rPr lang="en-US" altLang="zh-CN" sz="1600" kern="1200" dirty="0">
                          <a:solidFill>
                            <a:schemeClr val="dk1"/>
                          </a:solidFill>
                          <a:effectLst/>
                          <a:latin typeface="+mn-lt"/>
                          <a:ea typeface="+mn-ea"/>
                          <a:cs typeface="+mn-cs"/>
                        </a:rPr>
                        <a:t>…</a:t>
                      </a:r>
                      <a:endParaRPr lang="zh-CN" altLang="en-US" sz="1600" dirty="0"/>
                    </a:p>
                  </a:txBody>
                  <a:tcPr/>
                </a:tc>
                <a:extLst>
                  <a:ext uri="{0D108BD9-81ED-4DB2-BD59-A6C34878D82A}">
                    <a16:rowId xmlns:a16="http://schemas.microsoft.com/office/drawing/2014/main" val="797548863"/>
                  </a:ext>
                </a:extLst>
              </a:tr>
              <a:tr h="370840">
                <a:tc>
                  <a:txBody>
                    <a:bodyPr/>
                    <a:lstStyle/>
                    <a:p>
                      <a:r>
                        <a:rPr lang="zh-CN" altLang="zh-CN" sz="1800" kern="1200" dirty="0">
                          <a:solidFill>
                            <a:schemeClr val="dk1"/>
                          </a:solidFill>
                          <a:effectLst/>
                          <a:latin typeface="+mn-lt"/>
                          <a:ea typeface="+mn-ea"/>
                          <a:cs typeface="+mn-cs"/>
                        </a:rPr>
                        <a:t>温度</a:t>
                      </a:r>
                      <a:endParaRPr lang="zh-CN" altLang="en-US" dirty="0"/>
                    </a:p>
                  </a:txBody>
                  <a:tcPr/>
                </a:tc>
                <a:tc>
                  <a:txBody>
                    <a:bodyPr/>
                    <a:lstStyle/>
                    <a:p>
                      <a:r>
                        <a:rPr lang="zh-CN" altLang="zh-CN" sz="1600" kern="1200" dirty="0">
                          <a:solidFill>
                            <a:schemeClr val="dk1"/>
                          </a:solidFill>
                          <a:effectLst/>
                          <a:latin typeface="+mn-lt"/>
                          <a:ea typeface="+mn-ea"/>
                          <a:cs typeface="+mn-cs"/>
                        </a:rPr>
                        <a:t>知道物质存在的三中状态</a:t>
                      </a:r>
                      <a:r>
                        <a:rPr lang="en-US" altLang="zh-CN" sz="1600" kern="1200" dirty="0">
                          <a:solidFill>
                            <a:schemeClr val="dk1"/>
                          </a:solidFill>
                          <a:effectLst/>
                          <a:latin typeface="+mn-lt"/>
                          <a:ea typeface="+mn-ea"/>
                          <a:cs typeface="+mn-cs"/>
                        </a:rPr>
                        <a:t>…</a:t>
                      </a:r>
                      <a:endParaRPr lang="zh-CN" altLang="en-US" sz="1600" dirty="0"/>
                    </a:p>
                  </a:txBody>
                  <a:tcPr/>
                </a:tc>
                <a:extLst>
                  <a:ext uri="{0D108BD9-81ED-4DB2-BD59-A6C34878D82A}">
                    <a16:rowId xmlns:a16="http://schemas.microsoft.com/office/drawing/2014/main" val="4148278379"/>
                  </a:ext>
                </a:extLst>
              </a:tr>
            </a:tbl>
          </a:graphicData>
        </a:graphic>
      </p:graphicFrame>
    </p:spTree>
    <p:extLst>
      <p:ext uri="{BB962C8B-B14F-4D97-AF65-F5344CB8AC3E}">
        <p14:creationId xmlns:p14="http://schemas.microsoft.com/office/powerpoint/2010/main" val="319602557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中考改革变化</a:t>
            </a:r>
            <a:r>
              <a:rPr lang="en-US" altLang="zh-CN" dirty="0"/>
              <a:t>——</a:t>
            </a:r>
            <a:r>
              <a:rPr lang="zh-CN" altLang="en-US" dirty="0"/>
              <a:t>考分变化</a:t>
            </a:r>
            <a:r>
              <a:rPr lang="en-US" altLang="zh-CN" dirty="0"/>
              <a:t>2020</a:t>
            </a:r>
            <a:r>
              <a:rPr lang="zh-CN" altLang="en-US" dirty="0"/>
              <a:t>年</a:t>
            </a:r>
            <a:endParaRPr lang="zh-CN" altLang="en-US" dirty="0">
              <a:ea typeface="+mn-ea"/>
              <a:cs typeface="+mn-ea"/>
            </a:endParaRPr>
          </a:p>
        </p:txBody>
      </p:sp>
      <p:grpSp>
        <p:nvGrpSpPr>
          <p:cNvPr id="24" name="组合 23">
            <a:extLst>
              <a:ext uri="{FF2B5EF4-FFF2-40B4-BE49-F238E27FC236}">
                <a16:creationId xmlns:a16="http://schemas.microsoft.com/office/drawing/2014/main" id="{3AF0A2B0-1246-4CF2-B2B3-6C37FF04A235}"/>
              </a:ext>
            </a:extLst>
          </p:cNvPr>
          <p:cNvGrpSpPr/>
          <p:nvPr/>
        </p:nvGrpSpPr>
        <p:grpSpPr>
          <a:xfrm>
            <a:off x="1914525" y="1325662"/>
            <a:ext cx="8582025" cy="5037038"/>
            <a:chOff x="942975" y="1325662"/>
            <a:chExt cx="8843965" cy="5322770"/>
          </a:xfrm>
        </p:grpSpPr>
        <p:grpSp>
          <p:nvGrpSpPr>
            <p:cNvPr id="43" name="组合 42">
              <a:extLst>
                <a:ext uri="{FF2B5EF4-FFF2-40B4-BE49-F238E27FC236}">
                  <a16:creationId xmlns:a16="http://schemas.microsoft.com/office/drawing/2014/main" id="{E83BC64C-2A1C-456A-A746-B6C787BFDE9B}"/>
                </a:ext>
              </a:extLst>
            </p:cNvPr>
            <p:cNvGrpSpPr/>
            <p:nvPr/>
          </p:nvGrpSpPr>
          <p:grpSpPr>
            <a:xfrm>
              <a:off x="942975" y="1325662"/>
              <a:ext cx="5863772" cy="5322770"/>
              <a:chOff x="945996" y="426240"/>
              <a:chExt cx="7228889" cy="6363552"/>
            </a:xfrm>
            <a:solidFill>
              <a:srgbClr val="A8D1C7"/>
            </a:solidFill>
            <a:effectLst>
              <a:outerShdw blurRad="50800" dist="38100" dir="2700000" algn="tl" rotWithShape="0">
                <a:prstClr val="black">
                  <a:alpha val="40000"/>
                </a:prstClr>
              </a:outerShdw>
            </a:effectLst>
          </p:grpSpPr>
          <p:sp>
            <p:nvSpPr>
              <p:cNvPr id="44" name="未知">
                <a:hlinkClick r:id="" action="ppaction://macro?name=Slide1.未知_click" highlightClick="1"/>
                <a:hlinkHover r:id="" action="ppaction://noaction" highlightClick="1"/>
                <a:extLst>
                  <a:ext uri="{FF2B5EF4-FFF2-40B4-BE49-F238E27FC236}">
                    <a16:creationId xmlns:a16="http://schemas.microsoft.com/office/drawing/2014/main" id="{B933C5BA-8A8C-4661-B8CD-FB1CA669A613}"/>
                  </a:ext>
                </a:extLst>
              </p:cNvPr>
              <p:cNvSpPr/>
              <p:nvPr/>
            </p:nvSpPr>
            <p:spPr bwMode="auto">
              <a:xfrm>
                <a:off x="945996" y="426240"/>
                <a:ext cx="7228889" cy="6363552"/>
              </a:xfrm>
              <a:custGeom>
                <a:avLst/>
                <a:gdLst>
                  <a:gd name="T0" fmla="*/ 696 w 1327"/>
                  <a:gd name="T1" fmla="*/ 1125 h 1167"/>
                  <a:gd name="T2" fmla="*/ 709 w 1327"/>
                  <a:gd name="T3" fmla="*/ 1037 h 1167"/>
                  <a:gd name="T4" fmla="*/ 780 w 1327"/>
                  <a:gd name="T5" fmla="*/ 883 h 1167"/>
                  <a:gd name="T6" fmla="*/ 814 w 1327"/>
                  <a:gd name="T7" fmla="*/ 787 h 1167"/>
                  <a:gd name="T8" fmla="*/ 881 w 1327"/>
                  <a:gd name="T9" fmla="*/ 872 h 1167"/>
                  <a:gd name="T10" fmla="*/ 1000 w 1327"/>
                  <a:gd name="T11" fmla="*/ 883 h 1167"/>
                  <a:gd name="T12" fmla="*/ 1064 w 1327"/>
                  <a:gd name="T13" fmla="*/ 896 h 1167"/>
                  <a:gd name="T14" fmla="*/ 1064 w 1327"/>
                  <a:gd name="T15" fmla="*/ 834 h 1167"/>
                  <a:gd name="T16" fmla="*/ 1044 w 1327"/>
                  <a:gd name="T17" fmla="*/ 770 h 1167"/>
                  <a:gd name="T18" fmla="*/ 1067 w 1327"/>
                  <a:gd name="T19" fmla="*/ 720 h 1167"/>
                  <a:gd name="T20" fmla="*/ 1024 w 1327"/>
                  <a:gd name="T21" fmla="*/ 680 h 1167"/>
                  <a:gd name="T22" fmla="*/ 994 w 1327"/>
                  <a:gd name="T23" fmla="*/ 666 h 1167"/>
                  <a:gd name="T24" fmla="*/ 976 w 1327"/>
                  <a:gd name="T25" fmla="*/ 633 h 1167"/>
                  <a:gd name="T26" fmla="*/ 1027 w 1327"/>
                  <a:gd name="T27" fmla="*/ 577 h 1167"/>
                  <a:gd name="T28" fmla="*/ 1081 w 1327"/>
                  <a:gd name="T29" fmla="*/ 539 h 1167"/>
                  <a:gd name="T30" fmla="*/ 1166 w 1327"/>
                  <a:gd name="T31" fmla="*/ 550 h 1167"/>
                  <a:gd name="T32" fmla="*/ 1236 w 1327"/>
                  <a:gd name="T33" fmla="*/ 428 h 1167"/>
                  <a:gd name="T34" fmla="*/ 1272 w 1327"/>
                  <a:gd name="T35" fmla="*/ 401 h 1167"/>
                  <a:gd name="T36" fmla="*/ 1284 w 1327"/>
                  <a:gd name="T37" fmla="*/ 345 h 1167"/>
                  <a:gd name="T38" fmla="*/ 1322 w 1327"/>
                  <a:gd name="T39" fmla="*/ 312 h 1167"/>
                  <a:gd name="T40" fmla="*/ 1292 w 1327"/>
                  <a:gd name="T41" fmla="*/ 264 h 1167"/>
                  <a:gd name="T42" fmla="*/ 1303 w 1327"/>
                  <a:gd name="T43" fmla="*/ 234 h 1167"/>
                  <a:gd name="T44" fmla="*/ 1255 w 1327"/>
                  <a:gd name="T45" fmla="*/ 241 h 1167"/>
                  <a:gd name="T46" fmla="*/ 1165 w 1327"/>
                  <a:gd name="T47" fmla="*/ 207 h 1167"/>
                  <a:gd name="T48" fmla="*/ 1131 w 1327"/>
                  <a:gd name="T49" fmla="*/ 211 h 1167"/>
                  <a:gd name="T50" fmla="*/ 1022 w 1327"/>
                  <a:gd name="T51" fmla="*/ 179 h 1167"/>
                  <a:gd name="T52" fmla="*/ 962 w 1327"/>
                  <a:gd name="T53" fmla="*/ 196 h 1167"/>
                  <a:gd name="T54" fmla="*/ 925 w 1327"/>
                  <a:gd name="T55" fmla="*/ 217 h 1167"/>
                  <a:gd name="T56" fmla="*/ 853 w 1327"/>
                  <a:gd name="T57" fmla="*/ 218 h 1167"/>
                  <a:gd name="T58" fmla="*/ 810 w 1327"/>
                  <a:gd name="T59" fmla="*/ 135 h 1167"/>
                  <a:gd name="T60" fmla="*/ 730 w 1327"/>
                  <a:gd name="T61" fmla="*/ 80 h 1167"/>
                  <a:gd name="T62" fmla="*/ 651 w 1327"/>
                  <a:gd name="T63" fmla="*/ 22 h 1167"/>
                  <a:gd name="T64" fmla="*/ 590 w 1327"/>
                  <a:gd name="T65" fmla="*/ 60 h 1167"/>
                  <a:gd name="T66" fmla="*/ 595 w 1327"/>
                  <a:gd name="T67" fmla="*/ 112 h 1167"/>
                  <a:gd name="T68" fmla="*/ 556 w 1327"/>
                  <a:gd name="T69" fmla="*/ 166 h 1167"/>
                  <a:gd name="T70" fmla="*/ 528 w 1327"/>
                  <a:gd name="T71" fmla="*/ 167 h 1167"/>
                  <a:gd name="T72" fmla="*/ 517 w 1327"/>
                  <a:gd name="T73" fmla="*/ 138 h 1167"/>
                  <a:gd name="T74" fmla="*/ 493 w 1327"/>
                  <a:gd name="T75" fmla="*/ 173 h 1167"/>
                  <a:gd name="T76" fmla="*/ 452 w 1327"/>
                  <a:gd name="T77" fmla="*/ 190 h 1167"/>
                  <a:gd name="T78" fmla="*/ 396 w 1327"/>
                  <a:gd name="T79" fmla="*/ 246 h 1167"/>
                  <a:gd name="T80" fmla="*/ 342 w 1327"/>
                  <a:gd name="T81" fmla="*/ 256 h 1167"/>
                  <a:gd name="T82" fmla="*/ 299 w 1327"/>
                  <a:gd name="T83" fmla="*/ 200 h 1167"/>
                  <a:gd name="T84" fmla="*/ 173 w 1327"/>
                  <a:gd name="T85" fmla="*/ 160 h 1167"/>
                  <a:gd name="T86" fmla="*/ 82 w 1327"/>
                  <a:gd name="T87" fmla="*/ 52 h 1167"/>
                  <a:gd name="T88" fmla="*/ 50 w 1327"/>
                  <a:gd name="T89" fmla="*/ 83 h 1167"/>
                  <a:gd name="T90" fmla="*/ 36 w 1327"/>
                  <a:gd name="T91" fmla="*/ 148 h 1167"/>
                  <a:gd name="T92" fmla="*/ 38 w 1327"/>
                  <a:gd name="T93" fmla="*/ 202 h 1167"/>
                  <a:gd name="T94" fmla="*/ 111 w 1327"/>
                  <a:gd name="T95" fmla="*/ 318 h 1167"/>
                  <a:gd name="T96" fmla="*/ 176 w 1327"/>
                  <a:gd name="T97" fmla="*/ 419 h 1167"/>
                  <a:gd name="T98" fmla="*/ 175 w 1327"/>
                  <a:gd name="T99" fmla="*/ 470 h 1167"/>
                  <a:gd name="T100" fmla="*/ 201 w 1327"/>
                  <a:gd name="T101" fmla="*/ 536 h 1167"/>
                  <a:gd name="T102" fmla="*/ 215 w 1327"/>
                  <a:gd name="T103" fmla="*/ 665 h 1167"/>
                  <a:gd name="T104" fmla="*/ 241 w 1327"/>
                  <a:gd name="T105" fmla="*/ 854 h 1167"/>
                  <a:gd name="T106" fmla="*/ 270 w 1327"/>
                  <a:gd name="T107" fmla="*/ 852 h 1167"/>
                  <a:gd name="T108" fmla="*/ 289 w 1327"/>
                  <a:gd name="T109" fmla="*/ 809 h 1167"/>
                  <a:gd name="T110" fmla="*/ 326 w 1327"/>
                  <a:gd name="T111" fmla="*/ 819 h 1167"/>
                  <a:gd name="T112" fmla="*/ 378 w 1327"/>
                  <a:gd name="T113" fmla="*/ 919 h 1167"/>
                  <a:gd name="T114" fmla="*/ 431 w 1327"/>
                  <a:gd name="T115" fmla="*/ 914 h 1167"/>
                  <a:gd name="T116" fmla="*/ 456 w 1327"/>
                  <a:gd name="T117" fmla="*/ 961 h 1167"/>
                  <a:gd name="T118" fmla="*/ 509 w 1327"/>
                  <a:gd name="T119" fmla="*/ 1041 h 1167"/>
                  <a:gd name="T120" fmla="*/ 541 w 1327"/>
                  <a:gd name="T121" fmla="*/ 1066 h 1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27" h="1167">
                    <a:moveTo>
                      <a:pt x="573" y="1145"/>
                    </a:moveTo>
                    <a:cubicBezTo>
                      <a:pt x="573" y="1145"/>
                      <a:pt x="583" y="1167"/>
                      <a:pt x="600" y="1152"/>
                    </a:cubicBezTo>
                    <a:cubicBezTo>
                      <a:pt x="600" y="1152"/>
                      <a:pt x="626" y="1165"/>
                      <a:pt x="630" y="1140"/>
                    </a:cubicBezTo>
                    <a:cubicBezTo>
                      <a:pt x="630" y="1140"/>
                      <a:pt x="674" y="1114"/>
                      <a:pt x="679" y="1116"/>
                    </a:cubicBezTo>
                    <a:cubicBezTo>
                      <a:pt x="679" y="1116"/>
                      <a:pt x="686" y="1145"/>
                      <a:pt x="696" y="1125"/>
                    </a:cubicBezTo>
                    <a:cubicBezTo>
                      <a:pt x="696" y="1125"/>
                      <a:pt x="707" y="1118"/>
                      <a:pt x="716" y="1119"/>
                    </a:cubicBezTo>
                    <a:cubicBezTo>
                      <a:pt x="726" y="1120"/>
                      <a:pt x="728" y="1089"/>
                      <a:pt x="728" y="1089"/>
                    </a:cubicBezTo>
                    <a:cubicBezTo>
                      <a:pt x="728" y="1089"/>
                      <a:pt x="735" y="1084"/>
                      <a:pt x="728" y="1078"/>
                    </a:cubicBezTo>
                    <a:cubicBezTo>
                      <a:pt x="728" y="1078"/>
                      <a:pt x="724" y="1061"/>
                      <a:pt x="721" y="1052"/>
                    </a:cubicBezTo>
                    <a:cubicBezTo>
                      <a:pt x="718" y="1044"/>
                      <a:pt x="709" y="1037"/>
                      <a:pt x="709" y="1037"/>
                    </a:cubicBezTo>
                    <a:cubicBezTo>
                      <a:pt x="709" y="1037"/>
                      <a:pt x="699" y="951"/>
                      <a:pt x="721" y="971"/>
                    </a:cubicBezTo>
                    <a:cubicBezTo>
                      <a:pt x="721" y="971"/>
                      <a:pt x="739" y="969"/>
                      <a:pt x="739" y="951"/>
                    </a:cubicBezTo>
                    <a:cubicBezTo>
                      <a:pt x="739" y="951"/>
                      <a:pt x="755" y="926"/>
                      <a:pt x="767" y="917"/>
                    </a:cubicBezTo>
                    <a:cubicBezTo>
                      <a:pt x="772" y="911"/>
                      <a:pt x="772" y="911"/>
                      <a:pt x="772" y="911"/>
                    </a:cubicBezTo>
                    <a:cubicBezTo>
                      <a:pt x="780" y="883"/>
                      <a:pt x="780" y="883"/>
                      <a:pt x="780" y="883"/>
                    </a:cubicBezTo>
                    <a:cubicBezTo>
                      <a:pt x="763" y="867"/>
                      <a:pt x="763" y="867"/>
                      <a:pt x="763" y="867"/>
                    </a:cubicBezTo>
                    <a:cubicBezTo>
                      <a:pt x="763" y="867"/>
                      <a:pt x="776" y="835"/>
                      <a:pt x="792" y="845"/>
                    </a:cubicBezTo>
                    <a:cubicBezTo>
                      <a:pt x="792" y="845"/>
                      <a:pt x="803" y="850"/>
                      <a:pt x="809" y="835"/>
                    </a:cubicBezTo>
                    <a:cubicBezTo>
                      <a:pt x="815" y="820"/>
                      <a:pt x="816" y="823"/>
                      <a:pt x="807" y="813"/>
                    </a:cubicBezTo>
                    <a:cubicBezTo>
                      <a:pt x="797" y="804"/>
                      <a:pt x="801" y="782"/>
                      <a:pt x="814" y="787"/>
                    </a:cubicBezTo>
                    <a:cubicBezTo>
                      <a:pt x="826" y="791"/>
                      <a:pt x="843" y="785"/>
                      <a:pt x="851" y="782"/>
                    </a:cubicBezTo>
                    <a:cubicBezTo>
                      <a:pt x="859" y="779"/>
                      <a:pt x="900" y="776"/>
                      <a:pt x="870" y="794"/>
                    </a:cubicBezTo>
                    <a:cubicBezTo>
                      <a:pt x="845" y="809"/>
                      <a:pt x="878" y="828"/>
                      <a:pt x="878" y="828"/>
                    </a:cubicBezTo>
                    <a:cubicBezTo>
                      <a:pt x="878" y="828"/>
                      <a:pt x="907" y="843"/>
                      <a:pt x="882" y="859"/>
                    </a:cubicBezTo>
                    <a:cubicBezTo>
                      <a:pt x="882" y="859"/>
                      <a:pt x="868" y="860"/>
                      <a:pt x="881" y="872"/>
                    </a:cubicBezTo>
                    <a:cubicBezTo>
                      <a:pt x="893" y="884"/>
                      <a:pt x="914" y="900"/>
                      <a:pt x="926" y="885"/>
                    </a:cubicBezTo>
                    <a:cubicBezTo>
                      <a:pt x="946" y="881"/>
                      <a:pt x="946" y="881"/>
                      <a:pt x="946" y="881"/>
                    </a:cubicBezTo>
                    <a:cubicBezTo>
                      <a:pt x="946" y="881"/>
                      <a:pt x="950" y="827"/>
                      <a:pt x="985" y="862"/>
                    </a:cubicBezTo>
                    <a:cubicBezTo>
                      <a:pt x="985" y="862"/>
                      <a:pt x="999" y="854"/>
                      <a:pt x="991" y="875"/>
                    </a:cubicBezTo>
                    <a:cubicBezTo>
                      <a:pt x="991" y="875"/>
                      <a:pt x="985" y="889"/>
                      <a:pt x="1000" y="883"/>
                    </a:cubicBezTo>
                    <a:cubicBezTo>
                      <a:pt x="1000" y="883"/>
                      <a:pt x="1005" y="881"/>
                      <a:pt x="997" y="893"/>
                    </a:cubicBezTo>
                    <a:cubicBezTo>
                      <a:pt x="997" y="893"/>
                      <a:pt x="993" y="905"/>
                      <a:pt x="1013" y="895"/>
                    </a:cubicBezTo>
                    <a:cubicBezTo>
                      <a:pt x="1033" y="885"/>
                      <a:pt x="1046" y="904"/>
                      <a:pt x="1046" y="904"/>
                    </a:cubicBezTo>
                    <a:cubicBezTo>
                      <a:pt x="1046" y="904"/>
                      <a:pt x="1050" y="904"/>
                      <a:pt x="1053" y="896"/>
                    </a:cubicBezTo>
                    <a:cubicBezTo>
                      <a:pt x="1064" y="896"/>
                      <a:pt x="1064" y="896"/>
                      <a:pt x="1064" y="896"/>
                    </a:cubicBezTo>
                    <a:cubicBezTo>
                      <a:pt x="1064" y="896"/>
                      <a:pt x="1072" y="885"/>
                      <a:pt x="1085" y="889"/>
                    </a:cubicBezTo>
                    <a:cubicBezTo>
                      <a:pt x="1102" y="881"/>
                      <a:pt x="1102" y="881"/>
                      <a:pt x="1102" y="881"/>
                    </a:cubicBezTo>
                    <a:cubicBezTo>
                      <a:pt x="1102" y="881"/>
                      <a:pt x="1143" y="898"/>
                      <a:pt x="1105" y="833"/>
                    </a:cubicBezTo>
                    <a:cubicBezTo>
                      <a:pt x="1105" y="833"/>
                      <a:pt x="1090" y="818"/>
                      <a:pt x="1081" y="840"/>
                    </a:cubicBezTo>
                    <a:cubicBezTo>
                      <a:pt x="1064" y="834"/>
                      <a:pt x="1064" y="834"/>
                      <a:pt x="1064" y="834"/>
                    </a:cubicBezTo>
                    <a:cubicBezTo>
                      <a:pt x="1064" y="832"/>
                      <a:pt x="1064" y="832"/>
                      <a:pt x="1064" y="832"/>
                    </a:cubicBezTo>
                    <a:cubicBezTo>
                      <a:pt x="1062" y="825"/>
                      <a:pt x="1062" y="825"/>
                      <a:pt x="1062" y="825"/>
                    </a:cubicBezTo>
                    <a:cubicBezTo>
                      <a:pt x="1053" y="812"/>
                      <a:pt x="1053" y="812"/>
                      <a:pt x="1053" y="812"/>
                    </a:cubicBezTo>
                    <a:cubicBezTo>
                      <a:pt x="1053" y="812"/>
                      <a:pt x="1044" y="810"/>
                      <a:pt x="1037" y="815"/>
                    </a:cubicBezTo>
                    <a:cubicBezTo>
                      <a:pt x="1037" y="815"/>
                      <a:pt x="1014" y="775"/>
                      <a:pt x="1044" y="770"/>
                    </a:cubicBezTo>
                    <a:cubicBezTo>
                      <a:pt x="1056" y="768"/>
                      <a:pt x="1056" y="768"/>
                      <a:pt x="1056" y="768"/>
                    </a:cubicBezTo>
                    <a:cubicBezTo>
                      <a:pt x="1056" y="768"/>
                      <a:pt x="1068" y="730"/>
                      <a:pt x="1078" y="758"/>
                    </a:cubicBezTo>
                    <a:cubicBezTo>
                      <a:pt x="1086" y="761"/>
                      <a:pt x="1086" y="761"/>
                      <a:pt x="1086" y="761"/>
                    </a:cubicBezTo>
                    <a:cubicBezTo>
                      <a:pt x="1086" y="761"/>
                      <a:pt x="1142" y="815"/>
                      <a:pt x="1105" y="742"/>
                    </a:cubicBezTo>
                    <a:cubicBezTo>
                      <a:pt x="1105" y="742"/>
                      <a:pt x="1097" y="714"/>
                      <a:pt x="1067" y="720"/>
                    </a:cubicBezTo>
                    <a:cubicBezTo>
                      <a:pt x="1059" y="719"/>
                      <a:pt x="1059" y="719"/>
                      <a:pt x="1059" y="719"/>
                    </a:cubicBezTo>
                    <a:cubicBezTo>
                      <a:pt x="1059" y="719"/>
                      <a:pt x="1053" y="714"/>
                      <a:pt x="1050" y="721"/>
                    </a:cubicBezTo>
                    <a:cubicBezTo>
                      <a:pt x="1050" y="721"/>
                      <a:pt x="1039" y="727"/>
                      <a:pt x="1035" y="711"/>
                    </a:cubicBezTo>
                    <a:cubicBezTo>
                      <a:pt x="1035" y="711"/>
                      <a:pt x="1033" y="686"/>
                      <a:pt x="1026" y="684"/>
                    </a:cubicBezTo>
                    <a:cubicBezTo>
                      <a:pt x="1024" y="680"/>
                      <a:pt x="1024" y="680"/>
                      <a:pt x="1024" y="680"/>
                    </a:cubicBezTo>
                    <a:cubicBezTo>
                      <a:pt x="1024" y="673"/>
                      <a:pt x="1024" y="673"/>
                      <a:pt x="1024" y="673"/>
                    </a:cubicBezTo>
                    <a:cubicBezTo>
                      <a:pt x="1007" y="676"/>
                      <a:pt x="1007" y="676"/>
                      <a:pt x="1007" y="676"/>
                    </a:cubicBezTo>
                    <a:cubicBezTo>
                      <a:pt x="994" y="676"/>
                      <a:pt x="994" y="676"/>
                      <a:pt x="994" y="676"/>
                    </a:cubicBezTo>
                    <a:cubicBezTo>
                      <a:pt x="994" y="673"/>
                      <a:pt x="994" y="673"/>
                      <a:pt x="994" y="673"/>
                    </a:cubicBezTo>
                    <a:cubicBezTo>
                      <a:pt x="994" y="666"/>
                      <a:pt x="994" y="666"/>
                      <a:pt x="994" y="666"/>
                    </a:cubicBezTo>
                    <a:cubicBezTo>
                      <a:pt x="991" y="661"/>
                      <a:pt x="991" y="661"/>
                      <a:pt x="991" y="661"/>
                    </a:cubicBezTo>
                    <a:cubicBezTo>
                      <a:pt x="984" y="656"/>
                      <a:pt x="984" y="656"/>
                      <a:pt x="984" y="656"/>
                    </a:cubicBezTo>
                    <a:cubicBezTo>
                      <a:pt x="979" y="651"/>
                      <a:pt x="979" y="651"/>
                      <a:pt x="979" y="651"/>
                    </a:cubicBezTo>
                    <a:cubicBezTo>
                      <a:pt x="976" y="642"/>
                      <a:pt x="976" y="642"/>
                      <a:pt x="976" y="642"/>
                    </a:cubicBezTo>
                    <a:cubicBezTo>
                      <a:pt x="976" y="633"/>
                      <a:pt x="976" y="633"/>
                      <a:pt x="976" y="633"/>
                    </a:cubicBezTo>
                    <a:cubicBezTo>
                      <a:pt x="976" y="633"/>
                      <a:pt x="1001" y="622"/>
                      <a:pt x="1002" y="603"/>
                    </a:cubicBezTo>
                    <a:cubicBezTo>
                      <a:pt x="1006" y="601"/>
                      <a:pt x="1006" y="601"/>
                      <a:pt x="1006" y="601"/>
                    </a:cubicBezTo>
                    <a:cubicBezTo>
                      <a:pt x="1021" y="601"/>
                      <a:pt x="1021" y="601"/>
                      <a:pt x="1021" y="601"/>
                    </a:cubicBezTo>
                    <a:cubicBezTo>
                      <a:pt x="1022" y="597"/>
                      <a:pt x="1022" y="597"/>
                      <a:pt x="1022" y="597"/>
                    </a:cubicBezTo>
                    <a:cubicBezTo>
                      <a:pt x="1022" y="597"/>
                      <a:pt x="1022" y="585"/>
                      <a:pt x="1027" y="577"/>
                    </a:cubicBezTo>
                    <a:cubicBezTo>
                      <a:pt x="1023" y="572"/>
                      <a:pt x="1023" y="572"/>
                      <a:pt x="1023" y="572"/>
                    </a:cubicBezTo>
                    <a:cubicBezTo>
                      <a:pt x="1004" y="566"/>
                      <a:pt x="1004" y="566"/>
                      <a:pt x="1004" y="566"/>
                    </a:cubicBezTo>
                    <a:cubicBezTo>
                      <a:pt x="1004" y="566"/>
                      <a:pt x="995" y="559"/>
                      <a:pt x="1011" y="544"/>
                    </a:cubicBezTo>
                    <a:cubicBezTo>
                      <a:pt x="1011" y="544"/>
                      <a:pt x="999" y="518"/>
                      <a:pt x="1040" y="522"/>
                    </a:cubicBezTo>
                    <a:cubicBezTo>
                      <a:pt x="1040" y="522"/>
                      <a:pt x="1072" y="533"/>
                      <a:pt x="1081" y="539"/>
                    </a:cubicBezTo>
                    <a:cubicBezTo>
                      <a:pt x="1088" y="535"/>
                      <a:pt x="1088" y="535"/>
                      <a:pt x="1088" y="535"/>
                    </a:cubicBezTo>
                    <a:cubicBezTo>
                      <a:pt x="1088" y="535"/>
                      <a:pt x="1103" y="508"/>
                      <a:pt x="1122" y="535"/>
                    </a:cubicBezTo>
                    <a:cubicBezTo>
                      <a:pt x="1122" y="535"/>
                      <a:pt x="1136" y="557"/>
                      <a:pt x="1146" y="556"/>
                    </a:cubicBezTo>
                    <a:cubicBezTo>
                      <a:pt x="1155" y="555"/>
                      <a:pt x="1157" y="552"/>
                      <a:pt x="1162" y="558"/>
                    </a:cubicBezTo>
                    <a:cubicBezTo>
                      <a:pt x="1166" y="563"/>
                      <a:pt x="1166" y="550"/>
                      <a:pt x="1166" y="550"/>
                    </a:cubicBezTo>
                    <a:cubicBezTo>
                      <a:pt x="1174" y="551"/>
                      <a:pt x="1174" y="551"/>
                      <a:pt x="1174" y="551"/>
                    </a:cubicBezTo>
                    <a:cubicBezTo>
                      <a:pt x="1210" y="483"/>
                      <a:pt x="1210" y="483"/>
                      <a:pt x="1210" y="483"/>
                    </a:cubicBezTo>
                    <a:cubicBezTo>
                      <a:pt x="1210" y="483"/>
                      <a:pt x="1218" y="472"/>
                      <a:pt x="1210" y="456"/>
                    </a:cubicBezTo>
                    <a:cubicBezTo>
                      <a:pt x="1202" y="440"/>
                      <a:pt x="1219" y="434"/>
                      <a:pt x="1219" y="434"/>
                    </a:cubicBezTo>
                    <a:cubicBezTo>
                      <a:pt x="1219" y="434"/>
                      <a:pt x="1228" y="439"/>
                      <a:pt x="1236" y="428"/>
                    </a:cubicBezTo>
                    <a:cubicBezTo>
                      <a:pt x="1236" y="428"/>
                      <a:pt x="1244" y="427"/>
                      <a:pt x="1246" y="439"/>
                    </a:cubicBezTo>
                    <a:cubicBezTo>
                      <a:pt x="1246" y="439"/>
                      <a:pt x="1255" y="448"/>
                      <a:pt x="1263" y="427"/>
                    </a:cubicBezTo>
                    <a:cubicBezTo>
                      <a:pt x="1263" y="427"/>
                      <a:pt x="1268" y="423"/>
                      <a:pt x="1263" y="419"/>
                    </a:cubicBezTo>
                    <a:cubicBezTo>
                      <a:pt x="1257" y="415"/>
                      <a:pt x="1265" y="409"/>
                      <a:pt x="1265" y="409"/>
                    </a:cubicBezTo>
                    <a:cubicBezTo>
                      <a:pt x="1272" y="401"/>
                      <a:pt x="1272" y="401"/>
                      <a:pt x="1272" y="401"/>
                    </a:cubicBezTo>
                    <a:cubicBezTo>
                      <a:pt x="1269" y="392"/>
                      <a:pt x="1269" y="392"/>
                      <a:pt x="1269" y="392"/>
                    </a:cubicBezTo>
                    <a:cubicBezTo>
                      <a:pt x="1274" y="383"/>
                      <a:pt x="1274" y="383"/>
                      <a:pt x="1274" y="383"/>
                    </a:cubicBezTo>
                    <a:cubicBezTo>
                      <a:pt x="1274" y="383"/>
                      <a:pt x="1274" y="379"/>
                      <a:pt x="1268" y="375"/>
                    </a:cubicBezTo>
                    <a:cubicBezTo>
                      <a:pt x="1261" y="372"/>
                      <a:pt x="1281" y="360"/>
                      <a:pt x="1281" y="360"/>
                    </a:cubicBezTo>
                    <a:cubicBezTo>
                      <a:pt x="1281" y="360"/>
                      <a:pt x="1284" y="351"/>
                      <a:pt x="1284" y="345"/>
                    </a:cubicBezTo>
                    <a:cubicBezTo>
                      <a:pt x="1284" y="338"/>
                      <a:pt x="1290" y="341"/>
                      <a:pt x="1290" y="341"/>
                    </a:cubicBezTo>
                    <a:cubicBezTo>
                      <a:pt x="1290" y="341"/>
                      <a:pt x="1281" y="327"/>
                      <a:pt x="1301" y="329"/>
                    </a:cubicBezTo>
                    <a:cubicBezTo>
                      <a:pt x="1305" y="324"/>
                      <a:pt x="1305" y="324"/>
                      <a:pt x="1305" y="324"/>
                    </a:cubicBezTo>
                    <a:cubicBezTo>
                      <a:pt x="1305" y="320"/>
                      <a:pt x="1305" y="320"/>
                      <a:pt x="1305" y="320"/>
                    </a:cubicBezTo>
                    <a:cubicBezTo>
                      <a:pt x="1322" y="312"/>
                      <a:pt x="1322" y="312"/>
                      <a:pt x="1322" y="312"/>
                    </a:cubicBezTo>
                    <a:cubicBezTo>
                      <a:pt x="1322" y="312"/>
                      <a:pt x="1327" y="301"/>
                      <a:pt x="1317" y="299"/>
                    </a:cubicBezTo>
                    <a:cubicBezTo>
                      <a:pt x="1317" y="294"/>
                      <a:pt x="1317" y="294"/>
                      <a:pt x="1317" y="294"/>
                    </a:cubicBezTo>
                    <a:cubicBezTo>
                      <a:pt x="1312" y="292"/>
                      <a:pt x="1312" y="292"/>
                      <a:pt x="1312" y="292"/>
                    </a:cubicBezTo>
                    <a:cubicBezTo>
                      <a:pt x="1282" y="267"/>
                      <a:pt x="1282" y="267"/>
                      <a:pt x="1282" y="267"/>
                    </a:cubicBezTo>
                    <a:cubicBezTo>
                      <a:pt x="1282" y="267"/>
                      <a:pt x="1282" y="261"/>
                      <a:pt x="1292" y="264"/>
                    </a:cubicBezTo>
                    <a:cubicBezTo>
                      <a:pt x="1294" y="261"/>
                      <a:pt x="1294" y="261"/>
                      <a:pt x="1294" y="261"/>
                    </a:cubicBezTo>
                    <a:cubicBezTo>
                      <a:pt x="1294" y="252"/>
                      <a:pt x="1294" y="252"/>
                      <a:pt x="1294" y="252"/>
                    </a:cubicBezTo>
                    <a:cubicBezTo>
                      <a:pt x="1294" y="252"/>
                      <a:pt x="1315" y="254"/>
                      <a:pt x="1293" y="238"/>
                    </a:cubicBezTo>
                    <a:cubicBezTo>
                      <a:pt x="1295" y="235"/>
                      <a:pt x="1295" y="235"/>
                      <a:pt x="1295" y="235"/>
                    </a:cubicBezTo>
                    <a:cubicBezTo>
                      <a:pt x="1303" y="234"/>
                      <a:pt x="1303" y="234"/>
                      <a:pt x="1303" y="234"/>
                    </a:cubicBezTo>
                    <a:cubicBezTo>
                      <a:pt x="1303" y="234"/>
                      <a:pt x="1309" y="222"/>
                      <a:pt x="1293" y="225"/>
                    </a:cubicBezTo>
                    <a:cubicBezTo>
                      <a:pt x="1282" y="229"/>
                      <a:pt x="1282" y="229"/>
                      <a:pt x="1282" y="229"/>
                    </a:cubicBezTo>
                    <a:cubicBezTo>
                      <a:pt x="1276" y="227"/>
                      <a:pt x="1276" y="227"/>
                      <a:pt x="1276" y="227"/>
                    </a:cubicBezTo>
                    <a:cubicBezTo>
                      <a:pt x="1269" y="234"/>
                      <a:pt x="1269" y="234"/>
                      <a:pt x="1269" y="234"/>
                    </a:cubicBezTo>
                    <a:cubicBezTo>
                      <a:pt x="1255" y="241"/>
                      <a:pt x="1255" y="241"/>
                      <a:pt x="1255" y="241"/>
                    </a:cubicBezTo>
                    <a:cubicBezTo>
                      <a:pt x="1255" y="241"/>
                      <a:pt x="1243" y="257"/>
                      <a:pt x="1228" y="244"/>
                    </a:cubicBezTo>
                    <a:cubicBezTo>
                      <a:pt x="1213" y="230"/>
                      <a:pt x="1205" y="216"/>
                      <a:pt x="1187" y="221"/>
                    </a:cubicBezTo>
                    <a:cubicBezTo>
                      <a:pt x="1187" y="221"/>
                      <a:pt x="1172" y="230"/>
                      <a:pt x="1172" y="211"/>
                    </a:cubicBezTo>
                    <a:cubicBezTo>
                      <a:pt x="1173" y="207"/>
                      <a:pt x="1173" y="207"/>
                      <a:pt x="1173" y="207"/>
                    </a:cubicBezTo>
                    <a:cubicBezTo>
                      <a:pt x="1165" y="207"/>
                      <a:pt x="1165" y="207"/>
                      <a:pt x="1165" y="207"/>
                    </a:cubicBezTo>
                    <a:cubicBezTo>
                      <a:pt x="1165" y="207"/>
                      <a:pt x="1159" y="207"/>
                      <a:pt x="1158" y="211"/>
                    </a:cubicBezTo>
                    <a:cubicBezTo>
                      <a:pt x="1157" y="215"/>
                      <a:pt x="1157" y="224"/>
                      <a:pt x="1157" y="224"/>
                    </a:cubicBezTo>
                    <a:cubicBezTo>
                      <a:pt x="1157" y="224"/>
                      <a:pt x="1152" y="222"/>
                      <a:pt x="1149" y="221"/>
                    </a:cubicBezTo>
                    <a:cubicBezTo>
                      <a:pt x="1147" y="219"/>
                      <a:pt x="1134" y="213"/>
                      <a:pt x="1134" y="213"/>
                    </a:cubicBezTo>
                    <a:cubicBezTo>
                      <a:pt x="1131" y="211"/>
                      <a:pt x="1131" y="211"/>
                      <a:pt x="1131" y="211"/>
                    </a:cubicBezTo>
                    <a:cubicBezTo>
                      <a:pt x="1131" y="211"/>
                      <a:pt x="1138" y="173"/>
                      <a:pt x="1119" y="185"/>
                    </a:cubicBezTo>
                    <a:cubicBezTo>
                      <a:pt x="1100" y="196"/>
                      <a:pt x="1092" y="185"/>
                      <a:pt x="1092" y="185"/>
                    </a:cubicBezTo>
                    <a:cubicBezTo>
                      <a:pt x="1081" y="192"/>
                      <a:pt x="1081" y="192"/>
                      <a:pt x="1081" y="192"/>
                    </a:cubicBezTo>
                    <a:cubicBezTo>
                      <a:pt x="1081" y="192"/>
                      <a:pt x="1063" y="196"/>
                      <a:pt x="1064" y="203"/>
                    </a:cubicBezTo>
                    <a:cubicBezTo>
                      <a:pt x="1064" y="203"/>
                      <a:pt x="1026" y="204"/>
                      <a:pt x="1022" y="179"/>
                    </a:cubicBezTo>
                    <a:cubicBezTo>
                      <a:pt x="1022" y="179"/>
                      <a:pt x="1018" y="170"/>
                      <a:pt x="1011" y="177"/>
                    </a:cubicBezTo>
                    <a:cubicBezTo>
                      <a:pt x="1005" y="183"/>
                      <a:pt x="998" y="184"/>
                      <a:pt x="998" y="184"/>
                    </a:cubicBezTo>
                    <a:cubicBezTo>
                      <a:pt x="998" y="184"/>
                      <a:pt x="1000" y="194"/>
                      <a:pt x="979" y="192"/>
                    </a:cubicBezTo>
                    <a:cubicBezTo>
                      <a:pt x="973" y="201"/>
                      <a:pt x="973" y="201"/>
                      <a:pt x="973" y="201"/>
                    </a:cubicBezTo>
                    <a:cubicBezTo>
                      <a:pt x="973" y="201"/>
                      <a:pt x="963" y="211"/>
                      <a:pt x="962" y="196"/>
                    </a:cubicBezTo>
                    <a:cubicBezTo>
                      <a:pt x="962" y="195"/>
                      <a:pt x="962" y="195"/>
                      <a:pt x="962" y="194"/>
                    </a:cubicBezTo>
                    <a:cubicBezTo>
                      <a:pt x="961" y="176"/>
                      <a:pt x="944" y="169"/>
                      <a:pt x="938" y="187"/>
                    </a:cubicBezTo>
                    <a:cubicBezTo>
                      <a:pt x="938" y="187"/>
                      <a:pt x="940" y="192"/>
                      <a:pt x="947" y="195"/>
                    </a:cubicBezTo>
                    <a:cubicBezTo>
                      <a:pt x="947" y="195"/>
                      <a:pt x="948" y="201"/>
                      <a:pt x="939" y="206"/>
                    </a:cubicBezTo>
                    <a:cubicBezTo>
                      <a:pt x="930" y="212"/>
                      <a:pt x="925" y="217"/>
                      <a:pt x="925" y="217"/>
                    </a:cubicBezTo>
                    <a:cubicBezTo>
                      <a:pt x="918" y="217"/>
                      <a:pt x="918" y="217"/>
                      <a:pt x="918" y="217"/>
                    </a:cubicBezTo>
                    <a:cubicBezTo>
                      <a:pt x="918" y="221"/>
                      <a:pt x="918" y="221"/>
                      <a:pt x="918" y="221"/>
                    </a:cubicBezTo>
                    <a:cubicBezTo>
                      <a:pt x="918" y="221"/>
                      <a:pt x="907" y="233"/>
                      <a:pt x="899" y="218"/>
                    </a:cubicBezTo>
                    <a:cubicBezTo>
                      <a:pt x="887" y="225"/>
                      <a:pt x="887" y="225"/>
                      <a:pt x="887" y="225"/>
                    </a:cubicBezTo>
                    <a:cubicBezTo>
                      <a:pt x="887" y="225"/>
                      <a:pt x="868" y="215"/>
                      <a:pt x="853" y="218"/>
                    </a:cubicBezTo>
                    <a:cubicBezTo>
                      <a:pt x="853" y="218"/>
                      <a:pt x="843" y="206"/>
                      <a:pt x="831" y="206"/>
                    </a:cubicBezTo>
                    <a:cubicBezTo>
                      <a:pt x="819" y="205"/>
                      <a:pt x="806" y="193"/>
                      <a:pt x="820" y="183"/>
                    </a:cubicBezTo>
                    <a:cubicBezTo>
                      <a:pt x="833" y="172"/>
                      <a:pt x="823" y="171"/>
                      <a:pt x="813" y="170"/>
                    </a:cubicBezTo>
                    <a:cubicBezTo>
                      <a:pt x="803" y="169"/>
                      <a:pt x="811" y="161"/>
                      <a:pt x="817" y="157"/>
                    </a:cubicBezTo>
                    <a:cubicBezTo>
                      <a:pt x="822" y="153"/>
                      <a:pt x="810" y="135"/>
                      <a:pt x="810" y="135"/>
                    </a:cubicBezTo>
                    <a:cubicBezTo>
                      <a:pt x="821" y="135"/>
                      <a:pt x="821" y="135"/>
                      <a:pt x="821" y="135"/>
                    </a:cubicBezTo>
                    <a:cubicBezTo>
                      <a:pt x="821" y="135"/>
                      <a:pt x="829" y="129"/>
                      <a:pt x="810" y="123"/>
                    </a:cubicBezTo>
                    <a:cubicBezTo>
                      <a:pt x="791" y="116"/>
                      <a:pt x="788" y="88"/>
                      <a:pt x="788" y="88"/>
                    </a:cubicBezTo>
                    <a:cubicBezTo>
                      <a:pt x="788" y="88"/>
                      <a:pt x="770" y="77"/>
                      <a:pt x="743" y="87"/>
                    </a:cubicBezTo>
                    <a:cubicBezTo>
                      <a:pt x="743" y="87"/>
                      <a:pt x="733" y="84"/>
                      <a:pt x="730" y="80"/>
                    </a:cubicBezTo>
                    <a:cubicBezTo>
                      <a:pt x="727" y="76"/>
                      <a:pt x="717" y="86"/>
                      <a:pt x="717" y="86"/>
                    </a:cubicBezTo>
                    <a:cubicBezTo>
                      <a:pt x="717" y="86"/>
                      <a:pt x="719" y="58"/>
                      <a:pt x="702" y="76"/>
                    </a:cubicBezTo>
                    <a:cubicBezTo>
                      <a:pt x="702" y="76"/>
                      <a:pt x="680" y="90"/>
                      <a:pt x="674" y="68"/>
                    </a:cubicBezTo>
                    <a:cubicBezTo>
                      <a:pt x="669" y="46"/>
                      <a:pt x="665" y="47"/>
                      <a:pt x="665" y="47"/>
                    </a:cubicBezTo>
                    <a:cubicBezTo>
                      <a:pt x="665" y="47"/>
                      <a:pt x="686" y="26"/>
                      <a:pt x="651" y="22"/>
                    </a:cubicBezTo>
                    <a:cubicBezTo>
                      <a:pt x="647" y="9"/>
                      <a:pt x="647" y="9"/>
                      <a:pt x="647" y="9"/>
                    </a:cubicBezTo>
                    <a:cubicBezTo>
                      <a:pt x="638" y="0"/>
                      <a:pt x="638" y="0"/>
                      <a:pt x="638" y="0"/>
                    </a:cubicBezTo>
                    <a:cubicBezTo>
                      <a:pt x="638" y="0"/>
                      <a:pt x="640" y="6"/>
                      <a:pt x="631" y="13"/>
                    </a:cubicBezTo>
                    <a:cubicBezTo>
                      <a:pt x="621" y="20"/>
                      <a:pt x="609" y="22"/>
                      <a:pt x="610" y="38"/>
                    </a:cubicBezTo>
                    <a:cubicBezTo>
                      <a:pt x="610" y="38"/>
                      <a:pt x="591" y="29"/>
                      <a:pt x="590" y="60"/>
                    </a:cubicBezTo>
                    <a:cubicBezTo>
                      <a:pt x="586" y="62"/>
                      <a:pt x="586" y="62"/>
                      <a:pt x="586" y="62"/>
                    </a:cubicBezTo>
                    <a:cubicBezTo>
                      <a:pt x="557" y="55"/>
                      <a:pt x="557" y="55"/>
                      <a:pt x="557" y="55"/>
                    </a:cubicBezTo>
                    <a:cubicBezTo>
                      <a:pt x="557" y="61"/>
                      <a:pt x="557" y="61"/>
                      <a:pt x="557" y="61"/>
                    </a:cubicBezTo>
                    <a:cubicBezTo>
                      <a:pt x="574" y="86"/>
                      <a:pt x="574" y="86"/>
                      <a:pt x="574" y="86"/>
                    </a:cubicBezTo>
                    <a:cubicBezTo>
                      <a:pt x="574" y="86"/>
                      <a:pt x="573" y="111"/>
                      <a:pt x="595" y="112"/>
                    </a:cubicBezTo>
                    <a:cubicBezTo>
                      <a:pt x="595" y="112"/>
                      <a:pt x="600" y="135"/>
                      <a:pt x="585" y="137"/>
                    </a:cubicBezTo>
                    <a:cubicBezTo>
                      <a:pt x="570" y="138"/>
                      <a:pt x="571" y="164"/>
                      <a:pt x="571" y="164"/>
                    </a:cubicBezTo>
                    <a:cubicBezTo>
                      <a:pt x="560" y="156"/>
                      <a:pt x="560" y="156"/>
                      <a:pt x="560" y="156"/>
                    </a:cubicBezTo>
                    <a:cubicBezTo>
                      <a:pt x="557" y="159"/>
                      <a:pt x="557" y="159"/>
                      <a:pt x="557" y="159"/>
                    </a:cubicBezTo>
                    <a:cubicBezTo>
                      <a:pt x="556" y="166"/>
                      <a:pt x="556" y="166"/>
                      <a:pt x="556" y="166"/>
                    </a:cubicBezTo>
                    <a:cubicBezTo>
                      <a:pt x="556" y="166"/>
                      <a:pt x="538" y="173"/>
                      <a:pt x="537" y="180"/>
                    </a:cubicBezTo>
                    <a:cubicBezTo>
                      <a:pt x="532" y="182"/>
                      <a:pt x="532" y="182"/>
                      <a:pt x="532" y="182"/>
                    </a:cubicBezTo>
                    <a:cubicBezTo>
                      <a:pt x="528" y="177"/>
                      <a:pt x="528" y="177"/>
                      <a:pt x="528" y="177"/>
                    </a:cubicBezTo>
                    <a:cubicBezTo>
                      <a:pt x="528" y="171"/>
                      <a:pt x="528" y="171"/>
                      <a:pt x="528" y="171"/>
                    </a:cubicBezTo>
                    <a:cubicBezTo>
                      <a:pt x="528" y="167"/>
                      <a:pt x="528" y="167"/>
                      <a:pt x="528" y="167"/>
                    </a:cubicBezTo>
                    <a:cubicBezTo>
                      <a:pt x="526" y="166"/>
                      <a:pt x="526" y="166"/>
                      <a:pt x="526" y="166"/>
                    </a:cubicBezTo>
                    <a:cubicBezTo>
                      <a:pt x="522" y="161"/>
                      <a:pt x="522" y="161"/>
                      <a:pt x="522" y="161"/>
                    </a:cubicBezTo>
                    <a:cubicBezTo>
                      <a:pt x="522" y="161"/>
                      <a:pt x="546" y="138"/>
                      <a:pt x="525" y="115"/>
                    </a:cubicBezTo>
                    <a:cubicBezTo>
                      <a:pt x="521" y="117"/>
                      <a:pt x="521" y="117"/>
                      <a:pt x="521" y="117"/>
                    </a:cubicBezTo>
                    <a:cubicBezTo>
                      <a:pt x="517" y="138"/>
                      <a:pt x="517" y="138"/>
                      <a:pt x="517" y="138"/>
                    </a:cubicBezTo>
                    <a:cubicBezTo>
                      <a:pt x="517" y="138"/>
                      <a:pt x="493" y="155"/>
                      <a:pt x="513" y="156"/>
                    </a:cubicBezTo>
                    <a:cubicBezTo>
                      <a:pt x="513" y="156"/>
                      <a:pt x="523" y="160"/>
                      <a:pt x="512" y="166"/>
                    </a:cubicBezTo>
                    <a:cubicBezTo>
                      <a:pt x="512" y="166"/>
                      <a:pt x="502" y="177"/>
                      <a:pt x="504" y="181"/>
                    </a:cubicBezTo>
                    <a:cubicBezTo>
                      <a:pt x="501" y="180"/>
                      <a:pt x="501" y="180"/>
                      <a:pt x="501" y="180"/>
                    </a:cubicBezTo>
                    <a:cubicBezTo>
                      <a:pt x="493" y="173"/>
                      <a:pt x="493" y="173"/>
                      <a:pt x="493" y="173"/>
                    </a:cubicBezTo>
                    <a:cubicBezTo>
                      <a:pt x="493" y="173"/>
                      <a:pt x="480" y="152"/>
                      <a:pt x="476" y="182"/>
                    </a:cubicBezTo>
                    <a:cubicBezTo>
                      <a:pt x="463" y="164"/>
                      <a:pt x="463" y="164"/>
                      <a:pt x="463" y="164"/>
                    </a:cubicBezTo>
                    <a:cubicBezTo>
                      <a:pt x="463" y="164"/>
                      <a:pt x="448" y="161"/>
                      <a:pt x="448" y="173"/>
                    </a:cubicBezTo>
                    <a:cubicBezTo>
                      <a:pt x="449" y="179"/>
                      <a:pt x="449" y="179"/>
                      <a:pt x="449" y="179"/>
                    </a:cubicBezTo>
                    <a:cubicBezTo>
                      <a:pt x="452" y="190"/>
                      <a:pt x="452" y="190"/>
                      <a:pt x="452" y="190"/>
                    </a:cubicBezTo>
                    <a:cubicBezTo>
                      <a:pt x="452" y="190"/>
                      <a:pt x="471" y="202"/>
                      <a:pt x="444" y="207"/>
                    </a:cubicBezTo>
                    <a:cubicBezTo>
                      <a:pt x="445" y="212"/>
                      <a:pt x="445" y="212"/>
                      <a:pt x="445" y="212"/>
                    </a:cubicBezTo>
                    <a:cubicBezTo>
                      <a:pt x="445" y="212"/>
                      <a:pt x="467" y="227"/>
                      <a:pt x="448" y="245"/>
                    </a:cubicBezTo>
                    <a:cubicBezTo>
                      <a:pt x="448" y="245"/>
                      <a:pt x="432" y="249"/>
                      <a:pt x="430" y="258"/>
                    </a:cubicBezTo>
                    <a:cubicBezTo>
                      <a:pt x="430" y="258"/>
                      <a:pt x="407" y="242"/>
                      <a:pt x="396" y="246"/>
                    </a:cubicBezTo>
                    <a:cubicBezTo>
                      <a:pt x="396" y="246"/>
                      <a:pt x="396" y="288"/>
                      <a:pt x="379" y="257"/>
                    </a:cubicBezTo>
                    <a:cubicBezTo>
                      <a:pt x="379" y="257"/>
                      <a:pt x="370" y="245"/>
                      <a:pt x="364" y="245"/>
                    </a:cubicBezTo>
                    <a:cubicBezTo>
                      <a:pt x="363" y="240"/>
                      <a:pt x="363" y="240"/>
                      <a:pt x="363" y="240"/>
                    </a:cubicBezTo>
                    <a:cubicBezTo>
                      <a:pt x="363" y="240"/>
                      <a:pt x="346" y="237"/>
                      <a:pt x="344" y="241"/>
                    </a:cubicBezTo>
                    <a:cubicBezTo>
                      <a:pt x="343" y="245"/>
                      <a:pt x="342" y="256"/>
                      <a:pt x="342" y="256"/>
                    </a:cubicBezTo>
                    <a:cubicBezTo>
                      <a:pt x="328" y="252"/>
                      <a:pt x="328" y="252"/>
                      <a:pt x="328" y="252"/>
                    </a:cubicBezTo>
                    <a:cubicBezTo>
                      <a:pt x="328" y="252"/>
                      <a:pt x="341" y="236"/>
                      <a:pt x="326" y="222"/>
                    </a:cubicBezTo>
                    <a:cubicBezTo>
                      <a:pt x="311" y="209"/>
                      <a:pt x="310" y="207"/>
                      <a:pt x="310" y="207"/>
                    </a:cubicBezTo>
                    <a:cubicBezTo>
                      <a:pt x="306" y="200"/>
                      <a:pt x="306" y="200"/>
                      <a:pt x="306" y="200"/>
                    </a:cubicBezTo>
                    <a:cubicBezTo>
                      <a:pt x="299" y="200"/>
                      <a:pt x="299" y="200"/>
                      <a:pt x="299" y="200"/>
                    </a:cubicBezTo>
                    <a:cubicBezTo>
                      <a:pt x="295" y="219"/>
                      <a:pt x="295" y="219"/>
                      <a:pt x="295" y="219"/>
                    </a:cubicBezTo>
                    <a:cubicBezTo>
                      <a:pt x="295" y="219"/>
                      <a:pt x="295" y="242"/>
                      <a:pt x="287" y="240"/>
                    </a:cubicBezTo>
                    <a:cubicBezTo>
                      <a:pt x="279" y="237"/>
                      <a:pt x="238" y="231"/>
                      <a:pt x="228" y="207"/>
                    </a:cubicBezTo>
                    <a:cubicBezTo>
                      <a:pt x="228" y="207"/>
                      <a:pt x="210" y="198"/>
                      <a:pt x="202" y="196"/>
                    </a:cubicBezTo>
                    <a:cubicBezTo>
                      <a:pt x="202" y="196"/>
                      <a:pt x="184" y="185"/>
                      <a:pt x="173" y="160"/>
                    </a:cubicBezTo>
                    <a:cubicBezTo>
                      <a:pt x="161" y="135"/>
                      <a:pt x="161" y="135"/>
                      <a:pt x="161" y="135"/>
                    </a:cubicBezTo>
                    <a:cubicBezTo>
                      <a:pt x="161" y="135"/>
                      <a:pt x="169" y="110"/>
                      <a:pt x="145" y="106"/>
                    </a:cubicBezTo>
                    <a:cubicBezTo>
                      <a:pt x="145" y="106"/>
                      <a:pt x="136" y="103"/>
                      <a:pt x="136" y="91"/>
                    </a:cubicBezTo>
                    <a:cubicBezTo>
                      <a:pt x="137" y="80"/>
                      <a:pt x="139" y="54"/>
                      <a:pt x="119" y="57"/>
                    </a:cubicBezTo>
                    <a:cubicBezTo>
                      <a:pt x="99" y="61"/>
                      <a:pt x="82" y="52"/>
                      <a:pt x="82" y="52"/>
                    </a:cubicBezTo>
                    <a:cubicBezTo>
                      <a:pt x="82" y="52"/>
                      <a:pt x="73" y="33"/>
                      <a:pt x="62" y="46"/>
                    </a:cubicBezTo>
                    <a:cubicBezTo>
                      <a:pt x="52" y="60"/>
                      <a:pt x="49" y="59"/>
                      <a:pt x="49" y="59"/>
                    </a:cubicBezTo>
                    <a:cubicBezTo>
                      <a:pt x="52" y="67"/>
                      <a:pt x="52" y="67"/>
                      <a:pt x="52" y="67"/>
                    </a:cubicBezTo>
                    <a:cubicBezTo>
                      <a:pt x="49" y="72"/>
                      <a:pt x="49" y="72"/>
                      <a:pt x="49" y="72"/>
                    </a:cubicBezTo>
                    <a:cubicBezTo>
                      <a:pt x="50" y="83"/>
                      <a:pt x="50" y="83"/>
                      <a:pt x="50" y="83"/>
                    </a:cubicBezTo>
                    <a:cubicBezTo>
                      <a:pt x="26" y="90"/>
                      <a:pt x="26" y="90"/>
                      <a:pt x="26" y="90"/>
                    </a:cubicBezTo>
                    <a:cubicBezTo>
                      <a:pt x="26" y="90"/>
                      <a:pt x="13" y="94"/>
                      <a:pt x="19" y="109"/>
                    </a:cubicBezTo>
                    <a:cubicBezTo>
                      <a:pt x="25" y="125"/>
                      <a:pt x="20" y="132"/>
                      <a:pt x="20" y="132"/>
                    </a:cubicBezTo>
                    <a:cubicBezTo>
                      <a:pt x="32" y="134"/>
                      <a:pt x="32" y="134"/>
                      <a:pt x="32" y="134"/>
                    </a:cubicBezTo>
                    <a:cubicBezTo>
                      <a:pt x="36" y="148"/>
                      <a:pt x="36" y="148"/>
                      <a:pt x="36" y="148"/>
                    </a:cubicBezTo>
                    <a:cubicBezTo>
                      <a:pt x="54" y="155"/>
                      <a:pt x="54" y="155"/>
                      <a:pt x="54" y="155"/>
                    </a:cubicBezTo>
                    <a:cubicBezTo>
                      <a:pt x="54" y="155"/>
                      <a:pt x="57" y="161"/>
                      <a:pt x="46" y="165"/>
                    </a:cubicBezTo>
                    <a:cubicBezTo>
                      <a:pt x="42" y="172"/>
                      <a:pt x="42" y="172"/>
                      <a:pt x="42" y="172"/>
                    </a:cubicBezTo>
                    <a:cubicBezTo>
                      <a:pt x="42" y="172"/>
                      <a:pt x="40" y="187"/>
                      <a:pt x="25" y="194"/>
                    </a:cubicBezTo>
                    <a:cubicBezTo>
                      <a:pt x="38" y="202"/>
                      <a:pt x="38" y="202"/>
                      <a:pt x="38" y="202"/>
                    </a:cubicBezTo>
                    <a:cubicBezTo>
                      <a:pt x="38" y="202"/>
                      <a:pt x="40" y="208"/>
                      <a:pt x="27" y="217"/>
                    </a:cubicBezTo>
                    <a:cubicBezTo>
                      <a:pt x="15" y="225"/>
                      <a:pt x="12" y="226"/>
                      <a:pt x="12" y="226"/>
                    </a:cubicBezTo>
                    <a:cubicBezTo>
                      <a:pt x="12" y="226"/>
                      <a:pt x="0" y="239"/>
                      <a:pt x="29" y="261"/>
                    </a:cubicBezTo>
                    <a:cubicBezTo>
                      <a:pt x="58" y="283"/>
                      <a:pt x="71" y="288"/>
                      <a:pt x="83" y="291"/>
                    </a:cubicBezTo>
                    <a:cubicBezTo>
                      <a:pt x="94" y="293"/>
                      <a:pt x="108" y="297"/>
                      <a:pt x="111" y="318"/>
                    </a:cubicBezTo>
                    <a:cubicBezTo>
                      <a:pt x="111" y="318"/>
                      <a:pt x="120" y="341"/>
                      <a:pt x="131" y="345"/>
                    </a:cubicBezTo>
                    <a:cubicBezTo>
                      <a:pt x="131" y="345"/>
                      <a:pt x="140" y="357"/>
                      <a:pt x="133" y="367"/>
                    </a:cubicBezTo>
                    <a:cubicBezTo>
                      <a:pt x="145" y="384"/>
                      <a:pt x="145" y="384"/>
                      <a:pt x="145" y="384"/>
                    </a:cubicBezTo>
                    <a:cubicBezTo>
                      <a:pt x="155" y="397"/>
                      <a:pt x="155" y="397"/>
                      <a:pt x="155" y="397"/>
                    </a:cubicBezTo>
                    <a:cubicBezTo>
                      <a:pt x="176" y="419"/>
                      <a:pt x="176" y="419"/>
                      <a:pt x="176" y="419"/>
                    </a:cubicBezTo>
                    <a:cubicBezTo>
                      <a:pt x="193" y="431"/>
                      <a:pt x="193" y="431"/>
                      <a:pt x="193" y="431"/>
                    </a:cubicBezTo>
                    <a:cubicBezTo>
                      <a:pt x="193" y="431"/>
                      <a:pt x="197" y="445"/>
                      <a:pt x="180" y="451"/>
                    </a:cubicBezTo>
                    <a:cubicBezTo>
                      <a:pt x="170" y="445"/>
                      <a:pt x="170" y="445"/>
                      <a:pt x="170" y="445"/>
                    </a:cubicBezTo>
                    <a:cubicBezTo>
                      <a:pt x="170" y="445"/>
                      <a:pt x="159" y="441"/>
                      <a:pt x="162" y="460"/>
                    </a:cubicBezTo>
                    <a:cubicBezTo>
                      <a:pt x="175" y="470"/>
                      <a:pt x="175" y="470"/>
                      <a:pt x="175" y="470"/>
                    </a:cubicBezTo>
                    <a:cubicBezTo>
                      <a:pt x="177" y="483"/>
                      <a:pt x="177" y="483"/>
                      <a:pt x="177" y="483"/>
                    </a:cubicBezTo>
                    <a:cubicBezTo>
                      <a:pt x="177" y="483"/>
                      <a:pt x="192" y="490"/>
                      <a:pt x="186" y="501"/>
                    </a:cubicBezTo>
                    <a:cubicBezTo>
                      <a:pt x="190" y="508"/>
                      <a:pt x="190" y="508"/>
                      <a:pt x="190" y="508"/>
                    </a:cubicBezTo>
                    <a:cubicBezTo>
                      <a:pt x="203" y="518"/>
                      <a:pt x="203" y="518"/>
                      <a:pt x="203" y="518"/>
                    </a:cubicBezTo>
                    <a:cubicBezTo>
                      <a:pt x="203" y="518"/>
                      <a:pt x="208" y="524"/>
                      <a:pt x="201" y="536"/>
                    </a:cubicBezTo>
                    <a:cubicBezTo>
                      <a:pt x="205" y="548"/>
                      <a:pt x="205" y="548"/>
                      <a:pt x="205" y="548"/>
                    </a:cubicBezTo>
                    <a:cubicBezTo>
                      <a:pt x="208" y="573"/>
                      <a:pt x="208" y="573"/>
                      <a:pt x="208" y="573"/>
                    </a:cubicBezTo>
                    <a:cubicBezTo>
                      <a:pt x="212" y="597"/>
                      <a:pt x="212" y="597"/>
                      <a:pt x="212" y="597"/>
                    </a:cubicBezTo>
                    <a:cubicBezTo>
                      <a:pt x="222" y="632"/>
                      <a:pt x="222" y="632"/>
                      <a:pt x="222" y="632"/>
                    </a:cubicBezTo>
                    <a:cubicBezTo>
                      <a:pt x="222" y="632"/>
                      <a:pt x="225" y="643"/>
                      <a:pt x="215" y="665"/>
                    </a:cubicBezTo>
                    <a:cubicBezTo>
                      <a:pt x="218" y="689"/>
                      <a:pt x="218" y="689"/>
                      <a:pt x="218" y="689"/>
                    </a:cubicBezTo>
                    <a:cubicBezTo>
                      <a:pt x="224" y="721"/>
                      <a:pt x="224" y="721"/>
                      <a:pt x="224" y="721"/>
                    </a:cubicBezTo>
                    <a:cubicBezTo>
                      <a:pt x="224" y="721"/>
                      <a:pt x="240" y="736"/>
                      <a:pt x="232" y="764"/>
                    </a:cubicBezTo>
                    <a:cubicBezTo>
                      <a:pt x="232" y="764"/>
                      <a:pt x="228" y="807"/>
                      <a:pt x="242" y="826"/>
                    </a:cubicBezTo>
                    <a:cubicBezTo>
                      <a:pt x="241" y="854"/>
                      <a:pt x="241" y="854"/>
                      <a:pt x="241" y="854"/>
                    </a:cubicBezTo>
                    <a:cubicBezTo>
                      <a:pt x="252" y="862"/>
                      <a:pt x="252" y="862"/>
                      <a:pt x="252" y="862"/>
                    </a:cubicBezTo>
                    <a:cubicBezTo>
                      <a:pt x="260" y="878"/>
                      <a:pt x="260" y="878"/>
                      <a:pt x="260" y="878"/>
                    </a:cubicBezTo>
                    <a:cubicBezTo>
                      <a:pt x="267" y="879"/>
                      <a:pt x="267" y="879"/>
                      <a:pt x="267" y="879"/>
                    </a:cubicBezTo>
                    <a:cubicBezTo>
                      <a:pt x="270" y="873"/>
                      <a:pt x="270" y="873"/>
                      <a:pt x="270" y="873"/>
                    </a:cubicBezTo>
                    <a:cubicBezTo>
                      <a:pt x="270" y="852"/>
                      <a:pt x="270" y="852"/>
                      <a:pt x="270" y="852"/>
                    </a:cubicBezTo>
                    <a:cubicBezTo>
                      <a:pt x="270" y="852"/>
                      <a:pt x="276" y="850"/>
                      <a:pt x="276" y="847"/>
                    </a:cubicBezTo>
                    <a:cubicBezTo>
                      <a:pt x="276" y="844"/>
                      <a:pt x="276" y="839"/>
                      <a:pt x="276" y="839"/>
                    </a:cubicBezTo>
                    <a:cubicBezTo>
                      <a:pt x="272" y="827"/>
                      <a:pt x="272" y="827"/>
                      <a:pt x="272" y="827"/>
                    </a:cubicBezTo>
                    <a:cubicBezTo>
                      <a:pt x="285" y="818"/>
                      <a:pt x="285" y="818"/>
                      <a:pt x="285" y="818"/>
                    </a:cubicBezTo>
                    <a:cubicBezTo>
                      <a:pt x="289" y="809"/>
                      <a:pt x="289" y="809"/>
                      <a:pt x="289" y="809"/>
                    </a:cubicBezTo>
                    <a:cubicBezTo>
                      <a:pt x="294" y="792"/>
                      <a:pt x="294" y="792"/>
                      <a:pt x="294" y="792"/>
                    </a:cubicBezTo>
                    <a:cubicBezTo>
                      <a:pt x="308" y="782"/>
                      <a:pt x="308" y="782"/>
                      <a:pt x="308" y="782"/>
                    </a:cubicBezTo>
                    <a:cubicBezTo>
                      <a:pt x="309" y="797"/>
                      <a:pt x="309" y="797"/>
                      <a:pt x="309" y="797"/>
                    </a:cubicBezTo>
                    <a:cubicBezTo>
                      <a:pt x="309" y="797"/>
                      <a:pt x="319" y="804"/>
                      <a:pt x="327" y="807"/>
                    </a:cubicBezTo>
                    <a:cubicBezTo>
                      <a:pt x="326" y="819"/>
                      <a:pt x="326" y="819"/>
                      <a:pt x="326" y="819"/>
                    </a:cubicBezTo>
                    <a:cubicBezTo>
                      <a:pt x="326" y="819"/>
                      <a:pt x="340" y="814"/>
                      <a:pt x="342" y="837"/>
                    </a:cubicBezTo>
                    <a:cubicBezTo>
                      <a:pt x="342" y="837"/>
                      <a:pt x="349" y="853"/>
                      <a:pt x="359" y="853"/>
                    </a:cubicBezTo>
                    <a:cubicBezTo>
                      <a:pt x="359" y="853"/>
                      <a:pt x="367" y="863"/>
                      <a:pt x="356" y="875"/>
                    </a:cubicBezTo>
                    <a:cubicBezTo>
                      <a:pt x="345" y="886"/>
                      <a:pt x="344" y="889"/>
                      <a:pt x="360" y="905"/>
                    </a:cubicBezTo>
                    <a:cubicBezTo>
                      <a:pt x="375" y="922"/>
                      <a:pt x="378" y="919"/>
                      <a:pt x="378" y="919"/>
                    </a:cubicBezTo>
                    <a:cubicBezTo>
                      <a:pt x="381" y="926"/>
                      <a:pt x="381" y="926"/>
                      <a:pt x="381" y="926"/>
                    </a:cubicBezTo>
                    <a:cubicBezTo>
                      <a:pt x="382" y="936"/>
                      <a:pt x="382" y="936"/>
                      <a:pt x="382" y="936"/>
                    </a:cubicBezTo>
                    <a:cubicBezTo>
                      <a:pt x="382" y="936"/>
                      <a:pt x="385" y="949"/>
                      <a:pt x="397" y="930"/>
                    </a:cubicBezTo>
                    <a:cubicBezTo>
                      <a:pt x="408" y="910"/>
                      <a:pt x="410" y="921"/>
                      <a:pt x="414" y="928"/>
                    </a:cubicBezTo>
                    <a:cubicBezTo>
                      <a:pt x="431" y="914"/>
                      <a:pt x="431" y="914"/>
                      <a:pt x="431" y="914"/>
                    </a:cubicBezTo>
                    <a:cubicBezTo>
                      <a:pt x="436" y="924"/>
                      <a:pt x="436" y="924"/>
                      <a:pt x="436" y="924"/>
                    </a:cubicBezTo>
                    <a:cubicBezTo>
                      <a:pt x="441" y="935"/>
                      <a:pt x="441" y="935"/>
                      <a:pt x="441" y="935"/>
                    </a:cubicBezTo>
                    <a:cubicBezTo>
                      <a:pt x="441" y="950"/>
                      <a:pt x="441" y="950"/>
                      <a:pt x="441" y="950"/>
                    </a:cubicBezTo>
                    <a:cubicBezTo>
                      <a:pt x="449" y="950"/>
                      <a:pt x="449" y="950"/>
                      <a:pt x="449" y="950"/>
                    </a:cubicBezTo>
                    <a:cubicBezTo>
                      <a:pt x="456" y="961"/>
                      <a:pt x="456" y="961"/>
                      <a:pt x="456" y="961"/>
                    </a:cubicBezTo>
                    <a:cubicBezTo>
                      <a:pt x="456" y="971"/>
                      <a:pt x="456" y="971"/>
                      <a:pt x="456" y="971"/>
                    </a:cubicBezTo>
                    <a:cubicBezTo>
                      <a:pt x="465" y="973"/>
                      <a:pt x="465" y="973"/>
                      <a:pt x="465" y="973"/>
                    </a:cubicBezTo>
                    <a:cubicBezTo>
                      <a:pt x="465" y="973"/>
                      <a:pt x="487" y="987"/>
                      <a:pt x="479" y="1006"/>
                    </a:cubicBezTo>
                    <a:cubicBezTo>
                      <a:pt x="479" y="1006"/>
                      <a:pt x="499" y="1002"/>
                      <a:pt x="494" y="1029"/>
                    </a:cubicBezTo>
                    <a:cubicBezTo>
                      <a:pt x="509" y="1041"/>
                      <a:pt x="509" y="1041"/>
                      <a:pt x="509" y="1041"/>
                    </a:cubicBezTo>
                    <a:cubicBezTo>
                      <a:pt x="510" y="1048"/>
                      <a:pt x="510" y="1048"/>
                      <a:pt x="510" y="1048"/>
                    </a:cubicBezTo>
                    <a:cubicBezTo>
                      <a:pt x="528" y="1052"/>
                      <a:pt x="528" y="1052"/>
                      <a:pt x="528" y="1052"/>
                    </a:cubicBezTo>
                    <a:cubicBezTo>
                      <a:pt x="527" y="1071"/>
                      <a:pt x="527" y="1071"/>
                      <a:pt x="527" y="1071"/>
                    </a:cubicBezTo>
                    <a:cubicBezTo>
                      <a:pt x="530" y="1075"/>
                      <a:pt x="530" y="1075"/>
                      <a:pt x="530" y="1075"/>
                    </a:cubicBezTo>
                    <a:cubicBezTo>
                      <a:pt x="541" y="1066"/>
                      <a:pt x="541" y="1066"/>
                      <a:pt x="541" y="1066"/>
                    </a:cubicBezTo>
                    <a:cubicBezTo>
                      <a:pt x="541" y="1066"/>
                      <a:pt x="547" y="1081"/>
                      <a:pt x="537" y="1089"/>
                    </a:cubicBezTo>
                    <a:cubicBezTo>
                      <a:pt x="526" y="1097"/>
                      <a:pt x="523" y="1102"/>
                      <a:pt x="537" y="1106"/>
                    </a:cubicBezTo>
                    <a:cubicBezTo>
                      <a:pt x="537" y="1106"/>
                      <a:pt x="565" y="1106"/>
                      <a:pt x="561" y="1128"/>
                    </a:cubicBezTo>
                    <a:cubicBezTo>
                      <a:pt x="561" y="1128"/>
                      <a:pt x="535" y="1134"/>
                      <a:pt x="574" y="1146"/>
                    </a:cubicBezTo>
                  </a:path>
                </a:pathLst>
              </a:custGeom>
              <a:grpFill/>
              <a:ln w="76200" cap="flat" cmpd="sng">
                <a:solidFill>
                  <a:schemeClr val="bg1"/>
                </a:solidFill>
                <a:rou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5" name="甘孜">
                <a:hlinkClick r:id="" action="ppaction://macro?name=Slide1.甘孜_click" highlightClick="1"/>
                <a:hlinkHover r:id="" action="ppaction://noaction" highlightClick="1"/>
                <a:extLst>
                  <a:ext uri="{FF2B5EF4-FFF2-40B4-BE49-F238E27FC236}">
                    <a16:creationId xmlns:a16="http://schemas.microsoft.com/office/drawing/2014/main" id="{C0D6A1A8-0B31-4CBE-BA99-E2F932089580}"/>
                  </a:ext>
                </a:extLst>
              </p:cNvPr>
              <p:cNvSpPr/>
              <p:nvPr/>
            </p:nvSpPr>
            <p:spPr bwMode="auto">
              <a:xfrm>
                <a:off x="945996" y="607295"/>
                <a:ext cx="3413420" cy="4758021"/>
              </a:xfrm>
              <a:custGeom>
                <a:avLst/>
                <a:gdLst>
                  <a:gd name="T0" fmla="*/ 583 w 627"/>
                  <a:gd name="T1" fmla="*/ 448 h 873"/>
                  <a:gd name="T2" fmla="*/ 567 w 627"/>
                  <a:gd name="T3" fmla="*/ 423 h 873"/>
                  <a:gd name="T4" fmla="*/ 466 w 627"/>
                  <a:gd name="T5" fmla="*/ 372 h 873"/>
                  <a:gd name="T6" fmla="*/ 424 w 627"/>
                  <a:gd name="T7" fmla="*/ 334 h 873"/>
                  <a:gd name="T8" fmla="*/ 385 w 627"/>
                  <a:gd name="T9" fmla="*/ 234 h 873"/>
                  <a:gd name="T10" fmla="*/ 364 w 627"/>
                  <a:gd name="T11" fmla="*/ 212 h 873"/>
                  <a:gd name="T12" fmla="*/ 342 w 627"/>
                  <a:gd name="T13" fmla="*/ 223 h 873"/>
                  <a:gd name="T14" fmla="*/ 310 w 627"/>
                  <a:gd name="T15" fmla="*/ 174 h 873"/>
                  <a:gd name="T16" fmla="*/ 294 w 627"/>
                  <a:gd name="T17" fmla="*/ 186 h 873"/>
                  <a:gd name="T18" fmla="*/ 202 w 627"/>
                  <a:gd name="T19" fmla="*/ 163 h 873"/>
                  <a:gd name="T20" fmla="*/ 145 w 627"/>
                  <a:gd name="T21" fmla="*/ 73 h 873"/>
                  <a:gd name="T22" fmla="*/ 82 w 627"/>
                  <a:gd name="T23" fmla="*/ 19 h 873"/>
                  <a:gd name="T24" fmla="*/ 52 w 627"/>
                  <a:gd name="T25" fmla="*/ 34 h 873"/>
                  <a:gd name="T26" fmla="*/ 26 w 627"/>
                  <a:gd name="T27" fmla="*/ 57 h 873"/>
                  <a:gd name="T28" fmla="*/ 32 w 627"/>
                  <a:gd name="T29" fmla="*/ 101 h 873"/>
                  <a:gd name="T30" fmla="*/ 46 w 627"/>
                  <a:gd name="T31" fmla="*/ 132 h 873"/>
                  <a:gd name="T32" fmla="*/ 37 w 627"/>
                  <a:gd name="T33" fmla="*/ 169 h 873"/>
                  <a:gd name="T34" fmla="*/ 29 w 627"/>
                  <a:gd name="T35" fmla="*/ 228 h 873"/>
                  <a:gd name="T36" fmla="*/ 131 w 627"/>
                  <a:gd name="T37" fmla="*/ 312 h 873"/>
                  <a:gd name="T38" fmla="*/ 155 w 627"/>
                  <a:gd name="T39" fmla="*/ 364 h 873"/>
                  <a:gd name="T40" fmla="*/ 180 w 627"/>
                  <a:gd name="T41" fmla="*/ 418 h 873"/>
                  <a:gd name="T42" fmla="*/ 175 w 627"/>
                  <a:gd name="T43" fmla="*/ 437 h 873"/>
                  <a:gd name="T44" fmla="*/ 189 w 627"/>
                  <a:gd name="T45" fmla="*/ 475 h 873"/>
                  <a:gd name="T46" fmla="*/ 205 w 627"/>
                  <a:gd name="T47" fmla="*/ 515 h 873"/>
                  <a:gd name="T48" fmla="*/ 222 w 627"/>
                  <a:gd name="T49" fmla="*/ 599 h 873"/>
                  <a:gd name="T50" fmla="*/ 224 w 627"/>
                  <a:gd name="T51" fmla="*/ 688 h 873"/>
                  <a:gd name="T52" fmla="*/ 241 w 627"/>
                  <a:gd name="T53" fmla="*/ 821 h 873"/>
                  <a:gd name="T54" fmla="*/ 267 w 627"/>
                  <a:gd name="T55" fmla="*/ 846 h 873"/>
                  <a:gd name="T56" fmla="*/ 276 w 627"/>
                  <a:gd name="T57" fmla="*/ 814 h 873"/>
                  <a:gd name="T58" fmla="*/ 285 w 627"/>
                  <a:gd name="T59" fmla="*/ 785 h 873"/>
                  <a:gd name="T60" fmla="*/ 307 w 627"/>
                  <a:gd name="T61" fmla="*/ 749 h 873"/>
                  <a:gd name="T62" fmla="*/ 325 w 627"/>
                  <a:gd name="T63" fmla="*/ 785 h 873"/>
                  <a:gd name="T64" fmla="*/ 356 w 627"/>
                  <a:gd name="T65" fmla="*/ 842 h 873"/>
                  <a:gd name="T66" fmla="*/ 375 w 627"/>
                  <a:gd name="T67" fmla="*/ 867 h 873"/>
                  <a:gd name="T68" fmla="*/ 392 w 627"/>
                  <a:gd name="T69" fmla="*/ 769 h 873"/>
                  <a:gd name="T70" fmla="*/ 431 w 627"/>
                  <a:gd name="T71" fmla="*/ 723 h 873"/>
                  <a:gd name="T72" fmla="*/ 450 w 627"/>
                  <a:gd name="T73" fmla="*/ 710 h 873"/>
                  <a:gd name="T74" fmla="*/ 490 w 627"/>
                  <a:gd name="T75" fmla="*/ 769 h 873"/>
                  <a:gd name="T76" fmla="*/ 520 w 627"/>
                  <a:gd name="T77" fmla="*/ 813 h 873"/>
                  <a:gd name="T78" fmla="*/ 581 w 627"/>
                  <a:gd name="T79" fmla="*/ 753 h 873"/>
                  <a:gd name="T80" fmla="*/ 589 w 627"/>
                  <a:gd name="T81" fmla="*/ 698 h 873"/>
                  <a:gd name="T82" fmla="*/ 594 w 627"/>
                  <a:gd name="T83" fmla="*/ 649 h 873"/>
                  <a:gd name="T84" fmla="*/ 608 w 627"/>
                  <a:gd name="T85" fmla="*/ 592 h 873"/>
                  <a:gd name="T86" fmla="*/ 616 w 627"/>
                  <a:gd name="T87" fmla="*/ 507 h 8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27" h="873">
                    <a:moveTo>
                      <a:pt x="606" y="477"/>
                    </a:moveTo>
                    <a:cubicBezTo>
                      <a:pt x="601" y="490"/>
                      <a:pt x="586" y="490"/>
                      <a:pt x="586" y="490"/>
                    </a:cubicBezTo>
                    <a:cubicBezTo>
                      <a:pt x="550" y="486"/>
                      <a:pt x="578" y="461"/>
                      <a:pt x="583" y="448"/>
                    </a:cubicBezTo>
                    <a:cubicBezTo>
                      <a:pt x="587" y="436"/>
                      <a:pt x="579" y="421"/>
                      <a:pt x="579" y="421"/>
                    </a:cubicBezTo>
                    <a:cubicBezTo>
                      <a:pt x="574" y="424"/>
                      <a:pt x="574" y="424"/>
                      <a:pt x="574" y="424"/>
                    </a:cubicBezTo>
                    <a:cubicBezTo>
                      <a:pt x="567" y="423"/>
                      <a:pt x="567" y="423"/>
                      <a:pt x="567" y="423"/>
                    </a:cubicBezTo>
                    <a:cubicBezTo>
                      <a:pt x="567" y="423"/>
                      <a:pt x="551" y="413"/>
                      <a:pt x="530" y="395"/>
                    </a:cubicBezTo>
                    <a:cubicBezTo>
                      <a:pt x="509" y="378"/>
                      <a:pt x="493" y="391"/>
                      <a:pt x="493" y="391"/>
                    </a:cubicBezTo>
                    <a:cubicBezTo>
                      <a:pt x="467" y="396"/>
                      <a:pt x="466" y="372"/>
                      <a:pt x="466" y="372"/>
                    </a:cubicBezTo>
                    <a:cubicBezTo>
                      <a:pt x="448" y="370"/>
                      <a:pt x="448" y="370"/>
                      <a:pt x="448" y="370"/>
                    </a:cubicBezTo>
                    <a:cubicBezTo>
                      <a:pt x="436" y="343"/>
                      <a:pt x="436" y="343"/>
                      <a:pt x="436" y="343"/>
                    </a:cubicBezTo>
                    <a:cubicBezTo>
                      <a:pt x="423" y="339"/>
                      <a:pt x="424" y="334"/>
                      <a:pt x="424" y="334"/>
                    </a:cubicBezTo>
                    <a:cubicBezTo>
                      <a:pt x="435" y="324"/>
                      <a:pt x="436" y="311"/>
                      <a:pt x="436" y="311"/>
                    </a:cubicBezTo>
                    <a:cubicBezTo>
                      <a:pt x="436" y="311"/>
                      <a:pt x="417" y="303"/>
                      <a:pt x="396" y="276"/>
                    </a:cubicBezTo>
                    <a:cubicBezTo>
                      <a:pt x="376" y="250"/>
                      <a:pt x="385" y="234"/>
                      <a:pt x="385" y="234"/>
                    </a:cubicBezTo>
                    <a:cubicBezTo>
                      <a:pt x="385" y="234"/>
                      <a:pt x="385" y="234"/>
                      <a:pt x="385" y="234"/>
                    </a:cubicBezTo>
                    <a:cubicBezTo>
                      <a:pt x="384" y="232"/>
                      <a:pt x="381" y="229"/>
                      <a:pt x="379" y="224"/>
                    </a:cubicBezTo>
                    <a:cubicBezTo>
                      <a:pt x="379" y="224"/>
                      <a:pt x="370" y="212"/>
                      <a:pt x="364" y="212"/>
                    </a:cubicBezTo>
                    <a:cubicBezTo>
                      <a:pt x="363" y="207"/>
                      <a:pt x="363" y="207"/>
                      <a:pt x="363" y="207"/>
                    </a:cubicBezTo>
                    <a:cubicBezTo>
                      <a:pt x="363" y="207"/>
                      <a:pt x="346" y="204"/>
                      <a:pt x="344" y="208"/>
                    </a:cubicBezTo>
                    <a:cubicBezTo>
                      <a:pt x="343" y="212"/>
                      <a:pt x="342" y="223"/>
                      <a:pt x="342" y="223"/>
                    </a:cubicBezTo>
                    <a:cubicBezTo>
                      <a:pt x="328" y="219"/>
                      <a:pt x="328" y="219"/>
                      <a:pt x="328" y="219"/>
                    </a:cubicBezTo>
                    <a:cubicBezTo>
                      <a:pt x="328" y="219"/>
                      <a:pt x="341" y="203"/>
                      <a:pt x="326" y="189"/>
                    </a:cubicBezTo>
                    <a:cubicBezTo>
                      <a:pt x="311" y="176"/>
                      <a:pt x="310" y="174"/>
                      <a:pt x="310" y="174"/>
                    </a:cubicBezTo>
                    <a:cubicBezTo>
                      <a:pt x="306" y="167"/>
                      <a:pt x="306" y="167"/>
                      <a:pt x="306" y="167"/>
                    </a:cubicBezTo>
                    <a:cubicBezTo>
                      <a:pt x="298" y="167"/>
                      <a:pt x="298" y="167"/>
                      <a:pt x="298" y="167"/>
                    </a:cubicBezTo>
                    <a:cubicBezTo>
                      <a:pt x="294" y="186"/>
                      <a:pt x="294" y="186"/>
                      <a:pt x="294" y="186"/>
                    </a:cubicBezTo>
                    <a:cubicBezTo>
                      <a:pt x="294" y="186"/>
                      <a:pt x="294" y="209"/>
                      <a:pt x="287" y="207"/>
                    </a:cubicBezTo>
                    <a:cubicBezTo>
                      <a:pt x="279" y="204"/>
                      <a:pt x="238" y="198"/>
                      <a:pt x="227" y="174"/>
                    </a:cubicBezTo>
                    <a:cubicBezTo>
                      <a:pt x="227" y="174"/>
                      <a:pt x="209" y="165"/>
                      <a:pt x="202" y="163"/>
                    </a:cubicBezTo>
                    <a:cubicBezTo>
                      <a:pt x="202" y="163"/>
                      <a:pt x="184" y="152"/>
                      <a:pt x="172" y="127"/>
                    </a:cubicBezTo>
                    <a:cubicBezTo>
                      <a:pt x="161" y="102"/>
                      <a:pt x="161" y="102"/>
                      <a:pt x="161" y="102"/>
                    </a:cubicBezTo>
                    <a:cubicBezTo>
                      <a:pt x="161" y="102"/>
                      <a:pt x="168" y="77"/>
                      <a:pt x="145" y="73"/>
                    </a:cubicBezTo>
                    <a:cubicBezTo>
                      <a:pt x="145" y="73"/>
                      <a:pt x="135" y="70"/>
                      <a:pt x="136" y="58"/>
                    </a:cubicBezTo>
                    <a:cubicBezTo>
                      <a:pt x="137" y="47"/>
                      <a:pt x="139" y="21"/>
                      <a:pt x="119" y="24"/>
                    </a:cubicBezTo>
                    <a:cubicBezTo>
                      <a:pt x="99" y="28"/>
                      <a:pt x="82" y="19"/>
                      <a:pt x="82" y="19"/>
                    </a:cubicBezTo>
                    <a:cubicBezTo>
                      <a:pt x="82" y="19"/>
                      <a:pt x="72" y="0"/>
                      <a:pt x="62" y="13"/>
                    </a:cubicBezTo>
                    <a:cubicBezTo>
                      <a:pt x="52" y="27"/>
                      <a:pt x="49" y="26"/>
                      <a:pt x="49" y="26"/>
                    </a:cubicBezTo>
                    <a:cubicBezTo>
                      <a:pt x="52" y="34"/>
                      <a:pt x="52" y="34"/>
                      <a:pt x="52" y="34"/>
                    </a:cubicBezTo>
                    <a:cubicBezTo>
                      <a:pt x="49" y="39"/>
                      <a:pt x="49" y="39"/>
                      <a:pt x="49" y="39"/>
                    </a:cubicBezTo>
                    <a:cubicBezTo>
                      <a:pt x="49" y="50"/>
                      <a:pt x="49" y="50"/>
                      <a:pt x="49" y="50"/>
                    </a:cubicBezTo>
                    <a:cubicBezTo>
                      <a:pt x="26" y="57"/>
                      <a:pt x="26" y="57"/>
                      <a:pt x="26" y="57"/>
                    </a:cubicBezTo>
                    <a:cubicBezTo>
                      <a:pt x="26" y="57"/>
                      <a:pt x="12" y="61"/>
                      <a:pt x="19" y="76"/>
                    </a:cubicBezTo>
                    <a:cubicBezTo>
                      <a:pt x="25" y="92"/>
                      <a:pt x="20" y="99"/>
                      <a:pt x="20" y="99"/>
                    </a:cubicBezTo>
                    <a:cubicBezTo>
                      <a:pt x="32" y="101"/>
                      <a:pt x="32" y="101"/>
                      <a:pt x="32" y="101"/>
                    </a:cubicBezTo>
                    <a:cubicBezTo>
                      <a:pt x="36" y="115"/>
                      <a:pt x="36" y="115"/>
                      <a:pt x="36" y="115"/>
                    </a:cubicBezTo>
                    <a:cubicBezTo>
                      <a:pt x="54" y="122"/>
                      <a:pt x="54" y="122"/>
                      <a:pt x="54" y="122"/>
                    </a:cubicBezTo>
                    <a:cubicBezTo>
                      <a:pt x="54" y="122"/>
                      <a:pt x="57" y="128"/>
                      <a:pt x="46" y="132"/>
                    </a:cubicBezTo>
                    <a:cubicBezTo>
                      <a:pt x="42" y="139"/>
                      <a:pt x="42" y="139"/>
                      <a:pt x="42" y="139"/>
                    </a:cubicBezTo>
                    <a:cubicBezTo>
                      <a:pt x="42" y="139"/>
                      <a:pt x="40" y="154"/>
                      <a:pt x="25" y="161"/>
                    </a:cubicBezTo>
                    <a:cubicBezTo>
                      <a:pt x="37" y="169"/>
                      <a:pt x="37" y="169"/>
                      <a:pt x="37" y="169"/>
                    </a:cubicBezTo>
                    <a:cubicBezTo>
                      <a:pt x="37" y="169"/>
                      <a:pt x="40" y="175"/>
                      <a:pt x="27" y="184"/>
                    </a:cubicBezTo>
                    <a:cubicBezTo>
                      <a:pt x="15" y="192"/>
                      <a:pt x="12" y="193"/>
                      <a:pt x="12" y="193"/>
                    </a:cubicBezTo>
                    <a:cubicBezTo>
                      <a:pt x="12" y="193"/>
                      <a:pt x="0" y="206"/>
                      <a:pt x="29" y="228"/>
                    </a:cubicBezTo>
                    <a:cubicBezTo>
                      <a:pt x="58" y="250"/>
                      <a:pt x="71" y="255"/>
                      <a:pt x="82" y="258"/>
                    </a:cubicBezTo>
                    <a:cubicBezTo>
                      <a:pt x="94" y="260"/>
                      <a:pt x="108" y="264"/>
                      <a:pt x="111" y="285"/>
                    </a:cubicBezTo>
                    <a:cubicBezTo>
                      <a:pt x="111" y="285"/>
                      <a:pt x="120" y="307"/>
                      <a:pt x="131" y="312"/>
                    </a:cubicBezTo>
                    <a:cubicBezTo>
                      <a:pt x="131" y="312"/>
                      <a:pt x="140" y="324"/>
                      <a:pt x="133" y="334"/>
                    </a:cubicBezTo>
                    <a:cubicBezTo>
                      <a:pt x="145" y="351"/>
                      <a:pt x="145" y="351"/>
                      <a:pt x="145" y="351"/>
                    </a:cubicBezTo>
                    <a:cubicBezTo>
                      <a:pt x="155" y="364"/>
                      <a:pt x="155" y="364"/>
                      <a:pt x="155" y="364"/>
                    </a:cubicBezTo>
                    <a:cubicBezTo>
                      <a:pt x="176" y="386"/>
                      <a:pt x="176" y="386"/>
                      <a:pt x="176" y="386"/>
                    </a:cubicBezTo>
                    <a:cubicBezTo>
                      <a:pt x="193" y="398"/>
                      <a:pt x="193" y="398"/>
                      <a:pt x="193" y="398"/>
                    </a:cubicBezTo>
                    <a:cubicBezTo>
                      <a:pt x="193" y="398"/>
                      <a:pt x="197" y="412"/>
                      <a:pt x="180" y="418"/>
                    </a:cubicBezTo>
                    <a:cubicBezTo>
                      <a:pt x="170" y="412"/>
                      <a:pt x="170" y="412"/>
                      <a:pt x="170" y="412"/>
                    </a:cubicBezTo>
                    <a:cubicBezTo>
                      <a:pt x="170" y="412"/>
                      <a:pt x="159" y="408"/>
                      <a:pt x="162" y="427"/>
                    </a:cubicBezTo>
                    <a:cubicBezTo>
                      <a:pt x="175" y="437"/>
                      <a:pt x="175" y="437"/>
                      <a:pt x="175" y="437"/>
                    </a:cubicBezTo>
                    <a:cubicBezTo>
                      <a:pt x="177" y="450"/>
                      <a:pt x="177" y="450"/>
                      <a:pt x="177" y="450"/>
                    </a:cubicBezTo>
                    <a:cubicBezTo>
                      <a:pt x="177" y="450"/>
                      <a:pt x="192" y="457"/>
                      <a:pt x="186" y="468"/>
                    </a:cubicBezTo>
                    <a:cubicBezTo>
                      <a:pt x="189" y="475"/>
                      <a:pt x="189" y="475"/>
                      <a:pt x="189" y="475"/>
                    </a:cubicBezTo>
                    <a:cubicBezTo>
                      <a:pt x="203" y="485"/>
                      <a:pt x="203" y="485"/>
                      <a:pt x="203" y="485"/>
                    </a:cubicBezTo>
                    <a:cubicBezTo>
                      <a:pt x="203" y="485"/>
                      <a:pt x="207" y="491"/>
                      <a:pt x="200" y="503"/>
                    </a:cubicBezTo>
                    <a:cubicBezTo>
                      <a:pt x="205" y="515"/>
                      <a:pt x="205" y="515"/>
                      <a:pt x="205" y="515"/>
                    </a:cubicBezTo>
                    <a:cubicBezTo>
                      <a:pt x="207" y="540"/>
                      <a:pt x="207" y="540"/>
                      <a:pt x="207" y="540"/>
                    </a:cubicBezTo>
                    <a:cubicBezTo>
                      <a:pt x="212" y="564"/>
                      <a:pt x="212" y="564"/>
                      <a:pt x="212" y="564"/>
                    </a:cubicBezTo>
                    <a:cubicBezTo>
                      <a:pt x="222" y="599"/>
                      <a:pt x="222" y="599"/>
                      <a:pt x="222" y="599"/>
                    </a:cubicBezTo>
                    <a:cubicBezTo>
                      <a:pt x="222" y="599"/>
                      <a:pt x="225" y="610"/>
                      <a:pt x="214" y="632"/>
                    </a:cubicBezTo>
                    <a:cubicBezTo>
                      <a:pt x="218" y="656"/>
                      <a:pt x="218" y="656"/>
                      <a:pt x="218" y="656"/>
                    </a:cubicBezTo>
                    <a:cubicBezTo>
                      <a:pt x="224" y="688"/>
                      <a:pt x="224" y="688"/>
                      <a:pt x="224" y="688"/>
                    </a:cubicBezTo>
                    <a:cubicBezTo>
                      <a:pt x="224" y="688"/>
                      <a:pt x="240" y="703"/>
                      <a:pt x="232" y="731"/>
                    </a:cubicBezTo>
                    <a:cubicBezTo>
                      <a:pt x="232" y="731"/>
                      <a:pt x="228" y="774"/>
                      <a:pt x="242" y="793"/>
                    </a:cubicBezTo>
                    <a:cubicBezTo>
                      <a:pt x="241" y="821"/>
                      <a:pt x="241" y="821"/>
                      <a:pt x="241" y="821"/>
                    </a:cubicBezTo>
                    <a:cubicBezTo>
                      <a:pt x="251" y="829"/>
                      <a:pt x="251" y="829"/>
                      <a:pt x="251" y="829"/>
                    </a:cubicBezTo>
                    <a:cubicBezTo>
                      <a:pt x="260" y="845"/>
                      <a:pt x="260" y="845"/>
                      <a:pt x="260" y="845"/>
                    </a:cubicBezTo>
                    <a:cubicBezTo>
                      <a:pt x="267" y="846"/>
                      <a:pt x="267" y="846"/>
                      <a:pt x="267" y="846"/>
                    </a:cubicBezTo>
                    <a:cubicBezTo>
                      <a:pt x="269" y="840"/>
                      <a:pt x="269" y="840"/>
                      <a:pt x="269" y="840"/>
                    </a:cubicBezTo>
                    <a:cubicBezTo>
                      <a:pt x="269" y="819"/>
                      <a:pt x="269" y="819"/>
                      <a:pt x="269" y="819"/>
                    </a:cubicBezTo>
                    <a:cubicBezTo>
                      <a:pt x="269" y="819"/>
                      <a:pt x="276" y="817"/>
                      <a:pt x="276" y="814"/>
                    </a:cubicBezTo>
                    <a:cubicBezTo>
                      <a:pt x="276" y="811"/>
                      <a:pt x="276" y="806"/>
                      <a:pt x="276" y="806"/>
                    </a:cubicBezTo>
                    <a:cubicBezTo>
                      <a:pt x="272" y="794"/>
                      <a:pt x="272" y="794"/>
                      <a:pt x="272" y="794"/>
                    </a:cubicBezTo>
                    <a:cubicBezTo>
                      <a:pt x="285" y="785"/>
                      <a:pt x="285" y="785"/>
                      <a:pt x="285" y="785"/>
                    </a:cubicBezTo>
                    <a:cubicBezTo>
                      <a:pt x="289" y="776"/>
                      <a:pt x="289" y="776"/>
                      <a:pt x="289" y="776"/>
                    </a:cubicBezTo>
                    <a:cubicBezTo>
                      <a:pt x="294" y="759"/>
                      <a:pt x="294" y="759"/>
                      <a:pt x="294" y="759"/>
                    </a:cubicBezTo>
                    <a:cubicBezTo>
                      <a:pt x="307" y="749"/>
                      <a:pt x="307" y="749"/>
                      <a:pt x="307" y="749"/>
                    </a:cubicBezTo>
                    <a:cubicBezTo>
                      <a:pt x="309" y="764"/>
                      <a:pt x="309" y="764"/>
                      <a:pt x="309" y="764"/>
                    </a:cubicBezTo>
                    <a:cubicBezTo>
                      <a:pt x="309" y="764"/>
                      <a:pt x="318" y="771"/>
                      <a:pt x="327" y="774"/>
                    </a:cubicBezTo>
                    <a:cubicBezTo>
                      <a:pt x="325" y="785"/>
                      <a:pt x="325" y="785"/>
                      <a:pt x="325" y="785"/>
                    </a:cubicBezTo>
                    <a:cubicBezTo>
                      <a:pt x="325" y="785"/>
                      <a:pt x="340" y="781"/>
                      <a:pt x="342" y="804"/>
                    </a:cubicBezTo>
                    <a:cubicBezTo>
                      <a:pt x="342" y="804"/>
                      <a:pt x="349" y="820"/>
                      <a:pt x="359" y="820"/>
                    </a:cubicBezTo>
                    <a:cubicBezTo>
                      <a:pt x="359" y="820"/>
                      <a:pt x="367" y="830"/>
                      <a:pt x="356" y="842"/>
                    </a:cubicBezTo>
                    <a:cubicBezTo>
                      <a:pt x="345" y="853"/>
                      <a:pt x="344" y="856"/>
                      <a:pt x="359" y="872"/>
                    </a:cubicBezTo>
                    <a:cubicBezTo>
                      <a:pt x="360" y="872"/>
                      <a:pt x="360" y="873"/>
                      <a:pt x="360" y="873"/>
                    </a:cubicBezTo>
                    <a:cubicBezTo>
                      <a:pt x="361" y="872"/>
                      <a:pt x="366" y="869"/>
                      <a:pt x="375" y="867"/>
                    </a:cubicBezTo>
                    <a:cubicBezTo>
                      <a:pt x="386" y="865"/>
                      <a:pt x="387" y="858"/>
                      <a:pt x="387" y="858"/>
                    </a:cubicBezTo>
                    <a:cubicBezTo>
                      <a:pt x="375" y="828"/>
                      <a:pt x="393" y="800"/>
                      <a:pt x="393" y="800"/>
                    </a:cubicBezTo>
                    <a:cubicBezTo>
                      <a:pt x="404" y="789"/>
                      <a:pt x="392" y="769"/>
                      <a:pt x="392" y="769"/>
                    </a:cubicBezTo>
                    <a:cubicBezTo>
                      <a:pt x="398" y="766"/>
                      <a:pt x="403" y="754"/>
                      <a:pt x="403" y="754"/>
                    </a:cubicBezTo>
                    <a:cubicBezTo>
                      <a:pt x="402" y="724"/>
                      <a:pt x="426" y="722"/>
                      <a:pt x="426" y="722"/>
                    </a:cubicBezTo>
                    <a:cubicBezTo>
                      <a:pt x="431" y="723"/>
                      <a:pt x="431" y="723"/>
                      <a:pt x="431" y="723"/>
                    </a:cubicBezTo>
                    <a:cubicBezTo>
                      <a:pt x="436" y="720"/>
                      <a:pt x="436" y="720"/>
                      <a:pt x="436" y="720"/>
                    </a:cubicBezTo>
                    <a:cubicBezTo>
                      <a:pt x="430" y="696"/>
                      <a:pt x="444" y="706"/>
                      <a:pt x="444" y="706"/>
                    </a:cubicBezTo>
                    <a:cubicBezTo>
                      <a:pt x="450" y="710"/>
                      <a:pt x="450" y="710"/>
                      <a:pt x="450" y="710"/>
                    </a:cubicBezTo>
                    <a:cubicBezTo>
                      <a:pt x="480" y="689"/>
                      <a:pt x="480" y="759"/>
                      <a:pt x="480" y="759"/>
                    </a:cubicBezTo>
                    <a:cubicBezTo>
                      <a:pt x="482" y="764"/>
                      <a:pt x="482" y="764"/>
                      <a:pt x="482" y="764"/>
                    </a:cubicBezTo>
                    <a:cubicBezTo>
                      <a:pt x="490" y="769"/>
                      <a:pt x="490" y="769"/>
                      <a:pt x="490" y="769"/>
                    </a:cubicBezTo>
                    <a:cubicBezTo>
                      <a:pt x="525" y="777"/>
                      <a:pt x="525" y="777"/>
                      <a:pt x="525" y="777"/>
                    </a:cubicBezTo>
                    <a:cubicBezTo>
                      <a:pt x="540" y="788"/>
                      <a:pt x="531" y="798"/>
                      <a:pt x="523" y="792"/>
                    </a:cubicBezTo>
                    <a:cubicBezTo>
                      <a:pt x="515" y="787"/>
                      <a:pt x="507" y="801"/>
                      <a:pt x="520" y="813"/>
                    </a:cubicBezTo>
                    <a:cubicBezTo>
                      <a:pt x="532" y="826"/>
                      <a:pt x="550" y="807"/>
                      <a:pt x="550" y="807"/>
                    </a:cubicBezTo>
                    <a:cubicBezTo>
                      <a:pt x="550" y="786"/>
                      <a:pt x="559" y="777"/>
                      <a:pt x="559" y="777"/>
                    </a:cubicBezTo>
                    <a:cubicBezTo>
                      <a:pt x="576" y="770"/>
                      <a:pt x="581" y="753"/>
                      <a:pt x="581" y="753"/>
                    </a:cubicBezTo>
                    <a:cubicBezTo>
                      <a:pt x="576" y="723"/>
                      <a:pt x="590" y="720"/>
                      <a:pt x="590" y="720"/>
                    </a:cubicBezTo>
                    <a:cubicBezTo>
                      <a:pt x="594" y="710"/>
                      <a:pt x="594" y="710"/>
                      <a:pt x="594" y="710"/>
                    </a:cubicBezTo>
                    <a:cubicBezTo>
                      <a:pt x="589" y="698"/>
                      <a:pt x="589" y="698"/>
                      <a:pt x="589" y="698"/>
                    </a:cubicBezTo>
                    <a:cubicBezTo>
                      <a:pt x="581" y="679"/>
                      <a:pt x="581" y="679"/>
                      <a:pt x="581" y="679"/>
                    </a:cubicBezTo>
                    <a:cubicBezTo>
                      <a:pt x="571" y="671"/>
                      <a:pt x="571" y="671"/>
                      <a:pt x="571" y="671"/>
                    </a:cubicBezTo>
                    <a:cubicBezTo>
                      <a:pt x="566" y="649"/>
                      <a:pt x="568" y="647"/>
                      <a:pt x="594" y="649"/>
                    </a:cubicBezTo>
                    <a:cubicBezTo>
                      <a:pt x="619" y="651"/>
                      <a:pt x="609" y="630"/>
                      <a:pt x="609" y="630"/>
                    </a:cubicBezTo>
                    <a:cubicBezTo>
                      <a:pt x="612" y="623"/>
                      <a:pt x="616" y="607"/>
                      <a:pt x="616" y="607"/>
                    </a:cubicBezTo>
                    <a:cubicBezTo>
                      <a:pt x="608" y="592"/>
                      <a:pt x="608" y="592"/>
                      <a:pt x="608" y="592"/>
                    </a:cubicBezTo>
                    <a:cubicBezTo>
                      <a:pt x="605" y="574"/>
                      <a:pt x="605" y="574"/>
                      <a:pt x="605" y="574"/>
                    </a:cubicBezTo>
                    <a:cubicBezTo>
                      <a:pt x="596" y="559"/>
                      <a:pt x="612" y="545"/>
                      <a:pt x="612" y="545"/>
                    </a:cubicBezTo>
                    <a:cubicBezTo>
                      <a:pt x="627" y="536"/>
                      <a:pt x="616" y="507"/>
                      <a:pt x="616" y="507"/>
                    </a:cubicBezTo>
                    <a:cubicBezTo>
                      <a:pt x="622" y="487"/>
                      <a:pt x="622" y="487"/>
                      <a:pt x="622" y="487"/>
                    </a:cubicBezTo>
                    <a:cubicBezTo>
                      <a:pt x="622" y="477"/>
                      <a:pt x="606" y="477"/>
                      <a:pt x="606" y="477"/>
                    </a:cubicBezTo>
                    <a:close/>
                  </a:path>
                </a:pathLst>
              </a:custGeom>
              <a:grpFill/>
              <a:ln w="19050" cap="flat" cmpd="sng">
                <a:solidFill>
                  <a:schemeClr val="bg1"/>
                </a:solidFill>
                <a:rou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p>
            </p:txBody>
          </p:sp>
          <p:sp>
            <p:nvSpPr>
              <p:cNvPr id="46" name="阿坝">
                <a:hlinkClick r:id="" action="ppaction://macro?name=Slide1.阿坝_click" highlightClick="1"/>
                <a:hlinkHover r:id="" action="ppaction://noaction" highlightClick="1"/>
                <a:extLst>
                  <a:ext uri="{FF2B5EF4-FFF2-40B4-BE49-F238E27FC236}">
                    <a16:creationId xmlns:a16="http://schemas.microsoft.com/office/drawing/2014/main" id="{E3BB23F2-E7EA-493D-AFF1-A83CBC1DE7AB}"/>
                  </a:ext>
                </a:extLst>
              </p:cNvPr>
              <p:cNvSpPr/>
              <p:nvPr/>
            </p:nvSpPr>
            <p:spPr bwMode="auto">
              <a:xfrm>
                <a:off x="3020142" y="426240"/>
                <a:ext cx="2473530" cy="2851618"/>
              </a:xfrm>
              <a:custGeom>
                <a:avLst/>
                <a:gdLst>
                  <a:gd name="T0" fmla="*/ 434 w 453"/>
                  <a:gd name="T1" fmla="*/ 194 h 522"/>
                  <a:gd name="T2" fmla="*/ 433 w 453"/>
                  <a:gd name="T3" fmla="*/ 170 h 522"/>
                  <a:gd name="T4" fmla="*/ 430 w 453"/>
                  <a:gd name="T5" fmla="*/ 135 h 522"/>
                  <a:gd name="T6" fmla="*/ 430 w 453"/>
                  <a:gd name="T7" fmla="*/ 123 h 522"/>
                  <a:gd name="T8" fmla="*/ 363 w 453"/>
                  <a:gd name="T9" fmla="*/ 87 h 522"/>
                  <a:gd name="T10" fmla="*/ 337 w 453"/>
                  <a:gd name="T11" fmla="*/ 86 h 522"/>
                  <a:gd name="T12" fmla="*/ 294 w 453"/>
                  <a:gd name="T13" fmla="*/ 68 h 522"/>
                  <a:gd name="T14" fmla="*/ 271 w 453"/>
                  <a:gd name="T15" fmla="*/ 22 h 522"/>
                  <a:gd name="T16" fmla="*/ 258 w 453"/>
                  <a:gd name="T17" fmla="*/ 0 h 522"/>
                  <a:gd name="T18" fmla="*/ 230 w 453"/>
                  <a:gd name="T19" fmla="*/ 38 h 522"/>
                  <a:gd name="T20" fmla="*/ 206 w 453"/>
                  <a:gd name="T21" fmla="*/ 62 h 522"/>
                  <a:gd name="T22" fmla="*/ 177 w 453"/>
                  <a:gd name="T23" fmla="*/ 61 h 522"/>
                  <a:gd name="T24" fmla="*/ 215 w 453"/>
                  <a:gd name="T25" fmla="*/ 112 h 522"/>
                  <a:gd name="T26" fmla="*/ 191 w 453"/>
                  <a:gd name="T27" fmla="*/ 164 h 522"/>
                  <a:gd name="T28" fmla="*/ 177 w 453"/>
                  <a:gd name="T29" fmla="*/ 159 h 522"/>
                  <a:gd name="T30" fmla="*/ 157 w 453"/>
                  <a:gd name="T31" fmla="*/ 180 h 522"/>
                  <a:gd name="T32" fmla="*/ 148 w 453"/>
                  <a:gd name="T33" fmla="*/ 177 h 522"/>
                  <a:gd name="T34" fmla="*/ 148 w 453"/>
                  <a:gd name="T35" fmla="*/ 167 h 522"/>
                  <a:gd name="T36" fmla="*/ 142 w 453"/>
                  <a:gd name="T37" fmla="*/ 161 h 522"/>
                  <a:gd name="T38" fmla="*/ 141 w 453"/>
                  <a:gd name="T39" fmla="*/ 117 h 522"/>
                  <a:gd name="T40" fmla="*/ 133 w 453"/>
                  <a:gd name="T41" fmla="*/ 156 h 522"/>
                  <a:gd name="T42" fmla="*/ 124 w 453"/>
                  <a:gd name="T43" fmla="*/ 181 h 522"/>
                  <a:gd name="T44" fmla="*/ 113 w 453"/>
                  <a:gd name="T45" fmla="*/ 173 h 522"/>
                  <a:gd name="T46" fmla="*/ 83 w 453"/>
                  <a:gd name="T47" fmla="*/ 164 h 522"/>
                  <a:gd name="T48" fmla="*/ 69 w 453"/>
                  <a:gd name="T49" fmla="*/ 179 h 522"/>
                  <a:gd name="T50" fmla="*/ 64 w 453"/>
                  <a:gd name="T51" fmla="*/ 207 h 522"/>
                  <a:gd name="T52" fmla="*/ 68 w 453"/>
                  <a:gd name="T53" fmla="*/ 245 h 522"/>
                  <a:gd name="T54" fmla="*/ 16 w 453"/>
                  <a:gd name="T55" fmla="*/ 246 h 522"/>
                  <a:gd name="T56" fmla="*/ 6 w 453"/>
                  <a:gd name="T57" fmla="*/ 290 h 522"/>
                  <a:gd name="T58" fmla="*/ 56 w 453"/>
                  <a:gd name="T59" fmla="*/ 343 h 522"/>
                  <a:gd name="T60" fmla="*/ 56 w 453"/>
                  <a:gd name="T61" fmla="*/ 375 h 522"/>
                  <a:gd name="T62" fmla="*/ 86 w 453"/>
                  <a:gd name="T63" fmla="*/ 404 h 522"/>
                  <a:gd name="T64" fmla="*/ 150 w 453"/>
                  <a:gd name="T65" fmla="*/ 427 h 522"/>
                  <a:gd name="T66" fmla="*/ 194 w 453"/>
                  <a:gd name="T67" fmla="*/ 457 h 522"/>
                  <a:gd name="T68" fmla="*/ 202 w 453"/>
                  <a:gd name="T69" fmla="*/ 482 h 522"/>
                  <a:gd name="T70" fmla="*/ 206 w 453"/>
                  <a:gd name="T71" fmla="*/ 522 h 522"/>
                  <a:gd name="T72" fmla="*/ 239 w 453"/>
                  <a:gd name="T73" fmla="*/ 512 h 522"/>
                  <a:gd name="T74" fmla="*/ 261 w 453"/>
                  <a:gd name="T75" fmla="*/ 485 h 522"/>
                  <a:gd name="T76" fmla="*/ 292 w 453"/>
                  <a:gd name="T77" fmla="*/ 476 h 522"/>
                  <a:gd name="T78" fmla="*/ 291 w 453"/>
                  <a:gd name="T79" fmla="*/ 492 h 522"/>
                  <a:gd name="T80" fmla="*/ 306 w 453"/>
                  <a:gd name="T81" fmla="*/ 488 h 522"/>
                  <a:gd name="T82" fmla="*/ 360 w 453"/>
                  <a:gd name="T83" fmla="*/ 449 h 522"/>
                  <a:gd name="T84" fmla="*/ 382 w 453"/>
                  <a:gd name="T85" fmla="*/ 396 h 522"/>
                  <a:gd name="T86" fmla="*/ 402 w 453"/>
                  <a:gd name="T87" fmla="*/ 377 h 522"/>
                  <a:gd name="T88" fmla="*/ 418 w 453"/>
                  <a:gd name="T89" fmla="*/ 332 h 522"/>
                  <a:gd name="T90" fmla="*/ 407 w 453"/>
                  <a:gd name="T91" fmla="*/ 328 h 522"/>
                  <a:gd name="T92" fmla="*/ 402 w 453"/>
                  <a:gd name="T93" fmla="*/ 292 h 522"/>
                  <a:gd name="T94" fmla="*/ 425 w 453"/>
                  <a:gd name="T95" fmla="*/ 274 h 522"/>
                  <a:gd name="T96" fmla="*/ 387 w 453"/>
                  <a:gd name="T97" fmla="*/ 243 h 522"/>
                  <a:gd name="T98" fmla="*/ 411 w 453"/>
                  <a:gd name="T99" fmla="*/ 235 h 522"/>
                  <a:gd name="T100" fmla="*/ 404 w 453"/>
                  <a:gd name="T101" fmla="*/ 197 h 522"/>
                  <a:gd name="T102" fmla="*/ 394 w 453"/>
                  <a:gd name="T103" fmla="*/ 177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52" h="522">
                    <a:moveTo>
                      <a:pt x="433" y="194"/>
                    </a:moveTo>
                    <a:cubicBezTo>
                      <a:pt x="434" y="194"/>
                      <a:pt x="434" y="194"/>
                      <a:pt x="434" y="194"/>
                    </a:cubicBezTo>
                    <a:cubicBezTo>
                      <a:pt x="434" y="190"/>
                      <a:pt x="435" y="186"/>
                      <a:pt x="440" y="183"/>
                    </a:cubicBezTo>
                    <a:cubicBezTo>
                      <a:pt x="453" y="172"/>
                      <a:pt x="443" y="171"/>
                      <a:pt x="433" y="170"/>
                    </a:cubicBezTo>
                    <a:cubicBezTo>
                      <a:pt x="423" y="169"/>
                      <a:pt x="431" y="161"/>
                      <a:pt x="437" y="157"/>
                    </a:cubicBezTo>
                    <a:cubicBezTo>
                      <a:pt x="442" y="153"/>
                      <a:pt x="430" y="135"/>
                      <a:pt x="430" y="135"/>
                    </a:cubicBezTo>
                    <a:cubicBezTo>
                      <a:pt x="441" y="135"/>
                      <a:pt x="441" y="135"/>
                      <a:pt x="441" y="135"/>
                    </a:cubicBezTo>
                    <a:cubicBezTo>
                      <a:pt x="441" y="135"/>
                      <a:pt x="449" y="129"/>
                      <a:pt x="430" y="123"/>
                    </a:cubicBezTo>
                    <a:cubicBezTo>
                      <a:pt x="411" y="116"/>
                      <a:pt x="408" y="88"/>
                      <a:pt x="408" y="88"/>
                    </a:cubicBezTo>
                    <a:cubicBezTo>
                      <a:pt x="408" y="88"/>
                      <a:pt x="390" y="77"/>
                      <a:pt x="363" y="87"/>
                    </a:cubicBezTo>
                    <a:cubicBezTo>
                      <a:pt x="363" y="87"/>
                      <a:pt x="353" y="84"/>
                      <a:pt x="350" y="80"/>
                    </a:cubicBezTo>
                    <a:cubicBezTo>
                      <a:pt x="347" y="76"/>
                      <a:pt x="337" y="86"/>
                      <a:pt x="337" y="86"/>
                    </a:cubicBezTo>
                    <a:cubicBezTo>
                      <a:pt x="337" y="86"/>
                      <a:pt x="339" y="58"/>
                      <a:pt x="322" y="76"/>
                    </a:cubicBezTo>
                    <a:cubicBezTo>
                      <a:pt x="322" y="76"/>
                      <a:pt x="300" y="90"/>
                      <a:pt x="294" y="68"/>
                    </a:cubicBezTo>
                    <a:cubicBezTo>
                      <a:pt x="289" y="46"/>
                      <a:pt x="285" y="47"/>
                      <a:pt x="285" y="47"/>
                    </a:cubicBezTo>
                    <a:cubicBezTo>
                      <a:pt x="285" y="47"/>
                      <a:pt x="306" y="26"/>
                      <a:pt x="271" y="22"/>
                    </a:cubicBezTo>
                    <a:cubicBezTo>
                      <a:pt x="267" y="9"/>
                      <a:pt x="267" y="9"/>
                      <a:pt x="267" y="9"/>
                    </a:cubicBezTo>
                    <a:cubicBezTo>
                      <a:pt x="258" y="0"/>
                      <a:pt x="258" y="0"/>
                      <a:pt x="258" y="0"/>
                    </a:cubicBezTo>
                    <a:cubicBezTo>
                      <a:pt x="258" y="0"/>
                      <a:pt x="260" y="6"/>
                      <a:pt x="251" y="13"/>
                    </a:cubicBezTo>
                    <a:cubicBezTo>
                      <a:pt x="241" y="20"/>
                      <a:pt x="229" y="22"/>
                      <a:pt x="230" y="38"/>
                    </a:cubicBezTo>
                    <a:cubicBezTo>
                      <a:pt x="230" y="38"/>
                      <a:pt x="211" y="29"/>
                      <a:pt x="210" y="60"/>
                    </a:cubicBezTo>
                    <a:cubicBezTo>
                      <a:pt x="206" y="62"/>
                      <a:pt x="206" y="62"/>
                      <a:pt x="206" y="62"/>
                    </a:cubicBezTo>
                    <a:cubicBezTo>
                      <a:pt x="177" y="55"/>
                      <a:pt x="177" y="55"/>
                      <a:pt x="177" y="55"/>
                    </a:cubicBezTo>
                    <a:cubicBezTo>
                      <a:pt x="177" y="61"/>
                      <a:pt x="177" y="61"/>
                      <a:pt x="177" y="61"/>
                    </a:cubicBezTo>
                    <a:cubicBezTo>
                      <a:pt x="194" y="86"/>
                      <a:pt x="194" y="86"/>
                      <a:pt x="194" y="86"/>
                    </a:cubicBezTo>
                    <a:cubicBezTo>
                      <a:pt x="194" y="86"/>
                      <a:pt x="193" y="111"/>
                      <a:pt x="215" y="112"/>
                    </a:cubicBezTo>
                    <a:cubicBezTo>
                      <a:pt x="215" y="112"/>
                      <a:pt x="220" y="135"/>
                      <a:pt x="205" y="137"/>
                    </a:cubicBezTo>
                    <a:cubicBezTo>
                      <a:pt x="190" y="138"/>
                      <a:pt x="191" y="164"/>
                      <a:pt x="191" y="164"/>
                    </a:cubicBezTo>
                    <a:cubicBezTo>
                      <a:pt x="180" y="156"/>
                      <a:pt x="180" y="156"/>
                      <a:pt x="180" y="156"/>
                    </a:cubicBezTo>
                    <a:cubicBezTo>
                      <a:pt x="177" y="159"/>
                      <a:pt x="177" y="159"/>
                      <a:pt x="177" y="159"/>
                    </a:cubicBezTo>
                    <a:cubicBezTo>
                      <a:pt x="176" y="166"/>
                      <a:pt x="176" y="166"/>
                      <a:pt x="176" y="166"/>
                    </a:cubicBezTo>
                    <a:cubicBezTo>
                      <a:pt x="176" y="166"/>
                      <a:pt x="158" y="173"/>
                      <a:pt x="157" y="180"/>
                    </a:cubicBezTo>
                    <a:cubicBezTo>
                      <a:pt x="152" y="182"/>
                      <a:pt x="152" y="182"/>
                      <a:pt x="152" y="182"/>
                    </a:cubicBezTo>
                    <a:cubicBezTo>
                      <a:pt x="148" y="177"/>
                      <a:pt x="148" y="177"/>
                      <a:pt x="148" y="177"/>
                    </a:cubicBezTo>
                    <a:cubicBezTo>
                      <a:pt x="148" y="171"/>
                      <a:pt x="148" y="171"/>
                      <a:pt x="148" y="171"/>
                    </a:cubicBezTo>
                    <a:cubicBezTo>
                      <a:pt x="148" y="167"/>
                      <a:pt x="148" y="167"/>
                      <a:pt x="148" y="167"/>
                    </a:cubicBezTo>
                    <a:cubicBezTo>
                      <a:pt x="146" y="166"/>
                      <a:pt x="146" y="166"/>
                      <a:pt x="146" y="166"/>
                    </a:cubicBezTo>
                    <a:cubicBezTo>
                      <a:pt x="142" y="161"/>
                      <a:pt x="142" y="161"/>
                      <a:pt x="142" y="161"/>
                    </a:cubicBezTo>
                    <a:cubicBezTo>
                      <a:pt x="142" y="161"/>
                      <a:pt x="166" y="138"/>
                      <a:pt x="145" y="115"/>
                    </a:cubicBezTo>
                    <a:cubicBezTo>
                      <a:pt x="141" y="117"/>
                      <a:pt x="141" y="117"/>
                      <a:pt x="141" y="117"/>
                    </a:cubicBezTo>
                    <a:cubicBezTo>
                      <a:pt x="137" y="138"/>
                      <a:pt x="137" y="138"/>
                      <a:pt x="137" y="138"/>
                    </a:cubicBezTo>
                    <a:cubicBezTo>
                      <a:pt x="137" y="138"/>
                      <a:pt x="113" y="155"/>
                      <a:pt x="133" y="156"/>
                    </a:cubicBezTo>
                    <a:cubicBezTo>
                      <a:pt x="133" y="156"/>
                      <a:pt x="143" y="160"/>
                      <a:pt x="132" y="166"/>
                    </a:cubicBezTo>
                    <a:cubicBezTo>
                      <a:pt x="132" y="166"/>
                      <a:pt x="122" y="177"/>
                      <a:pt x="124" y="181"/>
                    </a:cubicBezTo>
                    <a:cubicBezTo>
                      <a:pt x="121" y="180"/>
                      <a:pt x="121" y="180"/>
                      <a:pt x="121" y="180"/>
                    </a:cubicBezTo>
                    <a:cubicBezTo>
                      <a:pt x="113" y="173"/>
                      <a:pt x="113" y="173"/>
                      <a:pt x="113" y="173"/>
                    </a:cubicBezTo>
                    <a:cubicBezTo>
                      <a:pt x="113" y="173"/>
                      <a:pt x="100" y="152"/>
                      <a:pt x="96" y="182"/>
                    </a:cubicBezTo>
                    <a:cubicBezTo>
                      <a:pt x="83" y="164"/>
                      <a:pt x="83" y="164"/>
                      <a:pt x="83" y="164"/>
                    </a:cubicBezTo>
                    <a:cubicBezTo>
                      <a:pt x="83" y="164"/>
                      <a:pt x="68" y="161"/>
                      <a:pt x="68" y="173"/>
                    </a:cubicBezTo>
                    <a:cubicBezTo>
                      <a:pt x="69" y="179"/>
                      <a:pt x="69" y="179"/>
                      <a:pt x="69" y="179"/>
                    </a:cubicBezTo>
                    <a:cubicBezTo>
                      <a:pt x="72" y="190"/>
                      <a:pt x="72" y="190"/>
                      <a:pt x="72" y="190"/>
                    </a:cubicBezTo>
                    <a:cubicBezTo>
                      <a:pt x="72" y="190"/>
                      <a:pt x="91" y="202"/>
                      <a:pt x="64" y="207"/>
                    </a:cubicBezTo>
                    <a:cubicBezTo>
                      <a:pt x="65" y="212"/>
                      <a:pt x="65" y="212"/>
                      <a:pt x="65" y="212"/>
                    </a:cubicBezTo>
                    <a:cubicBezTo>
                      <a:pt x="65" y="212"/>
                      <a:pt x="87" y="227"/>
                      <a:pt x="68" y="245"/>
                    </a:cubicBezTo>
                    <a:cubicBezTo>
                      <a:pt x="68" y="245"/>
                      <a:pt x="52" y="249"/>
                      <a:pt x="50" y="258"/>
                    </a:cubicBezTo>
                    <a:cubicBezTo>
                      <a:pt x="50" y="258"/>
                      <a:pt x="27" y="242"/>
                      <a:pt x="16" y="246"/>
                    </a:cubicBezTo>
                    <a:cubicBezTo>
                      <a:pt x="16" y="246"/>
                      <a:pt x="16" y="276"/>
                      <a:pt x="5" y="266"/>
                    </a:cubicBezTo>
                    <a:cubicBezTo>
                      <a:pt x="0" y="275"/>
                      <a:pt x="6" y="290"/>
                      <a:pt x="6" y="290"/>
                    </a:cubicBezTo>
                    <a:cubicBezTo>
                      <a:pt x="23" y="325"/>
                      <a:pt x="54" y="342"/>
                      <a:pt x="54" y="342"/>
                    </a:cubicBezTo>
                    <a:cubicBezTo>
                      <a:pt x="56" y="343"/>
                      <a:pt x="56" y="343"/>
                      <a:pt x="56" y="343"/>
                    </a:cubicBezTo>
                    <a:cubicBezTo>
                      <a:pt x="54" y="358"/>
                      <a:pt x="44" y="366"/>
                      <a:pt x="44" y="366"/>
                    </a:cubicBezTo>
                    <a:cubicBezTo>
                      <a:pt x="45" y="373"/>
                      <a:pt x="56" y="375"/>
                      <a:pt x="56" y="375"/>
                    </a:cubicBezTo>
                    <a:cubicBezTo>
                      <a:pt x="68" y="402"/>
                      <a:pt x="68" y="402"/>
                      <a:pt x="68" y="402"/>
                    </a:cubicBezTo>
                    <a:cubicBezTo>
                      <a:pt x="86" y="404"/>
                      <a:pt x="86" y="404"/>
                      <a:pt x="86" y="404"/>
                    </a:cubicBezTo>
                    <a:cubicBezTo>
                      <a:pt x="90" y="430"/>
                      <a:pt x="113" y="423"/>
                      <a:pt x="113" y="423"/>
                    </a:cubicBezTo>
                    <a:cubicBezTo>
                      <a:pt x="131" y="411"/>
                      <a:pt x="149" y="425"/>
                      <a:pt x="150" y="427"/>
                    </a:cubicBezTo>
                    <a:cubicBezTo>
                      <a:pt x="151" y="429"/>
                      <a:pt x="187" y="455"/>
                      <a:pt x="187" y="455"/>
                    </a:cubicBezTo>
                    <a:cubicBezTo>
                      <a:pt x="194" y="457"/>
                      <a:pt x="194" y="457"/>
                      <a:pt x="194" y="457"/>
                    </a:cubicBezTo>
                    <a:cubicBezTo>
                      <a:pt x="199" y="453"/>
                      <a:pt x="199" y="453"/>
                      <a:pt x="199" y="453"/>
                    </a:cubicBezTo>
                    <a:cubicBezTo>
                      <a:pt x="208" y="472"/>
                      <a:pt x="202" y="482"/>
                      <a:pt x="202" y="482"/>
                    </a:cubicBezTo>
                    <a:cubicBezTo>
                      <a:pt x="189" y="503"/>
                      <a:pt x="189" y="503"/>
                      <a:pt x="189" y="503"/>
                    </a:cubicBezTo>
                    <a:cubicBezTo>
                      <a:pt x="182" y="522"/>
                      <a:pt x="206" y="522"/>
                      <a:pt x="206" y="522"/>
                    </a:cubicBezTo>
                    <a:cubicBezTo>
                      <a:pt x="223" y="521"/>
                      <a:pt x="226" y="509"/>
                      <a:pt x="226" y="509"/>
                    </a:cubicBezTo>
                    <a:cubicBezTo>
                      <a:pt x="231" y="508"/>
                      <a:pt x="239" y="512"/>
                      <a:pt x="239" y="512"/>
                    </a:cubicBezTo>
                    <a:cubicBezTo>
                      <a:pt x="234" y="494"/>
                      <a:pt x="255" y="486"/>
                      <a:pt x="255" y="486"/>
                    </a:cubicBezTo>
                    <a:cubicBezTo>
                      <a:pt x="261" y="485"/>
                      <a:pt x="261" y="485"/>
                      <a:pt x="261" y="485"/>
                    </a:cubicBezTo>
                    <a:cubicBezTo>
                      <a:pt x="276" y="473"/>
                      <a:pt x="276" y="473"/>
                      <a:pt x="276" y="473"/>
                    </a:cubicBezTo>
                    <a:cubicBezTo>
                      <a:pt x="295" y="465"/>
                      <a:pt x="292" y="476"/>
                      <a:pt x="292" y="476"/>
                    </a:cubicBezTo>
                    <a:cubicBezTo>
                      <a:pt x="291" y="488"/>
                      <a:pt x="291" y="488"/>
                      <a:pt x="291" y="488"/>
                    </a:cubicBezTo>
                    <a:cubicBezTo>
                      <a:pt x="291" y="492"/>
                      <a:pt x="291" y="492"/>
                      <a:pt x="291" y="492"/>
                    </a:cubicBezTo>
                    <a:cubicBezTo>
                      <a:pt x="294" y="494"/>
                      <a:pt x="294" y="494"/>
                      <a:pt x="294" y="494"/>
                    </a:cubicBezTo>
                    <a:cubicBezTo>
                      <a:pt x="294" y="494"/>
                      <a:pt x="298" y="492"/>
                      <a:pt x="306" y="488"/>
                    </a:cubicBezTo>
                    <a:cubicBezTo>
                      <a:pt x="314" y="485"/>
                      <a:pt x="333" y="480"/>
                      <a:pt x="345" y="477"/>
                    </a:cubicBezTo>
                    <a:cubicBezTo>
                      <a:pt x="356" y="474"/>
                      <a:pt x="360" y="449"/>
                      <a:pt x="360" y="449"/>
                    </a:cubicBezTo>
                    <a:cubicBezTo>
                      <a:pt x="360" y="449"/>
                      <a:pt x="366" y="424"/>
                      <a:pt x="367" y="417"/>
                    </a:cubicBezTo>
                    <a:cubicBezTo>
                      <a:pt x="368" y="409"/>
                      <a:pt x="382" y="396"/>
                      <a:pt x="382" y="396"/>
                    </a:cubicBezTo>
                    <a:cubicBezTo>
                      <a:pt x="387" y="386"/>
                      <a:pt x="395" y="382"/>
                      <a:pt x="395" y="382"/>
                    </a:cubicBezTo>
                    <a:cubicBezTo>
                      <a:pt x="402" y="377"/>
                      <a:pt x="402" y="377"/>
                      <a:pt x="402" y="377"/>
                    </a:cubicBezTo>
                    <a:cubicBezTo>
                      <a:pt x="406" y="360"/>
                      <a:pt x="417" y="352"/>
                      <a:pt x="417" y="352"/>
                    </a:cubicBezTo>
                    <a:cubicBezTo>
                      <a:pt x="451" y="345"/>
                      <a:pt x="418" y="332"/>
                      <a:pt x="418" y="332"/>
                    </a:cubicBezTo>
                    <a:cubicBezTo>
                      <a:pt x="412" y="331"/>
                      <a:pt x="412" y="331"/>
                      <a:pt x="412" y="331"/>
                    </a:cubicBezTo>
                    <a:cubicBezTo>
                      <a:pt x="407" y="328"/>
                      <a:pt x="407" y="328"/>
                      <a:pt x="407" y="328"/>
                    </a:cubicBezTo>
                    <a:cubicBezTo>
                      <a:pt x="402" y="321"/>
                      <a:pt x="388" y="324"/>
                      <a:pt x="388" y="324"/>
                    </a:cubicBezTo>
                    <a:cubicBezTo>
                      <a:pt x="378" y="314"/>
                      <a:pt x="377" y="292"/>
                      <a:pt x="402" y="292"/>
                    </a:cubicBezTo>
                    <a:cubicBezTo>
                      <a:pt x="427" y="291"/>
                      <a:pt x="429" y="285"/>
                      <a:pt x="429" y="285"/>
                    </a:cubicBezTo>
                    <a:cubicBezTo>
                      <a:pt x="439" y="269"/>
                      <a:pt x="425" y="274"/>
                      <a:pt x="425" y="274"/>
                    </a:cubicBezTo>
                    <a:cubicBezTo>
                      <a:pt x="424" y="284"/>
                      <a:pt x="390" y="277"/>
                      <a:pt x="391" y="266"/>
                    </a:cubicBezTo>
                    <a:cubicBezTo>
                      <a:pt x="392" y="254"/>
                      <a:pt x="387" y="243"/>
                      <a:pt x="387" y="243"/>
                    </a:cubicBezTo>
                    <a:cubicBezTo>
                      <a:pt x="387" y="243"/>
                      <a:pt x="378" y="236"/>
                      <a:pt x="391" y="226"/>
                    </a:cubicBezTo>
                    <a:cubicBezTo>
                      <a:pt x="405" y="216"/>
                      <a:pt x="411" y="235"/>
                      <a:pt x="411" y="235"/>
                    </a:cubicBezTo>
                    <a:cubicBezTo>
                      <a:pt x="430" y="244"/>
                      <a:pt x="420" y="224"/>
                      <a:pt x="416" y="208"/>
                    </a:cubicBezTo>
                    <a:cubicBezTo>
                      <a:pt x="413" y="193"/>
                      <a:pt x="408" y="195"/>
                      <a:pt x="404" y="197"/>
                    </a:cubicBezTo>
                    <a:cubicBezTo>
                      <a:pt x="400" y="199"/>
                      <a:pt x="395" y="201"/>
                      <a:pt x="395" y="201"/>
                    </a:cubicBezTo>
                    <a:cubicBezTo>
                      <a:pt x="394" y="177"/>
                      <a:pt x="394" y="177"/>
                      <a:pt x="394" y="177"/>
                    </a:cubicBezTo>
                    <a:cubicBezTo>
                      <a:pt x="406" y="162"/>
                      <a:pt x="433" y="194"/>
                      <a:pt x="433" y="194"/>
                    </a:cubicBezTo>
                    <a:close/>
                  </a:path>
                </a:pathLst>
              </a:custGeom>
              <a:grpFill/>
              <a:ln w="19050" cap="flat" cmpd="sng">
                <a:solidFill>
                  <a:schemeClr val="bg1"/>
                </a:solidFill>
                <a:rou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7" name="巴中">
                <a:hlinkClick r:id="" action="ppaction://macro?name=Slide1.巴中_click" highlightClick="1"/>
                <a:hlinkHover r:id="" action="ppaction://noaction" highlightClick="1"/>
                <a:extLst>
                  <a:ext uri="{FF2B5EF4-FFF2-40B4-BE49-F238E27FC236}">
                    <a16:creationId xmlns:a16="http://schemas.microsoft.com/office/drawing/2014/main" id="{EEEBC952-4CA0-41D2-8DBC-53EF5D1DD498}"/>
                  </a:ext>
                </a:extLst>
              </p:cNvPr>
              <p:cNvSpPr/>
              <p:nvPr/>
            </p:nvSpPr>
            <p:spPr bwMode="auto">
              <a:xfrm>
                <a:off x="6753071" y="1382105"/>
                <a:ext cx="926576" cy="1104967"/>
              </a:xfrm>
              <a:custGeom>
                <a:avLst/>
                <a:gdLst>
                  <a:gd name="T0" fmla="*/ 151 w 171"/>
                  <a:gd name="T1" fmla="*/ 81 h 203"/>
                  <a:gd name="T2" fmla="*/ 145 w 171"/>
                  <a:gd name="T3" fmla="*/ 53 h 203"/>
                  <a:gd name="T4" fmla="*/ 122 w 171"/>
                  <a:gd name="T5" fmla="*/ 48 h 203"/>
                  <a:gd name="T6" fmla="*/ 107 w 171"/>
                  <a:gd name="T7" fmla="*/ 37 h 203"/>
                  <a:gd name="T8" fmla="*/ 108 w 171"/>
                  <a:gd name="T9" fmla="*/ 34 h 203"/>
                  <a:gd name="T10" fmla="*/ 100 w 171"/>
                  <a:gd name="T11" fmla="*/ 34 h 203"/>
                  <a:gd name="T12" fmla="*/ 93 w 171"/>
                  <a:gd name="T13" fmla="*/ 37 h 203"/>
                  <a:gd name="T14" fmla="*/ 92 w 171"/>
                  <a:gd name="T15" fmla="*/ 51 h 203"/>
                  <a:gd name="T16" fmla="*/ 84 w 171"/>
                  <a:gd name="T17" fmla="*/ 48 h 203"/>
                  <a:gd name="T18" fmla="*/ 69 w 171"/>
                  <a:gd name="T19" fmla="*/ 40 h 203"/>
                  <a:gd name="T20" fmla="*/ 66 w 171"/>
                  <a:gd name="T21" fmla="*/ 38 h 203"/>
                  <a:gd name="T22" fmla="*/ 54 w 171"/>
                  <a:gd name="T23" fmla="*/ 11 h 203"/>
                  <a:gd name="T24" fmla="*/ 27 w 171"/>
                  <a:gd name="T25" fmla="*/ 12 h 203"/>
                  <a:gd name="T26" fmla="*/ 16 w 171"/>
                  <a:gd name="T27" fmla="*/ 19 h 203"/>
                  <a:gd name="T28" fmla="*/ 10 w 171"/>
                  <a:gd name="T29" fmla="*/ 21 h 203"/>
                  <a:gd name="T30" fmla="*/ 22 w 171"/>
                  <a:gd name="T31" fmla="*/ 47 h 203"/>
                  <a:gd name="T32" fmla="*/ 33 w 171"/>
                  <a:gd name="T33" fmla="*/ 61 h 203"/>
                  <a:gd name="T34" fmla="*/ 24 w 171"/>
                  <a:gd name="T35" fmla="*/ 71 h 203"/>
                  <a:gd name="T36" fmla="*/ 13 w 171"/>
                  <a:gd name="T37" fmla="*/ 92 h 203"/>
                  <a:gd name="T38" fmla="*/ 3 w 171"/>
                  <a:gd name="T39" fmla="*/ 117 h 203"/>
                  <a:gd name="T40" fmla="*/ 0 w 171"/>
                  <a:gd name="T41" fmla="*/ 160 h 203"/>
                  <a:gd name="T42" fmla="*/ 34 w 171"/>
                  <a:gd name="T43" fmla="*/ 175 h 203"/>
                  <a:gd name="T44" fmla="*/ 57 w 171"/>
                  <a:gd name="T45" fmla="*/ 178 h 203"/>
                  <a:gd name="T46" fmla="*/ 69 w 171"/>
                  <a:gd name="T47" fmla="*/ 203 h 203"/>
                  <a:gd name="T48" fmla="*/ 119 w 171"/>
                  <a:gd name="T49" fmla="*/ 157 h 203"/>
                  <a:gd name="T50" fmla="*/ 133 w 171"/>
                  <a:gd name="T51" fmla="*/ 121 h 203"/>
                  <a:gd name="T52" fmla="*/ 144 w 171"/>
                  <a:gd name="T53" fmla="*/ 92 h 203"/>
                  <a:gd name="T54" fmla="*/ 151 w 171"/>
                  <a:gd name="T55" fmla="*/ 81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71" h="203">
                    <a:moveTo>
                      <a:pt x="151" y="81"/>
                    </a:moveTo>
                    <a:cubicBezTo>
                      <a:pt x="132" y="74"/>
                      <a:pt x="143" y="56"/>
                      <a:pt x="145" y="53"/>
                    </a:cubicBezTo>
                    <a:cubicBezTo>
                      <a:pt x="139" y="48"/>
                      <a:pt x="132" y="45"/>
                      <a:pt x="122" y="48"/>
                    </a:cubicBezTo>
                    <a:cubicBezTo>
                      <a:pt x="122" y="48"/>
                      <a:pt x="107" y="56"/>
                      <a:pt x="107" y="37"/>
                    </a:cubicBezTo>
                    <a:cubicBezTo>
                      <a:pt x="108" y="34"/>
                      <a:pt x="108" y="34"/>
                      <a:pt x="108" y="34"/>
                    </a:cubicBezTo>
                    <a:cubicBezTo>
                      <a:pt x="100" y="34"/>
                      <a:pt x="100" y="34"/>
                      <a:pt x="100" y="34"/>
                    </a:cubicBezTo>
                    <a:cubicBezTo>
                      <a:pt x="100" y="34"/>
                      <a:pt x="94" y="34"/>
                      <a:pt x="93" y="37"/>
                    </a:cubicBezTo>
                    <a:cubicBezTo>
                      <a:pt x="92" y="41"/>
                      <a:pt x="92" y="51"/>
                      <a:pt x="92" y="51"/>
                    </a:cubicBezTo>
                    <a:cubicBezTo>
                      <a:pt x="92" y="51"/>
                      <a:pt x="87" y="49"/>
                      <a:pt x="84" y="48"/>
                    </a:cubicBezTo>
                    <a:cubicBezTo>
                      <a:pt x="82" y="46"/>
                      <a:pt x="69" y="40"/>
                      <a:pt x="69" y="40"/>
                    </a:cubicBezTo>
                    <a:cubicBezTo>
                      <a:pt x="66" y="38"/>
                      <a:pt x="66" y="38"/>
                      <a:pt x="66" y="38"/>
                    </a:cubicBezTo>
                    <a:cubicBezTo>
                      <a:pt x="66" y="38"/>
                      <a:pt x="73" y="0"/>
                      <a:pt x="54" y="11"/>
                    </a:cubicBezTo>
                    <a:cubicBezTo>
                      <a:pt x="35" y="23"/>
                      <a:pt x="27" y="12"/>
                      <a:pt x="27" y="12"/>
                    </a:cubicBezTo>
                    <a:cubicBezTo>
                      <a:pt x="16" y="19"/>
                      <a:pt x="16" y="19"/>
                      <a:pt x="16" y="19"/>
                    </a:cubicBezTo>
                    <a:cubicBezTo>
                      <a:pt x="16" y="19"/>
                      <a:pt x="13" y="20"/>
                      <a:pt x="10" y="21"/>
                    </a:cubicBezTo>
                    <a:cubicBezTo>
                      <a:pt x="13" y="23"/>
                      <a:pt x="22" y="29"/>
                      <a:pt x="22" y="47"/>
                    </a:cubicBezTo>
                    <a:cubicBezTo>
                      <a:pt x="22" y="47"/>
                      <a:pt x="26" y="55"/>
                      <a:pt x="33" y="61"/>
                    </a:cubicBezTo>
                    <a:cubicBezTo>
                      <a:pt x="40" y="67"/>
                      <a:pt x="26" y="71"/>
                      <a:pt x="24" y="71"/>
                    </a:cubicBezTo>
                    <a:cubicBezTo>
                      <a:pt x="22" y="71"/>
                      <a:pt x="15" y="81"/>
                      <a:pt x="13" y="92"/>
                    </a:cubicBezTo>
                    <a:cubicBezTo>
                      <a:pt x="11" y="103"/>
                      <a:pt x="3" y="117"/>
                      <a:pt x="3" y="117"/>
                    </a:cubicBezTo>
                    <a:cubicBezTo>
                      <a:pt x="0" y="160"/>
                      <a:pt x="0" y="160"/>
                      <a:pt x="0" y="160"/>
                    </a:cubicBezTo>
                    <a:cubicBezTo>
                      <a:pt x="0" y="160"/>
                      <a:pt x="29" y="189"/>
                      <a:pt x="34" y="175"/>
                    </a:cubicBezTo>
                    <a:cubicBezTo>
                      <a:pt x="39" y="161"/>
                      <a:pt x="56" y="175"/>
                      <a:pt x="57" y="178"/>
                    </a:cubicBezTo>
                    <a:cubicBezTo>
                      <a:pt x="57" y="180"/>
                      <a:pt x="65" y="189"/>
                      <a:pt x="69" y="203"/>
                    </a:cubicBezTo>
                    <a:cubicBezTo>
                      <a:pt x="69" y="203"/>
                      <a:pt x="101" y="177"/>
                      <a:pt x="119" y="157"/>
                    </a:cubicBezTo>
                    <a:cubicBezTo>
                      <a:pt x="137" y="137"/>
                      <a:pt x="144" y="146"/>
                      <a:pt x="133" y="121"/>
                    </a:cubicBezTo>
                    <a:cubicBezTo>
                      <a:pt x="121" y="97"/>
                      <a:pt x="144" y="92"/>
                      <a:pt x="144" y="92"/>
                    </a:cubicBezTo>
                    <a:cubicBezTo>
                      <a:pt x="144" y="92"/>
                      <a:pt x="171" y="89"/>
                      <a:pt x="151" y="81"/>
                    </a:cubicBezTo>
                    <a:close/>
                  </a:path>
                </a:pathLst>
              </a:custGeom>
              <a:grpFill/>
              <a:ln w="19050" cap="flat" cmpd="sng">
                <a:solidFill>
                  <a:schemeClr val="bg1"/>
                </a:solidFill>
                <a:rou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8" name="达州">
                <a:hlinkClick r:id="" action="ppaction://macro?name=Slide1.达州_click" highlightClick="1"/>
                <a:hlinkHover r:id="" action="ppaction://noaction" highlightClick="1"/>
                <a:extLst>
                  <a:ext uri="{FF2B5EF4-FFF2-40B4-BE49-F238E27FC236}">
                    <a16:creationId xmlns:a16="http://schemas.microsoft.com/office/drawing/2014/main" id="{EFDDFED6-EF01-4EF5-9B3F-69469EDC240A}"/>
                  </a:ext>
                </a:extLst>
              </p:cNvPr>
              <p:cNvSpPr/>
              <p:nvPr/>
            </p:nvSpPr>
            <p:spPr bwMode="auto">
              <a:xfrm>
                <a:off x="6974063" y="1645699"/>
                <a:ext cx="1200822" cy="1520331"/>
              </a:xfrm>
              <a:custGeom>
                <a:avLst/>
                <a:gdLst>
                  <a:gd name="T0" fmla="*/ 157 w 221"/>
                  <a:gd name="T1" fmla="*/ 205 h 279"/>
                  <a:gd name="T2" fmla="*/ 157 w 221"/>
                  <a:gd name="T3" fmla="*/ 197 h 279"/>
                  <a:gd name="T4" fmla="*/ 159 w 221"/>
                  <a:gd name="T5" fmla="*/ 186 h 279"/>
                  <a:gd name="T6" fmla="*/ 166 w 221"/>
                  <a:gd name="T7" fmla="*/ 179 h 279"/>
                  <a:gd name="T8" fmla="*/ 163 w 221"/>
                  <a:gd name="T9" fmla="*/ 170 h 279"/>
                  <a:gd name="T10" fmla="*/ 168 w 221"/>
                  <a:gd name="T11" fmla="*/ 160 h 279"/>
                  <a:gd name="T12" fmla="*/ 161 w 221"/>
                  <a:gd name="T13" fmla="*/ 153 h 279"/>
                  <a:gd name="T14" fmla="*/ 175 w 221"/>
                  <a:gd name="T15" fmla="*/ 138 h 279"/>
                  <a:gd name="T16" fmla="*/ 178 w 221"/>
                  <a:gd name="T17" fmla="*/ 123 h 279"/>
                  <a:gd name="T18" fmla="*/ 184 w 221"/>
                  <a:gd name="T19" fmla="*/ 119 h 279"/>
                  <a:gd name="T20" fmla="*/ 195 w 221"/>
                  <a:gd name="T21" fmla="*/ 107 h 279"/>
                  <a:gd name="T22" fmla="*/ 199 w 221"/>
                  <a:gd name="T23" fmla="*/ 102 h 279"/>
                  <a:gd name="T24" fmla="*/ 199 w 221"/>
                  <a:gd name="T25" fmla="*/ 97 h 279"/>
                  <a:gd name="T26" fmla="*/ 216 w 221"/>
                  <a:gd name="T27" fmla="*/ 90 h 279"/>
                  <a:gd name="T28" fmla="*/ 211 w 221"/>
                  <a:gd name="T29" fmla="*/ 77 h 279"/>
                  <a:gd name="T30" fmla="*/ 211 w 221"/>
                  <a:gd name="T31" fmla="*/ 71 h 279"/>
                  <a:gd name="T32" fmla="*/ 206 w 221"/>
                  <a:gd name="T33" fmla="*/ 70 h 279"/>
                  <a:gd name="T34" fmla="*/ 176 w 221"/>
                  <a:gd name="T35" fmla="*/ 45 h 279"/>
                  <a:gd name="T36" fmla="*/ 186 w 221"/>
                  <a:gd name="T37" fmla="*/ 42 h 279"/>
                  <a:gd name="T38" fmla="*/ 188 w 221"/>
                  <a:gd name="T39" fmla="*/ 39 h 279"/>
                  <a:gd name="T40" fmla="*/ 188 w 221"/>
                  <a:gd name="T41" fmla="*/ 30 h 279"/>
                  <a:gd name="T42" fmla="*/ 187 w 221"/>
                  <a:gd name="T43" fmla="*/ 15 h 279"/>
                  <a:gd name="T44" fmla="*/ 189 w 221"/>
                  <a:gd name="T45" fmla="*/ 13 h 279"/>
                  <a:gd name="T46" fmla="*/ 197 w 221"/>
                  <a:gd name="T47" fmla="*/ 11 h 279"/>
                  <a:gd name="T48" fmla="*/ 187 w 221"/>
                  <a:gd name="T49" fmla="*/ 3 h 279"/>
                  <a:gd name="T50" fmla="*/ 176 w 221"/>
                  <a:gd name="T51" fmla="*/ 7 h 279"/>
                  <a:gd name="T52" fmla="*/ 169 w 221"/>
                  <a:gd name="T53" fmla="*/ 5 h 279"/>
                  <a:gd name="T54" fmla="*/ 163 w 221"/>
                  <a:gd name="T55" fmla="*/ 11 h 279"/>
                  <a:gd name="T56" fmla="*/ 149 w 221"/>
                  <a:gd name="T57" fmla="*/ 19 h 279"/>
                  <a:gd name="T58" fmla="*/ 122 w 221"/>
                  <a:gd name="T59" fmla="*/ 22 h 279"/>
                  <a:gd name="T60" fmla="*/ 104 w 221"/>
                  <a:gd name="T61" fmla="*/ 4 h 279"/>
                  <a:gd name="T62" fmla="*/ 104 w 221"/>
                  <a:gd name="T63" fmla="*/ 4 h 279"/>
                  <a:gd name="T64" fmla="*/ 110 w 221"/>
                  <a:gd name="T65" fmla="*/ 32 h 279"/>
                  <a:gd name="T66" fmla="*/ 103 w 221"/>
                  <a:gd name="T67" fmla="*/ 43 h 279"/>
                  <a:gd name="T68" fmla="*/ 92 w 221"/>
                  <a:gd name="T69" fmla="*/ 72 h 279"/>
                  <a:gd name="T70" fmla="*/ 78 w 221"/>
                  <a:gd name="T71" fmla="*/ 108 h 279"/>
                  <a:gd name="T72" fmla="*/ 30 w 221"/>
                  <a:gd name="T73" fmla="*/ 153 h 279"/>
                  <a:gd name="T74" fmla="*/ 29 w 221"/>
                  <a:gd name="T75" fmla="*/ 154 h 279"/>
                  <a:gd name="T76" fmla="*/ 31 w 221"/>
                  <a:gd name="T77" fmla="*/ 174 h 279"/>
                  <a:gd name="T78" fmla="*/ 4 w 221"/>
                  <a:gd name="T79" fmla="*/ 211 h 279"/>
                  <a:gd name="T80" fmla="*/ 18 w 221"/>
                  <a:gd name="T81" fmla="*/ 222 h 279"/>
                  <a:gd name="T82" fmla="*/ 41 w 221"/>
                  <a:gd name="T83" fmla="*/ 239 h 279"/>
                  <a:gd name="T84" fmla="*/ 50 w 221"/>
                  <a:gd name="T85" fmla="*/ 242 h 279"/>
                  <a:gd name="T86" fmla="*/ 50 w 221"/>
                  <a:gd name="T87" fmla="*/ 255 h 279"/>
                  <a:gd name="T88" fmla="*/ 68 w 221"/>
                  <a:gd name="T89" fmla="*/ 259 h 279"/>
                  <a:gd name="T90" fmla="*/ 79 w 221"/>
                  <a:gd name="T91" fmla="*/ 269 h 279"/>
                  <a:gd name="T92" fmla="*/ 94 w 221"/>
                  <a:gd name="T93" fmla="*/ 279 h 279"/>
                  <a:gd name="T94" fmla="*/ 95 w 221"/>
                  <a:gd name="T95" fmla="*/ 279 h 279"/>
                  <a:gd name="T96" fmla="*/ 104 w 221"/>
                  <a:gd name="T97" fmla="*/ 261 h 279"/>
                  <a:gd name="T98" fmla="*/ 104 w 221"/>
                  <a:gd name="T99" fmla="*/ 234 h 279"/>
                  <a:gd name="T100" fmla="*/ 112 w 221"/>
                  <a:gd name="T101" fmla="*/ 212 h 279"/>
                  <a:gd name="T102" fmla="*/ 130 w 221"/>
                  <a:gd name="T103" fmla="*/ 206 h 279"/>
                  <a:gd name="T104" fmla="*/ 140 w 221"/>
                  <a:gd name="T105" fmla="*/ 216 h 279"/>
                  <a:gd name="T106" fmla="*/ 157 w 221"/>
                  <a:gd name="T107" fmla="*/ 205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21" h="279">
                    <a:moveTo>
                      <a:pt x="157" y="205"/>
                    </a:moveTo>
                    <a:cubicBezTo>
                      <a:pt x="157" y="205"/>
                      <a:pt x="162" y="201"/>
                      <a:pt x="157" y="197"/>
                    </a:cubicBezTo>
                    <a:cubicBezTo>
                      <a:pt x="151" y="193"/>
                      <a:pt x="159" y="186"/>
                      <a:pt x="159" y="186"/>
                    </a:cubicBezTo>
                    <a:cubicBezTo>
                      <a:pt x="166" y="179"/>
                      <a:pt x="166" y="179"/>
                      <a:pt x="166" y="179"/>
                    </a:cubicBezTo>
                    <a:cubicBezTo>
                      <a:pt x="163" y="170"/>
                      <a:pt x="163" y="170"/>
                      <a:pt x="163" y="170"/>
                    </a:cubicBezTo>
                    <a:cubicBezTo>
                      <a:pt x="168" y="160"/>
                      <a:pt x="168" y="160"/>
                      <a:pt x="168" y="160"/>
                    </a:cubicBezTo>
                    <a:cubicBezTo>
                      <a:pt x="168" y="160"/>
                      <a:pt x="168" y="157"/>
                      <a:pt x="161" y="153"/>
                    </a:cubicBezTo>
                    <a:cubicBezTo>
                      <a:pt x="155" y="149"/>
                      <a:pt x="175" y="138"/>
                      <a:pt x="175" y="138"/>
                    </a:cubicBezTo>
                    <a:cubicBezTo>
                      <a:pt x="175" y="138"/>
                      <a:pt x="178" y="129"/>
                      <a:pt x="178" y="123"/>
                    </a:cubicBezTo>
                    <a:cubicBezTo>
                      <a:pt x="178" y="116"/>
                      <a:pt x="184" y="119"/>
                      <a:pt x="184" y="119"/>
                    </a:cubicBezTo>
                    <a:cubicBezTo>
                      <a:pt x="184" y="119"/>
                      <a:pt x="175" y="105"/>
                      <a:pt x="195" y="107"/>
                    </a:cubicBezTo>
                    <a:cubicBezTo>
                      <a:pt x="199" y="102"/>
                      <a:pt x="199" y="102"/>
                      <a:pt x="199" y="102"/>
                    </a:cubicBezTo>
                    <a:cubicBezTo>
                      <a:pt x="199" y="97"/>
                      <a:pt x="199" y="97"/>
                      <a:pt x="199" y="97"/>
                    </a:cubicBezTo>
                    <a:cubicBezTo>
                      <a:pt x="216" y="90"/>
                      <a:pt x="216" y="90"/>
                      <a:pt x="216" y="90"/>
                    </a:cubicBezTo>
                    <a:cubicBezTo>
                      <a:pt x="216" y="90"/>
                      <a:pt x="221" y="79"/>
                      <a:pt x="211" y="77"/>
                    </a:cubicBezTo>
                    <a:cubicBezTo>
                      <a:pt x="211" y="71"/>
                      <a:pt x="211" y="71"/>
                      <a:pt x="211" y="71"/>
                    </a:cubicBezTo>
                    <a:cubicBezTo>
                      <a:pt x="206" y="70"/>
                      <a:pt x="206" y="70"/>
                      <a:pt x="206" y="70"/>
                    </a:cubicBezTo>
                    <a:cubicBezTo>
                      <a:pt x="176" y="45"/>
                      <a:pt x="176" y="45"/>
                      <a:pt x="176" y="45"/>
                    </a:cubicBezTo>
                    <a:cubicBezTo>
                      <a:pt x="176" y="45"/>
                      <a:pt x="176" y="39"/>
                      <a:pt x="186" y="42"/>
                    </a:cubicBezTo>
                    <a:cubicBezTo>
                      <a:pt x="188" y="39"/>
                      <a:pt x="188" y="39"/>
                      <a:pt x="188" y="39"/>
                    </a:cubicBezTo>
                    <a:cubicBezTo>
                      <a:pt x="188" y="30"/>
                      <a:pt x="188" y="30"/>
                      <a:pt x="188" y="30"/>
                    </a:cubicBezTo>
                    <a:cubicBezTo>
                      <a:pt x="188" y="30"/>
                      <a:pt x="209" y="32"/>
                      <a:pt x="187" y="15"/>
                    </a:cubicBezTo>
                    <a:cubicBezTo>
                      <a:pt x="189" y="13"/>
                      <a:pt x="189" y="13"/>
                      <a:pt x="189" y="13"/>
                    </a:cubicBezTo>
                    <a:cubicBezTo>
                      <a:pt x="197" y="11"/>
                      <a:pt x="197" y="11"/>
                      <a:pt x="197" y="11"/>
                    </a:cubicBezTo>
                    <a:cubicBezTo>
                      <a:pt x="197" y="11"/>
                      <a:pt x="203" y="0"/>
                      <a:pt x="187" y="3"/>
                    </a:cubicBezTo>
                    <a:cubicBezTo>
                      <a:pt x="176" y="7"/>
                      <a:pt x="176" y="7"/>
                      <a:pt x="176" y="7"/>
                    </a:cubicBezTo>
                    <a:cubicBezTo>
                      <a:pt x="169" y="5"/>
                      <a:pt x="169" y="5"/>
                      <a:pt x="169" y="5"/>
                    </a:cubicBezTo>
                    <a:cubicBezTo>
                      <a:pt x="163" y="11"/>
                      <a:pt x="163" y="11"/>
                      <a:pt x="163" y="11"/>
                    </a:cubicBezTo>
                    <a:cubicBezTo>
                      <a:pt x="149" y="19"/>
                      <a:pt x="149" y="19"/>
                      <a:pt x="149" y="19"/>
                    </a:cubicBezTo>
                    <a:cubicBezTo>
                      <a:pt x="149" y="19"/>
                      <a:pt x="137" y="35"/>
                      <a:pt x="122" y="22"/>
                    </a:cubicBezTo>
                    <a:cubicBezTo>
                      <a:pt x="115" y="15"/>
                      <a:pt x="110" y="9"/>
                      <a:pt x="104" y="4"/>
                    </a:cubicBezTo>
                    <a:cubicBezTo>
                      <a:pt x="104" y="4"/>
                      <a:pt x="104" y="4"/>
                      <a:pt x="104" y="4"/>
                    </a:cubicBezTo>
                    <a:cubicBezTo>
                      <a:pt x="102" y="7"/>
                      <a:pt x="91" y="25"/>
                      <a:pt x="110" y="32"/>
                    </a:cubicBezTo>
                    <a:cubicBezTo>
                      <a:pt x="130" y="40"/>
                      <a:pt x="103" y="43"/>
                      <a:pt x="103" y="43"/>
                    </a:cubicBezTo>
                    <a:cubicBezTo>
                      <a:pt x="103" y="43"/>
                      <a:pt x="80" y="48"/>
                      <a:pt x="92" y="72"/>
                    </a:cubicBezTo>
                    <a:cubicBezTo>
                      <a:pt x="103" y="97"/>
                      <a:pt x="96" y="88"/>
                      <a:pt x="78" y="108"/>
                    </a:cubicBezTo>
                    <a:cubicBezTo>
                      <a:pt x="60" y="128"/>
                      <a:pt x="30" y="153"/>
                      <a:pt x="30" y="153"/>
                    </a:cubicBezTo>
                    <a:cubicBezTo>
                      <a:pt x="29" y="154"/>
                      <a:pt x="29" y="154"/>
                      <a:pt x="29" y="154"/>
                    </a:cubicBezTo>
                    <a:cubicBezTo>
                      <a:pt x="30" y="160"/>
                      <a:pt x="31" y="167"/>
                      <a:pt x="31" y="174"/>
                    </a:cubicBezTo>
                    <a:cubicBezTo>
                      <a:pt x="31" y="174"/>
                      <a:pt x="7" y="206"/>
                      <a:pt x="4" y="211"/>
                    </a:cubicBezTo>
                    <a:cubicBezTo>
                      <a:pt x="0" y="216"/>
                      <a:pt x="6" y="222"/>
                      <a:pt x="18" y="222"/>
                    </a:cubicBezTo>
                    <a:cubicBezTo>
                      <a:pt x="30" y="223"/>
                      <a:pt x="38" y="225"/>
                      <a:pt x="41" y="239"/>
                    </a:cubicBezTo>
                    <a:cubicBezTo>
                      <a:pt x="50" y="242"/>
                      <a:pt x="50" y="242"/>
                      <a:pt x="50" y="242"/>
                    </a:cubicBezTo>
                    <a:cubicBezTo>
                      <a:pt x="50" y="255"/>
                      <a:pt x="50" y="255"/>
                      <a:pt x="50" y="255"/>
                    </a:cubicBezTo>
                    <a:cubicBezTo>
                      <a:pt x="50" y="255"/>
                      <a:pt x="53" y="264"/>
                      <a:pt x="68" y="259"/>
                    </a:cubicBezTo>
                    <a:cubicBezTo>
                      <a:pt x="79" y="269"/>
                      <a:pt x="79" y="269"/>
                      <a:pt x="79" y="269"/>
                    </a:cubicBezTo>
                    <a:cubicBezTo>
                      <a:pt x="94" y="279"/>
                      <a:pt x="94" y="279"/>
                      <a:pt x="94" y="279"/>
                    </a:cubicBezTo>
                    <a:cubicBezTo>
                      <a:pt x="95" y="279"/>
                      <a:pt x="95" y="279"/>
                      <a:pt x="95" y="279"/>
                    </a:cubicBezTo>
                    <a:cubicBezTo>
                      <a:pt x="104" y="261"/>
                      <a:pt x="104" y="261"/>
                      <a:pt x="104" y="261"/>
                    </a:cubicBezTo>
                    <a:cubicBezTo>
                      <a:pt x="104" y="261"/>
                      <a:pt x="112" y="250"/>
                      <a:pt x="104" y="234"/>
                    </a:cubicBezTo>
                    <a:cubicBezTo>
                      <a:pt x="96" y="218"/>
                      <a:pt x="112" y="212"/>
                      <a:pt x="112" y="212"/>
                    </a:cubicBezTo>
                    <a:cubicBezTo>
                      <a:pt x="112" y="212"/>
                      <a:pt x="122" y="216"/>
                      <a:pt x="130" y="206"/>
                    </a:cubicBezTo>
                    <a:cubicBezTo>
                      <a:pt x="130" y="206"/>
                      <a:pt x="138" y="205"/>
                      <a:pt x="140" y="216"/>
                    </a:cubicBezTo>
                    <a:cubicBezTo>
                      <a:pt x="140" y="216"/>
                      <a:pt x="149" y="226"/>
                      <a:pt x="157" y="205"/>
                    </a:cubicBezTo>
                    <a:close/>
                  </a:path>
                </a:pathLst>
              </a:custGeom>
              <a:grpFill/>
              <a:ln w="19050" cap="flat" cmpd="sng">
                <a:solidFill>
                  <a:schemeClr val="bg1"/>
                </a:solidFill>
                <a:rou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9" name="广元">
                <a:hlinkClick r:id="" action="ppaction://macro?name=Slide1.广元_click" highlightClick="1"/>
                <a:hlinkHover r:id="" action="ppaction://noaction" highlightClick="1"/>
                <a:extLst>
                  <a:ext uri="{FF2B5EF4-FFF2-40B4-BE49-F238E27FC236}">
                    <a16:creationId xmlns:a16="http://schemas.microsoft.com/office/drawing/2014/main" id="{828C05D8-54C0-4FB2-8AFE-DDA5F748F6B3}"/>
                  </a:ext>
                </a:extLst>
              </p:cNvPr>
              <p:cNvSpPr/>
              <p:nvPr/>
            </p:nvSpPr>
            <p:spPr bwMode="auto">
              <a:xfrm>
                <a:off x="5592188" y="1352816"/>
                <a:ext cx="1395189" cy="1038404"/>
              </a:xfrm>
              <a:custGeom>
                <a:avLst/>
                <a:gdLst>
                  <a:gd name="T0" fmla="*/ 243 w 254"/>
                  <a:gd name="T1" fmla="*/ 65 h 191"/>
                  <a:gd name="T2" fmla="*/ 235 w 254"/>
                  <a:gd name="T3" fmla="*/ 53 h 191"/>
                  <a:gd name="T4" fmla="*/ 222 w 254"/>
                  <a:gd name="T5" fmla="*/ 26 h 191"/>
                  <a:gd name="T6" fmla="*/ 212 w 254"/>
                  <a:gd name="T7" fmla="*/ 35 h 191"/>
                  <a:gd name="T8" fmla="*/ 169 w 254"/>
                  <a:gd name="T9" fmla="*/ 11 h 191"/>
                  <a:gd name="T10" fmla="*/ 159 w 254"/>
                  <a:gd name="T11" fmla="*/ 8 h 191"/>
                  <a:gd name="T12" fmla="*/ 146 w 254"/>
                  <a:gd name="T13" fmla="*/ 16 h 191"/>
                  <a:gd name="T14" fmla="*/ 127 w 254"/>
                  <a:gd name="T15" fmla="*/ 24 h 191"/>
                  <a:gd name="T16" fmla="*/ 120 w 254"/>
                  <a:gd name="T17" fmla="*/ 33 h 191"/>
                  <a:gd name="T18" fmla="*/ 109 w 254"/>
                  <a:gd name="T19" fmla="*/ 28 h 191"/>
                  <a:gd name="T20" fmla="*/ 109 w 254"/>
                  <a:gd name="T21" fmla="*/ 25 h 191"/>
                  <a:gd name="T22" fmla="*/ 86 w 254"/>
                  <a:gd name="T23" fmla="*/ 18 h 191"/>
                  <a:gd name="T24" fmla="*/ 94 w 254"/>
                  <a:gd name="T25" fmla="*/ 27 h 191"/>
                  <a:gd name="T26" fmla="*/ 86 w 254"/>
                  <a:gd name="T27" fmla="*/ 38 h 191"/>
                  <a:gd name="T28" fmla="*/ 72 w 254"/>
                  <a:gd name="T29" fmla="*/ 48 h 191"/>
                  <a:gd name="T30" fmla="*/ 65 w 254"/>
                  <a:gd name="T31" fmla="*/ 48 h 191"/>
                  <a:gd name="T32" fmla="*/ 65 w 254"/>
                  <a:gd name="T33" fmla="*/ 53 h 191"/>
                  <a:gd name="T34" fmla="*/ 46 w 254"/>
                  <a:gd name="T35" fmla="*/ 50 h 191"/>
                  <a:gd name="T36" fmla="*/ 34 w 254"/>
                  <a:gd name="T37" fmla="*/ 56 h 191"/>
                  <a:gd name="T38" fmla="*/ 0 w 254"/>
                  <a:gd name="T39" fmla="*/ 50 h 191"/>
                  <a:gd name="T40" fmla="*/ 17 w 254"/>
                  <a:gd name="T41" fmla="*/ 79 h 191"/>
                  <a:gd name="T42" fmla="*/ 46 w 254"/>
                  <a:gd name="T43" fmla="*/ 87 h 191"/>
                  <a:gd name="T44" fmla="*/ 70 w 254"/>
                  <a:gd name="T45" fmla="*/ 103 h 191"/>
                  <a:gd name="T46" fmla="*/ 76 w 254"/>
                  <a:gd name="T47" fmla="*/ 133 h 191"/>
                  <a:gd name="T48" fmla="*/ 81 w 254"/>
                  <a:gd name="T49" fmla="*/ 144 h 191"/>
                  <a:gd name="T50" fmla="*/ 89 w 254"/>
                  <a:gd name="T51" fmla="*/ 169 h 191"/>
                  <a:gd name="T52" fmla="*/ 107 w 254"/>
                  <a:gd name="T53" fmla="*/ 191 h 191"/>
                  <a:gd name="T54" fmla="*/ 132 w 254"/>
                  <a:gd name="T55" fmla="*/ 183 h 191"/>
                  <a:gd name="T56" fmla="*/ 133 w 254"/>
                  <a:gd name="T57" fmla="*/ 180 h 191"/>
                  <a:gd name="T58" fmla="*/ 149 w 254"/>
                  <a:gd name="T59" fmla="*/ 171 h 191"/>
                  <a:gd name="T60" fmla="*/ 173 w 254"/>
                  <a:gd name="T61" fmla="*/ 161 h 191"/>
                  <a:gd name="T62" fmla="*/ 194 w 254"/>
                  <a:gd name="T63" fmla="*/ 149 h 191"/>
                  <a:gd name="T64" fmla="*/ 214 w 254"/>
                  <a:gd name="T65" fmla="*/ 141 h 191"/>
                  <a:gd name="T66" fmla="*/ 215 w 254"/>
                  <a:gd name="T67" fmla="*/ 123 h 191"/>
                  <a:gd name="T68" fmla="*/ 226 w 254"/>
                  <a:gd name="T69" fmla="*/ 98 h 191"/>
                  <a:gd name="T70" fmla="*/ 236 w 254"/>
                  <a:gd name="T71" fmla="*/ 77 h 191"/>
                  <a:gd name="T72" fmla="*/ 243 w 254"/>
                  <a:gd name="T73" fmla="*/ 65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54" h="191">
                    <a:moveTo>
                      <a:pt x="243" y="65"/>
                    </a:moveTo>
                    <a:cubicBezTo>
                      <a:pt x="243" y="65"/>
                      <a:pt x="235" y="55"/>
                      <a:pt x="235" y="53"/>
                    </a:cubicBezTo>
                    <a:cubicBezTo>
                      <a:pt x="234" y="51"/>
                      <a:pt x="236" y="34"/>
                      <a:pt x="222" y="26"/>
                    </a:cubicBezTo>
                    <a:cubicBezTo>
                      <a:pt x="217" y="28"/>
                      <a:pt x="211" y="31"/>
                      <a:pt x="212" y="35"/>
                    </a:cubicBezTo>
                    <a:cubicBezTo>
                      <a:pt x="212" y="35"/>
                      <a:pt x="174" y="36"/>
                      <a:pt x="169" y="11"/>
                    </a:cubicBezTo>
                    <a:cubicBezTo>
                      <a:pt x="169" y="11"/>
                      <a:pt x="165" y="2"/>
                      <a:pt x="159" y="8"/>
                    </a:cubicBezTo>
                    <a:cubicBezTo>
                      <a:pt x="153" y="14"/>
                      <a:pt x="146" y="16"/>
                      <a:pt x="146" y="16"/>
                    </a:cubicBezTo>
                    <a:cubicBezTo>
                      <a:pt x="146" y="16"/>
                      <a:pt x="147" y="26"/>
                      <a:pt x="127" y="24"/>
                    </a:cubicBezTo>
                    <a:cubicBezTo>
                      <a:pt x="120" y="33"/>
                      <a:pt x="120" y="33"/>
                      <a:pt x="120" y="33"/>
                    </a:cubicBezTo>
                    <a:cubicBezTo>
                      <a:pt x="120" y="33"/>
                      <a:pt x="111" y="43"/>
                      <a:pt x="109" y="28"/>
                    </a:cubicBezTo>
                    <a:cubicBezTo>
                      <a:pt x="109" y="27"/>
                      <a:pt x="109" y="26"/>
                      <a:pt x="109" y="25"/>
                    </a:cubicBezTo>
                    <a:cubicBezTo>
                      <a:pt x="109" y="7"/>
                      <a:pt x="92" y="0"/>
                      <a:pt x="86" y="18"/>
                    </a:cubicBezTo>
                    <a:cubicBezTo>
                      <a:pt x="86" y="18"/>
                      <a:pt x="88" y="24"/>
                      <a:pt x="94" y="27"/>
                    </a:cubicBezTo>
                    <a:cubicBezTo>
                      <a:pt x="94" y="27"/>
                      <a:pt x="95" y="33"/>
                      <a:pt x="86" y="38"/>
                    </a:cubicBezTo>
                    <a:cubicBezTo>
                      <a:pt x="78" y="44"/>
                      <a:pt x="72" y="48"/>
                      <a:pt x="72" y="48"/>
                    </a:cubicBezTo>
                    <a:cubicBezTo>
                      <a:pt x="65" y="48"/>
                      <a:pt x="65" y="48"/>
                      <a:pt x="65" y="48"/>
                    </a:cubicBezTo>
                    <a:cubicBezTo>
                      <a:pt x="65" y="53"/>
                      <a:pt x="65" y="53"/>
                      <a:pt x="65" y="53"/>
                    </a:cubicBezTo>
                    <a:cubicBezTo>
                      <a:pt x="65" y="53"/>
                      <a:pt x="55" y="65"/>
                      <a:pt x="46" y="50"/>
                    </a:cubicBezTo>
                    <a:cubicBezTo>
                      <a:pt x="34" y="56"/>
                      <a:pt x="34" y="56"/>
                      <a:pt x="34" y="56"/>
                    </a:cubicBezTo>
                    <a:cubicBezTo>
                      <a:pt x="34" y="56"/>
                      <a:pt x="15" y="47"/>
                      <a:pt x="0" y="50"/>
                    </a:cubicBezTo>
                    <a:cubicBezTo>
                      <a:pt x="0" y="50"/>
                      <a:pt x="17" y="66"/>
                      <a:pt x="17" y="79"/>
                    </a:cubicBezTo>
                    <a:cubicBezTo>
                      <a:pt x="17" y="92"/>
                      <a:pt x="46" y="87"/>
                      <a:pt x="46" y="87"/>
                    </a:cubicBezTo>
                    <a:cubicBezTo>
                      <a:pt x="46" y="87"/>
                      <a:pt x="73" y="77"/>
                      <a:pt x="70" y="103"/>
                    </a:cubicBezTo>
                    <a:cubicBezTo>
                      <a:pt x="70" y="103"/>
                      <a:pt x="78" y="107"/>
                      <a:pt x="76" y="133"/>
                    </a:cubicBezTo>
                    <a:cubicBezTo>
                      <a:pt x="76" y="133"/>
                      <a:pt x="74" y="140"/>
                      <a:pt x="81" y="144"/>
                    </a:cubicBezTo>
                    <a:cubicBezTo>
                      <a:pt x="81" y="144"/>
                      <a:pt x="89" y="168"/>
                      <a:pt x="89" y="169"/>
                    </a:cubicBezTo>
                    <a:cubicBezTo>
                      <a:pt x="107" y="191"/>
                      <a:pt x="107" y="191"/>
                      <a:pt x="107" y="191"/>
                    </a:cubicBezTo>
                    <a:cubicBezTo>
                      <a:pt x="107" y="191"/>
                      <a:pt x="119" y="178"/>
                      <a:pt x="132" y="183"/>
                    </a:cubicBezTo>
                    <a:cubicBezTo>
                      <a:pt x="133" y="180"/>
                      <a:pt x="133" y="180"/>
                      <a:pt x="133" y="180"/>
                    </a:cubicBezTo>
                    <a:cubicBezTo>
                      <a:pt x="133" y="180"/>
                      <a:pt x="133" y="156"/>
                      <a:pt x="149" y="171"/>
                    </a:cubicBezTo>
                    <a:cubicBezTo>
                      <a:pt x="149" y="171"/>
                      <a:pt x="153" y="181"/>
                      <a:pt x="173" y="161"/>
                    </a:cubicBezTo>
                    <a:cubicBezTo>
                      <a:pt x="193" y="140"/>
                      <a:pt x="194" y="149"/>
                      <a:pt x="194" y="149"/>
                    </a:cubicBezTo>
                    <a:cubicBezTo>
                      <a:pt x="214" y="141"/>
                      <a:pt x="214" y="141"/>
                      <a:pt x="214" y="141"/>
                    </a:cubicBezTo>
                    <a:cubicBezTo>
                      <a:pt x="215" y="123"/>
                      <a:pt x="215" y="123"/>
                      <a:pt x="215" y="123"/>
                    </a:cubicBezTo>
                    <a:cubicBezTo>
                      <a:pt x="215" y="123"/>
                      <a:pt x="225" y="104"/>
                      <a:pt x="226" y="98"/>
                    </a:cubicBezTo>
                    <a:cubicBezTo>
                      <a:pt x="226" y="98"/>
                      <a:pt x="231" y="79"/>
                      <a:pt x="236" y="77"/>
                    </a:cubicBezTo>
                    <a:cubicBezTo>
                      <a:pt x="241" y="76"/>
                      <a:pt x="254" y="72"/>
                      <a:pt x="243" y="65"/>
                    </a:cubicBezTo>
                    <a:close/>
                  </a:path>
                </a:pathLst>
              </a:custGeom>
              <a:grpFill/>
              <a:ln w="19050" cap="flat" cmpd="sng">
                <a:solidFill>
                  <a:schemeClr val="bg1"/>
                </a:solidFill>
                <a:rou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0" name="未知">
                <a:hlinkClick r:id="" action="ppaction://macro?name=Slide1.未知_click" highlightClick="1"/>
                <a:hlinkHover r:id="" action="ppaction://noaction" highlightClick="1"/>
                <a:extLst>
                  <a:ext uri="{FF2B5EF4-FFF2-40B4-BE49-F238E27FC236}">
                    <a16:creationId xmlns:a16="http://schemas.microsoft.com/office/drawing/2014/main" id="{AABE4E5D-DA40-4B9B-8EAC-F6462B8D4500}"/>
                  </a:ext>
                </a:extLst>
              </p:cNvPr>
              <p:cNvSpPr/>
              <p:nvPr/>
            </p:nvSpPr>
            <p:spPr bwMode="auto">
              <a:xfrm>
                <a:off x="6172629" y="2391220"/>
                <a:ext cx="234307" cy="428675"/>
              </a:xfrm>
              <a:custGeom>
                <a:avLst/>
                <a:gdLst>
                  <a:gd name="T0" fmla="*/ 21 w 42"/>
                  <a:gd name="T1" fmla="*/ 75 h 80"/>
                  <a:gd name="T2" fmla="*/ 33 w 42"/>
                  <a:gd name="T3" fmla="*/ 35 h 80"/>
                  <a:gd name="T4" fmla="*/ 32 w 42"/>
                  <a:gd name="T5" fmla="*/ 33 h 80"/>
                  <a:gd name="T6" fmla="*/ 22 w 42"/>
                  <a:gd name="T7" fmla="*/ 32 h 80"/>
                  <a:gd name="T8" fmla="*/ 23 w 42"/>
                  <a:gd name="T9" fmla="*/ 20 h 80"/>
                  <a:gd name="T10" fmla="*/ 11 w 42"/>
                  <a:gd name="T11" fmla="*/ 15 h 80"/>
                  <a:gd name="T12" fmla="*/ 0 w 42"/>
                  <a:gd name="T13" fmla="*/ 0 h 80"/>
                </a:gdLst>
                <a:ahLst/>
                <a:cxnLst>
                  <a:cxn ang="0">
                    <a:pos x="T0" y="T1"/>
                  </a:cxn>
                  <a:cxn ang="0">
                    <a:pos x="T2" y="T3"/>
                  </a:cxn>
                  <a:cxn ang="0">
                    <a:pos x="T4" y="T5"/>
                  </a:cxn>
                  <a:cxn ang="0">
                    <a:pos x="T6" y="T7"/>
                  </a:cxn>
                  <a:cxn ang="0">
                    <a:pos x="T8" y="T9"/>
                  </a:cxn>
                  <a:cxn ang="0">
                    <a:pos x="T10" y="T11"/>
                  </a:cxn>
                  <a:cxn ang="0">
                    <a:pos x="T12" y="T13"/>
                  </a:cxn>
                </a:cxnLst>
                <a:rect l="0" t="0" r="r" b="b"/>
                <a:pathLst>
                  <a:path w="42" h="80">
                    <a:moveTo>
                      <a:pt x="21" y="75"/>
                    </a:moveTo>
                    <a:cubicBezTo>
                      <a:pt x="21" y="75"/>
                      <a:pt x="42" y="80"/>
                      <a:pt x="33" y="35"/>
                    </a:cubicBezTo>
                    <a:cubicBezTo>
                      <a:pt x="32" y="33"/>
                      <a:pt x="32" y="33"/>
                      <a:pt x="32" y="33"/>
                    </a:cubicBezTo>
                    <a:cubicBezTo>
                      <a:pt x="22" y="32"/>
                      <a:pt x="22" y="32"/>
                      <a:pt x="22" y="32"/>
                    </a:cubicBezTo>
                    <a:cubicBezTo>
                      <a:pt x="22" y="32"/>
                      <a:pt x="21" y="26"/>
                      <a:pt x="23" y="20"/>
                    </a:cubicBezTo>
                    <a:cubicBezTo>
                      <a:pt x="24" y="15"/>
                      <a:pt x="17" y="15"/>
                      <a:pt x="11" y="15"/>
                    </a:cubicBezTo>
                    <a:cubicBezTo>
                      <a:pt x="6" y="15"/>
                      <a:pt x="0" y="0"/>
                      <a:pt x="0" y="0"/>
                    </a:cubicBezTo>
                  </a:path>
                </a:pathLst>
              </a:custGeom>
              <a:grpFill/>
              <a:ln w="19050" cap="flat" cmpd="sng">
                <a:solidFill>
                  <a:schemeClr val="bg1"/>
                </a:solidFill>
                <a:rou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1" name="广安">
                <a:hlinkClick r:id="" action="ppaction://macro?name=Slide1.广安_click" highlightClick="1"/>
                <a:hlinkHover r:id="" action="ppaction://noaction" highlightClick="1"/>
                <a:extLst>
                  <a:ext uri="{FF2B5EF4-FFF2-40B4-BE49-F238E27FC236}">
                    <a16:creationId xmlns:a16="http://schemas.microsoft.com/office/drawing/2014/main" id="{4D2BE8B4-EC5F-4E70-A3E9-8D2A75024923}"/>
                  </a:ext>
                </a:extLst>
              </p:cNvPr>
              <p:cNvSpPr/>
              <p:nvPr/>
            </p:nvSpPr>
            <p:spPr bwMode="auto">
              <a:xfrm>
                <a:off x="6545390" y="2833207"/>
                <a:ext cx="953201" cy="665644"/>
              </a:xfrm>
              <a:custGeom>
                <a:avLst/>
                <a:gdLst>
                  <a:gd name="T0" fmla="*/ 175 w 175"/>
                  <a:gd name="T1" fmla="*/ 61 h 122"/>
                  <a:gd name="T2" fmla="*/ 175 w 175"/>
                  <a:gd name="T3" fmla="*/ 61 h 122"/>
                  <a:gd name="T4" fmla="*/ 159 w 175"/>
                  <a:gd name="T5" fmla="*/ 51 h 122"/>
                  <a:gd name="T6" fmla="*/ 148 w 175"/>
                  <a:gd name="T7" fmla="*/ 41 h 122"/>
                  <a:gd name="T8" fmla="*/ 130 w 175"/>
                  <a:gd name="T9" fmla="*/ 37 h 122"/>
                  <a:gd name="T10" fmla="*/ 130 w 175"/>
                  <a:gd name="T11" fmla="*/ 24 h 122"/>
                  <a:gd name="T12" fmla="*/ 121 w 175"/>
                  <a:gd name="T13" fmla="*/ 21 h 122"/>
                  <a:gd name="T14" fmla="*/ 98 w 175"/>
                  <a:gd name="T15" fmla="*/ 4 h 122"/>
                  <a:gd name="T16" fmla="*/ 85 w 175"/>
                  <a:gd name="T17" fmla="*/ 0 h 122"/>
                  <a:gd name="T18" fmla="*/ 85 w 175"/>
                  <a:gd name="T19" fmla="*/ 0 h 122"/>
                  <a:gd name="T20" fmla="*/ 64 w 175"/>
                  <a:gd name="T21" fmla="*/ 12 h 122"/>
                  <a:gd name="T22" fmla="*/ 48 w 175"/>
                  <a:gd name="T23" fmla="*/ 24 h 122"/>
                  <a:gd name="T24" fmla="*/ 32 w 175"/>
                  <a:gd name="T25" fmla="*/ 49 h 122"/>
                  <a:gd name="T26" fmla="*/ 26 w 175"/>
                  <a:gd name="T27" fmla="*/ 48 h 122"/>
                  <a:gd name="T28" fmla="*/ 18 w 175"/>
                  <a:gd name="T29" fmla="*/ 52 h 122"/>
                  <a:gd name="T30" fmla="*/ 5 w 175"/>
                  <a:gd name="T31" fmla="*/ 52 h 122"/>
                  <a:gd name="T32" fmla="*/ 0 w 175"/>
                  <a:gd name="T33" fmla="*/ 58 h 122"/>
                  <a:gd name="T34" fmla="*/ 9 w 175"/>
                  <a:gd name="T35" fmla="*/ 81 h 122"/>
                  <a:gd name="T36" fmla="*/ 9 w 175"/>
                  <a:gd name="T37" fmla="*/ 81 h 122"/>
                  <a:gd name="T38" fmla="*/ 15 w 175"/>
                  <a:gd name="T39" fmla="*/ 81 h 122"/>
                  <a:gd name="T40" fmla="*/ 56 w 175"/>
                  <a:gd name="T41" fmla="*/ 98 h 122"/>
                  <a:gd name="T42" fmla="*/ 62 w 175"/>
                  <a:gd name="T43" fmla="*/ 94 h 122"/>
                  <a:gd name="T44" fmla="*/ 96 w 175"/>
                  <a:gd name="T45" fmla="*/ 95 h 122"/>
                  <a:gd name="T46" fmla="*/ 121 w 175"/>
                  <a:gd name="T47" fmla="*/ 115 h 122"/>
                  <a:gd name="T48" fmla="*/ 136 w 175"/>
                  <a:gd name="T49" fmla="*/ 117 h 122"/>
                  <a:gd name="T50" fmla="*/ 140 w 175"/>
                  <a:gd name="T51" fmla="*/ 109 h 122"/>
                  <a:gd name="T52" fmla="*/ 148 w 175"/>
                  <a:gd name="T53" fmla="*/ 111 h 122"/>
                  <a:gd name="T54" fmla="*/ 175 w 175"/>
                  <a:gd name="T55" fmla="*/ 61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75" h="122">
                    <a:moveTo>
                      <a:pt x="175" y="61"/>
                    </a:moveTo>
                    <a:cubicBezTo>
                      <a:pt x="175" y="61"/>
                      <a:pt x="175" y="61"/>
                      <a:pt x="175" y="61"/>
                    </a:cubicBezTo>
                    <a:cubicBezTo>
                      <a:pt x="159" y="51"/>
                      <a:pt x="159" y="51"/>
                      <a:pt x="159" y="51"/>
                    </a:cubicBezTo>
                    <a:cubicBezTo>
                      <a:pt x="148" y="41"/>
                      <a:pt x="148" y="41"/>
                      <a:pt x="148" y="41"/>
                    </a:cubicBezTo>
                    <a:cubicBezTo>
                      <a:pt x="133" y="46"/>
                      <a:pt x="130" y="37"/>
                      <a:pt x="130" y="37"/>
                    </a:cubicBezTo>
                    <a:cubicBezTo>
                      <a:pt x="130" y="24"/>
                      <a:pt x="130" y="24"/>
                      <a:pt x="130" y="24"/>
                    </a:cubicBezTo>
                    <a:cubicBezTo>
                      <a:pt x="121" y="21"/>
                      <a:pt x="121" y="21"/>
                      <a:pt x="121" y="21"/>
                    </a:cubicBezTo>
                    <a:cubicBezTo>
                      <a:pt x="118" y="7"/>
                      <a:pt x="110" y="5"/>
                      <a:pt x="98" y="4"/>
                    </a:cubicBezTo>
                    <a:cubicBezTo>
                      <a:pt x="92" y="4"/>
                      <a:pt x="87" y="2"/>
                      <a:pt x="85" y="0"/>
                    </a:cubicBezTo>
                    <a:cubicBezTo>
                      <a:pt x="85" y="0"/>
                      <a:pt x="85" y="0"/>
                      <a:pt x="85" y="0"/>
                    </a:cubicBezTo>
                    <a:cubicBezTo>
                      <a:pt x="85" y="14"/>
                      <a:pt x="64" y="12"/>
                      <a:pt x="64" y="12"/>
                    </a:cubicBezTo>
                    <a:cubicBezTo>
                      <a:pt x="60" y="23"/>
                      <a:pt x="48" y="24"/>
                      <a:pt x="48" y="24"/>
                    </a:cubicBezTo>
                    <a:cubicBezTo>
                      <a:pt x="28" y="24"/>
                      <a:pt x="32" y="49"/>
                      <a:pt x="32" y="49"/>
                    </a:cubicBezTo>
                    <a:cubicBezTo>
                      <a:pt x="26" y="48"/>
                      <a:pt x="26" y="48"/>
                      <a:pt x="26" y="48"/>
                    </a:cubicBezTo>
                    <a:cubicBezTo>
                      <a:pt x="18" y="52"/>
                      <a:pt x="18" y="52"/>
                      <a:pt x="18" y="52"/>
                    </a:cubicBezTo>
                    <a:cubicBezTo>
                      <a:pt x="5" y="52"/>
                      <a:pt x="5" y="52"/>
                      <a:pt x="5" y="52"/>
                    </a:cubicBezTo>
                    <a:cubicBezTo>
                      <a:pt x="0" y="58"/>
                      <a:pt x="0" y="58"/>
                      <a:pt x="0" y="58"/>
                    </a:cubicBezTo>
                    <a:cubicBezTo>
                      <a:pt x="15" y="69"/>
                      <a:pt x="9" y="81"/>
                      <a:pt x="9" y="81"/>
                    </a:cubicBezTo>
                    <a:cubicBezTo>
                      <a:pt x="9" y="81"/>
                      <a:pt x="9" y="81"/>
                      <a:pt x="9" y="81"/>
                    </a:cubicBezTo>
                    <a:cubicBezTo>
                      <a:pt x="11" y="81"/>
                      <a:pt x="13" y="81"/>
                      <a:pt x="15" y="81"/>
                    </a:cubicBezTo>
                    <a:cubicBezTo>
                      <a:pt x="15" y="81"/>
                      <a:pt x="46" y="92"/>
                      <a:pt x="56" y="98"/>
                    </a:cubicBezTo>
                    <a:cubicBezTo>
                      <a:pt x="62" y="94"/>
                      <a:pt x="62" y="94"/>
                      <a:pt x="62" y="94"/>
                    </a:cubicBezTo>
                    <a:cubicBezTo>
                      <a:pt x="62" y="94"/>
                      <a:pt x="77" y="67"/>
                      <a:pt x="96" y="95"/>
                    </a:cubicBezTo>
                    <a:cubicBezTo>
                      <a:pt x="96" y="95"/>
                      <a:pt x="111" y="116"/>
                      <a:pt x="121" y="115"/>
                    </a:cubicBezTo>
                    <a:cubicBezTo>
                      <a:pt x="130" y="115"/>
                      <a:pt x="132" y="111"/>
                      <a:pt x="136" y="117"/>
                    </a:cubicBezTo>
                    <a:cubicBezTo>
                      <a:pt x="141" y="122"/>
                      <a:pt x="140" y="109"/>
                      <a:pt x="140" y="109"/>
                    </a:cubicBezTo>
                    <a:cubicBezTo>
                      <a:pt x="148" y="111"/>
                      <a:pt x="148" y="111"/>
                      <a:pt x="148" y="111"/>
                    </a:cubicBezTo>
                    <a:lnTo>
                      <a:pt x="175" y="61"/>
                    </a:lnTo>
                    <a:close/>
                  </a:path>
                </a:pathLst>
              </a:custGeom>
              <a:grpFill/>
              <a:ln w="19050" cap="flat" cmpd="sng">
                <a:solidFill>
                  <a:schemeClr val="bg1"/>
                </a:solidFill>
                <a:rou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2" name="遂宁">
                <a:hlinkClick r:id="" action="ppaction://macro?name=Slide1.遂宁_click" highlightClick="1"/>
                <a:hlinkHover r:id="" action="ppaction://noaction" highlightClick="1"/>
                <a:extLst>
                  <a:ext uri="{FF2B5EF4-FFF2-40B4-BE49-F238E27FC236}">
                    <a16:creationId xmlns:a16="http://schemas.microsoft.com/office/drawing/2014/main" id="{F3B68AB5-3BEF-4574-9E12-284DCD434427}"/>
                  </a:ext>
                </a:extLst>
              </p:cNvPr>
              <p:cNvSpPr/>
              <p:nvPr/>
            </p:nvSpPr>
            <p:spPr bwMode="auto">
              <a:xfrm>
                <a:off x="5951635" y="2654815"/>
                <a:ext cx="662982" cy="828060"/>
              </a:xfrm>
              <a:custGeom>
                <a:avLst/>
                <a:gdLst>
                  <a:gd name="T0" fmla="*/ 62 w 121"/>
                  <a:gd name="T1" fmla="*/ 131 h 150"/>
                  <a:gd name="T2" fmla="*/ 83 w 121"/>
                  <a:gd name="T3" fmla="*/ 147 h 150"/>
                  <a:gd name="T4" fmla="*/ 84 w 121"/>
                  <a:gd name="T5" fmla="*/ 147 h 150"/>
                  <a:gd name="T6" fmla="*/ 92 w 121"/>
                  <a:gd name="T7" fmla="*/ 136 h 150"/>
                  <a:gd name="T8" fmla="*/ 116 w 121"/>
                  <a:gd name="T9" fmla="*/ 113 h 150"/>
                  <a:gd name="T10" fmla="*/ 107 w 121"/>
                  <a:gd name="T11" fmla="*/ 90 h 150"/>
                  <a:gd name="T12" fmla="*/ 97 w 121"/>
                  <a:gd name="T13" fmla="*/ 80 h 150"/>
                  <a:gd name="T14" fmla="*/ 95 w 121"/>
                  <a:gd name="T15" fmla="*/ 76 h 150"/>
                  <a:gd name="T16" fmla="*/ 93 w 121"/>
                  <a:gd name="T17" fmla="*/ 68 h 150"/>
                  <a:gd name="T18" fmla="*/ 65 w 121"/>
                  <a:gd name="T19" fmla="*/ 28 h 150"/>
                  <a:gd name="T20" fmla="*/ 31 w 121"/>
                  <a:gd name="T21" fmla="*/ 6 h 150"/>
                  <a:gd name="T22" fmla="*/ 22 w 121"/>
                  <a:gd name="T23" fmla="*/ 36 h 150"/>
                  <a:gd name="T24" fmla="*/ 12 w 121"/>
                  <a:gd name="T25" fmla="*/ 78 h 150"/>
                  <a:gd name="T26" fmla="*/ 22 w 121"/>
                  <a:gd name="T27" fmla="*/ 121 h 150"/>
                  <a:gd name="T28" fmla="*/ 62 w 121"/>
                  <a:gd name="T29" fmla="*/ 131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0" h="150">
                    <a:moveTo>
                      <a:pt x="62" y="131"/>
                    </a:moveTo>
                    <a:cubicBezTo>
                      <a:pt x="72" y="150"/>
                      <a:pt x="83" y="147"/>
                      <a:pt x="83" y="147"/>
                    </a:cubicBezTo>
                    <a:cubicBezTo>
                      <a:pt x="84" y="147"/>
                      <a:pt x="84" y="147"/>
                      <a:pt x="84" y="147"/>
                    </a:cubicBezTo>
                    <a:cubicBezTo>
                      <a:pt x="85" y="144"/>
                      <a:pt x="88" y="140"/>
                      <a:pt x="92" y="136"/>
                    </a:cubicBezTo>
                    <a:cubicBezTo>
                      <a:pt x="92" y="136"/>
                      <a:pt x="81" y="112"/>
                      <a:pt x="116" y="113"/>
                    </a:cubicBezTo>
                    <a:cubicBezTo>
                      <a:pt x="121" y="99"/>
                      <a:pt x="107" y="90"/>
                      <a:pt x="107" y="90"/>
                    </a:cubicBezTo>
                    <a:cubicBezTo>
                      <a:pt x="97" y="94"/>
                      <a:pt x="97" y="80"/>
                      <a:pt x="97" y="80"/>
                    </a:cubicBezTo>
                    <a:cubicBezTo>
                      <a:pt x="95" y="76"/>
                      <a:pt x="95" y="76"/>
                      <a:pt x="95" y="76"/>
                    </a:cubicBezTo>
                    <a:cubicBezTo>
                      <a:pt x="93" y="68"/>
                      <a:pt x="93" y="68"/>
                      <a:pt x="93" y="68"/>
                    </a:cubicBezTo>
                    <a:cubicBezTo>
                      <a:pt x="95" y="39"/>
                      <a:pt x="65" y="28"/>
                      <a:pt x="65" y="28"/>
                    </a:cubicBezTo>
                    <a:cubicBezTo>
                      <a:pt x="65" y="28"/>
                      <a:pt x="43" y="0"/>
                      <a:pt x="31" y="6"/>
                    </a:cubicBezTo>
                    <a:cubicBezTo>
                      <a:pt x="20" y="12"/>
                      <a:pt x="15" y="16"/>
                      <a:pt x="22" y="36"/>
                    </a:cubicBezTo>
                    <a:cubicBezTo>
                      <a:pt x="29" y="55"/>
                      <a:pt x="24" y="57"/>
                      <a:pt x="12" y="78"/>
                    </a:cubicBezTo>
                    <a:cubicBezTo>
                      <a:pt x="0" y="99"/>
                      <a:pt x="20" y="118"/>
                      <a:pt x="22" y="121"/>
                    </a:cubicBezTo>
                    <a:cubicBezTo>
                      <a:pt x="24" y="123"/>
                      <a:pt x="52" y="111"/>
                      <a:pt x="62" y="131"/>
                    </a:cubicBezTo>
                    <a:close/>
                  </a:path>
                </a:pathLst>
              </a:custGeom>
              <a:grpFill/>
              <a:ln w="19050" cap="flat" cmpd="sng">
                <a:solidFill>
                  <a:schemeClr val="bg1"/>
                </a:solidFill>
                <a:rou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3" name="乐山">
                <a:hlinkClick r:id="" action="ppaction://macro?name=Slide1.乐山_click" highlightClick="1"/>
                <a:hlinkHover r:id="" action="ppaction://noaction" highlightClick="1"/>
                <a:extLst>
                  <a:ext uri="{FF2B5EF4-FFF2-40B4-BE49-F238E27FC236}">
                    <a16:creationId xmlns:a16="http://schemas.microsoft.com/office/drawing/2014/main" id="{50F3DB3D-1201-493F-A95D-8F1D7873874C}"/>
                  </a:ext>
                </a:extLst>
              </p:cNvPr>
              <p:cNvSpPr/>
              <p:nvPr/>
            </p:nvSpPr>
            <p:spPr bwMode="auto">
              <a:xfrm>
                <a:off x="4692238" y="3608017"/>
                <a:ext cx="830723" cy="1301998"/>
              </a:xfrm>
              <a:custGeom>
                <a:avLst/>
                <a:gdLst>
                  <a:gd name="T0" fmla="*/ 90 w 152"/>
                  <a:gd name="T1" fmla="*/ 213 h 238"/>
                  <a:gd name="T2" fmla="*/ 91 w 152"/>
                  <a:gd name="T3" fmla="*/ 213 h 238"/>
                  <a:gd name="T4" fmla="*/ 101 w 152"/>
                  <a:gd name="T5" fmla="*/ 192 h 238"/>
                  <a:gd name="T6" fmla="*/ 127 w 152"/>
                  <a:gd name="T7" fmla="*/ 181 h 238"/>
                  <a:gd name="T8" fmla="*/ 132 w 152"/>
                  <a:gd name="T9" fmla="*/ 174 h 238"/>
                  <a:gd name="T10" fmla="*/ 135 w 152"/>
                  <a:gd name="T11" fmla="*/ 154 h 238"/>
                  <a:gd name="T12" fmla="*/ 144 w 152"/>
                  <a:gd name="T13" fmla="*/ 133 h 238"/>
                  <a:gd name="T14" fmla="*/ 133 w 152"/>
                  <a:gd name="T15" fmla="*/ 112 h 238"/>
                  <a:gd name="T16" fmla="*/ 138 w 152"/>
                  <a:gd name="T17" fmla="*/ 106 h 238"/>
                  <a:gd name="T18" fmla="*/ 133 w 152"/>
                  <a:gd name="T19" fmla="*/ 93 h 238"/>
                  <a:gd name="T20" fmla="*/ 134 w 152"/>
                  <a:gd name="T21" fmla="*/ 83 h 238"/>
                  <a:gd name="T22" fmla="*/ 138 w 152"/>
                  <a:gd name="T23" fmla="*/ 73 h 238"/>
                  <a:gd name="T24" fmla="*/ 149 w 152"/>
                  <a:gd name="T25" fmla="*/ 66 h 238"/>
                  <a:gd name="T26" fmla="*/ 146 w 152"/>
                  <a:gd name="T27" fmla="*/ 53 h 238"/>
                  <a:gd name="T28" fmla="*/ 133 w 152"/>
                  <a:gd name="T29" fmla="*/ 36 h 238"/>
                  <a:gd name="T30" fmla="*/ 118 w 152"/>
                  <a:gd name="T31" fmla="*/ 42 h 238"/>
                  <a:gd name="T32" fmla="*/ 101 w 152"/>
                  <a:gd name="T33" fmla="*/ 50 h 238"/>
                  <a:gd name="T34" fmla="*/ 90 w 152"/>
                  <a:gd name="T35" fmla="*/ 40 h 238"/>
                  <a:gd name="T36" fmla="*/ 88 w 152"/>
                  <a:gd name="T37" fmla="*/ 32 h 238"/>
                  <a:gd name="T38" fmla="*/ 67 w 152"/>
                  <a:gd name="T39" fmla="*/ 32 h 238"/>
                  <a:gd name="T40" fmla="*/ 52 w 152"/>
                  <a:gd name="T41" fmla="*/ 44 h 238"/>
                  <a:gd name="T42" fmla="*/ 40 w 152"/>
                  <a:gd name="T43" fmla="*/ 45 h 238"/>
                  <a:gd name="T44" fmla="*/ 37 w 152"/>
                  <a:gd name="T45" fmla="*/ 58 h 238"/>
                  <a:gd name="T46" fmla="*/ 18 w 152"/>
                  <a:gd name="T47" fmla="*/ 99 h 238"/>
                  <a:gd name="T48" fmla="*/ 0 w 152"/>
                  <a:gd name="T49" fmla="*/ 103 h 238"/>
                  <a:gd name="T50" fmla="*/ 2 w 152"/>
                  <a:gd name="T51" fmla="*/ 115 h 238"/>
                  <a:gd name="T52" fmla="*/ 8 w 152"/>
                  <a:gd name="T53" fmla="*/ 131 h 238"/>
                  <a:gd name="T54" fmla="*/ 8 w 152"/>
                  <a:gd name="T55" fmla="*/ 170 h 238"/>
                  <a:gd name="T56" fmla="*/ 31 w 152"/>
                  <a:gd name="T57" fmla="*/ 189 h 238"/>
                  <a:gd name="T58" fmla="*/ 54 w 152"/>
                  <a:gd name="T59" fmla="*/ 213 h 238"/>
                  <a:gd name="T60" fmla="*/ 69 w 152"/>
                  <a:gd name="T61" fmla="*/ 218 h 238"/>
                  <a:gd name="T62" fmla="*/ 100 w 152"/>
                  <a:gd name="T63" fmla="*/ 220 h 238"/>
                  <a:gd name="T64" fmla="*/ 114 w 152"/>
                  <a:gd name="T65" fmla="*/ 222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2" h="238">
                    <a:moveTo>
                      <a:pt x="90" y="213"/>
                    </a:moveTo>
                    <a:cubicBezTo>
                      <a:pt x="90" y="213"/>
                      <a:pt x="91" y="213"/>
                      <a:pt x="91" y="213"/>
                    </a:cubicBezTo>
                    <a:cubicBezTo>
                      <a:pt x="95" y="211"/>
                      <a:pt x="104" y="203"/>
                      <a:pt x="101" y="192"/>
                    </a:cubicBezTo>
                    <a:cubicBezTo>
                      <a:pt x="98" y="179"/>
                      <a:pt x="117" y="176"/>
                      <a:pt x="127" y="181"/>
                    </a:cubicBezTo>
                    <a:cubicBezTo>
                      <a:pt x="127" y="181"/>
                      <a:pt x="135" y="179"/>
                      <a:pt x="132" y="174"/>
                    </a:cubicBezTo>
                    <a:cubicBezTo>
                      <a:pt x="135" y="154"/>
                      <a:pt x="135" y="154"/>
                      <a:pt x="135" y="154"/>
                    </a:cubicBezTo>
                    <a:cubicBezTo>
                      <a:pt x="144" y="133"/>
                      <a:pt x="144" y="133"/>
                      <a:pt x="144" y="133"/>
                    </a:cubicBezTo>
                    <a:cubicBezTo>
                      <a:pt x="144" y="133"/>
                      <a:pt x="152" y="122"/>
                      <a:pt x="133" y="112"/>
                    </a:cubicBezTo>
                    <a:cubicBezTo>
                      <a:pt x="138" y="106"/>
                      <a:pt x="138" y="106"/>
                      <a:pt x="138" y="106"/>
                    </a:cubicBezTo>
                    <a:cubicBezTo>
                      <a:pt x="138" y="106"/>
                      <a:pt x="149" y="99"/>
                      <a:pt x="133" y="93"/>
                    </a:cubicBezTo>
                    <a:cubicBezTo>
                      <a:pt x="133" y="93"/>
                      <a:pt x="126" y="86"/>
                      <a:pt x="134" y="83"/>
                    </a:cubicBezTo>
                    <a:cubicBezTo>
                      <a:pt x="138" y="73"/>
                      <a:pt x="138" y="73"/>
                      <a:pt x="138" y="73"/>
                    </a:cubicBezTo>
                    <a:cubicBezTo>
                      <a:pt x="149" y="66"/>
                      <a:pt x="149" y="66"/>
                      <a:pt x="149" y="66"/>
                    </a:cubicBezTo>
                    <a:cubicBezTo>
                      <a:pt x="146" y="53"/>
                      <a:pt x="146" y="53"/>
                      <a:pt x="146" y="53"/>
                    </a:cubicBezTo>
                    <a:cubicBezTo>
                      <a:pt x="133" y="36"/>
                      <a:pt x="133" y="36"/>
                      <a:pt x="133" y="36"/>
                    </a:cubicBezTo>
                    <a:cubicBezTo>
                      <a:pt x="133" y="36"/>
                      <a:pt x="126" y="0"/>
                      <a:pt x="118" y="42"/>
                    </a:cubicBezTo>
                    <a:cubicBezTo>
                      <a:pt x="118" y="42"/>
                      <a:pt x="107" y="50"/>
                      <a:pt x="101" y="50"/>
                    </a:cubicBezTo>
                    <a:cubicBezTo>
                      <a:pt x="90" y="40"/>
                      <a:pt x="90" y="40"/>
                      <a:pt x="90" y="40"/>
                    </a:cubicBezTo>
                    <a:cubicBezTo>
                      <a:pt x="88" y="32"/>
                      <a:pt x="88" y="32"/>
                      <a:pt x="88" y="32"/>
                    </a:cubicBezTo>
                    <a:cubicBezTo>
                      <a:pt x="88" y="32"/>
                      <a:pt x="73" y="5"/>
                      <a:pt x="67" y="32"/>
                    </a:cubicBezTo>
                    <a:cubicBezTo>
                      <a:pt x="67" y="32"/>
                      <a:pt x="60" y="44"/>
                      <a:pt x="52" y="44"/>
                    </a:cubicBezTo>
                    <a:cubicBezTo>
                      <a:pt x="40" y="45"/>
                      <a:pt x="40" y="45"/>
                      <a:pt x="40" y="45"/>
                    </a:cubicBezTo>
                    <a:cubicBezTo>
                      <a:pt x="40" y="45"/>
                      <a:pt x="37" y="49"/>
                      <a:pt x="37" y="58"/>
                    </a:cubicBezTo>
                    <a:cubicBezTo>
                      <a:pt x="37" y="67"/>
                      <a:pt x="33" y="99"/>
                      <a:pt x="18" y="99"/>
                    </a:cubicBezTo>
                    <a:cubicBezTo>
                      <a:pt x="2" y="98"/>
                      <a:pt x="0" y="103"/>
                      <a:pt x="0" y="103"/>
                    </a:cubicBezTo>
                    <a:cubicBezTo>
                      <a:pt x="0" y="103"/>
                      <a:pt x="5" y="105"/>
                      <a:pt x="2" y="115"/>
                    </a:cubicBezTo>
                    <a:cubicBezTo>
                      <a:pt x="2" y="115"/>
                      <a:pt x="12" y="114"/>
                      <a:pt x="8" y="131"/>
                    </a:cubicBezTo>
                    <a:cubicBezTo>
                      <a:pt x="5" y="148"/>
                      <a:pt x="8" y="170"/>
                      <a:pt x="8" y="170"/>
                    </a:cubicBezTo>
                    <a:cubicBezTo>
                      <a:pt x="8" y="170"/>
                      <a:pt x="9" y="221"/>
                      <a:pt x="31" y="189"/>
                    </a:cubicBezTo>
                    <a:cubicBezTo>
                      <a:pt x="53" y="157"/>
                      <a:pt x="54" y="213"/>
                      <a:pt x="54" y="213"/>
                    </a:cubicBezTo>
                    <a:cubicBezTo>
                      <a:pt x="54" y="213"/>
                      <a:pt x="55" y="238"/>
                      <a:pt x="69" y="218"/>
                    </a:cubicBezTo>
                    <a:cubicBezTo>
                      <a:pt x="82" y="197"/>
                      <a:pt x="100" y="220"/>
                      <a:pt x="100" y="220"/>
                    </a:cubicBezTo>
                    <a:cubicBezTo>
                      <a:pt x="100" y="220"/>
                      <a:pt x="103" y="232"/>
                      <a:pt x="114" y="222"/>
                    </a:cubicBezTo>
                  </a:path>
                </a:pathLst>
              </a:custGeom>
              <a:grpFill/>
              <a:ln w="19050" cap="flat" cmpd="sng">
                <a:solidFill>
                  <a:schemeClr val="bg1"/>
                </a:solidFill>
                <a:rou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4" name="未知">
                <a:hlinkClick r:id="" action="ppaction://macro?name=Slide1.未知_click" highlightClick="1"/>
                <a:hlinkHover r:id="" action="ppaction://noaction" highlightClick="1"/>
                <a:extLst>
                  <a:ext uri="{FF2B5EF4-FFF2-40B4-BE49-F238E27FC236}">
                    <a16:creationId xmlns:a16="http://schemas.microsoft.com/office/drawing/2014/main" id="{AC3BBE5C-0919-41F0-8353-BBA6CE877BB8}"/>
                  </a:ext>
                </a:extLst>
              </p:cNvPr>
              <p:cNvSpPr/>
              <p:nvPr/>
            </p:nvSpPr>
            <p:spPr bwMode="auto">
              <a:xfrm>
                <a:off x="4167710" y="4244371"/>
                <a:ext cx="537840" cy="428675"/>
              </a:xfrm>
              <a:custGeom>
                <a:avLst/>
                <a:gdLst>
                  <a:gd name="T0" fmla="*/ 0 w 99"/>
                  <a:gd name="T1" fmla="*/ 47 h 79"/>
                  <a:gd name="T2" fmla="*/ 48 w 99"/>
                  <a:gd name="T3" fmla="*/ 61 h 79"/>
                  <a:gd name="T4" fmla="*/ 51 w 99"/>
                  <a:gd name="T5" fmla="*/ 54 h 79"/>
                  <a:gd name="T6" fmla="*/ 77 w 99"/>
                  <a:gd name="T7" fmla="*/ 21 h 79"/>
                  <a:gd name="T8" fmla="*/ 89 w 99"/>
                  <a:gd name="T9" fmla="*/ 10 h 79"/>
                  <a:gd name="T10" fmla="*/ 99 w 99"/>
                  <a:gd name="T11" fmla="*/ 0 h 79"/>
                </a:gdLst>
                <a:ahLst/>
                <a:cxnLst>
                  <a:cxn ang="0">
                    <a:pos x="T0" y="T1"/>
                  </a:cxn>
                  <a:cxn ang="0">
                    <a:pos x="T2" y="T3"/>
                  </a:cxn>
                  <a:cxn ang="0">
                    <a:pos x="T4" y="T5"/>
                  </a:cxn>
                  <a:cxn ang="0">
                    <a:pos x="T6" y="T7"/>
                  </a:cxn>
                  <a:cxn ang="0">
                    <a:pos x="T8" y="T9"/>
                  </a:cxn>
                  <a:cxn ang="0">
                    <a:pos x="T10" y="T11"/>
                  </a:cxn>
                </a:cxnLst>
                <a:rect l="0" t="0" r="r" b="b"/>
                <a:pathLst>
                  <a:path w="99" h="79">
                    <a:moveTo>
                      <a:pt x="0" y="47"/>
                    </a:moveTo>
                    <a:cubicBezTo>
                      <a:pt x="0" y="47"/>
                      <a:pt x="35" y="79"/>
                      <a:pt x="48" y="61"/>
                    </a:cubicBezTo>
                    <a:cubicBezTo>
                      <a:pt x="51" y="54"/>
                      <a:pt x="51" y="54"/>
                      <a:pt x="51" y="54"/>
                    </a:cubicBezTo>
                    <a:cubicBezTo>
                      <a:pt x="51" y="54"/>
                      <a:pt x="46" y="16"/>
                      <a:pt x="77" y="21"/>
                    </a:cubicBezTo>
                    <a:cubicBezTo>
                      <a:pt x="77" y="21"/>
                      <a:pt x="84" y="7"/>
                      <a:pt x="89" y="10"/>
                    </a:cubicBezTo>
                    <a:cubicBezTo>
                      <a:pt x="93" y="13"/>
                      <a:pt x="97" y="4"/>
                      <a:pt x="99" y="0"/>
                    </a:cubicBezTo>
                  </a:path>
                </a:pathLst>
              </a:custGeom>
              <a:grpFill/>
              <a:ln w="19050" cap="flat" cmpd="sng">
                <a:solidFill>
                  <a:schemeClr val="bg1"/>
                </a:solidFill>
                <a:rou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5" name="凉山">
                <a:hlinkClick r:id="" action="ppaction://macro?name=Slide1.凉山_click" highlightClick="1"/>
                <a:hlinkHover r:id="" action="ppaction://noaction" highlightClick="1"/>
                <a:extLst>
                  <a:ext uri="{FF2B5EF4-FFF2-40B4-BE49-F238E27FC236}">
                    <a16:creationId xmlns:a16="http://schemas.microsoft.com/office/drawing/2014/main" id="{C57FF6BF-93B9-4C44-82C4-71FB82848DB7}"/>
                  </a:ext>
                </a:extLst>
              </p:cNvPr>
              <p:cNvSpPr/>
              <p:nvPr/>
            </p:nvSpPr>
            <p:spPr bwMode="auto">
              <a:xfrm>
                <a:off x="2908314" y="4231059"/>
                <a:ext cx="2489506" cy="2545421"/>
              </a:xfrm>
              <a:custGeom>
                <a:avLst/>
                <a:gdLst>
                  <a:gd name="T0" fmla="*/ 448 w 458"/>
                  <a:gd name="T1" fmla="*/ 115 h 467"/>
                  <a:gd name="T2" fmla="*/ 443 w 458"/>
                  <a:gd name="T3" fmla="*/ 107 h 467"/>
                  <a:gd name="T4" fmla="*/ 397 w 458"/>
                  <a:gd name="T5" fmla="*/ 104 h 467"/>
                  <a:gd name="T6" fmla="*/ 360 w 458"/>
                  <a:gd name="T7" fmla="*/ 75 h 467"/>
                  <a:gd name="T8" fmla="*/ 337 w 458"/>
                  <a:gd name="T9" fmla="*/ 17 h 467"/>
                  <a:gd name="T10" fmla="*/ 331 w 458"/>
                  <a:gd name="T11" fmla="*/ 1 h 467"/>
                  <a:gd name="T12" fmla="*/ 309 w 458"/>
                  <a:gd name="T13" fmla="*/ 21 h 467"/>
                  <a:gd name="T14" fmla="*/ 280 w 458"/>
                  <a:gd name="T15" fmla="*/ 61 h 467"/>
                  <a:gd name="T16" fmla="*/ 231 w 458"/>
                  <a:gd name="T17" fmla="*/ 54 h 467"/>
                  <a:gd name="T18" fmla="*/ 200 w 458"/>
                  <a:gd name="T19" fmla="*/ 111 h 467"/>
                  <a:gd name="T20" fmla="*/ 160 w 458"/>
                  <a:gd name="T21" fmla="*/ 147 h 467"/>
                  <a:gd name="T22" fmla="*/ 166 w 458"/>
                  <a:gd name="T23" fmla="*/ 111 h 467"/>
                  <a:gd name="T24" fmla="*/ 123 w 458"/>
                  <a:gd name="T25" fmla="*/ 98 h 467"/>
                  <a:gd name="T26" fmla="*/ 91 w 458"/>
                  <a:gd name="T27" fmla="*/ 44 h 467"/>
                  <a:gd name="T28" fmla="*/ 77 w 458"/>
                  <a:gd name="T29" fmla="*/ 53 h 467"/>
                  <a:gd name="T30" fmla="*/ 67 w 458"/>
                  <a:gd name="T31" fmla="*/ 56 h 467"/>
                  <a:gd name="T32" fmla="*/ 33 w 458"/>
                  <a:gd name="T33" fmla="*/ 103 h 467"/>
                  <a:gd name="T34" fmla="*/ 28 w 458"/>
                  <a:gd name="T35" fmla="*/ 192 h 467"/>
                  <a:gd name="T36" fmla="*/ 1 w 458"/>
                  <a:gd name="T37" fmla="*/ 207 h 467"/>
                  <a:gd name="T38" fmla="*/ 0 w 458"/>
                  <a:gd name="T39" fmla="*/ 206 h 467"/>
                  <a:gd name="T40" fmla="*/ 20 w 458"/>
                  <a:gd name="T41" fmla="*/ 221 h 467"/>
                  <a:gd name="T42" fmla="*/ 23 w 458"/>
                  <a:gd name="T43" fmla="*/ 238 h 467"/>
                  <a:gd name="T44" fmla="*/ 55 w 458"/>
                  <a:gd name="T45" fmla="*/ 230 h 467"/>
                  <a:gd name="T46" fmla="*/ 78 w 458"/>
                  <a:gd name="T47" fmla="*/ 226 h 467"/>
                  <a:gd name="T48" fmla="*/ 83 w 458"/>
                  <a:gd name="T49" fmla="*/ 252 h 467"/>
                  <a:gd name="T50" fmla="*/ 98 w 458"/>
                  <a:gd name="T51" fmla="*/ 263 h 467"/>
                  <a:gd name="T52" fmla="*/ 107 w 458"/>
                  <a:gd name="T53" fmla="*/ 275 h 467"/>
                  <a:gd name="T54" fmla="*/ 136 w 458"/>
                  <a:gd name="T55" fmla="*/ 331 h 467"/>
                  <a:gd name="T56" fmla="*/ 152 w 458"/>
                  <a:gd name="T57" fmla="*/ 350 h 467"/>
                  <a:gd name="T58" fmla="*/ 168 w 458"/>
                  <a:gd name="T59" fmla="*/ 373 h 467"/>
                  <a:gd name="T60" fmla="*/ 182 w 458"/>
                  <a:gd name="T61" fmla="*/ 368 h 467"/>
                  <a:gd name="T62" fmla="*/ 178 w 458"/>
                  <a:gd name="T63" fmla="*/ 408 h 467"/>
                  <a:gd name="T64" fmla="*/ 215 w 458"/>
                  <a:gd name="T65" fmla="*/ 448 h 467"/>
                  <a:gd name="T66" fmla="*/ 271 w 458"/>
                  <a:gd name="T67" fmla="*/ 442 h 467"/>
                  <a:gd name="T68" fmla="*/ 337 w 458"/>
                  <a:gd name="T69" fmla="*/ 427 h 467"/>
                  <a:gd name="T70" fmla="*/ 369 w 458"/>
                  <a:gd name="T71" fmla="*/ 391 h 467"/>
                  <a:gd name="T72" fmla="*/ 363 w 458"/>
                  <a:gd name="T73" fmla="*/ 354 h 467"/>
                  <a:gd name="T74" fmla="*/ 363 w 458"/>
                  <a:gd name="T75" fmla="*/ 273 h 467"/>
                  <a:gd name="T76" fmla="*/ 409 w 458"/>
                  <a:gd name="T77" fmla="*/ 219 h 467"/>
                  <a:gd name="T78" fmla="*/ 421 w 458"/>
                  <a:gd name="T79" fmla="*/ 185 h 467"/>
                  <a:gd name="T80" fmla="*/ 433 w 458"/>
                  <a:gd name="T81" fmla="*/ 147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58" h="467">
                    <a:moveTo>
                      <a:pt x="451" y="137"/>
                    </a:moveTo>
                    <a:cubicBezTo>
                      <a:pt x="456" y="122"/>
                      <a:pt x="458" y="125"/>
                      <a:pt x="448" y="115"/>
                    </a:cubicBezTo>
                    <a:cubicBezTo>
                      <a:pt x="446" y="113"/>
                      <a:pt x="445" y="110"/>
                      <a:pt x="444" y="107"/>
                    </a:cubicBezTo>
                    <a:cubicBezTo>
                      <a:pt x="443" y="107"/>
                      <a:pt x="443" y="107"/>
                      <a:pt x="443" y="107"/>
                    </a:cubicBezTo>
                    <a:cubicBezTo>
                      <a:pt x="432" y="118"/>
                      <a:pt x="429" y="106"/>
                      <a:pt x="429" y="106"/>
                    </a:cubicBezTo>
                    <a:cubicBezTo>
                      <a:pt x="429" y="106"/>
                      <a:pt x="411" y="83"/>
                      <a:pt x="397" y="104"/>
                    </a:cubicBezTo>
                    <a:cubicBezTo>
                      <a:pt x="384" y="124"/>
                      <a:pt x="383" y="99"/>
                      <a:pt x="383" y="99"/>
                    </a:cubicBezTo>
                    <a:cubicBezTo>
                      <a:pt x="383" y="99"/>
                      <a:pt x="382" y="43"/>
                      <a:pt x="360" y="75"/>
                    </a:cubicBezTo>
                    <a:cubicBezTo>
                      <a:pt x="338" y="107"/>
                      <a:pt x="337" y="56"/>
                      <a:pt x="337" y="56"/>
                    </a:cubicBezTo>
                    <a:cubicBezTo>
                      <a:pt x="337" y="56"/>
                      <a:pt x="334" y="34"/>
                      <a:pt x="337" y="17"/>
                    </a:cubicBezTo>
                    <a:cubicBezTo>
                      <a:pt x="341" y="0"/>
                      <a:pt x="332" y="1"/>
                      <a:pt x="332" y="1"/>
                    </a:cubicBezTo>
                    <a:cubicBezTo>
                      <a:pt x="331" y="1"/>
                      <a:pt x="331" y="1"/>
                      <a:pt x="331" y="1"/>
                    </a:cubicBezTo>
                    <a:cubicBezTo>
                      <a:pt x="329" y="5"/>
                      <a:pt x="325" y="14"/>
                      <a:pt x="320" y="11"/>
                    </a:cubicBezTo>
                    <a:cubicBezTo>
                      <a:pt x="316" y="8"/>
                      <a:pt x="309" y="21"/>
                      <a:pt x="309" y="21"/>
                    </a:cubicBezTo>
                    <a:cubicBezTo>
                      <a:pt x="278" y="17"/>
                      <a:pt x="283" y="55"/>
                      <a:pt x="283" y="55"/>
                    </a:cubicBezTo>
                    <a:cubicBezTo>
                      <a:pt x="280" y="61"/>
                      <a:pt x="280" y="61"/>
                      <a:pt x="280" y="61"/>
                    </a:cubicBezTo>
                    <a:cubicBezTo>
                      <a:pt x="267" y="80"/>
                      <a:pt x="232" y="48"/>
                      <a:pt x="232" y="48"/>
                    </a:cubicBezTo>
                    <a:cubicBezTo>
                      <a:pt x="231" y="54"/>
                      <a:pt x="231" y="54"/>
                      <a:pt x="231" y="54"/>
                    </a:cubicBezTo>
                    <a:cubicBezTo>
                      <a:pt x="231" y="54"/>
                      <a:pt x="217" y="57"/>
                      <a:pt x="222" y="87"/>
                    </a:cubicBezTo>
                    <a:cubicBezTo>
                      <a:pt x="222" y="87"/>
                      <a:pt x="217" y="104"/>
                      <a:pt x="200" y="111"/>
                    </a:cubicBezTo>
                    <a:cubicBezTo>
                      <a:pt x="200" y="111"/>
                      <a:pt x="191" y="120"/>
                      <a:pt x="191" y="141"/>
                    </a:cubicBezTo>
                    <a:cubicBezTo>
                      <a:pt x="191" y="141"/>
                      <a:pt x="173" y="159"/>
                      <a:pt x="160" y="147"/>
                    </a:cubicBezTo>
                    <a:cubicBezTo>
                      <a:pt x="148" y="135"/>
                      <a:pt x="156" y="121"/>
                      <a:pt x="164" y="126"/>
                    </a:cubicBezTo>
                    <a:cubicBezTo>
                      <a:pt x="172" y="132"/>
                      <a:pt x="181" y="122"/>
                      <a:pt x="166" y="111"/>
                    </a:cubicBezTo>
                    <a:cubicBezTo>
                      <a:pt x="131" y="103"/>
                      <a:pt x="131" y="103"/>
                      <a:pt x="131" y="103"/>
                    </a:cubicBezTo>
                    <a:cubicBezTo>
                      <a:pt x="123" y="98"/>
                      <a:pt x="123" y="98"/>
                      <a:pt x="123" y="98"/>
                    </a:cubicBezTo>
                    <a:cubicBezTo>
                      <a:pt x="121" y="93"/>
                      <a:pt x="121" y="93"/>
                      <a:pt x="121" y="93"/>
                    </a:cubicBezTo>
                    <a:cubicBezTo>
                      <a:pt x="121" y="93"/>
                      <a:pt x="121" y="23"/>
                      <a:pt x="91" y="44"/>
                    </a:cubicBezTo>
                    <a:cubicBezTo>
                      <a:pt x="84" y="40"/>
                      <a:pt x="84" y="40"/>
                      <a:pt x="84" y="40"/>
                    </a:cubicBezTo>
                    <a:cubicBezTo>
                      <a:pt x="84" y="40"/>
                      <a:pt x="71" y="30"/>
                      <a:pt x="77" y="53"/>
                    </a:cubicBezTo>
                    <a:cubicBezTo>
                      <a:pt x="72" y="57"/>
                      <a:pt x="72" y="57"/>
                      <a:pt x="72" y="57"/>
                    </a:cubicBezTo>
                    <a:cubicBezTo>
                      <a:pt x="67" y="56"/>
                      <a:pt x="67" y="56"/>
                      <a:pt x="67" y="56"/>
                    </a:cubicBezTo>
                    <a:cubicBezTo>
                      <a:pt x="67" y="56"/>
                      <a:pt x="43" y="58"/>
                      <a:pt x="44" y="88"/>
                    </a:cubicBezTo>
                    <a:cubicBezTo>
                      <a:pt x="44" y="88"/>
                      <a:pt x="39" y="100"/>
                      <a:pt x="33" y="103"/>
                    </a:cubicBezTo>
                    <a:cubicBezTo>
                      <a:pt x="33" y="103"/>
                      <a:pt x="45" y="123"/>
                      <a:pt x="34" y="134"/>
                    </a:cubicBezTo>
                    <a:cubicBezTo>
                      <a:pt x="34" y="134"/>
                      <a:pt x="16" y="161"/>
                      <a:pt x="28" y="192"/>
                    </a:cubicBezTo>
                    <a:cubicBezTo>
                      <a:pt x="28" y="192"/>
                      <a:pt x="27" y="199"/>
                      <a:pt x="16" y="201"/>
                    </a:cubicBezTo>
                    <a:cubicBezTo>
                      <a:pt x="7" y="203"/>
                      <a:pt x="2" y="206"/>
                      <a:pt x="1" y="207"/>
                    </a:cubicBezTo>
                    <a:cubicBezTo>
                      <a:pt x="1" y="207"/>
                      <a:pt x="0" y="206"/>
                      <a:pt x="0" y="206"/>
                    </a:cubicBezTo>
                    <a:cubicBezTo>
                      <a:pt x="0" y="206"/>
                      <a:pt x="0" y="206"/>
                      <a:pt x="0" y="206"/>
                    </a:cubicBezTo>
                    <a:cubicBezTo>
                      <a:pt x="0" y="207"/>
                      <a:pt x="1" y="207"/>
                      <a:pt x="1" y="207"/>
                    </a:cubicBezTo>
                    <a:cubicBezTo>
                      <a:pt x="17" y="224"/>
                      <a:pt x="20" y="221"/>
                      <a:pt x="20" y="221"/>
                    </a:cubicBezTo>
                    <a:cubicBezTo>
                      <a:pt x="22" y="228"/>
                      <a:pt x="22" y="228"/>
                      <a:pt x="22" y="228"/>
                    </a:cubicBezTo>
                    <a:cubicBezTo>
                      <a:pt x="23" y="238"/>
                      <a:pt x="23" y="238"/>
                      <a:pt x="23" y="238"/>
                    </a:cubicBezTo>
                    <a:cubicBezTo>
                      <a:pt x="23" y="238"/>
                      <a:pt x="26" y="251"/>
                      <a:pt x="38" y="232"/>
                    </a:cubicBezTo>
                    <a:cubicBezTo>
                      <a:pt x="50" y="212"/>
                      <a:pt x="51" y="223"/>
                      <a:pt x="55" y="230"/>
                    </a:cubicBezTo>
                    <a:cubicBezTo>
                      <a:pt x="73" y="216"/>
                      <a:pt x="73" y="216"/>
                      <a:pt x="73" y="216"/>
                    </a:cubicBezTo>
                    <a:cubicBezTo>
                      <a:pt x="78" y="226"/>
                      <a:pt x="78" y="226"/>
                      <a:pt x="78" y="226"/>
                    </a:cubicBezTo>
                    <a:cubicBezTo>
                      <a:pt x="83" y="237"/>
                      <a:pt x="83" y="237"/>
                      <a:pt x="83" y="237"/>
                    </a:cubicBezTo>
                    <a:cubicBezTo>
                      <a:pt x="83" y="252"/>
                      <a:pt x="83" y="252"/>
                      <a:pt x="83" y="252"/>
                    </a:cubicBezTo>
                    <a:cubicBezTo>
                      <a:pt x="90" y="252"/>
                      <a:pt x="90" y="252"/>
                      <a:pt x="90" y="252"/>
                    </a:cubicBezTo>
                    <a:cubicBezTo>
                      <a:pt x="98" y="263"/>
                      <a:pt x="98" y="263"/>
                      <a:pt x="98" y="263"/>
                    </a:cubicBezTo>
                    <a:cubicBezTo>
                      <a:pt x="98" y="273"/>
                      <a:pt x="98" y="273"/>
                      <a:pt x="98" y="273"/>
                    </a:cubicBezTo>
                    <a:cubicBezTo>
                      <a:pt x="107" y="275"/>
                      <a:pt x="107" y="275"/>
                      <a:pt x="107" y="275"/>
                    </a:cubicBezTo>
                    <a:cubicBezTo>
                      <a:pt x="107" y="275"/>
                      <a:pt x="129" y="289"/>
                      <a:pt x="121" y="308"/>
                    </a:cubicBezTo>
                    <a:cubicBezTo>
                      <a:pt x="121" y="308"/>
                      <a:pt x="141" y="304"/>
                      <a:pt x="136" y="331"/>
                    </a:cubicBezTo>
                    <a:cubicBezTo>
                      <a:pt x="151" y="343"/>
                      <a:pt x="151" y="343"/>
                      <a:pt x="151" y="343"/>
                    </a:cubicBezTo>
                    <a:cubicBezTo>
                      <a:pt x="152" y="350"/>
                      <a:pt x="152" y="350"/>
                      <a:pt x="152" y="350"/>
                    </a:cubicBezTo>
                    <a:cubicBezTo>
                      <a:pt x="170" y="354"/>
                      <a:pt x="170" y="354"/>
                      <a:pt x="170" y="354"/>
                    </a:cubicBezTo>
                    <a:cubicBezTo>
                      <a:pt x="168" y="373"/>
                      <a:pt x="168" y="373"/>
                      <a:pt x="168" y="373"/>
                    </a:cubicBezTo>
                    <a:cubicBezTo>
                      <a:pt x="172" y="377"/>
                      <a:pt x="172" y="377"/>
                      <a:pt x="172" y="377"/>
                    </a:cubicBezTo>
                    <a:cubicBezTo>
                      <a:pt x="182" y="368"/>
                      <a:pt x="182" y="368"/>
                      <a:pt x="182" y="368"/>
                    </a:cubicBezTo>
                    <a:cubicBezTo>
                      <a:pt x="182" y="368"/>
                      <a:pt x="189" y="383"/>
                      <a:pt x="178" y="391"/>
                    </a:cubicBezTo>
                    <a:cubicBezTo>
                      <a:pt x="168" y="399"/>
                      <a:pt x="165" y="404"/>
                      <a:pt x="178" y="408"/>
                    </a:cubicBezTo>
                    <a:cubicBezTo>
                      <a:pt x="178" y="408"/>
                      <a:pt x="207" y="408"/>
                      <a:pt x="203" y="430"/>
                    </a:cubicBezTo>
                    <a:cubicBezTo>
                      <a:pt x="203" y="430"/>
                      <a:pt x="177" y="436"/>
                      <a:pt x="215" y="448"/>
                    </a:cubicBezTo>
                    <a:cubicBezTo>
                      <a:pt x="217" y="450"/>
                      <a:pt x="226" y="467"/>
                      <a:pt x="242" y="454"/>
                    </a:cubicBezTo>
                    <a:cubicBezTo>
                      <a:pt x="242" y="454"/>
                      <a:pt x="268" y="467"/>
                      <a:pt x="271" y="442"/>
                    </a:cubicBezTo>
                    <a:cubicBezTo>
                      <a:pt x="271" y="442"/>
                      <a:pt x="315" y="416"/>
                      <a:pt x="320" y="418"/>
                    </a:cubicBezTo>
                    <a:cubicBezTo>
                      <a:pt x="320" y="418"/>
                      <a:pt x="327" y="447"/>
                      <a:pt x="337" y="427"/>
                    </a:cubicBezTo>
                    <a:cubicBezTo>
                      <a:pt x="337" y="427"/>
                      <a:pt x="349" y="420"/>
                      <a:pt x="358" y="421"/>
                    </a:cubicBezTo>
                    <a:cubicBezTo>
                      <a:pt x="367" y="422"/>
                      <a:pt x="369" y="391"/>
                      <a:pt x="369" y="391"/>
                    </a:cubicBezTo>
                    <a:cubicBezTo>
                      <a:pt x="369" y="391"/>
                      <a:pt x="377" y="386"/>
                      <a:pt x="370" y="380"/>
                    </a:cubicBezTo>
                    <a:cubicBezTo>
                      <a:pt x="370" y="380"/>
                      <a:pt x="366" y="363"/>
                      <a:pt x="363" y="354"/>
                    </a:cubicBezTo>
                    <a:cubicBezTo>
                      <a:pt x="360" y="346"/>
                      <a:pt x="350" y="339"/>
                      <a:pt x="350" y="339"/>
                    </a:cubicBezTo>
                    <a:cubicBezTo>
                      <a:pt x="350" y="339"/>
                      <a:pt x="341" y="253"/>
                      <a:pt x="363" y="273"/>
                    </a:cubicBezTo>
                    <a:cubicBezTo>
                      <a:pt x="363" y="273"/>
                      <a:pt x="381" y="271"/>
                      <a:pt x="380" y="253"/>
                    </a:cubicBezTo>
                    <a:cubicBezTo>
                      <a:pt x="380" y="253"/>
                      <a:pt x="396" y="228"/>
                      <a:pt x="409" y="219"/>
                    </a:cubicBezTo>
                    <a:cubicBezTo>
                      <a:pt x="413" y="213"/>
                      <a:pt x="413" y="213"/>
                      <a:pt x="413" y="213"/>
                    </a:cubicBezTo>
                    <a:cubicBezTo>
                      <a:pt x="421" y="185"/>
                      <a:pt x="421" y="185"/>
                      <a:pt x="421" y="185"/>
                    </a:cubicBezTo>
                    <a:cubicBezTo>
                      <a:pt x="405" y="169"/>
                      <a:pt x="405" y="169"/>
                      <a:pt x="405" y="169"/>
                    </a:cubicBezTo>
                    <a:cubicBezTo>
                      <a:pt x="405" y="169"/>
                      <a:pt x="417" y="137"/>
                      <a:pt x="433" y="147"/>
                    </a:cubicBezTo>
                    <a:cubicBezTo>
                      <a:pt x="433" y="147"/>
                      <a:pt x="445" y="152"/>
                      <a:pt x="451" y="137"/>
                    </a:cubicBezTo>
                    <a:close/>
                  </a:path>
                </a:pathLst>
              </a:custGeom>
              <a:grpFill/>
              <a:ln w="19050" cap="flat" cmpd="sng">
                <a:solidFill>
                  <a:schemeClr val="bg1"/>
                </a:solidFill>
                <a:rou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6" name="未知">
                <a:hlinkClick r:id="" action="ppaction://macro?name=Slide1.未知_click" highlightClick="1"/>
                <a:hlinkHover r:id="" action="ppaction://noaction" highlightClick="1"/>
                <a:extLst>
                  <a:ext uri="{FF2B5EF4-FFF2-40B4-BE49-F238E27FC236}">
                    <a16:creationId xmlns:a16="http://schemas.microsoft.com/office/drawing/2014/main" id="{ACE353AF-9551-41B9-AB38-A9F23CB8ED19}"/>
                  </a:ext>
                </a:extLst>
              </p:cNvPr>
              <p:cNvSpPr/>
              <p:nvPr/>
            </p:nvSpPr>
            <p:spPr bwMode="auto">
              <a:xfrm>
                <a:off x="5493672" y="4175144"/>
                <a:ext cx="788122" cy="303533"/>
              </a:xfrm>
              <a:custGeom>
                <a:avLst/>
                <a:gdLst>
                  <a:gd name="T0" fmla="*/ 0 w 145"/>
                  <a:gd name="T1" fmla="*/ 20 h 56"/>
                  <a:gd name="T2" fmla="*/ 62 w 145"/>
                  <a:gd name="T3" fmla="*/ 12 h 56"/>
                  <a:gd name="T4" fmla="*/ 68 w 145"/>
                  <a:gd name="T5" fmla="*/ 31 h 56"/>
                  <a:gd name="T6" fmla="*/ 86 w 145"/>
                  <a:gd name="T7" fmla="*/ 29 h 56"/>
                  <a:gd name="T8" fmla="*/ 103 w 145"/>
                  <a:gd name="T9" fmla="*/ 35 h 56"/>
                  <a:gd name="T10" fmla="*/ 137 w 145"/>
                  <a:gd name="T11" fmla="*/ 32 h 56"/>
                  <a:gd name="T12" fmla="*/ 137 w 145"/>
                  <a:gd name="T13" fmla="*/ 12 h 56"/>
                  <a:gd name="T14" fmla="*/ 137 w 145"/>
                  <a:gd name="T15" fmla="*/ 0 h 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5" h="56">
                    <a:moveTo>
                      <a:pt x="0" y="20"/>
                    </a:moveTo>
                    <a:cubicBezTo>
                      <a:pt x="0" y="20"/>
                      <a:pt x="57" y="0"/>
                      <a:pt x="62" y="12"/>
                    </a:cubicBezTo>
                    <a:cubicBezTo>
                      <a:pt x="62" y="12"/>
                      <a:pt x="69" y="16"/>
                      <a:pt x="68" y="31"/>
                    </a:cubicBezTo>
                    <a:cubicBezTo>
                      <a:pt x="68" y="46"/>
                      <a:pt x="86" y="29"/>
                      <a:pt x="86" y="29"/>
                    </a:cubicBezTo>
                    <a:cubicBezTo>
                      <a:pt x="86" y="29"/>
                      <a:pt x="96" y="21"/>
                      <a:pt x="103" y="35"/>
                    </a:cubicBezTo>
                    <a:cubicBezTo>
                      <a:pt x="109" y="48"/>
                      <a:pt x="145" y="56"/>
                      <a:pt x="137" y="32"/>
                    </a:cubicBezTo>
                    <a:cubicBezTo>
                      <a:pt x="137" y="32"/>
                      <a:pt x="131" y="21"/>
                      <a:pt x="137" y="12"/>
                    </a:cubicBezTo>
                    <a:cubicBezTo>
                      <a:pt x="144" y="3"/>
                      <a:pt x="137" y="0"/>
                      <a:pt x="137" y="0"/>
                    </a:cubicBezTo>
                  </a:path>
                </a:pathLst>
              </a:custGeom>
              <a:grpFill/>
              <a:ln w="19050" cap="flat" cmpd="sng">
                <a:solidFill>
                  <a:schemeClr val="bg1"/>
                </a:solidFill>
                <a:rou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7" name="未知">
                <a:hlinkClick r:id="" action="ppaction://macro?name=Slide1.未知_click" highlightClick="1"/>
                <a:hlinkHover r:id="" action="ppaction://noaction" highlightClick="1"/>
                <a:extLst>
                  <a:ext uri="{FF2B5EF4-FFF2-40B4-BE49-F238E27FC236}">
                    <a16:creationId xmlns:a16="http://schemas.microsoft.com/office/drawing/2014/main" id="{5139B28E-79FF-4E75-8819-67C94E246780}"/>
                  </a:ext>
                </a:extLst>
              </p:cNvPr>
              <p:cNvSpPr/>
              <p:nvPr/>
            </p:nvSpPr>
            <p:spPr bwMode="auto">
              <a:xfrm>
                <a:off x="6185942" y="4425426"/>
                <a:ext cx="165080" cy="649668"/>
              </a:xfrm>
              <a:custGeom>
                <a:avLst/>
                <a:gdLst>
                  <a:gd name="T0" fmla="*/ 8 w 29"/>
                  <a:gd name="T1" fmla="*/ 118 h 118"/>
                  <a:gd name="T2" fmla="*/ 22 w 29"/>
                  <a:gd name="T3" fmla="*/ 105 h 118"/>
                  <a:gd name="T4" fmla="*/ 21 w 29"/>
                  <a:gd name="T5" fmla="*/ 78 h 118"/>
                  <a:gd name="T6" fmla="*/ 7 w 29"/>
                  <a:gd name="T7" fmla="*/ 56 h 118"/>
                  <a:gd name="T8" fmla="*/ 6 w 29"/>
                  <a:gd name="T9" fmla="*/ 22 h 118"/>
                  <a:gd name="T10" fmla="*/ 0 w 29"/>
                  <a:gd name="T11" fmla="*/ 0 h 118"/>
                </a:gdLst>
                <a:ahLst/>
                <a:cxnLst>
                  <a:cxn ang="0">
                    <a:pos x="T0" y="T1"/>
                  </a:cxn>
                  <a:cxn ang="0">
                    <a:pos x="T2" y="T3"/>
                  </a:cxn>
                  <a:cxn ang="0">
                    <a:pos x="T4" y="T5"/>
                  </a:cxn>
                  <a:cxn ang="0">
                    <a:pos x="T6" y="T7"/>
                  </a:cxn>
                  <a:cxn ang="0">
                    <a:pos x="T8" y="T9"/>
                  </a:cxn>
                  <a:cxn ang="0">
                    <a:pos x="T10" y="T11"/>
                  </a:cxn>
                </a:cxnLst>
                <a:rect l="0" t="0" r="r" b="b"/>
                <a:pathLst>
                  <a:path w="28" h="118">
                    <a:moveTo>
                      <a:pt x="8" y="118"/>
                    </a:moveTo>
                    <a:cubicBezTo>
                      <a:pt x="8" y="118"/>
                      <a:pt x="17" y="108"/>
                      <a:pt x="22" y="105"/>
                    </a:cubicBezTo>
                    <a:cubicBezTo>
                      <a:pt x="27" y="103"/>
                      <a:pt x="29" y="87"/>
                      <a:pt x="21" y="78"/>
                    </a:cubicBezTo>
                    <a:cubicBezTo>
                      <a:pt x="13" y="69"/>
                      <a:pt x="7" y="56"/>
                      <a:pt x="7" y="56"/>
                    </a:cubicBezTo>
                    <a:cubicBezTo>
                      <a:pt x="7" y="56"/>
                      <a:pt x="5" y="36"/>
                      <a:pt x="6" y="22"/>
                    </a:cubicBezTo>
                    <a:cubicBezTo>
                      <a:pt x="8" y="9"/>
                      <a:pt x="0" y="0"/>
                      <a:pt x="0" y="0"/>
                    </a:cubicBezTo>
                  </a:path>
                </a:pathLst>
              </a:custGeom>
              <a:grpFill/>
              <a:ln w="19050" cap="flat" cmpd="sng">
                <a:solidFill>
                  <a:schemeClr val="bg1"/>
                </a:solidFill>
                <a:rou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8" name="宜宾">
                <a:hlinkClick r:id="" action="ppaction://macro?name=Slide1.宜宾_click" highlightClick="1"/>
                <a:hlinkHover r:id="" action="ppaction://noaction" highlightClick="1"/>
                <a:extLst>
                  <a:ext uri="{FF2B5EF4-FFF2-40B4-BE49-F238E27FC236}">
                    <a16:creationId xmlns:a16="http://schemas.microsoft.com/office/drawing/2014/main" id="{EEE71692-D774-4A93-A1C0-F0EA4B4C1A68}"/>
                  </a:ext>
                </a:extLst>
              </p:cNvPr>
              <p:cNvSpPr/>
              <p:nvPr/>
            </p:nvSpPr>
            <p:spPr bwMode="auto">
              <a:xfrm>
                <a:off x="5203453" y="4161832"/>
                <a:ext cx="1147569" cy="1176858"/>
              </a:xfrm>
              <a:custGeom>
                <a:avLst/>
                <a:gdLst>
                  <a:gd name="T0" fmla="*/ 204 w 212"/>
                  <a:gd name="T1" fmla="*/ 125 h 215"/>
                  <a:gd name="T2" fmla="*/ 189 w 212"/>
                  <a:gd name="T3" fmla="*/ 103 h 215"/>
                  <a:gd name="T4" fmla="*/ 189 w 212"/>
                  <a:gd name="T5" fmla="*/ 70 h 215"/>
                  <a:gd name="T6" fmla="*/ 183 w 212"/>
                  <a:gd name="T7" fmla="*/ 48 h 215"/>
                  <a:gd name="T8" fmla="*/ 156 w 212"/>
                  <a:gd name="T9" fmla="*/ 35 h 215"/>
                  <a:gd name="T10" fmla="*/ 139 w 212"/>
                  <a:gd name="T11" fmla="*/ 30 h 215"/>
                  <a:gd name="T12" fmla="*/ 122 w 212"/>
                  <a:gd name="T13" fmla="*/ 31 h 215"/>
                  <a:gd name="T14" fmla="*/ 115 w 212"/>
                  <a:gd name="T15" fmla="*/ 12 h 215"/>
                  <a:gd name="T16" fmla="*/ 53 w 212"/>
                  <a:gd name="T17" fmla="*/ 20 h 215"/>
                  <a:gd name="T18" fmla="*/ 53 w 212"/>
                  <a:gd name="T19" fmla="*/ 31 h 215"/>
                  <a:gd name="T20" fmla="*/ 44 w 212"/>
                  <a:gd name="T21" fmla="*/ 52 h 215"/>
                  <a:gd name="T22" fmla="*/ 40 w 212"/>
                  <a:gd name="T23" fmla="*/ 73 h 215"/>
                  <a:gd name="T24" fmla="*/ 35 w 212"/>
                  <a:gd name="T25" fmla="*/ 79 h 215"/>
                  <a:gd name="T26" fmla="*/ 10 w 212"/>
                  <a:gd name="T27" fmla="*/ 90 h 215"/>
                  <a:gd name="T28" fmla="*/ 0 w 212"/>
                  <a:gd name="T29" fmla="*/ 111 h 215"/>
                  <a:gd name="T30" fmla="*/ 8 w 212"/>
                  <a:gd name="T31" fmla="*/ 118 h 215"/>
                  <a:gd name="T32" fmla="*/ 22 w 212"/>
                  <a:gd name="T33" fmla="*/ 120 h 215"/>
                  <a:gd name="T34" fmla="*/ 23 w 212"/>
                  <a:gd name="T35" fmla="*/ 120 h 215"/>
                  <a:gd name="T36" fmla="*/ 35 w 212"/>
                  <a:gd name="T37" fmla="*/ 102 h 215"/>
                  <a:gd name="T38" fmla="*/ 72 w 212"/>
                  <a:gd name="T39" fmla="*/ 97 h 215"/>
                  <a:gd name="T40" fmla="*/ 91 w 212"/>
                  <a:gd name="T41" fmla="*/ 109 h 215"/>
                  <a:gd name="T42" fmla="*/ 98 w 212"/>
                  <a:gd name="T43" fmla="*/ 143 h 215"/>
                  <a:gd name="T44" fmla="*/ 103 w 212"/>
                  <a:gd name="T45" fmla="*/ 174 h 215"/>
                  <a:gd name="T46" fmla="*/ 102 w 212"/>
                  <a:gd name="T47" fmla="*/ 187 h 215"/>
                  <a:gd name="T48" fmla="*/ 147 w 212"/>
                  <a:gd name="T49" fmla="*/ 200 h 215"/>
                  <a:gd name="T50" fmla="*/ 167 w 212"/>
                  <a:gd name="T51" fmla="*/ 196 h 215"/>
                  <a:gd name="T52" fmla="*/ 191 w 212"/>
                  <a:gd name="T53" fmla="*/ 166 h 215"/>
                  <a:gd name="T54" fmla="*/ 191 w 212"/>
                  <a:gd name="T55" fmla="*/ 166 h 215"/>
                  <a:gd name="T56" fmla="*/ 204 w 212"/>
                  <a:gd name="T57" fmla="*/ 153 h 215"/>
                  <a:gd name="T58" fmla="*/ 204 w 212"/>
                  <a:gd name="T59" fmla="*/ 125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11" h="215">
                    <a:moveTo>
                      <a:pt x="204" y="125"/>
                    </a:moveTo>
                    <a:cubicBezTo>
                      <a:pt x="196" y="116"/>
                      <a:pt x="189" y="103"/>
                      <a:pt x="189" y="103"/>
                    </a:cubicBezTo>
                    <a:cubicBezTo>
                      <a:pt x="189" y="103"/>
                      <a:pt x="187" y="84"/>
                      <a:pt x="189" y="70"/>
                    </a:cubicBezTo>
                    <a:cubicBezTo>
                      <a:pt x="190" y="56"/>
                      <a:pt x="183" y="48"/>
                      <a:pt x="183" y="48"/>
                    </a:cubicBezTo>
                    <a:cubicBezTo>
                      <a:pt x="173" y="49"/>
                      <a:pt x="160" y="43"/>
                      <a:pt x="156" y="35"/>
                    </a:cubicBezTo>
                    <a:cubicBezTo>
                      <a:pt x="149" y="21"/>
                      <a:pt x="139" y="30"/>
                      <a:pt x="139" y="30"/>
                    </a:cubicBezTo>
                    <a:cubicBezTo>
                      <a:pt x="139" y="30"/>
                      <a:pt x="121" y="47"/>
                      <a:pt x="122" y="31"/>
                    </a:cubicBezTo>
                    <a:cubicBezTo>
                      <a:pt x="122" y="16"/>
                      <a:pt x="115" y="12"/>
                      <a:pt x="115" y="12"/>
                    </a:cubicBezTo>
                    <a:cubicBezTo>
                      <a:pt x="111" y="0"/>
                      <a:pt x="53" y="20"/>
                      <a:pt x="53" y="20"/>
                    </a:cubicBezTo>
                    <a:cubicBezTo>
                      <a:pt x="56" y="27"/>
                      <a:pt x="53" y="31"/>
                      <a:pt x="53" y="31"/>
                    </a:cubicBezTo>
                    <a:cubicBezTo>
                      <a:pt x="44" y="52"/>
                      <a:pt x="44" y="52"/>
                      <a:pt x="44" y="52"/>
                    </a:cubicBezTo>
                    <a:cubicBezTo>
                      <a:pt x="40" y="73"/>
                      <a:pt x="40" y="73"/>
                      <a:pt x="40" y="73"/>
                    </a:cubicBezTo>
                    <a:cubicBezTo>
                      <a:pt x="44" y="77"/>
                      <a:pt x="35" y="79"/>
                      <a:pt x="35" y="79"/>
                    </a:cubicBezTo>
                    <a:cubicBezTo>
                      <a:pt x="25" y="75"/>
                      <a:pt x="6" y="77"/>
                      <a:pt x="10" y="90"/>
                    </a:cubicBezTo>
                    <a:cubicBezTo>
                      <a:pt x="13" y="101"/>
                      <a:pt x="0" y="111"/>
                      <a:pt x="0" y="111"/>
                    </a:cubicBezTo>
                    <a:cubicBezTo>
                      <a:pt x="5" y="114"/>
                      <a:pt x="8" y="118"/>
                      <a:pt x="8" y="118"/>
                    </a:cubicBezTo>
                    <a:cubicBezTo>
                      <a:pt x="8" y="118"/>
                      <a:pt x="12" y="130"/>
                      <a:pt x="22" y="120"/>
                    </a:cubicBezTo>
                    <a:cubicBezTo>
                      <a:pt x="23" y="120"/>
                      <a:pt x="23" y="120"/>
                      <a:pt x="23" y="120"/>
                    </a:cubicBezTo>
                    <a:cubicBezTo>
                      <a:pt x="20" y="110"/>
                      <a:pt x="25" y="98"/>
                      <a:pt x="35" y="102"/>
                    </a:cubicBezTo>
                    <a:cubicBezTo>
                      <a:pt x="47" y="106"/>
                      <a:pt x="64" y="100"/>
                      <a:pt x="72" y="97"/>
                    </a:cubicBezTo>
                    <a:cubicBezTo>
                      <a:pt x="80" y="94"/>
                      <a:pt x="120" y="91"/>
                      <a:pt x="91" y="109"/>
                    </a:cubicBezTo>
                    <a:cubicBezTo>
                      <a:pt x="66" y="124"/>
                      <a:pt x="98" y="143"/>
                      <a:pt x="98" y="143"/>
                    </a:cubicBezTo>
                    <a:cubicBezTo>
                      <a:pt x="98" y="143"/>
                      <a:pt x="128" y="158"/>
                      <a:pt x="103" y="174"/>
                    </a:cubicBezTo>
                    <a:cubicBezTo>
                      <a:pt x="103" y="174"/>
                      <a:pt x="89" y="175"/>
                      <a:pt x="102" y="187"/>
                    </a:cubicBezTo>
                    <a:cubicBezTo>
                      <a:pt x="114" y="199"/>
                      <a:pt x="135" y="215"/>
                      <a:pt x="147" y="200"/>
                    </a:cubicBezTo>
                    <a:cubicBezTo>
                      <a:pt x="167" y="196"/>
                      <a:pt x="167" y="196"/>
                      <a:pt x="167" y="196"/>
                    </a:cubicBezTo>
                    <a:cubicBezTo>
                      <a:pt x="167" y="196"/>
                      <a:pt x="170" y="159"/>
                      <a:pt x="191" y="166"/>
                    </a:cubicBezTo>
                    <a:cubicBezTo>
                      <a:pt x="191" y="166"/>
                      <a:pt x="191" y="166"/>
                      <a:pt x="191" y="166"/>
                    </a:cubicBezTo>
                    <a:cubicBezTo>
                      <a:pt x="191" y="166"/>
                      <a:pt x="199" y="155"/>
                      <a:pt x="204" y="153"/>
                    </a:cubicBezTo>
                    <a:cubicBezTo>
                      <a:pt x="210" y="151"/>
                      <a:pt x="212" y="134"/>
                      <a:pt x="204" y="125"/>
                    </a:cubicBezTo>
                    <a:close/>
                  </a:path>
                </a:pathLst>
              </a:custGeom>
              <a:grpFill/>
              <a:ln w="19050" cap="flat" cmpd="sng">
                <a:solidFill>
                  <a:schemeClr val="bg1"/>
                </a:solidFill>
                <a:rou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9" name="未知">
                <a:hlinkClick r:id="" action="ppaction://macro?name=Slide1.未知_click" highlightClick="1"/>
                <a:hlinkHover r:id="" action="ppaction://noaction" highlightClick="1"/>
                <a:extLst>
                  <a:ext uri="{FF2B5EF4-FFF2-40B4-BE49-F238E27FC236}">
                    <a16:creationId xmlns:a16="http://schemas.microsoft.com/office/drawing/2014/main" id="{6F048AA5-5650-479A-AC6E-2BF3DC424FE9}"/>
                  </a:ext>
                </a:extLst>
              </p:cNvPr>
              <p:cNvSpPr/>
              <p:nvPr/>
            </p:nvSpPr>
            <p:spPr bwMode="auto">
              <a:xfrm>
                <a:off x="5493672" y="3940838"/>
                <a:ext cx="870663" cy="290221"/>
              </a:xfrm>
              <a:custGeom>
                <a:avLst/>
                <a:gdLst>
                  <a:gd name="T0" fmla="*/ 0 w 161"/>
                  <a:gd name="T1" fmla="*/ 7 h 54"/>
                  <a:gd name="T2" fmla="*/ 29 w 161"/>
                  <a:gd name="T3" fmla="*/ 0 h 54"/>
                  <a:gd name="T4" fmla="*/ 62 w 161"/>
                  <a:gd name="T5" fmla="*/ 26 h 54"/>
                  <a:gd name="T6" fmla="*/ 75 w 161"/>
                  <a:gd name="T7" fmla="*/ 18 h 54"/>
                  <a:gd name="T8" fmla="*/ 93 w 161"/>
                  <a:gd name="T9" fmla="*/ 18 h 54"/>
                  <a:gd name="T10" fmla="*/ 112 w 161"/>
                  <a:gd name="T11" fmla="*/ 26 h 54"/>
                  <a:gd name="T12" fmla="*/ 161 w 161"/>
                  <a:gd name="T13" fmla="*/ 32 h 54"/>
                </a:gdLst>
                <a:ahLst/>
                <a:cxnLst>
                  <a:cxn ang="0">
                    <a:pos x="T0" y="T1"/>
                  </a:cxn>
                  <a:cxn ang="0">
                    <a:pos x="T2" y="T3"/>
                  </a:cxn>
                  <a:cxn ang="0">
                    <a:pos x="T4" y="T5"/>
                  </a:cxn>
                  <a:cxn ang="0">
                    <a:pos x="T6" y="T7"/>
                  </a:cxn>
                  <a:cxn ang="0">
                    <a:pos x="T8" y="T9"/>
                  </a:cxn>
                  <a:cxn ang="0">
                    <a:pos x="T10" y="T11"/>
                  </a:cxn>
                  <a:cxn ang="0">
                    <a:pos x="T12" y="T13"/>
                  </a:cxn>
                </a:cxnLst>
                <a:rect l="0" t="0" r="r" b="b"/>
                <a:pathLst>
                  <a:path w="161" h="54">
                    <a:moveTo>
                      <a:pt x="0" y="7"/>
                    </a:moveTo>
                    <a:cubicBezTo>
                      <a:pt x="29" y="0"/>
                      <a:pt x="29" y="0"/>
                      <a:pt x="29" y="0"/>
                    </a:cubicBezTo>
                    <a:cubicBezTo>
                      <a:pt x="29" y="0"/>
                      <a:pt x="57" y="26"/>
                      <a:pt x="62" y="26"/>
                    </a:cubicBezTo>
                    <a:cubicBezTo>
                      <a:pt x="67" y="26"/>
                      <a:pt x="75" y="18"/>
                      <a:pt x="75" y="18"/>
                    </a:cubicBezTo>
                    <a:cubicBezTo>
                      <a:pt x="75" y="18"/>
                      <a:pt x="87" y="14"/>
                      <a:pt x="93" y="18"/>
                    </a:cubicBezTo>
                    <a:cubicBezTo>
                      <a:pt x="99" y="21"/>
                      <a:pt x="110" y="14"/>
                      <a:pt x="112" y="26"/>
                    </a:cubicBezTo>
                    <a:cubicBezTo>
                      <a:pt x="113" y="39"/>
                      <a:pt x="130" y="54"/>
                      <a:pt x="161" y="32"/>
                    </a:cubicBezTo>
                  </a:path>
                </a:pathLst>
              </a:custGeom>
              <a:grpFill/>
              <a:ln w="19050" cap="flat" cmpd="sng">
                <a:solidFill>
                  <a:schemeClr val="bg1"/>
                </a:solidFill>
                <a:rou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0" name="泸州">
                <a:hlinkClick r:id="" action="ppaction://macro?name=Slide1.泸州_click" highlightClick="1"/>
                <a:hlinkHover r:id="" action="ppaction://noaction" highlightClick="1"/>
                <a:extLst>
                  <a:ext uri="{FF2B5EF4-FFF2-40B4-BE49-F238E27FC236}">
                    <a16:creationId xmlns:a16="http://schemas.microsoft.com/office/drawing/2014/main" id="{7A252793-9C04-40FA-97C0-23536CA1B0DB}"/>
                  </a:ext>
                </a:extLst>
              </p:cNvPr>
              <p:cNvSpPr/>
              <p:nvPr/>
            </p:nvSpPr>
            <p:spPr bwMode="auto">
              <a:xfrm>
                <a:off x="6150164" y="4067280"/>
                <a:ext cx="982489" cy="1272710"/>
              </a:xfrm>
              <a:custGeom>
                <a:avLst/>
                <a:gdLst>
                  <a:gd name="T0" fmla="*/ 142 w 181"/>
                  <a:gd name="T1" fmla="*/ 160 h 232"/>
                  <a:gd name="T2" fmla="*/ 119 w 181"/>
                  <a:gd name="T3" fmla="*/ 167 h 232"/>
                  <a:gd name="T4" fmla="*/ 102 w 181"/>
                  <a:gd name="T5" fmla="*/ 161 h 232"/>
                  <a:gd name="T6" fmla="*/ 101 w 181"/>
                  <a:gd name="T7" fmla="*/ 159 h 232"/>
                  <a:gd name="T8" fmla="*/ 100 w 181"/>
                  <a:gd name="T9" fmla="*/ 152 h 232"/>
                  <a:gd name="T10" fmla="*/ 90 w 181"/>
                  <a:gd name="T11" fmla="*/ 139 h 232"/>
                  <a:gd name="T12" fmla="*/ 75 w 181"/>
                  <a:gd name="T13" fmla="*/ 142 h 232"/>
                  <a:gd name="T14" fmla="*/ 82 w 181"/>
                  <a:gd name="T15" fmla="*/ 97 h 232"/>
                  <a:gd name="T16" fmla="*/ 94 w 181"/>
                  <a:gd name="T17" fmla="*/ 95 h 232"/>
                  <a:gd name="T18" fmla="*/ 116 w 181"/>
                  <a:gd name="T19" fmla="*/ 85 h 232"/>
                  <a:gd name="T20" fmla="*/ 124 w 181"/>
                  <a:gd name="T21" fmla="*/ 88 h 232"/>
                  <a:gd name="T22" fmla="*/ 142 w 181"/>
                  <a:gd name="T23" fmla="*/ 69 h 232"/>
                  <a:gd name="T24" fmla="*/ 105 w 181"/>
                  <a:gd name="T25" fmla="*/ 47 h 232"/>
                  <a:gd name="T26" fmla="*/ 97 w 181"/>
                  <a:gd name="T27" fmla="*/ 46 h 232"/>
                  <a:gd name="T28" fmla="*/ 87 w 181"/>
                  <a:gd name="T29" fmla="*/ 48 h 232"/>
                  <a:gd name="T30" fmla="*/ 72 w 181"/>
                  <a:gd name="T31" fmla="*/ 38 h 232"/>
                  <a:gd name="T32" fmla="*/ 64 w 181"/>
                  <a:gd name="T33" fmla="*/ 11 h 232"/>
                  <a:gd name="T34" fmla="*/ 62 w 181"/>
                  <a:gd name="T35" fmla="*/ 7 h 232"/>
                  <a:gd name="T36" fmla="*/ 62 w 181"/>
                  <a:gd name="T37" fmla="*/ 0 h 232"/>
                  <a:gd name="T38" fmla="*/ 45 w 181"/>
                  <a:gd name="T39" fmla="*/ 3 h 232"/>
                  <a:gd name="T40" fmla="*/ 32 w 181"/>
                  <a:gd name="T41" fmla="*/ 3 h 232"/>
                  <a:gd name="T42" fmla="*/ 32 w 181"/>
                  <a:gd name="T43" fmla="*/ 3 h 232"/>
                  <a:gd name="T44" fmla="*/ 32 w 181"/>
                  <a:gd name="T45" fmla="*/ 4 h 232"/>
                  <a:gd name="T46" fmla="*/ 7 w 181"/>
                  <a:gd name="T47" fmla="*/ 15 h 232"/>
                  <a:gd name="T48" fmla="*/ 7 w 181"/>
                  <a:gd name="T49" fmla="*/ 26 h 232"/>
                  <a:gd name="T50" fmla="*/ 7 w 181"/>
                  <a:gd name="T51" fmla="*/ 46 h 232"/>
                  <a:gd name="T52" fmla="*/ 0 w 181"/>
                  <a:gd name="T53" fmla="*/ 61 h 232"/>
                  <a:gd name="T54" fmla="*/ 5 w 181"/>
                  <a:gd name="T55" fmla="*/ 83 h 232"/>
                  <a:gd name="T56" fmla="*/ 6 w 181"/>
                  <a:gd name="T57" fmla="*/ 116 h 232"/>
                  <a:gd name="T58" fmla="*/ 21 w 181"/>
                  <a:gd name="T59" fmla="*/ 138 h 232"/>
                  <a:gd name="T60" fmla="*/ 21 w 181"/>
                  <a:gd name="T61" fmla="*/ 166 h 232"/>
                  <a:gd name="T62" fmla="*/ 8 w 181"/>
                  <a:gd name="T63" fmla="*/ 179 h 232"/>
                  <a:gd name="T64" fmla="*/ 23 w 181"/>
                  <a:gd name="T65" fmla="*/ 189 h 232"/>
                  <a:gd name="T66" fmla="*/ 29 w 181"/>
                  <a:gd name="T67" fmla="*/ 202 h 232"/>
                  <a:gd name="T68" fmla="*/ 37 w 181"/>
                  <a:gd name="T69" fmla="*/ 210 h 232"/>
                  <a:gd name="T70" fmla="*/ 34 w 181"/>
                  <a:gd name="T71" fmla="*/ 220 h 232"/>
                  <a:gd name="T72" fmla="*/ 51 w 181"/>
                  <a:gd name="T73" fmla="*/ 222 h 232"/>
                  <a:gd name="T74" fmla="*/ 84 w 181"/>
                  <a:gd name="T75" fmla="*/ 230 h 232"/>
                  <a:gd name="T76" fmla="*/ 90 w 181"/>
                  <a:gd name="T77" fmla="*/ 223 h 232"/>
                  <a:gd name="T78" fmla="*/ 102 w 181"/>
                  <a:gd name="T79" fmla="*/ 223 h 232"/>
                  <a:gd name="T80" fmla="*/ 123 w 181"/>
                  <a:gd name="T81" fmla="*/ 216 h 232"/>
                  <a:gd name="T82" fmla="*/ 140 w 181"/>
                  <a:gd name="T83" fmla="*/ 208 h 232"/>
                  <a:gd name="T84" fmla="*/ 142 w 181"/>
                  <a:gd name="T85" fmla="*/ 160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81" h="231">
                    <a:moveTo>
                      <a:pt x="142" y="160"/>
                    </a:moveTo>
                    <a:cubicBezTo>
                      <a:pt x="142" y="160"/>
                      <a:pt x="127" y="145"/>
                      <a:pt x="119" y="167"/>
                    </a:cubicBezTo>
                    <a:cubicBezTo>
                      <a:pt x="102" y="161"/>
                      <a:pt x="102" y="161"/>
                      <a:pt x="102" y="161"/>
                    </a:cubicBezTo>
                    <a:cubicBezTo>
                      <a:pt x="101" y="159"/>
                      <a:pt x="101" y="159"/>
                      <a:pt x="101" y="159"/>
                    </a:cubicBezTo>
                    <a:cubicBezTo>
                      <a:pt x="100" y="152"/>
                      <a:pt x="100" y="152"/>
                      <a:pt x="100" y="152"/>
                    </a:cubicBezTo>
                    <a:cubicBezTo>
                      <a:pt x="90" y="139"/>
                      <a:pt x="90" y="139"/>
                      <a:pt x="90" y="139"/>
                    </a:cubicBezTo>
                    <a:cubicBezTo>
                      <a:pt x="90" y="139"/>
                      <a:pt x="82" y="137"/>
                      <a:pt x="75" y="142"/>
                    </a:cubicBezTo>
                    <a:cubicBezTo>
                      <a:pt x="75" y="142"/>
                      <a:pt x="52" y="102"/>
                      <a:pt x="82" y="97"/>
                    </a:cubicBezTo>
                    <a:cubicBezTo>
                      <a:pt x="94" y="95"/>
                      <a:pt x="94" y="95"/>
                      <a:pt x="94" y="95"/>
                    </a:cubicBezTo>
                    <a:cubicBezTo>
                      <a:pt x="94" y="95"/>
                      <a:pt x="105" y="57"/>
                      <a:pt x="116" y="85"/>
                    </a:cubicBezTo>
                    <a:cubicBezTo>
                      <a:pt x="124" y="88"/>
                      <a:pt x="124" y="88"/>
                      <a:pt x="124" y="88"/>
                    </a:cubicBezTo>
                    <a:cubicBezTo>
                      <a:pt x="124" y="88"/>
                      <a:pt x="179" y="142"/>
                      <a:pt x="142" y="69"/>
                    </a:cubicBezTo>
                    <a:cubicBezTo>
                      <a:pt x="142" y="69"/>
                      <a:pt x="135" y="41"/>
                      <a:pt x="105" y="47"/>
                    </a:cubicBezTo>
                    <a:cubicBezTo>
                      <a:pt x="97" y="46"/>
                      <a:pt x="97" y="46"/>
                      <a:pt x="97" y="46"/>
                    </a:cubicBezTo>
                    <a:cubicBezTo>
                      <a:pt x="97" y="46"/>
                      <a:pt x="90" y="41"/>
                      <a:pt x="87" y="48"/>
                    </a:cubicBezTo>
                    <a:cubicBezTo>
                      <a:pt x="87" y="48"/>
                      <a:pt x="77" y="54"/>
                      <a:pt x="72" y="38"/>
                    </a:cubicBezTo>
                    <a:cubicBezTo>
                      <a:pt x="72" y="38"/>
                      <a:pt x="71" y="13"/>
                      <a:pt x="64" y="11"/>
                    </a:cubicBezTo>
                    <a:cubicBezTo>
                      <a:pt x="62" y="7"/>
                      <a:pt x="62" y="7"/>
                      <a:pt x="62" y="7"/>
                    </a:cubicBezTo>
                    <a:cubicBezTo>
                      <a:pt x="62" y="0"/>
                      <a:pt x="62" y="0"/>
                      <a:pt x="62" y="0"/>
                    </a:cubicBezTo>
                    <a:cubicBezTo>
                      <a:pt x="45" y="3"/>
                      <a:pt x="45" y="3"/>
                      <a:pt x="45" y="3"/>
                    </a:cubicBezTo>
                    <a:cubicBezTo>
                      <a:pt x="32" y="3"/>
                      <a:pt x="32" y="3"/>
                      <a:pt x="32" y="3"/>
                    </a:cubicBezTo>
                    <a:cubicBezTo>
                      <a:pt x="32" y="3"/>
                      <a:pt x="32" y="3"/>
                      <a:pt x="32" y="3"/>
                    </a:cubicBezTo>
                    <a:cubicBezTo>
                      <a:pt x="32" y="4"/>
                      <a:pt x="32" y="4"/>
                      <a:pt x="32" y="4"/>
                    </a:cubicBezTo>
                    <a:cubicBezTo>
                      <a:pt x="22" y="11"/>
                      <a:pt x="14" y="14"/>
                      <a:pt x="7" y="15"/>
                    </a:cubicBezTo>
                    <a:cubicBezTo>
                      <a:pt x="7" y="15"/>
                      <a:pt x="14" y="17"/>
                      <a:pt x="7" y="26"/>
                    </a:cubicBezTo>
                    <a:cubicBezTo>
                      <a:pt x="1" y="35"/>
                      <a:pt x="7" y="46"/>
                      <a:pt x="7" y="46"/>
                    </a:cubicBezTo>
                    <a:cubicBezTo>
                      <a:pt x="10" y="56"/>
                      <a:pt x="0" y="61"/>
                      <a:pt x="0" y="61"/>
                    </a:cubicBezTo>
                    <a:cubicBezTo>
                      <a:pt x="0" y="61"/>
                      <a:pt x="7" y="69"/>
                      <a:pt x="5" y="83"/>
                    </a:cubicBezTo>
                    <a:cubicBezTo>
                      <a:pt x="4" y="97"/>
                      <a:pt x="6" y="116"/>
                      <a:pt x="6" y="116"/>
                    </a:cubicBezTo>
                    <a:cubicBezTo>
                      <a:pt x="6" y="116"/>
                      <a:pt x="13" y="129"/>
                      <a:pt x="21" y="138"/>
                    </a:cubicBezTo>
                    <a:cubicBezTo>
                      <a:pt x="29" y="147"/>
                      <a:pt x="27" y="164"/>
                      <a:pt x="21" y="166"/>
                    </a:cubicBezTo>
                    <a:cubicBezTo>
                      <a:pt x="17" y="168"/>
                      <a:pt x="9" y="177"/>
                      <a:pt x="8" y="179"/>
                    </a:cubicBezTo>
                    <a:cubicBezTo>
                      <a:pt x="12" y="180"/>
                      <a:pt x="17" y="184"/>
                      <a:pt x="23" y="189"/>
                    </a:cubicBezTo>
                    <a:cubicBezTo>
                      <a:pt x="23" y="189"/>
                      <a:pt x="37" y="181"/>
                      <a:pt x="29" y="202"/>
                    </a:cubicBezTo>
                    <a:cubicBezTo>
                      <a:pt x="29" y="202"/>
                      <a:pt x="22" y="216"/>
                      <a:pt x="37" y="210"/>
                    </a:cubicBezTo>
                    <a:cubicBezTo>
                      <a:pt x="37" y="210"/>
                      <a:pt x="43" y="208"/>
                      <a:pt x="34" y="220"/>
                    </a:cubicBezTo>
                    <a:cubicBezTo>
                      <a:pt x="34" y="220"/>
                      <a:pt x="31" y="232"/>
                      <a:pt x="51" y="222"/>
                    </a:cubicBezTo>
                    <a:cubicBezTo>
                      <a:pt x="71" y="212"/>
                      <a:pt x="84" y="230"/>
                      <a:pt x="84" y="230"/>
                    </a:cubicBezTo>
                    <a:cubicBezTo>
                      <a:pt x="84" y="230"/>
                      <a:pt x="88" y="230"/>
                      <a:pt x="90" y="223"/>
                    </a:cubicBezTo>
                    <a:cubicBezTo>
                      <a:pt x="102" y="223"/>
                      <a:pt x="102" y="223"/>
                      <a:pt x="102" y="223"/>
                    </a:cubicBezTo>
                    <a:cubicBezTo>
                      <a:pt x="102" y="223"/>
                      <a:pt x="109" y="212"/>
                      <a:pt x="123" y="216"/>
                    </a:cubicBezTo>
                    <a:cubicBezTo>
                      <a:pt x="140" y="208"/>
                      <a:pt x="140" y="208"/>
                      <a:pt x="140" y="208"/>
                    </a:cubicBezTo>
                    <a:cubicBezTo>
                      <a:pt x="140" y="208"/>
                      <a:pt x="181" y="225"/>
                      <a:pt x="142" y="160"/>
                    </a:cubicBezTo>
                    <a:close/>
                  </a:path>
                </a:pathLst>
              </a:custGeom>
              <a:grpFill/>
              <a:ln w="19050" cap="flat" cmpd="sng">
                <a:solidFill>
                  <a:schemeClr val="bg1"/>
                </a:solidFill>
                <a:rou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1" name="自贡">
                <a:hlinkClick r:id="" action="ppaction://macro?name=Slide1.自贡_click" highlightClick="1"/>
                <a:hlinkHover r:id="" action="ppaction://noaction" highlightClick="1"/>
                <a:extLst>
                  <a:ext uri="{FF2B5EF4-FFF2-40B4-BE49-F238E27FC236}">
                    <a16:creationId xmlns:a16="http://schemas.microsoft.com/office/drawing/2014/main" id="{F49E118D-9767-4442-8B74-278B02D9D546}"/>
                  </a:ext>
                </a:extLst>
              </p:cNvPr>
              <p:cNvSpPr/>
              <p:nvPr/>
            </p:nvSpPr>
            <p:spPr bwMode="auto">
              <a:xfrm>
                <a:off x="5397820" y="3940838"/>
                <a:ext cx="870663" cy="484588"/>
              </a:xfrm>
              <a:custGeom>
                <a:avLst/>
                <a:gdLst>
                  <a:gd name="T0" fmla="*/ 20 w 162"/>
                  <a:gd name="T1" fmla="*/ 7 h 90"/>
                  <a:gd name="T2" fmla="*/ 48 w 162"/>
                  <a:gd name="T3" fmla="*/ 0 h 90"/>
                  <a:gd name="T4" fmla="*/ 82 w 162"/>
                  <a:gd name="T5" fmla="*/ 26 h 90"/>
                  <a:gd name="T6" fmla="*/ 94 w 162"/>
                  <a:gd name="T7" fmla="*/ 18 h 90"/>
                  <a:gd name="T8" fmla="*/ 112 w 162"/>
                  <a:gd name="T9" fmla="*/ 18 h 90"/>
                  <a:gd name="T10" fmla="*/ 131 w 162"/>
                  <a:gd name="T11" fmla="*/ 26 h 90"/>
                  <a:gd name="T12" fmla="*/ 156 w 162"/>
                  <a:gd name="T13" fmla="*/ 43 h 90"/>
                  <a:gd name="T14" fmla="*/ 156 w 162"/>
                  <a:gd name="T15" fmla="*/ 55 h 90"/>
                  <a:gd name="T16" fmla="*/ 155 w 162"/>
                  <a:gd name="T17" fmla="*/ 75 h 90"/>
                  <a:gd name="T18" fmla="*/ 148 w 162"/>
                  <a:gd name="T19" fmla="*/ 89 h 90"/>
                  <a:gd name="T20" fmla="*/ 121 w 162"/>
                  <a:gd name="T21" fmla="*/ 76 h 90"/>
                  <a:gd name="T22" fmla="*/ 105 w 162"/>
                  <a:gd name="T23" fmla="*/ 71 h 90"/>
                  <a:gd name="T24" fmla="*/ 87 w 162"/>
                  <a:gd name="T25" fmla="*/ 72 h 90"/>
                  <a:gd name="T26" fmla="*/ 81 w 162"/>
                  <a:gd name="T27" fmla="*/ 53 h 90"/>
                  <a:gd name="T28" fmla="*/ 17 w 162"/>
                  <a:gd name="T29" fmla="*/ 62 h 90"/>
                  <a:gd name="T30" fmla="*/ 6 w 162"/>
                  <a:gd name="T31" fmla="*/ 52 h 90"/>
                  <a:gd name="T32" fmla="*/ 12 w 162"/>
                  <a:gd name="T33" fmla="*/ 46 h 90"/>
                  <a:gd name="T34" fmla="*/ 6 w 162"/>
                  <a:gd name="T35" fmla="*/ 33 h 90"/>
                  <a:gd name="T36" fmla="*/ 8 w 162"/>
                  <a:gd name="T37" fmla="*/ 23 h 90"/>
                  <a:gd name="T38" fmla="*/ 12 w 162"/>
                  <a:gd name="T39" fmla="*/ 13 h 90"/>
                  <a:gd name="T40" fmla="*/ 20 w 162"/>
                  <a:gd name="T41" fmla="*/ 7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2" h="90">
                    <a:moveTo>
                      <a:pt x="20" y="7"/>
                    </a:moveTo>
                    <a:cubicBezTo>
                      <a:pt x="48" y="0"/>
                      <a:pt x="48" y="0"/>
                      <a:pt x="48" y="0"/>
                    </a:cubicBezTo>
                    <a:cubicBezTo>
                      <a:pt x="48" y="0"/>
                      <a:pt x="77" y="26"/>
                      <a:pt x="82" y="26"/>
                    </a:cubicBezTo>
                    <a:cubicBezTo>
                      <a:pt x="87" y="26"/>
                      <a:pt x="94" y="18"/>
                      <a:pt x="94" y="18"/>
                    </a:cubicBezTo>
                    <a:cubicBezTo>
                      <a:pt x="94" y="18"/>
                      <a:pt x="106" y="14"/>
                      <a:pt x="112" y="18"/>
                    </a:cubicBezTo>
                    <a:cubicBezTo>
                      <a:pt x="118" y="21"/>
                      <a:pt x="130" y="14"/>
                      <a:pt x="131" y="26"/>
                    </a:cubicBezTo>
                    <a:cubicBezTo>
                      <a:pt x="132" y="35"/>
                      <a:pt x="141" y="45"/>
                      <a:pt x="156" y="43"/>
                    </a:cubicBezTo>
                    <a:cubicBezTo>
                      <a:pt x="156" y="43"/>
                      <a:pt x="162" y="46"/>
                      <a:pt x="156" y="55"/>
                    </a:cubicBezTo>
                    <a:cubicBezTo>
                      <a:pt x="149" y="64"/>
                      <a:pt x="155" y="75"/>
                      <a:pt x="155" y="75"/>
                    </a:cubicBezTo>
                    <a:cubicBezTo>
                      <a:pt x="158" y="85"/>
                      <a:pt x="148" y="89"/>
                      <a:pt x="148" y="89"/>
                    </a:cubicBezTo>
                    <a:cubicBezTo>
                      <a:pt x="139" y="90"/>
                      <a:pt x="125" y="84"/>
                      <a:pt x="121" y="76"/>
                    </a:cubicBezTo>
                    <a:cubicBezTo>
                      <a:pt x="115" y="62"/>
                      <a:pt x="105" y="71"/>
                      <a:pt x="105" y="71"/>
                    </a:cubicBezTo>
                    <a:cubicBezTo>
                      <a:pt x="105" y="71"/>
                      <a:pt x="86" y="88"/>
                      <a:pt x="87" y="72"/>
                    </a:cubicBezTo>
                    <a:cubicBezTo>
                      <a:pt x="88" y="57"/>
                      <a:pt x="81" y="53"/>
                      <a:pt x="81" y="53"/>
                    </a:cubicBezTo>
                    <a:cubicBezTo>
                      <a:pt x="76" y="41"/>
                      <a:pt x="17" y="62"/>
                      <a:pt x="17" y="62"/>
                    </a:cubicBezTo>
                    <a:cubicBezTo>
                      <a:pt x="16" y="59"/>
                      <a:pt x="12" y="55"/>
                      <a:pt x="6" y="52"/>
                    </a:cubicBezTo>
                    <a:cubicBezTo>
                      <a:pt x="12" y="46"/>
                      <a:pt x="12" y="46"/>
                      <a:pt x="12" y="46"/>
                    </a:cubicBezTo>
                    <a:cubicBezTo>
                      <a:pt x="12" y="46"/>
                      <a:pt x="23" y="39"/>
                      <a:pt x="6" y="33"/>
                    </a:cubicBezTo>
                    <a:cubicBezTo>
                      <a:pt x="6" y="33"/>
                      <a:pt x="0" y="26"/>
                      <a:pt x="8" y="23"/>
                    </a:cubicBezTo>
                    <a:cubicBezTo>
                      <a:pt x="12" y="13"/>
                      <a:pt x="12" y="13"/>
                      <a:pt x="12" y="13"/>
                    </a:cubicBezTo>
                    <a:lnTo>
                      <a:pt x="20" y="7"/>
                    </a:lnTo>
                    <a:close/>
                  </a:path>
                </a:pathLst>
              </a:custGeom>
              <a:grpFill/>
              <a:ln w="19050" cap="flat" cmpd="sng">
                <a:solidFill>
                  <a:schemeClr val="bg1"/>
                </a:solidFill>
                <a:rou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2" name="未知">
                <a:hlinkClick r:id="" action="ppaction://macro?name=Slide1.未知_click" highlightClick="1"/>
                <a:hlinkHover r:id="" action="ppaction://noaction" highlightClick="1"/>
                <a:extLst>
                  <a:ext uri="{FF2B5EF4-FFF2-40B4-BE49-F238E27FC236}">
                    <a16:creationId xmlns:a16="http://schemas.microsoft.com/office/drawing/2014/main" id="{CFBB8BF9-B0D6-421A-A7A8-1E38CC04CBF6}"/>
                  </a:ext>
                </a:extLst>
              </p:cNvPr>
              <p:cNvSpPr/>
              <p:nvPr/>
            </p:nvSpPr>
            <p:spPr bwMode="auto">
              <a:xfrm>
                <a:off x="5592188" y="3568077"/>
                <a:ext cx="745521" cy="260932"/>
              </a:xfrm>
              <a:custGeom>
                <a:avLst/>
                <a:gdLst>
                  <a:gd name="T0" fmla="*/ 0 w 137"/>
                  <a:gd name="T1" fmla="*/ 4 h 48"/>
                  <a:gd name="T2" fmla="*/ 32 w 137"/>
                  <a:gd name="T3" fmla="*/ 20 h 48"/>
                  <a:gd name="T4" fmla="*/ 46 w 137"/>
                  <a:gd name="T5" fmla="*/ 16 h 48"/>
                  <a:gd name="T6" fmla="*/ 63 w 137"/>
                  <a:gd name="T7" fmla="*/ 16 h 48"/>
                  <a:gd name="T8" fmla="*/ 89 w 137"/>
                  <a:gd name="T9" fmla="*/ 23 h 48"/>
                  <a:gd name="T10" fmla="*/ 93 w 137"/>
                  <a:gd name="T11" fmla="*/ 26 h 48"/>
                  <a:gd name="T12" fmla="*/ 99 w 137"/>
                  <a:gd name="T13" fmla="*/ 24 h 48"/>
                  <a:gd name="T14" fmla="*/ 108 w 137"/>
                  <a:gd name="T15" fmla="*/ 27 h 48"/>
                  <a:gd name="T16" fmla="*/ 115 w 137"/>
                  <a:gd name="T17" fmla="*/ 23 h 48"/>
                  <a:gd name="T18" fmla="*/ 122 w 137"/>
                  <a:gd name="T19" fmla="*/ 26 h 48"/>
                  <a:gd name="T20" fmla="*/ 137 w 137"/>
                  <a:gd name="T21"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7" h="48">
                    <a:moveTo>
                      <a:pt x="0" y="4"/>
                    </a:moveTo>
                    <a:cubicBezTo>
                      <a:pt x="0" y="4"/>
                      <a:pt x="19" y="4"/>
                      <a:pt x="32" y="20"/>
                    </a:cubicBezTo>
                    <a:cubicBezTo>
                      <a:pt x="32" y="20"/>
                      <a:pt x="40" y="24"/>
                      <a:pt x="46" y="16"/>
                    </a:cubicBezTo>
                    <a:cubicBezTo>
                      <a:pt x="46" y="16"/>
                      <a:pt x="56" y="32"/>
                      <a:pt x="63" y="16"/>
                    </a:cubicBezTo>
                    <a:cubicBezTo>
                      <a:pt x="70" y="0"/>
                      <a:pt x="89" y="5"/>
                      <a:pt x="89" y="23"/>
                    </a:cubicBezTo>
                    <a:cubicBezTo>
                      <a:pt x="93" y="26"/>
                      <a:pt x="93" y="26"/>
                      <a:pt x="93" y="26"/>
                    </a:cubicBezTo>
                    <a:cubicBezTo>
                      <a:pt x="99" y="24"/>
                      <a:pt x="99" y="24"/>
                      <a:pt x="99" y="24"/>
                    </a:cubicBezTo>
                    <a:cubicBezTo>
                      <a:pt x="108" y="27"/>
                      <a:pt x="108" y="27"/>
                      <a:pt x="108" y="27"/>
                    </a:cubicBezTo>
                    <a:cubicBezTo>
                      <a:pt x="115" y="23"/>
                      <a:pt x="115" y="23"/>
                      <a:pt x="115" y="23"/>
                    </a:cubicBezTo>
                    <a:cubicBezTo>
                      <a:pt x="122" y="26"/>
                      <a:pt x="122" y="26"/>
                      <a:pt x="122" y="26"/>
                    </a:cubicBezTo>
                    <a:cubicBezTo>
                      <a:pt x="137" y="48"/>
                      <a:pt x="137" y="48"/>
                      <a:pt x="137" y="48"/>
                    </a:cubicBezTo>
                  </a:path>
                </a:pathLst>
              </a:custGeom>
              <a:grpFill/>
              <a:ln w="19050" cap="flat" cmpd="sng">
                <a:solidFill>
                  <a:schemeClr val="bg1"/>
                </a:solidFill>
                <a:rou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3" name="内江">
                <a:hlinkClick r:id="" action="ppaction://macro?name=Slide1.内江_click" highlightClick="1"/>
                <a:hlinkHover r:id="" action="ppaction://noaction" highlightClick="1"/>
                <a:extLst>
                  <a:ext uri="{FF2B5EF4-FFF2-40B4-BE49-F238E27FC236}">
                    <a16:creationId xmlns:a16="http://schemas.microsoft.com/office/drawing/2014/main" id="{823A0D87-A43F-4BBB-B048-61D2576356B8}"/>
                  </a:ext>
                </a:extLst>
              </p:cNvPr>
              <p:cNvSpPr/>
              <p:nvPr/>
            </p:nvSpPr>
            <p:spPr bwMode="auto">
              <a:xfrm>
                <a:off x="5506986" y="3568077"/>
                <a:ext cx="857349" cy="607067"/>
              </a:xfrm>
              <a:custGeom>
                <a:avLst/>
                <a:gdLst>
                  <a:gd name="T0" fmla="*/ 158 w 158"/>
                  <a:gd name="T1" fmla="*/ 101 h 113"/>
                  <a:gd name="T2" fmla="*/ 157 w 158"/>
                  <a:gd name="T3" fmla="*/ 101 h 113"/>
                  <a:gd name="T4" fmla="*/ 157 w 158"/>
                  <a:gd name="T5" fmla="*/ 98 h 113"/>
                  <a:gd name="T6" fmla="*/ 157 w 158"/>
                  <a:gd name="T7" fmla="*/ 91 h 113"/>
                  <a:gd name="T8" fmla="*/ 154 w 158"/>
                  <a:gd name="T9" fmla="*/ 86 h 113"/>
                  <a:gd name="T10" fmla="*/ 147 w 158"/>
                  <a:gd name="T11" fmla="*/ 81 h 113"/>
                  <a:gd name="T12" fmla="*/ 142 w 158"/>
                  <a:gd name="T13" fmla="*/ 76 h 113"/>
                  <a:gd name="T14" fmla="*/ 139 w 158"/>
                  <a:gd name="T15" fmla="*/ 67 h 113"/>
                  <a:gd name="T16" fmla="*/ 139 w 158"/>
                  <a:gd name="T17" fmla="*/ 58 h 113"/>
                  <a:gd name="T18" fmla="*/ 154 w 158"/>
                  <a:gd name="T19" fmla="*/ 48 h 113"/>
                  <a:gd name="T20" fmla="*/ 153 w 158"/>
                  <a:gd name="T21" fmla="*/ 47 h 113"/>
                  <a:gd name="T22" fmla="*/ 138 w 158"/>
                  <a:gd name="T23" fmla="*/ 25 h 113"/>
                  <a:gd name="T24" fmla="*/ 131 w 158"/>
                  <a:gd name="T25" fmla="*/ 22 h 113"/>
                  <a:gd name="T26" fmla="*/ 124 w 158"/>
                  <a:gd name="T27" fmla="*/ 27 h 113"/>
                  <a:gd name="T28" fmla="*/ 116 w 158"/>
                  <a:gd name="T29" fmla="*/ 24 h 113"/>
                  <a:gd name="T30" fmla="*/ 109 w 158"/>
                  <a:gd name="T31" fmla="*/ 26 h 113"/>
                  <a:gd name="T32" fmla="*/ 106 w 158"/>
                  <a:gd name="T33" fmla="*/ 23 h 113"/>
                  <a:gd name="T34" fmla="*/ 79 w 158"/>
                  <a:gd name="T35" fmla="*/ 16 h 113"/>
                  <a:gd name="T36" fmla="*/ 63 w 158"/>
                  <a:gd name="T37" fmla="*/ 16 h 113"/>
                  <a:gd name="T38" fmla="*/ 48 w 158"/>
                  <a:gd name="T39" fmla="*/ 19 h 113"/>
                  <a:gd name="T40" fmla="*/ 17 w 158"/>
                  <a:gd name="T41" fmla="*/ 3 h 113"/>
                  <a:gd name="T42" fmla="*/ 20 w 158"/>
                  <a:gd name="T43" fmla="*/ 39 h 113"/>
                  <a:gd name="T44" fmla="*/ 2 w 158"/>
                  <a:gd name="T45" fmla="*/ 51 h 113"/>
                  <a:gd name="T46" fmla="*/ 0 w 158"/>
                  <a:gd name="T47" fmla="*/ 75 h 113"/>
                  <a:gd name="T48" fmla="*/ 27 w 158"/>
                  <a:gd name="T49" fmla="*/ 69 h 113"/>
                  <a:gd name="T50" fmla="*/ 60 w 158"/>
                  <a:gd name="T51" fmla="*/ 95 h 113"/>
                  <a:gd name="T52" fmla="*/ 72 w 158"/>
                  <a:gd name="T53" fmla="*/ 87 h 113"/>
                  <a:gd name="T54" fmla="*/ 91 w 158"/>
                  <a:gd name="T55" fmla="*/ 86 h 113"/>
                  <a:gd name="T56" fmla="*/ 110 w 158"/>
                  <a:gd name="T57" fmla="*/ 95 h 113"/>
                  <a:gd name="T58" fmla="*/ 134 w 158"/>
                  <a:gd name="T59" fmla="*/ 112 h 113"/>
                  <a:gd name="T60" fmla="*/ 158 w 158"/>
                  <a:gd name="T61" fmla="*/ 101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58" h="113">
                    <a:moveTo>
                      <a:pt x="158" y="101"/>
                    </a:moveTo>
                    <a:cubicBezTo>
                      <a:pt x="157" y="101"/>
                      <a:pt x="157" y="101"/>
                      <a:pt x="157" y="101"/>
                    </a:cubicBezTo>
                    <a:cubicBezTo>
                      <a:pt x="157" y="98"/>
                      <a:pt x="157" y="98"/>
                      <a:pt x="157" y="98"/>
                    </a:cubicBezTo>
                    <a:cubicBezTo>
                      <a:pt x="157" y="91"/>
                      <a:pt x="157" y="91"/>
                      <a:pt x="157" y="91"/>
                    </a:cubicBezTo>
                    <a:cubicBezTo>
                      <a:pt x="154" y="86"/>
                      <a:pt x="154" y="86"/>
                      <a:pt x="154" y="86"/>
                    </a:cubicBezTo>
                    <a:cubicBezTo>
                      <a:pt x="147" y="81"/>
                      <a:pt x="147" y="81"/>
                      <a:pt x="147" y="81"/>
                    </a:cubicBezTo>
                    <a:cubicBezTo>
                      <a:pt x="142" y="76"/>
                      <a:pt x="142" y="76"/>
                      <a:pt x="142" y="76"/>
                    </a:cubicBezTo>
                    <a:cubicBezTo>
                      <a:pt x="139" y="67"/>
                      <a:pt x="139" y="67"/>
                      <a:pt x="139" y="67"/>
                    </a:cubicBezTo>
                    <a:cubicBezTo>
                      <a:pt x="139" y="58"/>
                      <a:pt x="139" y="58"/>
                      <a:pt x="139" y="58"/>
                    </a:cubicBezTo>
                    <a:cubicBezTo>
                      <a:pt x="139" y="58"/>
                      <a:pt x="147" y="54"/>
                      <a:pt x="154" y="48"/>
                    </a:cubicBezTo>
                    <a:cubicBezTo>
                      <a:pt x="153" y="47"/>
                      <a:pt x="153" y="47"/>
                      <a:pt x="153" y="47"/>
                    </a:cubicBezTo>
                    <a:cubicBezTo>
                      <a:pt x="138" y="25"/>
                      <a:pt x="138" y="25"/>
                      <a:pt x="138" y="25"/>
                    </a:cubicBezTo>
                    <a:cubicBezTo>
                      <a:pt x="131" y="22"/>
                      <a:pt x="131" y="22"/>
                      <a:pt x="131" y="22"/>
                    </a:cubicBezTo>
                    <a:cubicBezTo>
                      <a:pt x="124" y="27"/>
                      <a:pt x="124" y="27"/>
                      <a:pt x="124" y="27"/>
                    </a:cubicBezTo>
                    <a:cubicBezTo>
                      <a:pt x="116" y="24"/>
                      <a:pt x="116" y="24"/>
                      <a:pt x="116" y="24"/>
                    </a:cubicBezTo>
                    <a:cubicBezTo>
                      <a:pt x="109" y="26"/>
                      <a:pt x="109" y="26"/>
                      <a:pt x="109" y="26"/>
                    </a:cubicBezTo>
                    <a:cubicBezTo>
                      <a:pt x="106" y="23"/>
                      <a:pt x="106" y="23"/>
                      <a:pt x="106" y="23"/>
                    </a:cubicBezTo>
                    <a:cubicBezTo>
                      <a:pt x="106" y="5"/>
                      <a:pt x="86" y="0"/>
                      <a:pt x="79" y="16"/>
                    </a:cubicBezTo>
                    <a:cubicBezTo>
                      <a:pt x="73" y="32"/>
                      <a:pt x="63" y="16"/>
                      <a:pt x="63" y="16"/>
                    </a:cubicBezTo>
                    <a:cubicBezTo>
                      <a:pt x="57" y="24"/>
                      <a:pt x="48" y="19"/>
                      <a:pt x="48" y="19"/>
                    </a:cubicBezTo>
                    <a:cubicBezTo>
                      <a:pt x="35" y="4"/>
                      <a:pt x="17" y="3"/>
                      <a:pt x="17" y="3"/>
                    </a:cubicBezTo>
                    <a:cubicBezTo>
                      <a:pt x="17" y="3"/>
                      <a:pt x="36" y="34"/>
                      <a:pt x="20" y="39"/>
                    </a:cubicBezTo>
                    <a:cubicBezTo>
                      <a:pt x="2" y="51"/>
                      <a:pt x="2" y="51"/>
                      <a:pt x="2" y="51"/>
                    </a:cubicBezTo>
                    <a:cubicBezTo>
                      <a:pt x="2" y="51"/>
                      <a:pt x="5" y="70"/>
                      <a:pt x="0" y="75"/>
                    </a:cubicBezTo>
                    <a:cubicBezTo>
                      <a:pt x="27" y="69"/>
                      <a:pt x="27" y="69"/>
                      <a:pt x="27" y="69"/>
                    </a:cubicBezTo>
                    <a:cubicBezTo>
                      <a:pt x="27" y="69"/>
                      <a:pt x="55" y="95"/>
                      <a:pt x="60" y="95"/>
                    </a:cubicBezTo>
                    <a:cubicBezTo>
                      <a:pt x="65" y="95"/>
                      <a:pt x="72" y="87"/>
                      <a:pt x="72" y="87"/>
                    </a:cubicBezTo>
                    <a:cubicBezTo>
                      <a:pt x="72" y="87"/>
                      <a:pt x="85" y="83"/>
                      <a:pt x="91" y="86"/>
                    </a:cubicBezTo>
                    <a:cubicBezTo>
                      <a:pt x="96" y="90"/>
                      <a:pt x="108" y="83"/>
                      <a:pt x="110" y="95"/>
                    </a:cubicBezTo>
                    <a:cubicBezTo>
                      <a:pt x="111" y="104"/>
                      <a:pt x="119" y="113"/>
                      <a:pt x="134" y="112"/>
                    </a:cubicBezTo>
                    <a:cubicBezTo>
                      <a:pt x="134" y="112"/>
                      <a:pt x="149" y="108"/>
                      <a:pt x="158" y="101"/>
                    </a:cubicBezTo>
                    <a:close/>
                  </a:path>
                </a:pathLst>
              </a:custGeom>
              <a:grpFill/>
              <a:ln w="19050" cap="flat" cmpd="sng">
                <a:solidFill>
                  <a:schemeClr val="bg1"/>
                </a:solidFill>
                <a:rou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4" name="资阳">
                <a:hlinkClick r:id="" action="ppaction://macro?name=Slide1.资阳_click" highlightClick="1"/>
                <a:hlinkHover r:id="" action="ppaction://noaction" highlightClick="1"/>
                <a:extLst>
                  <a:ext uri="{FF2B5EF4-FFF2-40B4-BE49-F238E27FC236}">
                    <a16:creationId xmlns:a16="http://schemas.microsoft.com/office/drawing/2014/main" id="{6CE505D0-963B-4A96-BC30-AFB0C0E66EF2}"/>
                  </a:ext>
                </a:extLst>
              </p:cNvPr>
              <p:cNvSpPr/>
              <p:nvPr/>
            </p:nvSpPr>
            <p:spPr bwMode="auto">
              <a:xfrm>
                <a:off x="5384508" y="3139404"/>
                <a:ext cx="1160882" cy="689606"/>
              </a:xfrm>
              <a:custGeom>
                <a:avLst/>
                <a:gdLst>
                  <a:gd name="T0" fmla="*/ 148 w 214"/>
                  <a:gd name="T1" fmla="*/ 106 h 127"/>
                  <a:gd name="T2" fmla="*/ 155 w 214"/>
                  <a:gd name="T3" fmla="*/ 101 h 127"/>
                  <a:gd name="T4" fmla="*/ 162 w 214"/>
                  <a:gd name="T5" fmla="*/ 104 h 127"/>
                  <a:gd name="T6" fmla="*/ 178 w 214"/>
                  <a:gd name="T7" fmla="*/ 127 h 127"/>
                  <a:gd name="T8" fmla="*/ 179 w 214"/>
                  <a:gd name="T9" fmla="*/ 127 h 127"/>
                  <a:gd name="T10" fmla="*/ 189 w 214"/>
                  <a:gd name="T11" fmla="*/ 108 h 127"/>
                  <a:gd name="T12" fmla="*/ 193 w 214"/>
                  <a:gd name="T13" fmla="*/ 106 h 127"/>
                  <a:gd name="T14" fmla="*/ 208 w 214"/>
                  <a:gd name="T15" fmla="*/ 106 h 127"/>
                  <a:gd name="T16" fmla="*/ 209 w 214"/>
                  <a:gd name="T17" fmla="*/ 102 h 127"/>
                  <a:gd name="T18" fmla="*/ 214 w 214"/>
                  <a:gd name="T19" fmla="*/ 82 h 127"/>
                  <a:gd name="T20" fmla="*/ 210 w 214"/>
                  <a:gd name="T21" fmla="*/ 77 h 127"/>
                  <a:gd name="T22" fmla="*/ 191 w 214"/>
                  <a:gd name="T23" fmla="*/ 71 h 127"/>
                  <a:gd name="T24" fmla="*/ 190 w 214"/>
                  <a:gd name="T25" fmla="*/ 60 h 127"/>
                  <a:gd name="T26" fmla="*/ 190 w 214"/>
                  <a:gd name="T27" fmla="*/ 60 h 127"/>
                  <a:gd name="T28" fmla="*/ 189 w 214"/>
                  <a:gd name="T29" fmla="*/ 60 h 127"/>
                  <a:gd name="T30" fmla="*/ 168 w 214"/>
                  <a:gd name="T31" fmla="*/ 44 h 127"/>
                  <a:gd name="T32" fmla="*/ 128 w 214"/>
                  <a:gd name="T33" fmla="*/ 34 h 127"/>
                  <a:gd name="T34" fmla="*/ 115 w 214"/>
                  <a:gd name="T35" fmla="*/ 10 h 127"/>
                  <a:gd name="T36" fmla="*/ 104 w 214"/>
                  <a:gd name="T37" fmla="*/ 8 h 127"/>
                  <a:gd name="T38" fmla="*/ 88 w 214"/>
                  <a:gd name="T39" fmla="*/ 5 h 127"/>
                  <a:gd name="T40" fmla="*/ 82 w 214"/>
                  <a:gd name="T41" fmla="*/ 19 h 127"/>
                  <a:gd name="T42" fmla="*/ 65 w 214"/>
                  <a:gd name="T43" fmla="*/ 6 h 127"/>
                  <a:gd name="T44" fmla="*/ 37 w 214"/>
                  <a:gd name="T45" fmla="*/ 6 h 127"/>
                  <a:gd name="T46" fmla="*/ 20 w 214"/>
                  <a:gd name="T47" fmla="*/ 20 h 127"/>
                  <a:gd name="T48" fmla="*/ 9 w 214"/>
                  <a:gd name="T49" fmla="*/ 51 h 127"/>
                  <a:gd name="T50" fmla="*/ 30 w 214"/>
                  <a:gd name="T51" fmla="*/ 67 h 127"/>
                  <a:gd name="T52" fmla="*/ 41 w 214"/>
                  <a:gd name="T53" fmla="*/ 82 h 127"/>
                  <a:gd name="T54" fmla="*/ 72 w 214"/>
                  <a:gd name="T55" fmla="*/ 98 h 127"/>
                  <a:gd name="T56" fmla="*/ 87 w 214"/>
                  <a:gd name="T57" fmla="*/ 95 h 127"/>
                  <a:gd name="T58" fmla="*/ 103 w 214"/>
                  <a:gd name="T59" fmla="*/ 95 h 127"/>
                  <a:gd name="T60" fmla="*/ 130 w 214"/>
                  <a:gd name="T61" fmla="*/ 102 h 127"/>
                  <a:gd name="T62" fmla="*/ 133 w 214"/>
                  <a:gd name="T63" fmla="*/ 105 h 127"/>
                  <a:gd name="T64" fmla="*/ 140 w 214"/>
                  <a:gd name="T65" fmla="*/ 103 h 127"/>
                  <a:gd name="T66" fmla="*/ 148 w 214"/>
                  <a:gd name="T67" fmla="*/ 106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14" h="127">
                    <a:moveTo>
                      <a:pt x="148" y="106"/>
                    </a:moveTo>
                    <a:cubicBezTo>
                      <a:pt x="155" y="101"/>
                      <a:pt x="155" y="101"/>
                      <a:pt x="155" y="101"/>
                    </a:cubicBezTo>
                    <a:cubicBezTo>
                      <a:pt x="162" y="104"/>
                      <a:pt x="162" y="104"/>
                      <a:pt x="162" y="104"/>
                    </a:cubicBezTo>
                    <a:cubicBezTo>
                      <a:pt x="178" y="127"/>
                      <a:pt x="178" y="127"/>
                      <a:pt x="178" y="127"/>
                    </a:cubicBezTo>
                    <a:cubicBezTo>
                      <a:pt x="179" y="127"/>
                      <a:pt x="179" y="127"/>
                      <a:pt x="179" y="127"/>
                    </a:cubicBezTo>
                    <a:cubicBezTo>
                      <a:pt x="184" y="122"/>
                      <a:pt x="188" y="116"/>
                      <a:pt x="189" y="108"/>
                    </a:cubicBezTo>
                    <a:cubicBezTo>
                      <a:pt x="193" y="106"/>
                      <a:pt x="193" y="106"/>
                      <a:pt x="193" y="106"/>
                    </a:cubicBezTo>
                    <a:cubicBezTo>
                      <a:pt x="208" y="106"/>
                      <a:pt x="208" y="106"/>
                      <a:pt x="208" y="106"/>
                    </a:cubicBezTo>
                    <a:cubicBezTo>
                      <a:pt x="209" y="102"/>
                      <a:pt x="209" y="102"/>
                      <a:pt x="209" y="102"/>
                    </a:cubicBezTo>
                    <a:cubicBezTo>
                      <a:pt x="209" y="102"/>
                      <a:pt x="209" y="90"/>
                      <a:pt x="214" y="82"/>
                    </a:cubicBezTo>
                    <a:cubicBezTo>
                      <a:pt x="210" y="77"/>
                      <a:pt x="210" y="77"/>
                      <a:pt x="210" y="77"/>
                    </a:cubicBezTo>
                    <a:cubicBezTo>
                      <a:pt x="191" y="71"/>
                      <a:pt x="191" y="71"/>
                      <a:pt x="191" y="71"/>
                    </a:cubicBezTo>
                    <a:cubicBezTo>
                      <a:pt x="191" y="71"/>
                      <a:pt x="187" y="67"/>
                      <a:pt x="190" y="60"/>
                    </a:cubicBezTo>
                    <a:cubicBezTo>
                      <a:pt x="190" y="60"/>
                      <a:pt x="190" y="60"/>
                      <a:pt x="190" y="60"/>
                    </a:cubicBezTo>
                    <a:cubicBezTo>
                      <a:pt x="189" y="60"/>
                      <a:pt x="189" y="60"/>
                      <a:pt x="189" y="60"/>
                    </a:cubicBezTo>
                    <a:cubicBezTo>
                      <a:pt x="189" y="60"/>
                      <a:pt x="178" y="63"/>
                      <a:pt x="168" y="44"/>
                    </a:cubicBezTo>
                    <a:cubicBezTo>
                      <a:pt x="158" y="24"/>
                      <a:pt x="130" y="36"/>
                      <a:pt x="128" y="34"/>
                    </a:cubicBezTo>
                    <a:cubicBezTo>
                      <a:pt x="127" y="32"/>
                      <a:pt x="117" y="22"/>
                      <a:pt x="115" y="10"/>
                    </a:cubicBezTo>
                    <a:cubicBezTo>
                      <a:pt x="114" y="12"/>
                      <a:pt x="112" y="13"/>
                      <a:pt x="104" y="8"/>
                    </a:cubicBezTo>
                    <a:cubicBezTo>
                      <a:pt x="91" y="0"/>
                      <a:pt x="88" y="5"/>
                      <a:pt x="88" y="5"/>
                    </a:cubicBezTo>
                    <a:cubicBezTo>
                      <a:pt x="88" y="5"/>
                      <a:pt x="98" y="19"/>
                      <a:pt x="82" y="19"/>
                    </a:cubicBezTo>
                    <a:cubicBezTo>
                      <a:pt x="82" y="19"/>
                      <a:pt x="72" y="21"/>
                      <a:pt x="65" y="6"/>
                    </a:cubicBezTo>
                    <a:cubicBezTo>
                      <a:pt x="65" y="6"/>
                      <a:pt x="58" y="3"/>
                      <a:pt x="37" y="6"/>
                    </a:cubicBezTo>
                    <a:cubicBezTo>
                      <a:pt x="37" y="6"/>
                      <a:pt x="37" y="28"/>
                      <a:pt x="20" y="20"/>
                    </a:cubicBezTo>
                    <a:cubicBezTo>
                      <a:pt x="20" y="20"/>
                      <a:pt x="0" y="41"/>
                      <a:pt x="9" y="51"/>
                    </a:cubicBezTo>
                    <a:cubicBezTo>
                      <a:pt x="9" y="51"/>
                      <a:pt x="29" y="62"/>
                      <a:pt x="30" y="67"/>
                    </a:cubicBezTo>
                    <a:cubicBezTo>
                      <a:pt x="41" y="82"/>
                      <a:pt x="41" y="82"/>
                      <a:pt x="41" y="82"/>
                    </a:cubicBezTo>
                    <a:cubicBezTo>
                      <a:pt x="41" y="82"/>
                      <a:pt x="59" y="83"/>
                      <a:pt x="72" y="98"/>
                    </a:cubicBezTo>
                    <a:cubicBezTo>
                      <a:pt x="72" y="98"/>
                      <a:pt x="81" y="103"/>
                      <a:pt x="87" y="95"/>
                    </a:cubicBezTo>
                    <a:cubicBezTo>
                      <a:pt x="87" y="95"/>
                      <a:pt x="97" y="111"/>
                      <a:pt x="103" y="95"/>
                    </a:cubicBezTo>
                    <a:cubicBezTo>
                      <a:pt x="110" y="79"/>
                      <a:pt x="130" y="84"/>
                      <a:pt x="130" y="102"/>
                    </a:cubicBezTo>
                    <a:cubicBezTo>
                      <a:pt x="133" y="105"/>
                      <a:pt x="133" y="105"/>
                      <a:pt x="133" y="105"/>
                    </a:cubicBezTo>
                    <a:cubicBezTo>
                      <a:pt x="140" y="103"/>
                      <a:pt x="140" y="103"/>
                      <a:pt x="140" y="103"/>
                    </a:cubicBezTo>
                    <a:lnTo>
                      <a:pt x="148" y="106"/>
                    </a:lnTo>
                    <a:close/>
                  </a:path>
                </a:pathLst>
              </a:custGeom>
              <a:grpFill/>
              <a:ln w="19050" cap="flat" cmpd="sng">
                <a:solidFill>
                  <a:schemeClr val="bg1"/>
                </a:solidFill>
                <a:rou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5" name="德阳">
                <a:hlinkClick r:id="" action="ppaction://macro?name=Slide1.德阳_click" highlightClick="1"/>
                <a:hlinkHover r:id="" action="ppaction://noaction" highlightClick="1"/>
                <a:extLst>
                  <a:ext uri="{FF2B5EF4-FFF2-40B4-BE49-F238E27FC236}">
                    <a16:creationId xmlns:a16="http://schemas.microsoft.com/office/drawing/2014/main" id="{28908E78-4465-49BA-BC4D-27A7CF7B3525}"/>
                  </a:ext>
                </a:extLst>
              </p:cNvPr>
              <p:cNvSpPr/>
              <p:nvPr/>
            </p:nvSpPr>
            <p:spPr bwMode="auto">
              <a:xfrm>
                <a:off x="5078311" y="2364594"/>
                <a:ext cx="955865" cy="844037"/>
              </a:xfrm>
              <a:custGeom>
                <a:avLst/>
                <a:gdLst>
                  <a:gd name="T0" fmla="*/ 144 w 175"/>
                  <a:gd name="T1" fmla="*/ 146 h 155"/>
                  <a:gd name="T2" fmla="*/ 126 w 175"/>
                  <a:gd name="T3" fmla="*/ 125 h 155"/>
                  <a:gd name="T4" fmla="*/ 72 w 175"/>
                  <a:gd name="T5" fmla="*/ 103 h 155"/>
                  <a:gd name="T6" fmla="*/ 43 w 175"/>
                  <a:gd name="T7" fmla="*/ 84 h 155"/>
                  <a:gd name="T8" fmla="*/ 19 w 175"/>
                  <a:gd name="T9" fmla="*/ 57 h 155"/>
                  <a:gd name="T10" fmla="*/ 0 w 175"/>
                  <a:gd name="T11" fmla="*/ 46 h 155"/>
                  <a:gd name="T12" fmla="*/ 4 w 175"/>
                  <a:gd name="T13" fmla="*/ 42 h 155"/>
                  <a:gd name="T14" fmla="*/ 18 w 175"/>
                  <a:gd name="T15" fmla="*/ 29 h 155"/>
                  <a:gd name="T16" fmla="*/ 24 w 175"/>
                  <a:gd name="T17" fmla="*/ 23 h 155"/>
                  <a:gd name="T18" fmla="*/ 39 w 175"/>
                  <a:gd name="T19" fmla="*/ 0 h 155"/>
                  <a:gd name="T20" fmla="*/ 57 w 175"/>
                  <a:gd name="T21" fmla="*/ 27 h 155"/>
                  <a:gd name="T22" fmla="*/ 82 w 175"/>
                  <a:gd name="T23" fmla="*/ 29 h 155"/>
                  <a:gd name="T24" fmla="*/ 101 w 175"/>
                  <a:gd name="T25" fmla="*/ 33 h 155"/>
                  <a:gd name="T26" fmla="*/ 119 w 175"/>
                  <a:gd name="T27" fmla="*/ 45 h 155"/>
                  <a:gd name="T28" fmla="*/ 122 w 175"/>
                  <a:gd name="T29" fmla="*/ 61 h 155"/>
                  <a:gd name="T30" fmla="*/ 134 w 175"/>
                  <a:gd name="T31" fmla="*/ 85 h 155"/>
                  <a:gd name="T32" fmla="*/ 152 w 175"/>
                  <a:gd name="T33" fmla="*/ 98 h 155"/>
                  <a:gd name="T34" fmla="*/ 171 w 175"/>
                  <a:gd name="T35" fmla="*/ 112 h 155"/>
                  <a:gd name="T36" fmla="*/ 175 w 175"/>
                  <a:gd name="T37" fmla="*/ 116 h 155"/>
                  <a:gd name="T38" fmla="*/ 175 w 175"/>
                  <a:gd name="T39" fmla="*/ 131 h 155"/>
                  <a:gd name="T40" fmla="*/ 174 w 175"/>
                  <a:gd name="T41" fmla="*/ 133 h 155"/>
                  <a:gd name="T42" fmla="*/ 171 w 175"/>
                  <a:gd name="T43" fmla="*/ 152 h 155"/>
                  <a:gd name="T44" fmla="*/ 160 w 175"/>
                  <a:gd name="T45" fmla="*/ 150 h 155"/>
                  <a:gd name="T46" fmla="*/ 144 w 175"/>
                  <a:gd name="T47" fmla="*/ 146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75" h="155">
                    <a:moveTo>
                      <a:pt x="144" y="146"/>
                    </a:moveTo>
                    <a:cubicBezTo>
                      <a:pt x="138" y="136"/>
                      <a:pt x="126" y="125"/>
                      <a:pt x="126" y="125"/>
                    </a:cubicBezTo>
                    <a:cubicBezTo>
                      <a:pt x="125" y="103"/>
                      <a:pt x="91" y="105"/>
                      <a:pt x="72" y="103"/>
                    </a:cubicBezTo>
                    <a:cubicBezTo>
                      <a:pt x="54" y="101"/>
                      <a:pt x="43" y="84"/>
                      <a:pt x="43" y="84"/>
                    </a:cubicBezTo>
                    <a:cubicBezTo>
                      <a:pt x="43" y="84"/>
                      <a:pt x="24" y="64"/>
                      <a:pt x="19" y="57"/>
                    </a:cubicBezTo>
                    <a:cubicBezTo>
                      <a:pt x="16" y="50"/>
                      <a:pt x="3" y="47"/>
                      <a:pt x="0" y="46"/>
                    </a:cubicBezTo>
                    <a:cubicBezTo>
                      <a:pt x="4" y="42"/>
                      <a:pt x="4" y="42"/>
                      <a:pt x="4" y="42"/>
                    </a:cubicBezTo>
                    <a:cubicBezTo>
                      <a:pt x="10" y="32"/>
                      <a:pt x="18" y="29"/>
                      <a:pt x="18" y="29"/>
                    </a:cubicBezTo>
                    <a:cubicBezTo>
                      <a:pt x="24" y="23"/>
                      <a:pt x="24" y="23"/>
                      <a:pt x="24" y="23"/>
                    </a:cubicBezTo>
                    <a:cubicBezTo>
                      <a:pt x="28" y="10"/>
                      <a:pt x="36" y="2"/>
                      <a:pt x="39" y="0"/>
                    </a:cubicBezTo>
                    <a:cubicBezTo>
                      <a:pt x="57" y="27"/>
                      <a:pt x="57" y="27"/>
                      <a:pt x="57" y="27"/>
                    </a:cubicBezTo>
                    <a:cubicBezTo>
                      <a:pt x="57" y="27"/>
                      <a:pt x="71" y="33"/>
                      <a:pt x="82" y="29"/>
                    </a:cubicBezTo>
                    <a:cubicBezTo>
                      <a:pt x="93" y="24"/>
                      <a:pt x="98" y="18"/>
                      <a:pt x="101" y="33"/>
                    </a:cubicBezTo>
                    <a:cubicBezTo>
                      <a:pt x="101" y="33"/>
                      <a:pt x="110" y="45"/>
                      <a:pt x="119" y="45"/>
                    </a:cubicBezTo>
                    <a:cubicBezTo>
                      <a:pt x="127" y="45"/>
                      <a:pt x="122" y="61"/>
                      <a:pt x="122" y="61"/>
                    </a:cubicBezTo>
                    <a:cubicBezTo>
                      <a:pt x="122" y="61"/>
                      <a:pt x="133" y="74"/>
                      <a:pt x="134" y="85"/>
                    </a:cubicBezTo>
                    <a:cubicBezTo>
                      <a:pt x="134" y="95"/>
                      <a:pt x="148" y="98"/>
                      <a:pt x="152" y="98"/>
                    </a:cubicBezTo>
                    <a:cubicBezTo>
                      <a:pt x="155" y="98"/>
                      <a:pt x="156" y="114"/>
                      <a:pt x="171" y="112"/>
                    </a:cubicBezTo>
                    <a:cubicBezTo>
                      <a:pt x="175" y="116"/>
                      <a:pt x="175" y="116"/>
                      <a:pt x="175" y="116"/>
                    </a:cubicBezTo>
                    <a:cubicBezTo>
                      <a:pt x="175" y="131"/>
                      <a:pt x="175" y="131"/>
                      <a:pt x="175" y="131"/>
                    </a:cubicBezTo>
                    <a:cubicBezTo>
                      <a:pt x="175" y="132"/>
                      <a:pt x="175" y="133"/>
                      <a:pt x="174" y="133"/>
                    </a:cubicBezTo>
                    <a:cubicBezTo>
                      <a:pt x="171" y="139"/>
                      <a:pt x="171" y="152"/>
                      <a:pt x="171" y="152"/>
                    </a:cubicBezTo>
                    <a:cubicBezTo>
                      <a:pt x="170" y="154"/>
                      <a:pt x="167" y="155"/>
                      <a:pt x="160" y="150"/>
                    </a:cubicBezTo>
                    <a:cubicBezTo>
                      <a:pt x="147" y="142"/>
                      <a:pt x="144" y="146"/>
                      <a:pt x="144" y="146"/>
                    </a:cubicBezTo>
                    <a:close/>
                  </a:path>
                </a:pathLst>
              </a:custGeom>
              <a:grpFill/>
              <a:ln w="19050" cap="flat" cmpd="sng">
                <a:solidFill>
                  <a:schemeClr val="bg1"/>
                </a:solidFill>
                <a:rou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6" name="成都">
                <a:hlinkClick r:id="" action="ppaction://macro?name=Slide1.成都_click" highlightClick="1"/>
                <a:hlinkHover r:id="" action="ppaction://noaction" highlightClick="1"/>
                <a:extLst>
                  <a:ext uri="{FF2B5EF4-FFF2-40B4-BE49-F238E27FC236}">
                    <a16:creationId xmlns:a16="http://schemas.microsoft.com/office/drawing/2014/main" id="{49061767-ABD7-45A2-AAFB-8120ECD6DA58}"/>
                  </a:ext>
                </a:extLst>
              </p:cNvPr>
              <p:cNvSpPr/>
              <p:nvPr/>
            </p:nvSpPr>
            <p:spPr bwMode="auto">
              <a:xfrm>
                <a:off x="4678925" y="2612214"/>
                <a:ext cx="1230109" cy="995803"/>
              </a:xfrm>
              <a:custGeom>
                <a:avLst/>
                <a:gdLst>
                  <a:gd name="T0" fmla="*/ 12 w 225"/>
                  <a:gd name="T1" fmla="*/ 118 h 182"/>
                  <a:gd name="T2" fmla="*/ 8 w 225"/>
                  <a:gd name="T3" fmla="*/ 155 h 182"/>
                  <a:gd name="T4" fmla="*/ 26 w 225"/>
                  <a:gd name="T5" fmla="*/ 165 h 182"/>
                  <a:gd name="T6" fmla="*/ 48 w 225"/>
                  <a:gd name="T7" fmla="*/ 177 h 182"/>
                  <a:gd name="T8" fmla="*/ 74 w 225"/>
                  <a:gd name="T9" fmla="*/ 157 h 182"/>
                  <a:gd name="T10" fmla="*/ 121 w 225"/>
                  <a:gd name="T11" fmla="*/ 149 h 182"/>
                  <a:gd name="T12" fmla="*/ 135 w 225"/>
                  <a:gd name="T13" fmla="*/ 145 h 182"/>
                  <a:gd name="T14" fmla="*/ 148 w 225"/>
                  <a:gd name="T15" fmla="*/ 116 h 182"/>
                  <a:gd name="T16" fmla="*/ 165 w 225"/>
                  <a:gd name="T17" fmla="*/ 103 h 182"/>
                  <a:gd name="T18" fmla="*/ 193 w 225"/>
                  <a:gd name="T19" fmla="*/ 102 h 182"/>
                  <a:gd name="T20" fmla="*/ 210 w 225"/>
                  <a:gd name="T21" fmla="*/ 116 h 182"/>
                  <a:gd name="T22" fmla="*/ 215 w 225"/>
                  <a:gd name="T23" fmla="*/ 101 h 182"/>
                  <a:gd name="T24" fmla="*/ 197 w 225"/>
                  <a:gd name="T25" fmla="*/ 79 h 182"/>
                  <a:gd name="T26" fmla="*/ 144 w 225"/>
                  <a:gd name="T27" fmla="*/ 57 h 182"/>
                  <a:gd name="T28" fmla="*/ 114 w 225"/>
                  <a:gd name="T29" fmla="*/ 38 h 182"/>
                  <a:gd name="T30" fmla="*/ 91 w 225"/>
                  <a:gd name="T31" fmla="*/ 11 h 182"/>
                  <a:gd name="T32" fmla="*/ 72 w 225"/>
                  <a:gd name="T33" fmla="*/ 0 h 182"/>
                  <a:gd name="T34" fmla="*/ 61 w 225"/>
                  <a:gd name="T35" fmla="*/ 17 h 182"/>
                  <a:gd name="T36" fmla="*/ 55 w 225"/>
                  <a:gd name="T37" fmla="*/ 49 h 182"/>
                  <a:gd name="T38" fmla="*/ 39 w 225"/>
                  <a:gd name="T39" fmla="*/ 77 h 182"/>
                  <a:gd name="T40" fmla="*/ 0 w 225"/>
                  <a:gd name="T41" fmla="*/ 89 h 182"/>
                  <a:gd name="T42" fmla="*/ 12 w 225"/>
                  <a:gd name="T43" fmla="*/ 118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5" h="182">
                    <a:moveTo>
                      <a:pt x="12" y="118"/>
                    </a:moveTo>
                    <a:cubicBezTo>
                      <a:pt x="22" y="131"/>
                      <a:pt x="15" y="137"/>
                      <a:pt x="8" y="155"/>
                    </a:cubicBezTo>
                    <a:cubicBezTo>
                      <a:pt x="1" y="174"/>
                      <a:pt x="6" y="172"/>
                      <a:pt x="26" y="165"/>
                    </a:cubicBezTo>
                    <a:cubicBezTo>
                      <a:pt x="47" y="158"/>
                      <a:pt x="48" y="177"/>
                      <a:pt x="48" y="177"/>
                    </a:cubicBezTo>
                    <a:cubicBezTo>
                      <a:pt x="55" y="182"/>
                      <a:pt x="63" y="169"/>
                      <a:pt x="74" y="157"/>
                    </a:cubicBezTo>
                    <a:cubicBezTo>
                      <a:pt x="85" y="145"/>
                      <a:pt x="111" y="134"/>
                      <a:pt x="121" y="149"/>
                    </a:cubicBezTo>
                    <a:cubicBezTo>
                      <a:pt x="131" y="164"/>
                      <a:pt x="135" y="145"/>
                      <a:pt x="135" y="145"/>
                    </a:cubicBezTo>
                    <a:cubicBezTo>
                      <a:pt x="130" y="134"/>
                      <a:pt x="148" y="116"/>
                      <a:pt x="148" y="116"/>
                    </a:cubicBezTo>
                    <a:cubicBezTo>
                      <a:pt x="165" y="124"/>
                      <a:pt x="165" y="103"/>
                      <a:pt x="165" y="103"/>
                    </a:cubicBezTo>
                    <a:cubicBezTo>
                      <a:pt x="186" y="99"/>
                      <a:pt x="193" y="102"/>
                      <a:pt x="193" y="102"/>
                    </a:cubicBezTo>
                    <a:cubicBezTo>
                      <a:pt x="199" y="117"/>
                      <a:pt x="210" y="116"/>
                      <a:pt x="210" y="116"/>
                    </a:cubicBezTo>
                    <a:cubicBezTo>
                      <a:pt x="225" y="115"/>
                      <a:pt x="215" y="101"/>
                      <a:pt x="215" y="101"/>
                    </a:cubicBezTo>
                    <a:cubicBezTo>
                      <a:pt x="209" y="91"/>
                      <a:pt x="197" y="79"/>
                      <a:pt x="197" y="79"/>
                    </a:cubicBezTo>
                    <a:cubicBezTo>
                      <a:pt x="196" y="57"/>
                      <a:pt x="162" y="60"/>
                      <a:pt x="144" y="57"/>
                    </a:cubicBezTo>
                    <a:cubicBezTo>
                      <a:pt x="126" y="55"/>
                      <a:pt x="114" y="38"/>
                      <a:pt x="114" y="38"/>
                    </a:cubicBezTo>
                    <a:cubicBezTo>
                      <a:pt x="114" y="38"/>
                      <a:pt x="95" y="18"/>
                      <a:pt x="91" y="11"/>
                    </a:cubicBezTo>
                    <a:cubicBezTo>
                      <a:pt x="87" y="4"/>
                      <a:pt x="72" y="0"/>
                      <a:pt x="72" y="0"/>
                    </a:cubicBezTo>
                    <a:cubicBezTo>
                      <a:pt x="68" y="5"/>
                      <a:pt x="62" y="12"/>
                      <a:pt x="61" y="17"/>
                    </a:cubicBezTo>
                    <a:cubicBezTo>
                      <a:pt x="60" y="25"/>
                      <a:pt x="55" y="49"/>
                      <a:pt x="55" y="49"/>
                    </a:cubicBezTo>
                    <a:cubicBezTo>
                      <a:pt x="55" y="49"/>
                      <a:pt x="51" y="74"/>
                      <a:pt x="39" y="77"/>
                    </a:cubicBezTo>
                    <a:cubicBezTo>
                      <a:pt x="28" y="80"/>
                      <a:pt x="8" y="85"/>
                      <a:pt x="0" y="89"/>
                    </a:cubicBezTo>
                    <a:cubicBezTo>
                      <a:pt x="0" y="89"/>
                      <a:pt x="3" y="106"/>
                      <a:pt x="12" y="118"/>
                    </a:cubicBezTo>
                    <a:close/>
                  </a:path>
                </a:pathLst>
              </a:custGeom>
              <a:solidFill>
                <a:schemeClr val="bg2"/>
              </a:solidFill>
              <a:ln w="19050" cap="flat" cmpd="sng">
                <a:solidFill>
                  <a:schemeClr val="bg1"/>
                </a:solidFill>
                <a:rou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7" name="未知">
                <a:hlinkClick r:id="" action="ppaction://macro?name=Slide1.未知_click" highlightClick="1"/>
                <a:hlinkHover r:id="" action="ppaction://noaction" highlightClick="1"/>
                <a:extLst>
                  <a:ext uri="{FF2B5EF4-FFF2-40B4-BE49-F238E27FC236}">
                    <a16:creationId xmlns:a16="http://schemas.microsoft.com/office/drawing/2014/main" id="{784FC11E-66C1-437C-80D8-D2DD5E274C20}"/>
                  </a:ext>
                </a:extLst>
              </p:cNvPr>
              <p:cNvSpPr/>
              <p:nvPr/>
            </p:nvSpPr>
            <p:spPr bwMode="auto">
              <a:xfrm>
                <a:off x="4583072" y="3581391"/>
                <a:ext cx="356785" cy="593753"/>
              </a:xfrm>
              <a:custGeom>
                <a:avLst/>
                <a:gdLst>
                  <a:gd name="T0" fmla="*/ 22 w 67"/>
                  <a:gd name="T1" fmla="*/ 110 h 110"/>
                  <a:gd name="T2" fmla="*/ 15 w 67"/>
                  <a:gd name="T3" fmla="*/ 87 h 110"/>
                  <a:gd name="T4" fmla="*/ 19 w 67"/>
                  <a:gd name="T5" fmla="*/ 72 h 110"/>
                  <a:gd name="T6" fmla="*/ 32 w 67"/>
                  <a:gd name="T7" fmla="*/ 70 h 110"/>
                  <a:gd name="T8" fmla="*/ 40 w 67"/>
                  <a:gd name="T9" fmla="*/ 55 h 110"/>
                  <a:gd name="T10" fmla="*/ 41 w 67"/>
                  <a:gd name="T11" fmla="*/ 24 h 110"/>
                  <a:gd name="T12" fmla="*/ 59 w 67"/>
                  <a:gd name="T13" fmla="*/ 6 h 110"/>
                  <a:gd name="T14" fmla="*/ 67 w 67"/>
                  <a:gd name="T15" fmla="*/ 0 h 1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 h="110">
                    <a:moveTo>
                      <a:pt x="22" y="110"/>
                    </a:moveTo>
                    <a:cubicBezTo>
                      <a:pt x="22" y="110"/>
                      <a:pt x="0" y="96"/>
                      <a:pt x="15" y="87"/>
                    </a:cubicBezTo>
                    <a:cubicBezTo>
                      <a:pt x="15" y="87"/>
                      <a:pt x="19" y="79"/>
                      <a:pt x="19" y="72"/>
                    </a:cubicBezTo>
                    <a:cubicBezTo>
                      <a:pt x="19" y="65"/>
                      <a:pt x="27" y="65"/>
                      <a:pt x="32" y="70"/>
                    </a:cubicBezTo>
                    <a:cubicBezTo>
                      <a:pt x="37" y="75"/>
                      <a:pt x="47" y="68"/>
                      <a:pt x="40" y="55"/>
                    </a:cubicBezTo>
                    <a:cubicBezTo>
                      <a:pt x="34" y="42"/>
                      <a:pt x="30" y="33"/>
                      <a:pt x="41" y="24"/>
                    </a:cubicBezTo>
                    <a:cubicBezTo>
                      <a:pt x="53" y="15"/>
                      <a:pt x="59" y="6"/>
                      <a:pt x="59" y="6"/>
                    </a:cubicBezTo>
                    <a:cubicBezTo>
                      <a:pt x="59" y="6"/>
                      <a:pt x="67" y="11"/>
                      <a:pt x="67" y="0"/>
                    </a:cubicBezTo>
                  </a:path>
                </a:pathLst>
              </a:custGeom>
              <a:grpFill/>
              <a:ln w="19050" cap="flat" cmpd="sng">
                <a:solidFill>
                  <a:schemeClr val="bg1"/>
                </a:solidFill>
                <a:rou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8" name="雅安">
                <a:hlinkClick r:id="" action="ppaction://macro?name=Slide1.雅安_click" highlightClick="1"/>
                <a:hlinkHover r:id="" action="ppaction://noaction" highlightClick="1"/>
                <a:extLst>
                  <a:ext uri="{FF2B5EF4-FFF2-40B4-BE49-F238E27FC236}">
                    <a16:creationId xmlns:a16="http://schemas.microsoft.com/office/drawing/2014/main" id="{168E6286-696D-4FC6-A130-C17F4D426990}"/>
                  </a:ext>
                </a:extLst>
              </p:cNvPr>
              <p:cNvSpPr/>
              <p:nvPr/>
            </p:nvSpPr>
            <p:spPr bwMode="auto">
              <a:xfrm>
                <a:off x="4029257" y="2971661"/>
                <a:ext cx="910600" cy="1701386"/>
              </a:xfrm>
              <a:custGeom>
                <a:avLst/>
                <a:gdLst>
                  <a:gd name="T0" fmla="*/ 53 w 168"/>
                  <a:gd name="T1" fmla="*/ 48 h 314"/>
                  <a:gd name="T2" fmla="*/ 69 w 168"/>
                  <a:gd name="T3" fmla="*/ 22 h 314"/>
                  <a:gd name="T4" fmla="*/ 75 w 168"/>
                  <a:gd name="T5" fmla="*/ 21 h 314"/>
                  <a:gd name="T6" fmla="*/ 90 w 168"/>
                  <a:gd name="T7" fmla="*/ 9 h 314"/>
                  <a:gd name="T8" fmla="*/ 107 w 168"/>
                  <a:gd name="T9" fmla="*/ 11 h 314"/>
                  <a:gd name="T10" fmla="*/ 105 w 168"/>
                  <a:gd name="T11" fmla="*/ 24 h 314"/>
                  <a:gd name="T12" fmla="*/ 105 w 168"/>
                  <a:gd name="T13" fmla="*/ 27 h 314"/>
                  <a:gd name="T14" fmla="*/ 108 w 168"/>
                  <a:gd name="T15" fmla="*/ 29 h 314"/>
                  <a:gd name="T16" fmla="*/ 120 w 168"/>
                  <a:gd name="T17" fmla="*/ 24 h 314"/>
                  <a:gd name="T18" fmla="*/ 132 w 168"/>
                  <a:gd name="T19" fmla="*/ 54 h 314"/>
                  <a:gd name="T20" fmla="*/ 128 w 168"/>
                  <a:gd name="T21" fmla="*/ 91 h 314"/>
                  <a:gd name="T22" fmla="*/ 146 w 168"/>
                  <a:gd name="T23" fmla="*/ 100 h 314"/>
                  <a:gd name="T24" fmla="*/ 168 w 168"/>
                  <a:gd name="T25" fmla="*/ 113 h 314"/>
                  <a:gd name="T26" fmla="*/ 159 w 168"/>
                  <a:gd name="T27" fmla="*/ 118 h 314"/>
                  <a:gd name="T28" fmla="*/ 142 w 168"/>
                  <a:gd name="T29" fmla="*/ 136 h 314"/>
                  <a:gd name="T30" fmla="*/ 141 w 168"/>
                  <a:gd name="T31" fmla="*/ 168 h 314"/>
                  <a:gd name="T32" fmla="*/ 132 w 168"/>
                  <a:gd name="T33" fmla="*/ 182 h 314"/>
                  <a:gd name="T34" fmla="*/ 119 w 168"/>
                  <a:gd name="T35" fmla="*/ 184 h 314"/>
                  <a:gd name="T36" fmla="*/ 115 w 168"/>
                  <a:gd name="T37" fmla="*/ 199 h 314"/>
                  <a:gd name="T38" fmla="*/ 123 w 168"/>
                  <a:gd name="T39" fmla="*/ 222 h 314"/>
                  <a:gd name="T40" fmla="*/ 125 w 168"/>
                  <a:gd name="T41" fmla="*/ 234 h 314"/>
                  <a:gd name="T42" fmla="*/ 125 w 168"/>
                  <a:gd name="T43" fmla="*/ 235 h 314"/>
                  <a:gd name="T44" fmla="*/ 114 w 168"/>
                  <a:gd name="T45" fmla="*/ 245 h 314"/>
                  <a:gd name="T46" fmla="*/ 102 w 168"/>
                  <a:gd name="T47" fmla="*/ 255 h 314"/>
                  <a:gd name="T48" fmla="*/ 76 w 168"/>
                  <a:gd name="T49" fmla="*/ 288 h 314"/>
                  <a:gd name="T50" fmla="*/ 73 w 168"/>
                  <a:gd name="T51" fmla="*/ 295 h 314"/>
                  <a:gd name="T52" fmla="*/ 26 w 168"/>
                  <a:gd name="T53" fmla="*/ 282 h 314"/>
                  <a:gd name="T54" fmla="*/ 28 w 168"/>
                  <a:gd name="T55" fmla="*/ 277 h 314"/>
                  <a:gd name="T56" fmla="*/ 24 w 168"/>
                  <a:gd name="T57" fmla="*/ 265 h 314"/>
                  <a:gd name="T58" fmla="*/ 16 w 168"/>
                  <a:gd name="T59" fmla="*/ 246 h 314"/>
                  <a:gd name="T60" fmla="*/ 6 w 168"/>
                  <a:gd name="T61" fmla="*/ 239 h 314"/>
                  <a:gd name="T62" fmla="*/ 28 w 168"/>
                  <a:gd name="T63" fmla="*/ 217 h 314"/>
                  <a:gd name="T64" fmla="*/ 43 w 168"/>
                  <a:gd name="T65" fmla="*/ 198 h 314"/>
                  <a:gd name="T66" fmla="*/ 50 w 168"/>
                  <a:gd name="T67" fmla="*/ 175 h 314"/>
                  <a:gd name="T68" fmla="*/ 42 w 168"/>
                  <a:gd name="T69" fmla="*/ 159 h 314"/>
                  <a:gd name="T70" fmla="*/ 39 w 168"/>
                  <a:gd name="T71" fmla="*/ 142 h 314"/>
                  <a:gd name="T72" fmla="*/ 47 w 168"/>
                  <a:gd name="T73" fmla="*/ 113 h 314"/>
                  <a:gd name="T74" fmla="*/ 50 w 168"/>
                  <a:gd name="T75" fmla="*/ 74 h 314"/>
                  <a:gd name="T76" fmla="*/ 57 w 168"/>
                  <a:gd name="T77" fmla="*/ 54 h 314"/>
                  <a:gd name="T78" fmla="*/ 53 w 168"/>
                  <a:gd name="T79" fmla="*/ 48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8" h="314">
                    <a:moveTo>
                      <a:pt x="53" y="48"/>
                    </a:moveTo>
                    <a:cubicBezTo>
                      <a:pt x="48" y="29"/>
                      <a:pt x="69" y="22"/>
                      <a:pt x="69" y="22"/>
                    </a:cubicBezTo>
                    <a:cubicBezTo>
                      <a:pt x="75" y="21"/>
                      <a:pt x="75" y="21"/>
                      <a:pt x="75" y="21"/>
                    </a:cubicBezTo>
                    <a:cubicBezTo>
                      <a:pt x="90" y="9"/>
                      <a:pt x="90" y="9"/>
                      <a:pt x="90" y="9"/>
                    </a:cubicBezTo>
                    <a:cubicBezTo>
                      <a:pt x="109" y="0"/>
                      <a:pt x="107" y="11"/>
                      <a:pt x="107" y="11"/>
                    </a:cubicBezTo>
                    <a:cubicBezTo>
                      <a:pt x="105" y="24"/>
                      <a:pt x="105" y="24"/>
                      <a:pt x="105" y="24"/>
                    </a:cubicBezTo>
                    <a:cubicBezTo>
                      <a:pt x="105" y="27"/>
                      <a:pt x="105" y="27"/>
                      <a:pt x="105" y="27"/>
                    </a:cubicBezTo>
                    <a:cubicBezTo>
                      <a:pt x="108" y="29"/>
                      <a:pt x="108" y="29"/>
                      <a:pt x="108" y="29"/>
                    </a:cubicBezTo>
                    <a:cubicBezTo>
                      <a:pt x="120" y="24"/>
                      <a:pt x="120" y="24"/>
                      <a:pt x="120" y="24"/>
                    </a:cubicBezTo>
                    <a:cubicBezTo>
                      <a:pt x="120" y="24"/>
                      <a:pt x="123" y="41"/>
                      <a:pt x="132" y="54"/>
                    </a:cubicBezTo>
                    <a:cubicBezTo>
                      <a:pt x="142" y="66"/>
                      <a:pt x="135" y="72"/>
                      <a:pt x="128" y="91"/>
                    </a:cubicBezTo>
                    <a:cubicBezTo>
                      <a:pt x="121" y="110"/>
                      <a:pt x="126" y="107"/>
                      <a:pt x="146" y="100"/>
                    </a:cubicBezTo>
                    <a:cubicBezTo>
                      <a:pt x="166" y="93"/>
                      <a:pt x="168" y="113"/>
                      <a:pt x="168" y="113"/>
                    </a:cubicBezTo>
                    <a:cubicBezTo>
                      <a:pt x="168" y="124"/>
                      <a:pt x="159" y="118"/>
                      <a:pt x="159" y="118"/>
                    </a:cubicBezTo>
                    <a:cubicBezTo>
                      <a:pt x="159" y="118"/>
                      <a:pt x="153" y="128"/>
                      <a:pt x="142" y="136"/>
                    </a:cubicBezTo>
                    <a:cubicBezTo>
                      <a:pt x="130" y="145"/>
                      <a:pt x="134" y="155"/>
                      <a:pt x="141" y="168"/>
                    </a:cubicBezTo>
                    <a:cubicBezTo>
                      <a:pt x="147" y="181"/>
                      <a:pt x="137" y="187"/>
                      <a:pt x="132" y="182"/>
                    </a:cubicBezTo>
                    <a:cubicBezTo>
                      <a:pt x="127" y="177"/>
                      <a:pt x="119" y="177"/>
                      <a:pt x="119" y="184"/>
                    </a:cubicBezTo>
                    <a:cubicBezTo>
                      <a:pt x="119" y="192"/>
                      <a:pt x="115" y="199"/>
                      <a:pt x="115" y="199"/>
                    </a:cubicBezTo>
                    <a:cubicBezTo>
                      <a:pt x="101" y="208"/>
                      <a:pt x="123" y="222"/>
                      <a:pt x="123" y="222"/>
                    </a:cubicBezTo>
                    <a:cubicBezTo>
                      <a:pt x="123" y="222"/>
                      <a:pt x="127" y="224"/>
                      <a:pt x="125" y="234"/>
                    </a:cubicBezTo>
                    <a:cubicBezTo>
                      <a:pt x="125" y="235"/>
                      <a:pt x="125" y="235"/>
                      <a:pt x="125" y="235"/>
                    </a:cubicBezTo>
                    <a:cubicBezTo>
                      <a:pt x="123" y="238"/>
                      <a:pt x="118" y="248"/>
                      <a:pt x="114" y="245"/>
                    </a:cubicBezTo>
                    <a:cubicBezTo>
                      <a:pt x="110" y="242"/>
                      <a:pt x="102" y="255"/>
                      <a:pt x="102" y="255"/>
                    </a:cubicBezTo>
                    <a:cubicBezTo>
                      <a:pt x="71" y="250"/>
                      <a:pt x="76" y="288"/>
                      <a:pt x="76" y="288"/>
                    </a:cubicBezTo>
                    <a:cubicBezTo>
                      <a:pt x="73" y="295"/>
                      <a:pt x="73" y="295"/>
                      <a:pt x="73" y="295"/>
                    </a:cubicBezTo>
                    <a:cubicBezTo>
                      <a:pt x="61" y="314"/>
                      <a:pt x="26" y="282"/>
                      <a:pt x="26" y="282"/>
                    </a:cubicBezTo>
                    <a:cubicBezTo>
                      <a:pt x="28" y="277"/>
                      <a:pt x="28" y="277"/>
                      <a:pt x="28" y="277"/>
                    </a:cubicBezTo>
                    <a:cubicBezTo>
                      <a:pt x="24" y="265"/>
                      <a:pt x="24" y="265"/>
                      <a:pt x="24" y="265"/>
                    </a:cubicBezTo>
                    <a:cubicBezTo>
                      <a:pt x="16" y="246"/>
                      <a:pt x="16" y="246"/>
                      <a:pt x="16" y="246"/>
                    </a:cubicBezTo>
                    <a:cubicBezTo>
                      <a:pt x="6" y="239"/>
                      <a:pt x="6" y="239"/>
                      <a:pt x="6" y="239"/>
                    </a:cubicBezTo>
                    <a:cubicBezTo>
                      <a:pt x="0" y="217"/>
                      <a:pt x="3" y="214"/>
                      <a:pt x="28" y="217"/>
                    </a:cubicBezTo>
                    <a:cubicBezTo>
                      <a:pt x="53" y="219"/>
                      <a:pt x="43" y="198"/>
                      <a:pt x="43" y="198"/>
                    </a:cubicBezTo>
                    <a:cubicBezTo>
                      <a:pt x="47" y="190"/>
                      <a:pt x="50" y="175"/>
                      <a:pt x="50" y="175"/>
                    </a:cubicBezTo>
                    <a:cubicBezTo>
                      <a:pt x="42" y="159"/>
                      <a:pt x="42" y="159"/>
                      <a:pt x="42" y="159"/>
                    </a:cubicBezTo>
                    <a:cubicBezTo>
                      <a:pt x="39" y="142"/>
                      <a:pt x="39" y="142"/>
                      <a:pt x="39" y="142"/>
                    </a:cubicBezTo>
                    <a:cubicBezTo>
                      <a:pt x="30" y="126"/>
                      <a:pt x="47" y="113"/>
                      <a:pt x="47" y="113"/>
                    </a:cubicBezTo>
                    <a:cubicBezTo>
                      <a:pt x="61" y="103"/>
                      <a:pt x="50" y="74"/>
                      <a:pt x="50" y="74"/>
                    </a:cubicBezTo>
                    <a:cubicBezTo>
                      <a:pt x="57" y="54"/>
                      <a:pt x="57" y="54"/>
                      <a:pt x="57" y="54"/>
                    </a:cubicBezTo>
                    <a:cubicBezTo>
                      <a:pt x="57" y="51"/>
                      <a:pt x="53" y="48"/>
                      <a:pt x="53" y="48"/>
                    </a:cubicBezTo>
                    <a:close/>
                  </a:path>
                </a:pathLst>
              </a:custGeom>
              <a:grpFill/>
              <a:ln w="19050" cap="flat" cmpd="sng">
                <a:solidFill>
                  <a:schemeClr val="bg1"/>
                </a:solidFill>
                <a:rou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9" name="眉山">
                <a:hlinkClick r:id="" action="ppaction://macro?name=Slide1.眉山_click" highlightClick="1"/>
                <a:hlinkHover r:id="" action="ppaction://noaction" highlightClick="1"/>
                <a:extLst>
                  <a:ext uri="{FF2B5EF4-FFF2-40B4-BE49-F238E27FC236}">
                    <a16:creationId xmlns:a16="http://schemas.microsoft.com/office/drawing/2014/main" id="{9D70B2DD-5970-42DC-8115-9D94A7D1DFFD}"/>
                  </a:ext>
                </a:extLst>
              </p:cNvPr>
              <p:cNvSpPr/>
              <p:nvPr/>
            </p:nvSpPr>
            <p:spPr bwMode="auto">
              <a:xfrm>
                <a:off x="4583072" y="3344421"/>
                <a:ext cx="1118281" cy="830723"/>
              </a:xfrm>
              <a:custGeom>
                <a:avLst/>
                <a:gdLst>
                  <a:gd name="T0" fmla="*/ 188 w 207"/>
                  <a:gd name="T1" fmla="*/ 44 h 153"/>
                  <a:gd name="T2" fmla="*/ 192 w 207"/>
                  <a:gd name="T3" fmla="*/ 80 h 153"/>
                  <a:gd name="T4" fmla="*/ 173 w 207"/>
                  <a:gd name="T5" fmla="*/ 92 h 153"/>
                  <a:gd name="T6" fmla="*/ 171 w 207"/>
                  <a:gd name="T7" fmla="*/ 115 h 153"/>
                  <a:gd name="T8" fmla="*/ 168 w 207"/>
                  <a:gd name="T9" fmla="*/ 103 h 153"/>
                  <a:gd name="T10" fmla="*/ 156 w 207"/>
                  <a:gd name="T11" fmla="*/ 86 h 153"/>
                  <a:gd name="T12" fmla="*/ 140 w 207"/>
                  <a:gd name="T13" fmla="*/ 92 h 153"/>
                  <a:gd name="T14" fmla="*/ 124 w 207"/>
                  <a:gd name="T15" fmla="*/ 100 h 153"/>
                  <a:gd name="T16" fmla="*/ 113 w 207"/>
                  <a:gd name="T17" fmla="*/ 89 h 153"/>
                  <a:gd name="T18" fmla="*/ 110 w 207"/>
                  <a:gd name="T19" fmla="*/ 81 h 153"/>
                  <a:gd name="T20" fmla="*/ 89 w 207"/>
                  <a:gd name="T21" fmla="*/ 82 h 153"/>
                  <a:gd name="T22" fmla="*/ 74 w 207"/>
                  <a:gd name="T23" fmla="*/ 94 h 153"/>
                  <a:gd name="T24" fmla="*/ 62 w 207"/>
                  <a:gd name="T25" fmla="*/ 95 h 153"/>
                  <a:gd name="T26" fmla="*/ 59 w 207"/>
                  <a:gd name="T27" fmla="*/ 108 h 153"/>
                  <a:gd name="T28" fmla="*/ 40 w 207"/>
                  <a:gd name="T29" fmla="*/ 148 h 153"/>
                  <a:gd name="T30" fmla="*/ 22 w 207"/>
                  <a:gd name="T31" fmla="*/ 153 h 153"/>
                  <a:gd name="T32" fmla="*/ 15 w 207"/>
                  <a:gd name="T33" fmla="*/ 130 h 153"/>
                  <a:gd name="T34" fmla="*/ 18 w 207"/>
                  <a:gd name="T35" fmla="*/ 115 h 153"/>
                  <a:gd name="T36" fmla="*/ 31 w 207"/>
                  <a:gd name="T37" fmla="*/ 113 h 153"/>
                  <a:gd name="T38" fmla="*/ 40 w 207"/>
                  <a:gd name="T39" fmla="*/ 98 h 153"/>
                  <a:gd name="T40" fmla="*/ 41 w 207"/>
                  <a:gd name="T41" fmla="*/ 67 h 153"/>
                  <a:gd name="T42" fmla="*/ 58 w 207"/>
                  <a:gd name="T43" fmla="*/ 49 h 153"/>
                  <a:gd name="T44" fmla="*/ 67 w 207"/>
                  <a:gd name="T45" fmla="*/ 44 h 153"/>
                  <a:gd name="T46" fmla="*/ 67 w 207"/>
                  <a:gd name="T47" fmla="*/ 44 h 153"/>
                  <a:gd name="T48" fmla="*/ 94 w 207"/>
                  <a:gd name="T49" fmla="*/ 22 h 153"/>
                  <a:gd name="T50" fmla="*/ 140 w 207"/>
                  <a:gd name="T51" fmla="*/ 15 h 153"/>
                  <a:gd name="T52" fmla="*/ 155 w 207"/>
                  <a:gd name="T53" fmla="*/ 12 h 153"/>
                  <a:gd name="T54" fmla="*/ 177 w 207"/>
                  <a:gd name="T55" fmla="*/ 29 h 153"/>
                  <a:gd name="T56" fmla="*/ 188 w 207"/>
                  <a:gd name="T57" fmla="*/ 44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06" h="153">
                    <a:moveTo>
                      <a:pt x="188" y="44"/>
                    </a:moveTo>
                    <a:cubicBezTo>
                      <a:pt x="188" y="44"/>
                      <a:pt x="207" y="75"/>
                      <a:pt x="192" y="80"/>
                    </a:cubicBezTo>
                    <a:cubicBezTo>
                      <a:pt x="173" y="92"/>
                      <a:pt x="173" y="92"/>
                      <a:pt x="173" y="92"/>
                    </a:cubicBezTo>
                    <a:cubicBezTo>
                      <a:pt x="173" y="92"/>
                      <a:pt x="176" y="111"/>
                      <a:pt x="171" y="115"/>
                    </a:cubicBezTo>
                    <a:cubicBezTo>
                      <a:pt x="168" y="103"/>
                      <a:pt x="168" y="103"/>
                      <a:pt x="168" y="103"/>
                    </a:cubicBezTo>
                    <a:cubicBezTo>
                      <a:pt x="156" y="86"/>
                      <a:pt x="156" y="86"/>
                      <a:pt x="156" y="86"/>
                    </a:cubicBezTo>
                    <a:cubicBezTo>
                      <a:pt x="156" y="86"/>
                      <a:pt x="148" y="50"/>
                      <a:pt x="140" y="92"/>
                    </a:cubicBezTo>
                    <a:cubicBezTo>
                      <a:pt x="140" y="92"/>
                      <a:pt x="129" y="100"/>
                      <a:pt x="124" y="100"/>
                    </a:cubicBezTo>
                    <a:cubicBezTo>
                      <a:pt x="113" y="89"/>
                      <a:pt x="113" y="89"/>
                      <a:pt x="113" y="89"/>
                    </a:cubicBezTo>
                    <a:cubicBezTo>
                      <a:pt x="110" y="81"/>
                      <a:pt x="110" y="81"/>
                      <a:pt x="110" y="81"/>
                    </a:cubicBezTo>
                    <a:cubicBezTo>
                      <a:pt x="110" y="81"/>
                      <a:pt x="95" y="55"/>
                      <a:pt x="89" y="82"/>
                    </a:cubicBezTo>
                    <a:cubicBezTo>
                      <a:pt x="89" y="82"/>
                      <a:pt x="82" y="94"/>
                      <a:pt x="74" y="94"/>
                    </a:cubicBezTo>
                    <a:cubicBezTo>
                      <a:pt x="62" y="95"/>
                      <a:pt x="62" y="95"/>
                      <a:pt x="62" y="95"/>
                    </a:cubicBezTo>
                    <a:cubicBezTo>
                      <a:pt x="62" y="95"/>
                      <a:pt x="59" y="99"/>
                      <a:pt x="59" y="108"/>
                    </a:cubicBezTo>
                    <a:cubicBezTo>
                      <a:pt x="59" y="116"/>
                      <a:pt x="55" y="149"/>
                      <a:pt x="40" y="148"/>
                    </a:cubicBezTo>
                    <a:cubicBezTo>
                      <a:pt x="25" y="148"/>
                      <a:pt x="22" y="153"/>
                      <a:pt x="22" y="153"/>
                    </a:cubicBezTo>
                    <a:cubicBezTo>
                      <a:pt x="22" y="153"/>
                      <a:pt x="0" y="139"/>
                      <a:pt x="15" y="130"/>
                    </a:cubicBezTo>
                    <a:cubicBezTo>
                      <a:pt x="15" y="130"/>
                      <a:pt x="18" y="122"/>
                      <a:pt x="18" y="115"/>
                    </a:cubicBezTo>
                    <a:cubicBezTo>
                      <a:pt x="18" y="108"/>
                      <a:pt x="26" y="108"/>
                      <a:pt x="31" y="113"/>
                    </a:cubicBezTo>
                    <a:cubicBezTo>
                      <a:pt x="36" y="118"/>
                      <a:pt x="47" y="112"/>
                      <a:pt x="40" y="98"/>
                    </a:cubicBezTo>
                    <a:cubicBezTo>
                      <a:pt x="33" y="85"/>
                      <a:pt x="29" y="76"/>
                      <a:pt x="41" y="67"/>
                    </a:cubicBezTo>
                    <a:cubicBezTo>
                      <a:pt x="52" y="59"/>
                      <a:pt x="58" y="49"/>
                      <a:pt x="58" y="49"/>
                    </a:cubicBezTo>
                    <a:cubicBezTo>
                      <a:pt x="58" y="49"/>
                      <a:pt x="67" y="55"/>
                      <a:pt x="67" y="44"/>
                    </a:cubicBezTo>
                    <a:cubicBezTo>
                      <a:pt x="67" y="44"/>
                      <a:pt x="67" y="44"/>
                      <a:pt x="67" y="44"/>
                    </a:cubicBezTo>
                    <a:cubicBezTo>
                      <a:pt x="74" y="48"/>
                      <a:pt x="83" y="35"/>
                      <a:pt x="94" y="22"/>
                    </a:cubicBezTo>
                    <a:cubicBezTo>
                      <a:pt x="105" y="10"/>
                      <a:pt x="130" y="0"/>
                      <a:pt x="140" y="15"/>
                    </a:cubicBezTo>
                    <a:cubicBezTo>
                      <a:pt x="150" y="29"/>
                      <a:pt x="155" y="12"/>
                      <a:pt x="155" y="12"/>
                    </a:cubicBezTo>
                    <a:cubicBezTo>
                      <a:pt x="155" y="12"/>
                      <a:pt x="176" y="23"/>
                      <a:pt x="177" y="29"/>
                    </a:cubicBezTo>
                    <a:lnTo>
                      <a:pt x="188" y="44"/>
                    </a:lnTo>
                    <a:close/>
                  </a:path>
                </a:pathLst>
              </a:custGeom>
              <a:grpFill/>
              <a:ln w="19050" cap="flat" cmpd="sng">
                <a:solidFill>
                  <a:schemeClr val="bg1"/>
                </a:solidFill>
                <a:rou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70" name="Oval 396">
                <a:extLst>
                  <a:ext uri="{FF2B5EF4-FFF2-40B4-BE49-F238E27FC236}">
                    <a16:creationId xmlns:a16="http://schemas.microsoft.com/office/drawing/2014/main" id="{601E03A5-DCB8-411A-8919-25B9FC463BB2}"/>
                  </a:ext>
                </a:extLst>
              </p:cNvPr>
              <p:cNvSpPr>
                <a:spLocks noChangeArrowheads="1"/>
              </p:cNvSpPr>
              <p:nvPr/>
            </p:nvSpPr>
            <p:spPr bwMode="auto">
              <a:xfrm>
                <a:off x="4692238" y="3759783"/>
                <a:ext cx="26626" cy="29289"/>
              </a:xfrm>
              <a:prstGeom prst="ellipse">
                <a:avLst/>
              </a:prstGeom>
              <a:grpFill/>
              <a:ln w="9252">
                <a:solidFill>
                  <a:srgbClr val="000000"/>
                </a:solidFill>
                <a:rou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71" name="Oval 397">
                <a:extLst>
                  <a:ext uri="{FF2B5EF4-FFF2-40B4-BE49-F238E27FC236}">
                    <a16:creationId xmlns:a16="http://schemas.microsoft.com/office/drawing/2014/main" id="{082612D7-EA04-41E6-901C-A34C5190367B}"/>
                  </a:ext>
                </a:extLst>
              </p:cNvPr>
              <p:cNvSpPr>
                <a:spLocks noChangeArrowheads="1"/>
              </p:cNvSpPr>
              <p:nvPr/>
            </p:nvSpPr>
            <p:spPr bwMode="auto">
              <a:xfrm>
                <a:off x="4665613" y="3733157"/>
                <a:ext cx="82539" cy="82541"/>
              </a:xfrm>
              <a:prstGeom prst="ellipse">
                <a:avLst/>
              </a:prstGeom>
              <a:grpFill/>
              <a:ln w="9252">
                <a:solidFill>
                  <a:schemeClr val="bg1"/>
                </a:solidFill>
                <a:rou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72" name="Oval 398">
                <a:extLst>
                  <a:ext uri="{FF2B5EF4-FFF2-40B4-BE49-F238E27FC236}">
                    <a16:creationId xmlns:a16="http://schemas.microsoft.com/office/drawing/2014/main" id="{2B95552A-AC04-40FD-9E2F-FA36F7616473}"/>
                  </a:ext>
                </a:extLst>
              </p:cNvPr>
              <p:cNvSpPr>
                <a:spLocks noChangeArrowheads="1"/>
              </p:cNvSpPr>
              <p:nvPr/>
            </p:nvSpPr>
            <p:spPr bwMode="auto">
              <a:xfrm>
                <a:off x="5163513" y="3954151"/>
                <a:ext cx="39939" cy="26626"/>
              </a:xfrm>
              <a:prstGeom prst="ellipse">
                <a:avLst/>
              </a:prstGeom>
              <a:grpFill/>
              <a:ln w="9252">
                <a:solidFill>
                  <a:srgbClr val="000000"/>
                </a:solidFill>
                <a:rou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73" name="Oval 399">
                <a:extLst>
                  <a:ext uri="{FF2B5EF4-FFF2-40B4-BE49-F238E27FC236}">
                    <a16:creationId xmlns:a16="http://schemas.microsoft.com/office/drawing/2014/main" id="{269A102D-1170-4589-AA3A-E31E026B34C7}"/>
                  </a:ext>
                </a:extLst>
              </p:cNvPr>
              <p:cNvSpPr>
                <a:spLocks noChangeArrowheads="1"/>
              </p:cNvSpPr>
              <p:nvPr/>
            </p:nvSpPr>
            <p:spPr bwMode="auto">
              <a:xfrm>
                <a:off x="5147538" y="3927526"/>
                <a:ext cx="85202" cy="82539"/>
              </a:xfrm>
              <a:prstGeom prst="ellipse">
                <a:avLst/>
              </a:prstGeom>
              <a:grpFill/>
              <a:ln w="9252">
                <a:solidFill>
                  <a:schemeClr val="bg1"/>
                </a:solidFill>
                <a:rou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74" name="Oval 400">
                <a:extLst>
                  <a:ext uri="{FF2B5EF4-FFF2-40B4-BE49-F238E27FC236}">
                    <a16:creationId xmlns:a16="http://schemas.microsoft.com/office/drawing/2014/main" id="{C0FEC0BF-203D-4AB5-923E-C418C6D25295}"/>
                  </a:ext>
                </a:extLst>
              </p:cNvPr>
              <p:cNvSpPr>
                <a:spLocks noChangeArrowheads="1"/>
              </p:cNvSpPr>
              <p:nvPr/>
            </p:nvSpPr>
            <p:spPr bwMode="auto">
              <a:xfrm>
                <a:off x="5190139" y="3621329"/>
                <a:ext cx="26626" cy="42601"/>
              </a:xfrm>
              <a:prstGeom prst="ellipse">
                <a:avLst/>
              </a:prstGeom>
              <a:grpFill/>
              <a:ln w="9252">
                <a:solidFill>
                  <a:srgbClr val="000000"/>
                </a:solidFill>
                <a:rou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75" name="Oval 401">
                <a:extLst>
                  <a:ext uri="{FF2B5EF4-FFF2-40B4-BE49-F238E27FC236}">
                    <a16:creationId xmlns:a16="http://schemas.microsoft.com/office/drawing/2014/main" id="{84045547-6A96-40A8-87F7-EF19F009FCB2}"/>
                  </a:ext>
                </a:extLst>
              </p:cNvPr>
              <p:cNvSpPr>
                <a:spLocks noChangeArrowheads="1"/>
              </p:cNvSpPr>
              <p:nvPr/>
            </p:nvSpPr>
            <p:spPr bwMode="auto">
              <a:xfrm>
                <a:off x="5163513" y="3608017"/>
                <a:ext cx="82541" cy="69227"/>
              </a:xfrm>
              <a:prstGeom prst="ellipse">
                <a:avLst/>
              </a:prstGeom>
              <a:grpFill/>
              <a:ln w="9252">
                <a:solidFill>
                  <a:schemeClr val="bg1"/>
                </a:solidFill>
                <a:rou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76" name="Oval 402">
                <a:extLst>
                  <a:ext uri="{FF2B5EF4-FFF2-40B4-BE49-F238E27FC236}">
                    <a16:creationId xmlns:a16="http://schemas.microsoft.com/office/drawing/2014/main" id="{13A7CD1E-498C-42CC-B82E-08F2284E5C6C}"/>
                  </a:ext>
                </a:extLst>
              </p:cNvPr>
              <p:cNvSpPr>
                <a:spLocks noChangeArrowheads="1"/>
              </p:cNvSpPr>
              <p:nvPr/>
            </p:nvSpPr>
            <p:spPr bwMode="auto">
              <a:xfrm>
                <a:off x="5688041" y="3498850"/>
                <a:ext cx="39938" cy="39939"/>
              </a:xfrm>
              <a:prstGeom prst="ellipse">
                <a:avLst/>
              </a:prstGeom>
              <a:grpFill/>
              <a:ln w="9252">
                <a:solidFill>
                  <a:srgbClr val="000000"/>
                </a:solidFill>
                <a:rou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77" name="Oval 403">
                <a:extLst>
                  <a:ext uri="{FF2B5EF4-FFF2-40B4-BE49-F238E27FC236}">
                    <a16:creationId xmlns:a16="http://schemas.microsoft.com/office/drawing/2014/main" id="{DDA23926-ECC7-43AC-A842-9E1B3AFD1FC8}"/>
                  </a:ext>
                </a:extLst>
              </p:cNvPr>
              <p:cNvSpPr>
                <a:spLocks noChangeArrowheads="1"/>
              </p:cNvSpPr>
              <p:nvPr/>
            </p:nvSpPr>
            <p:spPr bwMode="auto">
              <a:xfrm>
                <a:off x="5674727" y="3482875"/>
                <a:ext cx="82541" cy="85202"/>
              </a:xfrm>
              <a:prstGeom prst="ellipse">
                <a:avLst/>
              </a:prstGeom>
              <a:grpFill/>
              <a:ln w="9252">
                <a:solidFill>
                  <a:schemeClr val="bg1"/>
                </a:solidFill>
                <a:rou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78" name="Oval 404">
                <a:extLst>
                  <a:ext uri="{FF2B5EF4-FFF2-40B4-BE49-F238E27FC236}">
                    <a16:creationId xmlns:a16="http://schemas.microsoft.com/office/drawing/2014/main" id="{ABAEBFBE-6B81-48D9-B3E2-77AC641EB2AE}"/>
                  </a:ext>
                </a:extLst>
              </p:cNvPr>
              <p:cNvSpPr>
                <a:spLocks noChangeArrowheads="1"/>
              </p:cNvSpPr>
              <p:nvPr/>
            </p:nvSpPr>
            <p:spPr bwMode="auto">
              <a:xfrm>
                <a:off x="6060801" y="3940838"/>
                <a:ext cx="26626" cy="39939"/>
              </a:xfrm>
              <a:prstGeom prst="ellipse">
                <a:avLst/>
              </a:prstGeom>
              <a:grpFill/>
              <a:ln w="9252">
                <a:solidFill>
                  <a:srgbClr val="000000"/>
                </a:solidFill>
                <a:rou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79" name="Oval 405">
                <a:extLst>
                  <a:ext uri="{FF2B5EF4-FFF2-40B4-BE49-F238E27FC236}">
                    <a16:creationId xmlns:a16="http://schemas.microsoft.com/office/drawing/2014/main" id="{7458DCFA-8510-4A39-9086-57AE5D3236A9}"/>
                  </a:ext>
                </a:extLst>
              </p:cNvPr>
              <p:cNvSpPr>
                <a:spLocks noChangeArrowheads="1"/>
              </p:cNvSpPr>
              <p:nvPr/>
            </p:nvSpPr>
            <p:spPr bwMode="auto">
              <a:xfrm>
                <a:off x="6034176" y="3911550"/>
                <a:ext cx="82539" cy="85202"/>
              </a:xfrm>
              <a:prstGeom prst="ellipse">
                <a:avLst/>
              </a:prstGeom>
              <a:grpFill/>
              <a:ln w="9252">
                <a:solidFill>
                  <a:schemeClr val="bg1"/>
                </a:solidFill>
                <a:rou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80" name="Oval 406">
                <a:extLst>
                  <a:ext uri="{FF2B5EF4-FFF2-40B4-BE49-F238E27FC236}">
                    <a16:creationId xmlns:a16="http://schemas.microsoft.com/office/drawing/2014/main" id="{42535B18-2886-470F-97C2-83E5142FE23B}"/>
                  </a:ext>
                </a:extLst>
              </p:cNvPr>
              <p:cNvSpPr>
                <a:spLocks noChangeArrowheads="1"/>
              </p:cNvSpPr>
              <p:nvPr/>
            </p:nvSpPr>
            <p:spPr bwMode="auto">
              <a:xfrm>
                <a:off x="5895722" y="4092605"/>
                <a:ext cx="39938" cy="42601"/>
              </a:xfrm>
              <a:prstGeom prst="ellipse">
                <a:avLst/>
              </a:prstGeom>
              <a:grpFill/>
              <a:ln w="9252">
                <a:solidFill>
                  <a:srgbClr val="000000"/>
                </a:solidFill>
                <a:rou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81" name="Oval 407">
                <a:extLst>
                  <a:ext uri="{FF2B5EF4-FFF2-40B4-BE49-F238E27FC236}">
                    <a16:creationId xmlns:a16="http://schemas.microsoft.com/office/drawing/2014/main" id="{9A1D1644-ED82-4113-AFF0-370689236F61}"/>
                  </a:ext>
                </a:extLst>
              </p:cNvPr>
              <p:cNvSpPr>
                <a:spLocks noChangeArrowheads="1"/>
              </p:cNvSpPr>
              <p:nvPr/>
            </p:nvSpPr>
            <p:spPr bwMode="auto">
              <a:xfrm>
                <a:off x="5882408" y="4065980"/>
                <a:ext cx="69227" cy="82539"/>
              </a:xfrm>
              <a:prstGeom prst="ellipse">
                <a:avLst/>
              </a:prstGeom>
              <a:grpFill/>
              <a:ln w="9252">
                <a:solidFill>
                  <a:schemeClr val="bg1"/>
                </a:solidFill>
                <a:rou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82" name="Oval 408">
                <a:extLst>
                  <a:ext uri="{FF2B5EF4-FFF2-40B4-BE49-F238E27FC236}">
                    <a16:creationId xmlns:a16="http://schemas.microsoft.com/office/drawing/2014/main" id="{0EBBD0B4-91EB-406A-9D3D-79A8AD9BBEDC}"/>
                  </a:ext>
                </a:extLst>
              </p:cNvPr>
              <p:cNvSpPr>
                <a:spLocks noChangeArrowheads="1"/>
              </p:cNvSpPr>
              <p:nvPr/>
            </p:nvSpPr>
            <p:spPr bwMode="auto">
              <a:xfrm>
                <a:off x="6268482" y="3192655"/>
                <a:ext cx="26626" cy="29287"/>
              </a:xfrm>
              <a:prstGeom prst="ellipse">
                <a:avLst/>
              </a:prstGeom>
              <a:grpFill/>
              <a:ln w="9252">
                <a:solidFill>
                  <a:srgbClr val="000000"/>
                </a:solidFill>
                <a:rou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83" name="Oval 409">
                <a:extLst>
                  <a:ext uri="{FF2B5EF4-FFF2-40B4-BE49-F238E27FC236}">
                    <a16:creationId xmlns:a16="http://schemas.microsoft.com/office/drawing/2014/main" id="{4F704568-5588-4B6B-88B5-ADD0A8870508}"/>
                  </a:ext>
                </a:extLst>
              </p:cNvPr>
              <p:cNvSpPr>
                <a:spLocks noChangeArrowheads="1"/>
              </p:cNvSpPr>
              <p:nvPr/>
            </p:nvSpPr>
            <p:spPr bwMode="auto">
              <a:xfrm>
                <a:off x="6241856" y="3166030"/>
                <a:ext cx="82539" cy="82539"/>
              </a:xfrm>
              <a:prstGeom prst="ellipse">
                <a:avLst/>
              </a:prstGeom>
              <a:grpFill/>
              <a:ln w="9252">
                <a:solidFill>
                  <a:schemeClr val="bg1"/>
                </a:solidFill>
                <a:rou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84" name="Oval 410">
                <a:extLst>
                  <a:ext uri="{FF2B5EF4-FFF2-40B4-BE49-F238E27FC236}">
                    <a16:creationId xmlns:a16="http://schemas.microsoft.com/office/drawing/2014/main" id="{14677DA0-D4C5-47B8-A701-166168DFD02D}"/>
                  </a:ext>
                </a:extLst>
              </p:cNvPr>
              <p:cNvSpPr>
                <a:spLocks noChangeArrowheads="1"/>
              </p:cNvSpPr>
              <p:nvPr/>
            </p:nvSpPr>
            <p:spPr bwMode="auto">
              <a:xfrm>
                <a:off x="6944776" y="3096803"/>
                <a:ext cx="42601" cy="42601"/>
              </a:xfrm>
              <a:prstGeom prst="ellipse">
                <a:avLst/>
              </a:prstGeom>
              <a:grpFill/>
              <a:ln w="9252">
                <a:solidFill>
                  <a:srgbClr val="000000"/>
                </a:solidFill>
                <a:rou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85" name="Oval 411">
                <a:extLst>
                  <a:ext uri="{FF2B5EF4-FFF2-40B4-BE49-F238E27FC236}">
                    <a16:creationId xmlns:a16="http://schemas.microsoft.com/office/drawing/2014/main" id="{C3BA1E0A-5AC9-44D6-837D-0747F65D317D}"/>
                  </a:ext>
                </a:extLst>
              </p:cNvPr>
              <p:cNvSpPr>
                <a:spLocks noChangeArrowheads="1"/>
              </p:cNvSpPr>
              <p:nvPr/>
            </p:nvSpPr>
            <p:spPr bwMode="auto">
              <a:xfrm>
                <a:off x="6918150" y="3070177"/>
                <a:ext cx="82539" cy="82539"/>
              </a:xfrm>
              <a:prstGeom prst="ellipse">
                <a:avLst/>
              </a:prstGeom>
              <a:grpFill/>
              <a:ln w="9252">
                <a:solidFill>
                  <a:schemeClr val="bg1"/>
                </a:solidFill>
                <a:rou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86" name="Oval 412">
                <a:extLst>
                  <a:ext uri="{FF2B5EF4-FFF2-40B4-BE49-F238E27FC236}">
                    <a16:creationId xmlns:a16="http://schemas.microsoft.com/office/drawing/2014/main" id="{6B2E72D7-925B-403F-87AB-CB6FA900CBBC}"/>
                  </a:ext>
                </a:extLst>
              </p:cNvPr>
              <p:cNvSpPr>
                <a:spLocks noChangeArrowheads="1"/>
              </p:cNvSpPr>
              <p:nvPr/>
            </p:nvSpPr>
            <p:spPr bwMode="auto">
              <a:xfrm>
                <a:off x="7498591" y="2503048"/>
                <a:ext cx="26626" cy="39939"/>
              </a:xfrm>
              <a:prstGeom prst="ellipse">
                <a:avLst/>
              </a:prstGeom>
              <a:grpFill/>
              <a:ln w="9252">
                <a:solidFill>
                  <a:srgbClr val="000000"/>
                </a:solidFill>
                <a:rou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87" name="Oval 413">
                <a:extLst>
                  <a:ext uri="{FF2B5EF4-FFF2-40B4-BE49-F238E27FC236}">
                    <a16:creationId xmlns:a16="http://schemas.microsoft.com/office/drawing/2014/main" id="{BFD5B2C2-938A-46AA-A157-C3336F0F8F8E}"/>
                  </a:ext>
                </a:extLst>
              </p:cNvPr>
              <p:cNvSpPr>
                <a:spLocks noChangeArrowheads="1"/>
              </p:cNvSpPr>
              <p:nvPr/>
            </p:nvSpPr>
            <p:spPr bwMode="auto">
              <a:xfrm>
                <a:off x="7471966" y="2487072"/>
                <a:ext cx="82539" cy="85202"/>
              </a:xfrm>
              <a:prstGeom prst="ellipse">
                <a:avLst/>
              </a:prstGeom>
              <a:grpFill/>
              <a:ln w="9252">
                <a:solidFill>
                  <a:schemeClr val="bg1"/>
                </a:solidFill>
                <a:rou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88" name="Oval 414">
                <a:extLst>
                  <a:ext uri="{FF2B5EF4-FFF2-40B4-BE49-F238E27FC236}">
                    <a16:creationId xmlns:a16="http://schemas.microsoft.com/office/drawing/2014/main" id="{7F1DEDFC-B148-497F-8FB6-FC15BC4F08B9}"/>
                  </a:ext>
                </a:extLst>
              </p:cNvPr>
              <p:cNvSpPr>
                <a:spLocks noChangeArrowheads="1"/>
              </p:cNvSpPr>
              <p:nvPr/>
            </p:nvSpPr>
            <p:spPr bwMode="auto">
              <a:xfrm>
                <a:off x="6918150" y="2074374"/>
                <a:ext cx="42601" cy="26626"/>
              </a:xfrm>
              <a:prstGeom prst="ellipse">
                <a:avLst/>
              </a:prstGeom>
              <a:grpFill/>
              <a:ln w="9252">
                <a:solidFill>
                  <a:srgbClr val="000000"/>
                </a:solidFill>
                <a:rou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89" name="Oval 415">
                <a:extLst>
                  <a:ext uri="{FF2B5EF4-FFF2-40B4-BE49-F238E27FC236}">
                    <a16:creationId xmlns:a16="http://schemas.microsoft.com/office/drawing/2014/main" id="{B7CD3F08-524B-41CC-AF47-91674643D2DC}"/>
                  </a:ext>
                </a:extLst>
              </p:cNvPr>
              <p:cNvSpPr>
                <a:spLocks noChangeArrowheads="1"/>
              </p:cNvSpPr>
              <p:nvPr/>
            </p:nvSpPr>
            <p:spPr bwMode="auto">
              <a:xfrm>
                <a:off x="6891524" y="2045085"/>
                <a:ext cx="82539" cy="82541"/>
              </a:xfrm>
              <a:prstGeom prst="ellipse">
                <a:avLst/>
              </a:prstGeom>
              <a:grpFill/>
              <a:ln w="9252">
                <a:solidFill>
                  <a:schemeClr val="bg1"/>
                </a:solidFill>
                <a:rou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90" name="Oval 416">
                <a:extLst>
                  <a:ext uri="{FF2B5EF4-FFF2-40B4-BE49-F238E27FC236}">
                    <a16:creationId xmlns:a16="http://schemas.microsoft.com/office/drawing/2014/main" id="{492CE673-B6B5-42C1-A78D-0FBAB0BD75D1}"/>
                  </a:ext>
                </a:extLst>
              </p:cNvPr>
              <p:cNvSpPr>
                <a:spLocks noChangeArrowheads="1"/>
              </p:cNvSpPr>
              <p:nvPr/>
            </p:nvSpPr>
            <p:spPr bwMode="auto">
              <a:xfrm>
                <a:off x="6337709" y="1685638"/>
                <a:ext cx="39938" cy="42601"/>
              </a:xfrm>
              <a:prstGeom prst="ellipse">
                <a:avLst/>
              </a:prstGeom>
              <a:grpFill/>
              <a:ln w="9252">
                <a:solidFill>
                  <a:srgbClr val="000000"/>
                </a:solidFill>
                <a:rou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91" name="Oval 417">
                <a:extLst>
                  <a:ext uri="{FF2B5EF4-FFF2-40B4-BE49-F238E27FC236}">
                    <a16:creationId xmlns:a16="http://schemas.microsoft.com/office/drawing/2014/main" id="{04DD13CD-FD24-4BE5-9979-8E4D7879E283}"/>
                  </a:ext>
                </a:extLst>
              </p:cNvPr>
              <p:cNvSpPr>
                <a:spLocks noChangeArrowheads="1"/>
              </p:cNvSpPr>
              <p:nvPr/>
            </p:nvSpPr>
            <p:spPr bwMode="auto">
              <a:xfrm>
                <a:off x="6324395" y="1659013"/>
                <a:ext cx="82541" cy="82539"/>
              </a:xfrm>
              <a:prstGeom prst="ellipse">
                <a:avLst/>
              </a:prstGeom>
              <a:grpFill/>
              <a:ln w="9252">
                <a:solidFill>
                  <a:schemeClr val="bg1"/>
                </a:solidFill>
                <a:rou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92" name="Oval 418">
                <a:extLst>
                  <a:ext uri="{FF2B5EF4-FFF2-40B4-BE49-F238E27FC236}">
                    <a16:creationId xmlns:a16="http://schemas.microsoft.com/office/drawing/2014/main" id="{B03A4D01-ACE5-40CD-AA24-070EAB56CC1A}"/>
                  </a:ext>
                </a:extLst>
              </p:cNvPr>
              <p:cNvSpPr>
                <a:spLocks noChangeArrowheads="1"/>
              </p:cNvSpPr>
              <p:nvPr/>
            </p:nvSpPr>
            <p:spPr bwMode="auto">
              <a:xfrm>
                <a:off x="5493672" y="2763980"/>
                <a:ext cx="29289" cy="29289"/>
              </a:xfrm>
              <a:prstGeom prst="ellipse">
                <a:avLst/>
              </a:prstGeom>
              <a:grpFill/>
              <a:ln w="9252">
                <a:solidFill>
                  <a:srgbClr val="000000"/>
                </a:solidFill>
                <a:rou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93" name="Oval 419">
                <a:extLst>
                  <a:ext uri="{FF2B5EF4-FFF2-40B4-BE49-F238E27FC236}">
                    <a16:creationId xmlns:a16="http://schemas.microsoft.com/office/drawing/2014/main" id="{77D089C2-525B-41A8-BFF4-60EB60B5FB24}"/>
                  </a:ext>
                </a:extLst>
              </p:cNvPr>
              <p:cNvSpPr>
                <a:spLocks noChangeArrowheads="1"/>
              </p:cNvSpPr>
              <p:nvPr/>
            </p:nvSpPr>
            <p:spPr bwMode="auto">
              <a:xfrm>
                <a:off x="5467047" y="2737354"/>
                <a:ext cx="82541" cy="82541"/>
              </a:xfrm>
              <a:prstGeom prst="ellipse">
                <a:avLst/>
              </a:prstGeom>
              <a:grpFill/>
              <a:ln w="9252">
                <a:solidFill>
                  <a:schemeClr val="bg1"/>
                </a:solidFill>
                <a:rou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94" name="Oval 420">
                <a:extLst>
                  <a:ext uri="{FF2B5EF4-FFF2-40B4-BE49-F238E27FC236}">
                    <a16:creationId xmlns:a16="http://schemas.microsoft.com/office/drawing/2014/main" id="{166F3DE0-E402-4C8C-8337-3A1D391199EC}"/>
                  </a:ext>
                </a:extLst>
              </p:cNvPr>
              <p:cNvSpPr>
                <a:spLocks noChangeArrowheads="1"/>
              </p:cNvSpPr>
              <p:nvPr/>
            </p:nvSpPr>
            <p:spPr bwMode="auto">
              <a:xfrm>
                <a:off x="5797206" y="4590506"/>
                <a:ext cx="29289" cy="42601"/>
              </a:xfrm>
              <a:prstGeom prst="ellipse">
                <a:avLst/>
              </a:prstGeom>
              <a:grpFill/>
              <a:ln w="9252">
                <a:solidFill>
                  <a:srgbClr val="000000"/>
                </a:solidFill>
                <a:rou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95" name="Oval 421">
                <a:extLst>
                  <a:ext uri="{FF2B5EF4-FFF2-40B4-BE49-F238E27FC236}">
                    <a16:creationId xmlns:a16="http://schemas.microsoft.com/office/drawing/2014/main" id="{E22F2417-8A3B-41B3-86C7-859B524A32B5}"/>
                  </a:ext>
                </a:extLst>
              </p:cNvPr>
              <p:cNvSpPr>
                <a:spLocks noChangeArrowheads="1"/>
              </p:cNvSpPr>
              <p:nvPr/>
            </p:nvSpPr>
            <p:spPr bwMode="auto">
              <a:xfrm>
                <a:off x="5770580" y="4563880"/>
                <a:ext cx="82541" cy="82541"/>
              </a:xfrm>
              <a:prstGeom prst="ellipse">
                <a:avLst/>
              </a:prstGeom>
              <a:grpFill/>
              <a:ln w="9252">
                <a:solidFill>
                  <a:schemeClr val="bg1"/>
                </a:solidFill>
                <a:rou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96" name="Oval 422">
                <a:extLst>
                  <a:ext uri="{FF2B5EF4-FFF2-40B4-BE49-F238E27FC236}">
                    <a16:creationId xmlns:a16="http://schemas.microsoft.com/office/drawing/2014/main" id="{EC71591E-35E6-4AB2-9A5D-3E97CD840863}"/>
                  </a:ext>
                </a:extLst>
              </p:cNvPr>
              <p:cNvSpPr>
                <a:spLocks noChangeArrowheads="1"/>
              </p:cNvSpPr>
              <p:nvPr/>
            </p:nvSpPr>
            <p:spPr bwMode="auto">
              <a:xfrm>
                <a:off x="6364335" y="4425426"/>
                <a:ext cx="42601" cy="26626"/>
              </a:xfrm>
              <a:prstGeom prst="ellipse">
                <a:avLst/>
              </a:prstGeom>
              <a:grpFill/>
              <a:ln w="9252">
                <a:solidFill>
                  <a:srgbClr val="000000"/>
                </a:solidFill>
                <a:rou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97" name="Oval 423">
                <a:extLst>
                  <a:ext uri="{FF2B5EF4-FFF2-40B4-BE49-F238E27FC236}">
                    <a16:creationId xmlns:a16="http://schemas.microsoft.com/office/drawing/2014/main" id="{9B604BA8-B7E8-4D19-918E-886889382624}"/>
                  </a:ext>
                </a:extLst>
              </p:cNvPr>
              <p:cNvSpPr>
                <a:spLocks noChangeArrowheads="1"/>
              </p:cNvSpPr>
              <p:nvPr/>
            </p:nvSpPr>
            <p:spPr bwMode="auto">
              <a:xfrm>
                <a:off x="6337709" y="4396139"/>
                <a:ext cx="82539" cy="82539"/>
              </a:xfrm>
              <a:prstGeom prst="ellipse">
                <a:avLst/>
              </a:prstGeom>
              <a:grpFill/>
              <a:ln w="9252">
                <a:solidFill>
                  <a:schemeClr val="bg1"/>
                </a:solidFill>
                <a:rou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98" name="南充">
                <a:hlinkClick r:id="" action="ppaction://macro?name=Slide1.南充_click" highlightClick="1"/>
                <a:hlinkHover r:id="" action="ppaction://noaction" highlightClick="1"/>
                <a:extLst>
                  <a:ext uri="{FF2B5EF4-FFF2-40B4-BE49-F238E27FC236}">
                    <a16:creationId xmlns:a16="http://schemas.microsoft.com/office/drawing/2014/main" id="{D0C4502E-320B-4B66-82E7-E401B81B51A0}"/>
                  </a:ext>
                </a:extLst>
              </p:cNvPr>
              <p:cNvSpPr/>
              <p:nvPr/>
            </p:nvSpPr>
            <p:spPr bwMode="auto">
              <a:xfrm>
                <a:off x="6185942" y="2114312"/>
                <a:ext cx="966515" cy="1065030"/>
              </a:xfrm>
              <a:custGeom>
                <a:avLst/>
                <a:gdLst>
                  <a:gd name="T0" fmla="*/ 107 w 179"/>
                  <a:gd name="T1" fmla="*/ 0 h 194"/>
                  <a:gd name="T2" fmla="*/ 87 w 179"/>
                  <a:gd name="T3" fmla="*/ 8 h 194"/>
                  <a:gd name="T4" fmla="*/ 76 w 179"/>
                  <a:gd name="T5" fmla="*/ 10 h 194"/>
                  <a:gd name="T6" fmla="*/ 42 w 179"/>
                  <a:gd name="T7" fmla="*/ 30 h 194"/>
                  <a:gd name="T8" fmla="*/ 27 w 179"/>
                  <a:gd name="T9" fmla="*/ 31 h 194"/>
                  <a:gd name="T10" fmla="*/ 25 w 179"/>
                  <a:gd name="T11" fmla="*/ 42 h 194"/>
                  <a:gd name="T12" fmla="*/ 0 w 179"/>
                  <a:gd name="T13" fmla="*/ 50 h 194"/>
                  <a:gd name="T14" fmla="*/ 10 w 179"/>
                  <a:gd name="T15" fmla="*/ 64 h 194"/>
                  <a:gd name="T16" fmla="*/ 21 w 179"/>
                  <a:gd name="T17" fmla="*/ 71 h 194"/>
                  <a:gd name="T18" fmla="*/ 21 w 179"/>
                  <a:gd name="T19" fmla="*/ 80 h 194"/>
                  <a:gd name="T20" fmla="*/ 31 w 179"/>
                  <a:gd name="T21" fmla="*/ 82 h 194"/>
                  <a:gd name="T22" fmla="*/ 22 w 179"/>
                  <a:gd name="T23" fmla="*/ 124 h 194"/>
                  <a:gd name="T24" fmla="*/ 24 w 179"/>
                  <a:gd name="T25" fmla="*/ 127 h 194"/>
                  <a:gd name="T26" fmla="*/ 52 w 179"/>
                  <a:gd name="T27" fmla="*/ 167 h 194"/>
                  <a:gd name="T28" fmla="*/ 56 w 179"/>
                  <a:gd name="T29" fmla="*/ 179 h 194"/>
                  <a:gd name="T30" fmla="*/ 66 w 179"/>
                  <a:gd name="T31" fmla="*/ 189 h 194"/>
                  <a:gd name="T32" fmla="*/ 71 w 179"/>
                  <a:gd name="T33" fmla="*/ 183 h 194"/>
                  <a:gd name="T34" fmla="*/ 84 w 179"/>
                  <a:gd name="T35" fmla="*/ 183 h 194"/>
                  <a:gd name="T36" fmla="*/ 91 w 179"/>
                  <a:gd name="T37" fmla="*/ 179 h 194"/>
                  <a:gd name="T38" fmla="*/ 98 w 179"/>
                  <a:gd name="T39" fmla="*/ 180 h 194"/>
                  <a:gd name="T40" fmla="*/ 114 w 179"/>
                  <a:gd name="T41" fmla="*/ 155 h 194"/>
                  <a:gd name="T42" fmla="*/ 130 w 179"/>
                  <a:gd name="T43" fmla="*/ 143 h 194"/>
                  <a:gd name="T44" fmla="*/ 151 w 179"/>
                  <a:gd name="T45" fmla="*/ 132 h 194"/>
                  <a:gd name="T46" fmla="*/ 152 w 179"/>
                  <a:gd name="T47" fmla="*/ 121 h 194"/>
                  <a:gd name="T48" fmla="*/ 177 w 179"/>
                  <a:gd name="T49" fmla="*/ 88 h 194"/>
                  <a:gd name="T50" fmla="*/ 162 w 179"/>
                  <a:gd name="T51" fmla="*/ 43 h 194"/>
                  <a:gd name="T52" fmla="*/ 150 w 179"/>
                  <a:gd name="T53" fmla="*/ 33 h 194"/>
                  <a:gd name="T54" fmla="*/ 139 w 179"/>
                  <a:gd name="T55" fmla="*/ 40 h 194"/>
                  <a:gd name="T56" fmla="*/ 127 w 179"/>
                  <a:gd name="T57" fmla="*/ 41 h 194"/>
                  <a:gd name="T58" fmla="*/ 106 w 179"/>
                  <a:gd name="T59" fmla="*/ 19 h 194"/>
                  <a:gd name="T60" fmla="*/ 107 w 179"/>
                  <a:gd name="T61" fmla="*/ 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9" h="194">
                    <a:moveTo>
                      <a:pt x="107" y="0"/>
                    </a:moveTo>
                    <a:cubicBezTo>
                      <a:pt x="87" y="8"/>
                      <a:pt x="87" y="8"/>
                      <a:pt x="87" y="8"/>
                    </a:cubicBezTo>
                    <a:cubicBezTo>
                      <a:pt x="87" y="8"/>
                      <a:pt x="85" y="3"/>
                      <a:pt x="76" y="10"/>
                    </a:cubicBezTo>
                    <a:cubicBezTo>
                      <a:pt x="67" y="18"/>
                      <a:pt x="49" y="40"/>
                      <a:pt x="42" y="30"/>
                    </a:cubicBezTo>
                    <a:cubicBezTo>
                      <a:pt x="42" y="30"/>
                      <a:pt x="31" y="18"/>
                      <a:pt x="27" y="31"/>
                    </a:cubicBezTo>
                    <a:cubicBezTo>
                      <a:pt x="25" y="42"/>
                      <a:pt x="25" y="42"/>
                      <a:pt x="25" y="42"/>
                    </a:cubicBezTo>
                    <a:cubicBezTo>
                      <a:pt x="25" y="42"/>
                      <a:pt x="16" y="36"/>
                      <a:pt x="0" y="50"/>
                    </a:cubicBezTo>
                    <a:cubicBezTo>
                      <a:pt x="0" y="50"/>
                      <a:pt x="4" y="62"/>
                      <a:pt x="10" y="64"/>
                    </a:cubicBezTo>
                    <a:cubicBezTo>
                      <a:pt x="10" y="64"/>
                      <a:pt x="25" y="62"/>
                      <a:pt x="21" y="71"/>
                    </a:cubicBezTo>
                    <a:cubicBezTo>
                      <a:pt x="21" y="71"/>
                      <a:pt x="20" y="78"/>
                      <a:pt x="21" y="80"/>
                    </a:cubicBezTo>
                    <a:cubicBezTo>
                      <a:pt x="31" y="82"/>
                      <a:pt x="31" y="82"/>
                      <a:pt x="31" y="82"/>
                    </a:cubicBezTo>
                    <a:cubicBezTo>
                      <a:pt x="31" y="82"/>
                      <a:pt x="41" y="123"/>
                      <a:pt x="22" y="124"/>
                    </a:cubicBezTo>
                    <a:cubicBezTo>
                      <a:pt x="24" y="127"/>
                      <a:pt x="24" y="127"/>
                      <a:pt x="24" y="127"/>
                    </a:cubicBezTo>
                    <a:cubicBezTo>
                      <a:pt x="24" y="127"/>
                      <a:pt x="55" y="140"/>
                      <a:pt x="52" y="167"/>
                    </a:cubicBezTo>
                    <a:cubicBezTo>
                      <a:pt x="52" y="167"/>
                      <a:pt x="54" y="175"/>
                      <a:pt x="56" y="179"/>
                    </a:cubicBezTo>
                    <a:cubicBezTo>
                      <a:pt x="56" y="179"/>
                      <a:pt x="57" y="194"/>
                      <a:pt x="66" y="189"/>
                    </a:cubicBezTo>
                    <a:cubicBezTo>
                      <a:pt x="71" y="183"/>
                      <a:pt x="71" y="183"/>
                      <a:pt x="71" y="183"/>
                    </a:cubicBezTo>
                    <a:cubicBezTo>
                      <a:pt x="84" y="183"/>
                      <a:pt x="84" y="183"/>
                      <a:pt x="84" y="183"/>
                    </a:cubicBezTo>
                    <a:cubicBezTo>
                      <a:pt x="91" y="179"/>
                      <a:pt x="91" y="179"/>
                      <a:pt x="91" y="179"/>
                    </a:cubicBezTo>
                    <a:cubicBezTo>
                      <a:pt x="98" y="180"/>
                      <a:pt x="98" y="180"/>
                      <a:pt x="98" y="180"/>
                    </a:cubicBezTo>
                    <a:cubicBezTo>
                      <a:pt x="98" y="180"/>
                      <a:pt x="94" y="155"/>
                      <a:pt x="114" y="155"/>
                    </a:cubicBezTo>
                    <a:cubicBezTo>
                      <a:pt x="114" y="155"/>
                      <a:pt x="125" y="154"/>
                      <a:pt x="130" y="143"/>
                    </a:cubicBezTo>
                    <a:cubicBezTo>
                      <a:pt x="130" y="143"/>
                      <a:pt x="149" y="145"/>
                      <a:pt x="151" y="132"/>
                    </a:cubicBezTo>
                    <a:cubicBezTo>
                      <a:pt x="151" y="132"/>
                      <a:pt x="145" y="127"/>
                      <a:pt x="152" y="121"/>
                    </a:cubicBezTo>
                    <a:cubicBezTo>
                      <a:pt x="177" y="88"/>
                      <a:pt x="177" y="88"/>
                      <a:pt x="177" y="88"/>
                    </a:cubicBezTo>
                    <a:cubicBezTo>
                      <a:pt x="177" y="88"/>
                      <a:pt x="179" y="64"/>
                      <a:pt x="162" y="43"/>
                    </a:cubicBezTo>
                    <a:cubicBezTo>
                      <a:pt x="162" y="43"/>
                      <a:pt x="161" y="38"/>
                      <a:pt x="150" y="33"/>
                    </a:cubicBezTo>
                    <a:cubicBezTo>
                      <a:pt x="150" y="33"/>
                      <a:pt x="141" y="31"/>
                      <a:pt x="139" y="40"/>
                    </a:cubicBezTo>
                    <a:cubicBezTo>
                      <a:pt x="139" y="40"/>
                      <a:pt x="134" y="46"/>
                      <a:pt x="127" y="41"/>
                    </a:cubicBezTo>
                    <a:cubicBezTo>
                      <a:pt x="121" y="36"/>
                      <a:pt x="102" y="26"/>
                      <a:pt x="106" y="19"/>
                    </a:cubicBezTo>
                    <a:lnTo>
                      <a:pt x="107" y="0"/>
                    </a:lnTo>
                    <a:close/>
                  </a:path>
                </a:pathLst>
              </a:custGeom>
              <a:grpFill/>
              <a:ln w="19050" cap="flat" cmpd="sng">
                <a:solidFill>
                  <a:schemeClr val="bg1"/>
                </a:solidFill>
                <a:rou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99" name="绵阳">
                <a:hlinkClick r:id="" action="ppaction://macro?name=Slide1.绵阳_click" highlightClick="1"/>
                <a:hlinkHover r:id="" action="ppaction://noaction" highlightClick="1"/>
                <a:extLst>
                  <a:ext uri="{FF2B5EF4-FFF2-40B4-BE49-F238E27FC236}">
                    <a16:creationId xmlns:a16="http://schemas.microsoft.com/office/drawing/2014/main" id="{7F71F17E-CF24-4BC0-83EC-E21CD96436B1}"/>
                  </a:ext>
                </a:extLst>
              </p:cNvPr>
              <p:cNvSpPr/>
              <p:nvPr/>
            </p:nvSpPr>
            <p:spPr bwMode="auto">
              <a:xfrm>
                <a:off x="5078311" y="1312878"/>
                <a:ext cx="1328625" cy="1770611"/>
              </a:xfrm>
              <a:custGeom>
                <a:avLst/>
                <a:gdLst>
                  <a:gd name="T0" fmla="*/ 225 w 244"/>
                  <a:gd name="T1" fmla="*/ 272 h 325"/>
                  <a:gd name="T2" fmla="*/ 234 w 244"/>
                  <a:gd name="T3" fmla="*/ 231 h 325"/>
                  <a:gd name="T4" fmla="*/ 224 w 244"/>
                  <a:gd name="T5" fmla="*/ 229 h 325"/>
                  <a:gd name="T6" fmla="*/ 224 w 244"/>
                  <a:gd name="T7" fmla="*/ 220 h 325"/>
                  <a:gd name="T8" fmla="*/ 213 w 244"/>
                  <a:gd name="T9" fmla="*/ 212 h 325"/>
                  <a:gd name="T10" fmla="*/ 202 w 244"/>
                  <a:gd name="T11" fmla="*/ 198 h 325"/>
                  <a:gd name="T12" fmla="*/ 185 w 244"/>
                  <a:gd name="T13" fmla="*/ 176 h 325"/>
                  <a:gd name="T14" fmla="*/ 177 w 244"/>
                  <a:gd name="T15" fmla="*/ 152 h 325"/>
                  <a:gd name="T16" fmla="*/ 172 w 244"/>
                  <a:gd name="T17" fmla="*/ 140 h 325"/>
                  <a:gd name="T18" fmla="*/ 166 w 244"/>
                  <a:gd name="T19" fmla="*/ 110 h 325"/>
                  <a:gd name="T20" fmla="*/ 142 w 244"/>
                  <a:gd name="T21" fmla="*/ 94 h 325"/>
                  <a:gd name="T22" fmla="*/ 113 w 244"/>
                  <a:gd name="T23" fmla="*/ 87 h 325"/>
                  <a:gd name="T24" fmla="*/ 96 w 244"/>
                  <a:gd name="T25" fmla="*/ 57 h 325"/>
                  <a:gd name="T26" fmla="*/ 96 w 244"/>
                  <a:gd name="T27" fmla="*/ 57 h 325"/>
                  <a:gd name="T28" fmla="*/ 74 w 244"/>
                  <a:gd name="T29" fmla="*/ 45 h 325"/>
                  <a:gd name="T30" fmla="*/ 58 w 244"/>
                  <a:gd name="T31" fmla="*/ 32 h 325"/>
                  <a:gd name="T32" fmla="*/ 57 w 244"/>
                  <a:gd name="T33" fmla="*/ 32 h 325"/>
                  <a:gd name="T34" fmla="*/ 56 w 244"/>
                  <a:gd name="T35" fmla="*/ 32 h 325"/>
                  <a:gd name="T36" fmla="*/ 17 w 244"/>
                  <a:gd name="T37" fmla="*/ 16 h 325"/>
                  <a:gd name="T38" fmla="*/ 18 w 244"/>
                  <a:gd name="T39" fmla="*/ 39 h 325"/>
                  <a:gd name="T40" fmla="*/ 27 w 244"/>
                  <a:gd name="T41" fmla="*/ 36 h 325"/>
                  <a:gd name="T42" fmla="*/ 39 w 244"/>
                  <a:gd name="T43" fmla="*/ 47 h 325"/>
                  <a:gd name="T44" fmla="*/ 34 w 244"/>
                  <a:gd name="T45" fmla="*/ 74 h 325"/>
                  <a:gd name="T46" fmla="*/ 14 w 244"/>
                  <a:gd name="T47" fmla="*/ 64 h 325"/>
                  <a:gd name="T48" fmla="*/ 10 w 244"/>
                  <a:gd name="T49" fmla="*/ 81 h 325"/>
                  <a:gd name="T50" fmla="*/ 14 w 244"/>
                  <a:gd name="T51" fmla="*/ 104 h 325"/>
                  <a:gd name="T52" fmla="*/ 48 w 244"/>
                  <a:gd name="T53" fmla="*/ 113 h 325"/>
                  <a:gd name="T54" fmla="*/ 52 w 244"/>
                  <a:gd name="T55" fmla="*/ 124 h 325"/>
                  <a:gd name="T56" fmla="*/ 25 w 244"/>
                  <a:gd name="T57" fmla="*/ 131 h 325"/>
                  <a:gd name="T58" fmla="*/ 11 w 244"/>
                  <a:gd name="T59" fmla="*/ 163 h 325"/>
                  <a:gd name="T60" fmla="*/ 30 w 244"/>
                  <a:gd name="T61" fmla="*/ 166 h 325"/>
                  <a:gd name="T62" fmla="*/ 34 w 244"/>
                  <a:gd name="T63" fmla="*/ 169 h 325"/>
                  <a:gd name="T64" fmla="*/ 41 w 244"/>
                  <a:gd name="T65" fmla="*/ 171 h 325"/>
                  <a:gd name="T66" fmla="*/ 40 w 244"/>
                  <a:gd name="T67" fmla="*/ 191 h 325"/>
                  <a:gd name="T68" fmla="*/ 38 w 244"/>
                  <a:gd name="T69" fmla="*/ 192 h 325"/>
                  <a:gd name="T70" fmla="*/ 56 w 244"/>
                  <a:gd name="T71" fmla="*/ 220 h 325"/>
                  <a:gd name="T72" fmla="*/ 82 w 244"/>
                  <a:gd name="T73" fmla="*/ 221 h 325"/>
                  <a:gd name="T74" fmla="*/ 101 w 244"/>
                  <a:gd name="T75" fmla="*/ 225 h 325"/>
                  <a:gd name="T76" fmla="*/ 118 w 244"/>
                  <a:gd name="T77" fmla="*/ 238 h 325"/>
                  <a:gd name="T78" fmla="*/ 121 w 244"/>
                  <a:gd name="T79" fmla="*/ 254 h 325"/>
                  <a:gd name="T80" fmla="*/ 134 w 244"/>
                  <a:gd name="T81" fmla="*/ 277 h 325"/>
                  <a:gd name="T82" fmla="*/ 151 w 244"/>
                  <a:gd name="T83" fmla="*/ 291 h 325"/>
                  <a:gd name="T84" fmla="*/ 171 w 244"/>
                  <a:gd name="T85" fmla="*/ 305 h 325"/>
                  <a:gd name="T86" fmla="*/ 175 w 244"/>
                  <a:gd name="T87" fmla="*/ 309 h 325"/>
                  <a:gd name="T88" fmla="*/ 175 w 244"/>
                  <a:gd name="T89" fmla="*/ 325 h 325"/>
                  <a:gd name="T90" fmla="*/ 184 w 244"/>
                  <a:gd name="T91" fmla="*/ 283 h 325"/>
                  <a:gd name="T92" fmla="*/ 193 w 244"/>
                  <a:gd name="T93" fmla="*/ 254 h 325"/>
                  <a:gd name="T94" fmla="*/ 225 w 244"/>
                  <a:gd name="T95" fmla="*/ 272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44" h="325">
                    <a:moveTo>
                      <a:pt x="225" y="272"/>
                    </a:moveTo>
                    <a:cubicBezTo>
                      <a:pt x="244" y="271"/>
                      <a:pt x="234" y="231"/>
                      <a:pt x="234" y="231"/>
                    </a:cubicBezTo>
                    <a:cubicBezTo>
                      <a:pt x="224" y="229"/>
                      <a:pt x="224" y="229"/>
                      <a:pt x="224" y="229"/>
                    </a:cubicBezTo>
                    <a:cubicBezTo>
                      <a:pt x="223" y="226"/>
                      <a:pt x="224" y="220"/>
                      <a:pt x="224" y="220"/>
                    </a:cubicBezTo>
                    <a:cubicBezTo>
                      <a:pt x="228" y="211"/>
                      <a:pt x="213" y="212"/>
                      <a:pt x="213" y="212"/>
                    </a:cubicBezTo>
                    <a:cubicBezTo>
                      <a:pt x="206" y="210"/>
                      <a:pt x="202" y="198"/>
                      <a:pt x="202" y="198"/>
                    </a:cubicBezTo>
                    <a:cubicBezTo>
                      <a:pt x="185" y="176"/>
                      <a:pt x="185" y="176"/>
                      <a:pt x="185" y="176"/>
                    </a:cubicBezTo>
                    <a:cubicBezTo>
                      <a:pt x="185" y="175"/>
                      <a:pt x="177" y="152"/>
                      <a:pt x="177" y="152"/>
                    </a:cubicBezTo>
                    <a:cubicBezTo>
                      <a:pt x="169" y="147"/>
                      <a:pt x="172" y="140"/>
                      <a:pt x="172" y="140"/>
                    </a:cubicBezTo>
                    <a:cubicBezTo>
                      <a:pt x="174" y="114"/>
                      <a:pt x="166" y="110"/>
                      <a:pt x="166" y="110"/>
                    </a:cubicBezTo>
                    <a:cubicBezTo>
                      <a:pt x="168" y="85"/>
                      <a:pt x="142" y="94"/>
                      <a:pt x="142" y="94"/>
                    </a:cubicBezTo>
                    <a:cubicBezTo>
                      <a:pt x="142" y="94"/>
                      <a:pt x="113" y="99"/>
                      <a:pt x="113" y="87"/>
                    </a:cubicBezTo>
                    <a:cubicBezTo>
                      <a:pt x="113" y="74"/>
                      <a:pt x="96" y="57"/>
                      <a:pt x="96" y="57"/>
                    </a:cubicBezTo>
                    <a:cubicBezTo>
                      <a:pt x="96" y="57"/>
                      <a:pt x="96" y="57"/>
                      <a:pt x="96" y="57"/>
                    </a:cubicBezTo>
                    <a:cubicBezTo>
                      <a:pt x="95" y="56"/>
                      <a:pt x="85" y="45"/>
                      <a:pt x="74" y="45"/>
                    </a:cubicBezTo>
                    <a:cubicBezTo>
                      <a:pt x="67" y="44"/>
                      <a:pt x="58" y="39"/>
                      <a:pt x="58" y="32"/>
                    </a:cubicBezTo>
                    <a:cubicBezTo>
                      <a:pt x="57" y="32"/>
                      <a:pt x="57" y="32"/>
                      <a:pt x="57" y="32"/>
                    </a:cubicBezTo>
                    <a:cubicBezTo>
                      <a:pt x="56" y="32"/>
                      <a:pt x="56" y="32"/>
                      <a:pt x="56" y="32"/>
                    </a:cubicBezTo>
                    <a:cubicBezTo>
                      <a:pt x="56" y="32"/>
                      <a:pt x="29" y="0"/>
                      <a:pt x="17" y="16"/>
                    </a:cubicBezTo>
                    <a:cubicBezTo>
                      <a:pt x="18" y="39"/>
                      <a:pt x="18" y="39"/>
                      <a:pt x="18" y="39"/>
                    </a:cubicBezTo>
                    <a:cubicBezTo>
                      <a:pt x="18" y="39"/>
                      <a:pt x="23" y="38"/>
                      <a:pt x="27" y="36"/>
                    </a:cubicBezTo>
                    <a:cubicBezTo>
                      <a:pt x="30" y="34"/>
                      <a:pt x="36" y="31"/>
                      <a:pt x="39" y="47"/>
                    </a:cubicBezTo>
                    <a:cubicBezTo>
                      <a:pt x="42" y="63"/>
                      <a:pt x="53" y="83"/>
                      <a:pt x="34" y="74"/>
                    </a:cubicBezTo>
                    <a:cubicBezTo>
                      <a:pt x="34" y="74"/>
                      <a:pt x="28" y="54"/>
                      <a:pt x="14" y="64"/>
                    </a:cubicBezTo>
                    <a:cubicBezTo>
                      <a:pt x="0" y="74"/>
                      <a:pt x="10" y="81"/>
                      <a:pt x="10" y="81"/>
                    </a:cubicBezTo>
                    <a:cubicBezTo>
                      <a:pt x="10" y="81"/>
                      <a:pt x="15" y="93"/>
                      <a:pt x="14" y="104"/>
                    </a:cubicBezTo>
                    <a:cubicBezTo>
                      <a:pt x="13" y="116"/>
                      <a:pt x="47" y="122"/>
                      <a:pt x="48" y="113"/>
                    </a:cubicBezTo>
                    <a:cubicBezTo>
                      <a:pt x="48" y="113"/>
                      <a:pt x="62" y="107"/>
                      <a:pt x="52" y="124"/>
                    </a:cubicBezTo>
                    <a:cubicBezTo>
                      <a:pt x="52" y="124"/>
                      <a:pt x="50" y="130"/>
                      <a:pt x="25" y="131"/>
                    </a:cubicBezTo>
                    <a:cubicBezTo>
                      <a:pt x="0" y="131"/>
                      <a:pt x="1" y="153"/>
                      <a:pt x="11" y="163"/>
                    </a:cubicBezTo>
                    <a:cubicBezTo>
                      <a:pt x="11" y="163"/>
                      <a:pt x="24" y="159"/>
                      <a:pt x="30" y="166"/>
                    </a:cubicBezTo>
                    <a:cubicBezTo>
                      <a:pt x="34" y="169"/>
                      <a:pt x="34" y="169"/>
                      <a:pt x="34" y="169"/>
                    </a:cubicBezTo>
                    <a:cubicBezTo>
                      <a:pt x="41" y="171"/>
                      <a:pt x="41" y="171"/>
                      <a:pt x="41" y="171"/>
                    </a:cubicBezTo>
                    <a:cubicBezTo>
                      <a:pt x="41" y="171"/>
                      <a:pt x="74" y="184"/>
                      <a:pt x="40" y="191"/>
                    </a:cubicBezTo>
                    <a:cubicBezTo>
                      <a:pt x="40" y="191"/>
                      <a:pt x="39" y="191"/>
                      <a:pt x="38" y="192"/>
                    </a:cubicBezTo>
                    <a:cubicBezTo>
                      <a:pt x="56" y="220"/>
                      <a:pt x="56" y="220"/>
                      <a:pt x="56" y="220"/>
                    </a:cubicBezTo>
                    <a:cubicBezTo>
                      <a:pt x="56" y="220"/>
                      <a:pt x="71" y="226"/>
                      <a:pt x="82" y="221"/>
                    </a:cubicBezTo>
                    <a:cubicBezTo>
                      <a:pt x="93" y="216"/>
                      <a:pt x="98" y="210"/>
                      <a:pt x="101" y="225"/>
                    </a:cubicBezTo>
                    <a:cubicBezTo>
                      <a:pt x="101" y="225"/>
                      <a:pt x="110" y="238"/>
                      <a:pt x="118" y="238"/>
                    </a:cubicBezTo>
                    <a:cubicBezTo>
                      <a:pt x="127" y="238"/>
                      <a:pt x="121" y="254"/>
                      <a:pt x="121" y="254"/>
                    </a:cubicBezTo>
                    <a:cubicBezTo>
                      <a:pt x="121" y="254"/>
                      <a:pt x="133" y="267"/>
                      <a:pt x="134" y="277"/>
                    </a:cubicBezTo>
                    <a:cubicBezTo>
                      <a:pt x="134" y="288"/>
                      <a:pt x="148" y="291"/>
                      <a:pt x="151" y="291"/>
                    </a:cubicBezTo>
                    <a:cubicBezTo>
                      <a:pt x="155" y="291"/>
                      <a:pt x="156" y="307"/>
                      <a:pt x="171" y="305"/>
                    </a:cubicBezTo>
                    <a:cubicBezTo>
                      <a:pt x="175" y="309"/>
                      <a:pt x="175" y="309"/>
                      <a:pt x="175" y="309"/>
                    </a:cubicBezTo>
                    <a:cubicBezTo>
                      <a:pt x="175" y="325"/>
                      <a:pt x="175" y="325"/>
                      <a:pt x="175" y="325"/>
                    </a:cubicBezTo>
                    <a:cubicBezTo>
                      <a:pt x="187" y="304"/>
                      <a:pt x="190" y="303"/>
                      <a:pt x="184" y="283"/>
                    </a:cubicBezTo>
                    <a:cubicBezTo>
                      <a:pt x="177" y="264"/>
                      <a:pt x="182" y="260"/>
                      <a:pt x="193" y="254"/>
                    </a:cubicBezTo>
                    <a:cubicBezTo>
                      <a:pt x="204" y="248"/>
                      <a:pt x="225" y="272"/>
                      <a:pt x="225" y="272"/>
                    </a:cubicBezTo>
                    <a:close/>
                  </a:path>
                </a:pathLst>
              </a:custGeom>
              <a:grpFill/>
              <a:ln w="19050" cap="flat" cmpd="sng">
                <a:solidFill>
                  <a:schemeClr val="bg1"/>
                </a:solidFill>
                <a:rou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00" name="Oval 426">
                <a:extLst>
                  <a:ext uri="{FF2B5EF4-FFF2-40B4-BE49-F238E27FC236}">
                    <a16:creationId xmlns:a16="http://schemas.microsoft.com/office/drawing/2014/main" id="{FB4B64C8-4DC9-4A2E-894A-0DA06D492D3F}"/>
                  </a:ext>
                </a:extLst>
              </p:cNvPr>
              <p:cNvSpPr>
                <a:spLocks noChangeArrowheads="1"/>
              </p:cNvSpPr>
              <p:nvPr/>
            </p:nvSpPr>
            <p:spPr bwMode="auto">
              <a:xfrm>
                <a:off x="6585328" y="2875808"/>
                <a:ext cx="42601" cy="39939"/>
              </a:xfrm>
              <a:prstGeom prst="ellipse">
                <a:avLst/>
              </a:prstGeom>
              <a:grpFill/>
              <a:ln w="9252">
                <a:solidFill>
                  <a:srgbClr val="000000"/>
                </a:solidFill>
                <a:rou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01" name="Oval 427">
                <a:extLst>
                  <a:ext uri="{FF2B5EF4-FFF2-40B4-BE49-F238E27FC236}">
                    <a16:creationId xmlns:a16="http://schemas.microsoft.com/office/drawing/2014/main" id="{FFFAA4D2-887A-49A7-9685-178753A0F883}"/>
                  </a:ext>
                </a:extLst>
              </p:cNvPr>
              <p:cNvSpPr>
                <a:spLocks noChangeArrowheads="1"/>
              </p:cNvSpPr>
              <p:nvPr/>
            </p:nvSpPr>
            <p:spPr bwMode="auto">
              <a:xfrm>
                <a:off x="6572016" y="2846521"/>
                <a:ext cx="82539" cy="85202"/>
              </a:xfrm>
              <a:prstGeom prst="ellipse">
                <a:avLst/>
              </a:prstGeom>
              <a:grpFill/>
              <a:ln w="9252">
                <a:solidFill>
                  <a:schemeClr val="bg1"/>
                </a:solidFill>
                <a:rou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02" name="Oval 428">
                <a:extLst>
                  <a:ext uri="{FF2B5EF4-FFF2-40B4-BE49-F238E27FC236}">
                    <a16:creationId xmlns:a16="http://schemas.microsoft.com/office/drawing/2014/main" id="{5CB6A370-AAEF-4548-ABA5-9D46B2E5FE13}"/>
                  </a:ext>
                </a:extLst>
              </p:cNvPr>
              <p:cNvSpPr>
                <a:spLocks noChangeArrowheads="1"/>
              </p:cNvSpPr>
              <p:nvPr/>
            </p:nvSpPr>
            <p:spPr bwMode="auto">
              <a:xfrm>
                <a:off x="5688041" y="2503048"/>
                <a:ext cx="26626" cy="26626"/>
              </a:xfrm>
              <a:prstGeom prst="ellipse">
                <a:avLst/>
              </a:prstGeom>
              <a:grpFill/>
              <a:ln w="9252">
                <a:solidFill>
                  <a:srgbClr val="000000"/>
                </a:solidFill>
                <a:rou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03" name="Oval 429">
                <a:extLst>
                  <a:ext uri="{FF2B5EF4-FFF2-40B4-BE49-F238E27FC236}">
                    <a16:creationId xmlns:a16="http://schemas.microsoft.com/office/drawing/2014/main" id="{4DEEE7A7-DE82-4B5E-8A20-B2E9DF73B0B1}"/>
                  </a:ext>
                </a:extLst>
              </p:cNvPr>
              <p:cNvSpPr>
                <a:spLocks noChangeArrowheads="1"/>
              </p:cNvSpPr>
              <p:nvPr/>
            </p:nvSpPr>
            <p:spPr bwMode="auto">
              <a:xfrm>
                <a:off x="5658752" y="2473760"/>
                <a:ext cx="85202" cy="82539"/>
              </a:xfrm>
              <a:prstGeom prst="ellipse">
                <a:avLst/>
              </a:prstGeom>
              <a:grpFill/>
              <a:ln w="9252">
                <a:solidFill>
                  <a:schemeClr val="bg1"/>
                </a:solidFill>
                <a:rou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04" name="攀枝花">
                <a:hlinkClick r:id="" action="ppaction://macro?name=Slide1.攀枝花_click" highlightClick="1"/>
                <a:hlinkHover r:id="" action="ppaction://noaction" highlightClick="1"/>
                <a:extLst>
                  <a:ext uri="{FF2B5EF4-FFF2-40B4-BE49-F238E27FC236}">
                    <a16:creationId xmlns:a16="http://schemas.microsoft.com/office/drawing/2014/main" id="{6464D422-5D7C-46B1-97A1-BE08B2D74755}"/>
                  </a:ext>
                </a:extLst>
              </p:cNvPr>
              <p:cNvSpPr/>
              <p:nvPr/>
            </p:nvSpPr>
            <p:spPr bwMode="auto">
              <a:xfrm>
                <a:off x="3640521" y="5793989"/>
                <a:ext cx="718895" cy="899950"/>
              </a:xfrm>
              <a:custGeom>
                <a:avLst/>
                <a:gdLst>
                  <a:gd name="T0" fmla="*/ 108 w 131"/>
                  <a:gd name="T1" fmla="*/ 29 h 165"/>
                  <a:gd name="T2" fmla="*/ 103 w 131"/>
                  <a:gd name="T3" fmla="*/ 34 h 165"/>
                  <a:gd name="T4" fmla="*/ 87 w 131"/>
                  <a:gd name="T5" fmla="*/ 27 h 165"/>
                  <a:gd name="T6" fmla="*/ 87 w 131"/>
                  <a:gd name="T7" fmla="*/ 16 h 165"/>
                  <a:gd name="T8" fmla="*/ 76 w 131"/>
                  <a:gd name="T9" fmla="*/ 26 h 165"/>
                  <a:gd name="T10" fmla="*/ 52 w 131"/>
                  <a:gd name="T11" fmla="*/ 31 h 165"/>
                  <a:gd name="T12" fmla="*/ 54 w 131"/>
                  <a:gd name="T13" fmla="*/ 1 h 165"/>
                  <a:gd name="T14" fmla="*/ 47 w 131"/>
                  <a:gd name="T15" fmla="*/ 1 h 165"/>
                  <a:gd name="T16" fmla="*/ 27 w 131"/>
                  <a:gd name="T17" fmla="*/ 23 h 165"/>
                  <a:gd name="T18" fmla="*/ 1 w 131"/>
                  <a:gd name="T19" fmla="*/ 34 h 165"/>
                  <a:gd name="T20" fmla="*/ 1 w 131"/>
                  <a:gd name="T21" fmla="*/ 35 h 165"/>
                  <a:gd name="T22" fmla="*/ 0 w 131"/>
                  <a:gd name="T23" fmla="*/ 45 h 165"/>
                  <a:gd name="T24" fmla="*/ 15 w 131"/>
                  <a:gd name="T25" fmla="*/ 57 h 165"/>
                  <a:gd name="T26" fmla="*/ 16 w 131"/>
                  <a:gd name="T27" fmla="*/ 64 h 165"/>
                  <a:gd name="T28" fmla="*/ 34 w 131"/>
                  <a:gd name="T29" fmla="*/ 68 h 165"/>
                  <a:gd name="T30" fmla="*/ 33 w 131"/>
                  <a:gd name="T31" fmla="*/ 87 h 165"/>
                  <a:gd name="T32" fmla="*/ 36 w 131"/>
                  <a:gd name="T33" fmla="*/ 91 h 165"/>
                  <a:gd name="T34" fmla="*/ 47 w 131"/>
                  <a:gd name="T35" fmla="*/ 82 h 165"/>
                  <a:gd name="T36" fmla="*/ 43 w 131"/>
                  <a:gd name="T37" fmla="*/ 105 h 165"/>
                  <a:gd name="T38" fmla="*/ 43 w 131"/>
                  <a:gd name="T39" fmla="*/ 122 h 165"/>
                  <a:gd name="T40" fmla="*/ 67 w 131"/>
                  <a:gd name="T41" fmla="*/ 144 h 165"/>
                  <a:gd name="T42" fmla="*/ 80 w 131"/>
                  <a:gd name="T43" fmla="*/ 162 h 165"/>
                  <a:gd name="T44" fmla="*/ 82 w 131"/>
                  <a:gd name="T45" fmla="*/ 165 h 165"/>
                  <a:gd name="T46" fmla="*/ 84 w 131"/>
                  <a:gd name="T47" fmla="*/ 165 h 165"/>
                  <a:gd name="T48" fmla="*/ 93 w 131"/>
                  <a:gd name="T49" fmla="*/ 139 h 165"/>
                  <a:gd name="T50" fmla="*/ 85 w 131"/>
                  <a:gd name="T51" fmla="*/ 114 h 165"/>
                  <a:gd name="T52" fmla="*/ 104 w 131"/>
                  <a:gd name="T53" fmla="*/ 97 h 165"/>
                  <a:gd name="T54" fmla="*/ 122 w 131"/>
                  <a:gd name="T55" fmla="*/ 60 h 165"/>
                  <a:gd name="T56" fmla="*/ 124 w 131"/>
                  <a:gd name="T57" fmla="*/ 41 h 165"/>
                  <a:gd name="T58" fmla="*/ 124 w 131"/>
                  <a:gd name="T59" fmla="*/ 24 h 165"/>
                  <a:gd name="T60" fmla="*/ 108 w 131"/>
                  <a:gd name="T61" fmla="*/ 29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1" h="165">
                    <a:moveTo>
                      <a:pt x="108" y="29"/>
                    </a:moveTo>
                    <a:cubicBezTo>
                      <a:pt x="106" y="36"/>
                      <a:pt x="103" y="34"/>
                      <a:pt x="103" y="34"/>
                    </a:cubicBezTo>
                    <a:cubicBezTo>
                      <a:pt x="87" y="27"/>
                      <a:pt x="87" y="27"/>
                      <a:pt x="87" y="27"/>
                    </a:cubicBezTo>
                    <a:cubicBezTo>
                      <a:pt x="87" y="16"/>
                      <a:pt x="87" y="16"/>
                      <a:pt x="87" y="16"/>
                    </a:cubicBezTo>
                    <a:cubicBezTo>
                      <a:pt x="84" y="0"/>
                      <a:pt x="79" y="15"/>
                      <a:pt x="76" y="26"/>
                    </a:cubicBezTo>
                    <a:cubicBezTo>
                      <a:pt x="74" y="37"/>
                      <a:pt x="52" y="31"/>
                      <a:pt x="52" y="31"/>
                    </a:cubicBezTo>
                    <a:cubicBezTo>
                      <a:pt x="54" y="1"/>
                      <a:pt x="54" y="1"/>
                      <a:pt x="54" y="1"/>
                    </a:cubicBezTo>
                    <a:cubicBezTo>
                      <a:pt x="47" y="1"/>
                      <a:pt x="47" y="1"/>
                      <a:pt x="47" y="1"/>
                    </a:cubicBezTo>
                    <a:cubicBezTo>
                      <a:pt x="27" y="23"/>
                      <a:pt x="27" y="23"/>
                      <a:pt x="27" y="23"/>
                    </a:cubicBezTo>
                    <a:cubicBezTo>
                      <a:pt x="8" y="22"/>
                      <a:pt x="1" y="34"/>
                      <a:pt x="1" y="34"/>
                    </a:cubicBezTo>
                    <a:cubicBezTo>
                      <a:pt x="1" y="35"/>
                      <a:pt x="1" y="35"/>
                      <a:pt x="1" y="35"/>
                    </a:cubicBezTo>
                    <a:cubicBezTo>
                      <a:pt x="1" y="38"/>
                      <a:pt x="1" y="41"/>
                      <a:pt x="0" y="45"/>
                    </a:cubicBezTo>
                    <a:cubicBezTo>
                      <a:pt x="15" y="57"/>
                      <a:pt x="15" y="57"/>
                      <a:pt x="15" y="57"/>
                    </a:cubicBezTo>
                    <a:cubicBezTo>
                      <a:pt x="16" y="64"/>
                      <a:pt x="16" y="64"/>
                      <a:pt x="16" y="64"/>
                    </a:cubicBezTo>
                    <a:cubicBezTo>
                      <a:pt x="34" y="68"/>
                      <a:pt x="34" y="68"/>
                      <a:pt x="34" y="68"/>
                    </a:cubicBezTo>
                    <a:cubicBezTo>
                      <a:pt x="33" y="87"/>
                      <a:pt x="33" y="87"/>
                      <a:pt x="33" y="87"/>
                    </a:cubicBezTo>
                    <a:cubicBezTo>
                      <a:pt x="36" y="91"/>
                      <a:pt x="36" y="91"/>
                      <a:pt x="36" y="91"/>
                    </a:cubicBezTo>
                    <a:cubicBezTo>
                      <a:pt x="47" y="82"/>
                      <a:pt x="47" y="82"/>
                      <a:pt x="47" y="82"/>
                    </a:cubicBezTo>
                    <a:cubicBezTo>
                      <a:pt x="47" y="82"/>
                      <a:pt x="53" y="97"/>
                      <a:pt x="43" y="105"/>
                    </a:cubicBezTo>
                    <a:cubicBezTo>
                      <a:pt x="32" y="113"/>
                      <a:pt x="29" y="118"/>
                      <a:pt x="43" y="122"/>
                    </a:cubicBezTo>
                    <a:cubicBezTo>
                      <a:pt x="43" y="122"/>
                      <a:pt x="71" y="122"/>
                      <a:pt x="67" y="144"/>
                    </a:cubicBezTo>
                    <a:cubicBezTo>
                      <a:pt x="67" y="144"/>
                      <a:pt x="41" y="150"/>
                      <a:pt x="80" y="162"/>
                    </a:cubicBezTo>
                    <a:cubicBezTo>
                      <a:pt x="80" y="162"/>
                      <a:pt x="81" y="163"/>
                      <a:pt x="82" y="165"/>
                    </a:cubicBezTo>
                    <a:cubicBezTo>
                      <a:pt x="84" y="165"/>
                      <a:pt x="84" y="165"/>
                      <a:pt x="84" y="165"/>
                    </a:cubicBezTo>
                    <a:cubicBezTo>
                      <a:pt x="84" y="165"/>
                      <a:pt x="98" y="151"/>
                      <a:pt x="93" y="139"/>
                    </a:cubicBezTo>
                    <a:cubicBezTo>
                      <a:pt x="87" y="127"/>
                      <a:pt x="85" y="114"/>
                      <a:pt x="85" y="114"/>
                    </a:cubicBezTo>
                    <a:cubicBezTo>
                      <a:pt x="85" y="114"/>
                      <a:pt x="83" y="80"/>
                      <a:pt x="104" y="97"/>
                    </a:cubicBezTo>
                    <a:cubicBezTo>
                      <a:pt x="125" y="113"/>
                      <a:pt x="124" y="73"/>
                      <a:pt x="122" y="60"/>
                    </a:cubicBezTo>
                    <a:cubicBezTo>
                      <a:pt x="121" y="48"/>
                      <a:pt x="124" y="41"/>
                      <a:pt x="124" y="41"/>
                    </a:cubicBezTo>
                    <a:cubicBezTo>
                      <a:pt x="124" y="41"/>
                      <a:pt x="131" y="34"/>
                      <a:pt x="124" y="24"/>
                    </a:cubicBezTo>
                    <a:cubicBezTo>
                      <a:pt x="117" y="13"/>
                      <a:pt x="109" y="22"/>
                      <a:pt x="108" y="29"/>
                    </a:cubicBezTo>
                    <a:close/>
                  </a:path>
                </a:pathLst>
              </a:custGeom>
              <a:grpFill/>
              <a:ln w="19050" cap="flat" cmpd="sng">
                <a:solidFill>
                  <a:schemeClr val="bg1"/>
                </a:solidFill>
                <a:rou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05" name="Oval 431">
                <a:extLst>
                  <a:ext uri="{FF2B5EF4-FFF2-40B4-BE49-F238E27FC236}">
                    <a16:creationId xmlns:a16="http://schemas.microsoft.com/office/drawing/2014/main" id="{2C0D4151-FFA1-4499-A19A-D9BE5A51E617}"/>
                  </a:ext>
                </a:extLst>
              </p:cNvPr>
              <p:cNvSpPr>
                <a:spLocks noChangeArrowheads="1"/>
              </p:cNvSpPr>
              <p:nvPr/>
            </p:nvSpPr>
            <p:spPr bwMode="auto">
              <a:xfrm>
                <a:off x="3999969" y="6417032"/>
                <a:ext cx="29287" cy="26626"/>
              </a:xfrm>
              <a:prstGeom prst="ellipse">
                <a:avLst/>
              </a:prstGeom>
              <a:grpFill/>
              <a:ln w="9252">
                <a:solidFill>
                  <a:srgbClr val="000000"/>
                </a:solidFill>
                <a:rou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06" name="Oval 432">
                <a:extLst>
                  <a:ext uri="{FF2B5EF4-FFF2-40B4-BE49-F238E27FC236}">
                    <a16:creationId xmlns:a16="http://schemas.microsoft.com/office/drawing/2014/main" id="{6573C38F-0940-41C7-9DBF-8B650FFBF07F}"/>
                  </a:ext>
                </a:extLst>
              </p:cNvPr>
              <p:cNvSpPr>
                <a:spLocks noChangeArrowheads="1"/>
              </p:cNvSpPr>
              <p:nvPr/>
            </p:nvSpPr>
            <p:spPr bwMode="auto">
              <a:xfrm>
                <a:off x="3973343" y="6387744"/>
                <a:ext cx="82539" cy="85202"/>
              </a:xfrm>
              <a:prstGeom prst="ellipse">
                <a:avLst/>
              </a:prstGeom>
              <a:grpFill/>
              <a:ln w="9252">
                <a:solidFill>
                  <a:schemeClr val="bg1"/>
                </a:solidFill>
                <a:rou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07" name="未知">
                <a:hlinkClick r:id="" action="ppaction://macro?name=Slide1.未知_click" highlightClick="1"/>
                <a:hlinkHover r:id="" action="ppaction://noaction" highlightClick="1"/>
                <a:extLst>
                  <a:ext uri="{FF2B5EF4-FFF2-40B4-BE49-F238E27FC236}">
                    <a16:creationId xmlns:a16="http://schemas.microsoft.com/office/drawing/2014/main" id="{80E5153C-957F-4DA4-BE22-7EB3BF30366E}"/>
                  </a:ext>
                </a:extLst>
              </p:cNvPr>
              <p:cNvSpPr/>
              <p:nvPr/>
            </p:nvSpPr>
            <p:spPr bwMode="auto">
              <a:xfrm>
                <a:off x="5285992" y="3070177"/>
                <a:ext cx="111828" cy="122478"/>
              </a:xfrm>
              <a:custGeom>
                <a:avLst/>
                <a:gdLst>
                  <a:gd name="T0" fmla="*/ 20 w 20"/>
                  <a:gd name="T1" fmla="*/ 10 h 21"/>
                  <a:gd name="T2" fmla="*/ 10 w 20"/>
                  <a:gd name="T3" fmla="*/ 20 h 21"/>
                  <a:gd name="T4" fmla="*/ 0 w 20"/>
                  <a:gd name="T5" fmla="*/ 11 h 21"/>
                  <a:gd name="T6" fmla="*/ 10 w 20"/>
                  <a:gd name="T7" fmla="*/ 1 h 21"/>
                  <a:gd name="T8" fmla="*/ 20 w 20"/>
                  <a:gd name="T9" fmla="*/ 10 h 21"/>
                </a:gdLst>
                <a:ahLst/>
                <a:cxnLst>
                  <a:cxn ang="0">
                    <a:pos x="T0" y="T1"/>
                  </a:cxn>
                  <a:cxn ang="0">
                    <a:pos x="T2" y="T3"/>
                  </a:cxn>
                  <a:cxn ang="0">
                    <a:pos x="T4" y="T5"/>
                  </a:cxn>
                  <a:cxn ang="0">
                    <a:pos x="T6" y="T7"/>
                  </a:cxn>
                  <a:cxn ang="0">
                    <a:pos x="T8" y="T9"/>
                  </a:cxn>
                </a:cxnLst>
                <a:rect l="0" t="0" r="r" b="b"/>
                <a:pathLst>
                  <a:path w="20" h="21">
                    <a:moveTo>
                      <a:pt x="20" y="10"/>
                    </a:moveTo>
                    <a:cubicBezTo>
                      <a:pt x="20" y="16"/>
                      <a:pt x="16" y="20"/>
                      <a:pt x="10" y="20"/>
                    </a:cubicBezTo>
                    <a:cubicBezTo>
                      <a:pt x="5" y="21"/>
                      <a:pt x="0" y="16"/>
                      <a:pt x="0" y="11"/>
                    </a:cubicBezTo>
                    <a:cubicBezTo>
                      <a:pt x="0" y="5"/>
                      <a:pt x="4" y="1"/>
                      <a:pt x="10" y="1"/>
                    </a:cubicBezTo>
                    <a:cubicBezTo>
                      <a:pt x="15" y="0"/>
                      <a:pt x="20" y="5"/>
                      <a:pt x="20" y="10"/>
                    </a:cubicBezTo>
                    <a:close/>
                  </a:path>
                </a:pathLst>
              </a:custGeom>
              <a:grpFill/>
              <a:ln w="19050" cap="flat" cmpd="sng">
                <a:solidFill>
                  <a:schemeClr val="bg1"/>
                </a:solidFill>
                <a:rou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08" name="未知">
                <a:hlinkClick r:id="" action="ppaction://macro?name=Slide1.未知_click" highlightClick="1"/>
                <a:hlinkHover r:id="" action="ppaction://noaction" highlightClick="1"/>
                <a:extLst>
                  <a:ext uri="{FF2B5EF4-FFF2-40B4-BE49-F238E27FC236}">
                    <a16:creationId xmlns:a16="http://schemas.microsoft.com/office/drawing/2014/main" id="{D81AF7D1-E8B9-4B0B-AD57-58CAE4DAE393}"/>
                  </a:ext>
                </a:extLst>
              </p:cNvPr>
              <p:cNvSpPr/>
              <p:nvPr/>
            </p:nvSpPr>
            <p:spPr bwMode="auto">
              <a:xfrm>
                <a:off x="5315281" y="3110115"/>
                <a:ext cx="53251" cy="42601"/>
              </a:xfrm>
              <a:custGeom>
                <a:avLst/>
                <a:gdLst>
                  <a:gd name="T0" fmla="*/ 8 w 9"/>
                  <a:gd name="T1" fmla="*/ 4 h 9"/>
                  <a:gd name="T2" fmla="*/ 4 w 9"/>
                  <a:gd name="T3" fmla="*/ 9 h 9"/>
                  <a:gd name="T4" fmla="*/ 0 w 9"/>
                  <a:gd name="T5" fmla="*/ 5 h 9"/>
                  <a:gd name="T6" fmla="*/ 4 w 9"/>
                  <a:gd name="T7" fmla="*/ 0 h 9"/>
                  <a:gd name="T8" fmla="*/ 8 w 9"/>
                  <a:gd name="T9" fmla="*/ 4 h 9"/>
                </a:gdLst>
                <a:ahLst/>
                <a:cxnLst>
                  <a:cxn ang="0">
                    <a:pos x="T0" y="T1"/>
                  </a:cxn>
                  <a:cxn ang="0">
                    <a:pos x="T2" y="T3"/>
                  </a:cxn>
                  <a:cxn ang="0">
                    <a:pos x="T4" y="T5"/>
                  </a:cxn>
                  <a:cxn ang="0">
                    <a:pos x="T6" y="T7"/>
                  </a:cxn>
                  <a:cxn ang="0">
                    <a:pos x="T8" y="T9"/>
                  </a:cxn>
                </a:cxnLst>
                <a:rect l="0" t="0" r="r" b="b"/>
                <a:pathLst>
                  <a:path w="9" h="9">
                    <a:moveTo>
                      <a:pt x="8" y="4"/>
                    </a:moveTo>
                    <a:cubicBezTo>
                      <a:pt x="9" y="7"/>
                      <a:pt x="7" y="9"/>
                      <a:pt x="4" y="9"/>
                    </a:cubicBezTo>
                    <a:cubicBezTo>
                      <a:pt x="2" y="9"/>
                      <a:pt x="0" y="7"/>
                      <a:pt x="0" y="5"/>
                    </a:cubicBezTo>
                    <a:cubicBezTo>
                      <a:pt x="0" y="2"/>
                      <a:pt x="2" y="0"/>
                      <a:pt x="4" y="0"/>
                    </a:cubicBezTo>
                    <a:cubicBezTo>
                      <a:pt x="6" y="0"/>
                      <a:pt x="8" y="2"/>
                      <a:pt x="8" y="4"/>
                    </a:cubicBezTo>
                    <a:close/>
                  </a:path>
                </a:pathLst>
              </a:custGeom>
              <a:solidFill>
                <a:schemeClr val="bg2"/>
              </a:solidFill>
              <a:ln w="19050" cap="flat" cmpd="sng">
                <a:solidFill>
                  <a:schemeClr val="bg1"/>
                </a:solidFill>
                <a:rou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09" name="Rectangle 435">
                <a:extLst>
                  <a:ext uri="{FF2B5EF4-FFF2-40B4-BE49-F238E27FC236}">
                    <a16:creationId xmlns:a16="http://schemas.microsoft.com/office/drawing/2014/main" id="{1F33DAE8-BA2D-4C3B-B4C1-A1791548C965}"/>
                  </a:ext>
                </a:extLst>
              </p:cNvPr>
              <p:cNvSpPr>
                <a:spLocks noChangeArrowheads="1"/>
              </p:cNvSpPr>
              <p:nvPr/>
            </p:nvSpPr>
            <p:spPr bwMode="auto">
              <a:xfrm>
                <a:off x="4809805" y="3046818"/>
                <a:ext cx="416128" cy="249676"/>
              </a:xfrm>
              <a:prstGeom prst="rect">
                <a:avLst/>
              </a:prstGeom>
              <a:noFill/>
              <a:ln w="9252">
                <a:noFill/>
                <a:miter lim="800000"/>
              </a:ln>
            </p:spPr>
            <p:txBody>
              <a:bodyPr wrap="none" lIns="0" tIns="0" rIns="0" bIns="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200" dirty="0">
                    <a:latin typeface="微软雅黑" panose="020B0503020204020204" pitchFamily="34" charset="-122"/>
                    <a:ea typeface="微软雅黑" panose="020B0503020204020204" pitchFamily="34" charset="-122"/>
                  </a:rPr>
                  <a:t>成都</a:t>
                </a:r>
              </a:p>
            </p:txBody>
          </p:sp>
          <p:sp>
            <p:nvSpPr>
              <p:cNvPr id="110" name="Rectangle 436">
                <a:extLst>
                  <a:ext uri="{FF2B5EF4-FFF2-40B4-BE49-F238E27FC236}">
                    <a16:creationId xmlns:a16="http://schemas.microsoft.com/office/drawing/2014/main" id="{C07A0F78-6FF5-4A19-BA21-F1E6D3463FE0}"/>
                  </a:ext>
                </a:extLst>
              </p:cNvPr>
              <p:cNvSpPr>
                <a:spLocks noChangeArrowheads="1"/>
              </p:cNvSpPr>
              <p:nvPr/>
            </p:nvSpPr>
            <p:spPr bwMode="auto">
              <a:xfrm>
                <a:off x="5216765" y="2556299"/>
                <a:ext cx="416129" cy="249677"/>
              </a:xfrm>
              <a:prstGeom prst="rect">
                <a:avLst/>
              </a:prstGeom>
              <a:noFill/>
              <a:ln w="9252">
                <a:noFill/>
                <a:miter lim="800000"/>
              </a:ln>
            </p:spPr>
            <p:txBody>
              <a:bodyPr wrap="none" lIns="0" tIns="0" rIns="0" bIns="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200">
                    <a:latin typeface="微软雅黑" panose="020B0503020204020204" pitchFamily="34" charset="-122"/>
                    <a:ea typeface="微软雅黑" panose="020B0503020204020204" pitchFamily="34" charset="-122"/>
                  </a:rPr>
                  <a:t>德阳</a:t>
                </a:r>
              </a:p>
            </p:txBody>
          </p:sp>
          <p:sp>
            <p:nvSpPr>
              <p:cNvPr id="111" name="Rectangle 437">
                <a:extLst>
                  <a:ext uri="{FF2B5EF4-FFF2-40B4-BE49-F238E27FC236}">
                    <a16:creationId xmlns:a16="http://schemas.microsoft.com/office/drawing/2014/main" id="{E505140D-2140-4722-9C9A-08C616197C9F}"/>
                  </a:ext>
                </a:extLst>
              </p:cNvPr>
              <p:cNvSpPr>
                <a:spLocks noChangeArrowheads="1"/>
              </p:cNvSpPr>
              <p:nvPr/>
            </p:nvSpPr>
            <p:spPr bwMode="auto">
              <a:xfrm>
                <a:off x="6947272" y="1800800"/>
                <a:ext cx="442667" cy="257571"/>
              </a:xfrm>
              <a:prstGeom prst="rect">
                <a:avLst/>
              </a:prstGeom>
              <a:noFill/>
              <a:ln w="9252">
                <a:noFill/>
                <a:miter lim="800000"/>
              </a:ln>
            </p:spPr>
            <p:txBody>
              <a:bodyPr wrap="none" lIns="0" tIns="0" rIns="0" bIns="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400" dirty="0">
                    <a:latin typeface="微软雅黑" panose="020B0503020204020204" pitchFamily="34" charset="-122"/>
                    <a:ea typeface="微软雅黑" panose="020B0503020204020204" pitchFamily="34" charset="-122"/>
                  </a:rPr>
                  <a:t>巴中</a:t>
                </a:r>
              </a:p>
            </p:txBody>
          </p:sp>
          <p:sp>
            <p:nvSpPr>
              <p:cNvPr id="112" name="Rectangle 438">
                <a:extLst>
                  <a:ext uri="{FF2B5EF4-FFF2-40B4-BE49-F238E27FC236}">
                    <a16:creationId xmlns:a16="http://schemas.microsoft.com/office/drawing/2014/main" id="{DB520A79-B234-4C5F-9042-D6BA0C9ADAE9}"/>
                  </a:ext>
                </a:extLst>
              </p:cNvPr>
              <p:cNvSpPr>
                <a:spLocks noChangeArrowheads="1"/>
              </p:cNvSpPr>
              <p:nvPr/>
            </p:nvSpPr>
            <p:spPr bwMode="auto">
              <a:xfrm>
                <a:off x="7349487" y="2295368"/>
                <a:ext cx="416129" cy="249677"/>
              </a:xfrm>
              <a:prstGeom prst="rect">
                <a:avLst/>
              </a:prstGeom>
              <a:noFill/>
              <a:ln w="9252">
                <a:noFill/>
                <a:miter lim="800000"/>
              </a:ln>
            </p:spPr>
            <p:txBody>
              <a:bodyPr wrap="none" lIns="0" tIns="0" rIns="0" bIns="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200">
                    <a:latin typeface="微软雅黑" panose="020B0503020204020204" pitchFamily="34" charset="-122"/>
                    <a:ea typeface="微软雅黑" panose="020B0503020204020204" pitchFamily="34" charset="-122"/>
                  </a:rPr>
                  <a:t>达州</a:t>
                </a:r>
              </a:p>
            </p:txBody>
          </p:sp>
          <p:sp>
            <p:nvSpPr>
              <p:cNvPr id="113" name="Rectangle 439">
                <a:extLst>
                  <a:ext uri="{FF2B5EF4-FFF2-40B4-BE49-F238E27FC236}">
                    <a16:creationId xmlns:a16="http://schemas.microsoft.com/office/drawing/2014/main" id="{DEEB9440-B62C-4F72-94F1-22DDD1726832}"/>
                  </a:ext>
                </a:extLst>
              </p:cNvPr>
              <p:cNvSpPr>
                <a:spLocks noChangeArrowheads="1"/>
              </p:cNvSpPr>
              <p:nvPr/>
            </p:nvSpPr>
            <p:spPr bwMode="auto">
              <a:xfrm>
                <a:off x="6122877" y="1771779"/>
                <a:ext cx="442667" cy="257571"/>
              </a:xfrm>
              <a:prstGeom prst="rect">
                <a:avLst/>
              </a:prstGeom>
              <a:noFill/>
              <a:ln w="9252">
                <a:noFill/>
                <a:miter lim="800000"/>
              </a:ln>
            </p:spPr>
            <p:txBody>
              <a:bodyPr wrap="none" lIns="0" tIns="0" rIns="0" bIns="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400" dirty="0">
                    <a:latin typeface="微软雅黑" panose="020B0503020204020204" pitchFamily="34" charset="-122"/>
                    <a:ea typeface="微软雅黑" panose="020B0503020204020204" pitchFamily="34" charset="-122"/>
                  </a:rPr>
                  <a:t>广元</a:t>
                </a:r>
              </a:p>
            </p:txBody>
          </p:sp>
          <p:sp>
            <p:nvSpPr>
              <p:cNvPr id="114" name="Rectangle 440">
                <a:extLst>
                  <a:ext uri="{FF2B5EF4-FFF2-40B4-BE49-F238E27FC236}">
                    <a16:creationId xmlns:a16="http://schemas.microsoft.com/office/drawing/2014/main" id="{6C9DF43C-023F-442C-A60D-77E1E66B161A}"/>
                  </a:ext>
                </a:extLst>
              </p:cNvPr>
              <p:cNvSpPr>
                <a:spLocks noChangeArrowheads="1"/>
              </p:cNvSpPr>
              <p:nvPr/>
            </p:nvSpPr>
            <p:spPr bwMode="auto">
              <a:xfrm>
                <a:off x="7032640" y="3110114"/>
                <a:ext cx="416129" cy="249677"/>
              </a:xfrm>
              <a:prstGeom prst="rect">
                <a:avLst/>
              </a:prstGeom>
              <a:noFill/>
              <a:ln w="9252">
                <a:noFill/>
                <a:miter lim="800000"/>
              </a:ln>
            </p:spPr>
            <p:txBody>
              <a:bodyPr wrap="none" lIns="0" tIns="0" rIns="0" bIns="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200">
                    <a:latin typeface="微软雅黑" panose="020B0503020204020204" pitchFamily="34" charset="-122"/>
                    <a:ea typeface="微软雅黑" panose="020B0503020204020204" pitchFamily="34" charset="-122"/>
                  </a:rPr>
                  <a:t>广安</a:t>
                </a:r>
              </a:p>
            </p:txBody>
          </p:sp>
          <p:sp>
            <p:nvSpPr>
              <p:cNvPr id="115" name="Rectangle 441">
                <a:extLst>
                  <a:ext uri="{FF2B5EF4-FFF2-40B4-BE49-F238E27FC236}">
                    <a16:creationId xmlns:a16="http://schemas.microsoft.com/office/drawing/2014/main" id="{52AFA9AE-F087-4752-B242-F718E366D7AD}"/>
                  </a:ext>
                </a:extLst>
              </p:cNvPr>
              <p:cNvSpPr>
                <a:spLocks noChangeArrowheads="1"/>
              </p:cNvSpPr>
              <p:nvPr/>
            </p:nvSpPr>
            <p:spPr bwMode="auto">
              <a:xfrm>
                <a:off x="6050151" y="3014262"/>
                <a:ext cx="416129" cy="249677"/>
              </a:xfrm>
              <a:prstGeom prst="rect">
                <a:avLst/>
              </a:prstGeom>
              <a:grpFill/>
              <a:ln w="9252">
                <a:noFill/>
                <a:miter lim="800000"/>
              </a:ln>
            </p:spPr>
            <p:txBody>
              <a:bodyPr wrap="none" lIns="0" tIns="0" rIns="0" bIns="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200">
                    <a:latin typeface="微软雅黑" panose="020B0503020204020204" pitchFamily="34" charset="-122"/>
                    <a:ea typeface="微软雅黑" panose="020B0503020204020204" pitchFamily="34" charset="-122"/>
                  </a:rPr>
                  <a:t>遂宁</a:t>
                </a:r>
              </a:p>
            </p:txBody>
          </p:sp>
          <p:sp>
            <p:nvSpPr>
              <p:cNvPr id="116" name="Rectangle 442">
                <a:extLst>
                  <a:ext uri="{FF2B5EF4-FFF2-40B4-BE49-F238E27FC236}">
                    <a16:creationId xmlns:a16="http://schemas.microsoft.com/office/drawing/2014/main" id="{D0A4FD2F-0A26-4B19-8D87-2C0007618826}"/>
                  </a:ext>
                </a:extLst>
              </p:cNvPr>
              <p:cNvSpPr>
                <a:spLocks noChangeArrowheads="1"/>
              </p:cNvSpPr>
              <p:nvPr/>
            </p:nvSpPr>
            <p:spPr bwMode="auto">
              <a:xfrm>
                <a:off x="5799870" y="3413649"/>
                <a:ext cx="416129" cy="249677"/>
              </a:xfrm>
              <a:prstGeom prst="rect">
                <a:avLst/>
              </a:prstGeom>
              <a:noFill/>
              <a:ln w="9252">
                <a:noFill/>
                <a:miter lim="800000"/>
              </a:ln>
            </p:spPr>
            <p:txBody>
              <a:bodyPr wrap="none" lIns="0" tIns="0" rIns="0" bIns="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200">
                    <a:latin typeface="微软雅黑" panose="020B0503020204020204" pitchFamily="34" charset="-122"/>
                    <a:ea typeface="微软雅黑" panose="020B0503020204020204" pitchFamily="34" charset="-122"/>
                  </a:rPr>
                  <a:t>资阳</a:t>
                </a:r>
              </a:p>
            </p:txBody>
          </p:sp>
          <p:sp>
            <p:nvSpPr>
              <p:cNvPr id="117" name="Rectangle 443">
                <a:extLst>
                  <a:ext uri="{FF2B5EF4-FFF2-40B4-BE49-F238E27FC236}">
                    <a16:creationId xmlns:a16="http://schemas.microsoft.com/office/drawing/2014/main" id="{F7FDFB27-40BF-4216-96D3-95B0AE2B49C0}"/>
                  </a:ext>
                </a:extLst>
              </p:cNvPr>
              <p:cNvSpPr>
                <a:spLocks noChangeArrowheads="1"/>
              </p:cNvSpPr>
              <p:nvPr/>
            </p:nvSpPr>
            <p:spPr bwMode="auto">
              <a:xfrm>
                <a:off x="5799870" y="3719845"/>
                <a:ext cx="416129" cy="249677"/>
              </a:xfrm>
              <a:prstGeom prst="rect">
                <a:avLst/>
              </a:prstGeom>
              <a:noFill/>
              <a:ln w="9252">
                <a:noFill/>
                <a:miter lim="800000"/>
              </a:ln>
            </p:spPr>
            <p:txBody>
              <a:bodyPr wrap="none" lIns="0" tIns="0" rIns="0" bIns="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200">
                    <a:latin typeface="微软雅黑" panose="020B0503020204020204" pitchFamily="34" charset="-122"/>
                    <a:ea typeface="微软雅黑" panose="020B0503020204020204" pitchFamily="34" charset="-122"/>
                  </a:rPr>
                  <a:t>内江</a:t>
                </a:r>
              </a:p>
            </p:txBody>
          </p:sp>
          <p:sp>
            <p:nvSpPr>
              <p:cNvPr id="118" name="Rectangle 444">
                <a:extLst>
                  <a:ext uri="{FF2B5EF4-FFF2-40B4-BE49-F238E27FC236}">
                    <a16:creationId xmlns:a16="http://schemas.microsoft.com/office/drawing/2014/main" id="{CF1B9908-53A1-4C30-9853-D6E10FD3994E}"/>
                  </a:ext>
                </a:extLst>
              </p:cNvPr>
              <p:cNvSpPr>
                <a:spLocks noChangeArrowheads="1"/>
              </p:cNvSpPr>
              <p:nvPr/>
            </p:nvSpPr>
            <p:spPr bwMode="auto">
              <a:xfrm>
                <a:off x="6274371" y="4575136"/>
                <a:ext cx="310957" cy="441549"/>
              </a:xfrm>
              <a:prstGeom prst="rect">
                <a:avLst/>
              </a:prstGeom>
              <a:noFill/>
              <a:ln w="9252">
                <a:noFill/>
                <a:miter lim="800000"/>
              </a:ln>
            </p:spPr>
            <p:txBody>
              <a:bodyPr wrap="square" lIns="0" tIns="0" rIns="0" bIns="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200" dirty="0">
                    <a:latin typeface="微软雅黑" panose="020B0503020204020204" pitchFamily="34" charset="-122"/>
                    <a:ea typeface="微软雅黑" panose="020B0503020204020204" pitchFamily="34" charset="-122"/>
                  </a:rPr>
                  <a:t>泸州</a:t>
                </a:r>
              </a:p>
            </p:txBody>
          </p:sp>
          <p:sp>
            <p:nvSpPr>
              <p:cNvPr id="119" name="Rectangle 445">
                <a:extLst>
                  <a:ext uri="{FF2B5EF4-FFF2-40B4-BE49-F238E27FC236}">
                    <a16:creationId xmlns:a16="http://schemas.microsoft.com/office/drawing/2014/main" id="{1D573502-77B7-4B1F-851C-9AD9007748E8}"/>
                  </a:ext>
                </a:extLst>
              </p:cNvPr>
              <p:cNvSpPr>
                <a:spLocks noChangeArrowheads="1"/>
              </p:cNvSpPr>
              <p:nvPr/>
            </p:nvSpPr>
            <p:spPr bwMode="auto">
              <a:xfrm>
                <a:off x="5772532" y="4623909"/>
                <a:ext cx="416128" cy="249676"/>
              </a:xfrm>
              <a:prstGeom prst="rect">
                <a:avLst/>
              </a:prstGeom>
              <a:noFill/>
              <a:ln w="9252">
                <a:noFill/>
                <a:miter lim="800000"/>
              </a:ln>
            </p:spPr>
            <p:txBody>
              <a:bodyPr wrap="none" lIns="0" tIns="0" rIns="0" bIns="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200" dirty="0">
                    <a:latin typeface="微软雅黑" panose="020B0503020204020204" pitchFamily="34" charset="-122"/>
                    <a:ea typeface="微软雅黑" panose="020B0503020204020204" pitchFamily="34" charset="-122"/>
                  </a:rPr>
                  <a:t>宜宾</a:t>
                </a:r>
              </a:p>
            </p:txBody>
          </p:sp>
          <p:sp>
            <p:nvSpPr>
              <p:cNvPr id="122" name="Rectangle 448">
                <a:extLst>
                  <a:ext uri="{FF2B5EF4-FFF2-40B4-BE49-F238E27FC236}">
                    <a16:creationId xmlns:a16="http://schemas.microsoft.com/office/drawing/2014/main" id="{0C13FBB0-2A8D-460C-B509-AF3A4E709793}"/>
                  </a:ext>
                </a:extLst>
              </p:cNvPr>
              <p:cNvSpPr>
                <a:spLocks noChangeArrowheads="1"/>
              </p:cNvSpPr>
              <p:nvPr/>
            </p:nvSpPr>
            <p:spPr bwMode="auto">
              <a:xfrm>
                <a:off x="5110261" y="3429624"/>
                <a:ext cx="416129" cy="249677"/>
              </a:xfrm>
              <a:prstGeom prst="rect">
                <a:avLst/>
              </a:prstGeom>
              <a:grpFill/>
              <a:ln w="9252">
                <a:noFill/>
                <a:miter lim="800000"/>
              </a:ln>
            </p:spPr>
            <p:txBody>
              <a:bodyPr wrap="none" lIns="0" tIns="0" rIns="0" bIns="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200">
                    <a:latin typeface="微软雅黑" panose="020B0503020204020204" pitchFamily="34" charset="-122"/>
                    <a:ea typeface="微软雅黑" panose="020B0503020204020204" pitchFamily="34" charset="-122"/>
                  </a:rPr>
                  <a:t>眉山</a:t>
                </a:r>
              </a:p>
            </p:txBody>
          </p:sp>
          <p:sp>
            <p:nvSpPr>
              <p:cNvPr id="123" name="Rectangle 449">
                <a:extLst>
                  <a:ext uri="{FF2B5EF4-FFF2-40B4-BE49-F238E27FC236}">
                    <a16:creationId xmlns:a16="http://schemas.microsoft.com/office/drawing/2014/main" id="{D03EA173-51DF-4514-9D7F-A6D302E6842B}"/>
                  </a:ext>
                </a:extLst>
              </p:cNvPr>
              <p:cNvSpPr>
                <a:spLocks noChangeArrowheads="1"/>
              </p:cNvSpPr>
              <p:nvPr/>
            </p:nvSpPr>
            <p:spPr bwMode="auto">
              <a:xfrm>
                <a:off x="3930958" y="5111250"/>
                <a:ext cx="410368" cy="246221"/>
              </a:xfrm>
              <a:prstGeom prst="rect">
                <a:avLst/>
              </a:prstGeom>
              <a:noFill/>
              <a:ln w="9252">
                <a:noFill/>
                <a:miter lim="800000"/>
              </a:ln>
            </p:spPr>
            <p:txBody>
              <a:bodyPr wrap="none" lIns="0" tIns="0" rIns="0" bIns="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600" dirty="0">
                    <a:latin typeface="微软雅黑" panose="020B0503020204020204" pitchFamily="34" charset="-122"/>
                    <a:ea typeface="微软雅黑" panose="020B0503020204020204" pitchFamily="34" charset="-122"/>
                  </a:rPr>
                  <a:t>凉山</a:t>
                </a:r>
              </a:p>
            </p:txBody>
          </p:sp>
          <p:sp>
            <p:nvSpPr>
              <p:cNvPr id="124" name="Rectangle 450">
                <a:extLst>
                  <a:ext uri="{FF2B5EF4-FFF2-40B4-BE49-F238E27FC236}">
                    <a16:creationId xmlns:a16="http://schemas.microsoft.com/office/drawing/2014/main" id="{0C81D687-CD39-463D-999D-EB8C5408ACB6}"/>
                  </a:ext>
                </a:extLst>
              </p:cNvPr>
              <p:cNvSpPr>
                <a:spLocks noChangeArrowheads="1"/>
              </p:cNvSpPr>
              <p:nvPr/>
            </p:nvSpPr>
            <p:spPr bwMode="auto">
              <a:xfrm>
                <a:off x="4031920" y="1893319"/>
                <a:ext cx="410367" cy="246221"/>
              </a:xfrm>
              <a:prstGeom prst="rect">
                <a:avLst/>
              </a:prstGeom>
              <a:noFill/>
              <a:ln w="9252">
                <a:noFill/>
                <a:miter lim="800000"/>
              </a:ln>
            </p:spPr>
            <p:txBody>
              <a:bodyPr wrap="none" lIns="0" tIns="0" rIns="0" bIns="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600">
                    <a:latin typeface="微软雅黑" panose="020B0503020204020204" pitchFamily="34" charset="-122"/>
                    <a:ea typeface="微软雅黑" panose="020B0503020204020204" pitchFamily="34" charset="-122"/>
                  </a:rPr>
                  <a:t>阿坝</a:t>
                </a:r>
              </a:p>
            </p:txBody>
          </p:sp>
          <p:sp>
            <p:nvSpPr>
              <p:cNvPr id="125" name="Rectangle 451">
                <a:extLst>
                  <a:ext uri="{FF2B5EF4-FFF2-40B4-BE49-F238E27FC236}">
                    <a16:creationId xmlns:a16="http://schemas.microsoft.com/office/drawing/2014/main" id="{4B7979BC-BBC5-4298-95A7-30A1B8D05C89}"/>
                  </a:ext>
                </a:extLst>
              </p:cNvPr>
              <p:cNvSpPr>
                <a:spLocks noChangeArrowheads="1"/>
              </p:cNvSpPr>
              <p:nvPr/>
            </p:nvSpPr>
            <p:spPr bwMode="auto">
              <a:xfrm>
                <a:off x="4351415" y="3646705"/>
                <a:ext cx="273479" cy="441549"/>
              </a:xfrm>
              <a:prstGeom prst="rect">
                <a:avLst/>
              </a:prstGeom>
              <a:noFill/>
              <a:ln w="9252">
                <a:noFill/>
                <a:miter lim="800000"/>
              </a:ln>
            </p:spPr>
            <p:txBody>
              <a:bodyPr wrap="square" lIns="0" tIns="0" rIns="0" bIns="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200" dirty="0">
                    <a:latin typeface="微软雅黑" panose="020B0503020204020204" pitchFamily="34" charset="-122"/>
                    <a:ea typeface="微软雅黑" panose="020B0503020204020204" pitchFamily="34" charset="-122"/>
                  </a:rPr>
                  <a:t>雅安</a:t>
                </a:r>
              </a:p>
            </p:txBody>
          </p:sp>
          <p:sp>
            <p:nvSpPr>
              <p:cNvPr id="130" name="未知">
                <a:hlinkClick r:id="" action="ppaction://macro?name=Slide1.乐山_click" highlightClick="1"/>
                <a:hlinkHover r:id="" action="ppaction://noaction" highlightClick="1"/>
                <a:extLst>
                  <a:ext uri="{FF2B5EF4-FFF2-40B4-BE49-F238E27FC236}">
                    <a16:creationId xmlns:a16="http://schemas.microsoft.com/office/drawing/2014/main" id="{2CE9AE31-B607-42CE-8CF1-8FA189782DB6}"/>
                  </a:ext>
                </a:extLst>
              </p:cNvPr>
              <p:cNvSpPr/>
              <p:nvPr/>
            </p:nvSpPr>
            <p:spPr bwMode="auto">
              <a:xfrm>
                <a:off x="4713021" y="3590707"/>
                <a:ext cx="830723" cy="1301999"/>
              </a:xfrm>
              <a:custGeom>
                <a:avLst/>
                <a:gdLst>
                  <a:gd name="T0" fmla="*/ 90 w 152"/>
                  <a:gd name="T1" fmla="*/ 213 h 238"/>
                  <a:gd name="T2" fmla="*/ 91 w 152"/>
                  <a:gd name="T3" fmla="*/ 213 h 238"/>
                  <a:gd name="T4" fmla="*/ 101 w 152"/>
                  <a:gd name="T5" fmla="*/ 192 h 238"/>
                  <a:gd name="T6" fmla="*/ 127 w 152"/>
                  <a:gd name="T7" fmla="*/ 181 h 238"/>
                  <a:gd name="T8" fmla="*/ 132 w 152"/>
                  <a:gd name="T9" fmla="*/ 174 h 238"/>
                  <a:gd name="T10" fmla="*/ 135 w 152"/>
                  <a:gd name="T11" fmla="*/ 154 h 238"/>
                  <a:gd name="T12" fmla="*/ 144 w 152"/>
                  <a:gd name="T13" fmla="*/ 133 h 238"/>
                  <a:gd name="T14" fmla="*/ 133 w 152"/>
                  <a:gd name="T15" fmla="*/ 112 h 238"/>
                  <a:gd name="T16" fmla="*/ 138 w 152"/>
                  <a:gd name="T17" fmla="*/ 106 h 238"/>
                  <a:gd name="T18" fmla="*/ 133 w 152"/>
                  <a:gd name="T19" fmla="*/ 93 h 238"/>
                  <a:gd name="T20" fmla="*/ 134 w 152"/>
                  <a:gd name="T21" fmla="*/ 83 h 238"/>
                  <a:gd name="T22" fmla="*/ 138 w 152"/>
                  <a:gd name="T23" fmla="*/ 73 h 238"/>
                  <a:gd name="T24" fmla="*/ 149 w 152"/>
                  <a:gd name="T25" fmla="*/ 66 h 238"/>
                  <a:gd name="T26" fmla="*/ 146 w 152"/>
                  <a:gd name="T27" fmla="*/ 53 h 238"/>
                  <a:gd name="T28" fmla="*/ 133 w 152"/>
                  <a:gd name="T29" fmla="*/ 36 h 238"/>
                  <a:gd name="T30" fmla="*/ 118 w 152"/>
                  <a:gd name="T31" fmla="*/ 42 h 238"/>
                  <a:gd name="T32" fmla="*/ 101 w 152"/>
                  <a:gd name="T33" fmla="*/ 50 h 238"/>
                  <a:gd name="T34" fmla="*/ 90 w 152"/>
                  <a:gd name="T35" fmla="*/ 40 h 238"/>
                  <a:gd name="T36" fmla="*/ 88 w 152"/>
                  <a:gd name="T37" fmla="*/ 32 h 238"/>
                  <a:gd name="T38" fmla="*/ 67 w 152"/>
                  <a:gd name="T39" fmla="*/ 32 h 238"/>
                  <a:gd name="T40" fmla="*/ 52 w 152"/>
                  <a:gd name="T41" fmla="*/ 44 h 238"/>
                  <a:gd name="T42" fmla="*/ 40 w 152"/>
                  <a:gd name="T43" fmla="*/ 45 h 238"/>
                  <a:gd name="T44" fmla="*/ 37 w 152"/>
                  <a:gd name="T45" fmla="*/ 58 h 238"/>
                  <a:gd name="T46" fmla="*/ 18 w 152"/>
                  <a:gd name="T47" fmla="*/ 99 h 238"/>
                  <a:gd name="T48" fmla="*/ 0 w 152"/>
                  <a:gd name="T49" fmla="*/ 103 h 238"/>
                  <a:gd name="T50" fmla="*/ 2 w 152"/>
                  <a:gd name="T51" fmla="*/ 115 h 238"/>
                  <a:gd name="T52" fmla="*/ 8 w 152"/>
                  <a:gd name="T53" fmla="*/ 131 h 238"/>
                  <a:gd name="T54" fmla="*/ 8 w 152"/>
                  <a:gd name="T55" fmla="*/ 170 h 238"/>
                  <a:gd name="T56" fmla="*/ 31 w 152"/>
                  <a:gd name="T57" fmla="*/ 189 h 238"/>
                  <a:gd name="T58" fmla="*/ 54 w 152"/>
                  <a:gd name="T59" fmla="*/ 213 h 238"/>
                  <a:gd name="T60" fmla="*/ 69 w 152"/>
                  <a:gd name="T61" fmla="*/ 218 h 238"/>
                  <a:gd name="T62" fmla="*/ 100 w 152"/>
                  <a:gd name="T63" fmla="*/ 220 h 238"/>
                  <a:gd name="T64" fmla="*/ 114 w 152"/>
                  <a:gd name="T65" fmla="*/ 222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2" h="238">
                    <a:moveTo>
                      <a:pt x="90" y="213"/>
                    </a:moveTo>
                    <a:cubicBezTo>
                      <a:pt x="90" y="213"/>
                      <a:pt x="91" y="213"/>
                      <a:pt x="91" y="213"/>
                    </a:cubicBezTo>
                    <a:cubicBezTo>
                      <a:pt x="95" y="211"/>
                      <a:pt x="104" y="203"/>
                      <a:pt x="101" y="192"/>
                    </a:cubicBezTo>
                    <a:cubicBezTo>
                      <a:pt x="98" y="179"/>
                      <a:pt x="117" y="176"/>
                      <a:pt x="127" y="181"/>
                    </a:cubicBezTo>
                    <a:cubicBezTo>
                      <a:pt x="127" y="181"/>
                      <a:pt x="135" y="179"/>
                      <a:pt x="132" y="174"/>
                    </a:cubicBezTo>
                    <a:cubicBezTo>
                      <a:pt x="135" y="154"/>
                      <a:pt x="135" y="154"/>
                      <a:pt x="135" y="154"/>
                    </a:cubicBezTo>
                    <a:cubicBezTo>
                      <a:pt x="144" y="133"/>
                      <a:pt x="144" y="133"/>
                      <a:pt x="144" y="133"/>
                    </a:cubicBezTo>
                    <a:cubicBezTo>
                      <a:pt x="144" y="133"/>
                      <a:pt x="152" y="122"/>
                      <a:pt x="133" y="112"/>
                    </a:cubicBezTo>
                    <a:cubicBezTo>
                      <a:pt x="138" y="106"/>
                      <a:pt x="138" y="106"/>
                      <a:pt x="138" y="106"/>
                    </a:cubicBezTo>
                    <a:cubicBezTo>
                      <a:pt x="138" y="106"/>
                      <a:pt x="149" y="99"/>
                      <a:pt x="133" y="93"/>
                    </a:cubicBezTo>
                    <a:cubicBezTo>
                      <a:pt x="133" y="93"/>
                      <a:pt x="126" y="86"/>
                      <a:pt x="134" y="83"/>
                    </a:cubicBezTo>
                    <a:cubicBezTo>
                      <a:pt x="138" y="73"/>
                      <a:pt x="138" y="73"/>
                      <a:pt x="138" y="73"/>
                    </a:cubicBezTo>
                    <a:cubicBezTo>
                      <a:pt x="149" y="66"/>
                      <a:pt x="149" y="66"/>
                      <a:pt x="149" y="66"/>
                    </a:cubicBezTo>
                    <a:cubicBezTo>
                      <a:pt x="146" y="53"/>
                      <a:pt x="146" y="53"/>
                      <a:pt x="146" y="53"/>
                    </a:cubicBezTo>
                    <a:cubicBezTo>
                      <a:pt x="133" y="36"/>
                      <a:pt x="133" y="36"/>
                      <a:pt x="133" y="36"/>
                    </a:cubicBezTo>
                    <a:cubicBezTo>
                      <a:pt x="133" y="36"/>
                      <a:pt x="126" y="0"/>
                      <a:pt x="118" y="42"/>
                    </a:cubicBezTo>
                    <a:cubicBezTo>
                      <a:pt x="118" y="42"/>
                      <a:pt x="107" y="50"/>
                      <a:pt x="101" y="50"/>
                    </a:cubicBezTo>
                    <a:cubicBezTo>
                      <a:pt x="90" y="40"/>
                      <a:pt x="90" y="40"/>
                      <a:pt x="90" y="40"/>
                    </a:cubicBezTo>
                    <a:cubicBezTo>
                      <a:pt x="88" y="32"/>
                      <a:pt x="88" y="32"/>
                      <a:pt x="88" y="32"/>
                    </a:cubicBezTo>
                    <a:cubicBezTo>
                      <a:pt x="88" y="32"/>
                      <a:pt x="73" y="5"/>
                      <a:pt x="67" y="32"/>
                    </a:cubicBezTo>
                    <a:cubicBezTo>
                      <a:pt x="67" y="32"/>
                      <a:pt x="60" y="44"/>
                      <a:pt x="52" y="44"/>
                    </a:cubicBezTo>
                    <a:cubicBezTo>
                      <a:pt x="40" y="45"/>
                      <a:pt x="40" y="45"/>
                      <a:pt x="40" y="45"/>
                    </a:cubicBezTo>
                    <a:cubicBezTo>
                      <a:pt x="40" y="45"/>
                      <a:pt x="37" y="49"/>
                      <a:pt x="37" y="58"/>
                    </a:cubicBezTo>
                    <a:cubicBezTo>
                      <a:pt x="37" y="67"/>
                      <a:pt x="33" y="99"/>
                      <a:pt x="18" y="99"/>
                    </a:cubicBezTo>
                    <a:cubicBezTo>
                      <a:pt x="2" y="98"/>
                      <a:pt x="0" y="103"/>
                      <a:pt x="0" y="103"/>
                    </a:cubicBezTo>
                    <a:cubicBezTo>
                      <a:pt x="0" y="103"/>
                      <a:pt x="5" y="105"/>
                      <a:pt x="2" y="115"/>
                    </a:cubicBezTo>
                    <a:cubicBezTo>
                      <a:pt x="2" y="115"/>
                      <a:pt x="12" y="114"/>
                      <a:pt x="8" y="131"/>
                    </a:cubicBezTo>
                    <a:cubicBezTo>
                      <a:pt x="5" y="148"/>
                      <a:pt x="8" y="170"/>
                      <a:pt x="8" y="170"/>
                    </a:cubicBezTo>
                    <a:cubicBezTo>
                      <a:pt x="8" y="170"/>
                      <a:pt x="9" y="221"/>
                      <a:pt x="31" y="189"/>
                    </a:cubicBezTo>
                    <a:cubicBezTo>
                      <a:pt x="53" y="157"/>
                      <a:pt x="54" y="213"/>
                      <a:pt x="54" y="213"/>
                    </a:cubicBezTo>
                    <a:cubicBezTo>
                      <a:pt x="54" y="213"/>
                      <a:pt x="55" y="238"/>
                      <a:pt x="69" y="218"/>
                    </a:cubicBezTo>
                    <a:cubicBezTo>
                      <a:pt x="82" y="197"/>
                      <a:pt x="100" y="220"/>
                      <a:pt x="100" y="220"/>
                    </a:cubicBezTo>
                    <a:cubicBezTo>
                      <a:pt x="100" y="220"/>
                      <a:pt x="103" y="232"/>
                      <a:pt x="114" y="222"/>
                    </a:cubicBezTo>
                  </a:path>
                </a:pathLst>
              </a:custGeom>
              <a:grpFill/>
              <a:ln w="19050" cap="flat" cmpd="sng">
                <a:solidFill>
                  <a:schemeClr val="bg1"/>
                </a:solidFill>
                <a:rou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p>
            </p:txBody>
          </p:sp>
          <p:sp>
            <p:nvSpPr>
              <p:cNvPr id="126" name="Rectangle 452">
                <a:extLst>
                  <a:ext uri="{FF2B5EF4-FFF2-40B4-BE49-F238E27FC236}">
                    <a16:creationId xmlns:a16="http://schemas.microsoft.com/office/drawing/2014/main" id="{4F9A30BD-B202-4113-887C-C115342EF1CF}"/>
                  </a:ext>
                </a:extLst>
              </p:cNvPr>
              <p:cNvSpPr>
                <a:spLocks noChangeArrowheads="1"/>
              </p:cNvSpPr>
              <p:nvPr/>
            </p:nvSpPr>
            <p:spPr bwMode="auto">
              <a:xfrm>
                <a:off x="1984399" y="2143600"/>
                <a:ext cx="654025" cy="246221"/>
              </a:xfrm>
              <a:prstGeom prst="rect">
                <a:avLst/>
              </a:prstGeom>
              <a:grpFill/>
              <a:ln w="9252">
                <a:noFill/>
                <a:miter lim="800000"/>
              </a:ln>
            </p:spPr>
            <p:txBody>
              <a:bodyPr wrap="none" lIns="0" tIns="0" rIns="0" bIns="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600">
                    <a:latin typeface="微软雅黑" panose="020B0503020204020204" pitchFamily="34" charset="-122"/>
                    <a:ea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rPr>
                  <a:t>甘孜</a:t>
                </a:r>
              </a:p>
            </p:txBody>
          </p:sp>
          <p:sp>
            <p:nvSpPr>
              <p:cNvPr id="127" name="Rectangle 458">
                <a:extLst>
                  <a:ext uri="{FF2B5EF4-FFF2-40B4-BE49-F238E27FC236}">
                    <a16:creationId xmlns:a16="http://schemas.microsoft.com/office/drawing/2014/main" id="{8ADE89FD-B078-4C48-82FF-29773709B22E}"/>
                  </a:ext>
                </a:extLst>
              </p:cNvPr>
              <p:cNvSpPr>
                <a:spLocks noChangeArrowheads="1"/>
              </p:cNvSpPr>
              <p:nvPr/>
            </p:nvSpPr>
            <p:spPr bwMode="auto">
              <a:xfrm>
                <a:off x="6489092" y="2585580"/>
                <a:ext cx="416128" cy="249676"/>
              </a:xfrm>
              <a:prstGeom prst="rect">
                <a:avLst/>
              </a:prstGeom>
              <a:noFill/>
              <a:ln w="9252">
                <a:noFill/>
                <a:miter lim="800000"/>
              </a:ln>
            </p:spPr>
            <p:txBody>
              <a:bodyPr wrap="none" lIns="0" tIns="0" rIns="0" bIns="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200" dirty="0">
                    <a:latin typeface="微软雅黑" panose="020B0503020204020204" pitchFamily="34" charset="-122"/>
                    <a:ea typeface="微软雅黑" panose="020B0503020204020204" pitchFamily="34" charset="-122"/>
                  </a:rPr>
                  <a:t>南充</a:t>
                </a:r>
              </a:p>
            </p:txBody>
          </p:sp>
          <p:sp>
            <p:nvSpPr>
              <p:cNvPr id="128" name="Rectangle 459">
                <a:extLst>
                  <a:ext uri="{FF2B5EF4-FFF2-40B4-BE49-F238E27FC236}">
                    <a16:creationId xmlns:a16="http://schemas.microsoft.com/office/drawing/2014/main" id="{3CD47CB8-8DE0-414B-9C58-F1D9FCFD2725}"/>
                  </a:ext>
                </a:extLst>
              </p:cNvPr>
              <p:cNvSpPr>
                <a:spLocks noChangeArrowheads="1"/>
              </p:cNvSpPr>
              <p:nvPr/>
            </p:nvSpPr>
            <p:spPr bwMode="auto">
              <a:xfrm>
                <a:off x="5799870" y="2447135"/>
                <a:ext cx="416129" cy="249677"/>
              </a:xfrm>
              <a:prstGeom prst="rect">
                <a:avLst/>
              </a:prstGeom>
              <a:noFill/>
              <a:ln w="9252">
                <a:noFill/>
                <a:miter lim="800000"/>
              </a:ln>
            </p:spPr>
            <p:txBody>
              <a:bodyPr wrap="none" lIns="0" tIns="0" rIns="0" bIns="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200">
                    <a:latin typeface="微软雅黑" panose="020B0503020204020204" pitchFamily="34" charset="-122"/>
                    <a:ea typeface="微软雅黑" panose="020B0503020204020204" pitchFamily="34" charset="-122"/>
                  </a:rPr>
                  <a:t>绵阳</a:t>
                </a:r>
              </a:p>
            </p:txBody>
          </p:sp>
          <p:sp>
            <p:nvSpPr>
              <p:cNvPr id="129" name="Rectangle 460">
                <a:extLst>
                  <a:ext uri="{FF2B5EF4-FFF2-40B4-BE49-F238E27FC236}">
                    <a16:creationId xmlns:a16="http://schemas.microsoft.com/office/drawing/2014/main" id="{6FAC9D29-E17A-4CA4-A7BB-10BDE5C8B6BC}"/>
                  </a:ext>
                </a:extLst>
              </p:cNvPr>
              <p:cNvSpPr>
                <a:spLocks noChangeArrowheads="1"/>
              </p:cNvSpPr>
              <p:nvPr/>
            </p:nvSpPr>
            <p:spPr bwMode="auto">
              <a:xfrm>
                <a:off x="3644353" y="6078740"/>
                <a:ext cx="569143" cy="220774"/>
              </a:xfrm>
              <a:prstGeom prst="rect">
                <a:avLst/>
              </a:prstGeom>
              <a:noFill/>
              <a:ln w="9252">
                <a:noFill/>
                <a:miter lim="800000"/>
              </a:ln>
            </p:spPr>
            <p:txBody>
              <a:bodyPr wrap="none" lIns="0" tIns="0" rIns="0" bIns="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200" dirty="0">
                    <a:latin typeface="微软雅黑" panose="020B0503020204020204" pitchFamily="34" charset="-122"/>
                    <a:ea typeface="微软雅黑" panose="020B0503020204020204" pitchFamily="34" charset="-122"/>
                  </a:rPr>
                  <a:t>攀枝花</a:t>
                </a:r>
              </a:p>
            </p:txBody>
          </p:sp>
          <p:sp>
            <p:nvSpPr>
              <p:cNvPr id="120" name="Rectangle 446">
                <a:extLst>
                  <a:ext uri="{FF2B5EF4-FFF2-40B4-BE49-F238E27FC236}">
                    <a16:creationId xmlns:a16="http://schemas.microsoft.com/office/drawing/2014/main" id="{CEE9581E-0FAF-46C7-B8B4-A67DBFF8D7E5}"/>
                  </a:ext>
                </a:extLst>
              </p:cNvPr>
              <p:cNvSpPr>
                <a:spLocks noChangeArrowheads="1"/>
              </p:cNvSpPr>
              <p:nvPr/>
            </p:nvSpPr>
            <p:spPr bwMode="auto">
              <a:xfrm>
                <a:off x="5661415" y="4028623"/>
                <a:ext cx="416128" cy="249676"/>
              </a:xfrm>
              <a:prstGeom prst="rect">
                <a:avLst/>
              </a:prstGeom>
              <a:noFill/>
              <a:ln w="9252">
                <a:noFill/>
                <a:miter lim="800000"/>
              </a:ln>
            </p:spPr>
            <p:txBody>
              <a:bodyPr wrap="none" lIns="0" tIns="0" rIns="0" bIns="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200" dirty="0">
                    <a:latin typeface="微软雅黑" panose="020B0503020204020204" pitchFamily="34" charset="-122"/>
                    <a:ea typeface="微软雅黑" panose="020B0503020204020204" pitchFamily="34" charset="-122"/>
                  </a:rPr>
                  <a:t>自贡</a:t>
                </a:r>
              </a:p>
            </p:txBody>
          </p:sp>
          <p:sp>
            <p:nvSpPr>
              <p:cNvPr id="121" name="Rectangle 447">
                <a:extLst>
                  <a:ext uri="{FF2B5EF4-FFF2-40B4-BE49-F238E27FC236}">
                    <a16:creationId xmlns:a16="http://schemas.microsoft.com/office/drawing/2014/main" id="{2EC9078B-A202-44B9-B5FE-80218AA5D6E9}"/>
                  </a:ext>
                </a:extLst>
              </p:cNvPr>
              <p:cNvSpPr>
                <a:spLocks noChangeArrowheads="1"/>
              </p:cNvSpPr>
              <p:nvPr/>
            </p:nvSpPr>
            <p:spPr bwMode="auto">
              <a:xfrm>
                <a:off x="4932476" y="4101922"/>
                <a:ext cx="426012" cy="255608"/>
              </a:xfrm>
              <a:prstGeom prst="rect">
                <a:avLst/>
              </a:prstGeom>
              <a:noFill/>
              <a:ln w="9252">
                <a:noFill/>
                <a:miter lim="800000"/>
              </a:ln>
            </p:spPr>
            <p:txBody>
              <a:bodyPr wrap="none" lIns="0" tIns="0" rIns="0" bIns="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000" dirty="0"/>
                  <a:t>乐山</a:t>
                </a:r>
              </a:p>
            </p:txBody>
          </p:sp>
        </p:grpSp>
        <p:sp>
          <p:nvSpPr>
            <p:cNvPr id="23" name="标注: 线形(带强调线) 22">
              <a:extLst>
                <a:ext uri="{FF2B5EF4-FFF2-40B4-BE49-F238E27FC236}">
                  <a16:creationId xmlns:a16="http://schemas.microsoft.com/office/drawing/2014/main" id="{4DFFAD60-C63A-47A5-BEE1-88BFECECD9A2}"/>
                </a:ext>
              </a:extLst>
            </p:cNvPr>
            <p:cNvSpPr/>
            <p:nvPr/>
          </p:nvSpPr>
          <p:spPr>
            <a:xfrm>
              <a:off x="7376873" y="2136326"/>
              <a:ext cx="1995183" cy="579046"/>
            </a:xfrm>
            <a:prstGeom prst="accentCallout1">
              <a:avLst>
                <a:gd name="adj1" fmla="val 33555"/>
                <a:gd name="adj2" fmla="val -8810"/>
                <a:gd name="adj3" fmla="val 144257"/>
                <a:gd name="adj4" fmla="val -123620"/>
              </a:avLst>
            </a:prstGeom>
            <a:solidFill>
              <a:schemeClr val="bg1"/>
            </a:solidFill>
            <a:ln>
              <a:solidFill>
                <a:schemeClr val="tx2"/>
              </a:solidFill>
            </a:ln>
            <a:effectLst>
              <a:outerShdw blurRad="50800" dist="38100" dir="2700000" algn="tl" rotWithShape="0">
                <a:prstClr val="black">
                  <a:alpha val="40000"/>
                </a:prst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latin typeface="+mn-ea"/>
                </a:rPr>
                <a:t>绵阳中考总分增加</a:t>
              </a:r>
              <a:r>
                <a:rPr lang="en-US" altLang="zh-CN" sz="1600" dirty="0">
                  <a:solidFill>
                    <a:schemeClr val="tx1"/>
                  </a:solidFill>
                  <a:latin typeface="+mn-ea"/>
                </a:rPr>
                <a:t>100</a:t>
              </a:r>
              <a:r>
                <a:rPr lang="zh-CN" altLang="en-US" sz="1600" dirty="0">
                  <a:solidFill>
                    <a:schemeClr val="tx1"/>
                  </a:solidFill>
                  <a:latin typeface="+mn-ea"/>
                </a:rPr>
                <a:t>分</a:t>
              </a:r>
            </a:p>
          </p:txBody>
        </p:sp>
        <p:sp>
          <p:nvSpPr>
            <p:cNvPr id="131" name="标注: 线形(带强调线) 130">
              <a:extLst>
                <a:ext uri="{FF2B5EF4-FFF2-40B4-BE49-F238E27FC236}">
                  <a16:creationId xmlns:a16="http://schemas.microsoft.com/office/drawing/2014/main" id="{D5CC1E8C-5F0D-49B1-BA8F-5557E199AA80}"/>
                </a:ext>
              </a:extLst>
            </p:cNvPr>
            <p:cNvSpPr/>
            <p:nvPr/>
          </p:nvSpPr>
          <p:spPr>
            <a:xfrm>
              <a:off x="7791757" y="3585285"/>
              <a:ext cx="1995183" cy="836136"/>
            </a:xfrm>
            <a:prstGeom prst="accentCallout1">
              <a:avLst>
                <a:gd name="adj1" fmla="val 18750"/>
                <a:gd name="adj2" fmla="val -8333"/>
                <a:gd name="adj3" fmla="val 8729"/>
                <a:gd name="adj4" fmla="val -161335"/>
              </a:avLst>
            </a:prstGeom>
            <a:solidFill>
              <a:schemeClr val="bg1"/>
            </a:solidFill>
            <a:ln>
              <a:solidFill>
                <a:schemeClr val="tx2"/>
              </a:solidFill>
            </a:ln>
            <a:effectLst>
              <a:outerShdw blurRad="50800" dist="38100" dir="2700000" algn="tl" rotWithShape="0">
                <a:prstClr val="black">
                  <a:alpha val="40000"/>
                </a:prst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600" dirty="0">
                <a:solidFill>
                  <a:schemeClr val="tx1"/>
                </a:solidFill>
                <a:latin typeface="+mn-ea"/>
              </a:endParaRPr>
            </a:p>
            <a:p>
              <a:pPr algn="ctr"/>
              <a:r>
                <a:rPr lang="zh-CN" altLang="en-US" sz="1600" dirty="0">
                  <a:solidFill>
                    <a:schemeClr val="tx1"/>
                  </a:solidFill>
                  <a:latin typeface="+mn-ea"/>
                </a:rPr>
                <a:t>成都中考体育增加</a:t>
              </a:r>
              <a:r>
                <a:rPr lang="en-US" altLang="zh-CN" sz="1600" dirty="0">
                  <a:solidFill>
                    <a:schemeClr val="tx1"/>
                  </a:solidFill>
                  <a:latin typeface="+mn-ea"/>
                </a:rPr>
                <a:t>10</a:t>
              </a:r>
              <a:r>
                <a:rPr lang="zh-CN" altLang="en-US" sz="1600" dirty="0">
                  <a:solidFill>
                    <a:schemeClr val="tx1"/>
                  </a:solidFill>
                  <a:latin typeface="+mn-ea"/>
                </a:rPr>
                <a:t>分</a:t>
              </a:r>
              <a:r>
                <a:rPr lang="en-US" altLang="zh-CN" sz="1600" dirty="0">
                  <a:solidFill>
                    <a:schemeClr val="tx1"/>
                  </a:solidFill>
                  <a:latin typeface="+mn-ea"/>
                </a:rPr>
                <a:t> </a:t>
              </a:r>
              <a:endParaRPr lang="zh-CN" altLang="en-US" sz="1600" dirty="0">
                <a:solidFill>
                  <a:schemeClr val="tx1"/>
                </a:solidFill>
                <a:latin typeface="+mn-ea"/>
              </a:endParaRPr>
            </a:p>
            <a:p>
              <a:pPr algn="ctr"/>
              <a:endParaRPr lang="zh-CN" altLang="en-US" sz="1600" dirty="0">
                <a:solidFill>
                  <a:schemeClr val="tx1"/>
                </a:solidFill>
                <a:latin typeface="+mn-ea"/>
              </a:endParaRPr>
            </a:p>
          </p:txBody>
        </p:sp>
        <p:sp>
          <p:nvSpPr>
            <p:cNvPr id="132" name="标注: 线形(带强调线) 131">
              <a:extLst>
                <a:ext uri="{FF2B5EF4-FFF2-40B4-BE49-F238E27FC236}">
                  <a16:creationId xmlns:a16="http://schemas.microsoft.com/office/drawing/2014/main" id="{301F558E-98B3-458C-B753-D5FF3049E59D}"/>
                </a:ext>
              </a:extLst>
            </p:cNvPr>
            <p:cNvSpPr/>
            <p:nvPr/>
          </p:nvSpPr>
          <p:spPr>
            <a:xfrm>
              <a:off x="7315506" y="4907694"/>
              <a:ext cx="2228377" cy="579046"/>
            </a:xfrm>
            <a:prstGeom prst="accentCallout1">
              <a:avLst>
                <a:gd name="adj1" fmla="val 18750"/>
                <a:gd name="adj2" fmla="val -8333"/>
                <a:gd name="adj3" fmla="val 18474"/>
                <a:gd name="adj4" fmla="val -98725"/>
              </a:avLst>
            </a:prstGeom>
            <a:solidFill>
              <a:schemeClr val="bg1"/>
            </a:solidFill>
            <a:ln>
              <a:solidFill>
                <a:schemeClr val="tx2"/>
              </a:solidFill>
            </a:ln>
            <a:effectLst>
              <a:outerShdw blurRad="50800" dist="38100" dir="2700000" algn="tl" rotWithShape="0">
                <a:prstClr val="black">
                  <a:alpha val="40000"/>
                </a:prst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latin typeface="+mn-ea"/>
                </a:rPr>
                <a:t>宜宾艺术计入考试总分，占比</a:t>
              </a:r>
              <a:r>
                <a:rPr lang="en-US" altLang="zh-CN" sz="1600" dirty="0">
                  <a:solidFill>
                    <a:schemeClr val="tx1"/>
                  </a:solidFill>
                  <a:latin typeface="+mn-ea"/>
                </a:rPr>
                <a:t>20</a:t>
              </a:r>
              <a:r>
                <a:rPr lang="zh-CN" altLang="en-US" sz="1600" dirty="0">
                  <a:solidFill>
                    <a:schemeClr val="tx1"/>
                  </a:solidFill>
                  <a:latin typeface="+mn-ea"/>
                </a:rPr>
                <a:t>分</a:t>
              </a:r>
            </a:p>
          </p:txBody>
        </p:sp>
      </p:grpSp>
    </p:spTree>
    <p:extLst>
      <p:ext uri="{BB962C8B-B14F-4D97-AF65-F5344CB8AC3E}">
        <p14:creationId xmlns:p14="http://schemas.microsoft.com/office/powerpoint/2010/main" val="191473636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中考改革变化</a:t>
            </a:r>
            <a:r>
              <a:rPr lang="en-US" altLang="zh-CN" dirty="0"/>
              <a:t>——</a:t>
            </a:r>
            <a:r>
              <a:rPr lang="zh-CN" altLang="en-US" dirty="0"/>
              <a:t>体育增项</a:t>
            </a:r>
            <a:endParaRPr lang="zh-CN" altLang="en-US" dirty="0">
              <a:ea typeface="+mn-ea"/>
              <a:cs typeface="+mn-ea"/>
            </a:endParaRPr>
          </a:p>
        </p:txBody>
      </p:sp>
      <p:grpSp>
        <p:nvGrpSpPr>
          <p:cNvPr id="97" name="组合 96">
            <a:extLst>
              <a:ext uri="{FF2B5EF4-FFF2-40B4-BE49-F238E27FC236}">
                <a16:creationId xmlns:a16="http://schemas.microsoft.com/office/drawing/2014/main" id="{8F3B8A12-34FF-4075-9D2B-96BB4336993D}"/>
              </a:ext>
            </a:extLst>
          </p:cNvPr>
          <p:cNvGrpSpPr/>
          <p:nvPr/>
        </p:nvGrpSpPr>
        <p:grpSpPr>
          <a:xfrm>
            <a:off x="704495" y="3027875"/>
            <a:ext cx="10649305" cy="2943865"/>
            <a:chOff x="704496" y="2405575"/>
            <a:chExt cx="10649305" cy="2943865"/>
          </a:xfrm>
        </p:grpSpPr>
        <p:sp>
          <p:nvSpPr>
            <p:cNvPr id="23" name="文本框 22">
              <a:extLst>
                <a:ext uri="{FF2B5EF4-FFF2-40B4-BE49-F238E27FC236}">
                  <a16:creationId xmlns:a16="http://schemas.microsoft.com/office/drawing/2014/main" id="{C5DEC10F-673F-4B37-B5C5-9CF3C194FE9C}"/>
                </a:ext>
              </a:extLst>
            </p:cNvPr>
            <p:cNvSpPr txBox="1"/>
            <p:nvPr/>
          </p:nvSpPr>
          <p:spPr>
            <a:xfrm>
              <a:off x="704496" y="2405575"/>
              <a:ext cx="3918858" cy="523220"/>
            </a:xfrm>
            <a:prstGeom prst="rect">
              <a:avLst/>
            </a:prstGeom>
            <a:noFill/>
          </p:spPr>
          <p:txBody>
            <a:bodyPr wrap="square" rtlCol="0">
              <a:spAutoFit/>
            </a:bodyPr>
            <a:lstStyle/>
            <a:p>
              <a:r>
                <a:rPr lang="zh-CN" altLang="en-US" sz="2800" dirty="0">
                  <a:solidFill>
                    <a:schemeClr val="bg2"/>
                  </a:solidFill>
                </a:rPr>
                <a:t>以眉山为例：</a:t>
              </a:r>
            </a:p>
          </p:txBody>
        </p:sp>
        <p:grpSp>
          <p:nvGrpSpPr>
            <p:cNvPr id="96" name="组合 95">
              <a:extLst>
                <a:ext uri="{FF2B5EF4-FFF2-40B4-BE49-F238E27FC236}">
                  <a16:creationId xmlns:a16="http://schemas.microsoft.com/office/drawing/2014/main" id="{A6EF3E14-B21C-4E1B-B9D1-B33D91AD9780}"/>
                </a:ext>
              </a:extLst>
            </p:cNvPr>
            <p:cNvGrpSpPr/>
            <p:nvPr/>
          </p:nvGrpSpPr>
          <p:grpSpPr>
            <a:xfrm>
              <a:off x="923945" y="3114982"/>
              <a:ext cx="10429856" cy="2234458"/>
              <a:chOff x="923945" y="3229282"/>
              <a:chExt cx="10429856" cy="2234458"/>
            </a:xfrm>
          </p:grpSpPr>
          <p:sp>
            <p:nvSpPr>
              <p:cNvPr id="56" name="椭圆 55">
                <a:extLst>
                  <a:ext uri="{FF2B5EF4-FFF2-40B4-BE49-F238E27FC236}">
                    <a16:creationId xmlns:a16="http://schemas.microsoft.com/office/drawing/2014/main" id="{46E5493C-EF19-41A9-9C7D-341D64B0566D}"/>
                  </a:ext>
                </a:extLst>
              </p:cNvPr>
              <p:cNvSpPr/>
              <p:nvPr/>
            </p:nvSpPr>
            <p:spPr>
              <a:xfrm>
                <a:off x="7509241" y="3236301"/>
                <a:ext cx="1468424" cy="1412974"/>
              </a:xfrm>
              <a:prstGeom prst="ellipse">
                <a:avLst/>
              </a:prstGeom>
              <a:solidFill>
                <a:srgbClr val="06576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sp>
            <p:nvSpPr>
              <p:cNvPr id="60" name="椭圆 59">
                <a:extLst>
                  <a:ext uri="{FF2B5EF4-FFF2-40B4-BE49-F238E27FC236}">
                    <a16:creationId xmlns:a16="http://schemas.microsoft.com/office/drawing/2014/main" id="{1B3541F7-8E78-4692-BB3C-4BEC110392F0}"/>
                  </a:ext>
                </a:extLst>
              </p:cNvPr>
              <p:cNvSpPr/>
              <p:nvPr/>
            </p:nvSpPr>
            <p:spPr>
              <a:xfrm>
                <a:off x="9613822" y="3236301"/>
                <a:ext cx="1468424" cy="1412974"/>
              </a:xfrm>
              <a:prstGeom prst="ellipse">
                <a:avLst/>
              </a:prstGeom>
              <a:solidFill>
                <a:srgbClr val="17827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sp>
            <p:nvSpPr>
              <p:cNvPr id="44" name="椭圆 43">
                <a:extLst>
                  <a:ext uri="{FF2B5EF4-FFF2-40B4-BE49-F238E27FC236}">
                    <a16:creationId xmlns:a16="http://schemas.microsoft.com/office/drawing/2014/main" id="{C2E1F525-FCE7-42F5-A3D9-AA43BD6C7C31}"/>
                  </a:ext>
                </a:extLst>
              </p:cNvPr>
              <p:cNvSpPr/>
              <p:nvPr/>
            </p:nvSpPr>
            <p:spPr>
              <a:xfrm>
                <a:off x="1195501" y="3236301"/>
                <a:ext cx="1468424" cy="1412974"/>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2">
                      <a:lumMod val="75000"/>
                    </a:schemeClr>
                  </a:solidFill>
                  <a:cs typeface="+mn-ea"/>
                </a:endParaRPr>
              </a:p>
            </p:txBody>
          </p:sp>
          <p:pic>
            <p:nvPicPr>
              <p:cNvPr id="46" name="图形 45" descr="爬网">
                <a:extLst>
                  <a:ext uri="{FF2B5EF4-FFF2-40B4-BE49-F238E27FC236}">
                    <a16:creationId xmlns:a16="http://schemas.microsoft.com/office/drawing/2014/main" id="{914A6095-FD71-4F40-ACA1-2960574B90F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3740384">
                <a:off x="7787579" y="3504187"/>
                <a:ext cx="911745" cy="877202"/>
              </a:xfrm>
              <a:prstGeom prst="rect">
                <a:avLst/>
              </a:prstGeom>
            </p:spPr>
          </p:pic>
          <p:sp>
            <p:nvSpPr>
              <p:cNvPr id="45" name="TextBox 34">
                <a:extLst>
                  <a:ext uri="{FF2B5EF4-FFF2-40B4-BE49-F238E27FC236}">
                    <a16:creationId xmlns:a16="http://schemas.microsoft.com/office/drawing/2014/main" id="{A368A49D-139B-4622-B933-50D8202F1C9D}"/>
                  </a:ext>
                </a:extLst>
              </p:cNvPr>
              <p:cNvSpPr txBox="1"/>
              <p:nvPr/>
            </p:nvSpPr>
            <p:spPr>
              <a:xfrm>
                <a:off x="923945" y="4817409"/>
                <a:ext cx="2011535" cy="306134"/>
              </a:xfrm>
              <a:prstGeom prst="rect">
                <a:avLst/>
              </a:prstGeom>
              <a:noFill/>
            </p:spPr>
            <p:txBody>
              <a:bodyPr wrap="square" rtlCol="0">
                <a:spAutoFit/>
              </a:bodyPr>
              <a:lstStyle/>
              <a:p>
                <a:pPr algn="ctr"/>
                <a:r>
                  <a:rPr lang="zh-CN" altLang="en-US" b="1" dirty="0">
                    <a:solidFill>
                      <a:schemeClr val="tx1">
                        <a:lumMod val="50000"/>
                        <a:lumOff val="50000"/>
                      </a:schemeClr>
                    </a:solidFill>
                    <a:cs typeface="+mn-ea"/>
                  </a:rPr>
                  <a:t>长跑</a:t>
                </a:r>
              </a:p>
            </p:txBody>
          </p:sp>
          <p:sp>
            <p:nvSpPr>
              <p:cNvPr id="48" name="椭圆 47">
                <a:extLst>
                  <a:ext uri="{FF2B5EF4-FFF2-40B4-BE49-F238E27FC236}">
                    <a16:creationId xmlns:a16="http://schemas.microsoft.com/office/drawing/2014/main" id="{1FD9BA3E-0DD8-4373-B3AB-5576F5216BE8}"/>
                  </a:ext>
                </a:extLst>
              </p:cNvPr>
              <p:cNvSpPr/>
              <p:nvPr/>
            </p:nvSpPr>
            <p:spPr>
              <a:xfrm>
                <a:off x="3295277" y="3269737"/>
                <a:ext cx="1468424" cy="1412974"/>
              </a:xfrm>
              <a:prstGeom prst="ellipse">
                <a:avLst/>
              </a:prstGeom>
              <a:solidFill>
                <a:srgbClr val="11787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endParaRPr>
              </a:p>
            </p:txBody>
          </p:sp>
          <p:sp>
            <p:nvSpPr>
              <p:cNvPr id="49" name="TextBox 34">
                <a:extLst>
                  <a:ext uri="{FF2B5EF4-FFF2-40B4-BE49-F238E27FC236}">
                    <a16:creationId xmlns:a16="http://schemas.microsoft.com/office/drawing/2014/main" id="{4B3DD536-CA52-457E-884A-07D3719E98C4}"/>
                  </a:ext>
                </a:extLst>
              </p:cNvPr>
              <p:cNvSpPr txBox="1"/>
              <p:nvPr/>
            </p:nvSpPr>
            <p:spPr>
              <a:xfrm>
                <a:off x="3028525" y="4817409"/>
                <a:ext cx="2011535" cy="369332"/>
              </a:xfrm>
              <a:prstGeom prst="rect">
                <a:avLst/>
              </a:prstGeom>
              <a:noFill/>
            </p:spPr>
            <p:txBody>
              <a:bodyPr wrap="square" rtlCol="0">
                <a:spAutoFit/>
              </a:bodyPr>
              <a:lstStyle/>
              <a:p>
                <a:pPr algn="ctr"/>
                <a:r>
                  <a:rPr lang="zh-CN" altLang="en-US" b="1" dirty="0">
                    <a:solidFill>
                      <a:schemeClr val="tx1">
                        <a:lumMod val="50000"/>
                        <a:lumOff val="50000"/>
                      </a:schemeClr>
                    </a:solidFill>
                    <a:cs typeface="+mn-ea"/>
                  </a:rPr>
                  <a:t>立定跳远</a:t>
                </a:r>
              </a:p>
            </p:txBody>
          </p:sp>
          <p:sp>
            <p:nvSpPr>
              <p:cNvPr id="52" name="椭圆 51">
                <a:extLst>
                  <a:ext uri="{FF2B5EF4-FFF2-40B4-BE49-F238E27FC236}">
                    <a16:creationId xmlns:a16="http://schemas.microsoft.com/office/drawing/2014/main" id="{1FEC14CD-21F6-41F8-A060-6DDC10BAF7EB}"/>
                  </a:ext>
                </a:extLst>
              </p:cNvPr>
              <p:cNvSpPr/>
              <p:nvPr/>
            </p:nvSpPr>
            <p:spPr>
              <a:xfrm>
                <a:off x="5404661" y="3236301"/>
                <a:ext cx="1468424" cy="1412974"/>
              </a:xfrm>
              <a:prstGeom prst="ellipse">
                <a:avLst/>
              </a:prstGeom>
              <a:solidFill>
                <a:srgbClr val="0B6B6E"/>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sp>
            <p:nvSpPr>
              <p:cNvPr id="53" name="TextBox 34">
                <a:extLst>
                  <a:ext uri="{FF2B5EF4-FFF2-40B4-BE49-F238E27FC236}">
                    <a16:creationId xmlns:a16="http://schemas.microsoft.com/office/drawing/2014/main" id="{5408B214-DC49-4C6D-B343-4B74E9A20BBF}"/>
                  </a:ext>
                </a:extLst>
              </p:cNvPr>
              <p:cNvSpPr txBox="1"/>
              <p:nvPr/>
            </p:nvSpPr>
            <p:spPr>
              <a:xfrm>
                <a:off x="5133105" y="4817409"/>
                <a:ext cx="2011535" cy="369332"/>
              </a:xfrm>
              <a:prstGeom prst="rect">
                <a:avLst/>
              </a:prstGeom>
              <a:noFill/>
            </p:spPr>
            <p:txBody>
              <a:bodyPr wrap="square" rtlCol="0">
                <a:spAutoFit/>
              </a:bodyPr>
              <a:lstStyle/>
              <a:p>
                <a:pPr algn="ctr"/>
                <a:r>
                  <a:rPr lang="zh-CN" altLang="en-US" b="1" dirty="0">
                    <a:solidFill>
                      <a:schemeClr val="tx1">
                        <a:lumMod val="50000"/>
                        <a:lumOff val="50000"/>
                      </a:schemeClr>
                    </a:solidFill>
                    <a:cs typeface="+mn-ea"/>
                  </a:rPr>
                  <a:t>抛实心球</a:t>
                </a:r>
              </a:p>
            </p:txBody>
          </p:sp>
          <p:sp>
            <p:nvSpPr>
              <p:cNvPr id="57" name="TextBox 34">
                <a:extLst>
                  <a:ext uri="{FF2B5EF4-FFF2-40B4-BE49-F238E27FC236}">
                    <a16:creationId xmlns:a16="http://schemas.microsoft.com/office/drawing/2014/main" id="{7728C2DA-7172-4DF4-8740-9D34919B6D7C}"/>
                  </a:ext>
                </a:extLst>
              </p:cNvPr>
              <p:cNvSpPr txBox="1"/>
              <p:nvPr/>
            </p:nvSpPr>
            <p:spPr>
              <a:xfrm>
                <a:off x="7237685" y="4817409"/>
                <a:ext cx="2011535" cy="646331"/>
              </a:xfrm>
              <a:prstGeom prst="rect">
                <a:avLst/>
              </a:prstGeom>
              <a:noFill/>
            </p:spPr>
            <p:txBody>
              <a:bodyPr wrap="square" rtlCol="0">
                <a:spAutoFit/>
              </a:bodyPr>
              <a:lstStyle/>
              <a:p>
                <a:pPr algn="ctr"/>
                <a:r>
                  <a:rPr lang="zh-CN" altLang="en-US" b="1" dirty="0">
                    <a:solidFill>
                      <a:schemeClr val="tx1">
                        <a:lumMod val="50000"/>
                        <a:lumOff val="50000"/>
                      </a:schemeClr>
                    </a:solidFill>
                    <a:cs typeface="+mn-ea"/>
                  </a:rPr>
                  <a:t>男生引体向上</a:t>
                </a:r>
                <a:endParaRPr lang="en-US" altLang="zh-CN" b="1" dirty="0">
                  <a:solidFill>
                    <a:schemeClr val="tx1">
                      <a:lumMod val="50000"/>
                      <a:lumOff val="50000"/>
                    </a:schemeClr>
                  </a:solidFill>
                  <a:cs typeface="+mn-ea"/>
                </a:endParaRPr>
              </a:p>
              <a:p>
                <a:pPr algn="ctr"/>
                <a:r>
                  <a:rPr lang="zh-CN" altLang="en-US" b="1" dirty="0">
                    <a:solidFill>
                      <a:schemeClr val="tx1">
                        <a:lumMod val="50000"/>
                        <a:lumOff val="50000"/>
                      </a:schemeClr>
                    </a:solidFill>
                    <a:cs typeface="+mn-ea"/>
                  </a:rPr>
                  <a:t>女生仰卧起坐</a:t>
                </a:r>
              </a:p>
            </p:txBody>
          </p:sp>
          <p:sp>
            <p:nvSpPr>
              <p:cNvPr id="61" name="TextBox 34">
                <a:extLst>
                  <a:ext uri="{FF2B5EF4-FFF2-40B4-BE49-F238E27FC236}">
                    <a16:creationId xmlns:a16="http://schemas.microsoft.com/office/drawing/2014/main" id="{3BC9222E-0054-490E-8E3C-B3A95498A43A}"/>
                  </a:ext>
                </a:extLst>
              </p:cNvPr>
              <p:cNvSpPr txBox="1"/>
              <p:nvPr/>
            </p:nvSpPr>
            <p:spPr>
              <a:xfrm>
                <a:off x="9342266" y="4817409"/>
                <a:ext cx="2011535" cy="369332"/>
              </a:xfrm>
              <a:prstGeom prst="rect">
                <a:avLst/>
              </a:prstGeom>
              <a:noFill/>
            </p:spPr>
            <p:txBody>
              <a:bodyPr wrap="square" rtlCol="0">
                <a:spAutoFit/>
              </a:bodyPr>
              <a:lstStyle/>
              <a:p>
                <a:pPr algn="ctr"/>
                <a:r>
                  <a:rPr lang="zh-CN" altLang="en-US" b="1" dirty="0">
                    <a:solidFill>
                      <a:schemeClr val="tx1">
                        <a:lumMod val="50000"/>
                        <a:lumOff val="50000"/>
                      </a:schemeClr>
                    </a:solidFill>
                    <a:cs typeface="+mn-ea"/>
                  </a:rPr>
                  <a:t>选考</a:t>
                </a:r>
              </a:p>
            </p:txBody>
          </p:sp>
          <p:pic>
            <p:nvPicPr>
              <p:cNvPr id="77" name="图形 76" descr="网球">
                <a:extLst>
                  <a:ext uri="{FF2B5EF4-FFF2-40B4-BE49-F238E27FC236}">
                    <a16:creationId xmlns:a16="http://schemas.microsoft.com/office/drawing/2014/main" id="{51041FC3-94C8-4E6D-A8E1-9548203BCAF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007636" y="3450097"/>
                <a:ext cx="914400" cy="914400"/>
              </a:xfrm>
              <a:prstGeom prst="rect">
                <a:avLst/>
              </a:prstGeom>
            </p:spPr>
          </p:pic>
          <p:pic>
            <p:nvPicPr>
              <p:cNvPr id="79" name="图形 78" descr="运行">
                <a:extLst>
                  <a:ext uri="{FF2B5EF4-FFF2-40B4-BE49-F238E27FC236}">
                    <a16:creationId xmlns:a16="http://schemas.microsoft.com/office/drawing/2014/main" id="{0EA09DD0-4692-4539-A56B-4CAF7C0E410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472512" y="3450097"/>
                <a:ext cx="914400" cy="914400"/>
              </a:xfrm>
              <a:prstGeom prst="rect">
                <a:avLst/>
              </a:prstGeom>
            </p:spPr>
          </p:pic>
          <p:grpSp>
            <p:nvGrpSpPr>
              <p:cNvPr id="86" name="组合 85">
                <a:extLst>
                  <a:ext uri="{FF2B5EF4-FFF2-40B4-BE49-F238E27FC236}">
                    <a16:creationId xmlns:a16="http://schemas.microsoft.com/office/drawing/2014/main" id="{BA083F78-DBE2-4AF8-B20A-660ABD44EE9A}"/>
                  </a:ext>
                </a:extLst>
              </p:cNvPr>
              <p:cNvGrpSpPr/>
              <p:nvPr/>
            </p:nvGrpSpPr>
            <p:grpSpPr>
              <a:xfrm>
                <a:off x="5673298" y="3229282"/>
                <a:ext cx="1033890" cy="1388410"/>
                <a:chOff x="4768505" y="1619926"/>
                <a:chExt cx="932208" cy="914400"/>
              </a:xfrm>
            </p:grpSpPr>
            <p:pic>
              <p:nvPicPr>
                <p:cNvPr id="81" name="图形 80" descr="水球">
                  <a:extLst>
                    <a:ext uri="{FF2B5EF4-FFF2-40B4-BE49-F238E27FC236}">
                      <a16:creationId xmlns:a16="http://schemas.microsoft.com/office/drawing/2014/main" id="{539E4BD6-9520-4ED2-99BB-22FD540F55A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768505" y="1619926"/>
                  <a:ext cx="914400" cy="914400"/>
                </a:xfrm>
                <a:prstGeom prst="rect">
                  <a:avLst/>
                </a:prstGeom>
              </p:spPr>
            </p:pic>
            <p:sp>
              <p:nvSpPr>
                <p:cNvPr id="85" name="矩形 84">
                  <a:extLst>
                    <a:ext uri="{FF2B5EF4-FFF2-40B4-BE49-F238E27FC236}">
                      <a16:creationId xmlns:a16="http://schemas.microsoft.com/office/drawing/2014/main" id="{15443FF8-ED4F-4E4B-B559-5AF6CD17A37B}"/>
                    </a:ext>
                  </a:extLst>
                </p:cNvPr>
                <p:cNvSpPr/>
                <p:nvPr/>
              </p:nvSpPr>
              <p:spPr>
                <a:xfrm>
                  <a:off x="4768505" y="2244235"/>
                  <a:ext cx="932208" cy="142543"/>
                </a:xfrm>
                <a:prstGeom prst="rect">
                  <a:avLst/>
                </a:prstGeom>
                <a:solidFill>
                  <a:srgbClr val="0B6B6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94" name="组合 93">
                <a:extLst>
                  <a:ext uri="{FF2B5EF4-FFF2-40B4-BE49-F238E27FC236}">
                    <a16:creationId xmlns:a16="http://schemas.microsoft.com/office/drawing/2014/main" id="{F2CDC5CF-A87D-4209-83FA-63734127064E}"/>
                  </a:ext>
                </a:extLst>
              </p:cNvPr>
              <p:cNvGrpSpPr/>
              <p:nvPr/>
            </p:nvGrpSpPr>
            <p:grpSpPr>
              <a:xfrm>
                <a:off x="3625065" y="3630063"/>
                <a:ext cx="818455" cy="625450"/>
                <a:chOff x="3745925" y="3739047"/>
                <a:chExt cx="720607" cy="505557"/>
              </a:xfrm>
            </p:grpSpPr>
            <p:sp>
              <p:nvSpPr>
                <p:cNvPr id="87" name="矩形 86">
                  <a:extLst>
                    <a:ext uri="{FF2B5EF4-FFF2-40B4-BE49-F238E27FC236}">
                      <a16:creationId xmlns:a16="http://schemas.microsoft.com/office/drawing/2014/main" id="{ADDCABFC-8D72-4957-9975-51B42CD4C909}"/>
                    </a:ext>
                  </a:extLst>
                </p:cNvPr>
                <p:cNvSpPr/>
                <p:nvPr/>
              </p:nvSpPr>
              <p:spPr>
                <a:xfrm>
                  <a:off x="3745925" y="4183057"/>
                  <a:ext cx="720607" cy="61547"/>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89" name="图形 82" descr="跳水">
                  <a:extLst>
                    <a:ext uri="{FF2B5EF4-FFF2-40B4-BE49-F238E27FC236}">
                      <a16:creationId xmlns:a16="http://schemas.microsoft.com/office/drawing/2014/main" id="{5BA02A5E-FE28-4E54-B70E-FFF6F40C83E2}"/>
                    </a:ext>
                  </a:extLst>
                </p:cNvPr>
                <p:cNvGrpSpPr/>
                <p:nvPr/>
              </p:nvGrpSpPr>
              <p:grpSpPr>
                <a:xfrm rot="10242688">
                  <a:off x="3850000" y="3739047"/>
                  <a:ext cx="425159" cy="474355"/>
                  <a:chOff x="3849194" y="3594384"/>
                  <a:chExt cx="425160" cy="474355"/>
                </a:xfrm>
              </p:grpSpPr>
              <p:sp>
                <p:nvSpPr>
                  <p:cNvPr id="91" name="任意多边形: 形状 90">
                    <a:extLst>
                      <a:ext uri="{FF2B5EF4-FFF2-40B4-BE49-F238E27FC236}">
                        <a16:creationId xmlns:a16="http://schemas.microsoft.com/office/drawing/2014/main" id="{66D838E8-2BB2-4904-B7D7-BE1CE9BE8716}"/>
                      </a:ext>
                    </a:extLst>
                  </p:cNvPr>
                  <p:cNvSpPr/>
                  <p:nvPr/>
                </p:nvSpPr>
                <p:spPr>
                  <a:xfrm>
                    <a:off x="3849194" y="3594384"/>
                    <a:ext cx="425160" cy="474355"/>
                  </a:xfrm>
                  <a:custGeom>
                    <a:avLst/>
                    <a:gdLst>
                      <a:gd name="connsiteX0" fmla="*/ 122063 w 425160"/>
                      <a:gd name="connsiteY0" fmla="*/ 208179 h 474355"/>
                      <a:gd name="connsiteX1" fmla="*/ 146462 w 425160"/>
                      <a:gd name="connsiteY1" fmla="*/ 232395 h 474355"/>
                      <a:gd name="connsiteX2" fmla="*/ 293757 w 425160"/>
                      <a:gd name="connsiteY2" fmla="*/ 322081 h 474355"/>
                      <a:gd name="connsiteX3" fmla="*/ 375086 w 425160"/>
                      <a:gd name="connsiteY3" fmla="*/ 461095 h 474355"/>
                      <a:gd name="connsiteX4" fmla="*/ 392255 w 425160"/>
                      <a:gd name="connsiteY4" fmla="*/ 473652 h 474355"/>
                      <a:gd name="connsiteX5" fmla="*/ 413943 w 425160"/>
                      <a:gd name="connsiteY5" fmla="*/ 470064 h 474355"/>
                      <a:gd name="connsiteX6" fmla="*/ 421172 w 425160"/>
                      <a:gd name="connsiteY6" fmla="*/ 433293 h 474355"/>
                      <a:gd name="connsiteX7" fmla="*/ 308216 w 425160"/>
                      <a:gd name="connsiteY7" fmla="*/ 236879 h 474355"/>
                      <a:gd name="connsiteX8" fmla="*/ 296468 w 425160"/>
                      <a:gd name="connsiteY8" fmla="*/ 226117 h 474355"/>
                      <a:gd name="connsiteX9" fmla="*/ 158209 w 425160"/>
                      <a:gd name="connsiteY9" fmla="*/ 142708 h 474355"/>
                      <a:gd name="connsiteX10" fmla="*/ 49771 w 425160"/>
                      <a:gd name="connsiteY10" fmla="*/ 11766 h 474355"/>
                      <a:gd name="connsiteX11" fmla="*/ 12721 w 425160"/>
                      <a:gd name="connsiteY11" fmla="*/ 3694 h 474355"/>
                      <a:gd name="connsiteX12" fmla="*/ 3685 w 425160"/>
                      <a:gd name="connsiteY12" fmla="*/ 40465 h 474355"/>
                      <a:gd name="connsiteX13" fmla="*/ 122063 w 425160"/>
                      <a:gd name="connsiteY13" fmla="*/ 208179 h 474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25160" h="474355">
                        <a:moveTo>
                          <a:pt x="122063" y="208179"/>
                        </a:moveTo>
                        <a:cubicBezTo>
                          <a:pt x="128389" y="218045"/>
                          <a:pt x="136522" y="226117"/>
                          <a:pt x="146462" y="232395"/>
                        </a:cubicBezTo>
                        <a:lnTo>
                          <a:pt x="293757" y="322081"/>
                        </a:lnTo>
                        <a:lnTo>
                          <a:pt x="375086" y="461095"/>
                        </a:lnTo>
                        <a:cubicBezTo>
                          <a:pt x="378701" y="467373"/>
                          <a:pt x="385026" y="472755"/>
                          <a:pt x="392255" y="473652"/>
                        </a:cubicBezTo>
                        <a:cubicBezTo>
                          <a:pt x="399485" y="475445"/>
                          <a:pt x="407617" y="473652"/>
                          <a:pt x="413943" y="470064"/>
                        </a:cubicBezTo>
                        <a:cubicBezTo>
                          <a:pt x="425691" y="461992"/>
                          <a:pt x="428402" y="445849"/>
                          <a:pt x="421172" y="433293"/>
                        </a:cubicBezTo>
                        <a:lnTo>
                          <a:pt x="308216" y="236879"/>
                        </a:lnTo>
                        <a:cubicBezTo>
                          <a:pt x="305505" y="232395"/>
                          <a:pt x="300986" y="227910"/>
                          <a:pt x="296468" y="226117"/>
                        </a:cubicBezTo>
                        <a:lnTo>
                          <a:pt x="158209" y="142708"/>
                        </a:lnTo>
                        <a:lnTo>
                          <a:pt x="49771" y="11766"/>
                        </a:lnTo>
                        <a:cubicBezTo>
                          <a:pt x="41638" y="106"/>
                          <a:pt x="25372" y="-3481"/>
                          <a:pt x="12721" y="3694"/>
                        </a:cubicBezTo>
                        <a:cubicBezTo>
                          <a:pt x="70" y="11766"/>
                          <a:pt x="-3545" y="27909"/>
                          <a:pt x="3685" y="40465"/>
                        </a:cubicBezTo>
                        <a:lnTo>
                          <a:pt x="122063" y="208179"/>
                        </a:lnTo>
                        <a:close/>
                      </a:path>
                    </a:pathLst>
                  </a:custGeom>
                  <a:solidFill>
                    <a:schemeClr val="bg1"/>
                  </a:solidFill>
                  <a:ln w="9029" cap="flat">
                    <a:noFill/>
                    <a:prstDash val="solid"/>
                    <a:miter/>
                  </a:ln>
                </p:spPr>
                <p:txBody>
                  <a:bodyPr rtlCol="0" anchor="ctr"/>
                  <a:lstStyle/>
                  <a:p>
                    <a:endParaRPr lang="zh-CN" altLang="en-US"/>
                  </a:p>
                </p:txBody>
              </p:sp>
              <p:sp>
                <p:nvSpPr>
                  <p:cNvPr id="92" name="任意多边形: 形状 91">
                    <a:extLst>
                      <a:ext uri="{FF2B5EF4-FFF2-40B4-BE49-F238E27FC236}">
                        <a16:creationId xmlns:a16="http://schemas.microsoft.com/office/drawing/2014/main" id="{10D69220-9B60-41D7-98FD-2FBE93179F38}"/>
                      </a:ext>
                    </a:extLst>
                  </p:cNvPr>
                  <p:cNvSpPr/>
                  <p:nvPr/>
                </p:nvSpPr>
                <p:spPr>
                  <a:xfrm>
                    <a:off x="4038473" y="3946048"/>
                    <a:ext cx="117474" cy="116592"/>
                  </a:xfrm>
                  <a:custGeom>
                    <a:avLst/>
                    <a:gdLst>
                      <a:gd name="connsiteX0" fmla="*/ 117475 w 117474"/>
                      <a:gd name="connsiteY0" fmla="*/ 58296 h 116592"/>
                      <a:gd name="connsiteX1" fmla="*/ 58737 w 117474"/>
                      <a:gd name="connsiteY1" fmla="*/ 116593 h 116592"/>
                      <a:gd name="connsiteX2" fmla="*/ 0 w 117474"/>
                      <a:gd name="connsiteY2" fmla="*/ 58296 h 116592"/>
                      <a:gd name="connsiteX3" fmla="*/ 58737 w 117474"/>
                      <a:gd name="connsiteY3" fmla="*/ 0 h 116592"/>
                      <a:gd name="connsiteX4" fmla="*/ 117475 w 117474"/>
                      <a:gd name="connsiteY4" fmla="*/ 58296 h 1165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74" h="116592">
                        <a:moveTo>
                          <a:pt x="117475" y="58296"/>
                        </a:moveTo>
                        <a:cubicBezTo>
                          <a:pt x="117475" y="90492"/>
                          <a:pt x="91177" y="116593"/>
                          <a:pt x="58737" y="116593"/>
                        </a:cubicBezTo>
                        <a:cubicBezTo>
                          <a:pt x="26298" y="116593"/>
                          <a:pt x="0" y="90492"/>
                          <a:pt x="0" y="58296"/>
                        </a:cubicBezTo>
                        <a:cubicBezTo>
                          <a:pt x="0" y="26100"/>
                          <a:pt x="26298" y="0"/>
                          <a:pt x="58737" y="0"/>
                        </a:cubicBezTo>
                        <a:cubicBezTo>
                          <a:pt x="91177" y="0"/>
                          <a:pt x="117475" y="26100"/>
                          <a:pt x="117475" y="58296"/>
                        </a:cubicBezTo>
                        <a:close/>
                      </a:path>
                    </a:pathLst>
                  </a:custGeom>
                  <a:solidFill>
                    <a:schemeClr val="bg1"/>
                  </a:solidFill>
                  <a:ln w="9029" cap="flat">
                    <a:noFill/>
                    <a:prstDash val="solid"/>
                    <a:miter/>
                  </a:ln>
                </p:spPr>
                <p:txBody>
                  <a:bodyPr rtlCol="0" anchor="ctr"/>
                  <a:lstStyle/>
                  <a:p>
                    <a:endParaRPr lang="zh-CN" altLang="en-US" dirty="0"/>
                  </a:p>
                </p:txBody>
              </p:sp>
            </p:grpSp>
          </p:grpSp>
          <p:sp>
            <p:nvSpPr>
              <p:cNvPr id="95" name="等腰三角形 94">
                <a:extLst>
                  <a:ext uri="{FF2B5EF4-FFF2-40B4-BE49-F238E27FC236}">
                    <a16:creationId xmlns:a16="http://schemas.microsoft.com/office/drawing/2014/main" id="{FEAA72E1-2CB8-4BCC-A159-300CA8BB09FD}"/>
                  </a:ext>
                </a:extLst>
              </p:cNvPr>
              <p:cNvSpPr/>
              <p:nvPr/>
            </p:nvSpPr>
            <p:spPr>
              <a:xfrm rot="21155684">
                <a:off x="6309771" y="4140656"/>
                <a:ext cx="45719" cy="108886"/>
              </a:xfrm>
              <a:prstGeom prst="triangle">
                <a:avLst/>
              </a:prstGeom>
              <a:solidFill>
                <a:srgbClr val="0B6B6E"/>
              </a:solidFill>
              <a:ln>
                <a:noFill/>
              </a:ln>
              <a:effectLst>
                <a:outerShdw blurRad="190500" dist="228600" dir="2700000" algn="ctr">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cxnSp>
        <p:nvCxnSpPr>
          <p:cNvPr id="99" name="直接连接符 98">
            <a:extLst>
              <a:ext uri="{FF2B5EF4-FFF2-40B4-BE49-F238E27FC236}">
                <a16:creationId xmlns:a16="http://schemas.microsoft.com/office/drawing/2014/main" id="{142067BF-4A32-48B9-91EA-477C37093ABF}"/>
              </a:ext>
            </a:extLst>
          </p:cNvPr>
          <p:cNvCxnSpPr/>
          <p:nvPr/>
        </p:nvCxnSpPr>
        <p:spPr>
          <a:xfrm>
            <a:off x="549970" y="2654300"/>
            <a:ext cx="8146765" cy="0"/>
          </a:xfrm>
          <a:prstGeom prst="line">
            <a:avLst/>
          </a:prstGeom>
        </p:spPr>
        <p:style>
          <a:lnRef idx="1">
            <a:schemeClr val="accent1"/>
          </a:lnRef>
          <a:fillRef idx="0">
            <a:schemeClr val="accent1"/>
          </a:fillRef>
          <a:effectRef idx="0">
            <a:schemeClr val="accent1"/>
          </a:effectRef>
          <a:fontRef idx="minor">
            <a:schemeClr val="tx1"/>
          </a:fontRef>
        </p:style>
      </p:cxnSp>
      <p:sp>
        <p:nvSpPr>
          <p:cNvPr id="100" name="文本框 99">
            <a:extLst>
              <a:ext uri="{FF2B5EF4-FFF2-40B4-BE49-F238E27FC236}">
                <a16:creationId xmlns:a16="http://schemas.microsoft.com/office/drawing/2014/main" id="{E3C339C4-E120-4B65-A321-4076AB812266}"/>
              </a:ext>
            </a:extLst>
          </p:cNvPr>
          <p:cNvSpPr txBox="1"/>
          <p:nvPr/>
        </p:nvSpPr>
        <p:spPr>
          <a:xfrm>
            <a:off x="940232" y="2184856"/>
            <a:ext cx="6058069" cy="369332"/>
          </a:xfrm>
          <a:prstGeom prst="rect">
            <a:avLst/>
          </a:prstGeom>
          <a:noFill/>
        </p:spPr>
        <p:txBody>
          <a:bodyPr wrap="none" rtlCol="0">
            <a:spAutoFit/>
          </a:bodyPr>
          <a:lstStyle/>
          <a:p>
            <a:r>
              <a:rPr lang="zh-CN" altLang="en-US" dirty="0"/>
              <a:t>四川省体考整体权重增加，原则上体考不能低于总分的</a:t>
            </a:r>
            <a:r>
              <a:rPr lang="en-US" altLang="zh-CN" dirty="0"/>
              <a:t>8%</a:t>
            </a:r>
            <a:endParaRPr lang="zh-CN" altLang="en-US" dirty="0"/>
          </a:p>
        </p:txBody>
      </p:sp>
    </p:spTree>
    <p:extLst>
      <p:ext uri="{BB962C8B-B14F-4D97-AF65-F5344CB8AC3E}">
        <p14:creationId xmlns:p14="http://schemas.microsoft.com/office/powerpoint/2010/main" val="3739350143"/>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矩形 80"/>
          <p:cNvSpPr/>
          <p:nvPr/>
        </p:nvSpPr>
        <p:spPr>
          <a:xfrm>
            <a:off x="544866" y="3284012"/>
            <a:ext cx="2889596" cy="601819"/>
          </a:xfrm>
          <a:prstGeom prst="rect">
            <a:avLst/>
          </a:prstGeom>
          <a:noFill/>
        </p:spPr>
        <p:txBody>
          <a:bodyPr wrap="square" lIns="121908" tIns="60954" rIns="121908" bIns="60954">
            <a:spAutoFit/>
          </a:bodyPr>
          <a:lstStyle/>
          <a:p>
            <a:pPr algn="r">
              <a:lnSpc>
                <a:spcPct val="130000"/>
              </a:lnSpc>
            </a:pPr>
            <a:r>
              <a:rPr lang="zh-CN" altLang="en-US" sz="1400" b="1" dirty="0">
                <a:latin typeface="微软雅黑" pitchFamily="34" charset="-122"/>
                <a:ea typeface="微软雅黑" pitchFamily="34" charset="-122"/>
              </a:rPr>
              <a:t>考评依据</a:t>
            </a:r>
            <a:endParaRPr lang="en-US" altLang="zh-CN" sz="1400" b="1" dirty="0">
              <a:latin typeface="微软雅黑" pitchFamily="34" charset="-122"/>
              <a:ea typeface="微软雅黑" pitchFamily="34" charset="-122"/>
            </a:endParaRPr>
          </a:p>
          <a:p>
            <a:pPr algn="r">
              <a:lnSpc>
                <a:spcPct val="130000"/>
              </a:lnSpc>
            </a:pPr>
            <a:r>
              <a:rPr lang="zh-CN" altLang="en-US" sz="1100" dirty="0">
                <a:solidFill>
                  <a:schemeClr val="tx1">
                    <a:lumMod val="50000"/>
                    <a:lumOff val="50000"/>
                  </a:schemeClr>
                </a:solidFill>
                <a:latin typeface="微软雅黑" pitchFamily="34" charset="-122"/>
                <a:ea typeface="微软雅黑" pitchFamily="34" charset="-122"/>
              </a:rPr>
              <a:t>日常表现  典型事例  参与活动</a:t>
            </a:r>
          </a:p>
        </p:txBody>
      </p:sp>
      <p:sp>
        <p:nvSpPr>
          <p:cNvPr id="98" name="矩形 97"/>
          <p:cNvSpPr/>
          <p:nvPr/>
        </p:nvSpPr>
        <p:spPr>
          <a:xfrm>
            <a:off x="544866" y="4730426"/>
            <a:ext cx="2889596" cy="821880"/>
          </a:xfrm>
          <a:prstGeom prst="rect">
            <a:avLst/>
          </a:prstGeom>
          <a:noFill/>
        </p:spPr>
        <p:txBody>
          <a:bodyPr wrap="square" lIns="121908" tIns="60954" rIns="121908" bIns="60954">
            <a:spAutoFit/>
          </a:bodyPr>
          <a:lstStyle/>
          <a:p>
            <a:pPr algn="r">
              <a:lnSpc>
                <a:spcPct val="130000"/>
              </a:lnSpc>
            </a:pPr>
            <a:r>
              <a:rPr lang="zh-CN" altLang="en-US" sz="1400" b="1" dirty="0">
                <a:latin typeface="微软雅黑" pitchFamily="34" charset="-122"/>
                <a:ea typeface="微软雅黑" pitchFamily="34" charset="-122"/>
              </a:rPr>
              <a:t>评价方式</a:t>
            </a:r>
            <a:endParaRPr lang="en-US" altLang="zh-CN" sz="1400" b="1" dirty="0">
              <a:latin typeface="微软雅黑" pitchFamily="34" charset="-122"/>
              <a:ea typeface="微软雅黑" pitchFamily="34" charset="-122"/>
            </a:endParaRPr>
          </a:p>
          <a:p>
            <a:pPr algn="r">
              <a:lnSpc>
                <a:spcPct val="130000"/>
              </a:lnSpc>
            </a:pPr>
            <a:r>
              <a:rPr lang="zh-CN" altLang="en-US" sz="1100" dirty="0">
                <a:solidFill>
                  <a:schemeClr val="tx1">
                    <a:lumMod val="50000"/>
                    <a:lumOff val="50000"/>
                  </a:schemeClr>
                </a:solidFill>
                <a:latin typeface="微软雅黑" pitchFamily="34" charset="-122"/>
                <a:ea typeface="微软雅黑" pitchFamily="34" charset="-122"/>
              </a:rPr>
              <a:t>学生自评  同学互评  教师评价</a:t>
            </a:r>
            <a:endParaRPr lang="en-US" altLang="zh-CN" sz="1100" dirty="0">
              <a:solidFill>
                <a:schemeClr val="tx1">
                  <a:lumMod val="50000"/>
                  <a:lumOff val="50000"/>
                </a:schemeClr>
              </a:solidFill>
              <a:latin typeface="微软雅黑" pitchFamily="34" charset="-122"/>
              <a:ea typeface="微软雅黑" pitchFamily="34" charset="-122"/>
            </a:endParaRPr>
          </a:p>
          <a:p>
            <a:pPr algn="r">
              <a:lnSpc>
                <a:spcPct val="130000"/>
              </a:lnSpc>
            </a:pPr>
            <a:r>
              <a:rPr lang="zh-CN" altLang="en-US" sz="1100" dirty="0">
                <a:solidFill>
                  <a:schemeClr val="tx1">
                    <a:lumMod val="50000"/>
                    <a:lumOff val="50000"/>
                  </a:schemeClr>
                </a:solidFill>
                <a:latin typeface="微软雅黑" pitchFamily="34" charset="-122"/>
                <a:ea typeface="微软雅黑" pitchFamily="34" charset="-122"/>
              </a:rPr>
              <a:t>学校审议 材料公示</a:t>
            </a:r>
          </a:p>
        </p:txBody>
      </p:sp>
      <p:sp>
        <p:nvSpPr>
          <p:cNvPr id="2" name="标题 1"/>
          <p:cNvSpPr>
            <a:spLocks noGrp="1"/>
          </p:cNvSpPr>
          <p:nvPr>
            <p:ph type="title"/>
          </p:nvPr>
        </p:nvSpPr>
        <p:spPr/>
        <p:txBody>
          <a:bodyPr/>
          <a:lstStyle/>
          <a:p>
            <a:r>
              <a:rPr lang="zh-CN" altLang="en-US" dirty="0"/>
              <a:t>中考改革的变化</a:t>
            </a:r>
            <a:r>
              <a:rPr lang="en-US" altLang="zh-CN" dirty="0"/>
              <a:t>——</a:t>
            </a:r>
            <a:r>
              <a:rPr lang="zh-CN" altLang="en-US" dirty="0"/>
              <a:t>综合素质评价</a:t>
            </a:r>
          </a:p>
        </p:txBody>
      </p:sp>
      <p:grpSp>
        <p:nvGrpSpPr>
          <p:cNvPr id="7" name="组合 6">
            <a:extLst>
              <a:ext uri="{FF2B5EF4-FFF2-40B4-BE49-F238E27FC236}">
                <a16:creationId xmlns:a16="http://schemas.microsoft.com/office/drawing/2014/main" id="{17E2C224-7958-4C1B-8D02-DF8D567B49C6}"/>
              </a:ext>
            </a:extLst>
          </p:cNvPr>
          <p:cNvGrpSpPr/>
          <p:nvPr/>
        </p:nvGrpSpPr>
        <p:grpSpPr>
          <a:xfrm>
            <a:off x="990600" y="1837597"/>
            <a:ext cx="10656535" cy="3963269"/>
            <a:chOff x="990600" y="1837597"/>
            <a:chExt cx="10656535" cy="3963269"/>
          </a:xfrm>
        </p:grpSpPr>
        <p:grpSp>
          <p:nvGrpSpPr>
            <p:cNvPr id="50" name="组合 49"/>
            <p:cNvGrpSpPr/>
            <p:nvPr/>
          </p:nvGrpSpPr>
          <p:grpSpPr>
            <a:xfrm>
              <a:off x="5391884" y="1837598"/>
              <a:ext cx="1408234" cy="1214153"/>
              <a:chOff x="4043843" y="1301997"/>
              <a:chExt cx="1056313" cy="910615"/>
            </a:xfrm>
          </p:grpSpPr>
          <p:sp>
            <p:nvSpPr>
              <p:cNvPr id="51" name="六边形 50"/>
              <p:cNvSpPr/>
              <p:nvPr/>
            </p:nvSpPr>
            <p:spPr>
              <a:xfrm>
                <a:off x="4043843" y="1301997"/>
                <a:ext cx="1056313" cy="910615"/>
              </a:xfrm>
              <a:prstGeom prst="hexagon">
                <a:avLst/>
              </a:prstGeom>
              <a:solidFill>
                <a:schemeClr val="accent1"/>
              </a:solidFill>
              <a:ln w="28575">
                <a:solidFill>
                  <a:srgbClr val="DDDD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2" name="组合 51"/>
              <p:cNvGrpSpPr/>
              <p:nvPr/>
            </p:nvGrpSpPr>
            <p:grpSpPr>
              <a:xfrm>
                <a:off x="4397985" y="1583290"/>
                <a:ext cx="348029" cy="348029"/>
                <a:chOff x="1047750" y="9539288"/>
                <a:chExt cx="752475" cy="752475"/>
              </a:xfrm>
              <a:solidFill>
                <a:schemeClr val="bg1"/>
              </a:solidFill>
            </p:grpSpPr>
            <p:sp>
              <p:nvSpPr>
                <p:cNvPr id="53" name="Freeform 10"/>
                <p:cNvSpPr>
                  <a:spLocks noEditPoints="1"/>
                </p:cNvSpPr>
                <p:nvPr/>
              </p:nvSpPr>
              <p:spPr bwMode="auto">
                <a:xfrm>
                  <a:off x="1047750" y="9539288"/>
                  <a:ext cx="568325" cy="568325"/>
                </a:xfrm>
                <a:custGeom>
                  <a:avLst/>
                  <a:gdLst>
                    <a:gd name="T0" fmla="*/ 292 w 358"/>
                    <a:gd name="T1" fmla="*/ 40 h 358"/>
                    <a:gd name="T2" fmla="*/ 246 w 358"/>
                    <a:gd name="T3" fmla="*/ 14 h 358"/>
                    <a:gd name="T4" fmla="*/ 196 w 358"/>
                    <a:gd name="T5" fmla="*/ 0 h 358"/>
                    <a:gd name="T6" fmla="*/ 144 w 358"/>
                    <a:gd name="T7" fmla="*/ 4 h 358"/>
                    <a:gd name="T8" fmla="*/ 96 w 358"/>
                    <a:gd name="T9" fmla="*/ 20 h 358"/>
                    <a:gd name="T10" fmla="*/ 52 w 358"/>
                    <a:gd name="T11" fmla="*/ 52 h 358"/>
                    <a:gd name="T12" fmla="*/ 28 w 358"/>
                    <a:gd name="T13" fmla="*/ 80 h 358"/>
                    <a:gd name="T14" fmla="*/ 6 w 358"/>
                    <a:gd name="T15" fmla="*/ 128 h 358"/>
                    <a:gd name="T16" fmla="*/ 0 w 358"/>
                    <a:gd name="T17" fmla="*/ 180 h 358"/>
                    <a:gd name="T18" fmla="*/ 6 w 358"/>
                    <a:gd name="T19" fmla="*/ 230 h 358"/>
                    <a:gd name="T20" fmla="*/ 28 w 358"/>
                    <a:gd name="T21" fmla="*/ 278 h 358"/>
                    <a:gd name="T22" fmla="*/ 52 w 358"/>
                    <a:gd name="T23" fmla="*/ 306 h 358"/>
                    <a:gd name="T24" fmla="*/ 96 w 358"/>
                    <a:gd name="T25" fmla="*/ 338 h 358"/>
                    <a:gd name="T26" fmla="*/ 144 w 358"/>
                    <a:gd name="T27" fmla="*/ 356 h 358"/>
                    <a:gd name="T28" fmla="*/ 196 w 358"/>
                    <a:gd name="T29" fmla="*/ 358 h 358"/>
                    <a:gd name="T30" fmla="*/ 246 w 358"/>
                    <a:gd name="T31" fmla="*/ 346 h 358"/>
                    <a:gd name="T32" fmla="*/ 292 w 358"/>
                    <a:gd name="T33" fmla="*/ 318 h 358"/>
                    <a:gd name="T34" fmla="*/ 318 w 358"/>
                    <a:gd name="T35" fmla="*/ 292 h 358"/>
                    <a:gd name="T36" fmla="*/ 346 w 358"/>
                    <a:gd name="T37" fmla="*/ 248 h 358"/>
                    <a:gd name="T38" fmla="*/ 358 w 358"/>
                    <a:gd name="T39" fmla="*/ 196 h 358"/>
                    <a:gd name="T40" fmla="*/ 354 w 358"/>
                    <a:gd name="T41" fmla="*/ 146 h 358"/>
                    <a:gd name="T42" fmla="*/ 338 w 358"/>
                    <a:gd name="T43" fmla="*/ 96 h 358"/>
                    <a:gd name="T44" fmla="*/ 306 w 358"/>
                    <a:gd name="T45" fmla="*/ 52 h 358"/>
                    <a:gd name="T46" fmla="*/ 86 w 358"/>
                    <a:gd name="T47" fmla="*/ 272 h 358"/>
                    <a:gd name="T48" fmla="*/ 62 w 358"/>
                    <a:gd name="T49" fmla="*/ 240 h 358"/>
                    <a:gd name="T50" fmla="*/ 50 w 358"/>
                    <a:gd name="T51" fmla="*/ 204 h 358"/>
                    <a:gd name="T52" fmla="*/ 48 w 358"/>
                    <a:gd name="T53" fmla="*/ 166 h 358"/>
                    <a:gd name="T54" fmla="*/ 56 w 358"/>
                    <a:gd name="T55" fmla="*/ 130 h 358"/>
                    <a:gd name="T56" fmla="*/ 76 w 358"/>
                    <a:gd name="T57" fmla="*/ 96 h 358"/>
                    <a:gd name="T58" fmla="*/ 96 w 358"/>
                    <a:gd name="T59" fmla="*/ 78 h 358"/>
                    <a:gd name="T60" fmla="*/ 130 w 358"/>
                    <a:gd name="T61" fmla="*/ 58 h 358"/>
                    <a:gd name="T62" fmla="*/ 166 w 358"/>
                    <a:gd name="T63" fmla="*/ 48 h 358"/>
                    <a:gd name="T64" fmla="*/ 204 w 358"/>
                    <a:gd name="T65" fmla="*/ 50 h 358"/>
                    <a:gd name="T66" fmla="*/ 240 w 358"/>
                    <a:gd name="T67" fmla="*/ 64 h 358"/>
                    <a:gd name="T68" fmla="*/ 272 w 358"/>
                    <a:gd name="T69" fmla="*/ 86 h 358"/>
                    <a:gd name="T70" fmla="*/ 288 w 358"/>
                    <a:gd name="T71" fmla="*/ 108 h 358"/>
                    <a:gd name="T72" fmla="*/ 304 w 358"/>
                    <a:gd name="T73" fmla="*/ 142 h 358"/>
                    <a:gd name="T74" fmla="*/ 310 w 358"/>
                    <a:gd name="T75" fmla="*/ 180 h 358"/>
                    <a:gd name="T76" fmla="*/ 304 w 358"/>
                    <a:gd name="T77" fmla="*/ 216 h 358"/>
                    <a:gd name="T78" fmla="*/ 288 w 358"/>
                    <a:gd name="T79" fmla="*/ 252 h 358"/>
                    <a:gd name="T80" fmla="*/ 272 w 358"/>
                    <a:gd name="T81" fmla="*/ 272 h 358"/>
                    <a:gd name="T82" fmla="*/ 240 w 358"/>
                    <a:gd name="T83" fmla="*/ 296 h 358"/>
                    <a:gd name="T84" fmla="*/ 204 w 358"/>
                    <a:gd name="T85" fmla="*/ 308 h 358"/>
                    <a:gd name="T86" fmla="*/ 166 w 358"/>
                    <a:gd name="T87" fmla="*/ 310 h 358"/>
                    <a:gd name="T88" fmla="*/ 130 w 358"/>
                    <a:gd name="T89" fmla="*/ 302 h 358"/>
                    <a:gd name="T90" fmla="*/ 96 w 358"/>
                    <a:gd name="T91" fmla="*/ 282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58" h="358">
                      <a:moveTo>
                        <a:pt x="306" y="52"/>
                      </a:moveTo>
                      <a:lnTo>
                        <a:pt x="306" y="52"/>
                      </a:lnTo>
                      <a:lnTo>
                        <a:pt x="292" y="40"/>
                      </a:lnTo>
                      <a:lnTo>
                        <a:pt x="278" y="30"/>
                      </a:lnTo>
                      <a:lnTo>
                        <a:pt x="262" y="20"/>
                      </a:lnTo>
                      <a:lnTo>
                        <a:pt x="246" y="14"/>
                      </a:lnTo>
                      <a:lnTo>
                        <a:pt x="230" y="8"/>
                      </a:lnTo>
                      <a:lnTo>
                        <a:pt x="212" y="4"/>
                      </a:lnTo>
                      <a:lnTo>
                        <a:pt x="196" y="0"/>
                      </a:lnTo>
                      <a:lnTo>
                        <a:pt x="178" y="0"/>
                      </a:lnTo>
                      <a:lnTo>
                        <a:pt x="162" y="0"/>
                      </a:lnTo>
                      <a:lnTo>
                        <a:pt x="144" y="4"/>
                      </a:lnTo>
                      <a:lnTo>
                        <a:pt x="128" y="8"/>
                      </a:lnTo>
                      <a:lnTo>
                        <a:pt x="112" y="14"/>
                      </a:lnTo>
                      <a:lnTo>
                        <a:pt x="96" y="20"/>
                      </a:lnTo>
                      <a:lnTo>
                        <a:pt x="80" y="30"/>
                      </a:lnTo>
                      <a:lnTo>
                        <a:pt x="66" y="40"/>
                      </a:lnTo>
                      <a:lnTo>
                        <a:pt x="52" y="52"/>
                      </a:lnTo>
                      <a:lnTo>
                        <a:pt x="52" y="52"/>
                      </a:lnTo>
                      <a:lnTo>
                        <a:pt x="40" y="66"/>
                      </a:lnTo>
                      <a:lnTo>
                        <a:pt x="28" y="80"/>
                      </a:lnTo>
                      <a:lnTo>
                        <a:pt x="20" y="96"/>
                      </a:lnTo>
                      <a:lnTo>
                        <a:pt x="12" y="112"/>
                      </a:lnTo>
                      <a:lnTo>
                        <a:pt x="6" y="128"/>
                      </a:lnTo>
                      <a:lnTo>
                        <a:pt x="2" y="146"/>
                      </a:lnTo>
                      <a:lnTo>
                        <a:pt x="0" y="162"/>
                      </a:lnTo>
                      <a:lnTo>
                        <a:pt x="0" y="180"/>
                      </a:lnTo>
                      <a:lnTo>
                        <a:pt x="0" y="196"/>
                      </a:lnTo>
                      <a:lnTo>
                        <a:pt x="2" y="214"/>
                      </a:lnTo>
                      <a:lnTo>
                        <a:pt x="6" y="230"/>
                      </a:lnTo>
                      <a:lnTo>
                        <a:pt x="12" y="248"/>
                      </a:lnTo>
                      <a:lnTo>
                        <a:pt x="20" y="264"/>
                      </a:lnTo>
                      <a:lnTo>
                        <a:pt x="28" y="278"/>
                      </a:lnTo>
                      <a:lnTo>
                        <a:pt x="40" y="292"/>
                      </a:lnTo>
                      <a:lnTo>
                        <a:pt x="52" y="306"/>
                      </a:lnTo>
                      <a:lnTo>
                        <a:pt x="52" y="306"/>
                      </a:lnTo>
                      <a:lnTo>
                        <a:pt x="66" y="318"/>
                      </a:lnTo>
                      <a:lnTo>
                        <a:pt x="80" y="330"/>
                      </a:lnTo>
                      <a:lnTo>
                        <a:pt x="96" y="338"/>
                      </a:lnTo>
                      <a:lnTo>
                        <a:pt x="112" y="346"/>
                      </a:lnTo>
                      <a:lnTo>
                        <a:pt x="128" y="352"/>
                      </a:lnTo>
                      <a:lnTo>
                        <a:pt x="144" y="356"/>
                      </a:lnTo>
                      <a:lnTo>
                        <a:pt x="162" y="358"/>
                      </a:lnTo>
                      <a:lnTo>
                        <a:pt x="178" y="358"/>
                      </a:lnTo>
                      <a:lnTo>
                        <a:pt x="196" y="358"/>
                      </a:lnTo>
                      <a:lnTo>
                        <a:pt x="212" y="356"/>
                      </a:lnTo>
                      <a:lnTo>
                        <a:pt x="230" y="352"/>
                      </a:lnTo>
                      <a:lnTo>
                        <a:pt x="246" y="346"/>
                      </a:lnTo>
                      <a:lnTo>
                        <a:pt x="262" y="338"/>
                      </a:lnTo>
                      <a:lnTo>
                        <a:pt x="278" y="330"/>
                      </a:lnTo>
                      <a:lnTo>
                        <a:pt x="292" y="318"/>
                      </a:lnTo>
                      <a:lnTo>
                        <a:pt x="306" y="306"/>
                      </a:lnTo>
                      <a:lnTo>
                        <a:pt x="306" y="306"/>
                      </a:lnTo>
                      <a:lnTo>
                        <a:pt x="318" y="292"/>
                      </a:lnTo>
                      <a:lnTo>
                        <a:pt x="328" y="278"/>
                      </a:lnTo>
                      <a:lnTo>
                        <a:pt x="338" y="264"/>
                      </a:lnTo>
                      <a:lnTo>
                        <a:pt x="346" y="248"/>
                      </a:lnTo>
                      <a:lnTo>
                        <a:pt x="350" y="230"/>
                      </a:lnTo>
                      <a:lnTo>
                        <a:pt x="354" y="214"/>
                      </a:lnTo>
                      <a:lnTo>
                        <a:pt x="358" y="196"/>
                      </a:lnTo>
                      <a:lnTo>
                        <a:pt x="358" y="180"/>
                      </a:lnTo>
                      <a:lnTo>
                        <a:pt x="358" y="162"/>
                      </a:lnTo>
                      <a:lnTo>
                        <a:pt x="354" y="146"/>
                      </a:lnTo>
                      <a:lnTo>
                        <a:pt x="350" y="128"/>
                      </a:lnTo>
                      <a:lnTo>
                        <a:pt x="346" y="112"/>
                      </a:lnTo>
                      <a:lnTo>
                        <a:pt x="338" y="96"/>
                      </a:lnTo>
                      <a:lnTo>
                        <a:pt x="328" y="80"/>
                      </a:lnTo>
                      <a:lnTo>
                        <a:pt x="318" y="66"/>
                      </a:lnTo>
                      <a:lnTo>
                        <a:pt x="306" y="52"/>
                      </a:lnTo>
                      <a:lnTo>
                        <a:pt x="306" y="52"/>
                      </a:lnTo>
                      <a:close/>
                      <a:moveTo>
                        <a:pt x="86" y="272"/>
                      </a:moveTo>
                      <a:lnTo>
                        <a:pt x="86" y="272"/>
                      </a:lnTo>
                      <a:lnTo>
                        <a:pt x="76" y="262"/>
                      </a:lnTo>
                      <a:lnTo>
                        <a:pt x="68" y="252"/>
                      </a:lnTo>
                      <a:lnTo>
                        <a:pt x="62" y="240"/>
                      </a:lnTo>
                      <a:lnTo>
                        <a:pt x="56" y="230"/>
                      </a:lnTo>
                      <a:lnTo>
                        <a:pt x="52" y="216"/>
                      </a:lnTo>
                      <a:lnTo>
                        <a:pt x="50" y="204"/>
                      </a:lnTo>
                      <a:lnTo>
                        <a:pt x="48" y="192"/>
                      </a:lnTo>
                      <a:lnTo>
                        <a:pt x="48" y="180"/>
                      </a:lnTo>
                      <a:lnTo>
                        <a:pt x="48" y="166"/>
                      </a:lnTo>
                      <a:lnTo>
                        <a:pt x="50" y="154"/>
                      </a:lnTo>
                      <a:lnTo>
                        <a:pt x="52" y="142"/>
                      </a:lnTo>
                      <a:lnTo>
                        <a:pt x="56" y="130"/>
                      </a:lnTo>
                      <a:lnTo>
                        <a:pt x="62" y="118"/>
                      </a:lnTo>
                      <a:lnTo>
                        <a:pt x="68" y="108"/>
                      </a:lnTo>
                      <a:lnTo>
                        <a:pt x="76" y="96"/>
                      </a:lnTo>
                      <a:lnTo>
                        <a:pt x="86" y="86"/>
                      </a:lnTo>
                      <a:lnTo>
                        <a:pt x="86" y="86"/>
                      </a:lnTo>
                      <a:lnTo>
                        <a:pt x="96" y="78"/>
                      </a:lnTo>
                      <a:lnTo>
                        <a:pt x="106" y="70"/>
                      </a:lnTo>
                      <a:lnTo>
                        <a:pt x="118" y="64"/>
                      </a:lnTo>
                      <a:lnTo>
                        <a:pt x="130" y="58"/>
                      </a:lnTo>
                      <a:lnTo>
                        <a:pt x="142" y="54"/>
                      </a:lnTo>
                      <a:lnTo>
                        <a:pt x="154" y="50"/>
                      </a:lnTo>
                      <a:lnTo>
                        <a:pt x="166" y="48"/>
                      </a:lnTo>
                      <a:lnTo>
                        <a:pt x="178" y="48"/>
                      </a:lnTo>
                      <a:lnTo>
                        <a:pt x="192" y="48"/>
                      </a:lnTo>
                      <a:lnTo>
                        <a:pt x="204" y="50"/>
                      </a:lnTo>
                      <a:lnTo>
                        <a:pt x="216" y="54"/>
                      </a:lnTo>
                      <a:lnTo>
                        <a:pt x="228" y="58"/>
                      </a:lnTo>
                      <a:lnTo>
                        <a:pt x="240" y="64"/>
                      </a:lnTo>
                      <a:lnTo>
                        <a:pt x="252" y="70"/>
                      </a:lnTo>
                      <a:lnTo>
                        <a:pt x="262" y="78"/>
                      </a:lnTo>
                      <a:lnTo>
                        <a:pt x="272" y="86"/>
                      </a:lnTo>
                      <a:lnTo>
                        <a:pt x="272" y="86"/>
                      </a:lnTo>
                      <a:lnTo>
                        <a:pt x="280" y="96"/>
                      </a:lnTo>
                      <a:lnTo>
                        <a:pt x="288" y="108"/>
                      </a:lnTo>
                      <a:lnTo>
                        <a:pt x="296" y="118"/>
                      </a:lnTo>
                      <a:lnTo>
                        <a:pt x="300" y="130"/>
                      </a:lnTo>
                      <a:lnTo>
                        <a:pt x="304" y="142"/>
                      </a:lnTo>
                      <a:lnTo>
                        <a:pt x="308" y="154"/>
                      </a:lnTo>
                      <a:lnTo>
                        <a:pt x="310" y="166"/>
                      </a:lnTo>
                      <a:lnTo>
                        <a:pt x="310" y="180"/>
                      </a:lnTo>
                      <a:lnTo>
                        <a:pt x="310" y="192"/>
                      </a:lnTo>
                      <a:lnTo>
                        <a:pt x="308" y="204"/>
                      </a:lnTo>
                      <a:lnTo>
                        <a:pt x="304" y="216"/>
                      </a:lnTo>
                      <a:lnTo>
                        <a:pt x="300" y="230"/>
                      </a:lnTo>
                      <a:lnTo>
                        <a:pt x="296" y="240"/>
                      </a:lnTo>
                      <a:lnTo>
                        <a:pt x="288" y="252"/>
                      </a:lnTo>
                      <a:lnTo>
                        <a:pt x="280" y="262"/>
                      </a:lnTo>
                      <a:lnTo>
                        <a:pt x="272" y="272"/>
                      </a:lnTo>
                      <a:lnTo>
                        <a:pt x="272" y="272"/>
                      </a:lnTo>
                      <a:lnTo>
                        <a:pt x="262" y="282"/>
                      </a:lnTo>
                      <a:lnTo>
                        <a:pt x="252" y="290"/>
                      </a:lnTo>
                      <a:lnTo>
                        <a:pt x="240" y="296"/>
                      </a:lnTo>
                      <a:lnTo>
                        <a:pt x="228" y="302"/>
                      </a:lnTo>
                      <a:lnTo>
                        <a:pt x="216" y="306"/>
                      </a:lnTo>
                      <a:lnTo>
                        <a:pt x="204" y="308"/>
                      </a:lnTo>
                      <a:lnTo>
                        <a:pt x="192" y="310"/>
                      </a:lnTo>
                      <a:lnTo>
                        <a:pt x="178" y="310"/>
                      </a:lnTo>
                      <a:lnTo>
                        <a:pt x="166" y="310"/>
                      </a:lnTo>
                      <a:lnTo>
                        <a:pt x="154" y="308"/>
                      </a:lnTo>
                      <a:lnTo>
                        <a:pt x="142" y="306"/>
                      </a:lnTo>
                      <a:lnTo>
                        <a:pt x="130" y="302"/>
                      </a:lnTo>
                      <a:lnTo>
                        <a:pt x="118" y="296"/>
                      </a:lnTo>
                      <a:lnTo>
                        <a:pt x="106" y="290"/>
                      </a:lnTo>
                      <a:lnTo>
                        <a:pt x="96" y="282"/>
                      </a:lnTo>
                      <a:lnTo>
                        <a:pt x="86" y="272"/>
                      </a:lnTo>
                      <a:lnTo>
                        <a:pt x="86" y="2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11"/>
                <p:cNvSpPr/>
                <p:nvPr/>
              </p:nvSpPr>
              <p:spPr bwMode="auto">
                <a:xfrm>
                  <a:off x="1511300" y="10006013"/>
                  <a:ext cx="288925" cy="285750"/>
                </a:xfrm>
                <a:custGeom>
                  <a:avLst/>
                  <a:gdLst>
                    <a:gd name="T0" fmla="*/ 170 w 182"/>
                    <a:gd name="T1" fmla="*/ 108 h 180"/>
                    <a:gd name="T2" fmla="*/ 60 w 182"/>
                    <a:gd name="T3" fmla="*/ 0 h 180"/>
                    <a:gd name="T4" fmla="*/ 60 w 182"/>
                    <a:gd name="T5" fmla="*/ 0 h 180"/>
                    <a:gd name="T6" fmla="*/ 48 w 182"/>
                    <a:gd name="T7" fmla="*/ 16 h 180"/>
                    <a:gd name="T8" fmla="*/ 34 w 182"/>
                    <a:gd name="T9" fmla="*/ 32 h 180"/>
                    <a:gd name="T10" fmla="*/ 34 w 182"/>
                    <a:gd name="T11" fmla="*/ 32 h 180"/>
                    <a:gd name="T12" fmla="*/ 18 w 182"/>
                    <a:gd name="T13" fmla="*/ 46 h 180"/>
                    <a:gd name="T14" fmla="*/ 0 w 182"/>
                    <a:gd name="T15" fmla="*/ 58 h 180"/>
                    <a:gd name="T16" fmla="*/ 110 w 182"/>
                    <a:gd name="T17" fmla="*/ 168 h 180"/>
                    <a:gd name="T18" fmla="*/ 110 w 182"/>
                    <a:gd name="T19" fmla="*/ 168 h 180"/>
                    <a:gd name="T20" fmla="*/ 116 w 182"/>
                    <a:gd name="T21" fmla="*/ 174 h 180"/>
                    <a:gd name="T22" fmla="*/ 124 w 182"/>
                    <a:gd name="T23" fmla="*/ 178 h 180"/>
                    <a:gd name="T24" fmla="*/ 132 w 182"/>
                    <a:gd name="T25" fmla="*/ 180 h 180"/>
                    <a:gd name="T26" fmla="*/ 140 w 182"/>
                    <a:gd name="T27" fmla="*/ 180 h 180"/>
                    <a:gd name="T28" fmla="*/ 148 w 182"/>
                    <a:gd name="T29" fmla="*/ 180 h 180"/>
                    <a:gd name="T30" fmla="*/ 156 w 182"/>
                    <a:gd name="T31" fmla="*/ 178 h 180"/>
                    <a:gd name="T32" fmla="*/ 162 w 182"/>
                    <a:gd name="T33" fmla="*/ 174 h 180"/>
                    <a:gd name="T34" fmla="*/ 170 w 182"/>
                    <a:gd name="T35" fmla="*/ 168 h 180"/>
                    <a:gd name="T36" fmla="*/ 170 w 182"/>
                    <a:gd name="T37" fmla="*/ 168 h 180"/>
                    <a:gd name="T38" fmla="*/ 174 w 182"/>
                    <a:gd name="T39" fmla="*/ 162 h 180"/>
                    <a:gd name="T40" fmla="*/ 178 w 182"/>
                    <a:gd name="T41" fmla="*/ 154 h 180"/>
                    <a:gd name="T42" fmla="*/ 180 w 182"/>
                    <a:gd name="T43" fmla="*/ 146 h 180"/>
                    <a:gd name="T44" fmla="*/ 182 w 182"/>
                    <a:gd name="T45" fmla="*/ 138 h 180"/>
                    <a:gd name="T46" fmla="*/ 180 w 182"/>
                    <a:gd name="T47" fmla="*/ 130 h 180"/>
                    <a:gd name="T48" fmla="*/ 178 w 182"/>
                    <a:gd name="T49" fmla="*/ 122 h 180"/>
                    <a:gd name="T50" fmla="*/ 174 w 182"/>
                    <a:gd name="T51" fmla="*/ 116 h 180"/>
                    <a:gd name="T52" fmla="*/ 170 w 182"/>
                    <a:gd name="T53" fmla="*/ 108 h 180"/>
                    <a:gd name="T54" fmla="*/ 170 w 182"/>
                    <a:gd name="T55" fmla="*/ 108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82" h="180">
                      <a:moveTo>
                        <a:pt x="170" y="108"/>
                      </a:moveTo>
                      <a:lnTo>
                        <a:pt x="60" y="0"/>
                      </a:lnTo>
                      <a:lnTo>
                        <a:pt x="60" y="0"/>
                      </a:lnTo>
                      <a:lnTo>
                        <a:pt x="48" y="16"/>
                      </a:lnTo>
                      <a:lnTo>
                        <a:pt x="34" y="32"/>
                      </a:lnTo>
                      <a:lnTo>
                        <a:pt x="34" y="32"/>
                      </a:lnTo>
                      <a:lnTo>
                        <a:pt x="18" y="46"/>
                      </a:lnTo>
                      <a:lnTo>
                        <a:pt x="0" y="58"/>
                      </a:lnTo>
                      <a:lnTo>
                        <a:pt x="110" y="168"/>
                      </a:lnTo>
                      <a:lnTo>
                        <a:pt x="110" y="168"/>
                      </a:lnTo>
                      <a:lnTo>
                        <a:pt x="116" y="174"/>
                      </a:lnTo>
                      <a:lnTo>
                        <a:pt x="124" y="178"/>
                      </a:lnTo>
                      <a:lnTo>
                        <a:pt x="132" y="180"/>
                      </a:lnTo>
                      <a:lnTo>
                        <a:pt x="140" y="180"/>
                      </a:lnTo>
                      <a:lnTo>
                        <a:pt x="148" y="180"/>
                      </a:lnTo>
                      <a:lnTo>
                        <a:pt x="156" y="178"/>
                      </a:lnTo>
                      <a:lnTo>
                        <a:pt x="162" y="174"/>
                      </a:lnTo>
                      <a:lnTo>
                        <a:pt x="170" y="168"/>
                      </a:lnTo>
                      <a:lnTo>
                        <a:pt x="170" y="168"/>
                      </a:lnTo>
                      <a:lnTo>
                        <a:pt x="174" y="162"/>
                      </a:lnTo>
                      <a:lnTo>
                        <a:pt x="178" y="154"/>
                      </a:lnTo>
                      <a:lnTo>
                        <a:pt x="180" y="146"/>
                      </a:lnTo>
                      <a:lnTo>
                        <a:pt x="182" y="138"/>
                      </a:lnTo>
                      <a:lnTo>
                        <a:pt x="180" y="130"/>
                      </a:lnTo>
                      <a:lnTo>
                        <a:pt x="178" y="122"/>
                      </a:lnTo>
                      <a:lnTo>
                        <a:pt x="174" y="116"/>
                      </a:lnTo>
                      <a:lnTo>
                        <a:pt x="170" y="108"/>
                      </a:lnTo>
                      <a:lnTo>
                        <a:pt x="170" y="1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12"/>
                <p:cNvSpPr/>
                <p:nvPr/>
              </p:nvSpPr>
              <p:spPr bwMode="auto">
                <a:xfrm>
                  <a:off x="1165225" y="9659938"/>
                  <a:ext cx="152400" cy="149225"/>
                </a:xfrm>
                <a:custGeom>
                  <a:avLst/>
                  <a:gdLst>
                    <a:gd name="T0" fmla="*/ 0 w 96"/>
                    <a:gd name="T1" fmla="*/ 94 h 94"/>
                    <a:gd name="T2" fmla="*/ 24 w 96"/>
                    <a:gd name="T3" fmla="*/ 94 h 94"/>
                    <a:gd name="T4" fmla="*/ 24 w 96"/>
                    <a:gd name="T5" fmla="*/ 94 h 94"/>
                    <a:gd name="T6" fmla="*/ 26 w 96"/>
                    <a:gd name="T7" fmla="*/ 82 h 94"/>
                    <a:gd name="T8" fmla="*/ 32 w 96"/>
                    <a:gd name="T9" fmla="*/ 68 h 94"/>
                    <a:gd name="T10" fmla="*/ 38 w 96"/>
                    <a:gd name="T11" fmla="*/ 58 h 94"/>
                    <a:gd name="T12" fmla="*/ 48 w 96"/>
                    <a:gd name="T13" fmla="*/ 46 h 94"/>
                    <a:gd name="T14" fmla="*/ 48 w 96"/>
                    <a:gd name="T15" fmla="*/ 46 h 94"/>
                    <a:gd name="T16" fmla="*/ 58 w 96"/>
                    <a:gd name="T17" fmla="*/ 38 h 94"/>
                    <a:gd name="T18" fmla="*/ 70 w 96"/>
                    <a:gd name="T19" fmla="*/ 30 h 94"/>
                    <a:gd name="T20" fmla="*/ 84 w 96"/>
                    <a:gd name="T21" fmla="*/ 26 h 94"/>
                    <a:gd name="T22" fmla="*/ 96 w 96"/>
                    <a:gd name="T23" fmla="*/ 24 h 94"/>
                    <a:gd name="T24" fmla="*/ 96 w 96"/>
                    <a:gd name="T25" fmla="*/ 0 h 94"/>
                    <a:gd name="T26" fmla="*/ 96 w 96"/>
                    <a:gd name="T27" fmla="*/ 0 h 94"/>
                    <a:gd name="T28" fmla="*/ 78 w 96"/>
                    <a:gd name="T29" fmla="*/ 2 h 94"/>
                    <a:gd name="T30" fmla="*/ 62 w 96"/>
                    <a:gd name="T31" fmla="*/ 8 h 94"/>
                    <a:gd name="T32" fmla="*/ 46 w 96"/>
                    <a:gd name="T33" fmla="*/ 18 h 94"/>
                    <a:gd name="T34" fmla="*/ 30 w 96"/>
                    <a:gd name="T35" fmla="*/ 30 h 94"/>
                    <a:gd name="T36" fmla="*/ 30 w 96"/>
                    <a:gd name="T37" fmla="*/ 30 h 94"/>
                    <a:gd name="T38" fmla="*/ 18 w 96"/>
                    <a:gd name="T39" fmla="*/ 44 h 94"/>
                    <a:gd name="T40" fmla="*/ 10 w 96"/>
                    <a:gd name="T41" fmla="*/ 60 h 94"/>
                    <a:gd name="T42" fmla="*/ 4 w 96"/>
                    <a:gd name="T43" fmla="*/ 76 h 94"/>
                    <a:gd name="T44" fmla="*/ 0 w 96"/>
                    <a:gd name="T45" fmla="*/ 94 h 94"/>
                    <a:gd name="T46" fmla="*/ 0 w 96"/>
                    <a:gd name="T47" fmla="*/ 94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6" h="94">
                      <a:moveTo>
                        <a:pt x="0" y="94"/>
                      </a:moveTo>
                      <a:lnTo>
                        <a:pt x="24" y="94"/>
                      </a:lnTo>
                      <a:lnTo>
                        <a:pt x="24" y="94"/>
                      </a:lnTo>
                      <a:lnTo>
                        <a:pt x="26" y="82"/>
                      </a:lnTo>
                      <a:lnTo>
                        <a:pt x="32" y="68"/>
                      </a:lnTo>
                      <a:lnTo>
                        <a:pt x="38" y="58"/>
                      </a:lnTo>
                      <a:lnTo>
                        <a:pt x="48" y="46"/>
                      </a:lnTo>
                      <a:lnTo>
                        <a:pt x="48" y="46"/>
                      </a:lnTo>
                      <a:lnTo>
                        <a:pt x="58" y="38"/>
                      </a:lnTo>
                      <a:lnTo>
                        <a:pt x="70" y="30"/>
                      </a:lnTo>
                      <a:lnTo>
                        <a:pt x="84" y="26"/>
                      </a:lnTo>
                      <a:lnTo>
                        <a:pt x="96" y="24"/>
                      </a:lnTo>
                      <a:lnTo>
                        <a:pt x="96" y="0"/>
                      </a:lnTo>
                      <a:lnTo>
                        <a:pt x="96" y="0"/>
                      </a:lnTo>
                      <a:lnTo>
                        <a:pt x="78" y="2"/>
                      </a:lnTo>
                      <a:lnTo>
                        <a:pt x="62" y="8"/>
                      </a:lnTo>
                      <a:lnTo>
                        <a:pt x="46" y="18"/>
                      </a:lnTo>
                      <a:lnTo>
                        <a:pt x="30" y="30"/>
                      </a:lnTo>
                      <a:lnTo>
                        <a:pt x="30" y="30"/>
                      </a:lnTo>
                      <a:lnTo>
                        <a:pt x="18" y="44"/>
                      </a:lnTo>
                      <a:lnTo>
                        <a:pt x="10" y="60"/>
                      </a:lnTo>
                      <a:lnTo>
                        <a:pt x="4" y="76"/>
                      </a:lnTo>
                      <a:lnTo>
                        <a:pt x="0" y="94"/>
                      </a:lnTo>
                      <a:lnTo>
                        <a:pt x="0" y="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sp>
          <p:nvSpPr>
            <p:cNvPr id="57" name="六边形 56"/>
            <p:cNvSpPr/>
            <p:nvPr/>
          </p:nvSpPr>
          <p:spPr>
            <a:xfrm>
              <a:off x="6622570" y="3899434"/>
              <a:ext cx="1408234" cy="1214153"/>
            </a:xfrm>
            <a:prstGeom prst="hexagon">
              <a:avLst/>
            </a:prstGeom>
            <a:solidFill>
              <a:schemeClr val="accent3"/>
            </a:solidFill>
            <a:ln w="28575">
              <a:solidFill>
                <a:srgbClr val="DDDD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9" name="组合 58"/>
            <p:cNvGrpSpPr/>
            <p:nvPr/>
          </p:nvGrpSpPr>
          <p:grpSpPr>
            <a:xfrm>
              <a:off x="4159196" y="2524877"/>
              <a:ext cx="1408234" cy="1214153"/>
              <a:chOff x="3119207" y="1817456"/>
              <a:chExt cx="1056313" cy="910615"/>
            </a:xfrm>
          </p:grpSpPr>
          <p:sp>
            <p:nvSpPr>
              <p:cNvPr id="60" name="六边形 59"/>
              <p:cNvSpPr/>
              <p:nvPr/>
            </p:nvSpPr>
            <p:spPr>
              <a:xfrm>
                <a:off x="3119207" y="1817456"/>
                <a:ext cx="1056313" cy="910615"/>
              </a:xfrm>
              <a:prstGeom prst="hexagon">
                <a:avLst/>
              </a:prstGeom>
              <a:solidFill>
                <a:schemeClr val="tx2"/>
              </a:solidFill>
              <a:ln w="28575">
                <a:solidFill>
                  <a:srgbClr val="DDDD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1" name="组合 60"/>
              <p:cNvGrpSpPr/>
              <p:nvPr/>
            </p:nvGrpSpPr>
            <p:grpSpPr>
              <a:xfrm>
                <a:off x="3496111" y="2122245"/>
                <a:ext cx="302504" cy="301037"/>
                <a:chOff x="8737600" y="9539288"/>
                <a:chExt cx="654050" cy="650875"/>
              </a:xfrm>
              <a:solidFill>
                <a:schemeClr val="bg1"/>
              </a:solidFill>
            </p:grpSpPr>
            <p:sp>
              <p:nvSpPr>
                <p:cNvPr id="62" name="Freeform 19"/>
                <p:cNvSpPr/>
                <p:nvPr/>
              </p:nvSpPr>
              <p:spPr bwMode="auto">
                <a:xfrm>
                  <a:off x="8788400" y="9974263"/>
                  <a:ext cx="168275" cy="168275"/>
                </a:xfrm>
                <a:custGeom>
                  <a:avLst/>
                  <a:gdLst>
                    <a:gd name="T0" fmla="*/ 104 w 106"/>
                    <a:gd name="T1" fmla="*/ 2 h 106"/>
                    <a:gd name="T2" fmla="*/ 104 w 106"/>
                    <a:gd name="T3" fmla="*/ 2 h 106"/>
                    <a:gd name="T4" fmla="*/ 100 w 106"/>
                    <a:gd name="T5" fmla="*/ 0 h 106"/>
                    <a:gd name="T6" fmla="*/ 96 w 106"/>
                    <a:gd name="T7" fmla="*/ 0 h 106"/>
                    <a:gd name="T8" fmla="*/ 82 w 106"/>
                    <a:gd name="T9" fmla="*/ 8 h 106"/>
                    <a:gd name="T10" fmla="*/ 62 w 106"/>
                    <a:gd name="T11" fmla="*/ 22 h 106"/>
                    <a:gd name="T12" fmla="*/ 42 w 106"/>
                    <a:gd name="T13" fmla="*/ 42 h 106"/>
                    <a:gd name="T14" fmla="*/ 42 w 106"/>
                    <a:gd name="T15" fmla="*/ 42 h 106"/>
                    <a:gd name="T16" fmla="*/ 22 w 106"/>
                    <a:gd name="T17" fmla="*/ 62 h 106"/>
                    <a:gd name="T18" fmla="*/ 8 w 106"/>
                    <a:gd name="T19" fmla="*/ 82 h 106"/>
                    <a:gd name="T20" fmla="*/ 0 w 106"/>
                    <a:gd name="T21" fmla="*/ 96 h 106"/>
                    <a:gd name="T22" fmla="*/ 0 w 106"/>
                    <a:gd name="T23" fmla="*/ 102 h 106"/>
                    <a:gd name="T24" fmla="*/ 2 w 106"/>
                    <a:gd name="T25" fmla="*/ 104 h 106"/>
                    <a:gd name="T26" fmla="*/ 2 w 106"/>
                    <a:gd name="T27" fmla="*/ 104 h 106"/>
                    <a:gd name="T28" fmla="*/ 4 w 106"/>
                    <a:gd name="T29" fmla="*/ 106 h 106"/>
                    <a:gd name="T30" fmla="*/ 10 w 106"/>
                    <a:gd name="T31" fmla="*/ 104 h 106"/>
                    <a:gd name="T32" fmla="*/ 24 w 106"/>
                    <a:gd name="T33" fmla="*/ 98 h 106"/>
                    <a:gd name="T34" fmla="*/ 44 w 106"/>
                    <a:gd name="T35" fmla="*/ 84 h 106"/>
                    <a:gd name="T36" fmla="*/ 64 w 106"/>
                    <a:gd name="T37" fmla="*/ 64 h 106"/>
                    <a:gd name="T38" fmla="*/ 64 w 106"/>
                    <a:gd name="T39" fmla="*/ 64 h 106"/>
                    <a:gd name="T40" fmla="*/ 84 w 106"/>
                    <a:gd name="T41" fmla="*/ 44 h 106"/>
                    <a:gd name="T42" fmla="*/ 98 w 106"/>
                    <a:gd name="T43" fmla="*/ 24 h 106"/>
                    <a:gd name="T44" fmla="*/ 104 w 106"/>
                    <a:gd name="T45" fmla="*/ 10 h 106"/>
                    <a:gd name="T46" fmla="*/ 106 w 106"/>
                    <a:gd name="T47" fmla="*/ 4 h 106"/>
                    <a:gd name="T48" fmla="*/ 104 w 106"/>
                    <a:gd name="T49" fmla="*/ 2 h 106"/>
                    <a:gd name="T50" fmla="*/ 104 w 106"/>
                    <a:gd name="T51" fmla="*/ 2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5" h="105">
                      <a:moveTo>
                        <a:pt x="104" y="2"/>
                      </a:moveTo>
                      <a:lnTo>
                        <a:pt x="104" y="2"/>
                      </a:lnTo>
                      <a:lnTo>
                        <a:pt x="100" y="0"/>
                      </a:lnTo>
                      <a:lnTo>
                        <a:pt x="96" y="0"/>
                      </a:lnTo>
                      <a:lnTo>
                        <a:pt x="82" y="8"/>
                      </a:lnTo>
                      <a:lnTo>
                        <a:pt x="62" y="22"/>
                      </a:lnTo>
                      <a:lnTo>
                        <a:pt x="42" y="42"/>
                      </a:lnTo>
                      <a:lnTo>
                        <a:pt x="42" y="42"/>
                      </a:lnTo>
                      <a:lnTo>
                        <a:pt x="22" y="62"/>
                      </a:lnTo>
                      <a:lnTo>
                        <a:pt x="8" y="82"/>
                      </a:lnTo>
                      <a:lnTo>
                        <a:pt x="0" y="96"/>
                      </a:lnTo>
                      <a:lnTo>
                        <a:pt x="0" y="102"/>
                      </a:lnTo>
                      <a:lnTo>
                        <a:pt x="2" y="104"/>
                      </a:lnTo>
                      <a:lnTo>
                        <a:pt x="2" y="104"/>
                      </a:lnTo>
                      <a:lnTo>
                        <a:pt x="4" y="106"/>
                      </a:lnTo>
                      <a:lnTo>
                        <a:pt x="10" y="104"/>
                      </a:lnTo>
                      <a:lnTo>
                        <a:pt x="24" y="98"/>
                      </a:lnTo>
                      <a:lnTo>
                        <a:pt x="44" y="84"/>
                      </a:lnTo>
                      <a:lnTo>
                        <a:pt x="64" y="64"/>
                      </a:lnTo>
                      <a:lnTo>
                        <a:pt x="64" y="64"/>
                      </a:lnTo>
                      <a:lnTo>
                        <a:pt x="84" y="44"/>
                      </a:lnTo>
                      <a:lnTo>
                        <a:pt x="98" y="24"/>
                      </a:lnTo>
                      <a:lnTo>
                        <a:pt x="104" y="10"/>
                      </a:lnTo>
                      <a:lnTo>
                        <a:pt x="106" y="4"/>
                      </a:lnTo>
                      <a:lnTo>
                        <a:pt x="104" y="2"/>
                      </a:lnTo>
                      <a:lnTo>
                        <a:pt x="104"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Freeform 20"/>
                <p:cNvSpPr/>
                <p:nvPr/>
              </p:nvSpPr>
              <p:spPr bwMode="auto">
                <a:xfrm>
                  <a:off x="8737600" y="9923463"/>
                  <a:ext cx="139700" cy="136525"/>
                </a:xfrm>
                <a:custGeom>
                  <a:avLst/>
                  <a:gdLst>
                    <a:gd name="T0" fmla="*/ 86 w 88"/>
                    <a:gd name="T1" fmla="*/ 0 h 86"/>
                    <a:gd name="T2" fmla="*/ 86 w 88"/>
                    <a:gd name="T3" fmla="*/ 0 h 86"/>
                    <a:gd name="T4" fmla="*/ 84 w 88"/>
                    <a:gd name="T5" fmla="*/ 0 h 86"/>
                    <a:gd name="T6" fmla="*/ 78 w 88"/>
                    <a:gd name="T7" fmla="*/ 0 h 86"/>
                    <a:gd name="T8" fmla="*/ 66 w 88"/>
                    <a:gd name="T9" fmla="*/ 4 h 86"/>
                    <a:gd name="T10" fmla="*/ 50 w 88"/>
                    <a:gd name="T11" fmla="*/ 16 h 86"/>
                    <a:gd name="T12" fmla="*/ 32 w 88"/>
                    <a:gd name="T13" fmla="*/ 32 h 86"/>
                    <a:gd name="T14" fmla="*/ 32 w 88"/>
                    <a:gd name="T15" fmla="*/ 32 h 86"/>
                    <a:gd name="T16" fmla="*/ 18 w 88"/>
                    <a:gd name="T17" fmla="*/ 48 h 86"/>
                    <a:gd name="T18" fmla="*/ 6 w 88"/>
                    <a:gd name="T19" fmla="*/ 64 h 86"/>
                    <a:gd name="T20" fmla="*/ 2 w 88"/>
                    <a:gd name="T21" fmla="*/ 78 h 86"/>
                    <a:gd name="T22" fmla="*/ 0 w 88"/>
                    <a:gd name="T23" fmla="*/ 82 h 86"/>
                    <a:gd name="T24" fmla="*/ 2 w 88"/>
                    <a:gd name="T25" fmla="*/ 84 h 86"/>
                    <a:gd name="T26" fmla="*/ 2 w 88"/>
                    <a:gd name="T27" fmla="*/ 84 h 86"/>
                    <a:gd name="T28" fmla="*/ 6 w 88"/>
                    <a:gd name="T29" fmla="*/ 86 h 86"/>
                    <a:gd name="T30" fmla="*/ 10 w 88"/>
                    <a:gd name="T31" fmla="*/ 86 h 86"/>
                    <a:gd name="T32" fmla="*/ 22 w 88"/>
                    <a:gd name="T33" fmla="*/ 80 h 86"/>
                    <a:gd name="T34" fmla="*/ 38 w 88"/>
                    <a:gd name="T35" fmla="*/ 70 h 86"/>
                    <a:gd name="T36" fmla="*/ 56 w 88"/>
                    <a:gd name="T37" fmla="*/ 54 h 86"/>
                    <a:gd name="T38" fmla="*/ 56 w 88"/>
                    <a:gd name="T39" fmla="*/ 54 h 86"/>
                    <a:gd name="T40" fmla="*/ 72 w 88"/>
                    <a:gd name="T41" fmla="*/ 38 h 86"/>
                    <a:gd name="T42" fmla="*/ 82 w 88"/>
                    <a:gd name="T43" fmla="*/ 22 h 86"/>
                    <a:gd name="T44" fmla="*/ 88 w 88"/>
                    <a:gd name="T45" fmla="*/ 8 h 86"/>
                    <a:gd name="T46" fmla="*/ 88 w 88"/>
                    <a:gd name="T47" fmla="*/ 4 h 86"/>
                    <a:gd name="T48" fmla="*/ 86 w 88"/>
                    <a:gd name="T49" fmla="*/ 0 h 86"/>
                    <a:gd name="T50" fmla="*/ 86 w 88"/>
                    <a:gd name="T51" fmla="*/ 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8" h="86">
                      <a:moveTo>
                        <a:pt x="86" y="0"/>
                      </a:moveTo>
                      <a:lnTo>
                        <a:pt x="86" y="0"/>
                      </a:lnTo>
                      <a:lnTo>
                        <a:pt x="84" y="0"/>
                      </a:lnTo>
                      <a:lnTo>
                        <a:pt x="78" y="0"/>
                      </a:lnTo>
                      <a:lnTo>
                        <a:pt x="66" y="4"/>
                      </a:lnTo>
                      <a:lnTo>
                        <a:pt x="50" y="16"/>
                      </a:lnTo>
                      <a:lnTo>
                        <a:pt x="32" y="32"/>
                      </a:lnTo>
                      <a:lnTo>
                        <a:pt x="32" y="32"/>
                      </a:lnTo>
                      <a:lnTo>
                        <a:pt x="18" y="48"/>
                      </a:lnTo>
                      <a:lnTo>
                        <a:pt x="6" y="64"/>
                      </a:lnTo>
                      <a:lnTo>
                        <a:pt x="2" y="78"/>
                      </a:lnTo>
                      <a:lnTo>
                        <a:pt x="0" y="82"/>
                      </a:lnTo>
                      <a:lnTo>
                        <a:pt x="2" y="84"/>
                      </a:lnTo>
                      <a:lnTo>
                        <a:pt x="2" y="84"/>
                      </a:lnTo>
                      <a:lnTo>
                        <a:pt x="6" y="86"/>
                      </a:lnTo>
                      <a:lnTo>
                        <a:pt x="10" y="86"/>
                      </a:lnTo>
                      <a:lnTo>
                        <a:pt x="22" y="80"/>
                      </a:lnTo>
                      <a:lnTo>
                        <a:pt x="38" y="70"/>
                      </a:lnTo>
                      <a:lnTo>
                        <a:pt x="56" y="54"/>
                      </a:lnTo>
                      <a:lnTo>
                        <a:pt x="56" y="54"/>
                      </a:lnTo>
                      <a:lnTo>
                        <a:pt x="72" y="38"/>
                      </a:lnTo>
                      <a:lnTo>
                        <a:pt x="82" y="22"/>
                      </a:lnTo>
                      <a:lnTo>
                        <a:pt x="88" y="8"/>
                      </a:lnTo>
                      <a:lnTo>
                        <a:pt x="88" y="4"/>
                      </a:lnTo>
                      <a:lnTo>
                        <a:pt x="86" y="0"/>
                      </a:lnTo>
                      <a:lnTo>
                        <a:pt x="8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Freeform 21"/>
                <p:cNvSpPr/>
                <p:nvPr/>
              </p:nvSpPr>
              <p:spPr bwMode="auto">
                <a:xfrm>
                  <a:off x="8870950" y="10053638"/>
                  <a:ext cx="136525" cy="136525"/>
                </a:xfrm>
                <a:custGeom>
                  <a:avLst/>
                  <a:gdLst>
                    <a:gd name="T0" fmla="*/ 32 w 86"/>
                    <a:gd name="T1" fmla="*/ 32 h 86"/>
                    <a:gd name="T2" fmla="*/ 32 w 86"/>
                    <a:gd name="T3" fmla="*/ 32 h 86"/>
                    <a:gd name="T4" fmla="*/ 16 w 86"/>
                    <a:gd name="T5" fmla="*/ 50 h 86"/>
                    <a:gd name="T6" fmla="*/ 4 w 86"/>
                    <a:gd name="T7" fmla="*/ 64 h 86"/>
                    <a:gd name="T8" fmla="*/ 0 w 86"/>
                    <a:gd name="T9" fmla="*/ 78 h 86"/>
                    <a:gd name="T10" fmla="*/ 0 w 86"/>
                    <a:gd name="T11" fmla="*/ 82 h 86"/>
                    <a:gd name="T12" fmla="*/ 0 w 86"/>
                    <a:gd name="T13" fmla="*/ 86 h 86"/>
                    <a:gd name="T14" fmla="*/ 0 w 86"/>
                    <a:gd name="T15" fmla="*/ 86 h 86"/>
                    <a:gd name="T16" fmla="*/ 4 w 86"/>
                    <a:gd name="T17" fmla="*/ 86 h 86"/>
                    <a:gd name="T18" fmla="*/ 8 w 86"/>
                    <a:gd name="T19" fmla="*/ 86 h 86"/>
                    <a:gd name="T20" fmla="*/ 22 w 86"/>
                    <a:gd name="T21" fmla="*/ 82 h 86"/>
                    <a:gd name="T22" fmla="*/ 38 w 86"/>
                    <a:gd name="T23" fmla="*/ 70 h 86"/>
                    <a:gd name="T24" fmla="*/ 54 w 86"/>
                    <a:gd name="T25" fmla="*/ 54 h 86"/>
                    <a:gd name="T26" fmla="*/ 54 w 86"/>
                    <a:gd name="T27" fmla="*/ 54 h 86"/>
                    <a:gd name="T28" fmla="*/ 70 w 86"/>
                    <a:gd name="T29" fmla="*/ 38 h 86"/>
                    <a:gd name="T30" fmla="*/ 80 w 86"/>
                    <a:gd name="T31" fmla="*/ 22 h 86"/>
                    <a:gd name="T32" fmla="*/ 86 w 86"/>
                    <a:gd name="T33" fmla="*/ 10 h 86"/>
                    <a:gd name="T34" fmla="*/ 86 w 86"/>
                    <a:gd name="T35" fmla="*/ 4 h 86"/>
                    <a:gd name="T36" fmla="*/ 84 w 86"/>
                    <a:gd name="T37" fmla="*/ 2 h 86"/>
                    <a:gd name="T38" fmla="*/ 84 w 86"/>
                    <a:gd name="T39" fmla="*/ 2 h 86"/>
                    <a:gd name="T40" fmla="*/ 82 w 86"/>
                    <a:gd name="T41" fmla="*/ 0 h 86"/>
                    <a:gd name="T42" fmla="*/ 76 w 86"/>
                    <a:gd name="T43" fmla="*/ 0 h 86"/>
                    <a:gd name="T44" fmla="*/ 64 w 86"/>
                    <a:gd name="T45" fmla="*/ 6 h 86"/>
                    <a:gd name="T46" fmla="*/ 48 w 86"/>
                    <a:gd name="T47" fmla="*/ 16 h 86"/>
                    <a:gd name="T48" fmla="*/ 32 w 86"/>
                    <a:gd name="T49" fmla="*/ 32 h 86"/>
                    <a:gd name="T50" fmla="*/ 32 w 86"/>
                    <a:gd name="T51" fmla="*/ 32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6" h="86">
                      <a:moveTo>
                        <a:pt x="32" y="32"/>
                      </a:moveTo>
                      <a:lnTo>
                        <a:pt x="32" y="32"/>
                      </a:lnTo>
                      <a:lnTo>
                        <a:pt x="16" y="50"/>
                      </a:lnTo>
                      <a:lnTo>
                        <a:pt x="4" y="64"/>
                      </a:lnTo>
                      <a:lnTo>
                        <a:pt x="0" y="78"/>
                      </a:lnTo>
                      <a:lnTo>
                        <a:pt x="0" y="82"/>
                      </a:lnTo>
                      <a:lnTo>
                        <a:pt x="0" y="86"/>
                      </a:lnTo>
                      <a:lnTo>
                        <a:pt x="0" y="86"/>
                      </a:lnTo>
                      <a:lnTo>
                        <a:pt x="4" y="86"/>
                      </a:lnTo>
                      <a:lnTo>
                        <a:pt x="8" y="86"/>
                      </a:lnTo>
                      <a:lnTo>
                        <a:pt x="22" y="82"/>
                      </a:lnTo>
                      <a:lnTo>
                        <a:pt x="38" y="70"/>
                      </a:lnTo>
                      <a:lnTo>
                        <a:pt x="54" y="54"/>
                      </a:lnTo>
                      <a:lnTo>
                        <a:pt x="54" y="54"/>
                      </a:lnTo>
                      <a:lnTo>
                        <a:pt x="70" y="38"/>
                      </a:lnTo>
                      <a:lnTo>
                        <a:pt x="80" y="22"/>
                      </a:lnTo>
                      <a:lnTo>
                        <a:pt x="86" y="10"/>
                      </a:lnTo>
                      <a:lnTo>
                        <a:pt x="86" y="4"/>
                      </a:lnTo>
                      <a:lnTo>
                        <a:pt x="84" y="2"/>
                      </a:lnTo>
                      <a:lnTo>
                        <a:pt x="84" y="2"/>
                      </a:lnTo>
                      <a:lnTo>
                        <a:pt x="82" y="0"/>
                      </a:lnTo>
                      <a:lnTo>
                        <a:pt x="76" y="0"/>
                      </a:lnTo>
                      <a:lnTo>
                        <a:pt x="64" y="6"/>
                      </a:lnTo>
                      <a:lnTo>
                        <a:pt x="48" y="16"/>
                      </a:lnTo>
                      <a:lnTo>
                        <a:pt x="32" y="32"/>
                      </a:lnTo>
                      <a:lnTo>
                        <a:pt x="32"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Freeform 22"/>
                <p:cNvSpPr>
                  <a:spLocks noEditPoints="1"/>
                </p:cNvSpPr>
                <p:nvPr/>
              </p:nvSpPr>
              <p:spPr bwMode="auto">
                <a:xfrm>
                  <a:off x="8756650" y="9539288"/>
                  <a:ext cx="635000" cy="635000"/>
                </a:xfrm>
                <a:custGeom>
                  <a:avLst/>
                  <a:gdLst>
                    <a:gd name="T0" fmla="*/ 392 w 400"/>
                    <a:gd name="T1" fmla="*/ 8 h 400"/>
                    <a:gd name="T2" fmla="*/ 380 w 400"/>
                    <a:gd name="T3" fmla="*/ 2 h 400"/>
                    <a:gd name="T4" fmla="*/ 360 w 400"/>
                    <a:gd name="T5" fmla="*/ 0 h 400"/>
                    <a:gd name="T6" fmla="*/ 304 w 400"/>
                    <a:gd name="T7" fmla="*/ 12 h 400"/>
                    <a:gd name="T8" fmla="*/ 234 w 400"/>
                    <a:gd name="T9" fmla="*/ 46 h 400"/>
                    <a:gd name="T10" fmla="*/ 198 w 400"/>
                    <a:gd name="T11" fmla="*/ 72 h 400"/>
                    <a:gd name="T12" fmla="*/ 164 w 400"/>
                    <a:gd name="T13" fmla="*/ 102 h 400"/>
                    <a:gd name="T14" fmla="*/ 116 w 400"/>
                    <a:gd name="T15" fmla="*/ 150 h 400"/>
                    <a:gd name="T16" fmla="*/ 108 w 400"/>
                    <a:gd name="T17" fmla="*/ 152 h 400"/>
                    <a:gd name="T18" fmla="*/ 82 w 400"/>
                    <a:gd name="T19" fmla="*/ 152 h 400"/>
                    <a:gd name="T20" fmla="*/ 30 w 400"/>
                    <a:gd name="T21" fmla="*/ 162 h 400"/>
                    <a:gd name="T22" fmla="*/ 4 w 400"/>
                    <a:gd name="T23" fmla="*/ 174 h 400"/>
                    <a:gd name="T24" fmla="*/ 0 w 400"/>
                    <a:gd name="T25" fmla="*/ 186 h 400"/>
                    <a:gd name="T26" fmla="*/ 8 w 400"/>
                    <a:gd name="T27" fmla="*/ 194 h 400"/>
                    <a:gd name="T28" fmla="*/ 26 w 400"/>
                    <a:gd name="T29" fmla="*/ 198 h 400"/>
                    <a:gd name="T30" fmla="*/ 62 w 400"/>
                    <a:gd name="T31" fmla="*/ 208 h 400"/>
                    <a:gd name="T32" fmla="*/ 94 w 400"/>
                    <a:gd name="T33" fmla="*/ 226 h 400"/>
                    <a:gd name="T34" fmla="*/ 124 w 400"/>
                    <a:gd name="T35" fmla="*/ 248 h 400"/>
                    <a:gd name="T36" fmla="*/ 138 w 400"/>
                    <a:gd name="T37" fmla="*/ 260 h 400"/>
                    <a:gd name="T38" fmla="*/ 164 w 400"/>
                    <a:gd name="T39" fmla="*/ 290 h 400"/>
                    <a:gd name="T40" fmla="*/ 184 w 400"/>
                    <a:gd name="T41" fmla="*/ 322 h 400"/>
                    <a:gd name="T42" fmla="*/ 196 w 400"/>
                    <a:gd name="T43" fmla="*/ 356 h 400"/>
                    <a:gd name="T44" fmla="*/ 206 w 400"/>
                    <a:gd name="T45" fmla="*/ 392 h 400"/>
                    <a:gd name="T46" fmla="*/ 208 w 400"/>
                    <a:gd name="T47" fmla="*/ 398 h 400"/>
                    <a:gd name="T48" fmla="*/ 220 w 400"/>
                    <a:gd name="T49" fmla="*/ 400 h 400"/>
                    <a:gd name="T50" fmla="*/ 224 w 400"/>
                    <a:gd name="T51" fmla="*/ 394 h 400"/>
                    <a:gd name="T52" fmla="*/ 244 w 400"/>
                    <a:gd name="T53" fmla="*/ 344 h 400"/>
                    <a:gd name="T54" fmla="*/ 248 w 400"/>
                    <a:gd name="T55" fmla="*/ 292 h 400"/>
                    <a:gd name="T56" fmla="*/ 248 w 400"/>
                    <a:gd name="T57" fmla="*/ 286 h 400"/>
                    <a:gd name="T58" fmla="*/ 298 w 400"/>
                    <a:gd name="T59" fmla="*/ 236 h 400"/>
                    <a:gd name="T60" fmla="*/ 314 w 400"/>
                    <a:gd name="T61" fmla="*/ 218 h 400"/>
                    <a:gd name="T62" fmla="*/ 342 w 400"/>
                    <a:gd name="T63" fmla="*/ 184 h 400"/>
                    <a:gd name="T64" fmla="*/ 372 w 400"/>
                    <a:gd name="T65" fmla="*/ 130 h 400"/>
                    <a:gd name="T66" fmla="*/ 396 w 400"/>
                    <a:gd name="T67" fmla="*/ 66 h 400"/>
                    <a:gd name="T68" fmla="*/ 400 w 400"/>
                    <a:gd name="T69" fmla="*/ 28 h 400"/>
                    <a:gd name="T70" fmla="*/ 396 w 400"/>
                    <a:gd name="T71" fmla="*/ 12 h 400"/>
                    <a:gd name="T72" fmla="*/ 392 w 400"/>
                    <a:gd name="T73" fmla="*/ 8 h 400"/>
                    <a:gd name="T74" fmla="*/ 254 w 400"/>
                    <a:gd name="T75" fmla="*/ 210 h 400"/>
                    <a:gd name="T76" fmla="*/ 240 w 400"/>
                    <a:gd name="T77" fmla="*/ 218 h 400"/>
                    <a:gd name="T78" fmla="*/ 226 w 400"/>
                    <a:gd name="T79" fmla="*/ 222 h 400"/>
                    <a:gd name="T80" fmla="*/ 210 w 400"/>
                    <a:gd name="T81" fmla="*/ 218 h 400"/>
                    <a:gd name="T82" fmla="*/ 198 w 400"/>
                    <a:gd name="T83" fmla="*/ 210 h 400"/>
                    <a:gd name="T84" fmla="*/ 192 w 400"/>
                    <a:gd name="T85" fmla="*/ 204 h 400"/>
                    <a:gd name="T86" fmla="*/ 186 w 400"/>
                    <a:gd name="T87" fmla="*/ 190 h 400"/>
                    <a:gd name="T88" fmla="*/ 186 w 400"/>
                    <a:gd name="T89" fmla="*/ 174 h 400"/>
                    <a:gd name="T90" fmla="*/ 192 w 400"/>
                    <a:gd name="T91" fmla="*/ 160 h 400"/>
                    <a:gd name="T92" fmla="*/ 198 w 400"/>
                    <a:gd name="T93" fmla="*/ 154 h 400"/>
                    <a:gd name="T94" fmla="*/ 210 w 400"/>
                    <a:gd name="T95" fmla="*/ 144 h 400"/>
                    <a:gd name="T96" fmla="*/ 226 w 400"/>
                    <a:gd name="T97" fmla="*/ 142 h 400"/>
                    <a:gd name="T98" fmla="*/ 240 w 400"/>
                    <a:gd name="T99" fmla="*/ 144 h 400"/>
                    <a:gd name="T100" fmla="*/ 254 w 400"/>
                    <a:gd name="T101" fmla="*/ 154 h 400"/>
                    <a:gd name="T102" fmla="*/ 260 w 400"/>
                    <a:gd name="T103" fmla="*/ 160 h 400"/>
                    <a:gd name="T104" fmla="*/ 264 w 400"/>
                    <a:gd name="T105" fmla="*/ 174 h 400"/>
                    <a:gd name="T106" fmla="*/ 264 w 400"/>
                    <a:gd name="T107" fmla="*/ 190 h 400"/>
                    <a:gd name="T108" fmla="*/ 260 w 400"/>
                    <a:gd name="T109" fmla="*/ 204 h 400"/>
                    <a:gd name="T110" fmla="*/ 254 w 400"/>
                    <a:gd name="T111" fmla="*/ 210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00" h="400">
                      <a:moveTo>
                        <a:pt x="392" y="8"/>
                      </a:moveTo>
                      <a:lnTo>
                        <a:pt x="392" y="8"/>
                      </a:lnTo>
                      <a:lnTo>
                        <a:pt x="388" y="4"/>
                      </a:lnTo>
                      <a:lnTo>
                        <a:pt x="380" y="2"/>
                      </a:lnTo>
                      <a:lnTo>
                        <a:pt x="372" y="0"/>
                      </a:lnTo>
                      <a:lnTo>
                        <a:pt x="360" y="0"/>
                      </a:lnTo>
                      <a:lnTo>
                        <a:pt x="334" y="4"/>
                      </a:lnTo>
                      <a:lnTo>
                        <a:pt x="304" y="12"/>
                      </a:lnTo>
                      <a:lnTo>
                        <a:pt x="270" y="28"/>
                      </a:lnTo>
                      <a:lnTo>
                        <a:pt x="234" y="46"/>
                      </a:lnTo>
                      <a:lnTo>
                        <a:pt x="216" y="58"/>
                      </a:lnTo>
                      <a:lnTo>
                        <a:pt x="198" y="72"/>
                      </a:lnTo>
                      <a:lnTo>
                        <a:pt x="182" y="86"/>
                      </a:lnTo>
                      <a:lnTo>
                        <a:pt x="164" y="102"/>
                      </a:lnTo>
                      <a:lnTo>
                        <a:pt x="116" y="150"/>
                      </a:lnTo>
                      <a:lnTo>
                        <a:pt x="116" y="150"/>
                      </a:lnTo>
                      <a:lnTo>
                        <a:pt x="112" y="152"/>
                      </a:lnTo>
                      <a:lnTo>
                        <a:pt x="108" y="152"/>
                      </a:lnTo>
                      <a:lnTo>
                        <a:pt x="108" y="152"/>
                      </a:lnTo>
                      <a:lnTo>
                        <a:pt x="82" y="152"/>
                      </a:lnTo>
                      <a:lnTo>
                        <a:pt x="56" y="154"/>
                      </a:lnTo>
                      <a:lnTo>
                        <a:pt x="30" y="162"/>
                      </a:lnTo>
                      <a:lnTo>
                        <a:pt x="4" y="174"/>
                      </a:lnTo>
                      <a:lnTo>
                        <a:pt x="4" y="174"/>
                      </a:lnTo>
                      <a:lnTo>
                        <a:pt x="0" y="180"/>
                      </a:lnTo>
                      <a:lnTo>
                        <a:pt x="0" y="186"/>
                      </a:lnTo>
                      <a:lnTo>
                        <a:pt x="2" y="192"/>
                      </a:lnTo>
                      <a:lnTo>
                        <a:pt x="8" y="194"/>
                      </a:lnTo>
                      <a:lnTo>
                        <a:pt x="8" y="194"/>
                      </a:lnTo>
                      <a:lnTo>
                        <a:pt x="26" y="198"/>
                      </a:lnTo>
                      <a:lnTo>
                        <a:pt x="44" y="202"/>
                      </a:lnTo>
                      <a:lnTo>
                        <a:pt x="62" y="208"/>
                      </a:lnTo>
                      <a:lnTo>
                        <a:pt x="78" y="216"/>
                      </a:lnTo>
                      <a:lnTo>
                        <a:pt x="94" y="226"/>
                      </a:lnTo>
                      <a:lnTo>
                        <a:pt x="110" y="236"/>
                      </a:lnTo>
                      <a:lnTo>
                        <a:pt x="124" y="248"/>
                      </a:lnTo>
                      <a:lnTo>
                        <a:pt x="138" y="260"/>
                      </a:lnTo>
                      <a:lnTo>
                        <a:pt x="138" y="260"/>
                      </a:lnTo>
                      <a:lnTo>
                        <a:pt x="152" y="276"/>
                      </a:lnTo>
                      <a:lnTo>
                        <a:pt x="164" y="290"/>
                      </a:lnTo>
                      <a:lnTo>
                        <a:pt x="174" y="306"/>
                      </a:lnTo>
                      <a:lnTo>
                        <a:pt x="184" y="322"/>
                      </a:lnTo>
                      <a:lnTo>
                        <a:pt x="190" y="338"/>
                      </a:lnTo>
                      <a:lnTo>
                        <a:pt x="196" y="356"/>
                      </a:lnTo>
                      <a:lnTo>
                        <a:pt x="202" y="374"/>
                      </a:lnTo>
                      <a:lnTo>
                        <a:pt x="206" y="392"/>
                      </a:lnTo>
                      <a:lnTo>
                        <a:pt x="206" y="392"/>
                      </a:lnTo>
                      <a:lnTo>
                        <a:pt x="208" y="398"/>
                      </a:lnTo>
                      <a:lnTo>
                        <a:pt x="214" y="400"/>
                      </a:lnTo>
                      <a:lnTo>
                        <a:pt x="220" y="400"/>
                      </a:lnTo>
                      <a:lnTo>
                        <a:pt x="224" y="394"/>
                      </a:lnTo>
                      <a:lnTo>
                        <a:pt x="224" y="394"/>
                      </a:lnTo>
                      <a:lnTo>
                        <a:pt x="238" y="370"/>
                      </a:lnTo>
                      <a:lnTo>
                        <a:pt x="244" y="344"/>
                      </a:lnTo>
                      <a:lnTo>
                        <a:pt x="248" y="318"/>
                      </a:lnTo>
                      <a:lnTo>
                        <a:pt x="248" y="292"/>
                      </a:lnTo>
                      <a:lnTo>
                        <a:pt x="248" y="292"/>
                      </a:lnTo>
                      <a:lnTo>
                        <a:pt x="248" y="286"/>
                      </a:lnTo>
                      <a:lnTo>
                        <a:pt x="250" y="282"/>
                      </a:lnTo>
                      <a:lnTo>
                        <a:pt x="298" y="236"/>
                      </a:lnTo>
                      <a:lnTo>
                        <a:pt x="298" y="236"/>
                      </a:lnTo>
                      <a:lnTo>
                        <a:pt x="314" y="218"/>
                      </a:lnTo>
                      <a:lnTo>
                        <a:pt x="328" y="200"/>
                      </a:lnTo>
                      <a:lnTo>
                        <a:pt x="342" y="184"/>
                      </a:lnTo>
                      <a:lnTo>
                        <a:pt x="354" y="166"/>
                      </a:lnTo>
                      <a:lnTo>
                        <a:pt x="372" y="130"/>
                      </a:lnTo>
                      <a:lnTo>
                        <a:pt x="386" y="96"/>
                      </a:lnTo>
                      <a:lnTo>
                        <a:pt x="396" y="66"/>
                      </a:lnTo>
                      <a:lnTo>
                        <a:pt x="400" y="40"/>
                      </a:lnTo>
                      <a:lnTo>
                        <a:pt x="400" y="28"/>
                      </a:lnTo>
                      <a:lnTo>
                        <a:pt x="398" y="20"/>
                      </a:lnTo>
                      <a:lnTo>
                        <a:pt x="396" y="12"/>
                      </a:lnTo>
                      <a:lnTo>
                        <a:pt x="392" y="8"/>
                      </a:lnTo>
                      <a:lnTo>
                        <a:pt x="392" y="8"/>
                      </a:lnTo>
                      <a:close/>
                      <a:moveTo>
                        <a:pt x="254" y="210"/>
                      </a:moveTo>
                      <a:lnTo>
                        <a:pt x="254" y="210"/>
                      </a:lnTo>
                      <a:lnTo>
                        <a:pt x="248" y="214"/>
                      </a:lnTo>
                      <a:lnTo>
                        <a:pt x="240" y="218"/>
                      </a:lnTo>
                      <a:lnTo>
                        <a:pt x="234" y="220"/>
                      </a:lnTo>
                      <a:lnTo>
                        <a:pt x="226" y="222"/>
                      </a:lnTo>
                      <a:lnTo>
                        <a:pt x="218" y="220"/>
                      </a:lnTo>
                      <a:lnTo>
                        <a:pt x="210" y="218"/>
                      </a:lnTo>
                      <a:lnTo>
                        <a:pt x="204" y="214"/>
                      </a:lnTo>
                      <a:lnTo>
                        <a:pt x="198" y="210"/>
                      </a:lnTo>
                      <a:lnTo>
                        <a:pt x="198" y="210"/>
                      </a:lnTo>
                      <a:lnTo>
                        <a:pt x="192" y="204"/>
                      </a:lnTo>
                      <a:lnTo>
                        <a:pt x="188" y="196"/>
                      </a:lnTo>
                      <a:lnTo>
                        <a:pt x="186" y="190"/>
                      </a:lnTo>
                      <a:lnTo>
                        <a:pt x="186" y="182"/>
                      </a:lnTo>
                      <a:lnTo>
                        <a:pt x="186" y="174"/>
                      </a:lnTo>
                      <a:lnTo>
                        <a:pt x="188" y="166"/>
                      </a:lnTo>
                      <a:lnTo>
                        <a:pt x="192" y="160"/>
                      </a:lnTo>
                      <a:lnTo>
                        <a:pt x="198" y="154"/>
                      </a:lnTo>
                      <a:lnTo>
                        <a:pt x="198" y="154"/>
                      </a:lnTo>
                      <a:lnTo>
                        <a:pt x="204" y="148"/>
                      </a:lnTo>
                      <a:lnTo>
                        <a:pt x="210" y="144"/>
                      </a:lnTo>
                      <a:lnTo>
                        <a:pt x="218" y="142"/>
                      </a:lnTo>
                      <a:lnTo>
                        <a:pt x="226" y="142"/>
                      </a:lnTo>
                      <a:lnTo>
                        <a:pt x="234" y="142"/>
                      </a:lnTo>
                      <a:lnTo>
                        <a:pt x="240" y="144"/>
                      </a:lnTo>
                      <a:lnTo>
                        <a:pt x="248" y="148"/>
                      </a:lnTo>
                      <a:lnTo>
                        <a:pt x="254" y="154"/>
                      </a:lnTo>
                      <a:lnTo>
                        <a:pt x="254" y="154"/>
                      </a:lnTo>
                      <a:lnTo>
                        <a:pt x="260" y="160"/>
                      </a:lnTo>
                      <a:lnTo>
                        <a:pt x="262" y="166"/>
                      </a:lnTo>
                      <a:lnTo>
                        <a:pt x="264" y="174"/>
                      </a:lnTo>
                      <a:lnTo>
                        <a:pt x="266" y="182"/>
                      </a:lnTo>
                      <a:lnTo>
                        <a:pt x="264" y="190"/>
                      </a:lnTo>
                      <a:lnTo>
                        <a:pt x="262" y="196"/>
                      </a:lnTo>
                      <a:lnTo>
                        <a:pt x="260" y="204"/>
                      </a:lnTo>
                      <a:lnTo>
                        <a:pt x="254" y="210"/>
                      </a:lnTo>
                      <a:lnTo>
                        <a:pt x="254" y="2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66" name="组合 65"/>
            <p:cNvGrpSpPr/>
            <p:nvPr/>
          </p:nvGrpSpPr>
          <p:grpSpPr>
            <a:xfrm>
              <a:off x="6622570" y="2524877"/>
              <a:ext cx="1408234" cy="1214153"/>
              <a:chOff x="4966978" y="1817456"/>
              <a:chExt cx="1056313" cy="910615"/>
            </a:xfrm>
          </p:grpSpPr>
          <p:sp>
            <p:nvSpPr>
              <p:cNvPr id="67" name="六边形 66"/>
              <p:cNvSpPr/>
              <p:nvPr/>
            </p:nvSpPr>
            <p:spPr>
              <a:xfrm>
                <a:off x="4966978" y="1817456"/>
                <a:ext cx="1056313" cy="910615"/>
              </a:xfrm>
              <a:prstGeom prst="hexagon">
                <a:avLst/>
              </a:prstGeom>
              <a:solidFill>
                <a:schemeClr val="accent2"/>
              </a:solidFill>
              <a:ln w="28575">
                <a:solidFill>
                  <a:srgbClr val="DDDD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8" name="组合 67"/>
              <p:cNvGrpSpPr/>
              <p:nvPr/>
            </p:nvGrpSpPr>
            <p:grpSpPr>
              <a:xfrm>
                <a:off x="5368112" y="2103890"/>
                <a:ext cx="254045" cy="337747"/>
                <a:chOff x="3695700" y="9539288"/>
                <a:chExt cx="549275" cy="730250"/>
              </a:xfrm>
              <a:solidFill>
                <a:schemeClr val="bg1"/>
              </a:solidFill>
            </p:grpSpPr>
            <p:sp>
              <p:nvSpPr>
                <p:cNvPr id="69" name="Freeform 23"/>
                <p:cNvSpPr/>
                <p:nvPr/>
              </p:nvSpPr>
              <p:spPr bwMode="auto">
                <a:xfrm>
                  <a:off x="3702050" y="10040938"/>
                  <a:ext cx="244475" cy="228600"/>
                </a:xfrm>
                <a:custGeom>
                  <a:avLst/>
                  <a:gdLst>
                    <a:gd name="T0" fmla="*/ 106 w 154"/>
                    <a:gd name="T1" fmla="*/ 8 h 144"/>
                    <a:gd name="T2" fmla="*/ 60 w 154"/>
                    <a:gd name="T3" fmla="*/ 8 h 144"/>
                    <a:gd name="T4" fmla="*/ 60 w 154"/>
                    <a:gd name="T5" fmla="*/ 8 h 144"/>
                    <a:gd name="T6" fmla="*/ 48 w 154"/>
                    <a:gd name="T7" fmla="*/ 6 h 144"/>
                    <a:gd name="T8" fmla="*/ 36 w 154"/>
                    <a:gd name="T9" fmla="*/ 0 h 144"/>
                    <a:gd name="T10" fmla="*/ 0 w 154"/>
                    <a:gd name="T11" fmla="*/ 90 h 144"/>
                    <a:gd name="T12" fmla="*/ 0 w 154"/>
                    <a:gd name="T13" fmla="*/ 90 h 144"/>
                    <a:gd name="T14" fmla="*/ 0 w 154"/>
                    <a:gd name="T15" fmla="*/ 94 h 144"/>
                    <a:gd name="T16" fmla="*/ 2 w 154"/>
                    <a:gd name="T17" fmla="*/ 98 h 144"/>
                    <a:gd name="T18" fmla="*/ 4 w 154"/>
                    <a:gd name="T19" fmla="*/ 100 h 144"/>
                    <a:gd name="T20" fmla="*/ 8 w 154"/>
                    <a:gd name="T21" fmla="*/ 102 h 144"/>
                    <a:gd name="T22" fmla="*/ 62 w 154"/>
                    <a:gd name="T23" fmla="*/ 98 h 144"/>
                    <a:gd name="T24" fmla="*/ 62 w 154"/>
                    <a:gd name="T25" fmla="*/ 98 h 144"/>
                    <a:gd name="T26" fmla="*/ 66 w 154"/>
                    <a:gd name="T27" fmla="*/ 98 h 144"/>
                    <a:gd name="T28" fmla="*/ 70 w 154"/>
                    <a:gd name="T29" fmla="*/ 100 h 144"/>
                    <a:gd name="T30" fmla="*/ 104 w 154"/>
                    <a:gd name="T31" fmla="*/ 140 h 144"/>
                    <a:gd name="T32" fmla="*/ 104 w 154"/>
                    <a:gd name="T33" fmla="*/ 140 h 144"/>
                    <a:gd name="T34" fmla="*/ 108 w 154"/>
                    <a:gd name="T35" fmla="*/ 142 h 144"/>
                    <a:gd name="T36" fmla="*/ 112 w 154"/>
                    <a:gd name="T37" fmla="*/ 144 h 144"/>
                    <a:gd name="T38" fmla="*/ 116 w 154"/>
                    <a:gd name="T39" fmla="*/ 142 h 144"/>
                    <a:gd name="T40" fmla="*/ 118 w 154"/>
                    <a:gd name="T41" fmla="*/ 138 h 144"/>
                    <a:gd name="T42" fmla="*/ 154 w 154"/>
                    <a:gd name="T43" fmla="*/ 50 h 144"/>
                    <a:gd name="T44" fmla="*/ 154 w 154"/>
                    <a:gd name="T45" fmla="*/ 50 h 144"/>
                    <a:gd name="T46" fmla="*/ 146 w 154"/>
                    <a:gd name="T47" fmla="*/ 46 h 144"/>
                    <a:gd name="T48" fmla="*/ 140 w 154"/>
                    <a:gd name="T49" fmla="*/ 40 h 144"/>
                    <a:gd name="T50" fmla="*/ 106 w 154"/>
                    <a:gd name="T51" fmla="*/ 8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54" h="144">
                      <a:moveTo>
                        <a:pt x="106" y="8"/>
                      </a:moveTo>
                      <a:lnTo>
                        <a:pt x="60" y="8"/>
                      </a:lnTo>
                      <a:lnTo>
                        <a:pt x="60" y="8"/>
                      </a:lnTo>
                      <a:lnTo>
                        <a:pt x="48" y="6"/>
                      </a:lnTo>
                      <a:lnTo>
                        <a:pt x="36" y="0"/>
                      </a:lnTo>
                      <a:lnTo>
                        <a:pt x="0" y="90"/>
                      </a:lnTo>
                      <a:lnTo>
                        <a:pt x="0" y="90"/>
                      </a:lnTo>
                      <a:lnTo>
                        <a:pt x="0" y="94"/>
                      </a:lnTo>
                      <a:lnTo>
                        <a:pt x="2" y="98"/>
                      </a:lnTo>
                      <a:lnTo>
                        <a:pt x="4" y="100"/>
                      </a:lnTo>
                      <a:lnTo>
                        <a:pt x="8" y="102"/>
                      </a:lnTo>
                      <a:lnTo>
                        <a:pt x="62" y="98"/>
                      </a:lnTo>
                      <a:lnTo>
                        <a:pt x="62" y="98"/>
                      </a:lnTo>
                      <a:lnTo>
                        <a:pt x="66" y="98"/>
                      </a:lnTo>
                      <a:lnTo>
                        <a:pt x="70" y="100"/>
                      </a:lnTo>
                      <a:lnTo>
                        <a:pt x="104" y="140"/>
                      </a:lnTo>
                      <a:lnTo>
                        <a:pt x="104" y="140"/>
                      </a:lnTo>
                      <a:lnTo>
                        <a:pt x="108" y="142"/>
                      </a:lnTo>
                      <a:lnTo>
                        <a:pt x="112" y="144"/>
                      </a:lnTo>
                      <a:lnTo>
                        <a:pt x="116" y="142"/>
                      </a:lnTo>
                      <a:lnTo>
                        <a:pt x="118" y="138"/>
                      </a:lnTo>
                      <a:lnTo>
                        <a:pt x="154" y="50"/>
                      </a:lnTo>
                      <a:lnTo>
                        <a:pt x="154" y="50"/>
                      </a:lnTo>
                      <a:lnTo>
                        <a:pt x="146" y="46"/>
                      </a:lnTo>
                      <a:lnTo>
                        <a:pt x="140" y="40"/>
                      </a:lnTo>
                      <a:lnTo>
                        <a:pt x="106"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Freeform 24"/>
                <p:cNvSpPr/>
                <p:nvPr/>
              </p:nvSpPr>
              <p:spPr bwMode="auto">
                <a:xfrm>
                  <a:off x="3994150" y="10040938"/>
                  <a:ext cx="244475" cy="228600"/>
                </a:xfrm>
                <a:custGeom>
                  <a:avLst/>
                  <a:gdLst>
                    <a:gd name="T0" fmla="*/ 118 w 154"/>
                    <a:gd name="T1" fmla="*/ 0 h 144"/>
                    <a:gd name="T2" fmla="*/ 118 w 154"/>
                    <a:gd name="T3" fmla="*/ 0 h 144"/>
                    <a:gd name="T4" fmla="*/ 106 w 154"/>
                    <a:gd name="T5" fmla="*/ 6 h 144"/>
                    <a:gd name="T6" fmla="*/ 94 w 154"/>
                    <a:gd name="T7" fmla="*/ 8 h 144"/>
                    <a:gd name="T8" fmla="*/ 48 w 154"/>
                    <a:gd name="T9" fmla="*/ 8 h 144"/>
                    <a:gd name="T10" fmla="*/ 14 w 154"/>
                    <a:gd name="T11" fmla="*/ 40 h 144"/>
                    <a:gd name="T12" fmla="*/ 14 w 154"/>
                    <a:gd name="T13" fmla="*/ 40 h 144"/>
                    <a:gd name="T14" fmla="*/ 8 w 154"/>
                    <a:gd name="T15" fmla="*/ 46 h 144"/>
                    <a:gd name="T16" fmla="*/ 0 w 154"/>
                    <a:gd name="T17" fmla="*/ 50 h 144"/>
                    <a:gd name="T18" fmla="*/ 36 w 154"/>
                    <a:gd name="T19" fmla="*/ 138 h 144"/>
                    <a:gd name="T20" fmla="*/ 36 w 154"/>
                    <a:gd name="T21" fmla="*/ 138 h 144"/>
                    <a:gd name="T22" fmla="*/ 38 w 154"/>
                    <a:gd name="T23" fmla="*/ 142 h 144"/>
                    <a:gd name="T24" fmla="*/ 42 w 154"/>
                    <a:gd name="T25" fmla="*/ 144 h 144"/>
                    <a:gd name="T26" fmla="*/ 46 w 154"/>
                    <a:gd name="T27" fmla="*/ 142 h 144"/>
                    <a:gd name="T28" fmla="*/ 50 w 154"/>
                    <a:gd name="T29" fmla="*/ 140 h 144"/>
                    <a:gd name="T30" fmla="*/ 84 w 154"/>
                    <a:gd name="T31" fmla="*/ 100 h 144"/>
                    <a:gd name="T32" fmla="*/ 84 w 154"/>
                    <a:gd name="T33" fmla="*/ 100 h 144"/>
                    <a:gd name="T34" fmla="*/ 88 w 154"/>
                    <a:gd name="T35" fmla="*/ 98 h 144"/>
                    <a:gd name="T36" fmla="*/ 92 w 154"/>
                    <a:gd name="T37" fmla="*/ 98 h 144"/>
                    <a:gd name="T38" fmla="*/ 146 w 154"/>
                    <a:gd name="T39" fmla="*/ 102 h 144"/>
                    <a:gd name="T40" fmla="*/ 146 w 154"/>
                    <a:gd name="T41" fmla="*/ 102 h 144"/>
                    <a:gd name="T42" fmla="*/ 150 w 154"/>
                    <a:gd name="T43" fmla="*/ 100 h 144"/>
                    <a:gd name="T44" fmla="*/ 152 w 154"/>
                    <a:gd name="T45" fmla="*/ 98 h 144"/>
                    <a:gd name="T46" fmla="*/ 154 w 154"/>
                    <a:gd name="T47" fmla="*/ 94 h 144"/>
                    <a:gd name="T48" fmla="*/ 154 w 154"/>
                    <a:gd name="T49" fmla="*/ 90 h 144"/>
                    <a:gd name="T50" fmla="*/ 118 w 154"/>
                    <a:gd name="T51" fmla="*/ 0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54" h="144">
                      <a:moveTo>
                        <a:pt x="118" y="0"/>
                      </a:moveTo>
                      <a:lnTo>
                        <a:pt x="118" y="0"/>
                      </a:lnTo>
                      <a:lnTo>
                        <a:pt x="106" y="6"/>
                      </a:lnTo>
                      <a:lnTo>
                        <a:pt x="94" y="8"/>
                      </a:lnTo>
                      <a:lnTo>
                        <a:pt x="48" y="8"/>
                      </a:lnTo>
                      <a:lnTo>
                        <a:pt x="14" y="40"/>
                      </a:lnTo>
                      <a:lnTo>
                        <a:pt x="14" y="40"/>
                      </a:lnTo>
                      <a:lnTo>
                        <a:pt x="8" y="46"/>
                      </a:lnTo>
                      <a:lnTo>
                        <a:pt x="0" y="50"/>
                      </a:lnTo>
                      <a:lnTo>
                        <a:pt x="36" y="138"/>
                      </a:lnTo>
                      <a:lnTo>
                        <a:pt x="36" y="138"/>
                      </a:lnTo>
                      <a:lnTo>
                        <a:pt x="38" y="142"/>
                      </a:lnTo>
                      <a:lnTo>
                        <a:pt x="42" y="144"/>
                      </a:lnTo>
                      <a:lnTo>
                        <a:pt x="46" y="142"/>
                      </a:lnTo>
                      <a:lnTo>
                        <a:pt x="50" y="140"/>
                      </a:lnTo>
                      <a:lnTo>
                        <a:pt x="84" y="100"/>
                      </a:lnTo>
                      <a:lnTo>
                        <a:pt x="84" y="100"/>
                      </a:lnTo>
                      <a:lnTo>
                        <a:pt x="88" y="98"/>
                      </a:lnTo>
                      <a:lnTo>
                        <a:pt x="92" y="98"/>
                      </a:lnTo>
                      <a:lnTo>
                        <a:pt x="146" y="102"/>
                      </a:lnTo>
                      <a:lnTo>
                        <a:pt x="146" y="102"/>
                      </a:lnTo>
                      <a:lnTo>
                        <a:pt x="150" y="100"/>
                      </a:lnTo>
                      <a:lnTo>
                        <a:pt x="152" y="98"/>
                      </a:lnTo>
                      <a:lnTo>
                        <a:pt x="154" y="94"/>
                      </a:lnTo>
                      <a:lnTo>
                        <a:pt x="154" y="90"/>
                      </a:lnTo>
                      <a:lnTo>
                        <a:pt x="11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Freeform 25"/>
                <p:cNvSpPr>
                  <a:spLocks noEditPoints="1"/>
                </p:cNvSpPr>
                <p:nvPr/>
              </p:nvSpPr>
              <p:spPr bwMode="auto">
                <a:xfrm>
                  <a:off x="3695700" y="9539288"/>
                  <a:ext cx="549275" cy="546100"/>
                </a:xfrm>
                <a:custGeom>
                  <a:avLst/>
                  <a:gdLst>
                    <a:gd name="T0" fmla="*/ 282 w 346"/>
                    <a:gd name="T1" fmla="*/ 300 h 344"/>
                    <a:gd name="T2" fmla="*/ 290 w 346"/>
                    <a:gd name="T3" fmla="*/ 298 h 344"/>
                    <a:gd name="T4" fmla="*/ 298 w 346"/>
                    <a:gd name="T5" fmla="*/ 288 h 344"/>
                    <a:gd name="T6" fmla="*/ 300 w 346"/>
                    <a:gd name="T7" fmla="*/ 232 h 344"/>
                    <a:gd name="T8" fmla="*/ 302 w 346"/>
                    <a:gd name="T9" fmla="*/ 226 h 344"/>
                    <a:gd name="T10" fmla="*/ 340 w 346"/>
                    <a:gd name="T11" fmla="*/ 184 h 344"/>
                    <a:gd name="T12" fmla="*/ 344 w 346"/>
                    <a:gd name="T13" fmla="*/ 178 h 344"/>
                    <a:gd name="T14" fmla="*/ 344 w 346"/>
                    <a:gd name="T15" fmla="*/ 166 h 344"/>
                    <a:gd name="T16" fmla="*/ 306 w 346"/>
                    <a:gd name="T17" fmla="*/ 124 h 344"/>
                    <a:gd name="T18" fmla="*/ 302 w 346"/>
                    <a:gd name="T19" fmla="*/ 120 h 344"/>
                    <a:gd name="T20" fmla="*/ 300 w 346"/>
                    <a:gd name="T21" fmla="*/ 62 h 344"/>
                    <a:gd name="T22" fmla="*/ 298 w 346"/>
                    <a:gd name="T23" fmla="*/ 56 h 344"/>
                    <a:gd name="T24" fmla="*/ 290 w 346"/>
                    <a:gd name="T25" fmla="*/ 46 h 344"/>
                    <a:gd name="T26" fmla="*/ 232 w 346"/>
                    <a:gd name="T27" fmla="*/ 46 h 344"/>
                    <a:gd name="T28" fmla="*/ 226 w 346"/>
                    <a:gd name="T29" fmla="*/ 44 h 344"/>
                    <a:gd name="T30" fmla="*/ 186 w 346"/>
                    <a:gd name="T31" fmla="*/ 6 h 344"/>
                    <a:gd name="T32" fmla="*/ 180 w 346"/>
                    <a:gd name="T33" fmla="*/ 2 h 344"/>
                    <a:gd name="T34" fmla="*/ 166 w 346"/>
                    <a:gd name="T35" fmla="*/ 2 h 344"/>
                    <a:gd name="T36" fmla="*/ 126 w 346"/>
                    <a:gd name="T37" fmla="*/ 40 h 344"/>
                    <a:gd name="T38" fmla="*/ 120 w 346"/>
                    <a:gd name="T39" fmla="*/ 44 h 344"/>
                    <a:gd name="T40" fmla="*/ 64 w 346"/>
                    <a:gd name="T41" fmla="*/ 46 h 344"/>
                    <a:gd name="T42" fmla="*/ 56 w 346"/>
                    <a:gd name="T43" fmla="*/ 46 h 344"/>
                    <a:gd name="T44" fmla="*/ 48 w 346"/>
                    <a:gd name="T45" fmla="*/ 56 h 344"/>
                    <a:gd name="T46" fmla="*/ 46 w 346"/>
                    <a:gd name="T47" fmla="*/ 112 h 344"/>
                    <a:gd name="T48" fmla="*/ 44 w 346"/>
                    <a:gd name="T49" fmla="*/ 120 h 344"/>
                    <a:gd name="T50" fmla="*/ 6 w 346"/>
                    <a:gd name="T51" fmla="*/ 160 h 344"/>
                    <a:gd name="T52" fmla="*/ 2 w 346"/>
                    <a:gd name="T53" fmla="*/ 166 h 344"/>
                    <a:gd name="T54" fmla="*/ 2 w 346"/>
                    <a:gd name="T55" fmla="*/ 178 h 344"/>
                    <a:gd name="T56" fmla="*/ 40 w 346"/>
                    <a:gd name="T57" fmla="*/ 220 h 344"/>
                    <a:gd name="T58" fmla="*/ 44 w 346"/>
                    <a:gd name="T59" fmla="*/ 226 h 344"/>
                    <a:gd name="T60" fmla="*/ 46 w 346"/>
                    <a:gd name="T61" fmla="*/ 282 h 344"/>
                    <a:gd name="T62" fmla="*/ 48 w 346"/>
                    <a:gd name="T63" fmla="*/ 288 h 344"/>
                    <a:gd name="T64" fmla="*/ 56 w 346"/>
                    <a:gd name="T65" fmla="*/ 298 h 344"/>
                    <a:gd name="T66" fmla="*/ 114 w 346"/>
                    <a:gd name="T67" fmla="*/ 300 h 344"/>
                    <a:gd name="T68" fmla="*/ 120 w 346"/>
                    <a:gd name="T69" fmla="*/ 300 h 344"/>
                    <a:gd name="T70" fmla="*/ 160 w 346"/>
                    <a:gd name="T71" fmla="*/ 340 h 344"/>
                    <a:gd name="T72" fmla="*/ 166 w 346"/>
                    <a:gd name="T73" fmla="*/ 344 h 344"/>
                    <a:gd name="T74" fmla="*/ 180 w 346"/>
                    <a:gd name="T75" fmla="*/ 344 h 344"/>
                    <a:gd name="T76" fmla="*/ 220 w 346"/>
                    <a:gd name="T77" fmla="*/ 304 h 344"/>
                    <a:gd name="T78" fmla="*/ 226 w 346"/>
                    <a:gd name="T79" fmla="*/ 300 h 344"/>
                    <a:gd name="T80" fmla="*/ 232 w 346"/>
                    <a:gd name="T81" fmla="*/ 300 h 344"/>
                    <a:gd name="T82" fmla="*/ 172 w 346"/>
                    <a:gd name="T83" fmla="*/ 266 h 344"/>
                    <a:gd name="T84" fmla="*/ 136 w 346"/>
                    <a:gd name="T85" fmla="*/ 258 h 344"/>
                    <a:gd name="T86" fmla="*/ 106 w 346"/>
                    <a:gd name="T87" fmla="*/ 238 h 344"/>
                    <a:gd name="T88" fmla="*/ 86 w 346"/>
                    <a:gd name="T89" fmla="*/ 208 h 344"/>
                    <a:gd name="T90" fmla="*/ 80 w 346"/>
                    <a:gd name="T91" fmla="*/ 172 h 344"/>
                    <a:gd name="T92" fmla="*/ 82 w 346"/>
                    <a:gd name="T93" fmla="*/ 154 h 344"/>
                    <a:gd name="T94" fmla="*/ 96 w 346"/>
                    <a:gd name="T95" fmla="*/ 120 h 344"/>
                    <a:gd name="T96" fmla="*/ 120 w 346"/>
                    <a:gd name="T97" fmla="*/ 94 h 344"/>
                    <a:gd name="T98" fmla="*/ 154 w 346"/>
                    <a:gd name="T99" fmla="*/ 80 h 344"/>
                    <a:gd name="T100" fmla="*/ 172 w 346"/>
                    <a:gd name="T101" fmla="*/ 78 h 344"/>
                    <a:gd name="T102" fmla="*/ 210 w 346"/>
                    <a:gd name="T103" fmla="*/ 86 h 344"/>
                    <a:gd name="T104" fmla="*/ 240 w 346"/>
                    <a:gd name="T105" fmla="*/ 106 h 344"/>
                    <a:gd name="T106" fmla="*/ 260 w 346"/>
                    <a:gd name="T107" fmla="*/ 136 h 344"/>
                    <a:gd name="T108" fmla="*/ 266 w 346"/>
                    <a:gd name="T109" fmla="*/ 172 h 344"/>
                    <a:gd name="T110" fmla="*/ 264 w 346"/>
                    <a:gd name="T111" fmla="*/ 192 h 344"/>
                    <a:gd name="T112" fmla="*/ 250 w 346"/>
                    <a:gd name="T113" fmla="*/ 224 h 344"/>
                    <a:gd name="T114" fmla="*/ 226 w 346"/>
                    <a:gd name="T115" fmla="*/ 250 h 344"/>
                    <a:gd name="T116" fmla="*/ 192 w 346"/>
                    <a:gd name="T117" fmla="*/ 264 h 344"/>
                    <a:gd name="T118" fmla="*/ 172 w 346"/>
                    <a:gd name="T119" fmla="*/ 266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46" h="344">
                      <a:moveTo>
                        <a:pt x="232" y="300"/>
                      </a:moveTo>
                      <a:lnTo>
                        <a:pt x="282" y="300"/>
                      </a:lnTo>
                      <a:lnTo>
                        <a:pt x="282" y="300"/>
                      </a:lnTo>
                      <a:lnTo>
                        <a:pt x="290" y="298"/>
                      </a:lnTo>
                      <a:lnTo>
                        <a:pt x="294" y="294"/>
                      </a:lnTo>
                      <a:lnTo>
                        <a:pt x="298" y="288"/>
                      </a:lnTo>
                      <a:lnTo>
                        <a:pt x="300" y="282"/>
                      </a:lnTo>
                      <a:lnTo>
                        <a:pt x="300" y="232"/>
                      </a:lnTo>
                      <a:lnTo>
                        <a:pt x="300" y="232"/>
                      </a:lnTo>
                      <a:lnTo>
                        <a:pt x="302" y="226"/>
                      </a:lnTo>
                      <a:lnTo>
                        <a:pt x="306" y="220"/>
                      </a:lnTo>
                      <a:lnTo>
                        <a:pt x="340" y="184"/>
                      </a:lnTo>
                      <a:lnTo>
                        <a:pt x="340" y="184"/>
                      </a:lnTo>
                      <a:lnTo>
                        <a:pt x="344" y="178"/>
                      </a:lnTo>
                      <a:lnTo>
                        <a:pt x="346" y="172"/>
                      </a:lnTo>
                      <a:lnTo>
                        <a:pt x="344" y="166"/>
                      </a:lnTo>
                      <a:lnTo>
                        <a:pt x="340" y="160"/>
                      </a:lnTo>
                      <a:lnTo>
                        <a:pt x="306" y="124"/>
                      </a:lnTo>
                      <a:lnTo>
                        <a:pt x="306" y="124"/>
                      </a:lnTo>
                      <a:lnTo>
                        <a:pt x="302" y="120"/>
                      </a:lnTo>
                      <a:lnTo>
                        <a:pt x="300" y="112"/>
                      </a:lnTo>
                      <a:lnTo>
                        <a:pt x="300" y="62"/>
                      </a:lnTo>
                      <a:lnTo>
                        <a:pt x="300" y="62"/>
                      </a:lnTo>
                      <a:lnTo>
                        <a:pt x="298" y="56"/>
                      </a:lnTo>
                      <a:lnTo>
                        <a:pt x="294" y="50"/>
                      </a:lnTo>
                      <a:lnTo>
                        <a:pt x="290" y="46"/>
                      </a:lnTo>
                      <a:lnTo>
                        <a:pt x="282" y="46"/>
                      </a:lnTo>
                      <a:lnTo>
                        <a:pt x="232" y="46"/>
                      </a:lnTo>
                      <a:lnTo>
                        <a:pt x="232" y="46"/>
                      </a:lnTo>
                      <a:lnTo>
                        <a:pt x="226" y="44"/>
                      </a:lnTo>
                      <a:lnTo>
                        <a:pt x="220" y="40"/>
                      </a:lnTo>
                      <a:lnTo>
                        <a:pt x="186" y="6"/>
                      </a:lnTo>
                      <a:lnTo>
                        <a:pt x="186" y="6"/>
                      </a:lnTo>
                      <a:lnTo>
                        <a:pt x="180" y="2"/>
                      </a:lnTo>
                      <a:lnTo>
                        <a:pt x="172" y="0"/>
                      </a:lnTo>
                      <a:lnTo>
                        <a:pt x="166" y="2"/>
                      </a:lnTo>
                      <a:lnTo>
                        <a:pt x="160" y="6"/>
                      </a:lnTo>
                      <a:lnTo>
                        <a:pt x="126" y="40"/>
                      </a:lnTo>
                      <a:lnTo>
                        <a:pt x="126" y="40"/>
                      </a:lnTo>
                      <a:lnTo>
                        <a:pt x="120" y="44"/>
                      </a:lnTo>
                      <a:lnTo>
                        <a:pt x="114" y="46"/>
                      </a:lnTo>
                      <a:lnTo>
                        <a:pt x="64" y="46"/>
                      </a:lnTo>
                      <a:lnTo>
                        <a:pt x="64" y="46"/>
                      </a:lnTo>
                      <a:lnTo>
                        <a:pt x="56" y="46"/>
                      </a:lnTo>
                      <a:lnTo>
                        <a:pt x="52" y="50"/>
                      </a:lnTo>
                      <a:lnTo>
                        <a:pt x="48" y="56"/>
                      </a:lnTo>
                      <a:lnTo>
                        <a:pt x="46" y="62"/>
                      </a:lnTo>
                      <a:lnTo>
                        <a:pt x="46" y="112"/>
                      </a:lnTo>
                      <a:lnTo>
                        <a:pt x="46" y="112"/>
                      </a:lnTo>
                      <a:lnTo>
                        <a:pt x="44" y="120"/>
                      </a:lnTo>
                      <a:lnTo>
                        <a:pt x="40" y="124"/>
                      </a:lnTo>
                      <a:lnTo>
                        <a:pt x="6" y="160"/>
                      </a:lnTo>
                      <a:lnTo>
                        <a:pt x="6" y="160"/>
                      </a:lnTo>
                      <a:lnTo>
                        <a:pt x="2" y="166"/>
                      </a:lnTo>
                      <a:lnTo>
                        <a:pt x="0" y="172"/>
                      </a:lnTo>
                      <a:lnTo>
                        <a:pt x="2" y="178"/>
                      </a:lnTo>
                      <a:lnTo>
                        <a:pt x="6" y="184"/>
                      </a:lnTo>
                      <a:lnTo>
                        <a:pt x="40" y="220"/>
                      </a:lnTo>
                      <a:lnTo>
                        <a:pt x="40" y="220"/>
                      </a:lnTo>
                      <a:lnTo>
                        <a:pt x="44" y="226"/>
                      </a:lnTo>
                      <a:lnTo>
                        <a:pt x="46" y="232"/>
                      </a:lnTo>
                      <a:lnTo>
                        <a:pt x="46" y="282"/>
                      </a:lnTo>
                      <a:lnTo>
                        <a:pt x="46" y="282"/>
                      </a:lnTo>
                      <a:lnTo>
                        <a:pt x="48" y="288"/>
                      </a:lnTo>
                      <a:lnTo>
                        <a:pt x="52" y="294"/>
                      </a:lnTo>
                      <a:lnTo>
                        <a:pt x="56" y="298"/>
                      </a:lnTo>
                      <a:lnTo>
                        <a:pt x="64" y="300"/>
                      </a:lnTo>
                      <a:lnTo>
                        <a:pt x="114" y="300"/>
                      </a:lnTo>
                      <a:lnTo>
                        <a:pt x="114" y="300"/>
                      </a:lnTo>
                      <a:lnTo>
                        <a:pt x="120" y="300"/>
                      </a:lnTo>
                      <a:lnTo>
                        <a:pt x="126" y="304"/>
                      </a:lnTo>
                      <a:lnTo>
                        <a:pt x="160" y="340"/>
                      </a:lnTo>
                      <a:lnTo>
                        <a:pt x="160" y="340"/>
                      </a:lnTo>
                      <a:lnTo>
                        <a:pt x="166" y="344"/>
                      </a:lnTo>
                      <a:lnTo>
                        <a:pt x="172" y="344"/>
                      </a:lnTo>
                      <a:lnTo>
                        <a:pt x="180" y="344"/>
                      </a:lnTo>
                      <a:lnTo>
                        <a:pt x="186" y="340"/>
                      </a:lnTo>
                      <a:lnTo>
                        <a:pt x="220" y="304"/>
                      </a:lnTo>
                      <a:lnTo>
                        <a:pt x="220" y="304"/>
                      </a:lnTo>
                      <a:lnTo>
                        <a:pt x="226" y="300"/>
                      </a:lnTo>
                      <a:lnTo>
                        <a:pt x="232" y="300"/>
                      </a:lnTo>
                      <a:lnTo>
                        <a:pt x="232" y="300"/>
                      </a:lnTo>
                      <a:close/>
                      <a:moveTo>
                        <a:pt x="172" y="266"/>
                      </a:moveTo>
                      <a:lnTo>
                        <a:pt x="172" y="266"/>
                      </a:lnTo>
                      <a:lnTo>
                        <a:pt x="154" y="264"/>
                      </a:lnTo>
                      <a:lnTo>
                        <a:pt x="136" y="258"/>
                      </a:lnTo>
                      <a:lnTo>
                        <a:pt x="120" y="250"/>
                      </a:lnTo>
                      <a:lnTo>
                        <a:pt x="106" y="238"/>
                      </a:lnTo>
                      <a:lnTo>
                        <a:pt x="96" y="224"/>
                      </a:lnTo>
                      <a:lnTo>
                        <a:pt x="86" y="208"/>
                      </a:lnTo>
                      <a:lnTo>
                        <a:pt x="82" y="192"/>
                      </a:lnTo>
                      <a:lnTo>
                        <a:pt x="80" y="172"/>
                      </a:lnTo>
                      <a:lnTo>
                        <a:pt x="80" y="172"/>
                      </a:lnTo>
                      <a:lnTo>
                        <a:pt x="82" y="154"/>
                      </a:lnTo>
                      <a:lnTo>
                        <a:pt x="86" y="136"/>
                      </a:lnTo>
                      <a:lnTo>
                        <a:pt x="96" y="120"/>
                      </a:lnTo>
                      <a:lnTo>
                        <a:pt x="106" y="106"/>
                      </a:lnTo>
                      <a:lnTo>
                        <a:pt x="120" y="94"/>
                      </a:lnTo>
                      <a:lnTo>
                        <a:pt x="136" y="86"/>
                      </a:lnTo>
                      <a:lnTo>
                        <a:pt x="154" y="80"/>
                      </a:lnTo>
                      <a:lnTo>
                        <a:pt x="172" y="78"/>
                      </a:lnTo>
                      <a:lnTo>
                        <a:pt x="172" y="78"/>
                      </a:lnTo>
                      <a:lnTo>
                        <a:pt x="192" y="80"/>
                      </a:lnTo>
                      <a:lnTo>
                        <a:pt x="210" y="86"/>
                      </a:lnTo>
                      <a:lnTo>
                        <a:pt x="226" y="94"/>
                      </a:lnTo>
                      <a:lnTo>
                        <a:pt x="240" y="106"/>
                      </a:lnTo>
                      <a:lnTo>
                        <a:pt x="250" y="120"/>
                      </a:lnTo>
                      <a:lnTo>
                        <a:pt x="260" y="136"/>
                      </a:lnTo>
                      <a:lnTo>
                        <a:pt x="264" y="154"/>
                      </a:lnTo>
                      <a:lnTo>
                        <a:pt x="266" y="172"/>
                      </a:lnTo>
                      <a:lnTo>
                        <a:pt x="266" y="172"/>
                      </a:lnTo>
                      <a:lnTo>
                        <a:pt x="264" y="192"/>
                      </a:lnTo>
                      <a:lnTo>
                        <a:pt x="260" y="208"/>
                      </a:lnTo>
                      <a:lnTo>
                        <a:pt x="250" y="224"/>
                      </a:lnTo>
                      <a:lnTo>
                        <a:pt x="240" y="238"/>
                      </a:lnTo>
                      <a:lnTo>
                        <a:pt x="226" y="250"/>
                      </a:lnTo>
                      <a:lnTo>
                        <a:pt x="210" y="258"/>
                      </a:lnTo>
                      <a:lnTo>
                        <a:pt x="192" y="264"/>
                      </a:lnTo>
                      <a:lnTo>
                        <a:pt x="172" y="266"/>
                      </a:lnTo>
                      <a:lnTo>
                        <a:pt x="172" y="2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Freeform 26"/>
                <p:cNvSpPr/>
                <p:nvPr/>
              </p:nvSpPr>
              <p:spPr bwMode="auto">
                <a:xfrm>
                  <a:off x="3917950" y="9707563"/>
                  <a:ext cx="82550" cy="222250"/>
                </a:xfrm>
                <a:custGeom>
                  <a:avLst/>
                  <a:gdLst>
                    <a:gd name="T0" fmla="*/ 6 w 52"/>
                    <a:gd name="T1" fmla="*/ 16 h 140"/>
                    <a:gd name="T2" fmla="*/ 6 w 52"/>
                    <a:gd name="T3" fmla="*/ 16 h 140"/>
                    <a:gd name="T4" fmla="*/ 0 w 52"/>
                    <a:gd name="T5" fmla="*/ 18 h 140"/>
                    <a:gd name="T6" fmla="*/ 0 w 52"/>
                    <a:gd name="T7" fmla="*/ 46 h 140"/>
                    <a:gd name="T8" fmla="*/ 0 w 52"/>
                    <a:gd name="T9" fmla="*/ 46 h 140"/>
                    <a:gd name="T10" fmla="*/ 10 w 52"/>
                    <a:gd name="T11" fmla="*/ 42 h 140"/>
                    <a:gd name="T12" fmla="*/ 20 w 52"/>
                    <a:gd name="T13" fmla="*/ 36 h 140"/>
                    <a:gd name="T14" fmla="*/ 20 w 52"/>
                    <a:gd name="T15" fmla="*/ 140 h 140"/>
                    <a:gd name="T16" fmla="*/ 52 w 52"/>
                    <a:gd name="T17" fmla="*/ 140 h 140"/>
                    <a:gd name="T18" fmla="*/ 52 w 52"/>
                    <a:gd name="T19" fmla="*/ 0 h 140"/>
                    <a:gd name="T20" fmla="*/ 26 w 52"/>
                    <a:gd name="T21" fmla="*/ 0 h 140"/>
                    <a:gd name="T22" fmla="*/ 26 w 52"/>
                    <a:gd name="T23" fmla="*/ 0 h 140"/>
                    <a:gd name="T24" fmla="*/ 20 w 52"/>
                    <a:gd name="T25" fmla="*/ 8 h 140"/>
                    <a:gd name="T26" fmla="*/ 14 w 52"/>
                    <a:gd name="T27" fmla="*/ 12 h 140"/>
                    <a:gd name="T28" fmla="*/ 6 w 52"/>
                    <a:gd name="T29" fmla="*/ 16 h 140"/>
                    <a:gd name="T30" fmla="*/ 6 w 52"/>
                    <a:gd name="T31" fmla="*/ 16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2" h="140">
                      <a:moveTo>
                        <a:pt x="6" y="16"/>
                      </a:moveTo>
                      <a:lnTo>
                        <a:pt x="6" y="16"/>
                      </a:lnTo>
                      <a:lnTo>
                        <a:pt x="0" y="18"/>
                      </a:lnTo>
                      <a:lnTo>
                        <a:pt x="0" y="46"/>
                      </a:lnTo>
                      <a:lnTo>
                        <a:pt x="0" y="46"/>
                      </a:lnTo>
                      <a:lnTo>
                        <a:pt x="10" y="42"/>
                      </a:lnTo>
                      <a:lnTo>
                        <a:pt x="20" y="36"/>
                      </a:lnTo>
                      <a:lnTo>
                        <a:pt x="20" y="140"/>
                      </a:lnTo>
                      <a:lnTo>
                        <a:pt x="52" y="140"/>
                      </a:lnTo>
                      <a:lnTo>
                        <a:pt x="52" y="0"/>
                      </a:lnTo>
                      <a:lnTo>
                        <a:pt x="26" y="0"/>
                      </a:lnTo>
                      <a:lnTo>
                        <a:pt x="26" y="0"/>
                      </a:lnTo>
                      <a:lnTo>
                        <a:pt x="20" y="8"/>
                      </a:lnTo>
                      <a:lnTo>
                        <a:pt x="14" y="12"/>
                      </a:lnTo>
                      <a:lnTo>
                        <a:pt x="6" y="16"/>
                      </a:lnTo>
                      <a:lnTo>
                        <a:pt x="6"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73" name="组合 72"/>
            <p:cNvGrpSpPr/>
            <p:nvPr/>
          </p:nvGrpSpPr>
          <p:grpSpPr>
            <a:xfrm>
              <a:off x="4159196" y="3899434"/>
              <a:ext cx="1408234" cy="1214153"/>
              <a:chOff x="3119207" y="2848374"/>
              <a:chExt cx="1056313" cy="910615"/>
            </a:xfrm>
          </p:grpSpPr>
          <p:sp>
            <p:nvSpPr>
              <p:cNvPr id="74" name="六边形 73"/>
              <p:cNvSpPr/>
              <p:nvPr/>
            </p:nvSpPr>
            <p:spPr>
              <a:xfrm>
                <a:off x="3119207" y="2848374"/>
                <a:ext cx="1056313" cy="910615"/>
              </a:xfrm>
              <a:prstGeom prst="hexagon">
                <a:avLst/>
              </a:prstGeom>
              <a:solidFill>
                <a:schemeClr val="accent1"/>
              </a:solidFill>
              <a:ln w="28575">
                <a:solidFill>
                  <a:srgbClr val="DDDD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5" name="组合 74"/>
              <p:cNvGrpSpPr/>
              <p:nvPr/>
            </p:nvGrpSpPr>
            <p:grpSpPr>
              <a:xfrm>
                <a:off x="3497579" y="3151695"/>
                <a:ext cx="299568" cy="303973"/>
                <a:chOff x="7467600" y="9539288"/>
                <a:chExt cx="647700" cy="657225"/>
              </a:xfrm>
              <a:solidFill>
                <a:schemeClr val="bg1"/>
              </a:solidFill>
            </p:grpSpPr>
            <p:sp>
              <p:nvSpPr>
                <p:cNvPr id="76" name="Freeform 27"/>
                <p:cNvSpPr>
                  <a:spLocks noEditPoints="1"/>
                </p:cNvSpPr>
                <p:nvPr/>
              </p:nvSpPr>
              <p:spPr bwMode="auto">
                <a:xfrm>
                  <a:off x="7467600" y="9539288"/>
                  <a:ext cx="460375" cy="565150"/>
                </a:xfrm>
                <a:custGeom>
                  <a:avLst/>
                  <a:gdLst>
                    <a:gd name="T0" fmla="*/ 98 w 290"/>
                    <a:gd name="T1" fmla="*/ 170 h 356"/>
                    <a:gd name="T2" fmla="*/ 108 w 290"/>
                    <a:gd name="T3" fmla="*/ 170 h 356"/>
                    <a:gd name="T4" fmla="*/ 122 w 290"/>
                    <a:gd name="T5" fmla="*/ 164 h 356"/>
                    <a:gd name="T6" fmla="*/ 132 w 290"/>
                    <a:gd name="T7" fmla="*/ 152 h 356"/>
                    <a:gd name="T8" fmla="*/ 138 w 290"/>
                    <a:gd name="T9" fmla="*/ 138 h 356"/>
                    <a:gd name="T10" fmla="*/ 140 w 290"/>
                    <a:gd name="T11" fmla="*/ 40 h 356"/>
                    <a:gd name="T12" fmla="*/ 140 w 290"/>
                    <a:gd name="T13" fmla="*/ 36 h 356"/>
                    <a:gd name="T14" fmla="*/ 148 w 290"/>
                    <a:gd name="T15" fmla="*/ 28 h 356"/>
                    <a:gd name="T16" fmla="*/ 250 w 290"/>
                    <a:gd name="T17" fmla="*/ 28 h 356"/>
                    <a:gd name="T18" fmla="*/ 256 w 290"/>
                    <a:gd name="T19" fmla="*/ 30 h 356"/>
                    <a:gd name="T20" fmla="*/ 260 w 290"/>
                    <a:gd name="T21" fmla="*/ 34 h 356"/>
                    <a:gd name="T22" fmla="*/ 290 w 290"/>
                    <a:gd name="T23" fmla="*/ 34 h 356"/>
                    <a:gd name="T24" fmla="*/ 288 w 290"/>
                    <a:gd name="T25" fmla="*/ 26 h 356"/>
                    <a:gd name="T26" fmla="*/ 276 w 290"/>
                    <a:gd name="T27" fmla="*/ 10 h 356"/>
                    <a:gd name="T28" fmla="*/ 264 w 290"/>
                    <a:gd name="T29" fmla="*/ 2 h 356"/>
                    <a:gd name="T30" fmla="*/ 250 w 290"/>
                    <a:gd name="T31" fmla="*/ 0 h 356"/>
                    <a:gd name="T32" fmla="*/ 152 w 290"/>
                    <a:gd name="T33" fmla="*/ 0 h 356"/>
                    <a:gd name="T34" fmla="*/ 134 w 290"/>
                    <a:gd name="T35" fmla="*/ 4 h 356"/>
                    <a:gd name="T36" fmla="*/ 120 w 290"/>
                    <a:gd name="T37" fmla="*/ 16 h 356"/>
                    <a:gd name="T38" fmla="*/ 14 w 290"/>
                    <a:gd name="T39" fmla="*/ 152 h 356"/>
                    <a:gd name="T40" fmla="*/ 8 w 290"/>
                    <a:gd name="T41" fmla="*/ 158 h 356"/>
                    <a:gd name="T42" fmla="*/ 2 w 290"/>
                    <a:gd name="T43" fmla="*/ 174 h 356"/>
                    <a:gd name="T44" fmla="*/ 0 w 290"/>
                    <a:gd name="T45" fmla="*/ 316 h 356"/>
                    <a:gd name="T46" fmla="*/ 2 w 290"/>
                    <a:gd name="T47" fmla="*/ 324 h 356"/>
                    <a:gd name="T48" fmla="*/ 8 w 290"/>
                    <a:gd name="T49" fmla="*/ 338 h 356"/>
                    <a:gd name="T50" fmla="*/ 18 w 290"/>
                    <a:gd name="T51" fmla="*/ 350 h 356"/>
                    <a:gd name="T52" fmla="*/ 32 w 290"/>
                    <a:gd name="T53" fmla="*/ 356 h 356"/>
                    <a:gd name="T54" fmla="*/ 94 w 290"/>
                    <a:gd name="T55" fmla="*/ 356 h 356"/>
                    <a:gd name="T56" fmla="*/ 40 w 290"/>
                    <a:gd name="T57" fmla="*/ 328 h 356"/>
                    <a:gd name="T58" fmla="*/ 36 w 290"/>
                    <a:gd name="T59" fmla="*/ 328 h 356"/>
                    <a:gd name="T60" fmla="*/ 30 w 290"/>
                    <a:gd name="T61" fmla="*/ 320 h 356"/>
                    <a:gd name="T62" fmla="*/ 28 w 290"/>
                    <a:gd name="T63" fmla="*/ 184 h 356"/>
                    <a:gd name="T64" fmla="*/ 30 w 290"/>
                    <a:gd name="T65" fmla="*/ 178 h 356"/>
                    <a:gd name="T66" fmla="*/ 36 w 290"/>
                    <a:gd name="T67" fmla="*/ 172 h 356"/>
                    <a:gd name="T68" fmla="*/ 40 w 290"/>
                    <a:gd name="T69" fmla="*/ 170 h 356"/>
                    <a:gd name="T70" fmla="*/ 112 w 290"/>
                    <a:gd name="T71" fmla="*/ 130 h 356"/>
                    <a:gd name="T72" fmla="*/ 110 w 290"/>
                    <a:gd name="T73" fmla="*/ 134 h 356"/>
                    <a:gd name="T74" fmla="*/ 104 w 290"/>
                    <a:gd name="T75" fmla="*/ 142 h 356"/>
                    <a:gd name="T76" fmla="*/ 58 w 290"/>
                    <a:gd name="T77" fmla="*/ 142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0" h="356">
                      <a:moveTo>
                        <a:pt x="40" y="170"/>
                      </a:moveTo>
                      <a:lnTo>
                        <a:pt x="98" y="170"/>
                      </a:lnTo>
                      <a:lnTo>
                        <a:pt x="98" y="170"/>
                      </a:lnTo>
                      <a:lnTo>
                        <a:pt x="108" y="170"/>
                      </a:lnTo>
                      <a:lnTo>
                        <a:pt x="114" y="168"/>
                      </a:lnTo>
                      <a:lnTo>
                        <a:pt x="122" y="164"/>
                      </a:lnTo>
                      <a:lnTo>
                        <a:pt x="128" y="158"/>
                      </a:lnTo>
                      <a:lnTo>
                        <a:pt x="132" y="152"/>
                      </a:lnTo>
                      <a:lnTo>
                        <a:pt x="136" y="146"/>
                      </a:lnTo>
                      <a:lnTo>
                        <a:pt x="138" y="138"/>
                      </a:lnTo>
                      <a:lnTo>
                        <a:pt x="140" y="130"/>
                      </a:lnTo>
                      <a:lnTo>
                        <a:pt x="140" y="40"/>
                      </a:lnTo>
                      <a:lnTo>
                        <a:pt x="140" y="40"/>
                      </a:lnTo>
                      <a:lnTo>
                        <a:pt x="140" y="36"/>
                      </a:lnTo>
                      <a:lnTo>
                        <a:pt x="144" y="32"/>
                      </a:lnTo>
                      <a:lnTo>
                        <a:pt x="148" y="28"/>
                      </a:lnTo>
                      <a:lnTo>
                        <a:pt x="152" y="28"/>
                      </a:lnTo>
                      <a:lnTo>
                        <a:pt x="250" y="28"/>
                      </a:lnTo>
                      <a:lnTo>
                        <a:pt x="250" y="28"/>
                      </a:lnTo>
                      <a:lnTo>
                        <a:pt x="256" y="30"/>
                      </a:lnTo>
                      <a:lnTo>
                        <a:pt x="260" y="34"/>
                      </a:lnTo>
                      <a:lnTo>
                        <a:pt x="260" y="34"/>
                      </a:lnTo>
                      <a:lnTo>
                        <a:pt x="270" y="34"/>
                      </a:lnTo>
                      <a:lnTo>
                        <a:pt x="290" y="34"/>
                      </a:lnTo>
                      <a:lnTo>
                        <a:pt x="290" y="34"/>
                      </a:lnTo>
                      <a:lnTo>
                        <a:pt x="288" y="26"/>
                      </a:lnTo>
                      <a:lnTo>
                        <a:pt x="284" y="20"/>
                      </a:lnTo>
                      <a:lnTo>
                        <a:pt x="276" y="10"/>
                      </a:lnTo>
                      <a:lnTo>
                        <a:pt x="270" y="6"/>
                      </a:lnTo>
                      <a:lnTo>
                        <a:pt x="264" y="2"/>
                      </a:lnTo>
                      <a:lnTo>
                        <a:pt x="258" y="0"/>
                      </a:lnTo>
                      <a:lnTo>
                        <a:pt x="250" y="0"/>
                      </a:lnTo>
                      <a:lnTo>
                        <a:pt x="152" y="0"/>
                      </a:lnTo>
                      <a:lnTo>
                        <a:pt x="152" y="0"/>
                      </a:lnTo>
                      <a:lnTo>
                        <a:pt x="144" y="2"/>
                      </a:lnTo>
                      <a:lnTo>
                        <a:pt x="134" y="4"/>
                      </a:lnTo>
                      <a:lnTo>
                        <a:pt x="128" y="8"/>
                      </a:lnTo>
                      <a:lnTo>
                        <a:pt x="120" y="16"/>
                      </a:lnTo>
                      <a:lnTo>
                        <a:pt x="120" y="16"/>
                      </a:lnTo>
                      <a:lnTo>
                        <a:pt x="14" y="152"/>
                      </a:lnTo>
                      <a:lnTo>
                        <a:pt x="14" y="152"/>
                      </a:lnTo>
                      <a:lnTo>
                        <a:pt x="8" y="158"/>
                      </a:lnTo>
                      <a:lnTo>
                        <a:pt x="4" y="166"/>
                      </a:lnTo>
                      <a:lnTo>
                        <a:pt x="2" y="174"/>
                      </a:lnTo>
                      <a:lnTo>
                        <a:pt x="0" y="184"/>
                      </a:lnTo>
                      <a:lnTo>
                        <a:pt x="0" y="316"/>
                      </a:lnTo>
                      <a:lnTo>
                        <a:pt x="0" y="316"/>
                      </a:lnTo>
                      <a:lnTo>
                        <a:pt x="2" y="324"/>
                      </a:lnTo>
                      <a:lnTo>
                        <a:pt x="4" y="332"/>
                      </a:lnTo>
                      <a:lnTo>
                        <a:pt x="8" y="338"/>
                      </a:lnTo>
                      <a:lnTo>
                        <a:pt x="12" y="344"/>
                      </a:lnTo>
                      <a:lnTo>
                        <a:pt x="18" y="350"/>
                      </a:lnTo>
                      <a:lnTo>
                        <a:pt x="26" y="352"/>
                      </a:lnTo>
                      <a:lnTo>
                        <a:pt x="32" y="356"/>
                      </a:lnTo>
                      <a:lnTo>
                        <a:pt x="40" y="356"/>
                      </a:lnTo>
                      <a:lnTo>
                        <a:pt x="94" y="356"/>
                      </a:lnTo>
                      <a:lnTo>
                        <a:pt x="94" y="328"/>
                      </a:lnTo>
                      <a:lnTo>
                        <a:pt x="40" y="328"/>
                      </a:lnTo>
                      <a:lnTo>
                        <a:pt x="40" y="328"/>
                      </a:lnTo>
                      <a:lnTo>
                        <a:pt x="36" y="328"/>
                      </a:lnTo>
                      <a:lnTo>
                        <a:pt x="32" y="324"/>
                      </a:lnTo>
                      <a:lnTo>
                        <a:pt x="30" y="320"/>
                      </a:lnTo>
                      <a:lnTo>
                        <a:pt x="28" y="316"/>
                      </a:lnTo>
                      <a:lnTo>
                        <a:pt x="28" y="184"/>
                      </a:lnTo>
                      <a:lnTo>
                        <a:pt x="28" y="184"/>
                      </a:lnTo>
                      <a:lnTo>
                        <a:pt x="30" y="178"/>
                      </a:lnTo>
                      <a:lnTo>
                        <a:pt x="32" y="174"/>
                      </a:lnTo>
                      <a:lnTo>
                        <a:pt x="36" y="172"/>
                      </a:lnTo>
                      <a:lnTo>
                        <a:pt x="40" y="170"/>
                      </a:lnTo>
                      <a:lnTo>
                        <a:pt x="40" y="170"/>
                      </a:lnTo>
                      <a:close/>
                      <a:moveTo>
                        <a:pt x="112" y="72"/>
                      </a:moveTo>
                      <a:lnTo>
                        <a:pt x="112" y="130"/>
                      </a:lnTo>
                      <a:lnTo>
                        <a:pt x="112" y="130"/>
                      </a:lnTo>
                      <a:lnTo>
                        <a:pt x="110" y="134"/>
                      </a:lnTo>
                      <a:lnTo>
                        <a:pt x="108" y="138"/>
                      </a:lnTo>
                      <a:lnTo>
                        <a:pt x="104" y="142"/>
                      </a:lnTo>
                      <a:lnTo>
                        <a:pt x="98" y="142"/>
                      </a:lnTo>
                      <a:lnTo>
                        <a:pt x="58" y="142"/>
                      </a:lnTo>
                      <a:lnTo>
                        <a:pt x="112"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Freeform 28"/>
                <p:cNvSpPr>
                  <a:spLocks noEditPoints="1"/>
                </p:cNvSpPr>
                <p:nvPr/>
              </p:nvSpPr>
              <p:spPr bwMode="auto">
                <a:xfrm>
                  <a:off x="7654925" y="9631363"/>
                  <a:ext cx="460375" cy="565150"/>
                </a:xfrm>
                <a:custGeom>
                  <a:avLst/>
                  <a:gdLst>
                    <a:gd name="T0" fmla="*/ 152 w 290"/>
                    <a:gd name="T1" fmla="*/ 0 h 356"/>
                    <a:gd name="T2" fmla="*/ 142 w 290"/>
                    <a:gd name="T3" fmla="*/ 2 h 356"/>
                    <a:gd name="T4" fmla="*/ 126 w 290"/>
                    <a:gd name="T5" fmla="*/ 8 h 356"/>
                    <a:gd name="T6" fmla="*/ 120 w 290"/>
                    <a:gd name="T7" fmla="*/ 16 h 356"/>
                    <a:gd name="T8" fmla="*/ 14 w 290"/>
                    <a:gd name="T9" fmla="*/ 152 h 356"/>
                    <a:gd name="T10" fmla="*/ 4 w 290"/>
                    <a:gd name="T11" fmla="*/ 166 h 356"/>
                    <a:gd name="T12" fmla="*/ 0 w 290"/>
                    <a:gd name="T13" fmla="*/ 184 h 356"/>
                    <a:gd name="T14" fmla="*/ 0 w 290"/>
                    <a:gd name="T15" fmla="*/ 316 h 356"/>
                    <a:gd name="T16" fmla="*/ 2 w 290"/>
                    <a:gd name="T17" fmla="*/ 332 h 356"/>
                    <a:gd name="T18" fmla="*/ 12 w 290"/>
                    <a:gd name="T19" fmla="*/ 344 h 356"/>
                    <a:gd name="T20" fmla="*/ 24 w 290"/>
                    <a:gd name="T21" fmla="*/ 352 h 356"/>
                    <a:gd name="T22" fmla="*/ 40 w 290"/>
                    <a:gd name="T23" fmla="*/ 356 h 356"/>
                    <a:gd name="T24" fmla="*/ 248 w 290"/>
                    <a:gd name="T25" fmla="*/ 356 h 356"/>
                    <a:gd name="T26" fmla="*/ 264 w 290"/>
                    <a:gd name="T27" fmla="*/ 352 h 356"/>
                    <a:gd name="T28" fmla="*/ 278 w 290"/>
                    <a:gd name="T29" fmla="*/ 344 h 356"/>
                    <a:gd name="T30" fmla="*/ 286 w 290"/>
                    <a:gd name="T31" fmla="*/ 332 h 356"/>
                    <a:gd name="T32" fmla="*/ 290 w 290"/>
                    <a:gd name="T33" fmla="*/ 316 h 356"/>
                    <a:gd name="T34" fmla="*/ 290 w 290"/>
                    <a:gd name="T35" fmla="*/ 40 h 356"/>
                    <a:gd name="T36" fmla="*/ 286 w 290"/>
                    <a:gd name="T37" fmla="*/ 24 h 356"/>
                    <a:gd name="T38" fmla="*/ 278 w 290"/>
                    <a:gd name="T39" fmla="*/ 12 h 356"/>
                    <a:gd name="T40" fmla="*/ 264 w 290"/>
                    <a:gd name="T41" fmla="*/ 4 h 356"/>
                    <a:gd name="T42" fmla="*/ 248 w 290"/>
                    <a:gd name="T43" fmla="*/ 0 h 356"/>
                    <a:gd name="T44" fmla="*/ 110 w 290"/>
                    <a:gd name="T45" fmla="*/ 72 h 356"/>
                    <a:gd name="T46" fmla="*/ 110 w 290"/>
                    <a:gd name="T47" fmla="*/ 130 h 356"/>
                    <a:gd name="T48" fmla="*/ 108 w 290"/>
                    <a:gd name="T49" fmla="*/ 138 h 356"/>
                    <a:gd name="T50" fmla="*/ 98 w 290"/>
                    <a:gd name="T51" fmla="*/ 142 h 356"/>
                    <a:gd name="T52" fmla="*/ 110 w 290"/>
                    <a:gd name="T53" fmla="*/ 72 h 356"/>
                    <a:gd name="T54" fmla="*/ 262 w 290"/>
                    <a:gd name="T55" fmla="*/ 316 h 356"/>
                    <a:gd name="T56" fmla="*/ 258 w 290"/>
                    <a:gd name="T57" fmla="*/ 324 h 356"/>
                    <a:gd name="T58" fmla="*/ 248 w 290"/>
                    <a:gd name="T59" fmla="*/ 328 h 356"/>
                    <a:gd name="T60" fmla="*/ 40 w 290"/>
                    <a:gd name="T61" fmla="*/ 328 h 356"/>
                    <a:gd name="T62" fmla="*/ 32 w 290"/>
                    <a:gd name="T63" fmla="*/ 324 h 356"/>
                    <a:gd name="T64" fmla="*/ 28 w 290"/>
                    <a:gd name="T65" fmla="*/ 316 h 356"/>
                    <a:gd name="T66" fmla="*/ 28 w 290"/>
                    <a:gd name="T67" fmla="*/ 184 h 356"/>
                    <a:gd name="T68" fmla="*/ 32 w 290"/>
                    <a:gd name="T69" fmla="*/ 174 h 356"/>
                    <a:gd name="T70" fmla="*/ 40 w 290"/>
                    <a:gd name="T71" fmla="*/ 170 h 356"/>
                    <a:gd name="T72" fmla="*/ 98 w 290"/>
                    <a:gd name="T73" fmla="*/ 170 h 356"/>
                    <a:gd name="T74" fmla="*/ 114 w 290"/>
                    <a:gd name="T75" fmla="*/ 168 h 356"/>
                    <a:gd name="T76" fmla="*/ 126 w 290"/>
                    <a:gd name="T77" fmla="*/ 158 h 356"/>
                    <a:gd name="T78" fmla="*/ 136 w 290"/>
                    <a:gd name="T79" fmla="*/ 146 h 356"/>
                    <a:gd name="T80" fmla="*/ 138 w 290"/>
                    <a:gd name="T81" fmla="*/ 130 h 356"/>
                    <a:gd name="T82" fmla="*/ 138 w 290"/>
                    <a:gd name="T83" fmla="*/ 40 h 356"/>
                    <a:gd name="T84" fmla="*/ 142 w 290"/>
                    <a:gd name="T85" fmla="*/ 32 h 356"/>
                    <a:gd name="T86" fmla="*/ 152 w 290"/>
                    <a:gd name="T87" fmla="*/ 28 h 356"/>
                    <a:gd name="T88" fmla="*/ 248 w 290"/>
                    <a:gd name="T89" fmla="*/ 28 h 356"/>
                    <a:gd name="T90" fmla="*/ 258 w 290"/>
                    <a:gd name="T91" fmla="*/ 32 h 356"/>
                    <a:gd name="T92" fmla="*/ 262 w 290"/>
                    <a:gd name="T93" fmla="*/ 40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90" h="356">
                      <a:moveTo>
                        <a:pt x="248" y="0"/>
                      </a:moveTo>
                      <a:lnTo>
                        <a:pt x="152" y="0"/>
                      </a:lnTo>
                      <a:lnTo>
                        <a:pt x="152" y="0"/>
                      </a:lnTo>
                      <a:lnTo>
                        <a:pt x="142" y="2"/>
                      </a:lnTo>
                      <a:lnTo>
                        <a:pt x="134" y="4"/>
                      </a:lnTo>
                      <a:lnTo>
                        <a:pt x="126" y="8"/>
                      </a:lnTo>
                      <a:lnTo>
                        <a:pt x="120" y="16"/>
                      </a:lnTo>
                      <a:lnTo>
                        <a:pt x="120" y="16"/>
                      </a:lnTo>
                      <a:lnTo>
                        <a:pt x="14" y="152"/>
                      </a:lnTo>
                      <a:lnTo>
                        <a:pt x="14" y="152"/>
                      </a:lnTo>
                      <a:lnTo>
                        <a:pt x="8" y="158"/>
                      </a:lnTo>
                      <a:lnTo>
                        <a:pt x="4" y="166"/>
                      </a:lnTo>
                      <a:lnTo>
                        <a:pt x="0" y="174"/>
                      </a:lnTo>
                      <a:lnTo>
                        <a:pt x="0" y="184"/>
                      </a:lnTo>
                      <a:lnTo>
                        <a:pt x="0" y="316"/>
                      </a:lnTo>
                      <a:lnTo>
                        <a:pt x="0" y="316"/>
                      </a:lnTo>
                      <a:lnTo>
                        <a:pt x="0" y="324"/>
                      </a:lnTo>
                      <a:lnTo>
                        <a:pt x="2" y="332"/>
                      </a:lnTo>
                      <a:lnTo>
                        <a:pt x="6" y="338"/>
                      </a:lnTo>
                      <a:lnTo>
                        <a:pt x="12" y="344"/>
                      </a:lnTo>
                      <a:lnTo>
                        <a:pt x="18" y="350"/>
                      </a:lnTo>
                      <a:lnTo>
                        <a:pt x="24" y="352"/>
                      </a:lnTo>
                      <a:lnTo>
                        <a:pt x="32" y="356"/>
                      </a:lnTo>
                      <a:lnTo>
                        <a:pt x="40" y="356"/>
                      </a:lnTo>
                      <a:lnTo>
                        <a:pt x="248" y="356"/>
                      </a:lnTo>
                      <a:lnTo>
                        <a:pt x="248" y="356"/>
                      </a:lnTo>
                      <a:lnTo>
                        <a:pt x="258" y="356"/>
                      </a:lnTo>
                      <a:lnTo>
                        <a:pt x="264" y="352"/>
                      </a:lnTo>
                      <a:lnTo>
                        <a:pt x="272" y="350"/>
                      </a:lnTo>
                      <a:lnTo>
                        <a:pt x="278" y="344"/>
                      </a:lnTo>
                      <a:lnTo>
                        <a:pt x="282" y="338"/>
                      </a:lnTo>
                      <a:lnTo>
                        <a:pt x="286" y="332"/>
                      </a:lnTo>
                      <a:lnTo>
                        <a:pt x="288" y="324"/>
                      </a:lnTo>
                      <a:lnTo>
                        <a:pt x="290" y="316"/>
                      </a:lnTo>
                      <a:lnTo>
                        <a:pt x="290" y="40"/>
                      </a:lnTo>
                      <a:lnTo>
                        <a:pt x="290" y="40"/>
                      </a:lnTo>
                      <a:lnTo>
                        <a:pt x="288" y="32"/>
                      </a:lnTo>
                      <a:lnTo>
                        <a:pt x="286" y="24"/>
                      </a:lnTo>
                      <a:lnTo>
                        <a:pt x="282" y="18"/>
                      </a:lnTo>
                      <a:lnTo>
                        <a:pt x="278" y="12"/>
                      </a:lnTo>
                      <a:lnTo>
                        <a:pt x="272" y="6"/>
                      </a:lnTo>
                      <a:lnTo>
                        <a:pt x="264" y="4"/>
                      </a:lnTo>
                      <a:lnTo>
                        <a:pt x="258" y="0"/>
                      </a:lnTo>
                      <a:lnTo>
                        <a:pt x="248" y="0"/>
                      </a:lnTo>
                      <a:lnTo>
                        <a:pt x="248" y="0"/>
                      </a:lnTo>
                      <a:close/>
                      <a:moveTo>
                        <a:pt x="110" y="72"/>
                      </a:moveTo>
                      <a:lnTo>
                        <a:pt x="110" y="130"/>
                      </a:lnTo>
                      <a:lnTo>
                        <a:pt x="110" y="130"/>
                      </a:lnTo>
                      <a:lnTo>
                        <a:pt x="110" y="134"/>
                      </a:lnTo>
                      <a:lnTo>
                        <a:pt x="108" y="138"/>
                      </a:lnTo>
                      <a:lnTo>
                        <a:pt x="104" y="142"/>
                      </a:lnTo>
                      <a:lnTo>
                        <a:pt x="98" y="142"/>
                      </a:lnTo>
                      <a:lnTo>
                        <a:pt x="56" y="142"/>
                      </a:lnTo>
                      <a:lnTo>
                        <a:pt x="110" y="72"/>
                      </a:lnTo>
                      <a:close/>
                      <a:moveTo>
                        <a:pt x="262" y="316"/>
                      </a:moveTo>
                      <a:lnTo>
                        <a:pt x="262" y="316"/>
                      </a:lnTo>
                      <a:lnTo>
                        <a:pt x="260" y="320"/>
                      </a:lnTo>
                      <a:lnTo>
                        <a:pt x="258" y="324"/>
                      </a:lnTo>
                      <a:lnTo>
                        <a:pt x="254" y="328"/>
                      </a:lnTo>
                      <a:lnTo>
                        <a:pt x="248" y="328"/>
                      </a:lnTo>
                      <a:lnTo>
                        <a:pt x="40" y="328"/>
                      </a:lnTo>
                      <a:lnTo>
                        <a:pt x="40" y="328"/>
                      </a:lnTo>
                      <a:lnTo>
                        <a:pt x="36" y="328"/>
                      </a:lnTo>
                      <a:lnTo>
                        <a:pt x="32" y="324"/>
                      </a:lnTo>
                      <a:lnTo>
                        <a:pt x="28" y="320"/>
                      </a:lnTo>
                      <a:lnTo>
                        <a:pt x="28" y="316"/>
                      </a:lnTo>
                      <a:lnTo>
                        <a:pt x="28" y="184"/>
                      </a:lnTo>
                      <a:lnTo>
                        <a:pt x="28" y="184"/>
                      </a:lnTo>
                      <a:lnTo>
                        <a:pt x="28" y="178"/>
                      </a:lnTo>
                      <a:lnTo>
                        <a:pt x="32" y="174"/>
                      </a:lnTo>
                      <a:lnTo>
                        <a:pt x="36" y="172"/>
                      </a:lnTo>
                      <a:lnTo>
                        <a:pt x="40" y="170"/>
                      </a:lnTo>
                      <a:lnTo>
                        <a:pt x="98" y="170"/>
                      </a:lnTo>
                      <a:lnTo>
                        <a:pt x="98" y="170"/>
                      </a:lnTo>
                      <a:lnTo>
                        <a:pt x="106" y="170"/>
                      </a:lnTo>
                      <a:lnTo>
                        <a:pt x="114" y="168"/>
                      </a:lnTo>
                      <a:lnTo>
                        <a:pt x="120" y="164"/>
                      </a:lnTo>
                      <a:lnTo>
                        <a:pt x="126" y="158"/>
                      </a:lnTo>
                      <a:lnTo>
                        <a:pt x="132" y="152"/>
                      </a:lnTo>
                      <a:lnTo>
                        <a:pt x="136" y="146"/>
                      </a:lnTo>
                      <a:lnTo>
                        <a:pt x="138" y="138"/>
                      </a:lnTo>
                      <a:lnTo>
                        <a:pt x="138" y="130"/>
                      </a:lnTo>
                      <a:lnTo>
                        <a:pt x="138" y="40"/>
                      </a:lnTo>
                      <a:lnTo>
                        <a:pt x="138" y="40"/>
                      </a:lnTo>
                      <a:lnTo>
                        <a:pt x="140" y="36"/>
                      </a:lnTo>
                      <a:lnTo>
                        <a:pt x="142" y="32"/>
                      </a:lnTo>
                      <a:lnTo>
                        <a:pt x="146" y="28"/>
                      </a:lnTo>
                      <a:lnTo>
                        <a:pt x="152" y="28"/>
                      </a:lnTo>
                      <a:lnTo>
                        <a:pt x="248" y="28"/>
                      </a:lnTo>
                      <a:lnTo>
                        <a:pt x="248" y="28"/>
                      </a:lnTo>
                      <a:lnTo>
                        <a:pt x="254" y="28"/>
                      </a:lnTo>
                      <a:lnTo>
                        <a:pt x="258" y="32"/>
                      </a:lnTo>
                      <a:lnTo>
                        <a:pt x="260" y="36"/>
                      </a:lnTo>
                      <a:lnTo>
                        <a:pt x="262" y="40"/>
                      </a:lnTo>
                      <a:lnTo>
                        <a:pt x="262" y="3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sp>
          <p:nvSpPr>
            <p:cNvPr id="79" name="六边形 78"/>
            <p:cNvSpPr/>
            <p:nvPr/>
          </p:nvSpPr>
          <p:spPr>
            <a:xfrm>
              <a:off x="5391884" y="4586713"/>
              <a:ext cx="1408234" cy="1214153"/>
            </a:xfrm>
            <a:prstGeom prst="hexagon">
              <a:avLst/>
            </a:prstGeom>
            <a:solidFill>
              <a:schemeClr val="accent4"/>
            </a:solidFill>
            <a:ln w="28575">
              <a:solidFill>
                <a:srgbClr val="DDDD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矩形 86"/>
            <p:cNvSpPr/>
            <p:nvPr/>
          </p:nvSpPr>
          <p:spPr>
            <a:xfrm>
              <a:off x="990600" y="1837597"/>
              <a:ext cx="2443862" cy="821880"/>
            </a:xfrm>
            <a:prstGeom prst="rect">
              <a:avLst/>
            </a:prstGeom>
            <a:noFill/>
          </p:spPr>
          <p:txBody>
            <a:bodyPr wrap="square" lIns="121908" tIns="60954" rIns="121908" bIns="60954">
              <a:spAutoFit/>
            </a:bodyPr>
            <a:lstStyle/>
            <a:p>
              <a:pPr algn="r">
                <a:lnSpc>
                  <a:spcPct val="130000"/>
                </a:lnSpc>
              </a:pPr>
              <a:r>
                <a:rPr lang="zh-CN" altLang="en-US" sz="1400" b="1" dirty="0">
                  <a:latin typeface="微软雅黑" pitchFamily="34" charset="-122"/>
                  <a:ea typeface="微软雅黑" pitchFamily="34" charset="-122"/>
                </a:rPr>
                <a:t>评价内容</a:t>
              </a:r>
              <a:endParaRPr lang="en-US" altLang="zh-CN" sz="1400" b="1" dirty="0">
                <a:latin typeface="微软雅黑" pitchFamily="34" charset="-122"/>
                <a:ea typeface="微软雅黑" pitchFamily="34" charset="-122"/>
              </a:endParaRPr>
            </a:p>
            <a:p>
              <a:pPr algn="r">
                <a:lnSpc>
                  <a:spcPct val="130000"/>
                </a:lnSpc>
              </a:pPr>
              <a:r>
                <a:rPr lang="zh-CN" altLang="en-US" sz="1100" dirty="0">
                  <a:solidFill>
                    <a:schemeClr val="tx1">
                      <a:lumMod val="50000"/>
                      <a:lumOff val="50000"/>
                    </a:schemeClr>
                  </a:solidFill>
                  <a:latin typeface="微软雅黑" pitchFamily="34" charset="-122"/>
                  <a:ea typeface="微软雅黑" pitchFamily="34" charset="-122"/>
                </a:rPr>
                <a:t>思想品德</a:t>
              </a:r>
              <a:r>
                <a:rPr lang="en-US" altLang="zh-CN" sz="1100" dirty="0">
                  <a:solidFill>
                    <a:schemeClr val="tx1">
                      <a:lumMod val="50000"/>
                      <a:lumOff val="50000"/>
                    </a:schemeClr>
                  </a:solidFill>
                  <a:latin typeface="微软雅黑" pitchFamily="34" charset="-122"/>
                  <a:ea typeface="微软雅黑" pitchFamily="34" charset="-122"/>
                </a:rPr>
                <a:t>   </a:t>
              </a:r>
              <a:r>
                <a:rPr lang="zh-CN" altLang="en-US" sz="1100" dirty="0">
                  <a:solidFill>
                    <a:schemeClr val="tx1">
                      <a:lumMod val="50000"/>
                      <a:lumOff val="50000"/>
                    </a:schemeClr>
                  </a:solidFill>
                  <a:latin typeface="微软雅黑" pitchFamily="34" charset="-122"/>
                  <a:ea typeface="微软雅黑" pitchFamily="34" charset="-122"/>
                </a:rPr>
                <a:t>学业水平</a:t>
              </a:r>
              <a:r>
                <a:rPr lang="en-US" altLang="zh-CN" sz="1100" dirty="0">
                  <a:solidFill>
                    <a:schemeClr val="tx1">
                      <a:lumMod val="50000"/>
                      <a:lumOff val="50000"/>
                    </a:schemeClr>
                  </a:solidFill>
                  <a:latin typeface="微软雅黑" pitchFamily="34" charset="-122"/>
                  <a:ea typeface="微软雅黑" pitchFamily="34" charset="-122"/>
                </a:rPr>
                <a:t>   </a:t>
              </a:r>
              <a:r>
                <a:rPr lang="zh-CN" altLang="en-US" sz="1100" dirty="0">
                  <a:solidFill>
                    <a:schemeClr val="tx1">
                      <a:lumMod val="50000"/>
                      <a:lumOff val="50000"/>
                    </a:schemeClr>
                  </a:solidFill>
                  <a:latin typeface="微软雅黑" pitchFamily="34" charset="-122"/>
                  <a:ea typeface="微软雅黑" pitchFamily="34" charset="-122"/>
                </a:rPr>
                <a:t>身心健康        </a:t>
              </a:r>
              <a:endParaRPr lang="en-US" altLang="zh-CN" sz="1100" dirty="0">
                <a:solidFill>
                  <a:schemeClr val="tx1">
                    <a:lumMod val="50000"/>
                    <a:lumOff val="50000"/>
                  </a:schemeClr>
                </a:solidFill>
                <a:latin typeface="微软雅黑" pitchFamily="34" charset="-122"/>
                <a:ea typeface="微软雅黑" pitchFamily="34" charset="-122"/>
              </a:endParaRPr>
            </a:p>
            <a:p>
              <a:pPr algn="r">
                <a:lnSpc>
                  <a:spcPct val="130000"/>
                </a:lnSpc>
              </a:pPr>
              <a:r>
                <a:rPr lang="en-US" altLang="zh-CN" sz="1100" dirty="0">
                  <a:solidFill>
                    <a:schemeClr val="tx1">
                      <a:lumMod val="50000"/>
                      <a:lumOff val="50000"/>
                    </a:schemeClr>
                  </a:solidFill>
                  <a:latin typeface="微软雅黑" pitchFamily="34" charset="-122"/>
                  <a:ea typeface="微软雅黑" pitchFamily="34" charset="-122"/>
                </a:rPr>
                <a:t>        </a:t>
              </a:r>
              <a:r>
                <a:rPr lang="zh-CN" altLang="en-US" sz="1100" dirty="0">
                  <a:solidFill>
                    <a:schemeClr val="tx1">
                      <a:lumMod val="50000"/>
                      <a:lumOff val="50000"/>
                    </a:schemeClr>
                  </a:solidFill>
                  <a:latin typeface="微软雅黑" pitchFamily="34" charset="-122"/>
                  <a:ea typeface="微软雅黑" pitchFamily="34" charset="-122"/>
                </a:rPr>
                <a:t>艺术素养</a:t>
              </a:r>
              <a:r>
                <a:rPr lang="en-US" altLang="zh-CN" sz="1100" dirty="0">
                  <a:solidFill>
                    <a:schemeClr val="tx1">
                      <a:lumMod val="50000"/>
                      <a:lumOff val="50000"/>
                    </a:schemeClr>
                  </a:solidFill>
                  <a:latin typeface="微软雅黑" pitchFamily="34" charset="-122"/>
                  <a:ea typeface="微软雅黑" pitchFamily="34" charset="-122"/>
                </a:rPr>
                <a:t>   </a:t>
              </a:r>
              <a:r>
                <a:rPr lang="zh-CN" altLang="en-US" sz="1100" dirty="0">
                  <a:solidFill>
                    <a:schemeClr val="tx1">
                      <a:lumMod val="50000"/>
                      <a:lumOff val="50000"/>
                    </a:schemeClr>
                  </a:solidFill>
                  <a:latin typeface="微软雅黑" pitchFamily="34" charset="-122"/>
                  <a:ea typeface="微软雅黑" pitchFamily="34" charset="-122"/>
                </a:rPr>
                <a:t>社会实践 </a:t>
              </a:r>
            </a:p>
          </p:txBody>
        </p:sp>
        <p:grpSp>
          <p:nvGrpSpPr>
            <p:cNvPr id="88" name="组合 87"/>
            <p:cNvGrpSpPr/>
            <p:nvPr/>
          </p:nvGrpSpPr>
          <p:grpSpPr>
            <a:xfrm>
              <a:off x="3440435" y="1944273"/>
              <a:ext cx="468326" cy="468387"/>
              <a:chOff x="1047750" y="9539288"/>
              <a:chExt cx="752475" cy="752475"/>
            </a:xfrm>
            <a:solidFill>
              <a:schemeClr val="accent1"/>
            </a:solidFill>
          </p:grpSpPr>
          <p:sp>
            <p:nvSpPr>
              <p:cNvPr id="89" name="Freeform 10"/>
              <p:cNvSpPr>
                <a:spLocks noEditPoints="1"/>
              </p:cNvSpPr>
              <p:nvPr/>
            </p:nvSpPr>
            <p:spPr bwMode="auto">
              <a:xfrm>
                <a:off x="1047750" y="9539288"/>
                <a:ext cx="568325" cy="568325"/>
              </a:xfrm>
              <a:custGeom>
                <a:avLst/>
                <a:gdLst>
                  <a:gd name="T0" fmla="*/ 292 w 358"/>
                  <a:gd name="T1" fmla="*/ 40 h 358"/>
                  <a:gd name="T2" fmla="*/ 246 w 358"/>
                  <a:gd name="T3" fmla="*/ 14 h 358"/>
                  <a:gd name="T4" fmla="*/ 196 w 358"/>
                  <a:gd name="T5" fmla="*/ 0 h 358"/>
                  <a:gd name="T6" fmla="*/ 144 w 358"/>
                  <a:gd name="T7" fmla="*/ 4 h 358"/>
                  <a:gd name="T8" fmla="*/ 96 w 358"/>
                  <a:gd name="T9" fmla="*/ 20 h 358"/>
                  <a:gd name="T10" fmla="*/ 52 w 358"/>
                  <a:gd name="T11" fmla="*/ 52 h 358"/>
                  <a:gd name="T12" fmla="*/ 28 w 358"/>
                  <a:gd name="T13" fmla="*/ 80 h 358"/>
                  <a:gd name="T14" fmla="*/ 6 w 358"/>
                  <a:gd name="T15" fmla="*/ 128 h 358"/>
                  <a:gd name="T16" fmla="*/ 0 w 358"/>
                  <a:gd name="T17" fmla="*/ 180 h 358"/>
                  <a:gd name="T18" fmla="*/ 6 w 358"/>
                  <a:gd name="T19" fmla="*/ 230 h 358"/>
                  <a:gd name="T20" fmla="*/ 28 w 358"/>
                  <a:gd name="T21" fmla="*/ 278 h 358"/>
                  <a:gd name="T22" fmla="*/ 52 w 358"/>
                  <a:gd name="T23" fmla="*/ 306 h 358"/>
                  <a:gd name="T24" fmla="*/ 96 w 358"/>
                  <a:gd name="T25" fmla="*/ 338 h 358"/>
                  <a:gd name="T26" fmla="*/ 144 w 358"/>
                  <a:gd name="T27" fmla="*/ 356 h 358"/>
                  <a:gd name="T28" fmla="*/ 196 w 358"/>
                  <a:gd name="T29" fmla="*/ 358 h 358"/>
                  <a:gd name="T30" fmla="*/ 246 w 358"/>
                  <a:gd name="T31" fmla="*/ 346 h 358"/>
                  <a:gd name="T32" fmla="*/ 292 w 358"/>
                  <a:gd name="T33" fmla="*/ 318 h 358"/>
                  <a:gd name="T34" fmla="*/ 318 w 358"/>
                  <a:gd name="T35" fmla="*/ 292 h 358"/>
                  <a:gd name="T36" fmla="*/ 346 w 358"/>
                  <a:gd name="T37" fmla="*/ 248 h 358"/>
                  <a:gd name="T38" fmla="*/ 358 w 358"/>
                  <a:gd name="T39" fmla="*/ 196 h 358"/>
                  <a:gd name="T40" fmla="*/ 354 w 358"/>
                  <a:gd name="T41" fmla="*/ 146 h 358"/>
                  <a:gd name="T42" fmla="*/ 338 w 358"/>
                  <a:gd name="T43" fmla="*/ 96 h 358"/>
                  <a:gd name="T44" fmla="*/ 306 w 358"/>
                  <a:gd name="T45" fmla="*/ 52 h 358"/>
                  <a:gd name="T46" fmla="*/ 86 w 358"/>
                  <a:gd name="T47" fmla="*/ 272 h 358"/>
                  <a:gd name="T48" fmla="*/ 62 w 358"/>
                  <a:gd name="T49" fmla="*/ 240 h 358"/>
                  <a:gd name="T50" fmla="*/ 50 w 358"/>
                  <a:gd name="T51" fmla="*/ 204 h 358"/>
                  <a:gd name="T52" fmla="*/ 48 w 358"/>
                  <a:gd name="T53" fmla="*/ 166 h 358"/>
                  <a:gd name="T54" fmla="*/ 56 w 358"/>
                  <a:gd name="T55" fmla="*/ 130 h 358"/>
                  <a:gd name="T56" fmla="*/ 76 w 358"/>
                  <a:gd name="T57" fmla="*/ 96 h 358"/>
                  <a:gd name="T58" fmla="*/ 96 w 358"/>
                  <a:gd name="T59" fmla="*/ 78 h 358"/>
                  <a:gd name="T60" fmla="*/ 130 w 358"/>
                  <a:gd name="T61" fmla="*/ 58 h 358"/>
                  <a:gd name="T62" fmla="*/ 166 w 358"/>
                  <a:gd name="T63" fmla="*/ 48 h 358"/>
                  <a:gd name="T64" fmla="*/ 204 w 358"/>
                  <a:gd name="T65" fmla="*/ 50 h 358"/>
                  <a:gd name="T66" fmla="*/ 240 w 358"/>
                  <a:gd name="T67" fmla="*/ 64 h 358"/>
                  <a:gd name="T68" fmla="*/ 272 w 358"/>
                  <a:gd name="T69" fmla="*/ 86 h 358"/>
                  <a:gd name="T70" fmla="*/ 288 w 358"/>
                  <a:gd name="T71" fmla="*/ 108 h 358"/>
                  <a:gd name="T72" fmla="*/ 304 w 358"/>
                  <a:gd name="T73" fmla="*/ 142 h 358"/>
                  <a:gd name="T74" fmla="*/ 310 w 358"/>
                  <a:gd name="T75" fmla="*/ 180 h 358"/>
                  <a:gd name="T76" fmla="*/ 304 w 358"/>
                  <a:gd name="T77" fmla="*/ 216 h 358"/>
                  <a:gd name="T78" fmla="*/ 288 w 358"/>
                  <a:gd name="T79" fmla="*/ 252 h 358"/>
                  <a:gd name="T80" fmla="*/ 272 w 358"/>
                  <a:gd name="T81" fmla="*/ 272 h 358"/>
                  <a:gd name="T82" fmla="*/ 240 w 358"/>
                  <a:gd name="T83" fmla="*/ 296 h 358"/>
                  <a:gd name="T84" fmla="*/ 204 w 358"/>
                  <a:gd name="T85" fmla="*/ 308 h 358"/>
                  <a:gd name="T86" fmla="*/ 166 w 358"/>
                  <a:gd name="T87" fmla="*/ 310 h 358"/>
                  <a:gd name="T88" fmla="*/ 130 w 358"/>
                  <a:gd name="T89" fmla="*/ 302 h 358"/>
                  <a:gd name="T90" fmla="*/ 96 w 358"/>
                  <a:gd name="T91" fmla="*/ 282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58" h="358">
                    <a:moveTo>
                      <a:pt x="306" y="52"/>
                    </a:moveTo>
                    <a:lnTo>
                      <a:pt x="306" y="52"/>
                    </a:lnTo>
                    <a:lnTo>
                      <a:pt x="292" y="40"/>
                    </a:lnTo>
                    <a:lnTo>
                      <a:pt x="278" y="30"/>
                    </a:lnTo>
                    <a:lnTo>
                      <a:pt x="262" y="20"/>
                    </a:lnTo>
                    <a:lnTo>
                      <a:pt x="246" y="14"/>
                    </a:lnTo>
                    <a:lnTo>
                      <a:pt x="230" y="8"/>
                    </a:lnTo>
                    <a:lnTo>
                      <a:pt x="212" y="4"/>
                    </a:lnTo>
                    <a:lnTo>
                      <a:pt x="196" y="0"/>
                    </a:lnTo>
                    <a:lnTo>
                      <a:pt x="178" y="0"/>
                    </a:lnTo>
                    <a:lnTo>
                      <a:pt x="162" y="0"/>
                    </a:lnTo>
                    <a:lnTo>
                      <a:pt x="144" y="4"/>
                    </a:lnTo>
                    <a:lnTo>
                      <a:pt x="128" y="8"/>
                    </a:lnTo>
                    <a:lnTo>
                      <a:pt x="112" y="14"/>
                    </a:lnTo>
                    <a:lnTo>
                      <a:pt x="96" y="20"/>
                    </a:lnTo>
                    <a:lnTo>
                      <a:pt x="80" y="30"/>
                    </a:lnTo>
                    <a:lnTo>
                      <a:pt x="66" y="40"/>
                    </a:lnTo>
                    <a:lnTo>
                      <a:pt x="52" y="52"/>
                    </a:lnTo>
                    <a:lnTo>
                      <a:pt x="52" y="52"/>
                    </a:lnTo>
                    <a:lnTo>
                      <a:pt x="40" y="66"/>
                    </a:lnTo>
                    <a:lnTo>
                      <a:pt x="28" y="80"/>
                    </a:lnTo>
                    <a:lnTo>
                      <a:pt x="20" y="96"/>
                    </a:lnTo>
                    <a:lnTo>
                      <a:pt x="12" y="112"/>
                    </a:lnTo>
                    <a:lnTo>
                      <a:pt x="6" y="128"/>
                    </a:lnTo>
                    <a:lnTo>
                      <a:pt x="2" y="146"/>
                    </a:lnTo>
                    <a:lnTo>
                      <a:pt x="0" y="162"/>
                    </a:lnTo>
                    <a:lnTo>
                      <a:pt x="0" y="180"/>
                    </a:lnTo>
                    <a:lnTo>
                      <a:pt x="0" y="196"/>
                    </a:lnTo>
                    <a:lnTo>
                      <a:pt x="2" y="214"/>
                    </a:lnTo>
                    <a:lnTo>
                      <a:pt x="6" y="230"/>
                    </a:lnTo>
                    <a:lnTo>
                      <a:pt x="12" y="248"/>
                    </a:lnTo>
                    <a:lnTo>
                      <a:pt x="20" y="264"/>
                    </a:lnTo>
                    <a:lnTo>
                      <a:pt x="28" y="278"/>
                    </a:lnTo>
                    <a:lnTo>
                      <a:pt x="40" y="292"/>
                    </a:lnTo>
                    <a:lnTo>
                      <a:pt x="52" y="306"/>
                    </a:lnTo>
                    <a:lnTo>
                      <a:pt x="52" y="306"/>
                    </a:lnTo>
                    <a:lnTo>
                      <a:pt x="66" y="318"/>
                    </a:lnTo>
                    <a:lnTo>
                      <a:pt x="80" y="330"/>
                    </a:lnTo>
                    <a:lnTo>
                      <a:pt x="96" y="338"/>
                    </a:lnTo>
                    <a:lnTo>
                      <a:pt x="112" y="346"/>
                    </a:lnTo>
                    <a:lnTo>
                      <a:pt x="128" y="352"/>
                    </a:lnTo>
                    <a:lnTo>
                      <a:pt x="144" y="356"/>
                    </a:lnTo>
                    <a:lnTo>
                      <a:pt x="162" y="358"/>
                    </a:lnTo>
                    <a:lnTo>
                      <a:pt x="178" y="358"/>
                    </a:lnTo>
                    <a:lnTo>
                      <a:pt x="196" y="358"/>
                    </a:lnTo>
                    <a:lnTo>
                      <a:pt x="212" y="356"/>
                    </a:lnTo>
                    <a:lnTo>
                      <a:pt x="230" y="352"/>
                    </a:lnTo>
                    <a:lnTo>
                      <a:pt x="246" y="346"/>
                    </a:lnTo>
                    <a:lnTo>
                      <a:pt x="262" y="338"/>
                    </a:lnTo>
                    <a:lnTo>
                      <a:pt x="278" y="330"/>
                    </a:lnTo>
                    <a:lnTo>
                      <a:pt x="292" y="318"/>
                    </a:lnTo>
                    <a:lnTo>
                      <a:pt x="306" y="306"/>
                    </a:lnTo>
                    <a:lnTo>
                      <a:pt x="306" y="306"/>
                    </a:lnTo>
                    <a:lnTo>
                      <a:pt x="318" y="292"/>
                    </a:lnTo>
                    <a:lnTo>
                      <a:pt x="328" y="278"/>
                    </a:lnTo>
                    <a:lnTo>
                      <a:pt x="338" y="264"/>
                    </a:lnTo>
                    <a:lnTo>
                      <a:pt x="346" y="248"/>
                    </a:lnTo>
                    <a:lnTo>
                      <a:pt x="350" y="230"/>
                    </a:lnTo>
                    <a:lnTo>
                      <a:pt x="354" y="214"/>
                    </a:lnTo>
                    <a:lnTo>
                      <a:pt x="358" y="196"/>
                    </a:lnTo>
                    <a:lnTo>
                      <a:pt x="358" y="180"/>
                    </a:lnTo>
                    <a:lnTo>
                      <a:pt x="358" y="162"/>
                    </a:lnTo>
                    <a:lnTo>
                      <a:pt x="354" y="146"/>
                    </a:lnTo>
                    <a:lnTo>
                      <a:pt x="350" y="128"/>
                    </a:lnTo>
                    <a:lnTo>
                      <a:pt x="346" y="112"/>
                    </a:lnTo>
                    <a:lnTo>
                      <a:pt x="338" y="96"/>
                    </a:lnTo>
                    <a:lnTo>
                      <a:pt x="328" y="80"/>
                    </a:lnTo>
                    <a:lnTo>
                      <a:pt x="318" y="66"/>
                    </a:lnTo>
                    <a:lnTo>
                      <a:pt x="306" y="52"/>
                    </a:lnTo>
                    <a:lnTo>
                      <a:pt x="306" y="52"/>
                    </a:lnTo>
                    <a:close/>
                    <a:moveTo>
                      <a:pt x="86" y="272"/>
                    </a:moveTo>
                    <a:lnTo>
                      <a:pt x="86" y="272"/>
                    </a:lnTo>
                    <a:lnTo>
                      <a:pt x="76" y="262"/>
                    </a:lnTo>
                    <a:lnTo>
                      <a:pt x="68" y="252"/>
                    </a:lnTo>
                    <a:lnTo>
                      <a:pt x="62" y="240"/>
                    </a:lnTo>
                    <a:lnTo>
                      <a:pt x="56" y="230"/>
                    </a:lnTo>
                    <a:lnTo>
                      <a:pt x="52" y="216"/>
                    </a:lnTo>
                    <a:lnTo>
                      <a:pt x="50" y="204"/>
                    </a:lnTo>
                    <a:lnTo>
                      <a:pt x="48" y="192"/>
                    </a:lnTo>
                    <a:lnTo>
                      <a:pt x="48" y="180"/>
                    </a:lnTo>
                    <a:lnTo>
                      <a:pt x="48" y="166"/>
                    </a:lnTo>
                    <a:lnTo>
                      <a:pt x="50" y="154"/>
                    </a:lnTo>
                    <a:lnTo>
                      <a:pt x="52" y="142"/>
                    </a:lnTo>
                    <a:lnTo>
                      <a:pt x="56" y="130"/>
                    </a:lnTo>
                    <a:lnTo>
                      <a:pt x="62" y="118"/>
                    </a:lnTo>
                    <a:lnTo>
                      <a:pt x="68" y="108"/>
                    </a:lnTo>
                    <a:lnTo>
                      <a:pt x="76" y="96"/>
                    </a:lnTo>
                    <a:lnTo>
                      <a:pt x="86" y="86"/>
                    </a:lnTo>
                    <a:lnTo>
                      <a:pt x="86" y="86"/>
                    </a:lnTo>
                    <a:lnTo>
                      <a:pt x="96" y="78"/>
                    </a:lnTo>
                    <a:lnTo>
                      <a:pt x="106" y="70"/>
                    </a:lnTo>
                    <a:lnTo>
                      <a:pt x="118" y="64"/>
                    </a:lnTo>
                    <a:lnTo>
                      <a:pt x="130" y="58"/>
                    </a:lnTo>
                    <a:lnTo>
                      <a:pt x="142" y="54"/>
                    </a:lnTo>
                    <a:lnTo>
                      <a:pt x="154" y="50"/>
                    </a:lnTo>
                    <a:lnTo>
                      <a:pt x="166" y="48"/>
                    </a:lnTo>
                    <a:lnTo>
                      <a:pt x="178" y="48"/>
                    </a:lnTo>
                    <a:lnTo>
                      <a:pt x="192" y="48"/>
                    </a:lnTo>
                    <a:lnTo>
                      <a:pt x="204" y="50"/>
                    </a:lnTo>
                    <a:lnTo>
                      <a:pt x="216" y="54"/>
                    </a:lnTo>
                    <a:lnTo>
                      <a:pt x="228" y="58"/>
                    </a:lnTo>
                    <a:lnTo>
                      <a:pt x="240" y="64"/>
                    </a:lnTo>
                    <a:lnTo>
                      <a:pt x="252" y="70"/>
                    </a:lnTo>
                    <a:lnTo>
                      <a:pt x="262" y="78"/>
                    </a:lnTo>
                    <a:lnTo>
                      <a:pt x="272" y="86"/>
                    </a:lnTo>
                    <a:lnTo>
                      <a:pt x="272" y="86"/>
                    </a:lnTo>
                    <a:lnTo>
                      <a:pt x="280" y="96"/>
                    </a:lnTo>
                    <a:lnTo>
                      <a:pt x="288" y="108"/>
                    </a:lnTo>
                    <a:lnTo>
                      <a:pt x="296" y="118"/>
                    </a:lnTo>
                    <a:lnTo>
                      <a:pt x="300" y="130"/>
                    </a:lnTo>
                    <a:lnTo>
                      <a:pt x="304" y="142"/>
                    </a:lnTo>
                    <a:lnTo>
                      <a:pt x="308" y="154"/>
                    </a:lnTo>
                    <a:lnTo>
                      <a:pt x="310" y="166"/>
                    </a:lnTo>
                    <a:lnTo>
                      <a:pt x="310" y="180"/>
                    </a:lnTo>
                    <a:lnTo>
                      <a:pt x="310" y="192"/>
                    </a:lnTo>
                    <a:lnTo>
                      <a:pt x="308" y="204"/>
                    </a:lnTo>
                    <a:lnTo>
                      <a:pt x="304" y="216"/>
                    </a:lnTo>
                    <a:lnTo>
                      <a:pt x="300" y="230"/>
                    </a:lnTo>
                    <a:lnTo>
                      <a:pt x="296" y="240"/>
                    </a:lnTo>
                    <a:lnTo>
                      <a:pt x="288" y="252"/>
                    </a:lnTo>
                    <a:lnTo>
                      <a:pt x="280" y="262"/>
                    </a:lnTo>
                    <a:lnTo>
                      <a:pt x="272" y="272"/>
                    </a:lnTo>
                    <a:lnTo>
                      <a:pt x="272" y="272"/>
                    </a:lnTo>
                    <a:lnTo>
                      <a:pt x="262" y="282"/>
                    </a:lnTo>
                    <a:lnTo>
                      <a:pt x="252" y="290"/>
                    </a:lnTo>
                    <a:lnTo>
                      <a:pt x="240" y="296"/>
                    </a:lnTo>
                    <a:lnTo>
                      <a:pt x="228" y="302"/>
                    </a:lnTo>
                    <a:lnTo>
                      <a:pt x="216" y="306"/>
                    </a:lnTo>
                    <a:lnTo>
                      <a:pt x="204" y="308"/>
                    </a:lnTo>
                    <a:lnTo>
                      <a:pt x="192" y="310"/>
                    </a:lnTo>
                    <a:lnTo>
                      <a:pt x="178" y="310"/>
                    </a:lnTo>
                    <a:lnTo>
                      <a:pt x="166" y="310"/>
                    </a:lnTo>
                    <a:lnTo>
                      <a:pt x="154" y="308"/>
                    </a:lnTo>
                    <a:lnTo>
                      <a:pt x="142" y="306"/>
                    </a:lnTo>
                    <a:lnTo>
                      <a:pt x="130" y="302"/>
                    </a:lnTo>
                    <a:lnTo>
                      <a:pt x="118" y="296"/>
                    </a:lnTo>
                    <a:lnTo>
                      <a:pt x="106" y="290"/>
                    </a:lnTo>
                    <a:lnTo>
                      <a:pt x="96" y="282"/>
                    </a:lnTo>
                    <a:lnTo>
                      <a:pt x="86" y="272"/>
                    </a:lnTo>
                    <a:lnTo>
                      <a:pt x="86" y="2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404066"/>
                  </a:solidFill>
                </a:endParaRPr>
              </a:p>
            </p:txBody>
          </p:sp>
          <p:sp>
            <p:nvSpPr>
              <p:cNvPr id="90" name="Freeform 11"/>
              <p:cNvSpPr/>
              <p:nvPr/>
            </p:nvSpPr>
            <p:spPr bwMode="auto">
              <a:xfrm>
                <a:off x="1511300" y="10006013"/>
                <a:ext cx="288925" cy="285750"/>
              </a:xfrm>
              <a:custGeom>
                <a:avLst/>
                <a:gdLst>
                  <a:gd name="T0" fmla="*/ 170 w 182"/>
                  <a:gd name="T1" fmla="*/ 108 h 180"/>
                  <a:gd name="T2" fmla="*/ 60 w 182"/>
                  <a:gd name="T3" fmla="*/ 0 h 180"/>
                  <a:gd name="T4" fmla="*/ 60 w 182"/>
                  <a:gd name="T5" fmla="*/ 0 h 180"/>
                  <a:gd name="T6" fmla="*/ 48 w 182"/>
                  <a:gd name="T7" fmla="*/ 16 h 180"/>
                  <a:gd name="T8" fmla="*/ 34 w 182"/>
                  <a:gd name="T9" fmla="*/ 32 h 180"/>
                  <a:gd name="T10" fmla="*/ 34 w 182"/>
                  <a:gd name="T11" fmla="*/ 32 h 180"/>
                  <a:gd name="T12" fmla="*/ 18 w 182"/>
                  <a:gd name="T13" fmla="*/ 46 h 180"/>
                  <a:gd name="T14" fmla="*/ 0 w 182"/>
                  <a:gd name="T15" fmla="*/ 58 h 180"/>
                  <a:gd name="T16" fmla="*/ 110 w 182"/>
                  <a:gd name="T17" fmla="*/ 168 h 180"/>
                  <a:gd name="T18" fmla="*/ 110 w 182"/>
                  <a:gd name="T19" fmla="*/ 168 h 180"/>
                  <a:gd name="T20" fmla="*/ 116 w 182"/>
                  <a:gd name="T21" fmla="*/ 174 h 180"/>
                  <a:gd name="T22" fmla="*/ 124 w 182"/>
                  <a:gd name="T23" fmla="*/ 178 h 180"/>
                  <a:gd name="T24" fmla="*/ 132 w 182"/>
                  <a:gd name="T25" fmla="*/ 180 h 180"/>
                  <a:gd name="T26" fmla="*/ 140 w 182"/>
                  <a:gd name="T27" fmla="*/ 180 h 180"/>
                  <a:gd name="T28" fmla="*/ 148 w 182"/>
                  <a:gd name="T29" fmla="*/ 180 h 180"/>
                  <a:gd name="T30" fmla="*/ 156 w 182"/>
                  <a:gd name="T31" fmla="*/ 178 h 180"/>
                  <a:gd name="T32" fmla="*/ 162 w 182"/>
                  <a:gd name="T33" fmla="*/ 174 h 180"/>
                  <a:gd name="T34" fmla="*/ 170 w 182"/>
                  <a:gd name="T35" fmla="*/ 168 h 180"/>
                  <a:gd name="T36" fmla="*/ 170 w 182"/>
                  <a:gd name="T37" fmla="*/ 168 h 180"/>
                  <a:gd name="T38" fmla="*/ 174 w 182"/>
                  <a:gd name="T39" fmla="*/ 162 h 180"/>
                  <a:gd name="T40" fmla="*/ 178 w 182"/>
                  <a:gd name="T41" fmla="*/ 154 h 180"/>
                  <a:gd name="T42" fmla="*/ 180 w 182"/>
                  <a:gd name="T43" fmla="*/ 146 h 180"/>
                  <a:gd name="T44" fmla="*/ 182 w 182"/>
                  <a:gd name="T45" fmla="*/ 138 h 180"/>
                  <a:gd name="T46" fmla="*/ 180 w 182"/>
                  <a:gd name="T47" fmla="*/ 130 h 180"/>
                  <a:gd name="T48" fmla="*/ 178 w 182"/>
                  <a:gd name="T49" fmla="*/ 122 h 180"/>
                  <a:gd name="T50" fmla="*/ 174 w 182"/>
                  <a:gd name="T51" fmla="*/ 116 h 180"/>
                  <a:gd name="T52" fmla="*/ 170 w 182"/>
                  <a:gd name="T53" fmla="*/ 108 h 180"/>
                  <a:gd name="T54" fmla="*/ 170 w 182"/>
                  <a:gd name="T55" fmla="*/ 108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82" h="180">
                    <a:moveTo>
                      <a:pt x="170" y="108"/>
                    </a:moveTo>
                    <a:lnTo>
                      <a:pt x="60" y="0"/>
                    </a:lnTo>
                    <a:lnTo>
                      <a:pt x="60" y="0"/>
                    </a:lnTo>
                    <a:lnTo>
                      <a:pt x="48" y="16"/>
                    </a:lnTo>
                    <a:lnTo>
                      <a:pt x="34" y="32"/>
                    </a:lnTo>
                    <a:lnTo>
                      <a:pt x="34" y="32"/>
                    </a:lnTo>
                    <a:lnTo>
                      <a:pt x="18" y="46"/>
                    </a:lnTo>
                    <a:lnTo>
                      <a:pt x="0" y="58"/>
                    </a:lnTo>
                    <a:lnTo>
                      <a:pt x="110" y="168"/>
                    </a:lnTo>
                    <a:lnTo>
                      <a:pt x="110" y="168"/>
                    </a:lnTo>
                    <a:lnTo>
                      <a:pt x="116" y="174"/>
                    </a:lnTo>
                    <a:lnTo>
                      <a:pt x="124" y="178"/>
                    </a:lnTo>
                    <a:lnTo>
                      <a:pt x="132" y="180"/>
                    </a:lnTo>
                    <a:lnTo>
                      <a:pt x="140" y="180"/>
                    </a:lnTo>
                    <a:lnTo>
                      <a:pt x="148" y="180"/>
                    </a:lnTo>
                    <a:lnTo>
                      <a:pt x="156" y="178"/>
                    </a:lnTo>
                    <a:lnTo>
                      <a:pt x="162" y="174"/>
                    </a:lnTo>
                    <a:lnTo>
                      <a:pt x="170" y="168"/>
                    </a:lnTo>
                    <a:lnTo>
                      <a:pt x="170" y="168"/>
                    </a:lnTo>
                    <a:lnTo>
                      <a:pt x="174" y="162"/>
                    </a:lnTo>
                    <a:lnTo>
                      <a:pt x="178" y="154"/>
                    </a:lnTo>
                    <a:lnTo>
                      <a:pt x="180" y="146"/>
                    </a:lnTo>
                    <a:lnTo>
                      <a:pt x="182" y="138"/>
                    </a:lnTo>
                    <a:lnTo>
                      <a:pt x="180" y="130"/>
                    </a:lnTo>
                    <a:lnTo>
                      <a:pt x="178" y="122"/>
                    </a:lnTo>
                    <a:lnTo>
                      <a:pt x="174" y="116"/>
                    </a:lnTo>
                    <a:lnTo>
                      <a:pt x="170" y="108"/>
                    </a:lnTo>
                    <a:lnTo>
                      <a:pt x="170" y="1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404066"/>
                  </a:solidFill>
                </a:endParaRPr>
              </a:p>
            </p:txBody>
          </p:sp>
          <p:sp>
            <p:nvSpPr>
              <p:cNvPr id="91" name="Freeform 12"/>
              <p:cNvSpPr/>
              <p:nvPr/>
            </p:nvSpPr>
            <p:spPr bwMode="auto">
              <a:xfrm>
                <a:off x="1165225" y="9659938"/>
                <a:ext cx="152400" cy="149225"/>
              </a:xfrm>
              <a:custGeom>
                <a:avLst/>
                <a:gdLst>
                  <a:gd name="T0" fmla="*/ 0 w 96"/>
                  <a:gd name="T1" fmla="*/ 94 h 94"/>
                  <a:gd name="T2" fmla="*/ 24 w 96"/>
                  <a:gd name="T3" fmla="*/ 94 h 94"/>
                  <a:gd name="T4" fmla="*/ 24 w 96"/>
                  <a:gd name="T5" fmla="*/ 94 h 94"/>
                  <a:gd name="T6" fmla="*/ 26 w 96"/>
                  <a:gd name="T7" fmla="*/ 82 h 94"/>
                  <a:gd name="T8" fmla="*/ 32 w 96"/>
                  <a:gd name="T9" fmla="*/ 68 h 94"/>
                  <a:gd name="T10" fmla="*/ 38 w 96"/>
                  <a:gd name="T11" fmla="*/ 58 h 94"/>
                  <a:gd name="T12" fmla="*/ 48 w 96"/>
                  <a:gd name="T13" fmla="*/ 46 h 94"/>
                  <a:gd name="T14" fmla="*/ 48 w 96"/>
                  <a:gd name="T15" fmla="*/ 46 h 94"/>
                  <a:gd name="T16" fmla="*/ 58 w 96"/>
                  <a:gd name="T17" fmla="*/ 38 h 94"/>
                  <a:gd name="T18" fmla="*/ 70 w 96"/>
                  <a:gd name="T19" fmla="*/ 30 h 94"/>
                  <a:gd name="T20" fmla="*/ 84 w 96"/>
                  <a:gd name="T21" fmla="*/ 26 h 94"/>
                  <a:gd name="T22" fmla="*/ 96 w 96"/>
                  <a:gd name="T23" fmla="*/ 24 h 94"/>
                  <a:gd name="T24" fmla="*/ 96 w 96"/>
                  <a:gd name="T25" fmla="*/ 0 h 94"/>
                  <a:gd name="T26" fmla="*/ 96 w 96"/>
                  <a:gd name="T27" fmla="*/ 0 h 94"/>
                  <a:gd name="T28" fmla="*/ 78 w 96"/>
                  <a:gd name="T29" fmla="*/ 2 h 94"/>
                  <a:gd name="T30" fmla="*/ 62 w 96"/>
                  <a:gd name="T31" fmla="*/ 8 h 94"/>
                  <a:gd name="T32" fmla="*/ 46 w 96"/>
                  <a:gd name="T33" fmla="*/ 18 h 94"/>
                  <a:gd name="T34" fmla="*/ 30 w 96"/>
                  <a:gd name="T35" fmla="*/ 30 h 94"/>
                  <a:gd name="T36" fmla="*/ 30 w 96"/>
                  <a:gd name="T37" fmla="*/ 30 h 94"/>
                  <a:gd name="T38" fmla="*/ 18 w 96"/>
                  <a:gd name="T39" fmla="*/ 44 h 94"/>
                  <a:gd name="T40" fmla="*/ 10 w 96"/>
                  <a:gd name="T41" fmla="*/ 60 h 94"/>
                  <a:gd name="T42" fmla="*/ 4 w 96"/>
                  <a:gd name="T43" fmla="*/ 76 h 94"/>
                  <a:gd name="T44" fmla="*/ 0 w 96"/>
                  <a:gd name="T45" fmla="*/ 94 h 94"/>
                  <a:gd name="T46" fmla="*/ 0 w 96"/>
                  <a:gd name="T47" fmla="*/ 94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6" h="94">
                    <a:moveTo>
                      <a:pt x="0" y="94"/>
                    </a:moveTo>
                    <a:lnTo>
                      <a:pt x="24" y="94"/>
                    </a:lnTo>
                    <a:lnTo>
                      <a:pt x="24" y="94"/>
                    </a:lnTo>
                    <a:lnTo>
                      <a:pt x="26" y="82"/>
                    </a:lnTo>
                    <a:lnTo>
                      <a:pt x="32" y="68"/>
                    </a:lnTo>
                    <a:lnTo>
                      <a:pt x="38" y="58"/>
                    </a:lnTo>
                    <a:lnTo>
                      <a:pt x="48" y="46"/>
                    </a:lnTo>
                    <a:lnTo>
                      <a:pt x="48" y="46"/>
                    </a:lnTo>
                    <a:lnTo>
                      <a:pt x="58" y="38"/>
                    </a:lnTo>
                    <a:lnTo>
                      <a:pt x="70" y="30"/>
                    </a:lnTo>
                    <a:lnTo>
                      <a:pt x="84" y="26"/>
                    </a:lnTo>
                    <a:lnTo>
                      <a:pt x="96" y="24"/>
                    </a:lnTo>
                    <a:lnTo>
                      <a:pt x="96" y="0"/>
                    </a:lnTo>
                    <a:lnTo>
                      <a:pt x="96" y="0"/>
                    </a:lnTo>
                    <a:lnTo>
                      <a:pt x="78" y="2"/>
                    </a:lnTo>
                    <a:lnTo>
                      <a:pt x="62" y="8"/>
                    </a:lnTo>
                    <a:lnTo>
                      <a:pt x="46" y="18"/>
                    </a:lnTo>
                    <a:lnTo>
                      <a:pt x="30" y="30"/>
                    </a:lnTo>
                    <a:lnTo>
                      <a:pt x="30" y="30"/>
                    </a:lnTo>
                    <a:lnTo>
                      <a:pt x="18" y="44"/>
                    </a:lnTo>
                    <a:lnTo>
                      <a:pt x="10" y="60"/>
                    </a:lnTo>
                    <a:lnTo>
                      <a:pt x="4" y="76"/>
                    </a:lnTo>
                    <a:lnTo>
                      <a:pt x="0" y="94"/>
                    </a:lnTo>
                    <a:lnTo>
                      <a:pt x="0" y="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404066"/>
                  </a:solidFill>
                </a:endParaRPr>
              </a:p>
            </p:txBody>
          </p:sp>
        </p:grpSp>
        <p:sp>
          <p:nvSpPr>
            <p:cNvPr id="92" name="矩形 91"/>
            <p:cNvSpPr/>
            <p:nvPr/>
          </p:nvSpPr>
          <p:spPr>
            <a:xfrm>
              <a:off x="8757539" y="1837597"/>
              <a:ext cx="2889596" cy="821880"/>
            </a:xfrm>
            <a:prstGeom prst="rect">
              <a:avLst/>
            </a:prstGeom>
            <a:noFill/>
          </p:spPr>
          <p:txBody>
            <a:bodyPr wrap="square" lIns="121908" tIns="60954" rIns="121908" bIns="60954">
              <a:spAutoFit/>
            </a:bodyPr>
            <a:lstStyle/>
            <a:p>
              <a:pPr>
                <a:lnSpc>
                  <a:spcPct val="130000"/>
                </a:lnSpc>
              </a:pPr>
              <a:r>
                <a:rPr lang="zh-CN" altLang="en-US" sz="1400" b="1" dirty="0">
                  <a:latin typeface="微软雅黑" pitchFamily="34" charset="-122"/>
                  <a:ea typeface="微软雅黑" pitchFamily="34" charset="-122"/>
                </a:rPr>
                <a:t>评价程序</a:t>
              </a:r>
              <a:endParaRPr lang="en-US" altLang="zh-CN" sz="1400" b="1" dirty="0">
                <a:latin typeface="微软雅黑" pitchFamily="34" charset="-122"/>
                <a:ea typeface="微软雅黑" pitchFamily="34" charset="-122"/>
              </a:endParaRPr>
            </a:p>
            <a:p>
              <a:pPr>
                <a:lnSpc>
                  <a:spcPct val="130000"/>
                </a:lnSpc>
              </a:pPr>
              <a:r>
                <a:rPr lang="zh-CN" altLang="en-US" sz="1100" dirty="0">
                  <a:solidFill>
                    <a:schemeClr val="tx1">
                      <a:lumMod val="50000"/>
                      <a:lumOff val="50000"/>
                    </a:schemeClr>
                  </a:solidFill>
                  <a:latin typeface="微软雅黑" pitchFamily="34" charset="-122"/>
                  <a:ea typeface="微软雅黑" pitchFamily="34" charset="-122"/>
                </a:rPr>
                <a:t>成立小组  日常记录  整理材料</a:t>
              </a:r>
              <a:endParaRPr lang="en-US" altLang="zh-CN" sz="1100" dirty="0">
                <a:solidFill>
                  <a:schemeClr val="tx1">
                    <a:lumMod val="50000"/>
                    <a:lumOff val="50000"/>
                  </a:schemeClr>
                </a:solidFill>
                <a:latin typeface="微软雅黑" pitchFamily="34" charset="-122"/>
                <a:ea typeface="微软雅黑" pitchFamily="34" charset="-122"/>
              </a:endParaRPr>
            </a:p>
            <a:p>
              <a:pPr>
                <a:lnSpc>
                  <a:spcPct val="130000"/>
                </a:lnSpc>
              </a:pPr>
              <a:r>
                <a:rPr lang="zh-CN" altLang="en-US" sz="1100" dirty="0">
                  <a:solidFill>
                    <a:schemeClr val="tx1">
                      <a:lumMod val="50000"/>
                      <a:lumOff val="50000"/>
                    </a:schemeClr>
                  </a:solidFill>
                  <a:latin typeface="微软雅黑" pitchFamily="34" charset="-122"/>
                  <a:ea typeface="微软雅黑" pitchFamily="34" charset="-122"/>
                </a:rPr>
                <a:t>公示审核</a:t>
              </a:r>
              <a:r>
                <a:rPr lang="en-US" altLang="zh-CN" sz="1100" dirty="0">
                  <a:solidFill>
                    <a:schemeClr val="tx1">
                      <a:lumMod val="50000"/>
                      <a:lumOff val="50000"/>
                    </a:schemeClr>
                  </a:solidFill>
                  <a:latin typeface="微软雅黑" pitchFamily="34" charset="-122"/>
                  <a:ea typeface="微软雅黑" pitchFamily="34" charset="-122"/>
                </a:rPr>
                <a:t>  </a:t>
              </a:r>
              <a:r>
                <a:rPr lang="zh-CN" altLang="en-US" sz="1100" dirty="0">
                  <a:solidFill>
                    <a:schemeClr val="tx1">
                      <a:lumMod val="50000"/>
                      <a:lumOff val="50000"/>
                    </a:schemeClr>
                  </a:solidFill>
                  <a:latin typeface="微软雅黑" pitchFamily="34" charset="-122"/>
                  <a:ea typeface="微软雅黑" pitchFamily="34" charset="-122"/>
                </a:rPr>
                <a:t>形成档案  </a:t>
              </a:r>
            </a:p>
          </p:txBody>
        </p:sp>
        <p:grpSp>
          <p:nvGrpSpPr>
            <p:cNvPr id="93" name="组合 92"/>
            <p:cNvGrpSpPr/>
            <p:nvPr/>
          </p:nvGrpSpPr>
          <p:grpSpPr>
            <a:xfrm>
              <a:off x="8343645" y="3289226"/>
              <a:ext cx="352073" cy="468132"/>
              <a:chOff x="3695700" y="9539288"/>
              <a:chExt cx="549275" cy="730250"/>
            </a:xfrm>
            <a:solidFill>
              <a:schemeClr val="accent2"/>
            </a:solidFill>
          </p:grpSpPr>
          <p:sp>
            <p:nvSpPr>
              <p:cNvPr id="94" name="Freeform 23"/>
              <p:cNvSpPr/>
              <p:nvPr/>
            </p:nvSpPr>
            <p:spPr bwMode="auto">
              <a:xfrm>
                <a:off x="3702050" y="10040938"/>
                <a:ext cx="244475" cy="228600"/>
              </a:xfrm>
              <a:custGeom>
                <a:avLst/>
                <a:gdLst>
                  <a:gd name="T0" fmla="*/ 106 w 154"/>
                  <a:gd name="T1" fmla="*/ 8 h 144"/>
                  <a:gd name="T2" fmla="*/ 60 w 154"/>
                  <a:gd name="T3" fmla="*/ 8 h 144"/>
                  <a:gd name="T4" fmla="*/ 60 w 154"/>
                  <a:gd name="T5" fmla="*/ 8 h 144"/>
                  <a:gd name="T6" fmla="*/ 48 w 154"/>
                  <a:gd name="T7" fmla="*/ 6 h 144"/>
                  <a:gd name="T8" fmla="*/ 36 w 154"/>
                  <a:gd name="T9" fmla="*/ 0 h 144"/>
                  <a:gd name="T10" fmla="*/ 0 w 154"/>
                  <a:gd name="T11" fmla="*/ 90 h 144"/>
                  <a:gd name="T12" fmla="*/ 0 w 154"/>
                  <a:gd name="T13" fmla="*/ 90 h 144"/>
                  <a:gd name="T14" fmla="*/ 0 w 154"/>
                  <a:gd name="T15" fmla="*/ 94 h 144"/>
                  <a:gd name="T16" fmla="*/ 2 w 154"/>
                  <a:gd name="T17" fmla="*/ 98 h 144"/>
                  <a:gd name="T18" fmla="*/ 4 w 154"/>
                  <a:gd name="T19" fmla="*/ 100 h 144"/>
                  <a:gd name="T20" fmla="*/ 8 w 154"/>
                  <a:gd name="T21" fmla="*/ 102 h 144"/>
                  <a:gd name="T22" fmla="*/ 62 w 154"/>
                  <a:gd name="T23" fmla="*/ 98 h 144"/>
                  <a:gd name="T24" fmla="*/ 62 w 154"/>
                  <a:gd name="T25" fmla="*/ 98 h 144"/>
                  <a:gd name="T26" fmla="*/ 66 w 154"/>
                  <a:gd name="T27" fmla="*/ 98 h 144"/>
                  <a:gd name="T28" fmla="*/ 70 w 154"/>
                  <a:gd name="T29" fmla="*/ 100 h 144"/>
                  <a:gd name="T30" fmla="*/ 104 w 154"/>
                  <a:gd name="T31" fmla="*/ 140 h 144"/>
                  <a:gd name="T32" fmla="*/ 104 w 154"/>
                  <a:gd name="T33" fmla="*/ 140 h 144"/>
                  <a:gd name="T34" fmla="*/ 108 w 154"/>
                  <a:gd name="T35" fmla="*/ 142 h 144"/>
                  <a:gd name="T36" fmla="*/ 112 w 154"/>
                  <a:gd name="T37" fmla="*/ 144 h 144"/>
                  <a:gd name="T38" fmla="*/ 116 w 154"/>
                  <a:gd name="T39" fmla="*/ 142 h 144"/>
                  <a:gd name="T40" fmla="*/ 118 w 154"/>
                  <a:gd name="T41" fmla="*/ 138 h 144"/>
                  <a:gd name="T42" fmla="*/ 154 w 154"/>
                  <a:gd name="T43" fmla="*/ 50 h 144"/>
                  <a:gd name="T44" fmla="*/ 154 w 154"/>
                  <a:gd name="T45" fmla="*/ 50 h 144"/>
                  <a:gd name="T46" fmla="*/ 146 w 154"/>
                  <a:gd name="T47" fmla="*/ 46 h 144"/>
                  <a:gd name="T48" fmla="*/ 140 w 154"/>
                  <a:gd name="T49" fmla="*/ 40 h 144"/>
                  <a:gd name="T50" fmla="*/ 106 w 154"/>
                  <a:gd name="T51" fmla="*/ 8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54" h="144">
                    <a:moveTo>
                      <a:pt x="106" y="8"/>
                    </a:moveTo>
                    <a:lnTo>
                      <a:pt x="60" y="8"/>
                    </a:lnTo>
                    <a:lnTo>
                      <a:pt x="60" y="8"/>
                    </a:lnTo>
                    <a:lnTo>
                      <a:pt x="48" y="6"/>
                    </a:lnTo>
                    <a:lnTo>
                      <a:pt x="36" y="0"/>
                    </a:lnTo>
                    <a:lnTo>
                      <a:pt x="0" y="90"/>
                    </a:lnTo>
                    <a:lnTo>
                      <a:pt x="0" y="90"/>
                    </a:lnTo>
                    <a:lnTo>
                      <a:pt x="0" y="94"/>
                    </a:lnTo>
                    <a:lnTo>
                      <a:pt x="2" y="98"/>
                    </a:lnTo>
                    <a:lnTo>
                      <a:pt x="4" y="100"/>
                    </a:lnTo>
                    <a:lnTo>
                      <a:pt x="8" y="102"/>
                    </a:lnTo>
                    <a:lnTo>
                      <a:pt x="62" y="98"/>
                    </a:lnTo>
                    <a:lnTo>
                      <a:pt x="62" y="98"/>
                    </a:lnTo>
                    <a:lnTo>
                      <a:pt x="66" y="98"/>
                    </a:lnTo>
                    <a:lnTo>
                      <a:pt x="70" y="100"/>
                    </a:lnTo>
                    <a:lnTo>
                      <a:pt x="104" y="140"/>
                    </a:lnTo>
                    <a:lnTo>
                      <a:pt x="104" y="140"/>
                    </a:lnTo>
                    <a:lnTo>
                      <a:pt x="108" y="142"/>
                    </a:lnTo>
                    <a:lnTo>
                      <a:pt x="112" y="144"/>
                    </a:lnTo>
                    <a:lnTo>
                      <a:pt x="116" y="142"/>
                    </a:lnTo>
                    <a:lnTo>
                      <a:pt x="118" y="138"/>
                    </a:lnTo>
                    <a:lnTo>
                      <a:pt x="154" y="50"/>
                    </a:lnTo>
                    <a:lnTo>
                      <a:pt x="154" y="50"/>
                    </a:lnTo>
                    <a:lnTo>
                      <a:pt x="146" y="46"/>
                    </a:lnTo>
                    <a:lnTo>
                      <a:pt x="140" y="40"/>
                    </a:lnTo>
                    <a:lnTo>
                      <a:pt x="106"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404066"/>
                  </a:solidFill>
                </a:endParaRPr>
              </a:p>
            </p:txBody>
          </p:sp>
          <p:sp>
            <p:nvSpPr>
              <p:cNvPr id="95" name="Freeform 24"/>
              <p:cNvSpPr/>
              <p:nvPr/>
            </p:nvSpPr>
            <p:spPr bwMode="auto">
              <a:xfrm>
                <a:off x="3994150" y="10040938"/>
                <a:ext cx="244475" cy="228600"/>
              </a:xfrm>
              <a:custGeom>
                <a:avLst/>
                <a:gdLst>
                  <a:gd name="T0" fmla="*/ 118 w 154"/>
                  <a:gd name="T1" fmla="*/ 0 h 144"/>
                  <a:gd name="T2" fmla="*/ 118 w 154"/>
                  <a:gd name="T3" fmla="*/ 0 h 144"/>
                  <a:gd name="T4" fmla="*/ 106 w 154"/>
                  <a:gd name="T5" fmla="*/ 6 h 144"/>
                  <a:gd name="T6" fmla="*/ 94 w 154"/>
                  <a:gd name="T7" fmla="*/ 8 h 144"/>
                  <a:gd name="T8" fmla="*/ 48 w 154"/>
                  <a:gd name="T9" fmla="*/ 8 h 144"/>
                  <a:gd name="T10" fmla="*/ 14 w 154"/>
                  <a:gd name="T11" fmla="*/ 40 h 144"/>
                  <a:gd name="T12" fmla="*/ 14 w 154"/>
                  <a:gd name="T13" fmla="*/ 40 h 144"/>
                  <a:gd name="T14" fmla="*/ 8 w 154"/>
                  <a:gd name="T15" fmla="*/ 46 h 144"/>
                  <a:gd name="T16" fmla="*/ 0 w 154"/>
                  <a:gd name="T17" fmla="*/ 50 h 144"/>
                  <a:gd name="T18" fmla="*/ 36 w 154"/>
                  <a:gd name="T19" fmla="*/ 138 h 144"/>
                  <a:gd name="T20" fmla="*/ 36 w 154"/>
                  <a:gd name="T21" fmla="*/ 138 h 144"/>
                  <a:gd name="T22" fmla="*/ 38 w 154"/>
                  <a:gd name="T23" fmla="*/ 142 h 144"/>
                  <a:gd name="T24" fmla="*/ 42 w 154"/>
                  <a:gd name="T25" fmla="*/ 144 h 144"/>
                  <a:gd name="T26" fmla="*/ 46 w 154"/>
                  <a:gd name="T27" fmla="*/ 142 h 144"/>
                  <a:gd name="T28" fmla="*/ 50 w 154"/>
                  <a:gd name="T29" fmla="*/ 140 h 144"/>
                  <a:gd name="T30" fmla="*/ 84 w 154"/>
                  <a:gd name="T31" fmla="*/ 100 h 144"/>
                  <a:gd name="T32" fmla="*/ 84 w 154"/>
                  <a:gd name="T33" fmla="*/ 100 h 144"/>
                  <a:gd name="T34" fmla="*/ 88 w 154"/>
                  <a:gd name="T35" fmla="*/ 98 h 144"/>
                  <a:gd name="T36" fmla="*/ 92 w 154"/>
                  <a:gd name="T37" fmla="*/ 98 h 144"/>
                  <a:gd name="T38" fmla="*/ 146 w 154"/>
                  <a:gd name="T39" fmla="*/ 102 h 144"/>
                  <a:gd name="T40" fmla="*/ 146 w 154"/>
                  <a:gd name="T41" fmla="*/ 102 h 144"/>
                  <a:gd name="T42" fmla="*/ 150 w 154"/>
                  <a:gd name="T43" fmla="*/ 100 h 144"/>
                  <a:gd name="T44" fmla="*/ 152 w 154"/>
                  <a:gd name="T45" fmla="*/ 98 h 144"/>
                  <a:gd name="T46" fmla="*/ 154 w 154"/>
                  <a:gd name="T47" fmla="*/ 94 h 144"/>
                  <a:gd name="T48" fmla="*/ 154 w 154"/>
                  <a:gd name="T49" fmla="*/ 90 h 144"/>
                  <a:gd name="T50" fmla="*/ 118 w 154"/>
                  <a:gd name="T51" fmla="*/ 0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54" h="144">
                    <a:moveTo>
                      <a:pt x="118" y="0"/>
                    </a:moveTo>
                    <a:lnTo>
                      <a:pt x="118" y="0"/>
                    </a:lnTo>
                    <a:lnTo>
                      <a:pt x="106" y="6"/>
                    </a:lnTo>
                    <a:lnTo>
                      <a:pt x="94" y="8"/>
                    </a:lnTo>
                    <a:lnTo>
                      <a:pt x="48" y="8"/>
                    </a:lnTo>
                    <a:lnTo>
                      <a:pt x="14" y="40"/>
                    </a:lnTo>
                    <a:lnTo>
                      <a:pt x="14" y="40"/>
                    </a:lnTo>
                    <a:lnTo>
                      <a:pt x="8" y="46"/>
                    </a:lnTo>
                    <a:lnTo>
                      <a:pt x="0" y="50"/>
                    </a:lnTo>
                    <a:lnTo>
                      <a:pt x="36" y="138"/>
                    </a:lnTo>
                    <a:lnTo>
                      <a:pt x="36" y="138"/>
                    </a:lnTo>
                    <a:lnTo>
                      <a:pt x="38" y="142"/>
                    </a:lnTo>
                    <a:lnTo>
                      <a:pt x="42" y="144"/>
                    </a:lnTo>
                    <a:lnTo>
                      <a:pt x="46" y="142"/>
                    </a:lnTo>
                    <a:lnTo>
                      <a:pt x="50" y="140"/>
                    </a:lnTo>
                    <a:lnTo>
                      <a:pt x="84" y="100"/>
                    </a:lnTo>
                    <a:lnTo>
                      <a:pt x="84" y="100"/>
                    </a:lnTo>
                    <a:lnTo>
                      <a:pt x="88" y="98"/>
                    </a:lnTo>
                    <a:lnTo>
                      <a:pt x="92" y="98"/>
                    </a:lnTo>
                    <a:lnTo>
                      <a:pt x="146" y="102"/>
                    </a:lnTo>
                    <a:lnTo>
                      <a:pt x="146" y="102"/>
                    </a:lnTo>
                    <a:lnTo>
                      <a:pt x="150" y="100"/>
                    </a:lnTo>
                    <a:lnTo>
                      <a:pt x="152" y="98"/>
                    </a:lnTo>
                    <a:lnTo>
                      <a:pt x="154" y="94"/>
                    </a:lnTo>
                    <a:lnTo>
                      <a:pt x="154" y="90"/>
                    </a:lnTo>
                    <a:lnTo>
                      <a:pt x="11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404066"/>
                  </a:solidFill>
                </a:endParaRPr>
              </a:p>
            </p:txBody>
          </p:sp>
          <p:sp>
            <p:nvSpPr>
              <p:cNvPr id="96" name="Freeform 25"/>
              <p:cNvSpPr>
                <a:spLocks noEditPoints="1"/>
              </p:cNvSpPr>
              <p:nvPr/>
            </p:nvSpPr>
            <p:spPr bwMode="auto">
              <a:xfrm>
                <a:off x="3695700" y="9539288"/>
                <a:ext cx="549275" cy="546100"/>
              </a:xfrm>
              <a:custGeom>
                <a:avLst/>
                <a:gdLst>
                  <a:gd name="T0" fmla="*/ 282 w 346"/>
                  <a:gd name="T1" fmla="*/ 300 h 344"/>
                  <a:gd name="T2" fmla="*/ 290 w 346"/>
                  <a:gd name="T3" fmla="*/ 298 h 344"/>
                  <a:gd name="T4" fmla="*/ 298 w 346"/>
                  <a:gd name="T5" fmla="*/ 288 h 344"/>
                  <a:gd name="T6" fmla="*/ 300 w 346"/>
                  <a:gd name="T7" fmla="*/ 232 h 344"/>
                  <a:gd name="T8" fmla="*/ 302 w 346"/>
                  <a:gd name="T9" fmla="*/ 226 h 344"/>
                  <a:gd name="T10" fmla="*/ 340 w 346"/>
                  <a:gd name="T11" fmla="*/ 184 h 344"/>
                  <a:gd name="T12" fmla="*/ 344 w 346"/>
                  <a:gd name="T13" fmla="*/ 178 h 344"/>
                  <a:gd name="T14" fmla="*/ 344 w 346"/>
                  <a:gd name="T15" fmla="*/ 166 h 344"/>
                  <a:gd name="T16" fmla="*/ 306 w 346"/>
                  <a:gd name="T17" fmla="*/ 124 h 344"/>
                  <a:gd name="T18" fmla="*/ 302 w 346"/>
                  <a:gd name="T19" fmla="*/ 120 h 344"/>
                  <a:gd name="T20" fmla="*/ 300 w 346"/>
                  <a:gd name="T21" fmla="*/ 62 h 344"/>
                  <a:gd name="T22" fmla="*/ 298 w 346"/>
                  <a:gd name="T23" fmla="*/ 56 h 344"/>
                  <a:gd name="T24" fmla="*/ 290 w 346"/>
                  <a:gd name="T25" fmla="*/ 46 h 344"/>
                  <a:gd name="T26" fmla="*/ 232 w 346"/>
                  <a:gd name="T27" fmla="*/ 46 h 344"/>
                  <a:gd name="T28" fmla="*/ 226 w 346"/>
                  <a:gd name="T29" fmla="*/ 44 h 344"/>
                  <a:gd name="T30" fmla="*/ 186 w 346"/>
                  <a:gd name="T31" fmla="*/ 6 h 344"/>
                  <a:gd name="T32" fmla="*/ 180 w 346"/>
                  <a:gd name="T33" fmla="*/ 2 h 344"/>
                  <a:gd name="T34" fmla="*/ 166 w 346"/>
                  <a:gd name="T35" fmla="*/ 2 h 344"/>
                  <a:gd name="T36" fmla="*/ 126 w 346"/>
                  <a:gd name="T37" fmla="*/ 40 h 344"/>
                  <a:gd name="T38" fmla="*/ 120 w 346"/>
                  <a:gd name="T39" fmla="*/ 44 h 344"/>
                  <a:gd name="T40" fmla="*/ 64 w 346"/>
                  <a:gd name="T41" fmla="*/ 46 h 344"/>
                  <a:gd name="T42" fmla="*/ 56 w 346"/>
                  <a:gd name="T43" fmla="*/ 46 h 344"/>
                  <a:gd name="T44" fmla="*/ 48 w 346"/>
                  <a:gd name="T45" fmla="*/ 56 h 344"/>
                  <a:gd name="T46" fmla="*/ 46 w 346"/>
                  <a:gd name="T47" fmla="*/ 112 h 344"/>
                  <a:gd name="T48" fmla="*/ 44 w 346"/>
                  <a:gd name="T49" fmla="*/ 120 h 344"/>
                  <a:gd name="T50" fmla="*/ 6 w 346"/>
                  <a:gd name="T51" fmla="*/ 160 h 344"/>
                  <a:gd name="T52" fmla="*/ 2 w 346"/>
                  <a:gd name="T53" fmla="*/ 166 h 344"/>
                  <a:gd name="T54" fmla="*/ 2 w 346"/>
                  <a:gd name="T55" fmla="*/ 178 h 344"/>
                  <a:gd name="T56" fmla="*/ 40 w 346"/>
                  <a:gd name="T57" fmla="*/ 220 h 344"/>
                  <a:gd name="T58" fmla="*/ 44 w 346"/>
                  <a:gd name="T59" fmla="*/ 226 h 344"/>
                  <a:gd name="T60" fmla="*/ 46 w 346"/>
                  <a:gd name="T61" fmla="*/ 282 h 344"/>
                  <a:gd name="T62" fmla="*/ 48 w 346"/>
                  <a:gd name="T63" fmla="*/ 288 h 344"/>
                  <a:gd name="T64" fmla="*/ 56 w 346"/>
                  <a:gd name="T65" fmla="*/ 298 h 344"/>
                  <a:gd name="T66" fmla="*/ 114 w 346"/>
                  <a:gd name="T67" fmla="*/ 300 h 344"/>
                  <a:gd name="T68" fmla="*/ 120 w 346"/>
                  <a:gd name="T69" fmla="*/ 300 h 344"/>
                  <a:gd name="T70" fmla="*/ 160 w 346"/>
                  <a:gd name="T71" fmla="*/ 340 h 344"/>
                  <a:gd name="T72" fmla="*/ 166 w 346"/>
                  <a:gd name="T73" fmla="*/ 344 h 344"/>
                  <a:gd name="T74" fmla="*/ 180 w 346"/>
                  <a:gd name="T75" fmla="*/ 344 h 344"/>
                  <a:gd name="T76" fmla="*/ 220 w 346"/>
                  <a:gd name="T77" fmla="*/ 304 h 344"/>
                  <a:gd name="T78" fmla="*/ 226 w 346"/>
                  <a:gd name="T79" fmla="*/ 300 h 344"/>
                  <a:gd name="T80" fmla="*/ 232 w 346"/>
                  <a:gd name="T81" fmla="*/ 300 h 344"/>
                  <a:gd name="T82" fmla="*/ 172 w 346"/>
                  <a:gd name="T83" fmla="*/ 266 h 344"/>
                  <a:gd name="T84" fmla="*/ 136 w 346"/>
                  <a:gd name="T85" fmla="*/ 258 h 344"/>
                  <a:gd name="T86" fmla="*/ 106 w 346"/>
                  <a:gd name="T87" fmla="*/ 238 h 344"/>
                  <a:gd name="T88" fmla="*/ 86 w 346"/>
                  <a:gd name="T89" fmla="*/ 208 h 344"/>
                  <a:gd name="T90" fmla="*/ 80 w 346"/>
                  <a:gd name="T91" fmla="*/ 172 h 344"/>
                  <a:gd name="T92" fmla="*/ 82 w 346"/>
                  <a:gd name="T93" fmla="*/ 154 h 344"/>
                  <a:gd name="T94" fmla="*/ 96 w 346"/>
                  <a:gd name="T95" fmla="*/ 120 h 344"/>
                  <a:gd name="T96" fmla="*/ 120 w 346"/>
                  <a:gd name="T97" fmla="*/ 94 h 344"/>
                  <a:gd name="T98" fmla="*/ 154 w 346"/>
                  <a:gd name="T99" fmla="*/ 80 h 344"/>
                  <a:gd name="T100" fmla="*/ 172 w 346"/>
                  <a:gd name="T101" fmla="*/ 78 h 344"/>
                  <a:gd name="T102" fmla="*/ 210 w 346"/>
                  <a:gd name="T103" fmla="*/ 86 h 344"/>
                  <a:gd name="T104" fmla="*/ 240 w 346"/>
                  <a:gd name="T105" fmla="*/ 106 h 344"/>
                  <a:gd name="T106" fmla="*/ 260 w 346"/>
                  <a:gd name="T107" fmla="*/ 136 h 344"/>
                  <a:gd name="T108" fmla="*/ 266 w 346"/>
                  <a:gd name="T109" fmla="*/ 172 h 344"/>
                  <a:gd name="T110" fmla="*/ 264 w 346"/>
                  <a:gd name="T111" fmla="*/ 192 h 344"/>
                  <a:gd name="T112" fmla="*/ 250 w 346"/>
                  <a:gd name="T113" fmla="*/ 224 h 344"/>
                  <a:gd name="T114" fmla="*/ 226 w 346"/>
                  <a:gd name="T115" fmla="*/ 250 h 344"/>
                  <a:gd name="T116" fmla="*/ 192 w 346"/>
                  <a:gd name="T117" fmla="*/ 264 h 344"/>
                  <a:gd name="T118" fmla="*/ 172 w 346"/>
                  <a:gd name="T119" fmla="*/ 266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46" h="344">
                    <a:moveTo>
                      <a:pt x="232" y="300"/>
                    </a:moveTo>
                    <a:lnTo>
                      <a:pt x="282" y="300"/>
                    </a:lnTo>
                    <a:lnTo>
                      <a:pt x="282" y="300"/>
                    </a:lnTo>
                    <a:lnTo>
                      <a:pt x="290" y="298"/>
                    </a:lnTo>
                    <a:lnTo>
                      <a:pt x="294" y="294"/>
                    </a:lnTo>
                    <a:lnTo>
                      <a:pt x="298" y="288"/>
                    </a:lnTo>
                    <a:lnTo>
                      <a:pt x="300" y="282"/>
                    </a:lnTo>
                    <a:lnTo>
                      <a:pt x="300" y="232"/>
                    </a:lnTo>
                    <a:lnTo>
                      <a:pt x="300" y="232"/>
                    </a:lnTo>
                    <a:lnTo>
                      <a:pt x="302" y="226"/>
                    </a:lnTo>
                    <a:lnTo>
                      <a:pt x="306" y="220"/>
                    </a:lnTo>
                    <a:lnTo>
                      <a:pt x="340" y="184"/>
                    </a:lnTo>
                    <a:lnTo>
                      <a:pt x="340" y="184"/>
                    </a:lnTo>
                    <a:lnTo>
                      <a:pt x="344" y="178"/>
                    </a:lnTo>
                    <a:lnTo>
                      <a:pt x="346" y="172"/>
                    </a:lnTo>
                    <a:lnTo>
                      <a:pt x="344" y="166"/>
                    </a:lnTo>
                    <a:lnTo>
                      <a:pt x="340" y="160"/>
                    </a:lnTo>
                    <a:lnTo>
                      <a:pt x="306" y="124"/>
                    </a:lnTo>
                    <a:lnTo>
                      <a:pt x="306" y="124"/>
                    </a:lnTo>
                    <a:lnTo>
                      <a:pt x="302" y="120"/>
                    </a:lnTo>
                    <a:lnTo>
                      <a:pt x="300" y="112"/>
                    </a:lnTo>
                    <a:lnTo>
                      <a:pt x="300" y="62"/>
                    </a:lnTo>
                    <a:lnTo>
                      <a:pt x="300" y="62"/>
                    </a:lnTo>
                    <a:lnTo>
                      <a:pt x="298" y="56"/>
                    </a:lnTo>
                    <a:lnTo>
                      <a:pt x="294" y="50"/>
                    </a:lnTo>
                    <a:lnTo>
                      <a:pt x="290" y="46"/>
                    </a:lnTo>
                    <a:lnTo>
                      <a:pt x="282" y="46"/>
                    </a:lnTo>
                    <a:lnTo>
                      <a:pt x="232" y="46"/>
                    </a:lnTo>
                    <a:lnTo>
                      <a:pt x="232" y="46"/>
                    </a:lnTo>
                    <a:lnTo>
                      <a:pt x="226" y="44"/>
                    </a:lnTo>
                    <a:lnTo>
                      <a:pt x="220" y="40"/>
                    </a:lnTo>
                    <a:lnTo>
                      <a:pt x="186" y="6"/>
                    </a:lnTo>
                    <a:lnTo>
                      <a:pt x="186" y="6"/>
                    </a:lnTo>
                    <a:lnTo>
                      <a:pt x="180" y="2"/>
                    </a:lnTo>
                    <a:lnTo>
                      <a:pt x="172" y="0"/>
                    </a:lnTo>
                    <a:lnTo>
                      <a:pt x="166" y="2"/>
                    </a:lnTo>
                    <a:lnTo>
                      <a:pt x="160" y="6"/>
                    </a:lnTo>
                    <a:lnTo>
                      <a:pt x="126" y="40"/>
                    </a:lnTo>
                    <a:lnTo>
                      <a:pt x="126" y="40"/>
                    </a:lnTo>
                    <a:lnTo>
                      <a:pt x="120" y="44"/>
                    </a:lnTo>
                    <a:lnTo>
                      <a:pt x="114" y="46"/>
                    </a:lnTo>
                    <a:lnTo>
                      <a:pt x="64" y="46"/>
                    </a:lnTo>
                    <a:lnTo>
                      <a:pt x="64" y="46"/>
                    </a:lnTo>
                    <a:lnTo>
                      <a:pt x="56" y="46"/>
                    </a:lnTo>
                    <a:lnTo>
                      <a:pt x="52" y="50"/>
                    </a:lnTo>
                    <a:lnTo>
                      <a:pt x="48" y="56"/>
                    </a:lnTo>
                    <a:lnTo>
                      <a:pt x="46" y="62"/>
                    </a:lnTo>
                    <a:lnTo>
                      <a:pt x="46" y="112"/>
                    </a:lnTo>
                    <a:lnTo>
                      <a:pt x="46" y="112"/>
                    </a:lnTo>
                    <a:lnTo>
                      <a:pt x="44" y="120"/>
                    </a:lnTo>
                    <a:lnTo>
                      <a:pt x="40" y="124"/>
                    </a:lnTo>
                    <a:lnTo>
                      <a:pt x="6" y="160"/>
                    </a:lnTo>
                    <a:lnTo>
                      <a:pt x="6" y="160"/>
                    </a:lnTo>
                    <a:lnTo>
                      <a:pt x="2" y="166"/>
                    </a:lnTo>
                    <a:lnTo>
                      <a:pt x="0" y="172"/>
                    </a:lnTo>
                    <a:lnTo>
                      <a:pt x="2" y="178"/>
                    </a:lnTo>
                    <a:lnTo>
                      <a:pt x="6" y="184"/>
                    </a:lnTo>
                    <a:lnTo>
                      <a:pt x="40" y="220"/>
                    </a:lnTo>
                    <a:lnTo>
                      <a:pt x="40" y="220"/>
                    </a:lnTo>
                    <a:lnTo>
                      <a:pt x="44" y="226"/>
                    </a:lnTo>
                    <a:lnTo>
                      <a:pt x="46" y="232"/>
                    </a:lnTo>
                    <a:lnTo>
                      <a:pt x="46" y="282"/>
                    </a:lnTo>
                    <a:lnTo>
                      <a:pt x="46" y="282"/>
                    </a:lnTo>
                    <a:lnTo>
                      <a:pt x="48" y="288"/>
                    </a:lnTo>
                    <a:lnTo>
                      <a:pt x="52" y="294"/>
                    </a:lnTo>
                    <a:lnTo>
                      <a:pt x="56" y="298"/>
                    </a:lnTo>
                    <a:lnTo>
                      <a:pt x="64" y="300"/>
                    </a:lnTo>
                    <a:lnTo>
                      <a:pt x="114" y="300"/>
                    </a:lnTo>
                    <a:lnTo>
                      <a:pt x="114" y="300"/>
                    </a:lnTo>
                    <a:lnTo>
                      <a:pt x="120" y="300"/>
                    </a:lnTo>
                    <a:lnTo>
                      <a:pt x="126" y="304"/>
                    </a:lnTo>
                    <a:lnTo>
                      <a:pt x="160" y="340"/>
                    </a:lnTo>
                    <a:lnTo>
                      <a:pt x="160" y="340"/>
                    </a:lnTo>
                    <a:lnTo>
                      <a:pt x="166" y="344"/>
                    </a:lnTo>
                    <a:lnTo>
                      <a:pt x="172" y="344"/>
                    </a:lnTo>
                    <a:lnTo>
                      <a:pt x="180" y="344"/>
                    </a:lnTo>
                    <a:lnTo>
                      <a:pt x="186" y="340"/>
                    </a:lnTo>
                    <a:lnTo>
                      <a:pt x="220" y="304"/>
                    </a:lnTo>
                    <a:lnTo>
                      <a:pt x="220" y="304"/>
                    </a:lnTo>
                    <a:lnTo>
                      <a:pt x="226" y="300"/>
                    </a:lnTo>
                    <a:lnTo>
                      <a:pt x="232" y="300"/>
                    </a:lnTo>
                    <a:lnTo>
                      <a:pt x="232" y="300"/>
                    </a:lnTo>
                    <a:close/>
                    <a:moveTo>
                      <a:pt x="172" y="266"/>
                    </a:moveTo>
                    <a:lnTo>
                      <a:pt x="172" y="266"/>
                    </a:lnTo>
                    <a:lnTo>
                      <a:pt x="154" y="264"/>
                    </a:lnTo>
                    <a:lnTo>
                      <a:pt x="136" y="258"/>
                    </a:lnTo>
                    <a:lnTo>
                      <a:pt x="120" y="250"/>
                    </a:lnTo>
                    <a:lnTo>
                      <a:pt x="106" y="238"/>
                    </a:lnTo>
                    <a:lnTo>
                      <a:pt x="96" y="224"/>
                    </a:lnTo>
                    <a:lnTo>
                      <a:pt x="86" y="208"/>
                    </a:lnTo>
                    <a:lnTo>
                      <a:pt x="82" y="192"/>
                    </a:lnTo>
                    <a:lnTo>
                      <a:pt x="80" y="172"/>
                    </a:lnTo>
                    <a:lnTo>
                      <a:pt x="80" y="172"/>
                    </a:lnTo>
                    <a:lnTo>
                      <a:pt x="82" y="154"/>
                    </a:lnTo>
                    <a:lnTo>
                      <a:pt x="86" y="136"/>
                    </a:lnTo>
                    <a:lnTo>
                      <a:pt x="96" y="120"/>
                    </a:lnTo>
                    <a:lnTo>
                      <a:pt x="106" y="106"/>
                    </a:lnTo>
                    <a:lnTo>
                      <a:pt x="120" y="94"/>
                    </a:lnTo>
                    <a:lnTo>
                      <a:pt x="136" y="86"/>
                    </a:lnTo>
                    <a:lnTo>
                      <a:pt x="154" y="80"/>
                    </a:lnTo>
                    <a:lnTo>
                      <a:pt x="172" y="78"/>
                    </a:lnTo>
                    <a:lnTo>
                      <a:pt x="172" y="78"/>
                    </a:lnTo>
                    <a:lnTo>
                      <a:pt x="192" y="80"/>
                    </a:lnTo>
                    <a:lnTo>
                      <a:pt x="210" y="86"/>
                    </a:lnTo>
                    <a:lnTo>
                      <a:pt x="226" y="94"/>
                    </a:lnTo>
                    <a:lnTo>
                      <a:pt x="240" y="106"/>
                    </a:lnTo>
                    <a:lnTo>
                      <a:pt x="250" y="120"/>
                    </a:lnTo>
                    <a:lnTo>
                      <a:pt x="260" y="136"/>
                    </a:lnTo>
                    <a:lnTo>
                      <a:pt x="264" y="154"/>
                    </a:lnTo>
                    <a:lnTo>
                      <a:pt x="266" y="172"/>
                    </a:lnTo>
                    <a:lnTo>
                      <a:pt x="266" y="172"/>
                    </a:lnTo>
                    <a:lnTo>
                      <a:pt x="264" y="192"/>
                    </a:lnTo>
                    <a:lnTo>
                      <a:pt x="260" y="208"/>
                    </a:lnTo>
                    <a:lnTo>
                      <a:pt x="250" y="224"/>
                    </a:lnTo>
                    <a:lnTo>
                      <a:pt x="240" y="238"/>
                    </a:lnTo>
                    <a:lnTo>
                      <a:pt x="226" y="250"/>
                    </a:lnTo>
                    <a:lnTo>
                      <a:pt x="210" y="258"/>
                    </a:lnTo>
                    <a:lnTo>
                      <a:pt x="192" y="264"/>
                    </a:lnTo>
                    <a:lnTo>
                      <a:pt x="172" y="266"/>
                    </a:lnTo>
                    <a:lnTo>
                      <a:pt x="172" y="2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404066"/>
                  </a:solidFill>
                </a:endParaRPr>
              </a:p>
            </p:txBody>
          </p:sp>
          <p:sp>
            <p:nvSpPr>
              <p:cNvPr id="97" name="Freeform 26"/>
              <p:cNvSpPr/>
              <p:nvPr/>
            </p:nvSpPr>
            <p:spPr bwMode="auto">
              <a:xfrm>
                <a:off x="3917950" y="9707563"/>
                <a:ext cx="82550" cy="222250"/>
              </a:xfrm>
              <a:custGeom>
                <a:avLst/>
                <a:gdLst>
                  <a:gd name="T0" fmla="*/ 6 w 52"/>
                  <a:gd name="T1" fmla="*/ 16 h 140"/>
                  <a:gd name="T2" fmla="*/ 6 w 52"/>
                  <a:gd name="T3" fmla="*/ 16 h 140"/>
                  <a:gd name="T4" fmla="*/ 0 w 52"/>
                  <a:gd name="T5" fmla="*/ 18 h 140"/>
                  <a:gd name="T6" fmla="*/ 0 w 52"/>
                  <a:gd name="T7" fmla="*/ 46 h 140"/>
                  <a:gd name="T8" fmla="*/ 0 w 52"/>
                  <a:gd name="T9" fmla="*/ 46 h 140"/>
                  <a:gd name="T10" fmla="*/ 10 w 52"/>
                  <a:gd name="T11" fmla="*/ 42 h 140"/>
                  <a:gd name="T12" fmla="*/ 20 w 52"/>
                  <a:gd name="T13" fmla="*/ 36 h 140"/>
                  <a:gd name="T14" fmla="*/ 20 w 52"/>
                  <a:gd name="T15" fmla="*/ 140 h 140"/>
                  <a:gd name="T16" fmla="*/ 52 w 52"/>
                  <a:gd name="T17" fmla="*/ 140 h 140"/>
                  <a:gd name="T18" fmla="*/ 52 w 52"/>
                  <a:gd name="T19" fmla="*/ 0 h 140"/>
                  <a:gd name="T20" fmla="*/ 26 w 52"/>
                  <a:gd name="T21" fmla="*/ 0 h 140"/>
                  <a:gd name="T22" fmla="*/ 26 w 52"/>
                  <a:gd name="T23" fmla="*/ 0 h 140"/>
                  <a:gd name="T24" fmla="*/ 20 w 52"/>
                  <a:gd name="T25" fmla="*/ 8 h 140"/>
                  <a:gd name="T26" fmla="*/ 14 w 52"/>
                  <a:gd name="T27" fmla="*/ 12 h 140"/>
                  <a:gd name="T28" fmla="*/ 6 w 52"/>
                  <a:gd name="T29" fmla="*/ 16 h 140"/>
                  <a:gd name="T30" fmla="*/ 6 w 52"/>
                  <a:gd name="T31" fmla="*/ 16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2" h="140">
                    <a:moveTo>
                      <a:pt x="6" y="16"/>
                    </a:moveTo>
                    <a:lnTo>
                      <a:pt x="6" y="16"/>
                    </a:lnTo>
                    <a:lnTo>
                      <a:pt x="0" y="18"/>
                    </a:lnTo>
                    <a:lnTo>
                      <a:pt x="0" y="46"/>
                    </a:lnTo>
                    <a:lnTo>
                      <a:pt x="0" y="46"/>
                    </a:lnTo>
                    <a:lnTo>
                      <a:pt x="10" y="42"/>
                    </a:lnTo>
                    <a:lnTo>
                      <a:pt x="20" y="36"/>
                    </a:lnTo>
                    <a:lnTo>
                      <a:pt x="20" y="140"/>
                    </a:lnTo>
                    <a:lnTo>
                      <a:pt x="52" y="140"/>
                    </a:lnTo>
                    <a:lnTo>
                      <a:pt x="52" y="0"/>
                    </a:lnTo>
                    <a:lnTo>
                      <a:pt x="26" y="0"/>
                    </a:lnTo>
                    <a:lnTo>
                      <a:pt x="26" y="0"/>
                    </a:lnTo>
                    <a:lnTo>
                      <a:pt x="20" y="8"/>
                    </a:lnTo>
                    <a:lnTo>
                      <a:pt x="14" y="12"/>
                    </a:lnTo>
                    <a:lnTo>
                      <a:pt x="6" y="16"/>
                    </a:lnTo>
                    <a:lnTo>
                      <a:pt x="6"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solidFill>
                    <a:srgbClr val="404066"/>
                  </a:solidFill>
                </a:endParaRPr>
              </a:p>
            </p:txBody>
          </p:sp>
        </p:grpSp>
        <p:grpSp>
          <p:nvGrpSpPr>
            <p:cNvPr id="99" name="组合 98"/>
            <p:cNvGrpSpPr/>
            <p:nvPr/>
          </p:nvGrpSpPr>
          <p:grpSpPr>
            <a:xfrm>
              <a:off x="3454244" y="4798793"/>
              <a:ext cx="440711" cy="447251"/>
              <a:chOff x="7467600" y="9539288"/>
              <a:chExt cx="647700" cy="657225"/>
            </a:xfrm>
            <a:solidFill>
              <a:schemeClr val="accent1"/>
            </a:solidFill>
          </p:grpSpPr>
          <p:sp>
            <p:nvSpPr>
              <p:cNvPr id="107" name="Freeform 27"/>
              <p:cNvSpPr>
                <a:spLocks noEditPoints="1"/>
              </p:cNvSpPr>
              <p:nvPr/>
            </p:nvSpPr>
            <p:spPr bwMode="auto">
              <a:xfrm>
                <a:off x="7467600" y="9539288"/>
                <a:ext cx="460375" cy="565150"/>
              </a:xfrm>
              <a:custGeom>
                <a:avLst/>
                <a:gdLst>
                  <a:gd name="T0" fmla="*/ 98 w 290"/>
                  <a:gd name="T1" fmla="*/ 170 h 356"/>
                  <a:gd name="T2" fmla="*/ 108 w 290"/>
                  <a:gd name="T3" fmla="*/ 170 h 356"/>
                  <a:gd name="T4" fmla="*/ 122 w 290"/>
                  <a:gd name="T5" fmla="*/ 164 h 356"/>
                  <a:gd name="T6" fmla="*/ 132 w 290"/>
                  <a:gd name="T7" fmla="*/ 152 h 356"/>
                  <a:gd name="T8" fmla="*/ 138 w 290"/>
                  <a:gd name="T9" fmla="*/ 138 h 356"/>
                  <a:gd name="T10" fmla="*/ 140 w 290"/>
                  <a:gd name="T11" fmla="*/ 40 h 356"/>
                  <a:gd name="T12" fmla="*/ 140 w 290"/>
                  <a:gd name="T13" fmla="*/ 36 h 356"/>
                  <a:gd name="T14" fmla="*/ 148 w 290"/>
                  <a:gd name="T15" fmla="*/ 28 h 356"/>
                  <a:gd name="T16" fmla="*/ 250 w 290"/>
                  <a:gd name="T17" fmla="*/ 28 h 356"/>
                  <a:gd name="T18" fmla="*/ 256 w 290"/>
                  <a:gd name="T19" fmla="*/ 30 h 356"/>
                  <a:gd name="T20" fmla="*/ 260 w 290"/>
                  <a:gd name="T21" fmla="*/ 34 h 356"/>
                  <a:gd name="T22" fmla="*/ 290 w 290"/>
                  <a:gd name="T23" fmla="*/ 34 h 356"/>
                  <a:gd name="T24" fmla="*/ 288 w 290"/>
                  <a:gd name="T25" fmla="*/ 26 h 356"/>
                  <a:gd name="T26" fmla="*/ 276 w 290"/>
                  <a:gd name="T27" fmla="*/ 10 h 356"/>
                  <a:gd name="T28" fmla="*/ 264 w 290"/>
                  <a:gd name="T29" fmla="*/ 2 h 356"/>
                  <a:gd name="T30" fmla="*/ 250 w 290"/>
                  <a:gd name="T31" fmla="*/ 0 h 356"/>
                  <a:gd name="T32" fmla="*/ 152 w 290"/>
                  <a:gd name="T33" fmla="*/ 0 h 356"/>
                  <a:gd name="T34" fmla="*/ 134 w 290"/>
                  <a:gd name="T35" fmla="*/ 4 h 356"/>
                  <a:gd name="T36" fmla="*/ 120 w 290"/>
                  <a:gd name="T37" fmla="*/ 16 h 356"/>
                  <a:gd name="T38" fmla="*/ 14 w 290"/>
                  <a:gd name="T39" fmla="*/ 152 h 356"/>
                  <a:gd name="T40" fmla="*/ 8 w 290"/>
                  <a:gd name="T41" fmla="*/ 158 h 356"/>
                  <a:gd name="T42" fmla="*/ 2 w 290"/>
                  <a:gd name="T43" fmla="*/ 174 h 356"/>
                  <a:gd name="T44" fmla="*/ 0 w 290"/>
                  <a:gd name="T45" fmla="*/ 316 h 356"/>
                  <a:gd name="T46" fmla="*/ 2 w 290"/>
                  <a:gd name="T47" fmla="*/ 324 h 356"/>
                  <a:gd name="T48" fmla="*/ 8 w 290"/>
                  <a:gd name="T49" fmla="*/ 338 h 356"/>
                  <a:gd name="T50" fmla="*/ 18 w 290"/>
                  <a:gd name="T51" fmla="*/ 350 h 356"/>
                  <a:gd name="T52" fmla="*/ 32 w 290"/>
                  <a:gd name="T53" fmla="*/ 356 h 356"/>
                  <a:gd name="T54" fmla="*/ 94 w 290"/>
                  <a:gd name="T55" fmla="*/ 356 h 356"/>
                  <a:gd name="T56" fmla="*/ 40 w 290"/>
                  <a:gd name="T57" fmla="*/ 328 h 356"/>
                  <a:gd name="T58" fmla="*/ 36 w 290"/>
                  <a:gd name="T59" fmla="*/ 328 h 356"/>
                  <a:gd name="T60" fmla="*/ 30 w 290"/>
                  <a:gd name="T61" fmla="*/ 320 h 356"/>
                  <a:gd name="T62" fmla="*/ 28 w 290"/>
                  <a:gd name="T63" fmla="*/ 184 h 356"/>
                  <a:gd name="T64" fmla="*/ 30 w 290"/>
                  <a:gd name="T65" fmla="*/ 178 h 356"/>
                  <a:gd name="T66" fmla="*/ 36 w 290"/>
                  <a:gd name="T67" fmla="*/ 172 h 356"/>
                  <a:gd name="T68" fmla="*/ 40 w 290"/>
                  <a:gd name="T69" fmla="*/ 170 h 356"/>
                  <a:gd name="T70" fmla="*/ 112 w 290"/>
                  <a:gd name="T71" fmla="*/ 130 h 356"/>
                  <a:gd name="T72" fmla="*/ 110 w 290"/>
                  <a:gd name="T73" fmla="*/ 134 h 356"/>
                  <a:gd name="T74" fmla="*/ 104 w 290"/>
                  <a:gd name="T75" fmla="*/ 142 h 356"/>
                  <a:gd name="T76" fmla="*/ 58 w 290"/>
                  <a:gd name="T77" fmla="*/ 142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0" h="356">
                    <a:moveTo>
                      <a:pt x="40" y="170"/>
                    </a:moveTo>
                    <a:lnTo>
                      <a:pt x="98" y="170"/>
                    </a:lnTo>
                    <a:lnTo>
                      <a:pt x="98" y="170"/>
                    </a:lnTo>
                    <a:lnTo>
                      <a:pt x="108" y="170"/>
                    </a:lnTo>
                    <a:lnTo>
                      <a:pt x="114" y="168"/>
                    </a:lnTo>
                    <a:lnTo>
                      <a:pt x="122" y="164"/>
                    </a:lnTo>
                    <a:lnTo>
                      <a:pt x="128" y="158"/>
                    </a:lnTo>
                    <a:lnTo>
                      <a:pt x="132" y="152"/>
                    </a:lnTo>
                    <a:lnTo>
                      <a:pt x="136" y="146"/>
                    </a:lnTo>
                    <a:lnTo>
                      <a:pt x="138" y="138"/>
                    </a:lnTo>
                    <a:lnTo>
                      <a:pt x="140" y="130"/>
                    </a:lnTo>
                    <a:lnTo>
                      <a:pt x="140" y="40"/>
                    </a:lnTo>
                    <a:lnTo>
                      <a:pt x="140" y="40"/>
                    </a:lnTo>
                    <a:lnTo>
                      <a:pt x="140" y="36"/>
                    </a:lnTo>
                    <a:lnTo>
                      <a:pt x="144" y="32"/>
                    </a:lnTo>
                    <a:lnTo>
                      <a:pt x="148" y="28"/>
                    </a:lnTo>
                    <a:lnTo>
                      <a:pt x="152" y="28"/>
                    </a:lnTo>
                    <a:lnTo>
                      <a:pt x="250" y="28"/>
                    </a:lnTo>
                    <a:lnTo>
                      <a:pt x="250" y="28"/>
                    </a:lnTo>
                    <a:lnTo>
                      <a:pt x="256" y="30"/>
                    </a:lnTo>
                    <a:lnTo>
                      <a:pt x="260" y="34"/>
                    </a:lnTo>
                    <a:lnTo>
                      <a:pt x="260" y="34"/>
                    </a:lnTo>
                    <a:lnTo>
                      <a:pt x="270" y="34"/>
                    </a:lnTo>
                    <a:lnTo>
                      <a:pt x="290" y="34"/>
                    </a:lnTo>
                    <a:lnTo>
                      <a:pt x="290" y="34"/>
                    </a:lnTo>
                    <a:lnTo>
                      <a:pt x="288" y="26"/>
                    </a:lnTo>
                    <a:lnTo>
                      <a:pt x="284" y="20"/>
                    </a:lnTo>
                    <a:lnTo>
                      <a:pt x="276" y="10"/>
                    </a:lnTo>
                    <a:lnTo>
                      <a:pt x="270" y="6"/>
                    </a:lnTo>
                    <a:lnTo>
                      <a:pt x="264" y="2"/>
                    </a:lnTo>
                    <a:lnTo>
                      <a:pt x="258" y="0"/>
                    </a:lnTo>
                    <a:lnTo>
                      <a:pt x="250" y="0"/>
                    </a:lnTo>
                    <a:lnTo>
                      <a:pt x="152" y="0"/>
                    </a:lnTo>
                    <a:lnTo>
                      <a:pt x="152" y="0"/>
                    </a:lnTo>
                    <a:lnTo>
                      <a:pt x="144" y="2"/>
                    </a:lnTo>
                    <a:lnTo>
                      <a:pt x="134" y="4"/>
                    </a:lnTo>
                    <a:lnTo>
                      <a:pt x="128" y="8"/>
                    </a:lnTo>
                    <a:lnTo>
                      <a:pt x="120" y="16"/>
                    </a:lnTo>
                    <a:lnTo>
                      <a:pt x="120" y="16"/>
                    </a:lnTo>
                    <a:lnTo>
                      <a:pt x="14" y="152"/>
                    </a:lnTo>
                    <a:lnTo>
                      <a:pt x="14" y="152"/>
                    </a:lnTo>
                    <a:lnTo>
                      <a:pt x="8" y="158"/>
                    </a:lnTo>
                    <a:lnTo>
                      <a:pt x="4" y="166"/>
                    </a:lnTo>
                    <a:lnTo>
                      <a:pt x="2" y="174"/>
                    </a:lnTo>
                    <a:lnTo>
                      <a:pt x="0" y="184"/>
                    </a:lnTo>
                    <a:lnTo>
                      <a:pt x="0" y="316"/>
                    </a:lnTo>
                    <a:lnTo>
                      <a:pt x="0" y="316"/>
                    </a:lnTo>
                    <a:lnTo>
                      <a:pt x="2" y="324"/>
                    </a:lnTo>
                    <a:lnTo>
                      <a:pt x="4" y="332"/>
                    </a:lnTo>
                    <a:lnTo>
                      <a:pt x="8" y="338"/>
                    </a:lnTo>
                    <a:lnTo>
                      <a:pt x="12" y="344"/>
                    </a:lnTo>
                    <a:lnTo>
                      <a:pt x="18" y="350"/>
                    </a:lnTo>
                    <a:lnTo>
                      <a:pt x="26" y="352"/>
                    </a:lnTo>
                    <a:lnTo>
                      <a:pt x="32" y="356"/>
                    </a:lnTo>
                    <a:lnTo>
                      <a:pt x="40" y="356"/>
                    </a:lnTo>
                    <a:lnTo>
                      <a:pt x="94" y="356"/>
                    </a:lnTo>
                    <a:lnTo>
                      <a:pt x="94" y="328"/>
                    </a:lnTo>
                    <a:lnTo>
                      <a:pt x="40" y="328"/>
                    </a:lnTo>
                    <a:lnTo>
                      <a:pt x="40" y="328"/>
                    </a:lnTo>
                    <a:lnTo>
                      <a:pt x="36" y="328"/>
                    </a:lnTo>
                    <a:lnTo>
                      <a:pt x="32" y="324"/>
                    </a:lnTo>
                    <a:lnTo>
                      <a:pt x="30" y="320"/>
                    </a:lnTo>
                    <a:lnTo>
                      <a:pt x="28" y="316"/>
                    </a:lnTo>
                    <a:lnTo>
                      <a:pt x="28" y="184"/>
                    </a:lnTo>
                    <a:lnTo>
                      <a:pt x="28" y="184"/>
                    </a:lnTo>
                    <a:lnTo>
                      <a:pt x="30" y="178"/>
                    </a:lnTo>
                    <a:lnTo>
                      <a:pt x="32" y="174"/>
                    </a:lnTo>
                    <a:lnTo>
                      <a:pt x="36" y="172"/>
                    </a:lnTo>
                    <a:lnTo>
                      <a:pt x="40" y="170"/>
                    </a:lnTo>
                    <a:lnTo>
                      <a:pt x="40" y="170"/>
                    </a:lnTo>
                    <a:close/>
                    <a:moveTo>
                      <a:pt x="112" y="72"/>
                    </a:moveTo>
                    <a:lnTo>
                      <a:pt x="112" y="130"/>
                    </a:lnTo>
                    <a:lnTo>
                      <a:pt x="112" y="130"/>
                    </a:lnTo>
                    <a:lnTo>
                      <a:pt x="110" y="134"/>
                    </a:lnTo>
                    <a:lnTo>
                      <a:pt x="108" y="138"/>
                    </a:lnTo>
                    <a:lnTo>
                      <a:pt x="104" y="142"/>
                    </a:lnTo>
                    <a:lnTo>
                      <a:pt x="98" y="142"/>
                    </a:lnTo>
                    <a:lnTo>
                      <a:pt x="58" y="142"/>
                    </a:lnTo>
                    <a:lnTo>
                      <a:pt x="112"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404066"/>
                  </a:solidFill>
                </a:endParaRPr>
              </a:p>
            </p:txBody>
          </p:sp>
          <p:sp>
            <p:nvSpPr>
              <p:cNvPr id="108" name="Freeform 28"/>
              <p:cNvSpPr>
                <a:spLocks noEditPoints="1"/>
              </p:cNvSpPr>
              <p:nvPr/>
            </p:nvSpPr>
            <p:spPr bwMode="auto">
              <a:xfrm>
                <a:off x="7654925" y="9631363"/>
                <a:ext cx="460375" cy="565150"/>
              </a:xfrm>
              <a:custGeom>
                <a:avLst/>
                <a:gdLst>
                  <a:gd name="T0" fmla="*/ 152 w 290"/>
                  <a:gd name="T1" fmla="*/ 0 h 356"/>
                  <a:gd name="T2" fmla="*/ 142 w 290"/>
                  <a:gd name="T3" fmla="*/ 2 h 356"/>
                  <a:gd name="T4" fmla="*/ 126 w 290"/>
                  <a:gd name="T5" fmla="*/ 8 h 356"/>
                  <a:gd name="T6" fmla="*/ 120 w 290"/>
                  <a:gd name="T7" fmla="*/ 16 h 356"/>
                  <a:gd name="T8" fmla="*/ 14 w 290"/>
                  <a:gd name="T9" fmla="*/ 152 h 356"/>
                  <a:gd name="T10" fmla="*/ 4 w 290"/>
                  <a:gd name="T11" fmla="*/ 166 h 356"/>
                  <a:gd name="T12" fmla="*/ 0 w 290"/>
                  <a:gd name="T13" fmla="*/ 184 h 356"/>
                  <a:gd name="T14" fmla="*/ 0 w 290"/>
                  <a:gd name="T15" fmla="*/ 316 h 356"/>
                  <a:gd name="T16" fmla="*/ 2 w 290"/>
                  <a:gd name="T17" fmla="*/ 332 h 356"/>
                  <a:gd name="T18" fmla="*/ 12 w 290"/>
                  <a:gd name="T19" fmla="*/ 344 h 356"/>
                  <a:gd name="T20" fmla="*/ 24 w 290"/>
                  <a:gd name="T21" fmla="*/ 352 h 356"/>
                  <a:gd name="T22" fmla="*/ 40 w 290"/>
                  <a:gd name="T23" fmla="*/ 356 h 356"/>
                  <a:gd name="T24" fmla="*/ 248 w 290"/>
                  <a:gd name="T25" fmla="*/ 356 h 356"/>
                  <a:gd name="T26" fmla="*/ 264 w 290"/>
                  <a:gd name="T27" fmla="*/ 352 h 356"/>
                  <a:gd name="T28" fmla="*/ 278 w 290"/>
                  <a:gd name="T29" fmla="*/ 344 h 356"/>
                  <a:gd name="T30" fmla="*/ 286 w 290"/>
                  <a:gd name="T31" fmla="*/ 332 h 356"/>
                  <a:gd name="T32" fmla="*/ 290 w 290"/>
                  <a:gd name="T33" fmla="*/ 316 h 356"/>
                  <a:gd name="T34" fmla="*/ 290 w 290"/>
                  <a:gd name="T35" fmla="*/ 40 h 356"/>
                  <a:gd name="T36" fmla="*/ 286 w 290"/>
                  <a:gd name="T37" fmla="*/ 24 h 356"/>
                  <a:gd name="T38" fmla="*/ 278 w 290"/>
                  <a:gd name="T39" fmla="*/ 12 h 356"/>
                  <a:gd name="T40" fmla="*/ 264 w 290"/>
                  <a:gd name="T41" fmla="*/ 4 h 356"/>
                  <a:gd name="T42" fmla="*/ 248 w 290"/>
                  <a:gd name="T43" fmla="*/ 0 h 356"/>
                  <a:gd name="T44" fmla="*/ 110 w 290"/>
                  <a:gd name="T45" fmla="*/ 72 h 356"/>
                  <a:gd name="T46" fmla="*/ 110 w 290"/>
                  <a:gd name="T47" fmla="*/ 130 h 356"/>
                  <a:gd name="T48" fmla="*/ 108 w 290"/>
                  <a:gd name="T49" fmla="*/ 138 h 356"/>
                  <a:gd name="T50" fmla="*/ 98 w 290"/>
                  <a:gd name="T51" fmla="*/ 142 h 356"/>
                  <a:gd name="T52" fmla="*/ 110 w 290"/>
                  <a:gd name="T53" fmla="*/ 72 h 356"/>
                  <a:gd name="T54" fmla="*/ 262 w 290"/>
                  <a:gd name="T55" fmla="*/ 316 h 356"/>
                  <a:gd name="T56" fmla="*/ 258 w 290"/>
                  <a:gd name="T57" fmla="*/ 324 h 356"/>
                  <a:gd name="T58" fmla="*/ 248 w 290"/>
                  <a:gd name="T59" fmla="*/ 328 h 356"/>
                  <a:gd name="T60" fmla="*/ 40 w 290"/>
                  <a:gd name="T61" fmla="*/ 328 h 356"/>
                  <a:gd name="T62" fmla="*/ 32 w 290"/>
                  <a:gd name="T63" fmla="*/ 324 h 356"/>
                  <a:gd name="T64" fmla="*/ 28 w 290"/>
                  <a:gd name="T65" fmla="*/ 316 h 356"/>
                  <a:gd name="T66" fmla="*/ 28 w 290"/>
                  <a:gd name="T67" fmla="*/ 184 h 356"/>
                  <a:gd name="T68" fmla="*/ 32 w 290"/>
                  <a:gd name="T69" fmla="*/ 174 h 356"/>
                  <a:gd name="T70" fmla="*/ 40 w 290"/>
                  <a:gd name="T71" fmla="*/ 170 h 356"/>
                  <a:gd name="T72" fmla="*/ 98 w 290"/>
                  <a:gd name="T73" fmla="*/ 170 h 356"/>
                  <a:gd name="T74" fmla="*/ 114 w 290"/>
                  <a:gd name="T75" fmla="*/ 168 h 356"/>
                  <a:gd name="T76" fmla="*/ 126 w 290"/>
                  <a:gd name="T77" fmla="*/ 158 h 356"/>
                  <a:gd name="T78" fmla="*/ 136 w 290"/>
                  <a:gd name="T79" fmla="*/ 146 h 356"/>
                  <a:gd name="T80" fmla="*/ 138 w 290"/>
                  <a:gd name="T81" fmla="*/ 130 h 356"/>
                  <a:gd name="T82" fmla="*/ 138 w 290"/>
                  <a:gd name="T83" fmla="*/ 40 h 356"/>
                  <a:gd name="T84" fmla="*/ 142 w 290"/>
                  <a:gd name="T85" fmla="*/ 32 h 356"/>
                  <a:gd name="T86" fmla="*/ 152 w 290"/>
                  <a:gd name="T87" fmla="*/ 28 h 356"/>
                  <a:gd name="T88" fmla="*/ 248 w 290"/>
                  <a:gd name="T89" fmla="*/ 28 h 356"/>
                  <a:gd name="T90" fmla="*/ 258 w 290"/>
                  <a:gd name="T91" fmla="*/ 32 h 356"/>
                  <a:gd name="T92" fmla="*/ 262 w 290"/>
                  <a:gd name="T93" fmla="*/ 40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90" h="356">
                    <a:moveTo>
                      <a:pt x="248" y="0"/>
                    </a:moveTo>
                    <a:lnTo>
                      <a:pt x="152" y="0"/>
                    </a:lnTo>
                    <a:lnTo>
                      <a:pt x="152" y="0"/>
                    </a:lnTo>
                    <a:lnTo>
                      <a:pt x="142" y="2"/>
                    </a:lnTo>
                    <a:lnTo>
                      <a:pt x="134" y="4"/>
                    </a:lnTo>
                    <a:lnTo>
                      <a:pt x="126" y="8"/>
                    </a:lnTo>
                    <a:lnTo>
                      <a:pt x="120" y="16"/>
                    </a:lnTo>
                    <a:lnTo>
                      <a:pt x="120" y="16"/>
                    </a:lnTo>
                    <a:lnTo>
                      <a:pt x="14" y="152"/>
                    </a:lnTo>
                    <a:lnTo>
                      <a:pt x="14" y="152"/>
                    </a:lnTo>
                    <a:lnTo>
                      <a:pt x="8" y="158"/>
                    </a:lnTo>
                    <a:lnTo>
                      <a:pt x="4" y="166"/>
                    </a:lnTo>
                    <a:lnTo>
                      <a:pt x="0" y="174"/>
                    </a:lnTo>
                    <a:lnTo>
                      <a:pt x="0" y="184"/>
                    </a:lnTo>
                    <a:lnTo>
                      <a:pt x="0" y="316"/>
                    </a:lnTo>
                    <a:lnTo>
                      <a:pt x="0" y="316"/>
                    </a:lnTo>
                    <a:lnTo>
                      <a:pt x="0" y="324"/>
                    </a:lnTo>
                    <a:lnTo>
                      <a:pt x="2" y="332"/>
                    </a:lnTo>
                    <a:lnTo>
                      <a:pt x="6" y="338"/>
                    </a:lnTo>
                    <a:lnTo>
                      <a:pt x="12" y="344"/>
                    </a:lnTo>
                    <a:lnTo>
                      <a:pt x="18" y="350"/>
                    </a:lnTo>
                    <a:lnTo>
                      <a:pt x="24" y="352"/>
                    </a:lnTo>
                    <a:lnTo>
                      <a:pt x="32" y="356"/>
                    </a:lnTo>
                    <a:lnTo>
                      <a:pt x="40" y="356"/>
                    </a:lnTo>
                    <a:lnTo>
                      <a:pt x="248" y="356"/>
                    </a:lnTo>
                    <a:lnTo>
                      <a:pt x="248" y="356"/>
                    </a:lnTo>
                    <a:lnTo>
                      <a:pt x="258" y="356"/>
                    </a:lnTo>
                    <a:lnTo>
                      <a:pt x="264" y="352"/>
                    </a:lnTo>
                    <a:lnTo>
                      <a:pt x="272" y="350"/>
                    </a:lnTo>
                    <a:lnTo>
                      <a:pt x="278" y="344"/>
                    </a:lnTo>
                    <a:lnTo>
                      <a:pt x="282" y="338"/>
                    </a:lnTo>
                    <a:lnTo>
                      <a:pt x="286" y="332"/>
                    </a:lnTo>
                    <a:lnTo>
                      <a:pt x="288" y="324"/>
                    </a:lnTo>
                    <a:lnTo>
                      <a:pt x="290" y="316"/>
                    </a:lnTo>
                    <a:lnTo>
                      <a:pt x="290" y="40"/>
                    </a:lnTo>
                    <a:lnTo>
                      <a:pt x="290" y="40"/>
                    </a:lnTo>
                    <a:lnTo>
                      <a:pt x="288" y="32"/>
                    </a:lnTo>
                    <a:lnTo>
                      <a:pt x="286" y="24"/>
                    </a:lnTo>
                    <a:lnTo>
                      <a:pt x="282" y="18"/>
                    </a:lnTo>
                    <a:lnTo>
                      <a:pt x="278" y="12"/>
                    </a:lnTo>
                    <a:lnTo>
                      <a:pt x="272" y="6"/>
                    </a:lnTo>
                    <a:lnTo>
                      <a:pt x="264" y="4"/>
                    </a:lnTo>
                    <a:lnTo>
                      <a:pt x="258" y="0"/>
                    </a:lnTo>
                    <a:lnTo>
                      <a:pt x="248" y="0"/>
                    </a:lnTo>
                    <a:lnTo>
                      <a:pt x="248" y="0"/>
                    </a:lnTo>
                    <a:close/>
                    <a:moveTo>
                      <a:pt x="110" y="72"/>
                    </a:moveTo>
                    <a:lnTo>
                      <a:pt x="110" y="130"/>
                    </a:lnTo>
                    <a:lnTo>
                      <a:pt x="110" y="130"/>
                    </a:lnTo>
                    <a:lnTo>
                      <a:pt x="110" y="134"/>
                    </a:lnTo>
                    <a:lnTo>
                      <a:pt x="108" y="138"/>
                    </a:lnTo>
                    <a:lnTo>
                      <a:pt x="104" y="142"/>
                    </a:lnTo>
                    <a:lnTo>
                      <a:pt x="98" y="142"/>
                    </a:lnTo>
                    <a:lnTo>
                      <a:pt x="56" y="142"/>
                    </a:lnTo>
                    <a:lnTo>
                      <a:pt x="110" y="72"/>
                    </a:lnTo>
                    <a:close/>
                    <a:moveTo>
                      <a:pt x="262" y="316"/>
                    </a:moveTo>
                    <a:lnTo>
                      <a:pt x="262" y="316"/>
                    </a:lnTo>
                    <a:lnTo>
                      <a:pt x="260" y="320"/>
                    </a:lnTo>
                    <a:lnTo>
                      <a:pt x="258" y="324"/>
                    </a:lnTo>
                    <a:lnTo>
                      <a:pt x="254" y="328"/>
                    </a:lnTo>
                    <a:lnTo>
                      <a:pt x="248" y="328"/>
                    </a:lnTo>
                    <a:lnTo>
                      <a:pt x="40" y="328"/>
                    </a:lnTo>
                    <a:lnTo>
                      <a:pt x="40" y="328"/>
                    </a:lnTo>
                    <a:lnTo>
                      <a:pt x="36" y="328"/>
                    </a:lnTo>
                    <a:lnTo>
                      <a:pt x="32" y="324"/>
                    </a:lnTo>
                    <a:lnTo>
                      <a:pt x="28" y="320"/>
                    </a:lnTo>
                    <a:lnTo>
                      <a:pt x="28" y="316"/>
                    </a:lnTo>
                    <a:lnTo>
                      <a:pt x="28" y="184"/>
                    </a:lnTo>
                    <a:lnTo>
                      <a:pt x="28" y="184"/>
                    </a:lnTo>
                    <a:lnTo>
                      <a:pt x="28" y="178"/>
                    </a:lnTo>
                    <a:lnTo>
                      <a:pt x="32" y="174"/>
                    </a:lnTo>
                    <a:lnTo>
                      <a:pt x="36" y="172"/>
                    </a:lnTo>
                    <a:lnTo>
                      <a:pt x="40" y="170"/>
                    </a:lnTo>
                    <a:lnTo>
                      <a:pt x="98" y="170"/>
                    </a:lnTo>
                    <a:lnTo>
                      <a:pt x="98" y="170"/>
                    </a:lnTo>
                    <a:lnTo>
                      <a:pt x="106" y="170"/>
                    </a:lnTo>
                    <a:lnTo>
                      <a:pt x="114" y="168"/>
                    </a:lnTo>
                    <a:lnTo>
                      <a:pt x="120" y="164"/>
                    </a:lnTo>
                    <a:lnTo>
                      <a:pt x="126" y="158"/>
                    </a:lnTo>
                    <a:lnTo>
                      <a:pt x="132" y="152"/>
                    </a:lnTo>
                    <a:lnTo>
                      <a:pt x="136" y="146"/>
                    </a:lnTo>
                    <a:lnTo>
                      <a:pt x="138" y="138"/>
                    </a:lnTo>
                    <a:lnTo>
                      <a:pt x="138" y="130"/>
                    </a:lnTo>
                    <a:lnTo>
                      <a:pt x="138" y="40"/>
                    </a:lnTo>
                    <a:lnTo>
                      <a:pt x="138" y="40"/>
                    </a:lnTo>
                    <a:lnTo>
                      <a:pt x="140" y="36"/>
                    </a:lnTo>
                    <a:lnTo>
                      <a:pt x="142" y="32"/>
                    </a:lnTo>
                    <a:lnTo>
                      <a:pt x="146" y="28"/>
                    </a:lnTo>
                    <a:lnTo>
                      <a:pt x="152" y="28"/>
                    </a:lnTo>
                    <a:lnTo>
                      <a:pt x="248" y="28"/>
                    </a:lnTo>
                    <a:lnTo>
                      <a:pt x="248" y="28"/>
                    </a:lnTo>
                    <a:lnTo>
                      <a:pt x="254" y="28"/>
                    </a:lnTo>
                    <a:lnTo>
                      <a:pt x="258" y="32"/>
                    </a:lnTo>
                    <a:lnTo>
                      <a:pt x="260" y="36"/>
                    </a:lnTo>
                    <a:lnTo>
                      <a:pt x="262" y="40"/>
                    </a:lnTo>
                    <a:lnTo>
                      <a:pt x="262" y="3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404066"/>
                  </a:solidFill>
                </a:endParaRPr>
              </a:p>
            </p:txBody>
          </p:sp>
        </p:grpSp>
        <p:sp>
          <p:nvSpPr>
            <p:cNvPr id="109" name="矩形 108"/>
            <p:cNvSpPr/>
            <p:nvPr/>
          </p:nvSpPr>
          <p:spPr>
            <a:xfrm>
              <a:off x="8757539" y="3284012"/>
              <a:ext cx="2889596" cy="601819"/>
            </a:xfrm>
            <a:prstGeom prst="rect">
              <a:avLst/>
            </a:prstGeom>
            <a:noFill/>
          </p:spPr>
          <p:txBody>
            <a:bodyPr wrap="square" lIns="121908" tIns="60954" rIns="121908" bIns="60954">
              <a:spAutoFit/>
            </a:bodyPr>
            <a:lstStyle/>
            <a:p>
              <a:pPr>
                <a:lnSpc>
                  <a:spcPct val="130000"/>
                </a:lnSpc>
              </a:pPr>
              <a:r>
                <a:rPr lang="zh-CN" altLang="en-US" sz="1400" b="1" dirty="0">
                  <a:latin typeface="微软雅黑" pitchFamily="34" charset="-122"/>
                  <a:ea typeface="微软雅黑" pitchFamily="34" charset="-122"/>
                </a:rPr>
                <a:t>呈现方式</a:t>
              </a:r>
              <a:endParaRPr lang="en-US" altLang="zh-CN" sz="1400" b="1" dirty="0">
                <a:latin typeface="微软雅黑" pitchFamily="34" charset="-122"/>
                <a:ea typeface="微软雅黑" pitchFamily="34" charset="-122"/>
              </a:endParaRPr>
            </a:p>
            <a:p>
              <a:pPr>
                <a:lnSpc>
                  <a:spcPct val="130000"/>
                </a:lnSpc>
              </a:pPr>
              <a:r>
                <a:rPr lang="en-US" altLang="zh-CN" sz="1100" dirty="0">
                  <a:solidFill>
                    <a:schemeClr val="tx1">
                      <a:lumMod val="50000"/>
                      <a:lumOff val="50000"/>
                    </a:schemeClr>
                  </a:solidFill>
                  <a:latin typeface="微软雅黑" pitchFamily="34" charset="-122"/>
                  <a:ea typeface="微软雅黑" pitchFamily="34" charset="-122"/>
                </a:rPr>
                <a:t>A B C D</a:t>
              </a:r>
              <a:r>
                <a:rPr lang="zh-CN" altLang="en-US" sz="1100" dirty="0">
                  <a:solidFill>
                    <a:schemeClr val="tx1">
                      <a:lumMod val="50000"/>
                      <a:lumOff val="50000"/>
                    </a:schemeClr>
                  </a:solidFill>
                  <a:latin typeface="微软雅黑" pitchFamily="34" charset="-122"/>
                  <a:ea typeface="微软雅黑" pitchFamily="34" charset="-122"/>
                </a:rPr>
                <a:t>等级呈现</a:t>
              </a:r>
            </a:p>
          </p:txBody>
        </p:sp>
        <p:sp>
          <p:nvSpPr>
            <p:cNvPr id="111" name="矩形 110"/>
            <p:cNvSpPr/>
            <p:nvPr/>
          </p:nvSpPr>
          <p:spPr>
            <a:xfrm>
              <a:off x="8757539" y="4730426"/>
              <a:ext cx="2889596" cy="821880"/>
            </a:xfrm>
            <a:prstGeom prst="rect">
              <a:avLst/>
            </a:prstGeom>
            <a:noFill/>
          </p:spPr>
          <p:txBody>
            <a:bodyPr wrap="square" lIns="121908" tIns="60954" rIns="121908" bIns="60954">
              <a:spAutoFit/>
            </a:bodyPr>
            <a:lstStyle/>
            <a:p>
              <a:pPr>
                <a:lnSpc>
                  <a:spcPct val="130000"/>
                </a:lnSpc>
              </a:pPr>
              <a:r>
                <a:rPr lang="zh-CN" altLang="en-US" sz="1400" b="1" dirty="0">
                  <a:latin typeface="微软雅黑" pitchFamily="34" charset="-122"/>
                  <a:ea typeface="微软雅黑" pitchFamily="34" charset="-122"/>
                </a:rPr>
                <a:t>结果运用</a:t>
              </a:r>
              <a:endParaRPr lang="en-US" altLang="zh-CN" sz="1100" dirty="0">
                <a:solidFill>
                  <a:schemeClr val="tx1">
                    <a:lumMod val="50000"/>
                    <a:lumOff val="50000"/>
                  </a:schemeClr>
                </a:solidFill>
                <a:latin typeface="微软雅黑" pitchFamily="34" charset="-122"/>
                <a:ea typeface="微软雅黑" pitchFamily="34" charset="-122"/>
              </a:endParaRPr>
            </a:p>
            <a:p>
              <a:pPr>
                <a:lnSpc>
                  <a:spcPct val="130000"/>
                </a:lnSpc>
              </a:pPr>
              <a:r>
                <a:rPr lang="zh-CN" altLang="en-US" sz="1100" b="1" dirty="0">
                  <a:solidFill>
                    <a:schemeClr val="tx1">
                      <a:lumMod val="50000"/>
                      <a:lumOff val="50000"/>
                    </a:schemeClr>
                  </a:solidFill>
                  <a:latin typeface="微软雅黑" pitchFamily="34" charset="-122"/>
                  <a:ea typeface="微软雅黑" pitchFamily="34" charset="-122"/>
                </a:rPr>
                <a:t>特长招生  自主招生</a:t>
              </a:r>
              <a:endParaRPr lang="en-US" altLang="zh-CN" sz="1100" b="1" dirty="0">
                <a:solidFill>
                  <a:schemeClr val="tx1">
                    <a:lumMod val="50000"/>
                    <a:lumOff val="50000"/>
                  </a:schemeClr>
                </a:solidFill>
                <a:latin typeface="微软雅黑" pitchFamily="34" charset="-122"/>
                <a:ea typeface="微软雅黑" pitchFamily="34" charset="-122"/>
              </a:endParaRPr>
            </a:p>
            <a:p>
              <a:pPr>
                <a:lnSpc>
                  <a:spcPct val="130000"/>
                </a:lnSpc>
              </a:pPr>
              <a:r>
                <a:rPr lang="zh-CN" altLang="en-US" sz="1100" b="1" dirty="0">
                  <a:solidFill>
                    <a:schemeClr val="tx1">
                      <a:lumMod val="50000"/>
                      <a:lumOff val="50000"/>
                    </a:schemeClr>
                  </a:solidFill>
                  <a:latin typeface="微软雅黑" pitchFamily="34" charset="-122"/>
                  <a:ea typeface="微软雅黑" pitchFamily="34" charset="-122"/>
                </a:rPr>
                <a:t>省示范高中招生</a:t>
              </a:r>
              <a:endParaRPr lang="en-US" altLang="zh-CN" sz="1400" b="1" dirty="0">
                <a:latin typeface="微软雅黑" pitchFamily="34" charset="-122"/>
                <a:ea typeface="微软雅黑" pitchFamily="34" charset="-122"/>
              </a:endParaRPr>
            </a:p>
          </p:txBody>
        </p:sp>
        <p:grpSp>
          <p:nvGrpSpPr>
            <p:cNvPr id="113" name="组合 112"/>
            <p:cNvGrpSpPr/>
            <p:nvPr/>
          </p:nvGrpSpPr>
          <p:grpSpPr>
            <a:xfrm>
              <a:off x="5391884" y="3212157"/>
              <a:ext cx="1408234" cy="1214153"/>
              <a:chOff x="4043843" y="2332916"/>
              <a:chExt cx="1056313" cy="910615"/>
            </a:xfrm>
          </p:grpSpPr>
          <p:sp>
            <p:nvSpPr>
              <p:cNvPr id="114" name="六边形 113"/>
              <p:cNvSpPr/>
              <p:nvPr/>
            </p:nvSpPr>
            <p:spPr>
              <a:xfrm>
                <a:off x="4043843" y="2332916"/>
                <a:ext cx="1056313" cy="910615"/>
              </a:xfrm>
              <a:prstGeom prst="hexagon">
                <a:avLst/>
              </a:prstGeom>
              <a:solidFill>
                <a:schemeClr val="tx1">
                  <a:lumMod val="50000"/>
                  <a:lumOff val="50000"/>
                </a:schemeClr>
              </a:solidFill>
              <a:ln w="28575">
                <a:solidFill>
                  <a:srgbClr val="DDDD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00"/>
              </a:p>
            </p:txBody>
          </p:sp>
          <p:sp>
            <p:nvSpPr>
              <p:cNvPr id="115" name="矩形 114"/>
              <p:cNvSpPr/>
              <p:nvPr/>
            </p:nvSpPr>
            <p:spPr>
              <a:xfrm>
                <a:off x="4154023" y="2665592"/>
                <a:ext cx="888821" cy="245260"/>
              </a:xfrm>
              <a:prstGeom prst="rect">
                <a:avLst/>
              </a:prstGeom>
            </p:spPr>
            <p:txBody>
              <a:bodyPr wrap="none">
                <a:spAutoFit/>
              </a:bodyPr>
              <a:lstStyle/>
              <a:p>
                <a:pPr algn="ctr">
                  <a:lnSpc>
                    <a:spcPct val="130000"/>
                  </a:lnSpc>
                </a:pPr>
                <a:r>
                  <a:rPr lang="zh-CN" altLang="en-US" sz="1300" dirty="0">
                    <a:solidFill>
                      <a:schemeClr val="bg1"/>
                    </a:solidFill>
                    <a:latin typeface="微软雅黑" pitchFamily="34" charset="-122"/>
                    <a:ea typeface="微软雅黑" pitchFamily="34" charset="-122"/>
                  </a:rPr>
                  <a:t>综合素质评价</a:t>
                </a:r>
                <a:endParaRPr lang="en-US" altLang="zh-CN" sz="1300" dirty="0">
                  <a:solidFill>
                    <a:schemeClr val="bg1"/>
                  </a:solidFill>
                  <a:latin typeface="微软雅黑" pitchFamily="34" charset="-122"/>
                  <a:ea typeface="微软雅黑" pitchFamily="34" charset="-122"/>
                </a:endParaRPr>
              </a:p>
            </p:txBody>
          </p:sp>
        </p:grpSp>
        <p:pic>
          <p:nvPicPr>
            <p:cNvPr id="6" name="图形 5" descr="剪贴板">
              <a:extLst>
                <a:ext uri="{FF2B5EF4-FFF2-40B4-BE49-F238E27FC236}">
                  <a16:creationId xmlns:a16="http://schemas.microsoft.com/office/drawing/2014/main" id="{D4053D21-D761-4E7C-8010-128C4C7839C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05487" y="3221471"/>
              <a:ext cx="638884" cy="602295"/>
            </a:xfrm>
            <a:prstGeom prst="rect">
              <a:avLst/>
            </a:prstGeom>
          </p:spPr>
        </p:pic>
        <p:pic>
          <p:nvPicPr>
            <p:cNvPr id="100" name="图形 99" descr="工作流">
              <a:extLst>
                <a:ext uri="{FF2B5EF4-FFF2-40B4-BE49-F238E27FC236}">
                  <a16:creationId xmlns:a16="http://schemas.microsoft.com/office/drawing/2014/main" id="{50D3A8CA-29B5-4CA9-BEED-0968945B063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261905" y="1849820"/>
              <a:ext cx="562840" cy="562840"/>
            </a:xfrm>
            <a:prstGeom prst="rect">
              <a:avLst/>
            </a:prstGeom>
          </p:spPr>
        </p:pic>
        <p:pic>
          <p:nvPicPr>
            <p:cNvPr id="101" name="图形 100" descr="工作流">
              <a:extLst>
                <a:ext uri="{FF2B5EF4-FFF2-40B4-BE49-F238E27FC236}">
                  <a16:creationId xmlns:a16="http://schemas.microsoft.com/office/drawing/2014/main" id="{24344D5C-E5E7-4CD4-B0C6-729046F0D8C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082509" y="4241979"/>
              <a:ext cx="562840" cy="562840"/>
            </a:xfrm>
            <a:prstGeom prst="rect">
              <a:avLst/>
            </a:prstGeom>
          </p:spPr>
        </p:pic>
        <p:grpSp>
          <p:nvGrpSpPr>
            <p:cNvPr id="102" name="组合 101">
              <a:extLst>
                <a:ext uri="{FF2B5EF4-FFF2-40B4-BE49-F238E27FC236}">
                  <a16:creationId xmlns:a16="http://schemas.microsoft.com/office/drawing/2014/main" id="{7F8D6AD6-F747-4D90-BE0F-5AA54CBC9178}"/>
                </a:ext>
              </a:extLst>
            </p:cNvPr>
            <p:cNvGrpSpPr/>
            <p:nvPr/>
          </p:nvGrpSpPr>
          <p:grpSpPr>
            <a:xfrm flipH="1">
              <a:off x="8336709" y="4805926"/>
              <a:ext cx="412738" cy="410795"/>
              <a:chOff x="8737600" y="9539288"/>
              <a:chExt cx="654050" cy="650875"/>
            </a:xfrm>
            <a:solidFill>
              <a:schemeClr val="tx2"/>
            </a:solidFill>
          </p:grpSpPr>
          <p:sp>
            <p:nvSpPr>
              <p:cNvPr id="103" name="Freeform 19">
                <a:extLst>
                  <a:ext uri="{FF2B5EF4-FFF2-40B4-BE49-F238E27FC236}">
                    <a16:creationId xmlns:a16="http://schemas.microsoft.com/office/drawing/2014/main" id="{9B39528F-6ECE-41F7-B9FD-8AC2FF9D1ACE}"/>
                  </a:ext>
                </a:extLst>
              </p:cNvPr>
              <p:cNvSpPr/>
              <p:nvPr/>
            </p:nvSpPr>
            <p:spPr bwMode="auto">
              <a:xfrm>
                <a:off x="8788400" y="9974263"/>
                <a:ext cx="168275" cy="168275"/>
              </a:xfrm>
              <a:custGeom>
                <a:avLst/>
                <a:gdLst>
                  <a:gd name="T0" fmla="*/ 104 w 106"/>
                  <a:gd name="T1" fmla="*/ 2 h 106"/>
                  <a:gd name="T2" fmla="*/ 104 w 106"/>
                  <a:gd name="T3" fmla="*/ 2 h 106"/>
                  <a:gd name="T4" fmla="*/ 100 w 106"/>
                  <a:gd name="T5" fmla="*/ 0 h 106"/>
                  <a:gd name="T6" fmla="*/ 96 w 106"/>
                  <a:gd name="T7" fmla="*/ 0 h 106"/>
                  <a:gd name="T8" fmla="*/ 82 w 106"/>
                  <a:gd name="T9" fmla="*/ 8 h 106"/>
                  <a:gd name="T10" fmla="*/ 62 w 106"/>
                  <a:gd name="T11" fmla="*/ 22 h 106"/>
                  <a:gd name="T12" fmla="*/ 42 w 106"/>
                  <a:gd name="T13" fmla="*/ 42 h 106"/>
                  <a:gd name="T14" fmla="*/ 42 w 106"/>
                  <a:gd name="T15" fmla="*/ 42 h 106"/>
                  <a:gd name="T16" fmla="*/ 22 w 106"/>
                  <a:gd name="T17" fmla="*/ 62 h 106"/>
                  <a:gd name="T18" fmla="*/ 8 w 106"/>
                  <a:gd name="T19" fmla="*/ 82 h 106"/>
                  <a:gd name="T20" fmla="*/ 0 w 106"/>
                  <a:gd name="T21" fmla="*/ 96 h 106"/>
                  <a:gd name="T22" fmla="*/ 0 w 106"/>
                  <a:gd name="T23" fmla="*/ 102 h 106"/>
                  <a:gd name="T24" fmla="*/ 2 w 106"/>
                  <a:gd name="T25" fmla="*/ 104 h 106"/>
                  <a:gd name="T26" fmla="*/ 2 w 106"/>
                  <a:gd name="T27" fmla="*/ 104 h 106"/>
                  <a:gd name="T28" fmla="*/ 4 w 106"/>
                  <a:gd name="T29" fmla="*/ 106 h 106"/>
                  <a:gd name="T30" fmla="*/ 10 w 106"/>
                  <a:gd name="T31" fmla="*/ 104 h 106"/>
                  <a:gd name="T32" fmla="*/ 24 w 106"/>
                  <a:gd name="T33" fmla="*/ 98 h 106"/>
                  <a:gd name="T34" fmla="*/ 44 w 106"/>
                  <a:gd name="T35" fmla="*/ 84 h 106"/>
                  <a:gd name="T36" fmla="*/ 64 w 106"/>
                  <a:gd name="T37" fmla="*/ 64 h 106"/>
                  <a:gd name="T38" fmla="*/ 64 w 106"/>
                  <a:gd name="T39" fmla="*/ 64 h 106"/>
                  <a:gd name="T40" fmla="*/ 84 w 106"/>
                  <a:gd name="T41" fmla="*/ 44 h 106"/>
                  <a:gd name="T42" fmla="*/ 98 w 106"/>
                  <a:gd name="T43" fmla="*/ 24 h 106"/>
                  <a:gd name="T44" fmla="*/ 104 w 106"/>
                  <a:gd name="T45" fmla="*/ 10 h 106"/>
                  <a:gd name="T46" fmla="*/ 106 w 106"/>
                  <a:gd name="T47" fmla="*/ 4 h 106"/>
                  <a:gd name="T48" fmla="*/ 104 w 106"/>
                  <a:gd name="T49" fmla="*/ 2 h 106"/>
                  <a:gd name="T50" fmla="*/ 104 w 106"/>
                  <a:gd name="T51" fmla="*/ 2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5" h="105">
                    <a:moveTo>
                      <a:pt x="104" y="2"/>
                    </a:moveTo>
                    <a:lnTo>
                      <a:pt x="104" y="2"/>
                    </a:lnTo>
                    <a:lnTo>
                      <a:pt x="100" y="0"/>
                    </a:lnTo>
                    <a:lnTo>
                      <a:pt x="96" y="0"/>
                    </a:lnTo>
                    <a:lnTo>
                      <a:pt x="82" y="8"/>
                    </a:lnTo>
                    <a:lnTo>
                      <a:pt x="62" y="22"/>
                    </a:lnTo>
                    <a:lnTo>
                      <a:pt x="42" y="42"/>
                    </a:lnTo>
                    <a:lnTo>
                      <a:pt x="42" y="42"/>
                    </a:lnTo>
                    <a:lnTo>
                      <a:pt x="22" y="62"/>
                    </a:lnTo>
                    <a:lnTo>
                      <a:pt x="8" y="82"/>
                    </a:lnTo>
                    <a:lnTo>
                      <a:pt x="0" y="96"/>
                    </a:lnTo>
                    <a:lnTo>
                      <a:pt x="0" y="102"/>
                    </a:lnTo>
                    <a:lnTo>
                      <a:pt x="2" y="104"/>
                    </a:lnTo>
                    <a:lnTo>
                      <a:pt x="2" y="104"/>
                    </a:lnTo>
                    <a:lnTo>
                      <a:pt x="4" y="106"/>
                    </a:lnTo>
                    <a:lnTo>
                      <a:pt x="10" y="104"/>
                    </a:lnTo>
                    <a:lnTo>
                      <a:pt x="24" y="98"/>
                    </a:lnTo>
                    <a:lnTo>
                      <a:pt x="44" y="84"/>
                    </a:lnTo>
                    <a:lnTo>
                      <a:pt x="64" y="64"/>
                    </a:lnTo>
                    <a:lnTo>
                      <a:pt x="64" y="64"/>
                    </a:lnTo>
                    <a:lnTo>
                      <a:pt x="84" y="44"/>
                    </a:lnTo>
                    <a:lnTo>
                      <a:pt x="98" y="24"/>
                    </a:lnTo>
                    <a:lnTo>
                      <a:pt x="104" y="10"/>
                    </a:lnTo>
                    <a:lnTo>
                      <a:pt x="106" y="4"/>
                    </a:lnTo>
                    <a:lnTo>
                      <a:pt x="104" y="2"/>
                    </a:lnTo>
                    <a:lnTo>
                      <a:pt x="104"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404066"/>
                  </a:solidFill>
                </a:endParaRPr>
              </a:p>
            </p:txBody>
          </p:sp>
          <p:sp>
            <p:nvSpPr>
              <p:cNvPr id="104" name="Freeform 20">
                <a:extLst>
                  <a:ext uri="{FF2B5EF4-FFF2-40B4-BE49-F238E27FC236}">
                    <a16:creationId xmlns:a16="http://schemas.microsoft.com/office/drawing/2014/main" id="{01200B8D-06C5-4F01-A077-61351C60C00D}"/>
                  </a:ext>
                </a:extLst>
              </p:cNvPr>
              <p:cNvSpPr/>
              <p:nvPr/>
            </p:nvSpPr>
            <p:spPr bwMode="auto">
              <a:xfrm>
                <a:off x="8737600" y="9923463"/>
                <a:ext cx="139700" cy="136525"/>
              </a:xfrm>
              <a:custGeom>
                <a:avLst/>
                <a:gdLst>
                  <a:gd name="T0" fmla="*/ 86 w 88"/>
                  <a:gd name="T1" fmla="*/ 0 h 86"/>
                  <a:gd name="T2" fmla="*/ 86 w 88"/>
                  <a:gd name="T3" fmla="*/ 0 h 86"/>
                  <a:gd name="T4" fmla="*/ 84 w 88"/>
                  <a:gd name="T5" fmla="*/ 0 h 86"/>
                  <a:gd name="T6" fmla="*/ 78 w 88"/>
                  <a:gd name="T7" fmla="*/ 0 h 86"/>
                  <a:gd name="T8" fmla="*/ 66 w 88"/>
                  <a:gd name="T9" fmla="*/ 4 h 86"/>
                  <a:gd name="T10" fmla="*/ 50 w 88"/>
                  <a:gd name="T11" fmla="*/ 16 h 86"/>
                  <a:gd name="T12" fmla="*/ 32 w 88"/>
                  <a:gd name="T13" fmla="*/ 32 h 86"/>
                  <a:gd name="T14" fmla="*/ 32 w 88"/>
                  <a:gd name="T15" fmla="*/ 32 h 86"/>
                  <a:gd name="T16" fmla="*/ 18 w 88"/>
                  <a:gd name="T17" fmla="*/ 48 h 86"/>
                  <a:gd name="T18" fmla="*/ 6 w 88"/>
                  <a:gd name="T19" fmla="*/ 64 h 86"/>
                  <a:gd name="T20" fmla="*/ 2 w 88"/>
                  <a:gd name="T21" fmla="*/ 78 h 86"/>
                  <a:gd name="T22" fmla="*/ 0 w 88"/>
                  <a:gd name="T23" fmla="*/ 82 h 86"/>
                  <a:gd name="T24" fmla="*/ 2 w 88"/>
                  <a:gd name="T25" fmla="*/ 84 h 86"/>
                  <a:gd name="T26" fmla="*/ 2 w 88"/>
                  <a:gd name="T27" fmla="*/ 84 h 86"/>
                  <a:gd name="T28" fmla="*/ 6 w 88"/>
                  <a:gd name="T29" fmla="*/ 86 h 86"/>
                  <a:gd name="T30" fmla="*/ 10 w 88"/>
                  <a:gd name="T31" fmla="*/ 86 h 86"/>
                  <a:gd name="T32" fmla="*/ 22 w 88"/>
                  <a:gd name="T33" fmla="*/ 80 h 86"/>
                  <a:gd name="T34" fmla="*/ 38 w 88"/>
                  <a:gd name="T35" fmla="*/ 70 h 86"/>
                  <a:gd name="T36" fmla="*/ 56 w 88"/>
                  <a:gd name="T37" fmla="*/ 54 h 86"/>
                  <a:gd name="T38" fmla="*/ 56 w 88"/>
                  <a:gd name="T39" fmla="*/ 54 h 86"/>
                  <a:gd name="T40" fmla="*/ 72 w 88"/>
                  <a:gd name="T41" fmla="*/ 38 h 86"/>
                  <a:gd name="T42" fmla="*/ 82 w 88"/>
                  <a:gd name="T43" fmla="*/ 22 h 86"/>
                  <a:gd name="T44" fmla="*/ 88 w 88"/>
                  <a:gd name="T45" fmla="*/ 8 h 86"/>
                  <a:gd name="T46" fmla="*/ 88 w 88"/>
                  <a:gd name="T47" fmla="*/ 4 h 86"/>
                  <a:gd name="T48" fmla="*/ 86 w 88"/>
                  <a:gd name="T49" fmla="*/ 0 h 86"/>
                  <a:gd name="T50" fmla="*/ 86 w 88"/>
                  <a:gd name="T51" fmla="*/ 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8" h="86">
                    <a:moveTo>
                      <a:pt x="86" y="0"/>
                    </a:moveTo>
                    <a:lnTo>
                      <a:pt x="86" y="0"/>
                    </a:lnTo>
                    <a:lnTo>
                      <a:pt x="84" y="0"/>
                    </a:lnTo>
                    <a:lnTo>
                      <a:pt x="78" y="0"/>
                    </a:lnTo>
                    <a:lnTo>
                      <a:pt x="66" y="4"/>
                    </a:lnTo>
                    <a:lnTo>
                      <a:pt x="50" y="16"/>
                    </a:lnTo>
                    <a:lnTo>
                      <a:pt x="32" y="32"/>
                    </a:lnTo>
                    <a:lnTo>
                      <a:pt x="32" y="32"/>
                    </a:lnTo>
                    <a:lnTo>
                      <a:pt x="18" y="48"/>
                    </a:lnTo>
                    <a:lnTo>
                      <a:pt x="6" y="64"/>
                    </a:lnTo>
                    <a:lnTo>
                      <a:pt x="2" y="78"/>
                    </a:lnTo>
                    <a:lnTo>
                      <a:pt x="0" y="82"/>
                    </a:lnTo>
                    <a:lnTo>
                      <a:pt x="2" y="84"/>
                    </a:lnTo>
                    <a:lnTo>
                      <a:pt x="2" y="84"/>
                    </a:lnTo>
                    <a:lnTo>
                      <a:pt x="6" y="86"/>
                    </a:lnTo>
                    <a:lnTo>
                      <a:pt x="10" y="86"/>
                    </a:lnTo>
                    <a:lnTo>
                      <a:pt x="22" y="80"/>
                    </a:lnTo>
                    <a:lnTo>
                      <a:pt x="38" y="70"/>
                    </a:lnTo>
                    <a:lnTo>
                      <a:pt x="56" y="54"/>
                    </a:lnTo>
                    <a:lnTo>
                      <a:pt x="56" y="54"/>
                    </a:lnTo>
                    <a:lnTo>
                      <a:pt x="72" y="38"/>
                    </a:lnTo>
                    <a:lnTo>
                      <a:pt x="82" y="22"/>
                    </a:lnTo>
                    <a:lnTo>
                      <a:pt x="88" y="8"/>
                    </a:lnTo>
                    <a:lnTo>
                      <a:pt x="88" y="4"/>
                    </a:lnTo>
                    <a:lnTo>
                      <a:pt x="86" y="0"/>
                    </a:lnTo>
                    <a:lnTo>
                      <a:pt x="8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404066"/>
                  </a:solidFill>
                </a:endParaRPr>
              </a:p>
            </p:txBody>
          </p:sp>
          <p:sp>
            <p:nvSpPr>
              <p:cNvPr id="105" name="Freeform 21">
                <a:extLst>
                  <a:ext uri="{FF2B5EF4-FFF2-40B4-BE49-F238E27FC236}">
                    <a16:creationId xmlns:a16="http://schemas.microsoft.com/office/drawing/2014/main" id="{32317326-4051-4C6A-B343-0AE3EB75AA1C}"/>
                  </a:ext>
                </a:extLst>
              </p:cNvPr>
              <p:cNvSpPr/>
              <p:nvPr/>
            </p:nvSpPr>
            <p:spPr bwMode="auto">
              <a:xfrm>
                <a:off x="8870950" y="10053638"/>
                <a:ext cx="136525" cy="136525"/>
              </a:xfrm>
              <a:custGeom>
                <a:avLst/>
                <a:gdLst>
                  <a:gd name="T0" fmla="*/ 32 w 86"/>
                  <a:gd name="T1" fmla="*/ 32 h 86"/>
                  <a:gd name="T2" fmla="*/ 32 w 86"/>
                  <a:gd name="T3" fmla="*/ 32 h 86"/>
                  <a:gd name="T4" fmla="*/ 16 w 86"/>
                  <a:gd name="T5" fmla="*/ 50 h 86"/>
                  <a:gd name="T6" fmla="*/ 4 w 86"/>
                  <a:gd name="T7" fmla="*/ 64 h 86"/>
                  <a:gd name="T8" fmla="*/ 0 w 86"/>
                  <a:gd name="T9" fmla="*/ 78 h 86"/>
                  <a:gd name="T10" fmla="*/ 0 w 86"/>
                  <a:gd name="T11" fmla="*/ 82 h 86"/>
                  <a:gd name="T12" fmla="*/ 0 w 86"/>
                  <a:gd name="T13" fmla="*/ 86 h 86"/>
                  <a:gd name="T14" fmla="*/ 0 w 86"/>
                  <a:gd name="T15" fmla="*/ 86 h 86"/>
                  <a:gd name="T16" fmla="*/ 4 w 86"/>
                  <a:gd name="T17" fmla="*/ 86 h 86"/>
                  <a:gd name="T18" fmla="*/ 8 w 86"/>
                  <a:gd name="T19" fmla="*/ 86 h 86"/>
                  <a:gd name="T20" fmla="*/ 22 w 86"/>
                  <a:gd name="T21" fmla="*/ 82 h 86"/>
                  <a:gd name="T22" fmla="*/ 38 w 86"/>
                  <a:gd name="T23" fmla="*/ 70 h 86"/>
                  <a:gd name="T24" fmla="*/ 54 w 86"/>
                  <a:gd name="T25" fmla="*/ 54 h 86"/>
                  <a:gd name="T26" fmla="*/ 54 w 86"/>
                  <a:gd name="T27" fmla="*/ 54 h 86"/>
                  <a:gd name="T28" fmla="*/ 70 w 86"/>
                  <a:gd name="T29" fmla="*/ 38 h 86"/>
                  <a:gd name="T30" fmla="*/ 80 w 86"/>
                  <a:gd name="T31" fmla="*/ 22 h 86"/>
                  <a:gd name="T32" fmla="*/ 86 w 86"/>
                  <a:gd name="T33" fmla="*/ 10 h 86"/>
                  <a:gd name="T34" fmla="*/ 86 w 86"/>
                  <a:gd name="T35" fmla="*/ 4 h 86"/>
                  <a:gd name="T36" fmla="*/ 84 w 86"/>
                  <a:gd name="T37" fmla="*/ 2 h 86"/>
                  <a:gd name="T38" fmla="*/ 84 w 86"/>
                  <a:gd name="T39" fmla="*/ 2 h 86"/>
                  <a:gd name="T40" fmla="*/ 82 w 86"/>
                  <a:gd name="T41" fmla="*/ 0 h 86"/>
                  <a:gd name="T42" fmla="*/ 76 w 86"/>
                  <a:gd name="T43" fmla="*/ 0 h 86"/>
                  <a:gd name="T44" fmla="*/ 64 w 86"/>
                  <a:gd name="T45" fmla="*/ 6 h 86"/>
                  <a:gd name="T46" fmla="*/ 48 w 86"/>
                  <a:gd name="T47" fmla="*/ 16 h 86"/>
                  <a:gd name="T48" fmla="*/ 32 w 86"/>
                  <a:gd name="T49" fmla="*/ 32 h 86"/>
                  <a:gd name="T50" fmla="*/ 32 w 86"/>
                  <a:gd name="T51" fmla="*/ 32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6" h="86">
                    <a:moveTo>
                      <a:pt x="32" y="32"/>
                    </a:moveTo>
                    <a:lnTo>
                      <a:pt x="32" y="32"/>
                    </a:lnTo>
                    <a:lnTo>
                      <a:pt x="16" y="50"/>
                    </a:lnTo>
                    <a:lnTo>
                      <a:pt x="4" y="64"/>
                    </a:lnTo>
                    <a:lnTo>
                      <a:pt x="0" y="78"/>
                    </a:lnTo>
                    <a:lnTo>
                      <a:pt x="0" y="82"/>
                    </a:lnTo>
                    <a:lnTo>
                      <a:pt x="0" y="86"/>
                    </a:lnTo>
                    <a:lnTo>
                      <a:pt x="0" y="86"/>
                    </a:lnTo>
                    <a:lnTo>
                      <a:pt x="4" y="86"/>
                    </a:lnTo>
                    <a:lnTo>
                      <a:pt x="8" y="86"/>
                    </a:lnTo>
                    <a:lnTo>
                      <a:pt x="22" y="82"/>
                    </a:lnTo>
                    <a:lnTo>
                      <a:pt x="38" y="70"/>
                    </a:lnTo>
                    <a:lnTo>
                      <a:pt x="54" y="54"/>
                    </a:lnTo>
                    <a:lnTo>
                      <a:pt x="54" y="54"/>
                    </a:lnTo>
                    <a:lnTo>
                      <a:pt x="70" y="38"/>
                    </a:lnTo>
                    <a:lnTo>
                      <a:pt x="80" y="22"/>
                    </a:lnTo>
                    <a:lnTo>
                      <a:pt x="86" y="10"/>
                    </a:lnTo>
                    <a:lnTo>
                      <a:pt x="86" y="4"/>
                    </a:lnTo>
                    <a:lnTo>
                      <a:pt x="84" y="2"/>
                    </a:lnTo>
                    <a:lnTo>
                      <a:pt x="84" y="2"/>
                    </a:lnTo>
                    <a:lnTo>
                      <a:pt x="82" y="0"/>
                    </a:lnTo>
                    <a:lnTo>
                      <a:pt x="76" y="0"/>
                    </a:lnTo>
                    <a:lnTo>
                      <a:pt x="64" y="6"/>
                    </a:lnTo>
                    <a:lnTo>
                      <a:pt x="48" y="16"/>
                    </a:lnTo>
                    <a:lnTo>
                      <a:pt x="32" y="32"/>
                    </a:lnTo>
                    <a:lnTo>
                      <a:pt x="32"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404066"/>
                  </a:solidFill>
                </a:endParaRPr>
              </a:p>
            </p:txBody>
          </p:sp>
          <p:sp>
            <p:nvSpPr>
              <p:cNvPr id="106" name="Freeform 22">
                <a:extLst>
                  <a:ext uri="{FF2B5EF4-FFF2-40B4-BE49-F238E27FC236}">
                    <a16:creationId xmlns:a16="http://schemas.microsoft.com/office/drawing/2014/main" id="{C7F87387-9AEE-4748-970B-6805D1584D86}"/>
                  </a:ext>
                </a:extLst>
              </p:cNvPr>
              <p:cNvSpPr>
                <a:spLocks noEditPoints="1"/>
              </p:cNvSpPr>
              <p:nvPr/>
            </p:nvSpPr>
            <p:spPr bwMode="auto">
              <a:xfrm>
                <a:off x="8756650" y="9539288"/>
                <a:ext cx="635000" cy="635000"/>
              </a:xfrm>
              <a:custGeom>
                <a:avLst/>
                <a:gdLst>
                  <a:gd name="T0" fmla="*/ 392 w 400"/>
                  <a:gd name="T1" fmla="*/ 8 h 400"/>
                  <a:gd name="T2" fmla="*/ 380 w 400"/>
                  <a:gd name="T3" fmla="*/ 2 h 400"/>
                  <a:gd name="T4" fmla="*/ 360 w 400"/>
                  <a:gd name="T5" fmla="*/ 0 h 400"/>
                  <a:gd name="T6" fmla="*/ 304 w 400"/>
                  <a:gd name="T7" fmla="*/ 12 h 400"/>
                  <a:gd name="T8" fmla="*/ 234 w 400"/>
                  <a:gd name="T9" fmla="*/ 46 h 400"/>
                  <a:gd name="T10" fmla="*/ 198 w 400"/>
                  <a:gd name="T11" fmla="*/ 72 h 400"/>
                  <a:gd name="T12" fmla="*/ 164 w 400"/>
                  <a:gd name="T13" fmla="*/ 102 h 400"/>
                  <a:gd name="T14" fmla="*/ 116 w 400"/>
                  <a:gd name="T15" fmla="*/ 150 h 400"/>
                  <a:gd name="T16" fmla="*/ 108 w 400"/>
                  <a:gd name="T17" fmla="*/ 152 h 400"/>
                  <a:gd name="T18" fmla="*/ 82 w 400"/>
                  <a:gd name="T19" fmla="*/ 152 h 400"/>
                  <a:gd name="T20" fmla="*/ 30 w 400"/>
                  <a:gd name="T21" fmla="*/ 162 h 400"/>
                  <a:gd name="T22" fmla="*/ 4 w 400"/>
                  <a:gd name="T23" fmla="*/ 174 h 400"/>
                  <a:gd name="T24" fmla="*/ 0 w 400"/>
                  <a:gd name="T25" fmla="*/ 186 h 400"/>
                  <a:gd name="T26" fmla="*/ 8 w 400"/>
                  <a:gd name="T27" fmla="*/ 194 h 400"/>
                  <a:gd name="T28" fmla="*/ 26 w 400"/>
                  <a:gd name="T29" fmla="*/ 198 h 400"/>
                  <a:gd name="T30" fmla="*/ 62 w 400"/>
                  <a:gd name="T31" fmla="*/ 208 h 400"/>
                  <a:gd name="T32" fmla="*/ 94 w 400"/>
                  <a:gd name="T33" fmla="*/ 226 h 400"/>
                  <a:gd name="T34" fmla="*/ 124 w 400"/>
                  <a:gd name="T35" fmla="*/ 248 h 400"/>
                  <a:gd name="T36" fmla="*/ 138 w 400"/>
                  <a:gd name="T37" fmla="*/ 260 h 400"/>
                  <a:gd name="T38" fmla="*/ 164 w 400"/>
                  <a:gd name="T39" fmla="*/ 290 h 400"/>
                  <a:gd name="T40" fmla="*/ 184 w 400"/>
                  <a:gd name="T41" fmla="*/ 322 h 400"/>
                  <a:gd name="T42" fmla="*/ 196 w 400"/>
                  <a:gd name="T43" fmla="*/ 356 h 400"/>
                  <a:gd name="T44" fmla="*/ 206 w 400"/>
                  <a:gd name="T45" fmla="*/ 392 h 400"/>
                  <a:gd name="T46" fmla="*/ 208 w 400"/>
                  <a:gd name="T47" fmla="*/ 398 h 400"/>
                  <a:gd name="T48" fmla="*/ 220 w 400"/>
                  <a:gd name="T49" fmla="*/ 400 h 400"/>
                  <a:gd name="T50" fmla="*/ 224 w 400"/>
                  <a:gd name="T51" fmla="*/ 394 h 400"/>
                  <a:gd name="T52" fmla="*/ 244 w 400"/>
                  <a:gd name="T53" fmla="*/ 344 h 400"/>
                  <a:gd name="T54" fmla="*/ 248 w 400"/>
                  <a:gd name="T55" fmla="*/ 292 h 400"/>
                  <a:gd name="T56" fmla="*/ 248 w 400"/>
                  <a:gd name="T57" fmla="*/ 286 h 400"/>
                  <a:gd name="T58" fmla="*/ 298 w 400"/>
                  <a:gd name="T59" fmla="*/ 236 h 400"/>
                  <a:gd name="T60" fmla="*/ 314 w 400"/>
                  <a:gd name="T61" fmla="*/ 218 h 400"/>
                  <a:gd name="T62" fmla="*/ 342 w 400"/>
                  <a:gd name="T63" fmla="*/ 184 h 400"/>
                  <a:gd name="T64" fmla="*/ 372 w 400"/>
                  <a:gd name="T65" fmla="*/ 130 h 400"/>
                  <a:gd name="T66" fmla="*/ 396 w 400"/>
                  <a:gd name="T67" fmla="*/ 66 h 400"/>
                  <a:gd name="T68" fmla="*/ 400 w 400"/>
                  <a:gd name="T69" fmla="*/ 28 h 400"/>
                  <a:gd name="T70" fmla="*/ 396 w 400"/>
                  <a:gd name="T71" fmla="*/ 12 h 400"/>
                  <a:gd name="T72" fmla="*/ 392 w 400"/>
                  <a:gd name="T73" fmla="*/ 8 h 400"/>
                  <a:gd name="T74" fmla="*/ 254 w 400"/>
                  <a:gd name="T75" fmla="*/ 210 h 400"/>
                  <a:gd name="T76" fmla="*/ 240 w 400"/>
                  <a:gd name="T77" fmla="*/ 218 h 400"/>
                  <a:gd name="T78" fmla="*/ 226 w 400"/>
                  <a:gd name="T79" fmla="*/ 222 h 400"/>
                  <a:gd name="T80" fmla="*/ 210 w 400"/>
                  <a:gd name="T81" fmla="*/ 218 h 400"/>
                  <a:gd name="T82" fmla="*/ 198 w 400"/>
                  <a:gd name="T83" fmla="*/ 210 h 400"/>
                  <a:gd name="T84" fmla="*/ 192 w 400"/>
                  <a:gd name="T85" fmla="*/ 204 h 400"/>
                  <a:gd name="T86" fmla="*/ 186 w 400"/>
                  <a:gd name="T87" fmla="*/ 190 h 400"/>
                  <a:gd name="T88" fmla="*/ 186 w 400"/>
                  <a:gd name="T89" fmla="*/ 174 h 400"/>
                  <a:gd name="T90" fmla="*/ 192 w 400"/>
                  <a:gd name="T91" fmla="*/ 160 h 400"/>
                  <a:gd name="T92" fmla="*/ 198 w 400"/>
                  <a:gd name="T93" fmla="*/ 154 h 400"/>
                  <a:gd name="T94" fmla="*/ 210 w 400"/>
                  <a:gd name="T95" fmla="*/ 144 h 400"/>
                  <a:gd name="T96" fmla="*/ 226 w 400"/>
                  <a:gd name="T97" fmla="*/ 142 h 400"/>
                  <a:gd name="T98" fmla="*/ 240 w 400"/>
                  <a:gd name="T99" fmla="*/ 144 h 400"/>
                  <a:gd name="T100" fmla="*/ 254 w 400"/>
                  <a:gd name="T101" fmla="*/ 154 h 400"/>
                  <a:gd name="T102" fmla="*/ 260 w 400"/>
                  <a:gd name="T103" fmla="*/ 160 h 400"/>
                  <a:gd name="T104" fmla="*/ 264 w 400"/>
                  <a:gd name="T105" fmla="*/ 174 h 400"/>
                  <a:gd name="T106" fmla="*/ 264 w 400"/>
                  <a:gd name="T107" fmla="*/ 190 h 400"/>
                  <a:gd name="T108" fmla="*/ 260 w 400"/>
                  <a:gd name="T109" fmla="*/ 204 h 400"/>
                  <a:gd name="T110" fmla="*/ 254 w 400"/>
                  <a:gd name="T111" fmla="*/ 210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00" h="400">
                    <a:moveTo>
                      <a:pt x="392" y="8"/>
                    </a:moveTo>
                    <a:lnTo>
                      <a:pt x="392" y="8"/>
                    </a:lnTo>
                    <a:lnTo>
                      <a:pt x="388" y="4"/>
                    </a:lnTo>
                    <a:lnTo>
                      <a:pt x="380" y="2"/>
                    </a:lnTo>
                    <a:lnTo>
                      <a:pt x="372" y="0"/>
                    </a:lnTo>
                    <a:lnTo>
                      <a:pt x="360" y="0"/>
                    </a:lnTo>
                    <a:lnTo>
                      <a:pt x="334" y="4"/>
                    </a:lnTo>
                    <a:lnTo>
                      <a:pt x="304" y="12"/>
                    </a:lnTo>
                    <a:lnTo>
                      <a:pt x="270" y="28"/>
                    </a:lnTo>
                    <a:lnTo>
                      <a:pt x="234" y="46"/>
                    </a:lnTo>
                    <a:lnTo>
                      <a:pt x="216" y="58"/>
                    </a:lnTo>
                    <a:lnTo>
                      <a:pt x="198" y="72"/>
                    </a:lnTo>
                    <a:lnTo>
                      <a:pt x="182" y="86"/>
                    </a:lnTo>
                    <a:lnTo>
                      <a:pt x="164" y="102"/>
                    </a:lnTo>
                    <a:lnTo>
                      <a:pt x="116" y="150"/>
                    </a:lnTo>
                    <a:lnTo>
                      <a:pt x="116" y="150"/>
                    </a:lnTo>
                    <a:lnTo>
                      <a:pt x="112" y="152"/>
                    </a:lnTo>
                    <a:lnTo>
                      <a:pt x="108" y="152"/>
                    </a:lnTo>
                    <a:lnTo>
                      <a:pt x="108" y="152"/>
                    </a:lnTo>
                    <a:lnTo>
                      <a:pt x="82" y="152"/>
                    </a:lnTo>
                    <a:lnTo>
                      <a:pt x="56" y="154"/>
                    </a:lnTo>
                    <a:lnTo>
                      <a:pt x="30" y="162"/>
                    </a:lnTo>
                    <a:lnTo>
                      <a:pt x="4" y="174"/>
                    </a:lnTo>
                    <a:lnTo>
                      <a:pt x="4" y="174"/>
                    </a:lnTo>
                    <a:lnTo>
                      <a:pt x="0" y="180"/>
                    </a:lnTo>
                    <a:lnTo>
                      <a:pt x="0" y="186"/>
                    </a:lnTo>
                    <a:lnTo>
                      <a:pt x="2" y="192"/>
                    </a:lnTo>
                    <a:lnTo>
                      <a:pt x="8" y="194"/>
                    </a:lnTo>
                    <a:lnTo>
                      <a:pt x="8" y="194"/>
                    </a:lnTo>
                    <a:lnTo>
                      <a:pt x="26" y="198"/>
                    </a:lnTo>
                    <a:lnTo>
                      <a:pt x="44" y="202"/>
                    </a:lnTo>
                    <a:lnTo>
                      <a:pt x="62" y="208"/>
                    </a:lnTo>
                    <a:lnTo>
                      <a:pt x="78" y="216"/>
                    </a:lnTo>
                    <a:lnTo>
                      <a:pt x="94" y="226"/>
                    </a:lnTo>
                    <a:lnTo>
                      <a:pt x="110" y="236"/>
                    </a:lnTo>
                    <a:lnTo>
                      <a:pt x="124" y="248"/>
                    </a:lnTo>
                    <a:lnTo>
                      <a:pt x="138" y="260"/>
                    </a:lnTo>
                    <a:lnTo>
                      <a:pt x="138" y="260"/>
                    </a:lnTo>
                    <a:lnTo>
                      <a:pt x="152" y="276"/>
                    </a:lnTo>
                    <a:lnTo>
                      <a:pt x="164" y="290"/>
                    </a:lnTo>
                    <a:lnTo>
                      <a:pt x="174" y="306"/>
                    </a:lnTo>
                    <a:lnTo>
                      <a:pt x="184" y="322"/>
                    </a:lnTo>
                    <a:lnTo>
                      <a:pt x="190" y="338"/>
                    </a:lnTo>
                    <a:lnTo>
                      <a:pt x="196" y="356"/>
                    </a:lnTo>
                    <a:lnTo>
                      <a:pt x="202" y="374"/>
                    </a:lnTo>
                    <a:lnTo>
                      <a:pt x="206" y="392"/>
                    </a:lnTo>
                    <a:lnTo>
                      <a:pt x="206" y="392"/>
                    </a:lnTo>
                    <a:lnTo>
                      <a:pt x="208" y="398"/>
                    </a:lnTo>
                    <a:lnTo>
                      <a:pt x="214" y="400"/>
                    </a:lnTo>
                    <a:lnTo>
                      <a:pt x="220" y="400"/>
                    </a:lnTo>
                    <a:lnTo>
                      <a:pt x="224" y="394"/>
                    </a:lnTo>
                    <a:lnTo>
                      <a:pt x="224" y="394"/>
                    </a:lnTo>
                    <a:lnTo>
                      <a:pt x="238" y="370"/>
                    </a:lnTo>
                    <a:lnTo>
                      <a:pt x="244" y="344"/>
                    </a:lnTo>
                    <a:lnTo>
                      <a:pt x="248" y="318"/>
                    </a:lnTo>
                    <a:lnTo>
                      <a:pt x="248" y="292"/>
                    </a:lnTo>
                    <a:lnTo>
                      <a:pt x="248" y="292"/>
                    </a:lnTo>
                    <a:lnTo>
                      <a:pt x="248" y="286"/>
                    </a:lnTo>
                    <a:lnTo>
                      <a:pt x="250" y="282"/>
                    </a:lnTo>
                    <a:lnTo>
                      <a:pt x="298" y="236"/>
                    </a:lnTo>
                    <a:lnTo>
                      <a:pt x="298" y="236"/>
                    </a:lnTo>
                    <a:lnTo>
                      <a:pt x="314" y="218"/>
                    </a:lnTo>
                    <a:lnTo>
                      <a:pt x="328" y="200"/>
                    </a:lnTo>
                    <a:lnTo>
                      <a:pt x="342" y="184"/>
                    </a:lnTo>
                    <a:lnTo>
                      <a:pt x="354" y="166"/>
                    </a:lnTo>
                    <a:lnTo>
                      <a:pt x="372" y="130"/>
                    </a:lnTo>
                    <a:lnTo>
                      <a:pt x="386" y="96"/>
                    </a:lnTo>
                    <a:lnTo>
                      <a:pt x="396" y="66"/>
                    </a:lnTo>
                    <a:lnTo>
                      <a:pt x="400" y="40"/>
                    </a:lnTo>
                    <a:lnTo>
                      <a:pt x="400" y="28"/>
                    </a:lnTo>
                    <a:lnTo>
                      <a:pt x="398" y="20"/>
                    </a:lnTo>
                    <a:lnTo>
                      <a:pt x="396" y="12"/>
                    </a:lnTo>
                    <a:lnTo>
                      <a:pt x="392" y="8"/>
                    </a:lnTo>
                    <a:lnTo>
                      <a:pt x="392" y="8"/>
                    </a:lnTo>
                    <a:close/>
                    <a:moveTo>
                      <a:pt x="254" y="210"/>
                    </a:moveTo>
                    <a:lnTo>
                      <a:pt x="254" y="210"/>
                    </a:lnTo>
                    <a:lnTo>
                      <a:pt x="248" y="214"/>
                    </a:lnTo>
                    <a:lnTo>
                      <a:pt x="240" y="218"/>
                    </a:lnTo>
                    <a:lnTo>
                      <a:pt x="234" y="220"/>
                    </a:lnTo>
                    <a:lnTo>
                      <a:pt x="226" y="222"/>
                    </a:lnTo>
                    <a:lnTo>
                      <a:pt x="218" y="220"/>
                    </a:lnTo>
                    <a:lnTo>
                      <a:pt x="210" y="218"/>
                    </a:lnTo>
                    <a:lnTo>
                      <a:pt x="204" y="214"/>
                    </a:lnTo>
                    <a:lnTo>
                      <a:pt x="198" y="210"/>
                    </a:lnTo>
                    <a:lnTo>
                      <a:pt x="198" y="210"/>
                    </a:lnTo>
                    <a:lnTo>
                      <a:pt x="192" y="204"/>
                    </a:lnTo>
                    <a:lnTo>
                      <a:pt x="188" y="196"/>
                    </a:lnTo>
                    <a:lnTo>
                      <a:pt x="186" y="190"/>
                    </a:lnTo>
                    <a:lnTo>
                      <a:pt x="186" y="182"/>
                    </a:lnTo>
                    <a:lnTo>
                      <a:pt x="186" y="174"/>
                    </a:lnTo>
                    <a:lnTo>
                      <a:pt x="188" y="166"/>
                    </a:lnTo>
                    <a:lnTo>
                      <a:pt x="192" y="160"/>
                    </a:lnTo>
                    <a:lnTo>
                      <a:pt x="198" y="154"/>
                    </a:lnTo>
                    <a:lnTo>
                      <a:pt x="198" y="154"/>
                    </a:lnTo>
                    <a:lnTo>
                      <a:pt x="204" y="148"/>
                    </a:lnTo>
                    <a:lnTo>
                      <a:pt x="210" y="144"/>
                    </a:lnTo>
                    <a:lnTo>
                      <a:pt x="218" y="142"/>
                    </a:lnTo>
                    <a:lnTo>
                      <a:pt x="226" y="142"/>
                    </a:lnTo>
                    <a:lnTo>
                      <a:pt x="234" y="142"/>
                    </a:lnTo>
                    <a:lnTo>
                      <a:pt x="240" y="144"/>
                    </a:lnTo>
                    <a:lnTo>
                      <a:pt x="248" y="148"/>
                    </a:lnTo>
                    <a:lnTo>
                      <a:pt x="254" y="154"/>
                    </a:lnTo>
                    <a:lnTo>
                      <a:pt x="254" y="154"/>
                    </a:lnTo>
                    <a:lnTo>
                      <a:pt x="260" y="160"/>
                    </a:lnTo>
                    <a:lnTo>
                      <a:pt x="262" y="166"/>
                    </a:lnTo>
                    <a:lnTo>
                      <a:pt x="264" y="174"/>
                    </a:lnTo>
                    <a:lnTo>
                      <a:pt x="266" y="182"/>
                    </a:lnTo>
                    <a:lnTo>
                      <a:pt x="264" y="190"/>
                    </a:lnTo>
                    <a:lnTo>
                      <a:pt x="262" y="196"/>
                    </a:lnTo>
                    <a:lnTo>
                      <a:pt x="260" y="204"/>
                    </a:lnTo>
                    <a:lnTo>
                      <a:pt x="254" y="210"/>
                    </a:lnTo>
                    <a:lnTo>
                      <a:pt x="254" y="2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404066"/>
                  </a:solidFill>
                </a:endParaRPr>
              </a:p>
            </p:txBody>
          </p:sp>
        </p:grpSp>
        <p:pic>
          <p:nvPicPr>
            <p:cNvPr id="116" name="图形 115" descr="剪贴板">
              <a:extLst>
                <a:ext uri="{FF2B5EF4-FFF2-40B4-BE49-F238E27FC236}">
                  <a16:creationId xmlns:a16="http://schemas.microsoft.com/office/drawing/2014/main" id="{01C491A5-DF7F-42EC-B77F-26BC801F291E}"/>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778596" y="4892641"/>
              <a:ext cx="638884" cy="602295"/>
            </a:xfrm>
            <a:prstGeom prst="rect">
              <a:avLst/>
            </a:prstGeom>
          </p:spPr>
        </p:pic>
      </p:grpSp>
    </p:spTree>
    <p:custDataLst>
      <p:tags r:id="rId1"/>
    </p:custDataLst>
    <p:extLst>
      <p:ext uri="{BB962C8B-B14F-4D97-AF65-F5344CB8AC3E}">
        <p14:creationId xmlns:p14="http://schemas.microsoft.com/office/powerpoint/2010/main" val="381463148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a:extLst>
              <a:ext uri="{FF2B5EF4-FFF2-40B4-BE49-F238E27FC236}">
                <a16:creationId xmlns:a16="http://schemas.microsoft.com/office/drawing/2014/main" id="{701F2FEC-3335-4DCF-A927-05EC1EF3C066}"/>
              </a:ext>
            </a:extLst>
          </p:cNvPr>
          <p:cNvGrpSpPr/>
          <p:nvPr/>
        </p:nvGrpSpPr>
        <p:grpSpPr>
          <a:xfrm>
            <a:off x="935559" y="2274889"/>
            <a:ext cx="6354241" cy="3895507"/>
            <a:chOff x="2103959" y="1411288"/>
            <a:chExt cx="7784086" cy="4981577"/>
          </a:xfrm>
        </p:grpSpPr>
        <p:sp>
          <p:nvSpPr>
            <p:cNvPr id="3" name="矩形 9"/>
            <p:cNvSpPr>
              <a:spLocks noChangeArrowheads="1"/>
            </p:cNvSpPr>
            <p:nvPr/>
          </p:nvSpPr>
          <p:spPr bwMode="auto">
            <a:xfrm>
              <a:off x="2103959" y="1411288"/>
              <a:ext cx="1034915" cy="1035050"/>
            </a:xfrm>
            <a:prstGeom prst="rect">
              <a:avLst/>
            </a:prstGeom>
            <a:solidFill>
              <a:schemeClr val="tx2"/>
            </a:solidFill>
            <a:ln>
              <a:noFill/>
            </a:ln>
          </p:spPr>
          <p:txBody>
            <a:bodyPr anchor="ctr"/>
            <a:lstStyle/>
            <a:p>
              <a:pPr algn="ctr">
                <a:defRPr/>
              </a:pPr>
              <a:r>
                <a:rPr lang="en-US" altLang="zh-CN" sz="2303" dirty="0">
                  <a:solidFill>
                    <a:schemeClr val="bg1"/>
                  </a:solidFill>
                  <a:latin typeface="+mn-ea"/>
                  <a:cs typeface="+mn-ea"/>
                  <a:sym typeface="微软雅黑" pitchFamily="34" charset="-122"/>
                </a:rPr>
                <a:t>A</a:t>
              </a:r>
              <a:endParaRPr lang="zh-CN" altLang="zh-CN" sz="2303" dirty="0">
                <a:solidFill>
                  <a:schemeClr val="bg1"/>
                </a:solidFill>
                <a:latin typeface="+mn-ea"/>
                <a:cs typeface="+mn-ea"/>
                <a:sym typeface="微软雅黑" pitchFamily="34" charset="-122"/>
              </a:endParaRPr>
            </a:p>
          </p:txBody>
        </p:sp>
        <p:sp>
          <p:nvSpPr>
            <p:cNvPr id="4" name="矩形 24"/>
            <p:cNvSpPr>
              <a:spLocks noChangeArrowheads="1"/>
            </p:cNvSpPr>
            <p:nvPr/>
          </p:nvSpPr>
          <p:spPr bwMode="auto">
            <a:xfrm>
              <a:off x="2311893" y="1597027"/>
              <a:ext cx="7576152" cy="1249363"/>
            </a:xfrm>
            <a:prstGeom prst="rect">
              <a:avLst/>
            </a:prstGeom>
            <a:noFill/>
            <a:ln w="19050" cap="flat" cmpd="sng">
              <a:solidFill>
                <a:schemeClr val="tx2"/>
              </a:solidFill>
              <a:miter lim="800000"/>
            </a:ln>
            <a:extLst>
              <a:ext uri="{909E8E84-426E-40DD-AFC4-6F175D3DCCD1}">
                <a14:hiddenFill xmlns:a14="http://schemas.microsoft.com/office/drawing/2010/main">
                  <a:solidFill>
                    <a:srgbClr val="FFFFFF"/>
                  </a:solidFill>
                </a14:hiddenFill>
              </a:ext>
            </a:extLst>
          </p:spPr>
          <p:txBody>
            <a:bodyPr anchor="ctr"/>
            <a:lstStyle/>
            <a:p>
              <a:pPr algn="ctr">
                <a:defRPr/>
              </a:pPr>
              <a:endParaRPr lang="zh-CN" altLang="zh-CN" sz="2303">
                <a:latin typeface="+mn-ea"/>
                <a:cs typeface="+mn-ea"/>
                <a:sym typeface="微软雅黑" pitchFamily="34" charset="-122"/>
              </a:endParaRPr>
            </a:p>
          </p:txBody>
        </p:sp>
        <p:sp>
          <p:nvSpPr>
            <p:cNvPr id="8" name="矩形 30"/>
            <p:cNvSpPr>
              <a:spLocks noChangeArrowheads="1"/>
            </p:cNvSpPr>
            <p:nvPr/>
          </p:nvSpPr>
          <p:spPr bwMode="auto">
            <a:xfrm>
              <a:off x="2103959" y="3184525"/>
              <a:ext cx="1034915" cy="1035050"/>
            </a:xfrm>
            <a:prstGeom prst="rect">
              <a:avLst/>
            </a:prstGeom>
            <a:solidFill>
              <a:schemeClr val="accent1"/>
            </a:solidFill>
            <a:ln>
              <a:noFill/>
            </a:ln>
          </p:spPr>
          <p:txBody>
            <a:bodyPr anchor="ctr"/>
            <a:lstStyle/>
            <a:p>
              <a:pPr algn="ctr">
                <a:defRPr/>
              </a:pPr>
              <a:r>
                <a:rPr lang="en-US" altLang="zh-CN" sz="2303" dirty="0">
                  <a:solidFill>
                    <a:schemeClr val="bg1"/>
                  </a:solidFill>
                  <a:latin typeface="+mn-ea"/>
                  <a:cs typeface="+mn-ea"/>
                  <a:sym typeface="微软雅黑" pitchFamily="34" charset="-122"/>
                </a:rPr>
                <a:t>B</a:t>
              </a:r>
              <a:endParaRPr lang="zh-CN" altLang="zh-CN" sz="2303" dirty="0">
                <a:solidFill>
                  <a:schemeClr val="bg1"/>
                </a:solidFill>
                <a:latin typeface="+mn-ea"/>
                <a:cs typeface="+mn-ea"/>
                <a:sym typeface="微软雅黑" pitchFamily="34" charset="-122"/>
              </a:endParaRPr>
            </a:p>
          </p:txBody>
        </p:sp>
        <p:sp>
          <p:nvSpPr>
            <p:cNvPr id="9" name="矩形 31"/>
            <p:cNvSpPr>
              <a:spLocks noChangeArrowheads="1"/>
            </p:cNvSpPr>
            <p:nvPr/>
          </p:nvSpPr>
          <p:spPr bwMode="auto">
            <a:xfrm>
              <a:off x="2311893" y="3370263"/>
              <a:ext cx="7576152" cy="1249362"/>
            </a:xfrm>
            <a:prstGeom prst="rect">
              <a:avLst/>
            </a:prstGeom>
            <a:noFill/>
            <a:ln w="19050" cap="flat" cmpd="sng">
              <a:solidFill>
                <a:schemeClr val="accent1"/>
              </a:solidFill>
              <a:miter lim="800000"/>
            </a:ln>
            <a:extLst>
              <a:ext uri="{909E8E84-426E-40DD-AFC4-6F175D3DCCD1}">
                <a14:hiddenFill xmlns:a14="http://schemas.microsoft.com/office/drawing/2010/main">
                  <a:solidFill>
                    <a:srgbClr val="FFFFFF"/>
                  </a:solidFill>
                </a14:hiddenFill>
              </a:ext>
            </a:extLst>
          </p:spPr>
          <p:txBody>
            <a:bodyPr anchor="ctr"/>
            <a:lstStyle/>
            <a:p>
              <a:pPr algn="ctr">
                <a:defRPr/>
              </a:pPr>
              <a:endParaRPr lang="zh-CN" altLang="zh-CN" sz="2303">
                <a:latin typeface="+mn-ea"/>
                <a:cs typeface="+mn-ea"/>
                <a:sym typeface="微软雅黑" pitchFamily="34" charset="-122"/>
              </a:endParaRPr>
            </a:p>
          </p:txBody>
        </p:sp>
        <p:sp>
          <p:nvSpPr>
            <p:cNvPr id="10" name="矩形 32"/>
            <p:cNvSpPr>
              <a:spLocks noChangeArrowheads="1"/>
            </p:cNvSpPr>
            <p:nvPr/>
          </p:nvSpPr>
          <p:spPr bwMode="auto">
            <a:xfrm>
              <a:off x="3245223" y="3702050"/>
              <a:ext cx="6507903" cy="702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30000"/>
                </a:lnSpc>
              </a:pPr>
              <a:r>
                <a:rPr lang="zh-CN" altLang="en-US" sz="1200" kern="3000" spc="31" dirty="0">
                  <a:solidFill>
                    <a:schemeClr val="tx1">
                      <a:lumMod val="50000"/>
                      <a:lumOff val="50000"/>
                    </a:schemeClr>
                  </a:solidFill>
                  <a:latin typeface="+mj-ea"/>
                  <a:ea typeface="+mj-ea"/>
                </a:rPr>
                <a:t>报考省级示范高中志愿和报考特长招生、自主招生的考试综合素质必须为</a:t>
              </a:r>
              <a:r>
                <a:rPr lang="en-US" altLang="zh-CN" sz="1200" kern="3000" spc="31" dirty="0">
                  <a:solidFill>
                    <a:schemeClr val="tx1">
                      <a:lumMod val="50000"/>
                      <a:lumOff val="50000"/>
                    </a:schemeClr>
                  </a:solidFill>
                  <a:latin typeface="+mj-ea"/>
                  <a:ea typeface="+mj-ea"/>
                </a:rPr>
                <a:t>B</a:t>
              </a:r>
              <a:r>
                <a:rPr lang="zh-CN" altLang="en-US" sz="1200" kern="3000" spc="31" dirty="0">
                  <a:solidFill>
                    <a:schemeClr val="tx1">
                      <a:lumMod val="50000"/>
                      <a:lumOff val="50000"/>
                    </a:schemeClr>
                  </a:solidFill>
                  <a:latin typeface="+mj-ea"/>
                  <a:ea typeface="+mj-ea"/>
                </a:rPr>
                <a:t>等级</a:t>
              </a:r>
              <a:endParaRPr lang="en-US" altLang="zh-CN" sz="1200" kern="3000" spc="31" dirty="0">
                <a:solidFill>
                  <a:schemeClr val="tx1">
                    <a:lumMod val="50000"/>
                    <a:lumOff val="50000"/>
                  </a:schemeClr>
                </a:solidFill>
                <a:latin typeface="+mj-ea"/>
                <a:ea typeface="+mj-ea"/>
              </a:endParaRPr>
            </a:p>
          </p:txBody>
        </p:sp>
        <p:sp>
          <p:nvSpPr>
            <p:cNvPr id="12" name="矩形 37"/>
            <p:cNvSpPr>
              <a:spLocks noChangeArrowheads="1"/>
            </p:cNvSpPr>
            <p:nvPr/>
          </p:nvSpPr>
          <p:spPr bwMode="auto">
            <a:xfrm>
              <a:off x="2103959" y="4957763"/>
              <a:ext cx="1034915" cy="1035050"/>
            </a:xfrm>
            <a:prstGeom prst="rect">
              <a:avLst/>
            </a:prstGeom>
            <a:solidFill>
              <a:schemeClr val="accent2"/>
            </a:solidFill>
            <a:ln>
              <a:noFill/>
            </a:ln>
          </p:spPr>
          <p:txBody>
            <a:bodyPr anchor="ctr"/>
            <a:lstStyle/>
            <a:p>
              <a:pPr algn="ctr">
                <a:defRPr/>
              </a:pPr>
              <a:r>
                <a:rPr lang="en-US" altLang="zh-CN" sz="2303" dirty="0">
                  <a:solidFill>
                    <a:schemeClr val="bg1"/>
                  </a:solidFill>
                  <a:latin typeface="+mn-ea"/>
                  <a:cs typeface="+mn-ea"/>
                  <a:sym typeface="微软雅黑" pitchFamily="34" charset="-122"/>
                </a:rPr>
                <a:t>C</a:t>
              </a:r>
              <a:endParaRPr lang="zh-CN" altLang="zh-CN" sz="2303" dirty="0">
                <a:solidFill>
                  <a:schemeClr val="bg1"/>
                </a:solidFill>
                <a:latin typeface="+mn-ea"/>
                <a:cs typeface="+mn-ea"/>
                <a:sym typeface="微软雅黑" pitchFamily="34" charset="-122"/>
              </a:endParaRPr>
            </a:p>
          </p:txBody>
        </p:sp>
        <p:sp>
          <p:nvSpPr>
            <p:cNvPr id="13" name="矩形 38"/>
            <p:cNvSpPr>
              <a:spLocks noChangeArrowheads="1"/>
            </p:cNvSpPr>
            <p:nvPr/>
          </p:nvSpPr>
          <p:spPr bwMode="auto">
            <a:xfrm>
              <a:off x="2311893" y="5143502"/>
              <a:ext cx="7576152" cy="1249363"/>
            </a:xfrm>
            <a:prstGeom prst="rect">
              <a:avLst/>
            </a:prstGeom>
            <a:noFill/>
            <a:ln w="19050" cap="flat" cmpd="sng">
              <a:solidFill>
                <a:schemeClr val="accent2"/>
              </a:solidFill>
              <a:miter lim="800000"/>
            </a:ln>
            <a:extLst>
              <a:ext uri="{909E8E84-426E-40DD-AFC4-6F175D3DCCD1}">
                <a14:hiddenFill xmlns:a14="http://schemas.microsoft.com/office/drawing/2010/main">
                  <a:solidFill>
                    <a:srgbClr val="FFFFFF"/>
                  </a:solidFill>
                </a14:hiddenFill>
              </a:ext>
            </a:extLst>
          </p:spPr>
          <p:txBody>
            <a:bodyPr anchor="ctr"/>
            <a:lstStyle/>
            <a:p>
              <a:pPr algn="ctr">
                <a:defRPr/>
              </a:pPr>
              <a:endParaRPr lang="zh-CN" altLang="zh-CN" sz="2303">
                <a:latin typeface="+mn-ea"/>
                <a:cs typeface="+mn-ea"/>
                <a:sym typeface="微软雅黑" pitchFamily="34" charset="-122"/>
              </a:endParaRPr>
            </a:p>
          </p:txBody>
        </p:sp>
        <p:sp>
          <p:nvSpPr>
            <p:cNvPr id="14" name="矩形 39"/>
            <p:cNvSpPr>
              <a:spLocks noChangeArrowheads="1"/>
            </p:cNvSpPr>
            <p:nvPr/>
          </p:nvSpPr>
          <p:spPr bwMode="auto">
            <a:xfrm>
              <a:off x="3245223" y="5451477"/>
              <a:ext cx="6507903" cy="395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30000"/>
                </a:lnSpc>
              </a:pPr>
              <a:r>
                <a:rPr lang="zh-CN" altLang="en-US" sz="1200" kern="3000" spc="31" dirty="0">
                  <a:solidFill>
                    <a:schemeClr val="tx1">
                      <a:lumMod val="50000"/>
                      <a:lumOff val="50000"/>
                    </a:schemeClr>
                  </a:solidFill>
                  <a:latin typeface="+mj-ea"/>
                  <a:ea typeface="+mj-ea"/>
                </a:rPr>
                <a:t>报考其余高中志愿综合素质评价必须达到</a:t>
              </a:r>
              <a:r>
                <a:rPr lang="en-US" altLang="zh-CN" sz="1200" kern="3000" spc="31" dirty="0">
                  <a:solidFill>
                    <a:schemeClr val="tx1">
                      <a:lumMod val="50000"/>
                      <a:lumOff val="50000"/>
                    </a:schemeClr>
                  </a:solidFill>
                  <a:latin typeface="+mj-ea"/>
                  <a:ea typeface="+mj-ea"/>
                </a:rPr>
                <a:t>C</a:t>
              </a:r>
              <a:r>
                <a:rPr lang="zh-CN" altLang="en-US" sz="1200" kern="3000" spc="31" dirty="0">
                  <a:solidFill>
                    <a:schemeClr val="tx1">
                      <a:lumMod val="50000"/>
                      <a:lumOff val="50000"/>
                    </a:schemeClr>
                  </a:solidFill>
                  <a:latin typeface="+mj-ea"/>
                  <a:ea typeface="+mj-ea"/>
                </a:rPr>
                <a:t>等级以上</a:t>
              </a:r>
              <a:endParaRPr lang="en-US" altLang="zh-CN" sz="1200" kern="3000" spc="31" dirty="0">
                <a:solidFill>
                  <a:schemeClr val="tx1">
                    <a:lumMod val="50000"/>
                    <a:lumOff val="50000"/>
                  </a:schemeClr>
                </a:solidFill>
                <a:latin typeface="+mj-ea"/>
                <a:ea typeface="+mj-ea"/>
              </a:endParaRPr>
            </a:p>
          </p:txBody>
        </p:sp>
        <p:sp>
          <p:nvSpPr>
            <p:cNvPr id="18" name="矩形 32">
              <a:extLst>
                <a:ext uri="{FF2B5EF4-FFF2-40B4-BE49-F238E27FC236}">
                  <a16:creationId xmlns:a16="http://schemas.microsoft.com/office/drawing/2014/main" id="{D40040F1-C654-481E-B203-5F935D8C7315}"/>
                </a:ext>
              </a:extLst>
            </p:cNvPr>
            <p:cNvSpPr>
              <a:spLocks noChangeArrowheads="1"/>
            </p:cNvSpPr>
            <p:nvPr/>
          </p:nvSpPr>
          <p:spPr bwMode="auto">
            <a:xfrm>
              <a:off x="3275382" y="1870638"/>
              <a:ext cx="6507903" cy="702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30000"/>
                </a:lnSpc>
              </a:pPr>
              <a:r>
                <a:rPr lang="zh-CN" altLang="en-US" sz="1200" kern="3000" spc="31" dirty="0">
                  <a:solidFill>
                    <a:schemeClr val="tx1">
                      <a:lumMod val="50000"/>
                      <a:lumOff val="50000"/>
                    </a:schemeClr>
                  </a:solidFill>
                  <a:latin typeface="+mj-ea"/>
                  <a:ea typeface="+mj-ea"/>
                </a:rPr>
                <a:t>报考省级示范高中“定向切块”志愿的考试，其综合素质评价必须达到</a:t>
              </a:r>
              <a:r>
                <a:rPr lang="en-US" altLang="zh-CN" sz="1200" kern="3000" spc="31" dirty="0">
                  <a:solidFill>
                    <a:schemeClr val="tx1">
                      <a:lumMod val="50000"/>
                      <a:lumOff val="50000"/>
                    </a:schemeClr>
                  </a:solidFill>
                  <a:latin typeface="+mj-ea"/>
                  <a:ea typeface="+mj-ea"/>
                </a:rPr>
                <a:t>A</a:t>
              </a:r>
              <a:r>
                <a:rPr lang="zh-CN" altLang="en-US" sz="1200" kern="3000" spc="31" dirty="0">
                  <a:solidFill>
                    <a:schemeClr val="tx1">
                      <a:lumMod val="50000"/>
                      <a:lumOff val="50000"/>
                    </a:schemeClr>
                  </a:solidFill>
                  <a:latin typeface="+mj-ea"/>
                  <a:ea typeface="+mj-ea"/>
                </a:rPr>
                <a:t>等级</a:t>
              </a:r>
              <a:endParaRPr lang="en-US" altLang="zh-CN" sz="1200" kern="3000" spc="31" dirty="0">
                <a:solidFill>
                  <a:schemeClr val="tx1">
                    <a:lumMod val="50000"/>
                    <a:lumOff val="50000"/>
                  </a:schemeClr>
                </a:solidFill>
                <a:latin typeface="+mj-ea"/>
                <a:ea typeface="+mj-ea"/>
              </a:endParaRPr>
            </a:p>
          </p:txBody>
        </p:sp>
      </p:grpSp>
      <p:sp>
        <p:nvSpPr>
          <p:cNvPr id="2" name="标题 1"/>
          <p:cNvSpPr>
            <a:spLocks noGrp="1"/>
          </p:cNvSpPr>
          <p:nvPr>
            <p:ph type="title"/>
          </p:nvPr>
        </p:nvSpPr>
        <p:spPr/>
        <p:txBody>
          <a:bodyPr/>
          <a:lstStyle/>
          <a:p>
            <a:r>
              <a:rPr lang="zh-CN" altLang="en-US" dirty="0"/>
              <a:t>中考改革变化</a:t>
            </a:r>
            <a:r>
              <a:rPr lang="en-US" altLang="zh-CN" dirty="0"/>
              <a:t>——</a:t>
            </a:r>
            <a:r>
              <a:rPr lang="zh-CN" altLang="en-US" dirty="0"/>
              <a:t>综合素质评价运用</a:t>
            </a:r>
            <a:endParaRPr lang="zh-CN" altLang="en-US" dirty="0">
              <a:ea typeface="+mn-ea"/>
              <a:cs typeface="+mn-ea"/>
            </a:endParaRPr>
          </a:p>
        </p:txBody>
      </p:sp>
      <p:sp>
        <p:nvSpPr>
          <p:cNvPr id="17" name="文本框 16">
            <a:extLst>
              <a:ext uri="{FF2B5EF4-FFF2-40B4-BE49-F238E27FC236}">
                <a16:creationId xmlns:a16="http://schemas.microsoft.com/office/drawing/2014/main" id="{B485C998-453E-4179-A0BD-F0DCCE775BE5}"/>
              </a:ext>
            </a:extLst>
          </p:cNvPr>
          <p:cNvSpPr txBox="1"/>
          <p:nvPr/>
        </p:nvSpPr>
        <p:spPr>
          <a:xfrm>
            <a:off x="528358" y="1739899"/>
            <a:ext cx="1537600" cy="400110"/>
          </a:xfrm>
          <a:prstGeom prst="rect">
            <a:avLst/>
          </a:prstGeom>
          <a:noFill/>
        </p:spPr>
        <p:txBody>
          <a:bodyPr wrap="none" rtlCol="0">
            <a:spAutoFit/>
          </a:bodyPr>
          <a:lstStyle/>
          <a:p>
            <a:r>
              <a:rPr lang="zh-CN" altLang="en-US" sz="2000" dirty="0">
                <a:solidFill>
                  <a:srgbClr val="1F8B71"/>
                </a:solidFill>
                <a:latin typeface="+mn-ea"/>
              </a:rPr>
              <a:t>以眉山为例</a:t>
            </a:r>
            <a:r>
              <a:rPr lang="en-US" altLang="zh-CN" sz="2000" dirty="0">
                <a:solidFill>
                  <a:srgbClr val="1F8B71"/>
                </a:solidFill>
                <a:latin typeface="+mn-ea"/>
              </a:rPr>
              <a:t>:</a:t>
            </a:r>
            <a:endParaRPr lang="zh-CN" altLang="en-US" sz="2000" dirty="0">
              <a:solidFill>
                <a:srgbClr val="1F8B71"/>
              </a:solidFill>
              <a:latin typeface="+mn-ea"/>
            </a:endParaRPr>
          </a:p>
        </p:txBody>
      </p:sp>
      <p:sp>
        <p:nvSpPr>
          <p:cNvPr id="19" name="矩形: 圆角 18">
            <a:extLst>
              <a:ext uri="{FF2B5EF4-FFF2-40B4-BE49-F238E27FC236}">
                <a16:creationId xmlns:a16="http://schemas.microsoft.com/office/drawing/2014/main" id="{41982EA2-5460-465C-AB4B-5F783EF1693B}"/>
              </a:ext>
            </a:extLst>
          </p:cNvPr>
          <p:cNvSpPr/>
          <p:nvPr/>
        </p:nvSpPr>
        <p:spPr>
          <a:xfrm>
            <a:off x="8094201" y="2411392"/>
            <a:ext cx="2514600" cy="3702638"/>
          </a:xfrm>
          <a:prstGeom prst="roundRect">
            <a:avLst>
              <a:gd name="adj" fmla="val 29798"/>
            </a:avLst>
          </a:prstGeom>
          <a:solidFill>
            <a:schemeClr val="bg1"/>
          </a:solidFill>
          <a:ln w="28575">
            <a:solidFill>
              <a:schemeClr val="bg2">
                <a:lumMod val="75000"/>
              </a:schemeClr>
            </a:solidFill>
            <a:prstDash val="sysDot"/>
          </a:ln>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注：“定向切块”</a:t>
            </a:r>
            <a:endParaRPr lang="en-US" altLang="zh-CN" dirty="0">
              <a:solidFill>
                <a:schemeClr val="tx1"/>
              </a:solidFill>
            </a:endParaRPr>
          </a:p>
          <a:p>
            <a:pPr indent="457200">
              <a:spcBef>
                <a:spcPts val="2400"/>
              </a:spcBef>
            </a:pPr>
            <a:r>
              <a:rPr lang="zh-CN" altLang="zh-CN" dirty="0">
                <a:solidFill>
                  <a:schemeClr val="bg1">
                    <a:lumMod val="50000"/>
                  </a:schemeClr>
                </a:solidFill>
              </a:rPr>
              <a:t>一种分配方案，将按辖区内初中毕业生人数平均分配到每一所中学，并逐步扩大这类学校招生人数比例缓解择校压力和过度竞争。</a:t>
            </a:r>
            <a:endParaRPr lang="zh-CN" altLang="en-US" dirty="0">
              <a:solidFill>
                <a:schemeClr val="bg1">
                  <a:lumMod val="50000"/>
                </a:schemeClr>
              </a:solidFill>
            </a:endParaRPr>
          </a:p>
        </p:txBody>
      </p:sp>
    </p:spTree>
    <p:extLst>
      <p:ext uri="{BB962C8B-B14F-4D97-AF65-F5344CB8AC3E}">
        <p14:creationId xmlns:p14="http://schemas.microsoft.com/office/powerpoint/2010/main" val="351550817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Freeform 7"/>
          <p:cNvSpPr/>
          <p:nvPr/>
        </p:nvSpPr>
        <p:spPr bwMode="auto">
          <a:xfrm>
            <a:off x="5084958" y="4025529"/>
            <a:ext cx="1044125" cy="544386"/>
          </a:xfrm>
          <a:custGeom>
            <a:avLst/>
            <a:gdLst/>
            <a:ahLst/>
            <a:cxnLst/>
            <a:rect l="l" t="t" r="r" b="b"/>
            <a:pathLst>
              <a:path w="801688" h="414338">
                <a:moveTo>
                  <a:pt x="33338" y="174625"/>
                </a:moveTo>
                <a:cubicBezTo>
                  <a:pt x="33338" y="174625"/>
                  <a:pt x="33338" y="174625"/>
                  <a:pt x="239713" y="381000"/>
                </a:cubicBezTo>
                <a:cubicBezTo>
                  <a:pt x="148217" y="341352"/>
                  <a:pt x="74003" y="267138"/>
                  <a:pt x="33338" y="174625"/>
                </a:cubicBezTo>
                <a:close/>
                <a:moveTo>
                  <a:pt x="1588" y="50800"/>
                </a:moveTo>
                <a:cubicBezTo>
                  <a:pt x="1613" y="50825"/>
                  <a:pt x="4578" y="53790"/>
                  <a:pt x="365126" y="414338"/>
                </a:cubicBezTo>
                <a:cubicBezTo>
                  <a:pt x="341770" y="412307"/>
                  <a:pt x="318414" y="407230"/>
                  <a:pt x="296074" y="402153"/>
                </a:cubicBezTo>
                <a:cubicBezTo>
                  <a:pt x="296052" y="402130"/>
                  <a:pt x="293577" y="399647"/>
                  <a:pt x="13774" y="118837"/>
                </a:cubicBezTo>
                <a:close/>
                <a:moveTo>
                  <a:pt x="736600" y="0"/>
                </a:moveTo>
                <a:cubicBezTo>
                  <a:pt x="736607" y="0"/>
                  <a:pt x="737198" y="0"/>
                  <a:pt x="793423" y="0"/>
                </a:cubicBezTo>
                <a:lnTo>
                  <a:pt x="800655" y="8120"/>
                </a:lnTo>
                <a:cubicBezTo>
                  <a:pt x="800655" y="10150"/>
                  <a:pt x="801688" y="13195"/>
                  <a:pt x="801688" y="15225"/>
                </a:cubicBezTo>
                <a:cubicBezTo>
                  <a:pt x="801688" y="31464"/>
                  <a:pt x="800655" y="46689"/>
                  <a:pt x="798589" y="61913"/>
                </a:cubicBezTo>
                <a:cubicBezTo>
                  <a:pt x="798582" y="61906"/>
                  <a:pt x="797942" y="61267"/>
                  <a:pt x="736600" y="0"/>
                </a:cubicBezTo>
                <a:close/>
                <a:moveTo>
                  <a:pt x="642938" y="0"/>
                </a:moveTo>
                <a:lnTo>
                  <a:pt x="699402" y="0"/>
                </a:lnTo>
                <a:cubicBezTo>
                  <a:pt x="699415" y="14"/>
                  <a:pt x="700520" y="1126"/>
                  <a:pt x="792163" y="93430"/>
                </a:cubicBezTo>
                <a:cubicBezTo>
                  <a:pt x="789138" y="108663"/>
                  <a:pt x="785105" y="123896"/>
                  <a:pt x="781072" y="138113"/>
                </a:cubicBezTo>
                <a:cubicBezTo>
                  <a:pt x="781051" y="138092"/>
                  <a:pt x="779378" y="136419"/>
                  <a:pt x="642938" y="0"/>
                </a:cubicBezTo>
                <a:close/>
                <a:moveTo>
                  <a:pt x="549275" y="0"/>
                </a:moveTo>
                <a:lnTo>
                  <a:pt x="606106" y="0"/>
                </a:lnTo>
                <a:cubicBezTo>
                  <a:pt x="606120" y="14"/>
                  <a:pt x="607603" y="1492"/>
                  <a:pt x="771525" y="164784"/>
                </a:cubicBezTo>
                <a:cubicBezTo>
                  <a:pt x="765436" y="177926"/>
                  <a:pt x="760362" y="191069"/>
                  <a:pt x="753258" y="203200"/>
                </a:cubicBezTo>
                <a:cubicBezTo>
                  <a:pt x="753240" y="203182"/>
                  <a:pt x="751347" y="201296"/>
                  <a:pt x="549275" y="0"/>
                </a:cubicBezTo>
                <a:close/>
                <a:moveTo>
                  <a:pt x="455613" y="0"/>
                </a:moveTo>
                <a:lnTo>
                  <a:pt x="512649" y="0"/>
                </a:lnTo>
                <a:cubicBezTo>
                  <a:pt x="512668" y="19"/>
                  <a:pt x="514711" y="2060"/>
                  <a:pt x="739776" y="226920"/>
                </a:cubicBezTo>
                <a:cubicBezTo>
                  <a:pt x="732647" y="238063"/>
                  <a:pt x="725517" y="249207"/>
                  <a:pt x="717369" y="260350"/>
                </a:cubicBezTo>
                <a:cubicBezTo>
                  <a:pt x="717347" y="260327"/>
                  <a:pt x="714892" y="257886"/>
                  <a:pt x="455613" y="0"/>
                </a:cubicBezTo>
                <a:close/>
                <a:moveTo>
                  <a:pt x="361950" y="0"/>
                </a:moveTo>
                <a:lnTo>
                  <a:pt x="418985" y="0"/>
                </a:lnTo>
                <a:cubicBezTo>
                  <a:pt x="419005" y="20"/>
                  <a:pt x="421336" y="2352"/>
                  <a:pt x="700088" y="281144"/>
                </a:cubicBezTo>
                <a:cubicBezTo>
                  <a:pt x="690922" y="290279"/>
                  <a:pt x="681755" y="300428"/>
                  <a:pt x="672589" y="309563"/>
                </a:cubicBezTo>
                <a:cubicBezTo>
                  <a:pt x="672567" y="309541"/>
                  <a:pt x="669987" y="306970"/>
                  <a:pt x="361950" y="0"/>
                </a:cubicBezTo>
                <a:close/>
                <a:moveTo>
                  <a:pt x="269875" y="0"/>
                </a:moveTo>
                <a:lnTo>
                  <a:pt x="326705" y="0"/>
                </a:lnTo>
                <a:cubicBezTo>
                  <a:pt x="326720" y="16"/>
                  <a:pt x="328949" y="2246"/>
                  <a:pt x="652463" y="325967"/>
                </a:cubicBezTo>
                <a:cubicBezTo>
                  <a:pt x="642315" y="334065"/>
                  <a:pt x="631152" y="342164"/>
                  <a:pt x="619989" y="349250"/>
                </a:cubicBezTo>
                <a:cubicBezTo>
                  <a:pt x="619972" y="349233"/>
                  <a:pt x="617558" y="346825"/>
                  <a:pt x="269875" y="0"/>
                </a:cubicBezTo>
                <a:close/>
                <a:moveTo>
                  <a:pt x="176213" y="0"/>
                </a:moveTo>
                <a:lnTo>
                  <a:pt x="232903" y="0"/>
                </a:lnTo>
                <a:cubicBezTo>
                  <a:pt x="232917" y="15"/>
                  <a:pt x="235194" y="2303"/>
                  <a:pt x="595313" y="364321"/>
                </a:cubicBezTo>
                <a:cubicBezTo>
                  <a:pt x="583165" y="371425"/>
                  <a:pt x="571018" y="377514"/>
                  <a:pt x="557857" y="382588"/>
                </a:cubicBezTo>
                <a:cubicBezTo>
                  <a:pt x="557842" y="382573"/>
                  <a:pt x="555446" y="380171"/>
                  <a:pt x="176213" y="0"/>
                </a:cubicBezTo>
                <a:close/>
                <a:moveTo>
                  <a:pt x="82550" y="0"/>
                </a:moveTo>
                <a:lnTo>
                  <a:pt x="139342" y="0"/>
                </a:lnTo>
                <a:cubicBezTo>
                  <a:pt x="139353" y="12"/>
                  <a:pt x="141498" y="2160"/>
                  <a:pt x="531813" y="393192"/>
                </a:cubicBezTo>
                <a:cubicBezTo>
                  <a:pt x="517615" y="398272"/>
                  <a:pt x="502403" y="402336"/>
                  <a:pt x="488205" y="406400"/>
                </a:cubicBezTo>
                <a:cubicBezTo>
                  <a:pt x="488187" y="406382"/>
                  <a:pt x="485528" y="403718"/>
                  <a:pt x="82550" y="0"/>
                </a:cubicBezTo>
                <a:close/>
                <a:moveTo>
                  <a:pt x="1015" y="0"/>
                </a:moveTo>
                <a:lnTo>
                  <a:pt x="44648" y="0"/>
                </a:lnTo>
                <a:cubicBezTo>
                  <a:pt x="44662" y="14"/>
                  <a:pt x="47031" y="2379"/>
                  <a:pt x="455613" y="410286"/>
                </a:cubicBezTo>
                <a:cubicBezTo>
                  <a:pt x="439377" y="413325"/>
                  <a:pt x="421112" y="414338"/>
                  <a:pt x="403862" y="414338"/>
                </a:cubicBezTo>
                <a:cubicBezTo>
                  <a:pt x="403839" y="414316"/>
                  <a:pt x="400838" y="411327"/>
                  <a:pt x="0" y="12157"/>
                </a:cubicBezTo>
                <a:cubicBezTo>
                  <a:pt x="0" y="8105"/>
                  <a:pt x="1015" y="4052"/>
                  <a:pt x="1015" y="0"/>
                </a:cubicBezTo>
                <a:close/>
              </a:path>
            </a:pathLst>
          </a:custGeom>
          <a:solidFill>
            <a:schemeClr val="tx2"/>
          </a:solidFill>
          <a:ln>
            <a:noFill/>
          </a:ln>
        </p:spPr>
        <p:txBody>
          <a:bodyPr vert="horz" wrap="square" lIns="119466" tIns="59733" rIns="119466" bIns="59733" numCol="1" anchor="t" anchorCtr="0" compatLnSpc="1">
            <a:prstTxWarp prst="textNoShape">
              <a:avLst/>
            </a:prstTxWarp>
          </a:bodyPr>
          <a:lstStyle/>
          <a:p>
            <a:endParaRPr lang="zh-CN" altLang="en-US">
              <a:cs typeface="+mn-ea"/>
            </a:endParaRPr>
          </a:p>
        </p:txBody>
      </p:sp>
      <p:sp>
        <p:nvSpPr>
          <p:cNvPr id="47" name="Freeform 27"/>
          <p:cNvSpPr/>
          <p:nvPr/>
        </p:nvSpPr>
        <p:spPr bwMode="auto">
          <a:xfrm>
            <a:off x="5847895" y="2649477"/>
            <a:ext cx="1044124" cy="621007"/>
          </a:xfrm>
          <a:custGeom>
            <a:avLst/>
            <a:gdLst/>
            <a:ahLst/>
            <a:cxnLst/>
            <a:rect l="l" t="t" r="r" b="b"/>
            <a:pathLst>
              <a:path w="801687" h="542926">
                <a:moveTo>
                  <a:pt x="33337" y="304800"/>
                </a:moveTo>
                <a:cubicBezTo>
                  <a:pt x="33337" y="304800"/>
                  <a:pt x="33337" y="304800"/>
                  <a:pt x="241300" y="509588"/>
                </a:cubicBezTo>
                <a:cubicBezTo>
                  <a:pt x="148532" y="469236"/>
                  <a:pt x="74114" y="395593"/>
                  <a:pt x="33337" y="304800"/>
                </a:cubicBezTo>
                <a:close/>
                <a:moveTo>
                  <a:pt x="1587" y="177800"/>
                </a:moveTo>
                <a:cubicBezTo>
                  <a:pt x="1612" y="177825"/>
                  <a:pt x="4578" y="180791"/>
                  <a:pt x="365125" y="541338"/>
                </a:cubicBezTo>
                <a:cubicBezTo>
                  <a:pt x="341769" y="539307"/>
                  <a:pt x="318413" y="535245"/>
                  <a:pt x="296073" y="529153"/>
                </a:cubicBezTo>
                <a:cubicBezTo>
                  <a:pt x="296050" y="529129"/>
                  <a:pt x="293484" y="526564"/>
                  <a:pt x="13772" y="246852"/>
                </a:cubicBezTo>
                <a:close/>
                <a:moveTo>
                  <a:pt x="5080" y="87313"/>
                </a:moveTo>
                <a:cubicBezTo>
                  <a:pt x="5096" y="87329"/>
                  <a:pt x="7784" y="90014"/>
                  <a:pt x="457200" y="538867"/>
                </a:cubicBezTo>
                <a:cubicBezTo>
                  <a:pt x="439928" y="540897"/>
                  <a:pt x="422656" y="542926"/>
                  <a:pt x="404368" y="542926"/>
                </a:cubicBezTo>
                <a:cubicBezTo>
                  <a:pt x="404342" y="542899"/>
                  <a:pt x="401106" y="539669"/>
                  <a:pt x="0" y="139064"/>
                </a:cubicBezTo>
                <a:close/>
                <a:moveTo>
                  <a:pt x="21718" y="11113"/>
                </a:moveTo>
                <a:cubicBezTo>
                  <a:pt x="21735" y="11130"/>
                  <a:pt x="24643" y="14037"/>
                  <a:pt x="531813" y="521208"/>
                </a:cubicBezTo>
                <a:cubicBezTo>
                  <a:pt x="517587" y="526288"/>
                  <a:pt x="502346" y="530353"/>
                  <a:pt x="488120" y="533401"/>
                </a:cubicBezTo>
                <a:cubicBezTo>
                  <a:pt x="488103" y="533385"/>
                  <a:pt x="485360" y="530641"/>
                  <a:pt x="9525" y="54806"/>
                </a:cubicBezTo>
                <a:close/>
                <a:moveTo>
                  <a:pt x="703262" y="0"/>
                </a:moveTo>
                <a:cubicBezTo>
                  <a:pt x="703271" y="0"/>
                  <a:pt x="703966" y="0"/>
                  <a:pt x="758994" y="0"/>
                </a:cubicBezTo>
                <a:cubicBezTo>
                  <a:pt x="759002" y="8"/>
                  <a:pt x="759448" y="454"/>
                  <a:pt x="783313" y="24319"/>
                </a:cubicBezTo>
                <a:cubicBezTo>
                  <a:pt x="790406" y="46612"/>
                  <a:pt x="795472" y="70931"/>
                  <a:pt x="798512" y="95250"/>
                </a:cubicBezTo>
                <a:cubicBezTo>
                  <a:pt x="798504" y="95242"/>
                  <a:pt x="797619" y="94356"/>
                  <a:pt x="703262" y="0"/>
                </a:cubicBezTo>
                <a:close/>
                <a:moveTo>
                  <a:pt x="608012" y="0"/>
                </a:moveTo>
                <a:cubicBezTo>
                  <a:pt x="608018" y="0"/>
                  <a:pt x="608606" y="0"/>
                  <a:pt x="665095" y="0"/>
                </a:cubicBezTo>
                <a:lnTo>
                  <a:pt x="801687" y="135083"/>
                </a:lnTo>
                <a:cubicBezTo>
                  <a:pt x="801687" y="138130"/>
                  <a:pt x="801687" y="140161"/>
                  <a:pt x="801687" y="143208"/>
                </a:cubicBezTo>
                <a:cubicBezTo>
                  <a:pt x="801687" y="158443"/>
                  <a:pt x="800668" y="173678"/>
                  <a:pt x="798629" y="188913"/>
                </a:cubicBezTo>
                <a:cubicBezTo>
                  <a:pt x="798622" y="188906"/>
                  <a:pt x="797491" y="187785"/>
                  <a:pt x="608012" y="0"/>
                </a:cubicBezTo>
                <a:close/>
                <a:moveTo>
                  <a:pt x="514350" y="0"/>
                </a:moveTo>
                <a:lnTo>
                  <a:pt x="571130" y="0"/>
                </a:lnTo>
                <a:cubicBezTo>
                  <a:pt x="571148" y="19"/>
                  <a:pt x="573182" y="2060"/>
                  <a:pt x="792163" y="221911"/>
                </a:cubicBezTo>
                <a:cubicBezTo>
                  <a:pt x="789121" y="237180"/>
                  <a:pt x="785066" y="251431"/>
                  <a:pt x="781010" y="266700"/>
                </a:cubicBezTo>
                <a:cubicBezTo>
                  <a:pt x="780987" y="266677"/>
                  <a:pt x="778517" y="264206"/>
                  <a:pt x="514350" y="0"/>
                </a:cubicBezTo>
                <a:close/>
                <a:moveTo>
                  <a:pt x="420687" y="0"/>
                </a:moveTo>
                <a:lnTo>
                  <a:pt x="477635" y="0"/>
                </a:lnTo>
                <a:cubicBezTo>
                  <a:pt x="477660" y="26"/>
                  <a:pt x="480380" y="2740"/>
                  <a:pt x="771525" y="293232"/>
                </a:cubicBezTo>
                <a:cubicBezTo>
                  <a:pt x="766441" y="306422"/>
                  <a:pt x="760339" y="318598"/>
                  <a:pt x="753221" y="331788"/>
                </a:cubicBezTo>
                <a:cubicBezTo>
                  <a:pt x="753197" y="331763"/>
                  <a:pt x="750349" y="328923"/>
                  <a:pt x="420687" y="0"/>
                </a:cubicBezTo>
                <a:close/>
                <a:moveTo>
                  <a:pt x="328612" y="0"/>
                </a:moveTo>
                <a:lnTo>
                  <a:pt x="385324" y="0"/>
                </a:lnTo>
                <a:cubicBezTo>
                  <a:pt x="385350" y="26"/>
                  <a:pt x="388358" y="3041"/>
                  <a:pt x="739775" y="355339"/>
                </a:cubicBezTo>
                <a:cubicBezTo>
                  <a:pt x="732686" y="367557"/>
                  <a:pt x="724584" y="378757"/>
                  <a:pt x="716483" y="388938"/>
                </a:cubicBezTo>
                <a:cubicBezTo>
                  <a:pt x="716454" y="388910"/>
                  <a:pt x="713145" y="385590"/>
                  <a:pt x="328612" y="0"/>
                </a:cubicBezTo>
                <a:close/>
                <a:moveTo>
                  <a:pt x="234950" y="0"/>
                </a:moveTo>
                <a:lnTo>
                  <a:pt x="291823" y="0"/>
                </a:lnTo>
                <a:cubicBezTo>
                  <a:pt x="291848" y="25"/>
                  <a:pt x="295020" y="3196"/>
                  <a:pt x="700088" y="408136"/>
                </a:cubicBezTo>
                <a:cubicBezTo>
                  <a:pt x="691964" y="418288"/>
                  <a:pt x="681808" y="427426"/>
                  <a:pt x="672667" y="436563"/>
                </a:cubicBezTo>
                <a:cubicBezTo>
                  <a:pt x="672640" y="436536"/>
                  <a:pt x="669180" y="433085"/>
                  <a:pt x="234950" y="0"/>
                </a:cubicBezTo>
                <a:close/>
                <a:moveTo>
                  <a:pt x="141287" y="0"/>
                </a:moveTo>
                <a:lnTo>
                  <a:pt x="198197" y="0"/>
                </a:lnTo>
                <a:cubicBezTo>
                  <a:pt x="198210" y="13"/>
                  <a:pt x="200612" y="2419"/>
                  <a:pt x="652462" y="454996"/>
                </a:cubicBezTo>
                <a:cubicBezTo>
                  <a:pt x="642300" y="464157"/>
                  <a:pt x="631121" y="471282"/>
                  <a:pt x="619942" y="479425"/>
                </a:cubicBezTo>
                <a:cubicBezTo>
                  <a:pt x="619927" y="479410"/>
                  <a:pt x="617263" y="476741"/>
                  <a:pt x="141287" y="0"/>
                </a:cubicBezTo>
                <a:close/>
                <a:moveTo>
                  <a:pt x="47625" y="0"/>
                </a:moveTo>
                <a:lnTo>
                  <a:pt x="104422" y="0"/>
                </a:lnTo>
                <a:cubicBezTo>
                  <a:pt x="104435" y="12"/>
                  <a:pt x="106871" y="2454"/>
                  <a:pt x="595313" y="491866"/>
                </a:cubicBezTo>
                <a:cubicBezTo>
                  <a:pt x="583142" y="498980"/>
                  <a:pt x="570972" y="505078"/>
                  <a:pt x="557786" y="511175"/>
                </a:cubicBezTo>
                <a:cubicBezTo>
                  <a:pt x="557772" y="511161"/>
                  <a:pt x="555090" y="508474"/>
                  <a:pt x="47625" y="0"/>
                </a:cubicBezTo>
                <a:close/>
              </a:path>
            </a:pathLst>
          </a:custGeom>
          <a:solidFill>
            <a:schemeClr val="accent2"/>
          </a:solidFill>
          <a:ln>
            <a:noFill/>
          </a:ln>
        </p:spPr>
        <p:txBody>
          <a:bodyPr vert="horz" wrap="square" lIns="119466" tIns="59733" rIns="119466" bIns="59733" numCol="1" anchor="t" anchorCtr="0" compatLnSpc="1">
            <a:prstTxWarp prst="textNoShape">
              <a:avLst/>
            </a:prstTxWarp>
          </a:bodyPr>
          <a:lstStyle/>
          <a:p>
            <a:endParaRPr lang="zh-CN" altLang="en-US">
              <a:cs typeface="+mn-ea"/>
            </a:endParaRPr>
          </a:p>
        </p:txBody>
      </p:sp>
      <p:grpSp>
        <p:nvGrpSpPr>
          <p:cNvPr id="48" name="组合 47"/>
          <p:cNvGrpSpPr/>
          <p:nvPr/>
        </p:nvGrpSpPr>
        <p:grpSpPr>
          <a:xfrm>
            <a:off x="4534676" y="1936697"/>
            <a:ext cx="3722517" cy="3184213"/>
            <a:chOff x="3211275" y="1435941"/>
            <a:chExt cx="2858179" cy="2423540"/>
          </a:xfrm>
        </p:grpSpPr>
        <p:sp>
          <p:nvSpPr>
            <p:cNvPr id="49" name="椭圆 48"/>
            <p:cNvSpPr/>
            <p:nvPr/>
          </p:nvSpPr>
          <p:spPr>
            <a:xfrm rot="668942">
              <a:off x="4113309" y="1494342"/>
              <a:ext cx="1206166" cy="273498"/>
            </a:xfrm>
            <a:prstGeom prst="ellipse">
              <a:avLst/>
            </a:prstGeom>
            <a:gradFill flip="none" rotWithShape="1">
              <a:gsLst>
                <a:gs pos="0">
                  <a:schemeClr val="tx1">
                    <a:lumMod val="85000"/>
                    <a:lumOff val="15000"/>
                    <a:alpha val="59000"/>
                  </a:schemeClr>
                </a:gs>
                <a:gs pos="65000">
                  <a:schemeClr val="tx1">
                    <a:alpha val="1000"/>
                  </a:schemeClr>
                </a:gs>
              </a:gsLst>
              <a:path path="shap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sp>
          <p:nvSpPr>
            <p:cNvPr id="50" name="椭圆 49"/>
            <p:cNvSpPr/>
            <p:nvPr/>
          </p:nvSpPr>
          <p:spPr>
            <a:xfrm rot="20418988">
              <a:off x="3305587" y="2500181"/>
              <a:ext cx="1206166" cy="273498"/>
            </a:xfrm>
            <a:prstGeom prst="ellipse">
              <a:avLst/>
            </a:prstGeom>
            <a:gradFill flip="none" rotWithShape="1">
              <a:gsLst>
                <a:gs pos="0">
                  <a:schemeClr val="tx1">
                    <a:lumMod val="85000"/>
                    <a:lumOff val="15000"/>
                    <a:alpha val="65000"/>
                  </a:schemeClr>
                </a:gs>
                <a:gs pos="71000">
                  <a:schemeClr val="tx1">
                    <a:alpha val="0"/>
                  </a:schemeClr>
                </a:gs>
              </a:gsLst>
              <a:path path="shap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sp>
          <p:nvSpPr>
            <p:cNvPr id="51" name="椭圆 50"/>
            <p:cNvSpPr/>
            <p:nvPr/>
          </p:nvSpPr>
          <p:spPr>
            <a:xfrm rot="668942">
              <a:off x="4730528" y="2507802"/>
              <a:ext cx="1206166" cy="273498"/>
            </a:xfrm>
            <a:prstGeom prst="ellipse">
              <a:avLst/>
            </a:prstGeom>
            <a:gradFill flip="none" rotWithShape="1">
              <a:gsLst>
                <a:gs pos="0">
                  <a:schemeClr val="tx1">
                    <a:lumMod val="85000"/>
                    <a:lumOff val="15000"/>
                    <a:alpha val="59000"/>
                  </a:schemeClr>
                </a:gs>
                <a:gs pos="65000">
                  <a:schemeClr val="tx1">
                    <a:alpha val="1000"/>
                  </a:schemeClr>
                </a:gs>
              </a:gsLst>
              <a:path path="shap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sp>
          <p:nvSpPr>
            <p:cNvPr id="52" name="椭圆 51"/>
            <p:cNvSpPr/>
            <p:nvPr/>
          </p:nvSpPr>
          <p:spPr>
            <a:xfrm>
              <a:off x="3211275" y="3395777"/>
              <a:ext cx="1599394" cy="463704"/>
            </a:xfrm>
            <a:prstGeom prst="ellipse">
              <a:avLst/>
            </a:prstGeom>
            <a:gradFill flip="none" rotWithShape="1">
              <a:gsLst>
                <a:gs pos="0">
                  <a:schemeClr val="tx1">
                    <a:lumMod val="85000"/>
                    <a:lumOff val="15000"/>
                  </a:schemeClr>
                </a:gs>
                <a:gs pos="71000">
                  <a:schemeClr val="tx1">
                    <a:alpha val="0"/>
                  </a:schemeClr>
                </a:gs>
              </a:gsLst>
              <a:path path="shap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sp>
          <p:nvSpPr>
            <p:cNvPr id="53" name="椭圆 52"/>
            <p:cNvSpPr/>
            <p:nvPr/>
          </p:nvSpPr>
          <p:spPr>
            <a:xfrm>
              <a:off x="4470060" y="3395777"/>
              <a:ext cx="1599394" cy="463704"/>
            </a:xfrm>
            <a:prstGeom prst="ellipse">
              <a:avLst/>
            </a:prstGeom>
            <a:gradFill flip="none" rotWithShape="1">
              <a:gsLst>
                <a:gs pos="0">
                  <a:schemeClr val="tx1">
                    <a:lumMod val="85000"/>
                    <a:lumOff val="15000"/>
                  </a:schemeClr>
                </a:gs>
                <a:gs pos="71000">
                  <a:schemeClr val="tx1">
                    <a:alpha val="0"/>
                  </a:schemeClr>
                </a:gs>
              </a:gsLst>
              <a:path path="shap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grpSp>
          <p:nvGrpSpPr>
            <p:cNvPr id="54" name="组合 53"/>
            <p:cNvGrpSpPr/>
            <p:nvPr/>
          </p:nvGrpSpPr>
          <p:grpSpPr>
            <a:xfrm>
              <a:off x="4347259" y="2492376"/>
              <a:ext cx="501650" cy="501650"/>
              <a:chOff x="1230521" y="1848010"/>
              <a:chExt cx="501650" cy="501650"/>
            </a:xfrm>
          </p:grpSpPr>
          <p:sp>
            <p:nvSpPr>
              <p:cNvPr id="58" name="Freeform 39"/>
              <p:cNvSpPr/>
              <p:nvPr/>
            </p:nvSpPr>
            <p:spPr bwMode="auto">
              <a:xfrm>
                <a:off x="1230521" y="1848010"/>
                <a:ext cx="501650" cy="501650"/>
              </a:xfrm>
              <a:custGeom>
                <a:avLst/>
                <a:gdLst>
                  <a:gd name="T0" fmla="*/ 105 w 495"/>
                  <a:gd name="T1" fmla="*/ 79 h 495"/>
                  <a:gd name="T2" fmla="*/ 416 w 495"/>
                  <a:gd name="T3" fmla="*/ 106 h 495"/>
                  <a:gd name="T4" fmla="*/ 389 w 495"/>
                  <a:gd name="T5" fmla="*/ 417 h 495"/>
                  <a:gd name="T6" fmla="*/ 78 w 495"/>
                  <a:gd name="T7" fmla="*/ 390 h 495"/>
                  <a:gd name="T8" fmla="*/ 105 w 495"/>
                  <a:gd name="T9" fmla="*/ 79 h 495"/>
                </a:gdLst>
                <a:ahLst/>
                <a:cxnLst>
                  <a:cxn ang="0">
                    <a:pos x="T0" y="T1"/>
                  </a:cxn>
                  <a:cxn ang="0">
                    <a:pos x="T2" y="T3"/>
                  </a:cxn>
                  <a:cxn ang="0">
                    <a:pos x="T4" y="T5"/>
                  </a:cxn>
                  <a:cxn ang="0">
                    <a:pos x="T6" y="T7"/>
                  </a:cxn>
                  <a:cxn ang="0">
                    <a:pos x="T8" y="T9"/>
                  </a:cxn>
                </a:cxnLst>
                <a:rect l="0" t="0" r="r" b="b"/>
                <a:pathLst>
                  <a:path w="495" h="495">
                    <a:moveTo>
                      <a:pt x="105" y="79"/>
                    </a:moveTo>
                    <a:cubicBezTo>
                      <a:pt x="199" y="0"/>
                      <a:pt x="338" y="12"/>
                      <a:pt x="416" y="106"/>
                    </a:cubicBezTo>
                    <a:cubicBezTo>
                      <a:pt x="495" y="199"/>
                      <a:pt x="483" y="338"/>
                      <a:pt x="389" y="417"/>
                    </a:cubicBezTo>
                    <a:cubicBezTo>
                      <a:pt x="296" y="495"/>
                      <a:pt x="157" y="483"/>
                      <a:pt x="78" y="390"/>
                    </a:cubicBezTo>
                    <a:cubicBezTo>
                      <a:pt x="0" y="296"/>
                      <a:pt x="12" y="157"/>
                      <a:pt x="105" y="79"/>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a:cs typeface="+mn-ea"/>
                </a:endParaRPr>
              </a:p>
            </p:txBody>
          </p:sp>
          <p:sp>
            <p:nvSpPr>
              <p:cNvPr id="59" name="Freeform 40"/>
              <p:cNvSpPr/>
              <p:nvPr/>
            </p:nvSpPr>
            <p:spPr bwMode="auto">
              <a:xfrm>
                <a:off x="1235284" y="1851979"/>
                <a:ext cx="492125" cy="493713"/>
              </a:xfrm>
              <a:custGeom>
                <a:avLst/>
                <a:gdLst>
                  <a:gd name="T0" fmla="*/ 77 w 485"/>
                  <a:gd name="T1" fmla="*/ 382 h 486"/>
                  <a:gd name="T2" fmla="*/ 103 w 485"/>
                  <a:gd name="T3" fmla="*/ 77 h 486"/>
                  <a:gd name="T4" fmla="*/ 408 w 485"/>
                  <a:gd name="T5" fmla="*/ 104 h 486"/>
                  <a:gd name="T6" fmla="*/ 382 w 485"/>
                  <a:gd name="T7" fmla="*/ 409 h 486"/>
                  <a:gd name="T8" fmla="*/ 77 w 485"/>
                  <a:gd name="T9" fmla="*/ 382 h 486"/>
                </a:gdLst>
                <a:ahLst/>
                <a:cxnLst>
                  <a:cxn ang="0">
                    <a:pos x="T0" y="T1"/>
                  </a:cxn>
                  <a:cxn ang="0">
                    <a:pos x="T2" y="T3"/>
                  </a:cxn>
                  <a:cxn ang="0">
                    <a:pos x="T4" y="T5"/>
                  </a:cxn>
                  <a:cxn ang="0">
                    <a:pos x="T6" y="T7"/>
                  </a:cxn>
                  <a:cxn ang="0">
                    <a:pos x="T8" y="T9"/>
                  </a:cxn>
                </a:cxnLst>
                <a:rect l="0" t="0" r="r" b="b"/>
                <a:pathLst>
                  <a:path w="485" h="486">
                    <a:moveTo>
                      <a:pt x="77" y="382"/>
                    </a:moveTo>
                    <a:cubicBezTo>
                      <a:pt x="0" y="291"/>
                      <a:pt x="12" y="154"/>
                      <a:pt x="103" y="77"/>
                    </a:cubicBezTo>
                    <a:cubicBezTo>
                      <a:pt x="195" y="0"/>
                      <a:pt x="332" y="12"/>
                      <a:pt x="408" y="104"/>
                    </a:cubicBezTo>
                    <a:cubicBezTo>
                      <a:pt x="485" y="195"/>
                      <a:pt x="473" y="332"/>
                      <a:pt x="382" y="409"/>
                    </a:cubicBezTo>
                    <a:cubicBezTo>
                      <a:pt x="291" y="486"/>
                      <a:pt x="154" y="474"/>
                      <a:pt x="77" y="382"/>
                    </a:cubicBezTo>
                    <a:close/>
                  </a:path>
                </a:pathLst>
              </a:custGeom>
              <a:gradFill flip="none" rotWithShape="1">
                <a:gsLst>
                  <a:gs pos="0">
                    <a:schemeClr val="bg1">
                      <a:lumMod val="85000"/>
                    </a:schemeClr>
                  </a:gs>
                  <a:gs pos="99000">
                    <a:schemeClr val="bg1">
                      <a:alpha val="80000"/>
                    </a:schemeClr>
                  </a:gs>
                </a:gsLst>
                <a:lin ang="2700000" scaled="1"/>
              </a:gradFill>
              <a:ln>
                <a:noFill/>
              </a:ln>
            </p:spPr>
            <p:txBody>
              <a:bodyPr vert="horz" wrap="square" lIns="91440" tIns="45720" rIns="91440" bIns="45720" numCol="1" anchor="t" anchorCtr="0" compatLnSpc="1">
                <a:prstTxWarp prst="textNoShape">
                  <a:avLst/>
                </a:prstTxWarp>
              </a:bodyPr>
              <a:lstStyle/>
              <a:p>
                <a:endParaRPr lang="zh-CN" altLang="en-US">
                  <a:cs typeface="+mn-ea"/>
                </a:endParaRPr>
              </a:p>
            </p:txBody>
          </p:sp>
          <p:sp>
            <p:nvSpPr>
              <p:cNvPr id="60" name="Freeform 41"/>
              <p:cNvSpPr/>
              <p:nvPr/>
            </p:nvSpPr>
            <p:spPr bwMode="auto">
              <a:xfrm>
                <a:off x="1375777" y="1992834"/>
                <a:ext cx="211137" cy="212725"/>
              </a:xfrm>
              <a:custGeom>
                <a:avLst/>
                <a:gdLst/>
                <a:ahLst/>
                <a:cxnLst/>
                <a:rect l="l" t="t" r="r" b="b"/>
                <a:pathLst>
                  <a:path w="211137" h="212725">
                    <a:moveTo>
                      <a:pt x="0" y="193675"/>
                    </a:moveTo>
                    <a:lnTo>
                      <a:pt x="20638" y="211138"/>
                    </a:lnTo>
                    <a:lnTo>
                      <a:pt x="0" y="212725"/>
                    </a:lnTo>
                    <a:close/>
                    <a:moveTo>
                      <a:pt x="0" y="165100"/>
                    </a:moveTo>
                    <a:lnTo>
                      <a:pt x="47625" y="211138"/>
                    </a:lnTo>
                    <a:lnTo>
                      <a:pt x="36513" y="211138"/>
                    </a:lnTo>
                    <a:lnTo>
                      <a:pt x="0" y="176213"/>
                    </a:lnTo>
                    <a:close/>
                    <a:moveTo>
                      <a:pt x="0" y="136525"/>
                    </a:moveTo>
                    <a:lnTo>
                      <a:pt x="76200" y="211138"/>
                    </a:lnTo>
                    <a:lnTo>
                      <a:pt x="65088" y="211138"/>
                    </a:lnTo>
                    <a:lnTo>
                      <a:pt x="0" y="147638"/>
                    </a:lnTo>
                    <a:close/>
                    <a:moveTo>
                      <a:pt x="0" y="106362"/>
                    </a:moveTo>
                    <a:lnTo>
                      <a:pt x="104775" y="209550"/>
                    </a:lnTo>
                    <a:lnTo>
                      <a:pt x="93663" y="209550"/>
                    </a:lnTo>
                    <a:lnTo>
                      <a:pt x="0" y="119062"/>
                    </a:lnTo>
                    <a:close/>
                    <a:moveTo>
                      <a:pt x="3612" y="80962"/>
                    </a:moveTo>
                    <a:cubicBezTo>
                      <a:pt x="3624" y="80974"/>
                      <a:pt x="4812" y="82162"/>
                      <a:pt x="130175" y="207509"/>
                    </a:cubicBezTo>
                    <a:cubicBezTo>
                      <a:pt x="127138" y="208530"/>
                      <a:pt x="123088" y="209550"/>
                      <a:pt x="120050" y="209550"/>
                    </a:cubicBezTo>
                    <a:cubicBezTo>
                      <a:pt x="120039" y="209539"/>
                      <a:pt x="118923" y="208424"/>
                      <a:pt x="1587" y="91167"/>
                    </a:cubicBezTo>
                    <a:close/>
                    <a:moveTo>
                      <a:pt x="10989" y="60325"/>
                    </a:moveTo>
                    <a:cubicBezTo>
                      <a:pt x="11002" y="60337"/>
                      <a:pt x="12325" y="61646"/>
                      <a:pt x="152400" y="200160"/>
                    </a:cubicBezTo>
                    <a:cubicBezTo>
                      <a:pt x="149348" y="201173"/>
                      <a:pt x="146296" y="202187"/>
                      <a:pt x="144261" y="203200"/>
                    </a:cubicBezTo>
                    <a:cubicBezTo>
                      <a:pt x="144249" y="203188"/>
                      <a:pt x="142964" y="201918"/>
                      <a:pt x="7937" y="68431"/>
                    </a:cubicBezTo>
                    <a:close/>
                    <a:moveTo>
                      <a:pt x="22542" y="41275"/>
                    </a:moveTo>
                    <a:cubicBezTo>
                      <a:pt x="22556" y="41288"/>
                      <a:pt x="23948" y="42680"/>
                      <a:pt x="169862" y="188595"/>
                    </a:cubicBezTo>
                    <a:cubicBezTo>
                      <a:pt x="167830" y="190627"/>
                      <a:pt x="165798" y="192659"/>
                      <a:pt x="162750" y="193675"/>
                    </a:cubicBezTo>
                    <a:cubicBezTo>
                      <a:pt x="162737" y="193662"/>
                      <a:pt x="161360" y="192285"/>
                      <a:pt x="17462" y="48387"/>
                    </a:cubicBezTo>
                    <a:close/>
                    <a:moveTo>
                      <a:pt x="36241" y="26987"/>
                    </a:moveTo>
                    <a:cubicBezTo>
                      <a:pt x="36253" y="27000"/>
                      <a:pt x="37615" y="28375"/>
                      <a:pt x="184150" y="176421"/>
                    </a:cubicBezTo>
                    <a:cubicBezTo>
                      <a:pt x="182124" y="178468"/>
                      <a:pt x="180098" y="180515"/>
                      <a:pt x="178072" y="182562"/>
                    </a:cubicBezTo>
                    <a:cubicBezTo>
                      <a:pt x="178059" y="182549"/>
                      <a:pt x="176706" y="181173"/>
                      <a:pt x="30162" y="32105"/>
                    </a:cubicBezTo>
                    <a:close/>
                    <a:moveTo>
                      <a:pt x="53122" y="15875"/>
                    </a:moveTo>
                    <a:cubicBezTo>
                      <a:pt x="53131" y="15883"/>
                      <a:pt x="54222" y="16975"/>
                      <a:pt x="196850" y="159603"/>
                    </a:cubicBezTo>
                    <a:cubicBezTo>
                      <a:pt x="194826" y="161627"/>
                      <a:pt x="193814" y="163652"/>
                      <a:pt x="191789" y="166688"/>
                    </a:cubicBezTo>
                    <a:cubicBezTo>
                      <a:pt x="191781" y="166680"/>
                      <a:pt x="190676" y="165567"/>
                      <a:pt x="46037" y="19924"/>
                    </a:cubicBezTo>
                    <a:close/>
                    <a:moveTo>
                      <a:pt x="149225" y="9525"/>
                    </a:moveTo>
                    <a:cubicBezTo>
                      <a:pt x="172851" y="20607"/>
                      <a:pt x="191341" y="38741"/>
                      <a:pt x="201613" y="61913"/>
                    </a:cubicBezTo>
                    <a:cubicBezTo>
                      <a:pt x="201608" y="61908"/>
                      <a:pt x="201122" y="61422"/>
                      <a:pt x="149225" y="9525"/>
                    </a:cubicBezTo>
                    <a:close/>
                    <a:moveTo>
                      <a:pt x="71664" y="6350"/>
                    </a:moveTo>
                    <a:cubicBezTo>
                      <a:pt x="71676" y="6361"/>
                      <a:pt x="72898" y="7561"/>
                      <a:pt x="206375" y="138555"/>
                    </a:cubicBezTo>
                    <a:cubicBezTo>
                      <a:pt x="205355" y="141583"/>
                      <a:pt x="204334" y="144610"/>
                      <a:pt x="203313" y="147638"/>
                    </a:cubicBezTo>
                    <a:cubicBezTo>
                      <a:pt x="203302" y="147626"/>
                      <a:pt x="202033" y="146372"/>
                      <a:pt x="63500" y="9378"/>
                    </a:cubicBezTo>
                    <a:close/>
                    <a:moveTo>
                      <a:pt x="94379" y="1587"/>
                    </a:moveTo>
                    <a:cubicBezTo>
                      <a:pt x="94383" y="1591"/>
                      <a:pt x="95073" y="2263"/>
                      <a:pt x="211137" y="115345"/>
                    </a:cubicBezTo>
                    <a:cubicBezTo>
                      <a:pt x="211137" y="119372"/>
                      <a:pt x="210113" y="122392"/>
                      <a:pt x="210113" y="125412"/>
                    </a:cubicBezTo>
                    <a:cubicBezTo>
                      <a:pt x="210108" y="125408"/>
                      <a:pt x="209360" y="124678"/>
                      <a:pt x="84137" y="2594"/>
                    </a:cubicBezTo>
                    <a:close/>
                    <a:moveTo>
                      <a:pt x="112712" y="0"/>
                    </a:moveTo>
                    <a:cubicBezTo>
                      <a:pt x="116771" y="0"/>
                      <a:pt x="120830" y="1020"/>
                      <a:pt x="125903" y="2041"/>
                    </a:cubicBezTo>
                    <a:lnTo>
                      <a:pt x="210122" y="86746"/>
                    </a:lnTo>
                    <a:cubicBezTo>
                      <a:pt x="211137" y="90828"/>
                      <a:pt x="211137" y="95931"/>
                      <a:pt x="211137" y="100013"/>
                    </a:cubicBezTo>
                    <a:cubicBezTo>
                      <a:pt x="211137" y="100013"/>
                      <a:pt x="211137" y="100013"/>
                      <a:pt x="112712" y="0"/>
                    </a:cubicBezTo>
                    <a:close/>
                  </a:path>
                </a:pathLst>
              </a:custGeom>
              <a:solidFill>
                <a:srgbClr val="5D5D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endParaRPr>
              </a:p>
            </p:txBody>
          </p:sp>
        </p:grpSp>
        <p:grpSp>
          <p:nvGrpSpPr>
            <p:cNvPr id="55" name="组合 54"/>
            <p:cNvGrpSpPr/>
            <p:nvPr/>
          </p:nvGrpSpPr>
          <p:grpSpPr>
            <a:xfrm>
              <a:off x="3401062" y="1435941"/>
              <a:ext cx="2428238" cy="2282776"/>
              <a:chOff x="3430112" y="1493860"/>
              <a:chExt cx="2332038" cy="2192338"/>
            </a:xfrm>
          </p:grpSpPr>
          <p:sp>
            <p:nvSpPr>
              <p:cNvPr id="56" name="Freeform 59"/>
              <p:cNvSpPr>
                <a:spLocks noEditPoints="1"/>
              </p:cNvSpPr>
              <p:nvPr/>
            </p:nvSpPr>
            <p:spPr bwMode="auto">
              <a:xfrm>
                <a:off x="3430112" y="1493860"/>
                <a:ext cx="2332038" cy="2192338"/>
              </a:xfrm>
              <a:custGeom>
                <a:avLst/>
                <a:gdLst>
                  <a:gd name="T0" fmla="*/ 1758 w 2396"/>
                  <a:gd name="T1" fmla="*/ 975 h 2255"/>
                  <a:gd name="T2" fmla="*/ 1853 w 2396"/>
                  <a:gd name="T3" fmla="*/ 640 h 2255"/>
                  <a:gd name="T4" fmla="*/ 1213 w 2396"/>
                  <a:gd name="T5" fmla="*/ 0 h 2255"/>
                  <a:gd name="T6" fmla="*/ 573 w 2396"/>
                  <a:gd name="T7" fmla="*/ 640 h 2255"/>
                  <a:gd name="T8" fmla="*/ 657 w 2396"/>
                  <a:gd name="T9" fmla="*/ 956 h 2255"/>
                  <a:gd name="T10" fmla="*/ 640 w 2396"/>
                  <a:gd name="T11" fmla="*/ 956 h 2255"/>
                  <a:gd name="T12" fmla="*/ 0 w 2396"/>
                  <a:gd name="T13" fmla="*/ 1596 h 2255"/>
                  <a:gd name="T14" fmla="*/ 640 w 2396"/>
                  <a:gd name="T15" fmla="*/ 2236 h 2255"/>
                  <a:gd name="T16" fmla="*/ 1192 w 2396"/>
                  <a:gd name="T17" fmla="*/ 1919 h 2255"/>
                  <a:gd name="T18" fmla="*/ 1756 w 2396"/>
                  <a:gd name="T19" fmla="*/ 2255 h 2255"/>
                  <a:gd name="T20" fmla="*/ 2396 w 2396"/>
                  <a:gd name="T21" fmla="*/ 1615 h 2255"/>
                  <a:gd name="T22" fmla="*/ 1758 w 2396"/>
                  <a:gd name="T23" fmla="*/ 975 h 2255"/>
                  <a:gd name="T24" fmla="*/ 1756 w 2396"/>
                  <a:gd name="T25" fmla="*/ 2090 h 2255"/>
                  <a:gd name="T26" fmla="*/ 1280 w 2396"/>
                  <a:gd name="T27" fmla="*/ 1615 h 2255"/>
                  <a:gd name="T28" fmla="*/ 1280 w 2396"/>
                  <a:gd name="T29" fmla="*/ 1605 h 2255"/>
                  <a:gd name="T30" fmla="*/ 1280 w 2396"/>
                  <a:gd name="T31" fmla="*/ 1605 h 2255"/>
                  <a:gd name="T32" fmla="*/ 1116 w 2396"/>
                  <a:gd name="T33" fmla="*/ 1605 h 2255"/>
                  <a:gd name="T34" fmla="*/ 1115 w 2396"/>
                  <a:gd name="T35" fmla="*/ 1605 h 2255"/>
                  <a:gd name="T36" fmla="*/ 640 w 2396"/>
                  <a:gd name="T37" fmla="*/ 2072 h 2255"/>
                  <a:gd name="T38" fmla="*/ 164 w 2396"/>
                  <a:gd name="T39" fmla="*/ 1596 h 2255"/>
                  <a:gd name="T40" fmla="*/ 640 w 2396"/>
                  <a:gd name="T41" fmla="*/ 1120 h 2255"/>
                  <a:gd name="T42" fmla="*/ 875 w 2396"/>
                  <a:gd name="T43" fmla="*/ 1183 h 2255"/>
                  <a:gd name="T44" fmla="*/ 876 w 2396"/>
                  <a:gd name="T45" fmla="*/ 1184 h 2255"/>
                  <a:gd name="T46" fmla="*/ 908 w 2396"/>
                  <a:gd name="T47" fmla="*/ 1129 h 2255"/>
                  <a:gd name="T48" fmla="*/ 960 w 2396"/>
                  <a:gd name="T49" fmla="*/ 1042 h 2255"/>
                  <a:gd name="T50" fmla="*/ 959 w 2396"/>
                  <a:gd name="T51" fmla="*/ 1042 h 2255"/>
                  <a:gd name="T52" fmla="*/ 738 w 2396"/>
                  <a:gd name="T53" fmla="*/ 640 h 2255"/>
                  <a:gd name="T54" fmla="*/ 1213 w 2396"/>
                  <a:gd name="T55" fmla="*/ 164 h 2255"/>
                  <a:gd name="T56" fmla="*/ 1689 w 2396"/>
                  <a:gd name="T57" fmla="*/ 640 h 2255"/>
                  <a:gd name="T58" fmla="*/ 1445 w 2396"/>
                  <a:gd name="T59" fmla="*/ 1055 h 2255"/>
                  <a:gd name="T60" fmla="*/ 1445 w 2396"/>
                  <a:gd name="T61" fmla="*/ 1055 h 2255"/>
                  <a:gd name="T62" fmla="*/ 1445 w 2396"/>
                  <a:gd name="T63" fmla="*/ 1055 h 2255"/>
                  <a:gd name="T64" fmla="*/ 1525 w 2396"/>
                  <a:gd name="T65" fmla="*/ 1199 h 2255"/>
                  <a:gd name="T66" fmla="*/ 1756 w 2396"/>
                  <a:gd name="T67" fmla="*/ 1139 h 2255"/>
                  <a:gd name="T68" fmla="*/ 2231 w 2396"/>
                  <a:gd name="T69" fmla="*/ 1615 h 2255"/>
                  <a:gd name="T70" fmla="*/ 1756 w 2396"/>
                  <a:gd name="T71" fmla="*/ 2090 h 2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396" h="2255">
                    <a:moveTo>
                      <a:pt x="1758" y="975"/>
                    </a:moveTo>
                    <a:cubicBezTo>
                      <a:pt x="1819" y="877"/>
                      <a:pt x="1853" y="762"/>
                      <a:pt x="1853" y="640"/>
                    </a:cubicBezTo>
                    <a:cubicBezTo>
                      <a:pt x="1853" y="287"/>
                      <a:pt x="1566" y="0"/>
                      <a:pt x="1213" y="0"/>
                    </a:cubicBezTo>
                    <a:cubicBezTo>
                      <a:pt x="860" y="0"/>
                      <a:pt x="573" y="287"/>
                      <a:pt x="573" y="640"/>
                    </a:cubicBezTo>
                    <a:cubicBezTo>
                      <a:pt x="573" y="755"/>
                      <a:pt x="604" y="863"/>
                      <a:pt x="657" y="956"/>
                    </a:cubicBezTo>
                    <a:cubicBezTo>
                      <a:pt x="651" y="956"/>
                      <a:pt x="646" y="956"/>
                      <a:pt x="640" y="956"/>
                    </a:cubicBezTo>
                    <a:cubicBezTo>
                      <a:pt x="287" y="956"/>
                      <a:pt x="0" y="1243"/>
                      <a:pt x="0" y="1596"/>
                    </a:cubicBezTo>
                    <a:cubicBezTo>
                      <a:pt x="0" y="1949"/>
                      <a:pt x="287" y="2236"/>
                      <a:pt x="640" y="2236"/>
                    </a:cubicBezTo>
                    <a:cubicBezTo>
                      <a:pt x="875" y="2236"/>
                      <a:pt x="1081" y="2108"/>
                      <a:pt x="1192" y="1919"/>
                    </a:cubicBezTo>
                    <a:cubicBezTo>
                      <a:pt x="1301" y="2119"/>
                      <a:pt x="1513" y="2255"/>
                      <a:pt x="1756" y="2255"/>
                    </a:cubicBezTo>
                    <a:cubicBezTo>
                      <a:pt x="2109" y="2255"/>
                      <a:pt x="2396" y="1968"/>
                      <a:pt x="2396" y="1615"/>
                    </a:cubicBezTo>
                    <a:cubicBezTo>
                      <a:pt x="2396" y="1263"/>
                      <a:pt x="2110" y="976"/>
                      <a:pt x="1758" y="975"/>
                    </a:cubicBezTo>
                    <a:close/>
                    <a:moveTo>
                      <a:pt x="1756" y="2090"/>
                    </a:moveTo>
                    <a:cubicBezTo>
                      <a:pt x="1493" y="2090"/>
                      <a:pt x="1280" y="1877"/>
                      <a:pt x="1280" y="1615"/>
                    </a:cubicBezTo>
                    <a:cubicBezTo>
                      <a:pt x="1280" y="1612"/>
                      <a:pt x="1280" y="1609"/>
                      <a:pt x="1280" y="1605"/>
                    </a:cubicBezTo>
                    <a:cubicBezTo>
                      <a:pt x="1280" y="1605"/>
                      <a:pt x="1280" y="1605"/>
                      <a:pt x="1280" y="1605"/>
                    </a:cubicBezTo>
                    <a:cubicBezTo>
                      <a:pt x="1116" y="1605"/>
                      <a:pt x="1116" y="1605"/>
                      <a:pt x="1116" y="1605"/>
                    </a:cubicBezTo>
                    <a:cubicBezTo>
                      <a:pt x="1115" y="1605"/>
                      <a:pt x="1115" y="1605"/>
                      <a:pt x="1115" y="1605"/>
                    </a:cubicBezTo>
                    <a:cubicBezTo>
                      <a:pt x="1110" y="1863"/>
                      <a:pt x="899" y="2072"/>
                      <a:pt x="640" y="2072"/>
                    </a:cubicBezTo>
                    <a:cubicBezTo>
                      <a:pt x="378" y="2072"/>
                      <a:pt x="164" y="1858"/>
                      <a:pt x="164" y="1596"/>
                    </a:cubicBezTo>
                    <a:cubicBezTo>
                      <a:pt x="164" y="1334"/>
                      <a:pt x="378" y="1120"/>
                      <a:pt x="640" y="1120"/>
                    </a:cubicBezTo>
                    <a:cubicBezTo>
                      <a:pt x="725" y="1120"/>
                      <a:pt x="805" y="1143"/>
                      <a:pt x="875" y="1183"/>
                    </a:cubicBezTo>
                    <a:cubicBezTo>
                      <a:pt x="875" y="1183"/>
                      <a:pt x="876" y="1183"/>
                      <a:pt x="876" y="1184"/>
                    </a:cubicBezTo>
                    <a:cubicBezTo>
                      <a:pt x="908" y="1129"/>
                      <a:pt x="908" y="1129"/>
                      <a:pt x="908" y="1129"/>
                    </a:cubicBezTo>
                    <a:cubicBezTo>
                      <a:pt x="960" y="1042"/>
                      <a:pt x="960" y="1042"/>
                      <a:pt x="960" y="1042"/>
                    </a:cubicBezTo>
                    <a:cubicBezTo>
                      <a:pt x="960" y="1042"/>
                      <a:pt x="960" y="1042"/>
                      <a:pt x="959" y="1042"/>
                    </a:cubicBezTo>
                    <a:cubicBezTo>
                      <a:pt x="826" y="957"/>
                      <a:pt x="738" y="809"/>
                      <a:pt x="738" y="640"/>
                    </a:cubicBezTo>
                    <a:cubicBezTo>
                      <a:pt x="738" y="377"/>
                      <a:pt x="951" y="164"/>
                      <a:pt x="1213" y="164"/>
                    </a:cubicBezTo>
                    <a:cubicBezTo>
                      <a:pt x="1475" y="164"/>
                      <a:pt x="1689" y="377"/>
                      <a:pt x="1689" y="640"/>
                    </a:cubicBezTo>
                    <a:cubicBezTo>
                      <a:pt x="1689" y="818"/>
                      <a:pt x="1590" y="974"/>
                      <a:pt x="1445" y="1055"/>
                    </a:cubicBezTo>
                    <a:cubicBezTo>
                      <a:pt x="1445" y="1055"/>
                      <a:pt x="1445" y="1055"/>
                      <a:pt x="1445" y="1055"/>
                    </a:cubicBezTo>
                    <a:cubicBezTo>
                      <a:pt x="1445" y="1055"/>
                      <a:pt x="1445" y="1055"/>
                      <a:pt x="1445" y="1055"/>
                    </a:cubicBezTo>
                    <a:cubicBezTo>
                      <a:pt x="1525" y="1199"/>
                      <a:pt x="1525" y="1199"/>
                      <a:pt x="1525" y="1199"/>
                    </a:cubicBezTo>
                    <a:cubicBezTo>
                      <a:pt x="1593" y="1161"/>
                      <a:pt x="1672" y="1139"/>
                      <a:pt x="1756" y="1139"/>
                    </a:cubicBezTo>
                    <a:cubicBezTo>
                      <a:pt x="2018" y="1139"/>
                      <a:pt x="2231" y="1352"/>
                      <a:pt x="2231" y="1615"/>
                    </a:cubicBezTo>
                    <a:cubicBezTo>
                      <a:pt x="2231" y="1877"/>
                      <a:pt x="2018" y="2090"/>
                      <a:pt x="1756" y="209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cs typeface="+mn-ea"/>
                </a:endParaRPr>
              </a:p>
            </p:txBody>
          </p:sp>
          <p:sp>
            <p:nvSpPr>
              <p:cNvPr id="57" name="Freeform 60"/>
              <p:cNvSpPr>
                <a:spLocks noEditPoints="1"/>
              </p:cNvSpPr>
              <p:nvPr/>
            </p:nvSpPr>
            <p:spPr bwMode="auto">
              <a:xfrm>
                <a:off x="3450750" y="1512910"/>
                <a:ext cx="2290763" cy="2154238"/>
              </a:xfrm>
              <a:custGeom>
                <a:avLst/>
                <a:gdLst>
                  <a:gd name="T0" fmla="*/ 1735 w 2354"/>
                  <a:gd name="T1" fmla="*/ 2214 h 2214"/>
                  <a:gd name="T2" fmla="*/ 1190 w 2354"/>
                  <a:gd name="T3" fmla="*/ 1889 h 2214"/>
                  <a:gd name="T4" fmla="*/ 1172 w 2354"/>
                  <a:gd name="T5" fmla="*/ 1856 h 2214"/>
                  <a:gd name="T6" fmla="*/ 1154 w 2354"/>
                  <a:gd name="T7" fmla="*/ 1888 h 2214"/>
                  <a:gd name="T8" fmla="*/ 619 w 2354"/>
                  <a:gd name="T9" fmla="*/ 2195 h 2214"/>
                  <a:gd name="T10" fmla="*/ 0 w 2354"/>
                  <a:gd name="T11" fmla="*/ 1576 h 2214"/>
                  <a:gd name="T12" fmla="*/ 619 w 2354"/>
                  <a:gd name="T13" fmla="*/ 956 h 2214"/>
                  <a:gd name="T14" fmla="*/ 628 w 2354"/>
                  <a:gd name="T15" fmla="*/ 957 h 2214"/>
                  <a:gd name="T16" fmla="*/ 636 w 2354"/>
                  <a:gd name="T17" fmla="*/ 957 h 2214"/>
                  <a:gd name="T18" fmla="*/ 672 w 2354"/>
                  <a:gd name="T19" fmla="*/ 958 h 2214"/>
                  <a:gd name="T20" fmla="*/ 654 w 2354"/>
                  <a:gd name="T21" fmla="*/ 926 h 2214"/>
                  <a:gd name="T22" fmla="*/ 573 w 2354"/>
                  <a:gd name="T23" fmla="*/ 620 h 2214"/>
                  <a:gd name="T24" fmla="*/ 1192 w 2354"/>
                  <a:gd name="T25" fmla="*/ 0 h 2214"/>
                  <a:gd name="T26" fmla="*/ 1812 w 2354"/>
                  <a:gd name="T27" fmla="*/ 620 h 2214"/>
                  <a:gd name="T28" fmla="*/ 1720 w 2354"/>
                  <a:gd name="T29" fmla="*/ 944 h 2214"/>
                  <a:gd name="T30" fmla="*/ 1701 w 2354"/>
                  <a:gd name="T31" fmla="*/ 975 h 2214"/>
                  <a:gd name="T32" fmla="*/ 1737 w 2354"/>
                  <a:gd name="T33" fmla="*/ 975 h 2214"/>
                  <a:gd name="T34" fmla="*/ 2354 w 2354"/>
                  <a:gd name="T35" fmla="*/ 1595 h 2214"/>
                  <a:gd name="T36" fmla="*/ 1735 w 2354"/>
                  <a:gd name="T37" fmla="*/ 2214 h 2214"/>
                  <a:gd name="T38" fmla="*/ 1239 w 2354"/>
                  <a:gd name="T39" fmla="*/ 1606 h 2214"/>
                  <a:gd name="T40" fmla="*/ 1735 w 2354"/>
                  <a:gd name="T41" fmla="*/ 2091 h 2214"/>
                  <a:gd name="T42" fmla="*/ 2231 w 2354"/>
                  <a:gd name="T43" fmla="*/ 1595 h 2214"/>
                  <a:gd name="T44" fmla="*/ 1735 w 2354"/>
                  <a:gd name="T45" fmla="*/ 1098 h 2214"/>
                  <a:gd name="T46" fmla="*/ 1512 w 2354"/>
                  <a:gd name="T47" fmla="*/ 1151 h 2214"/>
                  <a:gd name="T48" fmla="*/ 1452 w 2354"/>
                  <a:gd name="T49" fmla="*/ 1042 h 2214"/>
                  <a:gd name="T50" fmla="*/ 1689 w 2354"/>
                  <a:gd name="T51" fmla="*/ 620 h 2214"/>
                  <a:gd name="T52" fmla="*/ 1192 w 2354"/>
                  <a:gd name="T53" fmla="*/ 123 h 2214"/>
                  <a:gd name="T54" fmla="*/ 696 w 2354"/>
                  <a:gd name="T55" fmla="*/ 620 h 2214"/>
                  <a:gd name="T56" fmla="*/ 911 w 2354"/>
                  <a:gd name="T57" fmla="*/ 1028 h 2214"/>
                  <a:gd name="T58" fmla="*/ 848 w 2354"/>
                  <a:gd name="T59" fmla="*/ 1136 h 2214"/>
                  <a:gd name="T60" fmla="*/ 619 w 2354"/>
                  <a:gd name="T61" fmla="*/ 1080 h 2214"/>
                  <a:gd name="T62" fmla="*/ 123 w 2354"/>
                  <a:gd name="T63" fmla="*/ 1576 h 2214"/>
                  <a:gd name="T64" fmla="*/ 619 w 2354"/>
                  <a:gd name="T65" fmla="*/ 2072 h 2214"/>
                  <a:gd name="T66" fmla="*/ 1114 w 2354"/>
                  <a:gd name="T67" fmla="*/ 1606 h 2214"/>
                  <a:gd name="T68" fmla="*/ 1239 w 2354"/>
                  <a:gd name="T69" fmla="*/ 1606 h 2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354" h="2214">
                    <a:moveTo>
                      <a:pt x="1735" y="2214"/>
                    </a:moveTo>
                    <a:cubicBezTo>
                      <a:pt x="1507" y="2214"/>
                      <a:pt x="1298" y="2089"/>
                      <a:pt x="1190" y="1889"/>
                    </a:cubicBezTo>
                    <a:cubicBezTo>
                      <a:pt x="1172" y="1856"/>
                      <a:pt x="1172" y="1856"/>
                      <a:pt x="1172" y="1856"/>
                    </a:cubicBezTo>
                    <a:cubicBezTo>
                      <a:pt x="1154" y="1888"/>
                      <a:pt x="1154" y="1888"/>
                      <a:pt x="1154" y="1888"/>
                    </a:cubicBezTo>
                    <a:cubicBezTo>
                      <a:pt x="1043" y="2078"/>
                      <a:pt x="838" y="2195"/>
                      <a:pt x="619" y="2195"/>
                    </a:cubicBezTo>
                    <a:cubicBezTo>
                      <a:pt x="277" y="2195"/>
                      <a:pt x="0" y="1918"/>
                      <a:pt x="0" y="1576"/>
                    </a:cubicBezTo>
                    <a:cubicBezTo>
                      <a:pt x="0" y="1234"/>
                      <a:pt x="277" y="956"/>
                      <a:pt x="619" y="956"/>
                    </a:cubicBezTo>
                    <a:cubicBezTo>
                      <a:pt x="622" y="956"/>
                      <a:pt x="625" y="957"/>
                      <a:pt x="628" y="957"/>
                    </a:cubicBezTo>
                    <a:cubicBezTo>
                      <a:pt x="636" y="957"/>
                      <a:pt x="636" y="957"/>
                      <a:pt x="636" y="957"/>
                    </a:cubicBezTo>
                    <a:cubicBezTo>
                      <a:pt x="672" y="958"/>
                      <a:pt x="672" y="958"/>
                      <a:pt x="672" y="958"/>
                    </a:cubicBezTo>
                    <a:cubicBezTo>
                      <a:pt x="654" y="926"/>
                      <a:pt x="654" y="926"/>
                      <a:pt x="654" y="926"/>
                    </a:cubicBezTo>
                    <a:cubicBezTo>
                      <a:pt x="601" y="833"/>
                      <a:pt x="573" y="727"/>
                      <a:pt x="573" y="620"/>
                    </a:cubicBezTo>
                    <a:cubicBezTo>
                      <a:pt x="573" y="278"/>
                      <a:pt x="851" y="0"/>
                      <a:pt x="1192" y="0"/>
                    </a:cubicBezTo>
                    <a:cubicBezTo>
                      <a:pt x="1534" y="0"/>
                      <a:pt x="1812" y="278"/>
                      <a:pt x="1812" y="620"/>
                    </a:cubicBezTo>
                    <a:cubicBezTo>
                      <a:pt x="1812" y="734"/>
                      <a:pt x="1780" y="846"/>
                      <a:pt x="1720" y="944"/>
                    </a:cubicBezTo>
                    <a:cubicBezTo>
                      <a:pt x="1701" y="975"/>
                      <a:pt x="1701" y="975"/>
                      <a:pt x="1701" y="975"/>
                    </a:cubicBezTo>
                    <a:cubicBezTo>
                      <a:pt x="1737" y="975"/>
                      <a:pt x="1737" y="975"/>
                      <a:pt x="1737" y="975"/>
                    </a:cubicBezTo>
                    <a:cubicBezTo>
                      <a:pt x="2078" y="976"/>
                      <a:pt x="2354" y="1254"/>
                      <a:pt x="2354" y="1595"/>
                    </a:cubicBezTo>
                    <a:cubicBezTo>
                      <a:pt x="2354" y="1936"/>
                      <a:pt x="2077" y="2214"/>
                      <a:pt x="1735" y="2214"/>
                    </a:cubicBezTo>
                    <a:close/>
                    <a:moveTo>
                      <a:pt x="1239" y="1606"/>
                    </a:moveTo>
                    <a:cubicBezTo>
                      <a:pt x="1245" y="1874"/>
                      <a:pt x="1465" y="2091"/>
                      <a:pt x="1735" y="2091"/>
                    </a:cubicBezTo>
                    <a:cubicBezTo>
                      <a:pt x="2009" y="2091"/>
                      <a:pt x="2231" y="1868"/>
                      <a:pt x="2231" y="1595"/>
                    </a:cubicBezTo>
                    <a:cubicBezTo>
                      <a:pt x="2231" y="1321"/>
                      <a:pt x="2009" y="1098"/>
                      <a:pt x="1735" y="1098"/>
                    </a:cubicBezTo>
                    <a:cubicBezTo>
                      <a:pt x="1658" y="1098"/>
                      <a:pt x="1581" y="1116"/>
                      <a:pt x="1512" y="1151"/>
                    </a:cubicBezTo>
                    <a:cubicBezTo>
                      <a:pt x="1452" y="1042"/>
                      <a:pt x="1452" y="1042"/>
                      <a:pt x="1452" y="1042"/>
                    </a:cubicBezTo>
                    <a:cubicBezTo>
                      <a:pt x="1598" y="952"/>
                      <a:pt x="1689" y="792"/>
                      <a:pt x="1689" y="620"/>
                    </a:cubicBezTo>
                    <a:cubicBezTo>
                      <a:pt x="1689" y="346"/>
                      <a:pt x="1466" y="123"/>
                      <a:pt x="1192" y="123"/>
                    </a:cubicBezTo>
                    <a:cubicBezTo>
                      <a:pt x="919" y="123"/>
                      <a:pt x="696" y="346"/>
                      <a:pt x="696" y="620"/>
                    </a:cubicBezTo>
                    <a:cubicBezTo>
                      <a:pt x="696" y="784"/>
                      <a:pt x="776" y="935"/>
                      <a:pt x="911" y="1028"/>
                    </a:cubicBezTo>
                    <a:cubicBezTo>
                      <a:pt x="848" y="1136"/>
                      <a:pt x="848" y="1136"/>
                      <a:pt x="848" y="1136"/>
                    </a:cubicBezTo>
                    <a:cubicBezTo>
                      <a:pt x="777" y="1099"/>
                      <a:pt x="699" y="1080"/>
                      <a:pt x="619" y="1080"/>
                    </a:cubicBezTo>
                    <a:cubicBezTo>
                      <a:pt x="345" y="1080"/>
                      <a:pt x="123" y="1302"/>
                      <a:pt x="123" y="1576"/>
                    </a:cubicBezTo>
                    <a:cubicBezTo>
                      <a:pt x="123" y="1850"/>
                      <a:pt x="345" y="2072"/>
                      <a:pt x="619" y="2072"/>
                    </a:cubicBezTo>
                    <a:cubicBezTo>
                      <a:pt x="881" y="2072"/>
                      <a:pt x="1099" y="1865"/>
                      <a:pt x="1114" y="1606"/>
                    </a:cubicBezTo>
                    <a:lnTo>
                      <a:pt x="1239" y="1606"/>
                    </a:lnTo>
                    <a:close/>
                  </a:path>
                </a:pathLst>
              </a:custGeom>
              <a:gradFill flip="none" rotWithShape="1">
                <a:gsLst>
                  <a:gs pos="2000">
                    <a:schemeClr val="bg1">
                      <a:lumMod val="95000"/>
                    </a:schemeClr>
                  </a:gs>
                  <a:gs pos="63000">
                    <a:schemeClr val="bg1">
                      <a:lumMod val="65000"/>
                    </a:schemeClr>
                  </a:gs>
                </a:gsLst>
                <a:path path="circle">
                  <a:fillToRect l="50000" t="50000" r="50000" b="50000"/>
                </a:path>
              </a:gradFill>
              <a:ln>
                <a:noFill/>
              </a:ln>
            </p:spPr>
            <p:txBody>
              <a:bodyPr vert="horz" wrap="square" lIns="91440" tIns="45720" rIns="91440" bIns="45720" numCol="1" anchor="t" anchorCtr="0" compatLnSpc="1">
                <a:prstTxWarp prst="textNoShape">
                  <a:avLst/>
                </a:prstTxWarp>
              </a:bodyPr>
              <a:lstStyle/>
              <a:p>
                <a:endParaRPr lang="zh-CN" altLang="en-US">
                  <a:cs typeface="+mn-ea"/>
                </a:endParaRPr>
              </a:p>
            </p:txBody>
          </p:sp>
        </p:grpSp>
      </p:grpSp>
      <p:grpSp>
        <p:nvGrpSpPr>
          <p:cNvPr id="61" name="组合 60"/>
          <p:cNvGrpSpPr/>
          <p:nvPr/>
        </p:nvGrpSpPr>
        <p:grpSpPr>
          <a:xfrm>
            <a:off x="7119448" y="1718215"/>
            <a:ext cx="3081748" cy="919408"/>
            <a:chOff x="5195888" y="1269653"/>
            <a:chExt cx="2366192" cy="699772"/>
          </a:xfrm>
        </p:grpSpPr>
        <p:sp>
          <p:nvSpPr>
            <p:cNvPr id="62" name="Freeform 87"/>
            <p:cNvSpPr/>
            <p:nvPr/>
          </p:nvSpPr>
          <p:spPr bwMode="auto">
            <a:xfrm>
              <a:off x="5195888" y="1350963"/>
              <a:ext cx="206375" cy="207962"/>
            </a:xfrm>
            <a:custGeom>
              <a:avLst/>
              <a:gdLst>
                <a:gd name="T0" fmla="*/ 7 w 186"/>
                <a:gd name="T1" fmla="*/ 186 h 186"/>
                <a:gd name="T2" fmla="*/ 0 w 186"/>
                <a:gd name="T3" fmla="*/ 179 h 186"/>
                <a:gd name="T4" fmla="*/ 0 w 186"/>
                <a:gd name="T5" fmla="*/ 3 h 186"/>
                <a:gd name="T6" fmla="*/ 1 w 186"/>
                <a:gd name="T7" fmla="*/ 0 h 186"/>
                <a:gd name="T8" fmla="*/ 3 w 186"/>
                <a:gd name="T9" fmla="*/ 2 h 186"/>
                <a:gd name="T10" fmla="*/ 184 w 186"/>
                <a:gd name="T11" fmla="*/ 183 h 186"/>
                <a:gd name="T12" fmla="*/ 186 w 186"/>
                <a:gd name="T13" fmla="*/ 185 h 186"/>
                <a:gd name="T14" fmla="*/ 183 w 186"/>
                <a:gd name="T15" fmla="*/ 186 h 186"/>
                <a:gd name="T16" fmla="*/ 7 w 186"/>
                <a:gd name="T17" fmla="*/ 186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6" h="186">
                  <a:moveTo>
                    <a:pt x="7" y="186"/>
                  </a:moveTo>
                  <a:cubicBezTo>
                    <a:pt x="3" y="186"/>
                    <a:pt x="0" y="183"/>
                    <a:pt x="0" y="179"/>
                  </a:cubicBezTo>
                  <a:cubicBezTo>
                    <a:pt x="0" y="3"/>
                    <a:pt x="0" y="3"/>
                    <a:pt x="0" y="3"/>
                  </a:cubicBezTo>
                  <a:cubicBezTo>
                    <a:pt x="0" y="1"/>
                    <a:pt x="1" y="0"/>
                    <a:pt x="1" y="0"/>
                  </a:cubicBezTo>
                  <a:cubicBezTo>
                    <a:pt x="1" y="0"/>
                    <a:pt x="2" y="1"/>
                    <a:pt x="3" y="2"/>
                  </a:cubicBezTo>
                  <a:cubicBezTo>
                    <a:pt x="184" y="183"/>
                    <a:pt x="184" y="183"/>
                    <a:pt x="184" y="183"/>
                  </a:cubicBezTo>
                  <a:cubicBezTo>
                    <a:pt x="186" y="184"/>
                    <a:pt x="186" y="185"/>
                    <a:pt x="186" y="185"/>
                  </a:cubicBezTo>
                  <a:cubicBezTo>
                    <a:pt x="186" y="185"/>
                    <a:pt x="185" y="186"/>
                    <a:pt x="183" y="186"/>
                  </a:cubicBezTo>
                  <a:lnTo>
                    <a:pt x="7" y="186"/>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zh-CN" altLang="en-US">
                <a:cs typeface="+mn-ea"/>
              </a:endParaRPr>
            </a:p>
          </p:txBody>
        </p:sp>
        <p:grpSp>
          <p:nvGrpSpPr>
            <p:cNvPr id="63" name="组合 62"/>
            <p:cNvGrpSpPr/>
            <p:nvPr/>
          </p:nvGrpSpPr>
          <p:grpSpPr>
            <a:xfrm>
              <a:off x="5457833" y="1269653"/>
              <a:ext cx="2104247" cy="699772"/>
              <a:chOff x="6358751" y="1646843"/>
              <a:chExt cx="2104247" cy="699772"/>
            </a:xfrm>
          </p:grpSpPr>
          <p:sp>
            <p:nvSpPr>
              <p:cNvPr id="64" name="TextBox 160"/>
              <p:cNvSpPr txBox="1"/>
              <p:nvPr/>
            </p:nvSpPr>
            <p:spPr>
              <a:xfrm>
                <a:off x="6391353" y="1924961"/>
                <a:ext cx="2071645" cy="421654"/>
              </a:xfrm>
              <a:prstGeom prst="rect">
                <a:avLst/>
              </a:prstGeom>
              <a:noFill/>
            </p:spPr>
            <p:txBody>
              <a:bodyPr wrap="square" rtlCol="0">
                <a:spAutoFit/>
              </a:bodyPr>
              <a:lstStyle/>
              <a:p>
                <a:pPr>
                  <a:defRPr/>
                </a:pPr>
                <a:r>
                  <a:rPr lang="zh-CN" altLang="en-US" sz="1000" kern="0" dirty="0">
                    <a:solidFill>
                      <a:prstClr val="black">
                        <a:lumMod val="50000"/>
                        <a:lumOff val="50000"/>
                      </a:prstClr>
                    </a:solidFill>
                    <a:latin typeface="+mn-ea"/>
                    <a:cs typeface="+mn-ea"/>
                  </a:rPr>
                  <a:t>省级示范性普通高中统招生计划按不低于</a:t>
                </a:r>
                <a:r>
                  <a:rPr lang="en-US" altLang="zh-CN" sz="1000" kern="0" dirty="0">
                    <a:solidFill>
                      <a:prstClr val="black">
                        <a:lumMod val="50000"/>
                        <a:lumOff val="50000"/>
                      </a:prstClr>
                    </a:solidFill>
                    <a:latin typeface="+mn-ea"/>
                    <a:cs typeface="+mn-ea"/>
                  </a:rPr>
                  <a:t>50%</a:t>
                </a:r>
                <a:r>
                  <a:rPr lang="zh-CN" altLang="en-US" sz="1000" kern="0" dirty="0">
                    <a:solidFill>
                      <a:prstClr val="black">
                        <a:lumMod val="50000"/>
                        <a:lumOff val="50000"/>
                      </a:prstClr>
                    </a:solidFill>
                    <a:latin typeface="+mn-ea"/>
                    <a:cs typeface="+mn-ea"/>
                  </a:rPr>
                  <a:t>的比例均衡分配到服务区内的每所初中学校</a:t>
                </a:r>
                <a:endParaRPr lang="en-US" altLang="zh-CN" sz="1000" kern="0" dirty="0">
                  <a:solidFill>
                    <a:prstClr val="black">
                      <a:lumMod val="50000"/>
                      <a:lumOff val="50000"/>
                    </a:prstClr>
                  </a:solidFill>
                  <a:latin typeface="+mn-ea"/>
                  <a:cs typeface="+mn-ea"/>
                </a:endParaRPr>
              </a:p>
            </p:txBody>
          </p:sp>
          <p:sp>
            <p:nvSpPr>
              <p:cNvPr id="65" name="矩形 64"/>
              <p:cNvSpPr/>
              <p:nvPr/>
            </p:nvSpPr>
            <p:spPr>
              <a:xfrm>
                <a:off x="6358751" y="1646843"/>
                <a:ext cx="1027963" cy="236204"/>
              </a:xfrm>
              <a:prstGeom prst="rect">
                <a:avLst/>
              </a:prstGeom>
            </p:spPr>
            <p:txBody>
              <a:bodyPr wrap="none">
                <a:spAutoFit/>
              </a:bodyPr>
              <a:lstStyle/>
              <a:p>
                <a:pPr>
                  <a:lnSpc>
                    <a:spcPts val="1698"/>
                  </a:lnSpc>
                </a:pPr>
                <a:r>
                  <a:rPr lang="zh-CN" altLang="en-US" b="1" dirty="0">
                    <a:solidFill>
                      <a:schemeClr val="accent2"/>
                    </a:solidFill>
                    <a:latin typeface="Arial" panose="020B0604020202020204" pitchFamily="34" charset="0"/>
                    <a:cs typeface="+mn-ea"/>
                  </a:rPr>
                  <a:t>省示范高中</a:t>
                </a:r>
                <a:endParaRPr lang="en-US" altLang="zh-CN" b="1" dirty="0">
                  <a:solidFill>
                    <a:schemeClr val="accent2"/>
                  </a:solidFill>
                  <a:latin typeface="Arial" panose="020B0604020202020204" pitchFamily="34" charset="0"/>
                  <a:cs typeface="+mn-ea"/>
                </a:endParaRPr>
              </a:p>
            </p:txBody>
          </p:sp>
          <p:cxnSp>
            <p:nvCxnSpPr>
              <p:cNvPr id="66" name="直接连接符 65"/>
              <p:cNvCxnSpPr/>
              <p:nvPr/>
            </p:nvCxnSpPr>
            <p:spPr>
              <a:xfrm>
                <a:off x="6445250" y="1920736"/>
                <a:ext cx="1875790" cy="0"/>
              </a:xfrm>
              <a:prstGeom prst="line">
                <a:avLst/>
              </a:prstGeom>
              <a:ln w="63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grpSp>
      <p:grpSp>
        <p:nvGrpSpPr>
          <p:cNvPr id="67" name="组合 66"/>
          <p:cNvGrpSpPr/>
          <p:nvPr/>
        </p:nvGrpSpPr>
        <p:grpSpPr>
          <a:xfrm>
            <a:off x="8164532" y="4154391"/>
            <a:ext cx="2948935" cy="790485"/>
            <a:chOff x="5998311" y="3123853"/>
            <a:chExt cx="2264217" cy="601647"/>
          </a:xfrm>
        </p:grpSpPr>
        <p:sp>
          <p:nvSpPr>
            <p:cNvPr id="68" name="Freeform 85"/>
            <p:cNvSpPr/>
            <p:nvPr/>
          </p:nvSpPr>
          <p:spPr bwMode="auto">
            <a:xfrm>
              <a:off x="5998311" y="3213100"/>
              <a:ext cx="179388" cy="177800"/>
            </a:xfrm>
            <a:custGeom>
              <a:avLst/>
              <a:gdLst>
                <a:gd name="T0" fmla="*/ 0 w 161"/>
                <a:gd name="T1" fmla="*/ 5 h 160"/>
                <a:gd name="T2" fmla="*/ 5 w 161"/>
                <a:gd name="T3" fmla="*/ 0 h 160"/>
                <a:gd name="T4" fmla="*/ 158 w 161"/>
                <a:gd name="T5" fmla="*/ 0 h 160"/>
                <a:gd name="T6" fmla="*/ 161 w 161"/>
                <a:gd name="T7" fmla="*/ 0 h 160"/>
                <a:gd name="T8" fmla="*/ 159 w 161"/>
                <a:gd name="T9" fmla="*/ 2 h 160"/>
                <a:gd name="T10" fmla="*/ 2 w 161"/>
                <a:gd name="T11" fmla="*/ 159 h 160"/>
                <a:gd name="T12" fmla="*/ 0 w 161"/>
                <a:gd name="T13" fmla="*/ 160 h 160"/>
                <a:gd name="T14" fmla="*/ 0 w 161"/>
                <a:gd name="T15" fmla="*/ 158 h 160"/>
                <a:gd name="T16" fmla="*/ 0 w 161"/>
                <a:gd name="T17" fmla="*/ 5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1" h="160">
                  <a:moveTo>
                    <a:pt x="0" y="5"/>
                  </a:moveTo>
                  <a:cubicBezTo>
                    <a:pt x="0" y="2"/>
                    <a:pt x="2" y="0"/>
                    <a:pt x="5" y="0"/>
                  </a:cubicBezTo>
                  <a:cubicBezTo>
                    <a:pt x="158" y="0"/>
                    <a:pt x="158" y="0"/>
                    <a:pt x="158" y="0"/>
                  </a:cubicBezTo>
                  <a:cubicBezTo>
                    <a:pt x="160" y="0"/>
                    <a:pt x="161" y="0"/>
                    <a:pt x="161" y="0"/>
                  </a:cubicBezTo>
                  <a:cubicBezTo>
                    <a:pt x="161" y="1"/>
                    <a:pt x="160" y="1"/>
                    <a:pt x="159" y="2"/>
                  </a:cubicBezTo>
                  <a:cubicBezTo>
                    <a:pt x="2" y="159"/>
                    <a:pt x="2" y="159"/>
                    <a:pt x="2" y="159"/>
                  </a:cubicBezTo>
                  <a:cubicBezTo>
                    <a:pt x="1" y="160"/>
                    <a:pt x="1" y="160"/>
                    <a:pt x="0" y="160"/>
                  </a:cubicBezTo>
                  <a:cubicBezTo>
                    <a:pt x="0" y="160"/>
                    <a:pt x="0" y="160"/>
                    <a:pt x="0" y="158"/>
                  </a:cubicBezTo>
                  <a:lnTo>
                    <a:pt x="0" y="5"/>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cs typeface="+mn-ea"/>
              </a:endParaRPr>
            </a:p>
          </p:txBody>
        </p:sp>
        <p:grpSp>
          <p:nvGrpSpPr>
            <p:cNvPr id="69" name="组合 68"/>
            <p:cNvGrpSpPr/>
            <p:nvPr/>
          </p:nvGrpSpPr>
          <p:grpSpPr>
            <a:xfrm>
              <a:off x="6184908" y="3123853"/>
              <a:ext cx="2077620" cy="601647"/>
              <a:chOff x="6358751" y="1646843"/>
              <a:chExt cx="2077620" cy="601647"/>
            </a:xfrm>
          </p:grpSpPr>
          <p:sp>
            <p:nvSpPr>
              <p:cNvPr id="70" name="TextBox 164"/>
              <p:cNvSpPr txBox="1"/>
              <p:nvPr/>
            </p:nvSpPr>
            <p:spPr>
              <a:xfrm>
                <a:off x="6364726" y="1943962"/>
                <a:ext cx="2071645" cy="304528"/>
              </a:xfrm>
              <a:prstGeom prst="rect">
                <a:avLst/>
              </a:prstGeom>
              <a:noFill/>
            </p:spPr>
            <p:txBody>
              <a:bodyPr wrap="square" rtlCol="0">
                <a:spAutoFit/>
              </a:bodyPr>
              <a:lstStyle/>
              <a:p>
                <a:pPr>
                  <a:defRPr/>
                </a:pPr>
                <a:r>
                  <a:rPr lang="zh-CN" altLang="en-US" sz="1000" kern="0" dirty="0">
                    <a:solidFill>
                      <a:prstClr val="black">
                        <a:lumMod val="50000"/>
                        <a:lumOff val="50000"/>
                      </a:prstClr>
                    </a:solidFill>
                    <a:latin typeface="+mn-ea"/>
                    <a:cs typeface="+mn-ea"/>
                  </a:rPr>
                  <a:t>需要向市教育和体育局申报，审批同意之后可进行。跨市（州）招生不得超过</a:t>
                </a:r>
                <a:r>
                  <a:rPr lang="en-US" altLang="zh-CN" sz="1000" b="1" kern="0" dirty="0">
                    <a:solidFill>
                      <a:prstClr val="black">
                        <a:lumMod val="50000"/>
                        <a:lumOff val="50000"/>
                      </a:prstClr>
                    </a:solidFill>
                    <a:latin typeface="+mn-ea"/>
                    <a:cs typeface="+mn-ea"/>
                  </a:rPr>
                  <a:t>5%</a:t>
                </a:r>
              </a:p>
            </p:txBody>
          </p:sp>
          <p:sp>
            <p:nvSpPr>
              <p:cNvPr id="71" name="矩形 70"/>
              <p:cNvSpPr/>
              <p:nvPr/>
            </p:nvSpPr>
            <p:spPr>
              <a:xfrm>
                <a:off x="6358751" y="1646843"/>
                <a:ext cx="850729" cy="236204"/>
              </a:xfrm>
              <a:prstGeom prst="rect">
                <a:avLst/>
              </a:prstGeom>
            </p:spPr>
            <p:txBody>
              <a:bodyPr wrap="none">
                <a:spAutoFit/>
              </a:bodyPr>
              <a:lstStyle/>
              <a:p>
                <a:pPr>
                  <a:lnSpc>
                    <a:spcPts val="1698"/>
                  </a:lnSpc>
                </a:pPr>
                <a:r>
                  <a:rPr lang="zh-CN" altLang="en-US" b="1" dirty="0">
                    <a:solidFill>
                      <a:schemeClr val="accent1"/>
                    </a:solidFill>
                    <a:latin typeface="Arial" panose="020B0604020202020204" pitchFamily="34" charset="0"/>
                    <a:cs typeface="+mn-ea"/>
                  </a:rPr>
                  <a:t>自主招生</a:t>
                </a:r>
                <a:endParaRPr lang="en-US" altLang="zh-CN" b="1" dirty="0">
                  <a:solidFill>
                    <a:schemeClr val="accent1"/>
                  </a:solidFill>
                  <a:latin typeface="Arial" panose="020B0604020202020204" pitchFamily="34" charset="0"/>
                  <a:cs typeface="+mn-ea"/>
                </a:endParaRPr>
              </a:p>
            </p:txBody>
          </p:sp>
          <p:cxnSp>
            <p:nvCxnSpPr>
              <p:cNvPr id="72" name="直接连接符 71"/>
              <p:cNvCxnSpPr/>
              <p:nvPr/>
            </p:nvCxnSpPr>
            <p:spPr>
              <a:xfrm>
                <a:off x="6445250" y="1920736"/>
                <a:ext cx="1875790" cy="0"/>
              </a:xfrm>
              <a:prstGeom prst="line">
                <a:avLst/>
              </a:prstGeom>
              <a:ln w="63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grpSp>
      <p:grpSp>
        <p:nvGrpSpPr>
          <p:cNvPr id="73" name="组合 72"/>
          <p:cNvGrpSpPr/>
          <p:nvPr/>
        </p:nvGrpSpPr>
        <p:grpSpPr>
          <a:xfrm>
            <a:off x="1748430" y="2637625"/>
            <a:ext cx="2982975" cy="1262692"/>
            <a:chOff x="1071973" y="1969423"/>
            <a:chExt cx="2290353" cy="961048"/>
          </a:xfrm>
        </p:grpSpPr>
        <p:sp>
          <p:nvSpPr>
            <p:cNvPr id="74" name="Freeform 86"/>
            <p:cNvSpPr/>
            <p:nvPr/>
          </p:nvSpPr>
          <p:spPr bwMode="auto">
            <a:xfrm>
              <a:off x="3154363" y="2544445"/>
              <a:ext cx="207963" cy="207962"/>
            </a:xfrm>
            <a:custGeom>
              <a:avLst/>
              <a:gdLst>
                <a:gd name="T0" fmla="*/ 187 w 187"/>
                <a:gd name="T1" fmla="*/ 180 h 186"/>
                <a:gd name="T2" fmla="*/ 181 w 187"/>
                <a:gd name="T3" fmla="*/ 186 h 186"/>
                <a:gd name="T4" fmla="*/ 3 w 187"/>
                <a:gd name="T5" fmla="*/ 186 h 186"/>
                <a:gd name="T6" fmla="*/ 0 w 187"/>
                <a:gd name="T7" fmla="*/ 186 h 186"/>
                <a:gd name="T8" fmla="*/ 2 w 187"/>
                <a:gd name="T9" fmla="*/ 183 h 186"/>
                <a:gd name="T10" fmla="*/ 184 w 187"/>
                <a:gd name="T11" fmla="*/ 1 h 186"/>
                <a:gd name="T12" fmla="*/ 186 w 187"/>
                <a:gd name="T13" fmla="*/ 0 h 186"/>
                <a:gd name="T14" fmla="*/ 187 w 187"/>
                <a:gd name="T15" fmla="*/ 2 h 186"/>
                <a:gd name="T16" fmla="*/ 187 w 187"/>
                <a:gd name="T17" fmla="*/ 180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7" h="186">
                  <a:moveTo>
                    <a:pt x="187" y="180"/>
                  </a:moveTo>
                  <a:cubicBezTo>
                    <a:pt x="187" y="184"/>
                    <a:pt x="184" y="186"/>
                    <a:pt x="181" y="186"/>
                  </a:cubicBezTo>
                  <a:cubicBezTo>
                    <a:pt x="3" y="186"/>
                    <a:pt x="3" y="186"/>
                    <a:pt x="3" y="186"/>
                  </a:cubicBezTo>
                  <a:cubicBezTo>
                    <a:pt x="1" y="186"/>
                    <a:pt x="0" y="186"/>
                    <a:pt x="0" y="186"/>
                  </a:cubicBezTo>
                  <a:cubicBezTo>
                    <a:pt x="0" y="185"/>
                    <a:pt x="1" y="184"/>
                    <a:pt x="2" y="183"/>
                  </a:cubicBezTo>
                  <a:cubicBezTo>
                    <a:pt x="184" y="1"/>
                    <a:pt x="184" y="1"/>
                    <a:pt x="184" y="1"/>
                  </a:cubicBezTo>
                  <a:cubicBezTo>
                    <a:pt x="185" y="0"/>
                    <a:pt x="186" y="0"/>
                    <a:pt x="186" y="0"/>
                  </a:cubicBezTo>
                  <a:cubicBezTo>
                    <a:pt x="187" y="0"/>
                    <a:pt x="187" y="1"/>
                    <a:pt x="187" y="2"/>
                  </a:cubicBezTo>
                  <a:lnTo>
                    <a:pt x="187" y="180"/>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zh-CN" altLang="en-US">
                <a:cs typeface="+mn-ea"/>
              </a:endParaRPr>
            </a:p>
          </p:txBody>
        </p:sp>
        <p:grpSp>
          <p:nvGrpSpPr>
            <p:cNvPr id="75" name="组合 74"/>
            <p:cNvGrpSpPr/>
            <p:nvPr/>
          </p:nvGrpSpPr>
          <p:grpSpPr>
            <a:xfrm>
              <a:off x="1071973" y="1969423"/>
              <a:ext cx="2071645" cy="961048"/>
              <a:chOff x="6399623" y="1646843"/>
              <a:chExt cx="2071645" cy="961048"/>
            </a:xfrm>
          </p:grpSpPr>
          <p:sp>
            <p:nvSpPr>
              <p:cNvPr id="76" name="TextBox 168"/>
              <p:cNvSpPr txBox="1"/>
              <p:nvPr/>
            </p:nvSpPr>
            <p:spPr>
              <a:xfrm>
                <a:off x="6399623" y="1951986"/>
                <a:ext cx="2071645" cy="655905"/>
              </a:xfrm>
              <a:prstGeom prst="rect">
                <a:avLst/>
              </a:prstGeom>
              <a:noFill/>
            </p:spPr>
            <p:txBody>
              <a:bodyPr wrap="square" rtlCol="0">
                <a:spAutoFit/>
              </a:bodyPr>
              <a:lstStyle/>
              <a:p>
                <a:pPr>
                  <a:defRPr/>
                </a:pPr>
                <a:r>
                  <a:rPr lang="zh-CN" altLang="en-US" sz="1000" kern="0" dirty="0">
                    <a:solidFill>
                      <a:prstClr val="black">
                        <a:lumMod val="50000"/>
                        <a:lumOff val="50000"/>
                      </a:prstClr>
                    </a:solidFill>
                    <a:latin typeface="+mn-ea"/>
                    <a:cs typeface="+mn-ea"/>
                  </a:rPr>
                  <a:t>政策公开   计划公开</a:t>
                </a:r>
                <a:endParaRPr lang="en-US" altLang="zh-CN" sz="1000" kern="0" dirty="0">
                  <a:solidFill>
                    <a:prstClr val="black">
                      <a:lumMod val="50000"/>
                      <a:lumOff val="50000"/>
                    </a:prstClr>
                  </a:solidFill>
                  <a:latin typeface="+mn-ea"/>
                  <a:cs typeface="+mn-ea"/>
                </a:endParaRPr>
              </a:p>
              <a:p>
                <a:pPr>
                  <a:defRPr/>
                </a:pPr>
                <a:r>
                  <a:rPr lang="zh-CN" altLang="en-US" sz="1000" kern="0" dirty="0">
                    <a:solidFill>
                      <a:prstClr val="black">
                        <a:lumMod val="50000"/>
                        <a:lumOff val="50000"/>
                      </a:prstClr>
                    </a:solidFill>
                    <a:latin typeface="+mn-ea"/>
                    <a:cs typeface="+mn-ea"/>
                  </a:rPr>
                  <a:t>程序公开   范围公开</a:t>
                </a:r>
                <a:endParaRPr lang="en-US" altLang="zh-CN" sz="1000" kern="0" dirty="0">
                  <a:solidFill>
                    <a:prstClr val="black">
                      <a:lumMod val="50000"/>
                      <a:lumOff val="50000"/>
                    </a:prstClr>
                  </a:solidFill>
                  <a:latin typeface="+mn-ea"/>
                  <a:cs typeface="+mn-ea"/>
                </a:endParaRPr>
              </a:p>
              <a:p>
                <a:pPr>
                  <a:defRPr/>
                </a:pPr>
                <a:r>
                  <a:rPr lang="zh-CN" altLang="en-US" sz="1000" kern="0" dirty="0">
                    <a:solidFill>
                      <a:prstClr val="black">
                        <a:lumMod val="50000"/>
                        <a:lumOff val="50000"/>
                      </a:prstClr>
                    </a:solidFill>
                    <a:latin typeface="+mn-ea"/>
                    <a:cs typeface="+mn-ea"/>
                  </a:rPr>
                  <a:t>方式公开   收费标准公开</a:t>
                </a:r>
                <a:endParaRPr lang="en-US" altLang="zh-CN" sz="1000" kern="0" dirty="0">
                  <a:solidFill>
                    <a:prstClr val="black">
                      <a:lumMod val="50000"/>
                      <a:lumOff val="50000"/>
                    </a:prstClr>
                  </a:solidFill>
                  <a:latin typeface="+mn-ea"/>
                  <a:cs typeface="+mn-ea"/>
                </a:endParaRPr>
              </a:p>
              <a:p>
                <a:pPr>
                  <a:defRPr/>
                </a:pPr>
                <a:r>
                  <a:rPr lang="en-US" altLang="zh-CN" sz="1000" kern="0" dirty="0">
                    <a:solidFill>
                      <a:prstClr val="black">
                        <a:lumMod val="50000"/>
                        <a:lumOff val="50000"/>
                      </a:prstClr>
                    </a:solidFill>
                    <a:latin typeface="+mn-ea"/>
                    <a:cs typeface="+mn-ea"/>
                  </a:rPr>
                  <a:t>……</a:t>
                </a:r>
              </a:p>
              <a:p>
                <a:pPr>
                  <a:defRPr/>
                </a:pPr>
                <a:endParaRPr lang="en-US" altLang="zh-CN" sz="1000" kern="0" dirty="0">
                  <a:solidFill>
                    <a:prstClr val="black">
                      <a:lumMod val="50000"/>
                      <a:lumOff val="50000"/>
                    </a:prstClr>
                  </a:solidFill>
                  <a:latin typeface="+mn-ea"/>
                  <a:cs typeface="+mn-ea"/>
                </a:endParaRPr>
              </a:p>
            </p:txBody>
          </p:sp>
          <p:sp>
            <p:nvSpPr>
              <p:cNvPr id="77" name="矩形 76"/>
              <p:cNvSpPr/>
              <p:nvPr/>
            </p:nvSpPr>
            <p:spPr>
              <a:xfrm>
                <a:off x="6888341" y="1646843"/>
                <a:ext cx="850729" cy="236204"/>
              </a:xfrm>
              <a:prstGeom prst="rect">
                <a:avLst/>
              </a:prstGeom>
            </p:spPr>
            <p:txBody>
              <a:bodyPr wrap="none">
                <a:spAutoFit/>
              </a:bodyPr>
              <a:lstStyle/>
              <a:p>
                <a:pPr>
                  <a:lnSpc>
                    <a:spcPts val="1698"/>
                  </a:lnSpc>
                </a:pPr>
                <a:r>
                  <a:rPr lang="zh-CN" altLang="en-US" b="1" dirty="0">
                    <a:solidFill>
                      <a:schemeClr val="tx2"/>
                    </a:solidFill>
                    <a:latin typeface="Arial" panose="020B0604020202020204" pitchFamily="34" charset="0"/>
                    <a:cs typeface="+mn-ea"/>
                  </a:rPr>
                  <a:t>招生公开</a:t>
                </a:r>
                <a:endParaRPr lang="en-US" altLang="zh-CN" b="1" dirty="0">
                  <a:solidFill>
                    <a:schemeClr val="tx2"/>
                  </a:solidFill>
                  <a:latin typeface="Arial" panose="020B0604020202020204" pitchFamily="34" charset="0"/>
                  <a:cs typeface="+mn-ea"/>
                </a:endParaRPr>
              </a:p>
            </p:txBody>
          </p:sp>
          <p:cxnSp>
            <p:nvCxnSpPr>
              <p:cNvPr id="78" name="直接连接符 77"/>
              <p:cNvCxnSpPr/>
              <p:nvPr/>
            </p:nvCxnSpPr>
            <p:spPr>
              <a:xfrm>
                <a:off x="6445250" y="1920736"/>
                <a:ext cx="1875790" cy="0"/>
              </a:xfrm>
              <a:prstGeom prst="line">
                <a:avLst/>
              </a:prstGeom>
              <a:ln w="63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标题 1"/>
          <p:cNvSpPr>
            <a:spLocks noGrp="1"/>
          </p:cNvSpPr>
          <p:nvPr>
            <p:ph type="title"/>
          </p:nvPr>
        </p:nvSpPr>
        <p:spPr/>
        <p:txBody>
          <a:bodyPr/>
          <a:lstStyle/>
          <a:p>
            <a:r>
              <a:rPr lang="zh-CN" altLang="en-US" dirty="0"/>
              <a:t>中考改革变化</a:t>
            </a:r>
            <a:r>
              <a:rPr lang="en-US" altLang="zh-CN" dirty="0"/>
              <a:t>——</a:t>
            </a:r>
            <a:r>
              <a:rPr lang="zh-CN" altLang="en-US" dirty="0"/>
              <a:t>招生</a:t>
            </a:r>
            <a:endParaRPr lang="zh-CN" altLang="en-US" dirty="0">
              <a:ea typeface="+mn-ea"/>
              <a:cs typeface="+mn-ea"/>
            </a:endParaRPr>
          </a:p>
        </p:txBody>
      </p:sp>
      <p:sp>
        <p:nvSpPr>
          <p:cNvPr id="89" name="Freeform 7">
            <a:extLst>
              <a:ext uri="{FF2B5EF4-FFF2-40B4-BE49-F238E27FC236}">
                <a16:creationId xmlns:a16="http://schemas.microsoft.com/office/drawing/2014/main" id="{A2067034-53B3-4FC2-A96D-13B62AA0A125}"/>
              </a:ext>
            </a:extLst>
          </p:cNvPr>
          <p:cNvSpPr/>
          <p:nvPr/>
        </p:nvSpPr>
        <p:spPr bwMode="auto">
          <a:xfrm>
            <a:off x="6592227" y="4025529"/>
            <a:ext cx="1044125" cy="544386"/>
          </a:xfrm>
          <a:custGeom>
            <a:avLst/>
            <a:gdLst/>
            <a:ahLst/>
            <a:cxnLst/>
            <a:rect l="l" t="t" r="r" b="b"/>
            <a:pathLst>
              <a:path w="801688" h="414338">
                <a:moveTo>
                  <a:pt x="33338" y="174625"/>
                </a:moveTo>
                <a:cubicBezTo>
                  <a:pt x="33338" y="174625"/>
                  <a:pt x="33338" y="174625"/>
                  <a:pt x="239713" y="381000"/>
                </a:cubicBezTo>
                <a:cubicBezTo>
                  <a:pt x="148217" y="341352"/>
                  <a:pt x="74003" y="267138"/>
                  <a:pt x="33338" y="174625"/>
                </a:cubicBezTo>
                <a:close/>
                <a:moveTo>
                  <a:pt x="1588" y="50800"/>
                </a:moveTo>
                <a:cubicBezTo>
                  <a:pt x="1613" y="50825"/>
                  <a:pt x="4578" y="53790"/>
                  <a:pt x="365126" y="414338"/>
                </a:cubicBezTo>
                <a:cubicBezTo>
                  <a:pt x="341770" y="412307"/>
                  <a:pt x="318414" y="407230"/>
                  <a:pt x="296074" y="402153"/>
                </a:cubicBezTo>
                <a:cubicBezTo>
                  <a:pt x="296052" y="402130"/>
                  <a:pt x="293577" y="399647"/>
                  <a:pt x="13774" y="118837"/>
                </a:cubicBezTo>
                <a:close/>
                <a:moveTo>
                  <a:pt x="736600" y="0"/>
                </a:moveTo>
                <a:cubicBezTo>
                  <a:pt x="736607" y="0"/>
                  <a:pt x="737198" y="0"/>
                  <a:pt x="793423" y="0"/>
                </a:cubicBezTo>
                <a:lnTo>
                  <a:pt x="800655" y="8120"/>
                </a:lnTo>
                <a:cubicBezTo>
                  <a:pt x="800655" y="10150"/>
                  <a:pt x="801688" y="13195"/>
                  <a:pt x="801688" y="15225"/>
                </a:cubicBezTo>
                <a:cubicBezTo>
                  <a:pt x="801688" y="31464"/>
                  <a:pt x="800655" y="46689"/>
                  <a:pt x="798589" y="61913"/>
                </a:cubicBezTo>
                <a:cubicBezTo>
                  <a:pt x="798582" y="61906"/>
                  <a:pt x="797942" y="61267"/>
                  <a:pt x="736600" y="0"/>
                </a:cubicBezTo>
                <a:close/>
                <a:moveTo>
                  <a:pt x="642938" y="0"/>
                </a:moveTo>
                <a:lnTo>
                  <a:pt x="699402" y="0"/>
                </a:lnTo>
                <a:cubicBezTo>
                  <a:pt x="699415" y="14"/>
                  <a:pt x="700520" y="1126"/>
                  <a:pt x="792163" y="93430"/>
                </a:cubicBezTo>
                <a:cubicBezTo>
                  <a:pt x="789138" y="108663"/>
                  <a:pt x="785105" y="123896"/>
                  <a:pt x="781072" y="138113"/>
                </a:cubicBezTo>
                <a:cubicBezTo>
                  <a:pt x="781051" y="138092"/>
                  <a:pt x="779378" y="136419"/>
                  <a:pt x="642938" y="0"/>
                </a:cubicBezTo>
                <a:close/>
                <a:moveTo>
                  <a:pt x="549275" y="0"/>
                </a:moveTo>
                <a:lnTo>
                  <a:pt x="606106" y="0"/>
                </a:lnTo>
                <a:cubicBezTo>
                  <a:pt x="606120" y="14"/>
                  <a:pt x="607603" y="1492"/>
                  <a:pt x="771525" y="164784"/>
                </a:cubicBezTo>
                <a:cubicBezTo>
                  <a:pt x="765436" y="177926"/>
                  <a:pt x="760362" y="191069"/>
                  <a:pt x="753258" y="203200"/>
                </a:cubicBezTo>
                <a:cubicBezTo>
                  <a:pt x="753240" y="203182"/>
                  <a:pt x="751347" y="201296"/>
                  <a:pt x="549275" y="0"/>
                </a:cubicBezTo>
                <a:close/>
                <a:moveTo>
                  <a:pt x="455613" y="0"/>
                </a:moveTo>
                <a:lnTo>
                  <a:pt x="512649" y="0"/>
                </a:lnTo>
                <a:cubicBezTo>
                  <a:pt x="512668" y="19"/>
                  <a:pt x="514711" y="2060"/>
                  <a:pt x="739776" y="226920"/>
                </a:cubicBezTo>
                <a:cubicBezTo>
                  <a:pt x="732647" y="238063"/>
                  <a:pt x="725517" y="249207"/>
                  <a:pt x="717369" y="260350"/>
                </a:cubicBezTo>
                <a:cubicBezTo>
                  <a:pt x="717347" y="260327"/>
                  <a:pt x="714892" y="257886"/>
                  <a:pt x="455613" y="0"/>
                </a:cubicBezTo>
                <a:close/>
                <a:moveTo>
                  <a:pt x="361950" y="0"/>
                </a:moveTo>
                <a:lnTo>
                  <a:pt x="418985" y="0"/>
                </a:lnTo>
                <a:cubicBezTo>
                  <a:pt x="419005" y="20"/>
                  <a:pt x="421336" y="2352"/>
                  <a:pt x="700088" y="281144"/>
                </a:cubicBezTo>
                <a:cubicBezTo>
                  <a:pt x="690922" y="290279"/>
                  <a:pt x="681755" y="300428"/>
                  <a:pt x="672589" y="309563"/>
                </a:cubicBezTo>
                <a:cubicBezTo>
                  <a:pt x="672567" y="309541"/>
                  <a:pt x="669987" y="306970"/>
                  <a:pt x="361950" y="0"/>
                </a:cubicBezTo>
                <a:close/>
                <a:moveTo>
                  <a:pt x="269875" y="0"/>
                </a:moveTo>
                <a:lnTo>
                  <a:pt x="326705" y="0"/>
                </a:lnTo>
                <a:cubicBezTo>
                  <a:pt x="326720" y="16"/>
                  <a:pt x="328949" y="2246"/>
                  <a:pt x="652463" y="325967"/>
                </a:cubicBezTo>
                <a:cubicBezTo>
                  <a:pt x="642315" y="334065"/>
                  <a:pt x="631152" y="342164"/>
                  <a:pt x="619989" y="349250"/>
                </a:cubicBezTo>
                <a:cubicBezTo>
                  <a:pt x="619972" y="349233"/>
                  <a:pt x="617558" y="346825"/>
                  <a:pt x="269875" y="0"/>
                </a:cubicBezTo>
                <a:close/>
                <a:moveTo>
                  <a:pt x="176213" y="0"/>
                </a:moveTo>
                <a:lnTo>
                  <a:pt x="232903" y="0"/>
                </a:lnTo>
                <a:cubicBezTo>
                  <a:pt x="232917" y="15"/>
                  <a:pt x="235194" y="2303"/>
                  <a:pt x="595313" y="364321"/>
                </a:cubicBezTo>
                <a:cubicBezTo>
                  <a:pt x="583165" y="371425"/>
                  <a:pt x="571018" y="377514"/>
                  <a:pt x="557857" y="382588"/>
                </a:cubicBezTo>
                <a:cubicBezTo>
                  <a:pt x="557842" y="382573"/>
                  <a:pt x="555446" y="380171"/>
                  <a:pt x="176213" y="0"/>
                </a:cubicBezTo>
                <a:close/>
                <a:moveTo>
                  <a:pt x="82550" y="0"/>
                </a:moveTo>
                <a:lnTo>
                  <a:pt x="139342" y="0"/>
                </a:lnTo>
                <a:cubicBezTo>
                  <a:pt x="139353" y="12"/>
                  <a:pt x="141498" y="2160"/>
                  <a:pt x="531813" y="393192"/>
                </a:cubicBezTo>
                <a:cubicBezTo>
                  <a:pt x="517615" y="398272"/>
                  <a:pt x="502403" y="402336"/>
                  <a:pt x="488205" y="406400"/>
                </a:cubicBezTo>
                <a:cubicBezTo>
                  <a:pt x="488187" y="406382"/>
                  <a:pt x="485528" y="403718"/>
                  <a:pt x="82550" y="0"/>
                </a:cubicBezTo>
                <a:close/>
                <a:moveTo>
                  <a:pt x="1015" y="0"/>
                </a:moveTo>
                <a:lnTo>
                  <a:pt x="44648" y="0"/>
                </a:lnTo>
                <a:cubicBezTo>
                  <a:pt x="44662" y="14"/>
                  <a:pt x="47031" y="2379"/>
                  <a:pt x="455613" y="410286"/>
                </a:cubicBezTo>
                <a:cubicBezTo>
                  <a:pt x="439377" y="413325"/>
                  <a:pt x="421112" y="414338"/>
                  <a:pt x="403862" y="414338"/>
                </a:cubicBezTo>
                <a:cubicBezTo>
                  <a:pt x="403839" y="414316"/>
                  <a:pt x="400838" y="411327"/>
                  <a:pt x="0" y="12157"/>
                </a:cubicBezTo>
                <a:cubicBezTo>
                  <a:pt x="0" y="8105"/>
                  <a:pt x="1015" y="4052"/>
                  <a:pt x="1015" y="0"/>
                </a:cubicBezTo>
                <a:close/>
              </a:path>
            </a:pathLst>
          </a:custGeom>
          <a:solidFill>
            <a:schemeClr val="bg2"/>
          </a:solidFill>
          <a:ln>
            <a:noFill/>
          </a:ln>
        </p:spPr>
        <p:txBody>
          <a:bodyPr vert="horz" wrap="square" lIns="119466" tIns="59733" rIns="119466" bIns="59733" numCol="1" anchor="t" anchorCtr="0" compatLnSpc="1">
            <a:prstTxWarp prst="textNoShape">
              <a:avLst/>
            </a:prstTxWarp>
          </a:bodyPr>
          <a:lstStyle/>
          <a:p>
            <a:endParaRPr lang="zh-CN" altLang="en-US">
              <a:cs typeface="+mn-ea"/>
            </a:endParaRPr>
          </a:p>
        </p:txBody>
      </p:sp>
      <p:sp>
        <p:nvSpPr>
          <p:cNvPr id="3" name="文本框 2">
            <a:extLst>
              <a:ext uri="{FF2B5EF4-FFF2-40B4-BE49-F238E27FC236}">
                <a16:creationId xmlns:a16="http://schemas.microsoft.com/office/drawing/2014/main" id="{6BC5967F-E254-47B6-A205-70104F0A8F77}"/>
              </a:ext>
            </a:extLst>
          </p:cNvPr>
          <p:cNvSpPr txBox="1"/>
          <p:nvPr/>
        </p:nvSpPr>
        <p:spPr>
          <a:xfrm>
            <a:off x="2384940" y="5715000"/>
            <a:ext cx="7510389" cy="584775"/>
          </a:xfrm>
          <a:prstGeom prst="rect">
            <a:avLst/>
          </a:prstGeom>
          <a:noFill/>
        </p:spPr>
        <p:txBody>
          <a:bodyPr wrap="none" rtlCol="0">
            <a:spAutoFit/>
          </a:bodyPr>
          <a:lstStyle/>
          <a:p>
            <a:pPr marL="285750" indent="-285750">
              <a:buClr>
                <a:schemeClr val="bg2"/>
              </a:buClr>
              <a:buFont typeface="Wingdings" panose="05000000000000000000" pitchFamily="2" charset="2"/>
              <a:buChar char="l"/>
            </a:pPr>
            <a:r>
              <a:rPr lang="zh-CN" altLang="en-US" sz="1600" dirty="0">
                <a:latin typeface="+mj-ea"/>
                <a:ea typeface="+mj-ea"/>
              </a:rPr>
              <a:t>大幅减少加分项目，特长不再作为加分项</a:t>
            </a:r>
            <a:endParaRPr lang="en-US" altLang="zh-CN" sz="1600" dirty="0">
              <a:latin typeface="+mj-ea"/>
              <a:ea typeface="+mj-ea"/>
            </a:endParaRPr>
          </a:p>
          <a:p>
            <a:pPr marL="285750" indent="-285750">
              <a:buClr>
                <a:schemeClr val="bg2"/>
              </a:buClr>
              <a:buFont typeface="Wingdings" panose="05000000000000000000" pitchFamily="2" charset="2"/>
              <a:buChar char="l"/>
            </a:pPr>
            <a:r>
              <a:rPr lang="zh-CN" altLang="en-US" sz="1600" dirty="0">
                <a:latin typeface="+mj-ea"/>
                <a:ea typeface="+mj-ea"/>
              </a:rPr>
              <a:t>仅抗疫家属、参军家属、少数民族等学生具备加分条件，且 只取最高加分项。</a:t>
            </a:r>
          </a:p>
        </p:txBody>
      </p:sp>
    </p:spTree>
    <p:extLst>
      <p:ext uri="{BB962C8B-B14F-4D97-AF65-F5344CB8AC3E}">
        <p14:creationId xmlns:p14="http://schemas.microsoft.com/office/powerpoint/2010/main" val="21592536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3479633" y="1387758"/>
            <a:ext cx="7582067" cy="1247665"/>
            <a:chOff x="2671080" y="805945"/>
            <a:chExt cx="6044295" cy="1245604"/>
          </a:xfrm>
        </p:grpSpPr>
        <p:grpSp>
          <p:nvGrpSpPr>
            <p:cNvPr id="67" name="组合 66"/>
            <p:cNvGrpSpPr/>
            <p:nvPr/>
          </p:nvGrpSpPr>
          <p:grpSpPr>
            <a:xfrm>
              <a:off x="2671080" y="805945"/>
              <a:ext cx="6044295" cy="1245604"/>
              <a:chOff x="1675055" y="1542989"/>
              <a:chExt cx="6624681" cy="1814003"/>
            </a:xfrm>
          </p:grpSpPr>
          <p:sp>
            <p:nvSpPr>
              <p:cNvPr id="128" name="椭圆 127"/>
              <p:cNvSpPr/>
              <p:nvPr/>
            </p:nvSpPr>
            <p:spPr>
              <a:xfrm>
                <a:off x="2683112" y="2765192"/>
                <a:ext cx="5616624" cy="360040"/>
              </a:xfrm>
              <a:prstGeom prst="ellipse">
                <a:avLst/>
              </a:prstGeom>
              <a:gradFill flip="none" rotWithShape="1">
                <a:gsLst>
                  <a:gs pos="0">
                    <a:schemeClr val="tx1">
                      <a:lumMod val="50000"/>
                      <a:lumOff val="50000"/>
                    </a:schemeClr>
                  </a:gs>
                  <a:gs pos="100000">
                    <a:schemeClr val="bg1">
                      <a:alpha val="0"/>
                    </a:schemeClr>
                  </a:gs>
                </a:gsLst>
                <a:path path="shap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cs typeface="+mn-ea"/>
                </a:endParaRPr>
              </a:p>
            </p:txBody>
          </p:sp>
          <p:sp>
            <p:nvSpPr>
              <p:cNvPr id="129" name="Freeform 17"/>
              <p:cNvSpPr/>
              <p:nvPr/>
            </p:nvSpPr>
            <p:spPr bwMode="auto">
              <a:xfrm>
                <a:off x="4572000" y="1948052"/>
                <a:ext cx="3024336" cy="986400"/>
              </a:xfrm>
              <a:custGeom>
                <a:avLst/>
                <a:gdLst>
                  <a:gd name="T0" fmla="*/ 0 w 843"/>
                  <a:gd name="T1" fmla="*/ 0 h 171"/>
                  <a:gd name="T2" fmla="*/ 507 w 843"/>
                  <a:gd name="T3" fmla="*/ 0 h 171"/>
                  <a:gd name="T4" fmla="*/ 761 w 843"/>
                  <a:gd name="T5" fmla="*/ 0 h 171"/>
                  <a:gd name="T6" fmla="*/ 824 w 843"/>
                  <a:gd name="T7" fmla="*/ 0 h 171"/>
                  <a:gd name="T8" fmla="*/ 838 w 843"/>
                  <a:gd name="T9" fmla="*/ 6 h 171"/>
                  <a:gd name="T10" fmla="*/ 842 w 843"/>
                  <a:gd name="T11" fmla="*/ 14 h 171"/>
                  <a:gd name="T12" fmla="*/ 842 w 843"/>
                  <a:gd name="T13" fmla="*/ 22 h 171"/>
                  <a:gd name="T14" fmla="*/ 842 w 843"/>
                  <a:gd name="T15" fmla="*/ 53 h 171"/>
                  <a:gd name="T16" fmla="*/ 842 w 843"/>
                  <a:gd name="T17" fmla="*/ 117 h 171"/>
                  <a:gd name="T18" fmla="*/ 842 w 843"/>
                  <a:gd name="T19" fmla="*/ 148 h 171"/>
                  <a:gd name="T20" fmla="*/ 842 w 843"/>
                  <a:gd name="T21" fmla="*/ 156 h 171"/>
                  <a:gd name="T22" fmla="*/ 839 w 843"/>
                  <a:gd name="T23" fmla="*/ 164 h 171"/>
                  <a:gd name="T24" fmla="*/ 824 w 843"/>
                  <a:gd name="T25" fmla="*/ 170 h 171"/>
                  <a:gd name="T26" fmla="*/ 838 w 843"/>
                  <a:gd name="T27" fmla="*/ 163 h 171"/>
                  <a:gd name="T28" fmla="*/ 841 w 843"/>
                  <a:gd name="T29" fmla="*/ 156 h 171"/>
                  <a:gd name="T30" fmla="*/ 841 w 843"/>
                  <a:gd name="T31" fmla="*/ 148 h 171"/>
                  <a:gd name="T32" fmla="*/ 841 w 843"/>
                  <a:gd name="T33" fmla="*/ 117 h 171"/>
                  <a:gd name="T34" fmla="*/ 841 w 843"/>
                  <a:gd name="T35" fmla="*/ 53 h 171"/>
                  <a:gd name="T36" fmla="*/ 841 w 843"/>
                  <a:gd name="T37" fmla="*/ 22 h 171"/>
                  <a:gd name="T38" fmla="*/ 841 w 843"/>
                  <a:gd name="T39" fmla="*/ 14 h 171"/>
                  <a:gd name="T40" fmla="*/ 837 w 843"/>
                  <a:gd name="T41" fmla="*/ 7 h 171"/>
                  <a:gd name="T42" fmla="*/ 824 w 843"/>
                  <a:gd name="T43" fmla="*/ 1 h 171"/>
                  <a:gd name="T44" fmla="*/ 761 w 843"/>
                  <a:gd name="T45" fmla="*/ 1 h 171"/>
                  <a:gd name="T46" fmla="*/ 507 w 843"/>
                  <a:gd name="T47" fmla="*/ 1 h 171"/>
                  <a:gd name="T48" fmla="*/ 0 w 843"/>
                  <a:gd name="T49" fmla="*/ 1 h 171"/>
                  <a:gd name="T50" fmla="*/ 0 w 843"/>
                  <a:gd name="T51"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43" h="171">
                    <a:moveTo>
                      <a:pt x="0" y="0"/>
                    </a:moveTo>
                    <a:cubicBezTo>
                      <a:pt x="507" y="0"/>
                      <a:pt x="507" y="0"/>
                      <a:pt x="507" y="0"/>
                    </a:cubicBezTo>
                    <a:cubicBezTo>
                      <a:pt x="761" y="0"/>
                      <a:pt x="761" y="0"/>
                      <a:pt x="761" y="0"/>
                    </a:cubicBezTo>
                    <a:cubicBezTo>
                      <a:pt x="824" y="0"/>
                      <a:pt x="824" y="0"/>
                      <a:pt x="824" y="0"/>
                    </a:cubicBezTo>
                    <a:cubicBezTo>
                      <a:pt x="829" y="0"/>
                      <a:pt x="835" y="2"/>
                      <a:pt x="838" y="6"/>
                    </a:cubicBezTo>
                    <a:cubicBezTo>
                      <a:pt x="840" y="9"/>
                      <a:pt x="841" y="11"/>
                      <a:pt x="842" y="14"/>
                    </a:cubicBezTo>
                    <a:cubicBezTo>
                      <a:pt x="843" y="16"/>
                      <a:pt x="842" y="19"/>
                      <a:pt x="842" y="22"/>
                    </a:cubicBezTo>
                    <a:cubicBezTo>
                      <a:pt x="842" y="53"/>
                      <a:pt x="842" y="53"/>
                      <a:pt x="842" y="53"/>
                    </a:cubicBezTo>
                    <a:cubicBezTo>
                      <a:pt x="842" y="117"/>
                      <a:pt x="842" y="117"/>
                      <a:pt x="842" y="117"/>
                    </a:cubicBezTo>
                    <a:cubicBezTo>
                      <a:pt x="842" y="148"/>
                      <a:pt x="842" y="148"/>
                      <a:pt x="842" y="148"/>
                    </a:cubicBezTo>
                    <a:cubicBezTo>
                      <a:pt x="842" y="151"/>
                      <a:pt x="843" y="154"/>
                      <a:pt x="842" y="156"/>
                    </a:cubicBezTo>
                    <a:cubicBezTo>
                      <a:pt x="841" y="159"/>
                      <a:pt x="840" y="162"/>
                      <a:pt x="839" y="164"/>
                    </a:cubicBezTo>
                    <a:cubicBezTo>
                      <a:pt x="835" y="168"/>
                      <a:pt x="830" y="171"/>
                      <a:pt x="824" y="170"/>
                    </a:cubicBezTo>
                    <a:cubicBezTo>
                      <a:pt x="830" y="170"/>
                      <a:pt x="835" y="167"/>
                      <a:pt x="838" y="163"/>
                    </a:cubicBezTo>
                    <a:cubicBezTo>
                      <a:pt x="839" y="161"/>
                      <a:pt x="840" y="159"/>
                      <a:pt x="841" y="156"/>
                    </a:cubicBezTo>
                    <a:cubicBezTo>
                      <a:pt x="842" y="154"/>
                      <a:pt x="841" y="151"/>
                      <a:pt x="841" y="148"/>
                    </a:cubicBezTo>
                    <a:cubicBezTo>
                      <a:pt x="841" y="117"/>
                      <a:pt x="841" y="117"/>
                      <a:pt x="841" y="117"/>
                    </a:cubicBezTo>
                    <a:cubicBezTo>
                      <a:pt x="841" y="53"/>
                      <a:pt x="841" y="53"/>
                      <a:pt x="841" y="53"/>
                    </a:cubicBezTo>
                    <a:cubicBezTo>
                      <a:pt x="841" y="22"/>
                      <a:pt x="841" y="22"/>
                      <a:pt x="841" y="22"/>
                    </a:cubicBezTo>
                    <a:cubicBezTo>
                      <a:pt x="841" y="19"/>
                      <a:pt x="842" y="16"/>
                      <a:pt x="841" y="14"/>
                    </a:cubicBezTo>
                    <a:cubicBezTo>
                      <a:pt x="840" y="11"/>
                      <a:pt x="839" y="9"/>
                      <a:pt x="837" y="7"/>
                    </a:cubicBezTo>
                    <a:cubicBezTo>
                      <a:pt x="834" y="3"/>
                      <a:pt x="829" y="1"/>
                      <a:pt x="824" y="1"/>
                    </a:cubicBezTo>
                    <a:cubicBezTo>
                      <a:pt x="761" y="1"/>
                      <a:pt x="761" y="1"/>
                      <a:pt x="761" y="1"/>
                    </a:cubicBezTo>
                    <a:cubicBezTo>
                      <a:pt x="507" y="1"/>
                      <a:pt x="507" y="1"/>
                      <a:pt x="507" y="1"/>
                    </a:cubicBezTo>
                    <a:cubicBezTo>
                      <a:pt x="0" y="1"/>
                      <a:pt x="0" y="1"/>
                      <a:pt x="0" y="1"/>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596" tIns="34798" rIns="69596" bIns="34798" numCol="1" anchor="t" anchorCtr="0" compatLnSpc="1">
                <a:prstTxWarp prst="textNoShape">
                  <a:avLst/>
                </a:prstTxWarp>
              </a:bodyPr>
              <a:lstStyle/>
              <a:p>
                <a:endParaRPr lang="zh-CN" altLang="en-US" sz="1600">
                  <a:cs typeface="+mn-ea"/>
                </a:endParaRPr>
              </a:p>
            </p:txBody>
          </p:sp>
          <p:grpSp>
            <p:nvGrpSpPr>
              <p:cNvPr id="130" name="组合 129"/>
              <p:cNvGrpSpPr/>
              <p:nvPr/>
            </p:nvGrpSpPr>
            <p:grpSpPr>
              <a:xfrm>
                <a:off x="2327560" y="1956790"/>
                <a:ext cx="5268776" cy="986400"/>
                <a:chOff x="2327560" y="1340768"/>
                <a:chExt cx="5268776" cy="986400"/>
              </a:xfrm>
              <a:effectLst>
                <a:outerShdw blurRad="50800" dist="38100" dir="5400000" algn="t" rotWithShape="0">
                  <a:prstClr val="black">
                    <a:alpha val="40000"/>
                  </a:prstClr>
                </a:outerShdw>
              </a:effectLst>
            </p:grpSpPr>
            <p:sp>
              <p:nvSpPr>
                <p:cNvPr id="134" name="Freeform 12"/>
                <p:cNvSpPr/>
                <p:nvPr/>
              </p:nvSpPr>
              <p:spPr bwMode="auto">
                <a:xfrm>
                  <a:off x="4572000" y="1340768"/>
                  <a:ext cx="3024336" cy="984526"/>
                </a:xfrm>
                <a:custGeom>
                  <a:avLst/>
                  <a:gdLst>
                    <a:gd name="T0" fmla="*/ 469 w 487"/>
                    <a:gd name="T1" fmla="*/ 0 h 170"/>
                    <a:gd name="T2" fmla="*/ 0 w 487"/>
                    <a:gd name="T3" fmla="*/ 0 h 170"/>
                    <a:gd name="T4" fmla="*/ 0 w 487"/>
                    <a:gd name="T5" fmla="*/ 170 h 170"/>
                    <a:gd name="T6" fmla="*/ 469 w 487"/>
                    <a:gd name="T7" fmla="*/ 170 h 170"/>
                    <a:gd name="T8" fmla="*/ 487 w 487"/>
                    <a:gd name="T9" fmla="*/ 153 h 170"/>
                    <a:gd name="T10" fmla="*/ 487 w 487"/>
                    <a:gd name="T11" fmla="*/ 18 h 170"/>
                    <a:gd name="T12" fmla="*/ 469 w 487"/>
                    <a:gd name="T13" fmla="*/ 0 h 170"/>
                  </a:gdLst>
                  <a:ahLst/>
                  <a:cxnLst>
                    <a:cxn ang="0">
                      <a:pos x="T0" y="T1"/>
                    </a:cxn>
                    <a:cxn ang="0">
                      <a:pos x="T2" y="T3"/>
                    </a:cxn>
                    <a:cxn ang="0">
                      <a:pos x="T4" y="T5"/>
                    </a:cxn>
                    <a:cxn ang="0">
                      <a:pos x="T6" y="T7"/>
                    </a:cxn>
                    <a:cxn ang="0">
                      <a:pos x="T8" y="T9"/>
                    </a:cxn>
                    <a:cxn ang="0">
                      <a:pos x="T10" y="T11"/>
                    </a:cxn>
                    <a:cxn ang="0">
                      <a:pos x="T12" y="T13"/>
                    </a:cxn>
                  </a:cxnLst>
                  <a:rect l="0" t="0" r="r" b="b"/>
                  <a:pathLst>
                    <a:path w="487" h="170">
                      <a:moveTo>
                        <a:pt x="469" y="0"/>
                      </a:moveTo>
                      <a:cubicBezTo>
                        <a:pt x="0" y="0"/>
                        <a:pt x="0" y="0"/>
                        <a:pt x="0" y="0"/>
                      </a:cubicBezTo>
                      <a:cubicBezTo>
                        <a:pt x="0" y="170"/>
                        <a:pt x="0" y="170"/>
                        <a:pt x="0" y="170"/>
                      </a:cubicBezTo>
                      <a:cubicBezTo>
                        <a:pt x="469" y="170"/>
                        <a:pt x="469" y="170"/>
                        <a:pt x="469" y="170"/>
                      </a:cubicBezTo>
                      <a:cubicBezTo>
                        <a:pt x="479" y="170"/>
                        <a:pt x="487" y="162"/>
                        <a:pt x="487" y="153"/>
                      </a:cubicBezTo>
                      <a:cubicBezTo>
                        <a:pt x="487" y="18"/>
                        <a:pt x="487" y="18"/>
                        <a:pt x="487" y="18"/>
                      </a:cubicBezTo>
                      <a:cubicBezTo>
                        <a:pt x="487" y="8"/>
                        <a:pt x="479" y="0"/>
                        <a:pt x="469" y="0"/>
                      </a:cubicBezTo>
                      <a:close/>
                    </a:path>
                  </a:pathLst>
                </a:custGeom>
                <a:gradFill flip="none" rotWithShape="1">
                  <a:gsLst>
                    <a:gs pos="100000">
                      <a:srgbClr val="C6CDD1"/>
                    </a:gs>
                    <a:gs pos="24000">
                      <a:srgbClr val="EAEBEC"/>
                    </a:gs>
                    <a:gs pos="0">
                      <a:schemeClr val="bg1"/>
                    </a:gs>
                  </a:gsLst>
                  <a:lin ang="2700000" scaled="1"/>
                </a:gradFill>
                <a:ln>
                  <a:noFill/>
                </a:ln>
              </p:spPr>
              <p:txBody>
                <a:bodyPr vert="horz" wrap="square" lIns="69596" tIns="34798" rIns="69596" bIns="34798" numCol="1" anchor="t" anchorCtr="0" compatLnSpc="1">
                  <a:prstTxWarp prst="textNoShape">
                    <a:avLst/>
                  </a:prstTxWarp>
                </a:bodyPr>
                <a:lstStyle/>
                <a:p>
                  <a:endParaRPr lang="zh-CN" altLang="en-US" sz="1600">
                    <a:cs typeface="+mn-ea"/>
                  </a:endParaRPr>
                </a:p>
              </p:txBody>
            </p:sp>
            <p:sp>
              <p:nvSpPr>
                <p:cNvPr id="135" name="矩形 134"/>
                <p:cNvSpPr>
                  <a:spLocks noChangeAspect="1"/>
                </p:cNvSpPr>
                <p:nvPr/>
              </p:nvSpPr>
              <p:spPr>
                <a:xfrm>
                  <a:off x="2327560" y="1340768"/>
                  <a:ext cx="2244440" cy="986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cs typeface="+mn-ea"/>
                  </a:endParaRPr>
                </a:p>
              </p:txBody>
            </p:sp>
            <p:grpSp>
              <p:nvGrpSpPr>
                <p:cNvPr id="136" name="组合 135"/>
                <p:cNvGrpSpPr/>
                <p:nvPr/>
              </p:nvGrpSpPr>
              <p:grpSpPr>
                <a:xfrm>
                  <a:off x="4535424" y="1340768"/>
                  <a:ext cx="72008" cy="986400"/>
                  <a:chOff x="1043608" y="764705"/>
                  <a:chExt cx="72008" cy="1202515"/>
                </a:xfrm>
              </p:grpSpPr>
              <p:grpSp>
                <p:nvGrpSpPr>
                  <p:cNvPr id="137" name="组合 136"/>
                  <p:cNvGrpSpPr/>
                  <p:nvPr/>
                </p:nvGrpSpPr>
                <p:grpSpPr>
                  <a:xfrm>
                    <a:off x="1043608" y="1471273"/>
                    <a:ext cx="72008" cy="260425"/>
                    <a:chOff x="6658297" y="2006204"/>
                    <a:chExt cx="990748" cy="3583036"/>
                  </a:xfrm>
                </p:grpSpPr>
                <p:sp>
                  <p:nvSpPr>
                    <p:cNvPr id="154" name="椭圆 153"/>
                    <p:cNvSpPr/>
                    <p:nvPr/>
                  </p:nvSpPr>
                  <p:spPr>
                    <a:xfrm>
                      <a:off x="6658297" y="2006204"/>
                      <a:ext cx="990748" cy="990748"/>
                    </a:xfrm>
                    <a:prstGeom prst="ellipse">
                      <a:avLst/>
                    </a:prstGeom>
                    <a:gradFill flip="none" rotWithShape="1">
                      <a:gsLst>
                        <a:gs pos="0">
                          <a:schemeClr val="tx1">
                            <a:lumMod val="50000"/>
                            <a:lumOff val="50000"/>
                          </a:schemeClr>
                        </a:gs>
                        <a:gs pos="70000">
                          <a:srgbClr val="F9F9F9">
                            <a:alpha val="0"/>
                          </a:srgbClr>
                        </a:gs>
                        <a:gs pos="100000">
                          <a:schemeClr val="bg1">
                            <a:alpha val="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cs typeface="+mn-ea"/>
                      </a:endParaRPr>
                    </a:p>
                  </p:txBody>
                </p:sp>
                <p:sp>
                  <p:nvSpPr>
                    <p:cNvPr id="155" name="椭圆 154"/>
                    <p:cNvSpPr/>
                    <p:nvPr/>
                  </p:nvSpPr>
                  <p:spPr>
                    <a:xfrm>
                      <a:off x="6658297" y="4598492"/>
                      <a:ext cx="990748" cy="990748"/>
                    </a:xfrm>
                    <a:prstGeom prst="ellipse">
                      <a:avLst/>
                    </a:prstGeom>
                    <a:gradFill flip="none" rotWithShape="1">
                      <a:gsLst>
                        <a:gs pos="0">
                          <a:schemeClr val="tx1">
                            <a:lumMod val="50000"/>
                            <a:lumOff val="50000"/>
                          </a:schemeClr>
                        </a:gs>
                        <a:gs pos="70000">
                          <a:srgbClr val="F9F9F9">
                            <a:alpha val="0"/>
                          </a:srgbClr>
                        </a:gs>
                        <a:gs pos="100000">
                          <a:schemeClr val="bg1">
                            <a:alpha val="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cs typeface="+mn-ea"/>
                      </a:endParaRPr>
                    </a:p>
                  </p:txBody>
                </p:sp>
                <p:sp>
                  <p:nvSpPr>
                    <p:cNvPr id="156" name="Freeform 6"/>
                    <p:cNvSpPr/>
                    <p:nvPr/>
                  </p:nvSpPr>
                  <p:spPr bwMode="auto">
                    <a:xfrm>
                      <a:off x="6915546" y="2348880"/>
                      <a:ext cx="476250" cy="2890837"/>
                    </a:xfrm>
                    <a:custGeom>
                      <a:avLst/>
                      <a:gdLst>
                        <a:gd name="T0" fmla="*/ 127 w 127"/>
                        <a:gd name="T1" fmla="*/ 81 h 771"/>
                        <a:gd name="T2" fmla="*/ 127 w 127"/>
                        <a:gd name="T3" fmla="*/ 690 h 771"/>
                        <a:gd name="T4" fmla="*/ 63 w 127"/>
                        <a:gd name="T5" fmla="*/ 771 h 771"/>
                        <a:gd name="T6" fmla="*/ 0 w 127"/>
                        <a:gd name="T7" fmla="*/ 690 h 771"/>
                        <a:gd name="T8" fmla="*/ 0 w 127"/>
                        <a:gd name="T9" fmla="*/ 81 h 771"/>
                        <a:gd name="T10" fmla="*/ 63 w 127"/>
                        <a:gd name="T11" fmla="*/ 0 h 771"/>
                        <a:gd name="T12" fmla="*/ 127 w 127"/>
                        <a:gd name="T13" fmla="*/ 81 h 771"/>
                      </a:gdLst>
                      <a:ahLst/>
                      <a:cxnLst>
                        <a:cxn ang="0">
                          <a:pos x="T0" y="T1"/>
                        </a:cxn>
                        <a:cxn ang="0">
                          <a:pos x="T2" y="T3"/>
                        </a:cxn>
                        <a:cxn ang="0">
                          <a:pos x="T4" y="T5"/>
                        </a:cxn>
                        <a:cxn ang="0">
                          <a:pos x="T6" y="T7"/>
                        </a:cxn>
                        <a:cxn ang="0">
                          <a:pos x="T8" y="T9"/>
                        </a:cxn>
                        <a:cxn ang="0">
                          <a:pos x="T10" y="T11"/>
                        </a:cxn>
                        <a:cxn ang="0">
                          <a:pos x="T12" y="T13"/>
                        </a:cxn>
                      </a:cxnLst>
                      <a:rect l="0" t="0" r="r" b="b"/>
                      <a:pathLst>
                        <a:path w="127" h="771">
                          <a:moveTo>
                            <a:pt x="127" y="81"/>
                          </a:moveTo>
                          <a:cubicBezTo>
                            <a:pt x="127" y="690"/>
                            <a:pt x="127" y="690"/>
                            <a:pt x="127" y="690"/>
                          </a:cubicBezTo>
                          <a:cubicBezTo>
                            <a:pt x="127" y="735"/>
                            <a:pt x="98" y="771"/>
                            <a:pt x="63" y="771"/>
                          </a:cubicBezTo>
                          <a:cubicBezTo>
                            <a:pt x="28" y="771"/>
                            <a:pt x="0" y="735"/>
                            <a:pt x="0" y="690"/>
                          </a:cubicBezTo>
                          <a:cubicBezTo>
                            <a:pt x="0" y="81"/>
                            <a:pt x="0" y="81"/>
                            <a:pt x="0" y="81"/>
                          </a:cubicBezTo>
                          <a:cubicBezTo>
                            <a:pt x="0" y="36"/>
                            <a:pt x="28" y="0"/>
                            <a:pt x="63" y="0"/>
                          </a:cubicBezTo>
                          <a:cubicBezTo>
                            <a:pt x="98" y="0"/>
                            <a:pt x="127" y="36"/>
                            <a:pt x="127" y="81"/>
                          </a:cubicBezTo>
                        </a:path>
                      </a:pathLst>
                    </a:custGeom>
                    <a:gradFill flip="none" rotWithShape="1">
                      <a:gsLst>
                        <a:gs pos="0">
                          <a:srgbClr val="FFFFFF">
                            <a:shade val="30000"/>
                            <a:satMod val="115000"/>
                          </a:srgbClr>
                        </a:gs>
                        <a:gs pos="50000">
                          <a:srgbClr val="FFFFFF">
                            <a:shade val="67500"/>
                            <a:satMod val="115000"/>
                          </a:srgbClr>
                        </a:gs>
                        <a:gs pos="100000">
                          <a:srgbClr val="FFFFFF">
                            <a:shade val="100000"/>
                            <a:satMod val="115000"/>
                          </a:srgbClr>
                        </a:gs>
                      </a:gsLst>
                      <a:lin ang="10800000" scaled="1"/>
                    </a:gradFill>
                    <a:ln>
                      <a:noFill/>
                    </a:ln>
                  </p:spPr>
                  <p:txBody>
                    <a:bodyPr vert="horz" wrap="square" lIns="69596" tIns="34798" rIns="69596" bIns="34798" numCol="1" anchor="t" anchorCtr="0" compatLnSpc="1">
                      <a:prstTxWarp prst="textNoShape">
                        <a:avLst/>
                      </a:prstTxWarp>
                    </a:bodyPr>
                    <a:lstStyle/>
                    <a:p>
                      <a:endParaRPr lang="zh-CN" altLang="en-US" sz="1600">
                        <a:cs typeface="+mn-ea"/>
                      </a:endParaRPr>
                    </a:p>
                  </p:txBody>
                </p:sp>
              </p:grpSp>
              <p:grpSp>
                <p:nvGrpSpPr>
                  <p:cNvPr id="138" name="组合 137"/>
                  <p:cNvGrpSpPr/>
                  <p:nvPr/>
                </p:nvGrpSpPr>
                <p:grpSpPr>
                  <a:xfrm>
                    <a:off x="1043608" y="1706795"/>
                    <a:ext cx="72008" cy="260425"/>
                    <a:chOff x="6658297" y="2006204"/>
                    <a:chExt cx="990748" cy="3583036"/>
                  </a:xfrm>
                </p:grpSpPr>
                <p:sp>
                  <p:nvSpPr>
                    <p:cNvPr id="151" name="椭圆 150"/>
                    <p:cNvSpPr/>
                    <p:nvPr/>
                  </p:nvSpPr>
                  <p:spPr>
                    <a:xfrm>
                      <a:off x="6658297" y="2006204"/>
                      <a:ext cx="990748" cy="990748"/>
                    </a:xfrm>
                    <a:prstGeom prst="ellipse">
                      <a:avLst/>
                    </a:prstGeom>
                    <a:gradFill flip="none" rotWithShape="1">
                      <a:gsLst>
                        <a:gs pos="0">
                          <a:schemeClr val="tx1">
                            <a:lumMod val="50000"/>
                            <a:lumOff val="50000"/>
                          </a:schemeClr>
                        </a:gs>
                        <a:gs pos="70000">
                          <a:srgbClr val="F9F9F9">
                            <a:alpha val="0"/>
                          </a:srgbClr>
                        </a:gs>
                        <a:gs pos="100000">
                          <a:schemeClr val="bg1">
                            <a:alpha val="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cs typeface="+mn-ea"/>
                      </a:endParaRPr>
                    </a:p>
                  </p:txBody>
                </p:sp>
                <p:sp>
                  <p:nvSpPr>
                    <p:cNvPr id="152" name="椭圆 151"/>
                    <p:cNvSpPr/>
                    <p:nvPr/>
                  </p:nvSpPr>
                  <p:spPr>
                    <a:xfrm>
                      <a:off x="6658297" y="4598492"/>
                      <a:ext cx="990748" cy="990748"/>
                    </a:xfrm>
                    <a:prstGeom prst="ellipse">
                      <a:avLst/>
                    </a:prstGeom>
                    <a:gradFill flip="none" rotWithShape="1">
                      <a:gsLst>
                        <a:gs pos="0">
                          <a:schemeClr val="tx1">
                            <a:lumMod val="50000"/>
                            <a:lumOff val="50000"/>
                          </a:schemeClr>
                        </a:gs>
                        <a:gs pos="70000">
                          <a:srgbClr val="F9F9F9">
                            <a:alpha val="0"/>
                          </a:srgbClr>
                        </a:gs>
                        <a:gs pos="100000">
                          <a:schemeClr val="bg1">
                            <a:alpha val="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cs typeface="+mn-ea"/>
                      </a:endParaRPr>
                    </a:p>
                  </p:txBody>
                </p:sp>
                <p:sp>
                  <p:nvSpPr>
                    <p:cNvPr id="153" name="Freeform 6"/>
                    <p:cNvSpPr/>
                    <p:nvPr/>
                  </p:nvSpPr>
                  <p:spPr bwMode="auto">
                    <a:xfrm>
                      <a:off x="6915546" y="2348880"/>
                      <a:ext cx="476250" cy="2890837"/>
                    </a:xfrm>
                    <a:custGeom>
                      <a:avLst/>
                      <a:gdLst>
                        <a:gd name="T0" fmla="*/ 127 w 127"/>
                        <a:gd name="T1" fmla="*/ 81 h 771"/>
                        <a:gd name="T2" fmla="*/ 127 w 127"/>
                        <a:gd name="T3" fmla="*/ 690 h 771"/>
                        <a:gd name="T4" fmla="*/ 63 w 127"/>
                        <a:gd name="T5" fmla="*/ 771 h 771"/>
                        <a:gd name="T6" fmla="*/ 0 w 127"/>
                        <a:gd name="T7" fmla="*/ 690 h 771"/>
                        <a:gd name="T8" fmla="*/ 0 w 127"/>
                        <a:gd name="T9" fmla="*/ 81 h 771"/>
                        <a:gd name="T10" fmla="*/ 63 w 127"/>
                        <a:gd name="T11" fmla="*/ 0 h 771"/>
                        <a:gd name="T12" fmla="*/ 127 w 127"/>
                        <a:gd name="T13" fmla="*/ 81 h 771"/>
                      </a:gdLst>
                      <a:ahLst/>
                      <a:cxnLst>
                        <a:cxn ang="0">
                          <a:pos x="T0" y="T1"/>
                        </a:cxn>
                        <a:cxn ang="0">
                          <a:pos x="T2" y="T3"/>
                        </a:cxn>
                        <a:cxn ang="0">
                          <a:pos x="T4" y="T5"/>
                        </a:cxn>
                        <a:cxn ang="0">
                          <a:pos x="T6" y="T7"/>
                        </a:cxn>
                        <a:cxn ang="0">
                          <a:pos x="T8" y="T9"/>
                        </a:cxn>
                        <a:cxn ang="0">
                          <a:pos x="T10" y="T11"/>
                        </a:cxn>
                        <a:cxn ang="0">
                          <a:pos x="T12" y="T13"/>
                        </a:cxn>
                      </a:cxnLst>
                      <a:rect l="0" t="0" r="r" b="b"/>
                      <a:pathLst>
                        <a:path w="127" h="771">
                          <a:moveTo>
                            <a:pt x="127" y="81"/>
                          </a:moveTo>
                          <a:cubicBezTo>
                            <a:pt x="127" y="690"/>
                            <a:pt x="127" y="690"/>
                            <a:pt x="127" y="690"/>
                          </a:cubicBezTo>
                          <a:cubicBezTo>
                            <a:pt x="127" y="735"/>
                            <a:pt x="98" y="771"/>
                            <a:pt x="63" y="771"/>
                          </a:cubicBezTo>
                          <a:cubicBezTo>
                            <a:pt x="28" y="771"/>
                            <a:pt x="0" y="735"/>
                            <a:pt x="0" y="690"/>
                          </a:cubicBezTo>
                          <a:cubicBezTo>
                            <a:pt x="0" y="81"/>
                            <a:pt x="0" y="81"/>
                            <a:pt x="0" y="81"/>
                          </a:cubicBezTo>
                          <a:cubicBezTo>
                            <a:pt x="0" y="36"/>
                            <a:pt x="28" y="0"/>
                            <a:pt x="63" y="0"/>
                          </a:cubicBezTo>
                          <a:cubicBezTo>
                            <a:pt x="98" y="0"/>
                            <a:pt x="127" y="36"/>
                            <a:pt x="127" y="81"/>
                          </a:cubicBezTo>
                        </a:path>
                      </a:pathLst>
                    </a:custGeom>
                    <a:gradFill flip="none" rotWithShape="1">
                      <a:gsLst>
                        <a:gs pos="0">
                          <a:srgbClr val="FFFFFF">
                            <a:shade val="30000"/>
                            <a:satMod val="115000"/>
                          </a:srgbClr>
                        </a:gs>
                        <a:gs pos="50000">
                          <a:srgbClr val="FFFFFF">
                            <a:shade val="67500"/>
                            <a:satMod val="115000"/>
                          </a:srgbClr>
                        </a:gs>
                        <a:gs pos="100000">
                          <a:srgbClr val="FFFFFF">
                            <a:shade val="100000"/>
                            <a:satMod val="115000"/>
                          </a:srgbClr>
                        </a:gs>
                      </a:gsLst>
                      <a:lin ang="10800000" scaled="1"/>
                    </a:gradFill>
                    <a:ln>
                      <a:noFill/>
                    </a:ln>
                  </p:spPr>
                  <p:txBody>
                    <a:bodyPr vert="horz" wrap="square" lIns="69596" tIns="34798" rIns="69596" bIns="34798" numCol="1" anchor="t" anchorCtr="0" compatLnSpc="1">
                      <a:prstTxWarp prst="textNoShape">
                        <a:avLst/>
                      </a:prstTxWarp>
                    </a:bodyPr>
                    <a:lstStyle/>
                    <a:p>
                      <a:endParaRPr lang="zh-CN" altLang="en-US" sz="1600">
                        <a:cs typeface="+mn-ea"/>
                      </a:endParaRPr>
                    </a:p>
                  </p:txBody>
                </p:sp>
              </p:grpSp>
              <p:grpSp>
                <p:nvGrpSpPr>
                  <p:cNvPr id="139" name="组合 138"/>
                  <p:cNvGrpSpPr/>
                  <p:nvPr/>
                </p:nvGrpSpPr>
                <p:grpSpPr>
                  <a:xfrm>
                    <a:off x="1043608" y="1235750"/>
                    <a:ext cx="72008" cy="260425"/>
                    <a:chOff x="6658297" y="2006204"/>
                    <a:chExt cx="990748" cy="3583036"/>
                  </a:xfrm>
                </p:grpSpPr>
                <p:sp>
                  <p:nvSpPr>
                    <p:cNvPr id="148" name="椭圆 147"/>
                    <p:cNvSpPr/>
                    <p:nvPr/>
                  </p:nvSpPr>
                  <p:spPr>
                    <a:xfrm>
                      <a:off x="6658297" y="2006204"/>
                      <a:ext cx="990748" cy="990748"/>
                    </a:xfrm>
                    <a:prstGeom prst="ellipse">
                      <a:avLst/>
                    </a:prstGeom>
                    <a:gradFill flip="none" rotWithShape="1">
                      <a:gsLst>
                        <a:gs pos="0">
                          <a:schemeClr val="tx1">
                            <a:lumMod val="50000"/>
                            <a:lumOff val="50000"/>
                          </a:schemeClr>
                        </a:gs>
                        <a:gs pos="70000">
                          <a:srgbClr val="F9F9F9">
                            <a:alpha val="0"/>
                          </a:srgbClr>
                        </a:gs>
                        <a:gs pos="100000">
                          <a:schemeClr val="bg1">
                            <a:alpha val="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cs typeface="+mn-ea"/>
                      </a:endParaRPr>
                    </a:p>
                  </p:txBody>
                </p:sp>
                <p:sp>
                  <p:nvSpPr>
                    <p:cNvPr id="149" name="椭圆 148"/>
                    <p:cNvSpPr/>
                    <p:nvPr/>
                  </p:nvSpPr>
                  <p:spPr>
                    <a:xfrm>
                      <a:off x="6658297" y="4598492"/>
                      <a:ext cx="990748" cy="990748"/>
                    </a:xfrm>
                    <a:prstGeom prst="ellipse">
                      <a:avLst/>
                    </a:prstGeom>
                    <a:gradFill flip="none" rotWithShape="1">
                      <a:gsLst>
                        <a:gs pos="0">
                          <a:schemeClr val="tx1">
                            <a:lumMod val="50000"/>
                            <a:lumOff val="50000"/>
                          </a:schemeClr>
                        </a:gs>
                        <a:gs pos="70000">
                          <a:srgbClr val="F9F9F9">
                            <a:alpha val="0"/>
                          </a:srgbClr>
                        </a:gs>
                        <a:gs pos="100000">
                          <a:schemeClr val="bg1">
                            <a:alpha val="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cs typeface="+mn-ea"/>
                      </a:endParaRPr>
                    </a:p>
                  </p:txBody>
                </p:sp>
                <p:sp>
                  <p:nvSpPr>
                    <p:cNvPr id="150" name="Freeform 6"/>
                    <p:cNvSpPr/>
                    <p:nvPr/>
                  </p:nvSpPr>
                  <p:spPr bwMode="auto">
                    <a:xfrm>
                      <a:off x="6915546" y="2348880"/>
                      <a:ext cx="476250" cy="2890837"/>
                    </a:xfrm>
                    <a:custGeom>
                      <a:avLst/>
                      <a:gdLst>
                        <a:gd name="T0" fmla="*/ 127 w 127"/>
                        <a:gd name="T1" fmla="*/ 81 h 771"/>
                        <a:gd name="T2" fmla="*/ 127 w 127"/>
                        <a:gd name="T3" fmla="*/ 690 h 771"/>
                        <a:gd name="T4" fmla="*/ 63 w 127"/>
                        <a:gd name="T5" fmla="*/ 771 h 771"/>
                        <a:gd name="T6" fmla="*/ 0 w 127"/>
                        <a:gd name="T7" fmla="*/ 690 h 771"/>
                        <a:gd name="T8" fmla="*/ 0 w 127"/>
                        <a:gd name="T9" fmla="*/ 81 h 771"/>
                        <a:gd name="T10" fmla="*/ 63 w 127"/>
                        <a:gd name="T11" fmla="*/ 0 h 771"/>
                        <a:gd name="T12" fmla="*/ 127 w 127"/>
                        <a:gd name="T13" fmla="*/ 81 h 771"/>
                      </a:gdLst>
                      <a:ahLst/>
                      <a:cxnLst>
                        <a:cxn ang="0">
                          <a:pos x="T0" y="T1"/>
                        </a:cxn>
                        <a:cxn ang="0">
                          <a:pos x="T2" y="T3"/>
                        </a:cxn>
                        <a:cxn ang="0">
                          <a:pos x="T4" y="T5"/>
                        </a:cxn>
                        <a:cxn ang="0">
                          <a:pos x="T6" y="T7"/>
                        </a:cxn>
                        <a:cxn ang="0">
                          <a:pos x="T8" y="T9"/>
                        </a:cxn>
                        <a:cxn ang="0">
                          <a:pos x="T10" y="T11"/>
                        </a:cxn>
                        <a:cxn ang="0">
                          <a:pos x="T12" y="T13"/>
                        </a:cxn>
                      </a:cxnLst>
                      <a:rect l="0" t="0" r="r" b="b"/>
                      <a:pathLst>
                        <a:path w="127" h="771">
                          <a:moveTo>
                            <a:pt x="127" y="81"/>
                          </a:moveTo>
                          <a:cubicBezTo>
                            <a:pt x="127" y="690"/>
                            <a:pt x="127" y="690"/>
                            <a:pt x="127" y="690"/>
                          </a:cubicBezTo>
                          <a:cubicBezTo>
                            <a:pt x="127" y="735"/>
                            <a:pt x="98" y="771"/>
                            <a:pt x="63" y="771"/>
                          </a:cubicBezTo>
                          <a:cubicBezTo>
                            <a:pt x="28" y="771"/>
                            <a:pt x="0" y="735"/>
                            <a:pt x="0" y="690"/>
                          </a:cubicBezTo>
                          <a:cubicBezTo>
                            <a:pt x="0" y="81"/>
                            <a:pt x="0" y="81"/>
                            <a:pt x="0" y="81"/>
                          </a:cubicBezTo>
                          <a:cubicBezTo>
                            <a:pt x="0" y="36"/>
                            <a:pt x="28" y="0"/>
                            <a:pt x="63" y="0"/>
                          </a:cubicBezTo>
                          <a:cubicBezTo>
                            <a:pt x="98" y="0"/>
                            <a:pt x="127" y="36"/>
                            <a:pt x="127" y="81"/>
                          </a:cubicBezTo>
                        </a:path>
                      </a:pathLst>
                    </a:custGeom>
                    <a:gradFill flip="none" rotWithShape="1">
                      <a:gsLst>
                        <a:gs pos="0">
                          <a:srgbClr val="FFFFFF">
                            <a:shade val="30000"/>
                            <a:satMod val="115000"/>
                          </a:srgbClr>
                        </a:gs>
                        <a:gs pos="50000">
                          <a:srgbClr val="FFFFFF">
                            <a:shade val="67500"/>
                            <a:satMod val="115000"/>
                          </a:srgbClr>
                        </a:gs>
                        <a:gs pos="100000">
                          <a:srgbClr val="FFFFFF">
                            <a:shade val="100000"/>
                            <a:satMod val="115000"/>
                          </a:srgbClr>
                        </a:gs>
                      </a:gsLst>
                      <a:lin ang="10800000" scaled="1"/>
                    </a:gradFill>
                    <a:ln>
                      <a:noFill/>
                    </a:ln>
                  </p:spPr>
                  <p:txBody>
                    <a:bodyPr vert="horz" wrap="square" lIns="69596" tIns="34798" rIns="69596" bIns="34798" numCol="1" anchor="t" anchorCtr="0" compatLnSpc="1">
                      <a:prstTxWarp prst="textNoShape">
                        <a:avLst/>
                      </a:prstTxWarp>
                    </a:bodyPr>
                    <a:lstStyle/>
                    <a:p>
                      <a:endParaRPr lang="zh-CN" altLang="en-US" sz="1600">
                        <a:cs typeface="+mn-ea"/>
                      </a:endParaRPr>
                    </a:p>
                  </p:txBody>
                </p:sp>
              </p:grpSp>
              <p:grpSp>
                <p:nvGrpSpPr>
                  <p:cNvPr id="140" name="组合 139"/>
                  <p:cNvGrpSpPr/>
                  <p:nvPr/>
                </p:nvGrpSpPr>
                <p:grpSpPr>
                  <a:xfrm>
                    <a:off x="1043608" y="1000228"/>
                    <a:ext cx="72008" cy="260425"/>
                    <a:chOff x="6658297" y="2006204"/>
                    <a:chExt cx="990748" cy="3583036"/>
                  </a:xfrm>
                </p:grpSpPr>
                <p:sp>
                  <p:nvSpPr>
                    <p:cNvPr id="145" name="椭圆 144"/>
                    <p:cNvSpPr/>
                    <p:nvPr/>
                  </p:nvSpPr>
                  <p:spPr>
                    <a:xfrm>
                      <a:off x="6658297" y="2006204"/>
                      <a:ext cx="990748" cy="990748"/>
                    </a:xfrm>
                    <a:prstGeom prst="ellipse">
                      <a:avLst/>
                    </a:prstGeom>
                    <a:gradFill flip="none" rotWithShape="1">
                      <a:gsLst>
                        <a:gs pos="0">
                          <a:schemeClr val="tx1">
                            <a:lumMod val="50000"/>
                            <a:lumOff val="50000"/>
                          </a:schemeClr>
                        </a:gs>
                        <a:gs pos="70000">
                          <a:srgbClr val="F9F9F9">
                            <a:alpha val="0"/>
                          </a:srgbClr>
                        </a:gs>
                        <a:gs pos="100000">
                          <a:schemeClr val="bg1">
                            <a:alpha val="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cs typeface="+mn-ea"/>
                      </a:endParaRPr>
                    </a:p>
                  </p:txBody>
                </p:sp>
                <p:sp>
                  <p:nvSpPr>
                    <p:cNvPr id="146" name="椭圆 145"/>
                    <p:cNvSpPr/>
                    <p:nvPr/>
                  </p:nvSpPr>
                  <p:spPr>
                    <a:xfrm>
                      <a:off x="6658297" y="4598492"/>
                      <a:ext cx="990748" cy="990748"/>
                    </a:xfrm>
                    <a:prstGeom prst="ellipse">
                      <a:avLst/>
                    </a:prstGeom>
                    <a:gradFill flip="none" rotWithShape="1">
                      <a:gsLst>
                        <a:gs pos="0">
                          <a:schemeClr val="tx1">
                            <a:lumMod val="50000"/>
                            <a:lumOff val="50000"/>
                          </a:schemeClr>
                        </a:gs>
                        <a:gs pos="70000">
                          <a:srgbClr val="F9F9F9">
                            <a:alpha val="0"/>
                          </a:srgbClr>
                        </a:gs>
                        <a:gs pos="100000">
                          <a:schemeClr val="bg1">
                            <a:alpha val="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cs typeface="+mn-ea"/>
                      </a:endParaRPr>
                    </a:p>
                  </p:txBody>
                </p:sp>
                <p:sp>
                  <p:nvSpPr>
                    <p:cNvPr id="147" name="Freeform 6"/>
                    <p:cNvSpPr/>
                    <p:nvPr/>
                  </p:nvSpPr>
                  <p:spPr bwMode="auto">
                    <a:xfrm>
                      <a:off x="6915546" y="2348880"/>
                      <a:ext cx="476250" cy="2890837"/>
                    </a:xfrm>
                    <a:custGeom>
                      <a:avLst/>
                      <a:gdLst>
                        <a:gd name="T0" fmla="*/ 127 w 127"/>
                        <a:gd name="T1" fmla="*/ 81 h 771"/>
                        <a:gd name="T2" fmla="*/ 127 w 127"/>
                        <a:gd name="T3" fmla="*/ 690 h 771"/>
                        <a:gd name="T4" fmla="*/ 63 w 127"/>
                        <a:gd name="T5" fmla="*/ 771 h 771"/>
                        <a:gd name="T6" fmla="*/ 0 w 127"/>
                        <a:gd name="T7" fmla="*/ 690 h 771"/>
                        <a:gd name="T8" fmla="*/ 0 w 127"/>
                        <a:gd name="T9" fmla="*/ 81 h 771"/>
                        <a:gd name="T10" fmla="*/ 63 w 127"/>
                        <a:gd name="T11" fmla="*/ 0 h 771"/>
                        <a:gd name="T12" fmla="*/ 127 w 127"/>
                        <a:gd name="T13" fmla="*/ 81 h 771"/>
                      </a:gdLst>
                      <a:ahLst/>
                      <a:cxnLst>
                        <a:cxn ang="0">
                          <a:pos x="T0" y="T1"/>
                        </a:cxn>
                        <a:cxn ang="0">
                          <a:pos x="T2" y="T3"/>
                        </a:cxn>
                        <a:cxn ang="0">
                          <a:pos x="T4" y="T5"/>
                        </a:cxn>
                        <a:cxn ang="0">
                          <a:pos x="T6" y="T7"/>
                        </a:cxn>
                        <a:cxn ang="0">
                          <a:pos x="T8" y="T9"/>
                        </a:cxn>
                        <a:cxn ang="0">
                          <a:pos x="T10" y="T11"/>
                        </a:cxn>
                        <a:cxn ang="0">
                          <a:pos x="T12" y="T13"/>
                        </a:cxn>
                      </a:cxnLst>
                      <a:rect l="0" t="0" r="r" b="b"/>
                      <a:pathLst>
                        <a:path w="127" h="771">
                          <a:moveTo>
                            <a:pt x="127" y="81"/>
                          </a:moveTo>
                          <a:cubicBezTo>
                            <a:pt x="127" y="690"/>
                            <a:pt x="127" y="690"/>
                            <a:pt x="127" y="690"/>
                          </a:cubicBezTo>
                          <a:cubicBezTo>
                            <a:pt x="127" y="735"/>
                            <a:pt x="98" y="771"/>
                            <a:pt x="63" y="771"/>
                          </a:cubicBezTo>
                          <a:cubicBezTo>
                            <a:pt x="28" y="771"/>
                            <a:pt x="0" y="735"/>
                            <a:pt x="0" y="690"/>
                          </a:cubicBezTo>
                          <a:cubicBezTo>
                            <a:pt x="0" y="81"/>
                            <a:pt x="0" y="81"/>
                            <a:pt x="0" y="81"/>
                          </a:cubicBezTo>
                          <a:cubicBezTo>
                            <a:pt x="0" y="36"/>
                            <a:pt x="28" y="0"/>
                            <a:pt x="63" y="0"/>
                          </a:cubicBezTo>
                          <a:cubicBezTo>
                            <a:pt x="98" y="0"/>
                            <a:pt x="127" y="36"/>
                            <a:pt x="127" y="81"/>
                          </a:cubicBezTo>
                        </a:path>
                      </a:pathLst>
                    </a:custGeom>
                    <a:gradFill flip="none" rotWithShape="1">
                      <a:gsLst>
                        <a:gs pos="0">
                          <a:srgbClr val="FFFFFF">
                            <a:shade val="30000"/>
                            <a:satMod val="115000"/>
                          </a:srgbClr>
                        </a:gs>
                        <a:gs pos="50000">
                          <a:srgbClr val="FFFFFF">
                            <a:shade val="67500"/>
                            <a:satMod val="115000"/>
                          </a:srgbClr>
                        </a:gs>
                        <a:gs pos="100000">
                          <a:srgbClr val="FFFFFF">
                            <a:shade val="100000"/>
                            <a:satMod val="115000"/>
                          </a:srgbClr>
                        </a:gs>
                      </a:gsLst>
                      <a:lin ang="10800000" scaled="1"/>
                    </a:gradFill>
                    <a:ln>
                      <a:noFill/>
                    </a:ln>
                  </p:spPr>
                  <p:txBody>
                    <a:bodyPr vert="horz" wrap="square" lIns="69596" tIns="34798" rIns="69596" bIns="34798" numCol="1" anchor="t" anchorCtr="0" compatLnSpc="1">
                      <a:prstTxWarp prst="textNoShape">
                        <a:avLst/>
                      </a:prstTxWarp>
                    </a:bodyPr>
                    <a:lstStyle/>
                    <a:p>
                      <a:endParaRPr lang="zh-CN" altLang="en-US" sz="1600">
                        <a:cs typeface="+mn-ea"/>
                      </a:endParaRPr>
                    </a:p>
                  </p:txBody>
                </p:sp>
              </p:grpSp>
              <p:grpSp>
                <p:nvGrpSpPr>
                  <p:cNvPr id="141" name="组合 140"/>
                  <p:cNvGrpSpPr/>
                  <p:nvPr/>
                </p:nvGrpSpPr>
                <p:grpSpPr>
                  <a:xfrm>
                    <a:off x="1043608" y="764705"/>
                    <a:ext cx="72008" cy="260425"/>
                    <a:chOff x="6658297" y="2006204"/>
                    <a:chExt cx="990748" cy="3583036"/>
                  </a:xfrm>
                </p:grpSpPr>
                <p:sp>
                  <p:nvSpPr>
                    <p:cNvPr id="142" name="椭圆 141"/>
                    <p:cNvSpPr/>
                    <p:nvPr/>
                  </p:nvSpPr>
                  <p:spPr>
                    <a:xfrm>
                      <a:off x="6658297" y="2006204"/>
                      <a:ext cx="990748" cy="990748"/>
                    </a:xfrm>
                    <a:prstGeom prst="ellipse">
                      <a:avLst/>
                    </a:prstGeom>
                    <a:gradFill flip="none" rotWithShape="1">
                      <a:gsLst>
                        <a:gs pos="0">
                          <a:schemeClr val="tx1">
                            <a:lumMod val="50000"/>
                            <a:lumOff val="50000"/>
                          </a:schemeClr>
                        </a:gs>
                        <a:gs pos="70000">
                          <a:srgbClr val="F9F9F9">
                            <a:alpha val="0"/>
                          </a:srgbClr>
                        </a:gs>
                        <a:gs pos="100000">
                          <a:schemeClr val="bg1">
                            <a:alpha val="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cs typeface="+mn-ea"/>
                      </a:endParaRPr>
                    </a:p>
                  </p:txBody>
                </p:sp>
                <p:sp>
                  <p:nvSpPr>
                    <p:cNvPr id="143" name="椭圆 142"/>
                    <p:cNvSpPr/>
                    <p:nvPr/>
                  </p:nvSpPr>
                  <p:spPr>
                    <a:xfrm>
                      <a:off x="6658297" y="4598492"/>
                      <a:ext cx="990748" cy="990748"/>
                    </a:xfrm>
                    <a:prstGeom prst="ellipse">
                      <a:avLst/>
                    </a:prstGeom>
                    <a:gradFill flip="none" rotWithShape="1">
                      <a:gsLst>
                        <a:gs pos="0">
                          <a:schemeClr val="tx1">
                            <a:lumMod val="50000"/>
                            <a:lumOff val="50000"/>
                          </a:schemeClr>
                        </a:gs>
                        <a:gs pos="70000">
                          <a:srgbClr val="F9F9F9">
                            <a:alpha val="0"/>
                          </a:srgbClr>
                        </a:gs>
                        <a:gs pos="100000">
                          <a:schemeClr val="bg1">
                            <a:alpha val="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cs typeface="+mn-ea"/>
                      </a:endParaRPr>
                    </a:p>
                  </p:txBody>
                </p:sp>
                <p:sp>
                  <p:nvSpPr>
                    <p:cNvPr id="144" name="Freeform 6"/>
                    <p:cNvSpPr/>
                    <p:nvPr/>
                  </p:nvSpPr>
                  <p:spPr bwMode="auto">
                    <a:xfrm>
                      <a:off x="6915546" y="2348880"/>
                      <a:ext cx="476250" cy="2890837"/>
                    </a:xfrm>
                    <a:custGeom>
                      <a:avLst/>
                      <a:gdLst>
                        <a:gd name="T0" fmla="*/ 127 w 127"/>
                        <a:gd name="T1" fmla="*/ 81 h 771"/>
                        <a:gd name="T2" fmla="*/ 127 w 127"/>
                        <a:gd name="T3" fmla="*/ 690 h 771"/>
                        <a:gd name="T4" fmla="*/ 63 w 127"/>
                        <a:gd name="T5" fmla="*/ 771 h 771"/>
                        <a:gd name="T6" fmla="*/ 0 w 127"/>
                        <a:gd name="T7" fmla="*/ 690 h 771"/>
                        <a:gd name="T8" fmla="*/ 0 w 127"/>
                        <a:gd name="T9" fmla="*/ 81 h 771"/>
                        <a:gd name="T10" fmla="*/ 63 w 127"/>
                        <a:gd name="T11" fmla="*/ 0 h 771"/>
                        <a:gd name="T12" fmla="*/ 127 w 127"/>
                        <a:gd name="T13" fmla="*/ 81 h 771"/>
                      </a:gdLst>
                      <a:ahLst/>
                      <a:cxnLst>
                        <a:cxn ang="0">
                          <a:pos x="T0" y="T1"/>
                        </a:cxn>
                        <a:cxn ang="0">
                          <a:pos x="T2" y="T3"/>
                        </a:cxn>
                        <a:cxn ang="0">
                          <a:pos x="T4" y="T5"/>
                        </a:cxn>
                        <a:cxn ang="0">
                          <a:pos x="T6" y="T7"/>
                        </a:cxn>
                        <a:cxn ang="0">
                          <a:pos x="T8" y="T9"/>
                        </a:cxn>
                        <a:cxn ang="0">
                          <a:pos x="T10" y="T11"/>
                        </a:cxn>
                        <a:cxn ang="0">
                          <a:pos x="T12" y="T13"/>
                        </a:cxn>
                      </a:cxnLst>
                      <a:rect l="0" t="0" r="r" b="b"/>
                      <a:pathLst>
                        <a:path w="127" h="771">
                          <a:moveTo>
                            <a:pt x="127" y="81"/>
                          </a:moveTo>
                          <a:cubicBezTo>
                            <a:pt x="127" y="690"/>
                            <a:pt x="127" y="690"/>
                            <a:pt x="127" y="690"/>
                          </a:cubicBezTo>
                          <a:cubicBezTo>
                            <a:pt x="127" y="735"/>
                            <a:pt x="98" y="771"/>
                            <a:pt x="63" y="771"/>
                          </a:cubicBezTo>
                          <a:cubicBezTo>
                            <a:pt x="28" y="771"/>
                            <a:pt x="0" y="735"/>
                            <a:pt x="0" y="690"/>
                          </a:cubicBezTo>
                          <a:cubicBezTo>
                            <a:pt x="0" y="81"/>
                            <a:pt x="0" y="81"/>
                            <a:pt x="0" y="81"/>
                          </a:cubicBezTo>
                          <a:cubicBezTo>
                            <a:pt x="0" y="36"/>
                            <a:pt x="28" y="0"/>
                            <a:pt x="63" y="0"/>
                          </a:cubicBezTo>
                          <a:cubicBezTo>
                            <a:pt x="98" y="0"/>
                            <a:pt x="127" y="36"/>
                            <a:pt x="127" y="81"/>
                          </a:cubicBezTo>
                        </a:path>
                      </a:pathLst>
                    </a:custGeom>
                    <a:gradFill flip="none" rotWithShape="1">
                      <a:gsLst>
                        <a:gs pos="0">
                          <a:srgbClr val="FFFFFF">
                            <a:shade val="30000"/>
                            <a:satMod val="115000"/>
                          </a:srgbClr>
                        </a:gs>
                        <a:gs pos="50000">
                          <a:srgbClr val="FFFFFF">
                            <a:shade val="67500"/>
                            <a:satMod val="115000"/>
                          </a:srgbClr>
                        </a:gs>
                        <a:gs pos="100000">
                          <a:srgbClr val="FFFFFF">
                            <a:shade val="100000"/>
                            <a:satMod val="115000"/>
                          </a:srgbClr>
                        </a:gs>
                      </a:gsLst>
                      <a:lin ang="10800000" scaled="1"/>
                    </a:gradFill>
                    <a:ln>
                      <a:noFill/>
                    </a:ln>
                  </p:spPr>
                  <p:txBody>
                    <a:bodyPr vert="horz" wrap="square" lIns="69596" tIns="34798" rIns="69596" bIns="34798" numCol="1" anchor="t" anchorCtr="0" compatLnSpc="1">
                      <a:prstTxWarp prst="textNoShape">
                        <a:avLst/>
                      </a:prstTxWarp>
                    </a:bodyPr>
                    <a:lstStyle/>
                    <a:p>
                      <a:endParaRPr lang="zh-CN" altLang="en-US" sz="1600">
                        <a:cs typeface="+mn-ea"/>
                      </a:endParaRPr>
                    </a:p>
                  </p:txBody>
                </p:sp>
              </p:grpSp>
            </p:grpSp>
          </p:grpSp>
          <p:grpSp>
            <p:nvGrpSpPr>
              <p:cNvPr id="131" name="组合 130"/>
              <p:cNvGrpSpPr/>
              <p:nvPr/>
            </p:nvGrpSpPr>
            <p:grpSpPr>
              <a:xfrm>
                <a:off x="1675055" y="1542989"/>
                <a:ext cx="808713" cy="1814003"/>
                <a:chOff x="1315015" y="908720"/>
                <a:chExt cx="808713" cy="1814003"/>
              </a:xfrm>
            </p:grpSpPr>
            <p:sp>
              <p:nvSpPr>
                <p:cNvPr id="132" name="椭圆 131"/>
                <p:cNvSpPr/>
                <p:nvPr/>
              </p:nvSpPr>
              <p:spPr>
                <a:xfrm>
                  <a:off x="1763688" y="908720"/>
                  <a:ext cx="360040" cy="1814003"/>
                </a:xfrm>
                <a:prstGeom prst="ellipse">
                  <a:avLst/>
                </a:prstGeom>
                <a:gradFill flip="none" rotWithShape="1">
                  <a:gsLst>
                    <a:gs pos="0">
                      <a:schemeClr val="tx1">
                        <a:alpha val="70000"/>
                        <a:lumMod val="70000"/>
                        <a:lumOff val="30000"/>
                      </a:schemeClr>
                    </a:gs>
                    <a:gs pos="100000">
                      <a:schemeClr val="bg1">
                        <a:alpha val="0"/>
                      </a:schemeClr>
                    </a:gs>
                  </a:gsLst>
                  <a:path path="shap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cs typeface="+mn-ea"/>
                  </a:endParaRPr>
                </a:p>
              </p:txBody>
            </p:sp>
            <p:sp useBgFill="1">
              <p:nvSpPr>
                <p:cNvPr id="133" name="矩形 132"/>
                <p:cNvSpPr/>
                <p:nvPr/>
              </p:nvSpPr>
              <p:spPr>
                <a:xfrm>
                  <a:off x="1315015" y="1048728"/>
                  <a:ext cx="648072" cy="15994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cs typeface="+mn-ea"/>
                  </a:endParaRPr>
                </a:p>
              </p:txBody>
            </p:sp>
          </p:grpSp>
        </p:grpSp>
        <p:sp>
          <p:nvSpPr>
            <p:cNvPr id="62" name="TextBox 141"/>
            <p:cNvSpPr txBox="1"/>
            <p:nvPr/>
          </p:nvSpPr>
          <p:spPr>
            <a:xfrm>
              <a:off x="5342155" y="1157587"/>
              <a:ext cx="2694445" cy="295489"/>
            </a:xfrm>
            <a:prstGeom prst="rect">
              <a:avLst/>
            </a:prstGeom>
            <a:noFill/>
            <a:ln cmpd="dbl">
              <a:noFill/>
              <a:prstDash val="lgDash"/>
            </a:ln>
          </p:spPr>
          <p:txBody>
            <a:bodyPr wrap="square" rtlCol="0">
              <a:spAutoFit/>
            </a:bodyPr>
            <a:lstStyle/>
            <a:p>
              <a:pPr>
                <a:lnSpc>
                  <a:spcPct val="150000"/>
                </a:lnSpc>
              </a:pPr>
              <a:r>
                <a:rPr lang="zh-CN" altLang="en-US" sz="1000" dirty="0">
                  <a:solidFill>
                    <a:schemeClr val="tx1">
                      <a:lumMod val="50000"/>
                      <a:lumOff val="50000"/>
                    </a:schemeClr>
                  </a:solidFill>
                </a:rPr>
                <a:t>绵阳中学、南山中学</a:t>
              </a:r>
              <a:endParaRPr lang="zh-CN" altLang="en-US" sz="1000" dirty="0">
                <a:solidFill>
                  <a:schemeClr val="tx1">
                    <a:lumMod val="50000"/>
                    <a:lumOff val="50000"/>
                  </a:schemeClr>
                </a:solidFill>
                <a:latin typeface="+mn-ea"/>
                <a:cs typeface="+mn-ea"/>
              </a:endParaRPr>
            </a:p>
          </p:txBody>
        </p:sp>
        <p:sp>
          <p:nvSpPr>
            <p:cNvPr id="187" name="TextBox 146"/>
            <p:cNvSpPr txBox="1"/>
            <p:nvPr/>
          </p:nvSpPr>
          <p:spPr>
            <a:xfrm>
              <a:off x="3278327" y="1318242"/>
              <a:ext cx="883276" cy="368722"/>
            </a:xfrm>
            <a:prstGeom prst="rect">
              <a:avLst/>
            </a:prstGeom>
            <a:noFill/>
          </p:spPr>
          <p:txBody>
            <a:bodyPr wrap="none" rtlCol="0">
              <a:spAutoFit/>
            </a:bodyPr>
            <a:lstStyle/>
            <a:p>
              <a:r>
                <a:rPr lang="zh-CN" altLang="en-US" dirty="0">
                  <a:solidFill>
                    <a:schemeClr val="bg1"/>
                  </a:solidFill>
                  <a:latin typeface="+mn-ea"/>
                  <a:cs typeface="+mn-ea"/>
                </a:rPr>
                <a:t>第一批次</a:t>
              </a:r>
            </a:p>
          </p:txBody>
        </p:sp>
      </p:grpSp>
      <p:grpSp>
        <p:nvGrpSpPr>
          <p:cNvPr id="4" name="组合 3"/>
          <p:cNvGrpSpPr/>
          <p:nvPr/>
        </p:nvGrpSpPr>
        <p:grpSpPr>
          <a:xfrm>
            <a:off x="3479633" y="2279241"/>
            <a:ext cx="7582067" cy="1247665"/>
            <a:chOff x="2671080" y="1695956"/>
            <a:chExt cx="6044295" cy="1245604"/>
          </a:xfrm>
        </p:grpSpPr>
        <p:grpSp>
          <p:nvGrpSpPr>
            <p:cNvPr id="66" name="组合 65"/>
            <p:cNvGrpSpPr/>
            <p:nvPr/>
          </p:nvGrpSpPr>
          <p:grpSpPr>
            <a:xfrm>
              <a:off x="2671080" y="1695956"/>
              <a:ext cx="6044295" cy="1245604"/>
              <a:chOff x="1675055" y="1542989"/>
              <a:chExt cx="6624681" cy="1814003"/>
            </a:xfrm>
          </p:grpSpPr>
          <p:sp>
            <p:nvSpPr>
              <p:cNvPr id="157" name="椭圆 156"/>
              <p:cNvSpPr/>
              <p:nvPr/>
            </p:nvSpPr>
            <p:spPr>
              <a:xfrm>
                <a:off x="2683112" y="2765192"/>
                <a:ext cx="5616624" cy="360040"/>
              </a:xfrm>
              <a:prstGeom prst="ellipse">
                <a:avLst/>
              </a:prstGeom>
              <a:gradFill flip="none" rotWithShape="1">
                <a:gsLst>
                  <a:gs pos="0">
                    <a:schemeClr val="tx1">
                      <a:lumMod val="50000"/>
                      <a:lumOff val="50000"/>
                    </a:schemeClr>
                  </a:gs>
                  <a:gs pos="100000">
                    <a:schemeClr val="bg1">
                      <a:alpha val="0"/>
                    </a:schemeClr>
                  </a:gs>
                </a:gsLst>
                <a:path path="shap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cs typeface="+mn-ea"/>
                </a:endParaRPr>
              </a:p>
            </p:txBody>
          </p:sp>
          <p:sp>
            <p:nvSpPr>
              <p:cNvPr id="158" name="Freeform 17"/>
              <p:cNvSpPr/>
              <p:nvPr/>
            </p:nvSpPr>
            <p:spPr bwMode="auto">
              <a:xfrm>
                <a:off x="4572000" y="1948052"/>
                <a:ext cx="3024336" cy="986400"/>
              </a:xfrm>
              <a:custGeom>
                <a:avLst/>
                <a:gdLst>
                  <a:gd name="T0" fmla="*/ 0 w 843"/>
                  <a:gd name="T1" fmla="*/ 0 h 171"/>
                  <a:gd name="T2" fmla="*/ 507 w 843"/>
                  <a:gd name="T3" fmla="*/ 0 h 171"/>
                  <a:gd name="T4" fmla="*/ 761 w 843"/>
                  <a:gd name="T5" fmla="*/ 0 h 171"/>
                  <a:gd name="T6" fmla="*/ 824 w 843"/>
                  <a:gd name="T7" fmla="*/ 0 h 171"/>
                  <a:gd name="T8" fmla="*/ 838 w 843"/>
                  <a:gd name="T9" fmla="*/ 6 h 171"/>
                  <a:gd name="T10" fmla="*/ 842 w 843"/>
                  <a:gd name="T11" fmla="*/ 14 h 171"/>
                  <a:gd name="T12" fmla="*/ 842 w 843"/>
                  <a:gd name="T13" fmla="*/ 22 h 171"/>
                  <a:gd name="T14" fmla="*/ 842 w 843"/>
                  <a:gd name="T15" fmla="*/ 53 h 171"/>
                  <a:gd name="T16" fmla="*/ 842 w 843"/>
                  <a:gd name="T17" fmla="*/ 117 h 171"/>
                  <a:gd name="T18" fmla="*/ 842 w 843"/>
                  <a:gd name="T19" fmla="*/ 148 h 171"/>
                  <a:gd name="T20" fmla="*/ 842 w 843"/>
                  <a:gd name="T21" fmla="*/ 156 h 171"/>
                  <a:gd name="T22" fmla="*/ 839 w 843"/>
                  <a:gd name="T23" fmla="*/ 164 h 171"/>
                  <a:gd name="T24" fmla="*/ 824 w 843"/>
                  <a:gd name="T25" fmla="*/ 170 h 171"/>
                  <a:gd name="T26" fmla="*/ 838 w 843"/>
                  <a:gd name="T27" fmla="*/ 163 h 171"/>
                  <a:gd name="T28" fmla="*/ 841 w 843"/>
                  <a:gd name="T29" fmla="*/ 156 h 171"/>
                  <a:gd name="T30" fmla="*/ 841 w 843"/>
                  <a:gd name="T31" fmla="*/ 148 h 171"/>
                  <a:gd name="T32" fmla="*/ 841 w 843"/>
                  <a:gd name="T33" fmla="*/ 117 h 171"/>
                  <a:gd name="T34" fmla="*/ 841 w 843"/>
                  <a:gd name="T35" fmla="*/ 53 h 171"/>
                  <a:gd name="T36" fmla="*/ 841 w 843"/>
                  <a:gd name="T37" fmla="*/ 22 h 171"/>
                  <a:gd name="T38" fmla="*/ 841 w 843"/>
                  <a:gd name="T39" fmla="*/ 14 h 171"/>
                  <a:gd name="T40" fmla="*/ 837 w 843"/>
                  <a:gd name="T41" fmla="*/ 7 h 171"/>
                  <a:gd name="T42" fmla="*/ 824 w 843"/>
                  <a:gd name="T43" fmla="*/ 1 h 171"/>
                  <a:gd name="T44" fmla="*/ 761 w 843"/>
                  <a:gd name="T45" fmla="*/ 1 h 171"/>
                  <a:gd name="T46" fmla="*/ 507 w 843"/>
                  <a:gd name="T47" fmla="*/ 1 h 171"/>
                  <a:gd name="T48" fmla="*/ 0 w 843"/>
                  <a:gd name="T49" fmla="*/ 1 h 171"/>
                  <a:gd name="T50" fmla="*/ 0 w 843"/>
                  <a:gd name="T51"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43" h="171">
                    <a:moveTo>
                      <a:pt x="0" y="0"/>
                    </a:moveTo>
                    <a:cubicBezTo>
                      <a:pt x="507" y="0"/>
                      <a:pt x="507" y="0"/>
                      <a:pt x="507" y="0"/>
                    </a:cubicBezTo>
                    <a:cubicBezTo>
                      <a:pt x="761" y="0"/>
                      <a:pt x="761" y="0"/>
                      <a:pt x="761" y="0"/>
                    </a:cubicBezTo>
                    <a:cubicBezTo>
                      <a:pt x="824" y="0"/>
                      <a:pt x="824" y="0"/>
                      <a:pt x="824" y="0"/>
                    </a:cubicBezTo>
                    <a:cubicBezTo>
                      <a:pt x="829" y="0"/>
                      <a:pt x="835" y="2"/>
                      <a:pt x="838" y="6"/>
                    </a:cubicBezTo>
                    <a:cubicBezTo>
                      <a:pt x="840" y="9"/>
                      <a:pt x="841" y="11"/>
                      <a:pt x="842" y="14"/>
                    </a:cubicBezTo>
                    <a:cubicBezTo>
                      <a:pt x="843" y="16"/>
                      <a:pt x="842" y="19"/>
                      <a:pt x="842" y="22"/>
                    </a:cubicBezTo>
                    <a:cubicBezTo>
                      <a:pt x="842" y="53"/>
                      <a:pt x="842" y="53"/>
                      <a:pt x="842" y="53"/>
                    </a:cubicBezTo>
                    <a:cubicBezTo>
                      <a:pt x="842" y="117"/>
                      <a:pt x="842" y="117"/>
                      <a:pt x="842" y="117"/>
                    </a:cubicBezTo>
                    <a:cubicBezTo>
                      <a:pt x="842" y="148"/>
                      <a:pt x="842" y="148"/>
                      <a:pt x="842" y="148"/>
                    </a:cubicBezTo>
                    <a:cubicBezTo>
                      <a:pt x="842" y="151"/>
                      <a:pt x="843" y="154"/>
                      <a:pt x="842" y="156"/>
                    </a:cubicBezTo>
                    <a:cubicBezTo>
                      <a:pt x="841" y="159"/>
                      <a:pt x="840" y="162"/>
                      <a:pt x="839" y="164"/>
                    </a:cubicBezTo>
                    <a:cubicBezTo>
                      <a:pt x="835" y="168"/>
                      <a:pt x="830" y="171"/>
                      <a:pt x="824" y="170"/>
                    </a:cubicBezTo>
                    <a:cubicBezTo>
                      <a:pt x="830" y="170"/>
                      <a:pt x="835" y="167"/>
                      <a:pt x="838" y="163"/>
                    </a:cubicBezTo>
                    <a:cubicBezTo>
                      <a:pt x="839" y="161"/>
                      <a:pt x="840" y="159"/>
                      <a:pt x="841" y="156"/>
                    </a:cubicBezTo>
                    <a:cubicBezTo>
                      <a:pt x="842" y="154"/>
                      <a:pt x="841" y="151"/>
                      <a:pt x="841" y="148"/>
                    </a:cubicBezTo>
                    <a:cubicBezTo>
                      <a:pt x="841" y="117"/>
                      <a:pt x="841" y="117"/>
                      <a:pt x="841" y="117"/>
                    </a:cubicBezTo>
                    <a:cubicBezTo>
                      <a:pt x="841" y="53"/>
                      <a:pt x="841" y="53"/>
                      <a:pt x="841" y="53"/>
                    </a:cubicBezTo>
                    <a:cubicBezTo>
                      <a:pt x="841" y="22"/>
                      <a:pt x="841" y="22"/>
                      <a:pt x="841" y="22"/>
                    </a:cubicBezTo>
                    <a:cubicBezTo>
                      <a:pt x="841" y="19"/>
                      <a:pt x="842" y="16"/>
                      <a:pt x="841" y="14"/>
                    </a:cubicBezTo>
                    <a:cubicBezTo>
                      <a:pt x="840" y="11"/>
                      <a:pt x="839" y="9"/>
                      <a:pt x="837" y="7"/>
                    </a:cubicBezTo>
                    <a:cubicBezTo>
                      <a:pt x="834" y="3"/>
                      <a:pt x="829" y="1"/>
                      <a:pt x="824" y="1"/>
                    </a:cubicBezTo>
                    <a:cubicBezTo>
                      <a:pt x="761" y="1"/>
                      <a:pt x="761" y="1"/>
                      <a:pt x="761" y="1"/>
                    </a:cubicBezTo>
                    <a:cubicBezTo>
                      <a:pt x="507" y="1"/>
                      <a:pt x="507" y="1"/>
                      <a:pt x="507" y="1"/>
                    </a:cubicBezTo>
                    <a:cubicBezTo>
                      <a:pt x="0" y="1"/>
                      <a:pt x="0" y="1"/>
                      <a:pt x="0" y="1"/>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596" tIns="34798" rIns="69596" bIns="34798" numCol="1" anchor="t" anchorCtr="0" compatLnSpc="1">
                <a:prstTxWarp prst="textNoShape">
                  <a:avLst/>
                </a:prstTxWarp>
              </a:bodyPr>
              <a:lstStyle/>
              <a:p>
                <a:endParaRPr lang="zh-CN" altLang="en-US" sz="1600">
                  <a:cs typeface="+mn-ea"/>
                </a:endParaRPr>
              </a:p>
            </p:txBody>
          </p:sp>
          <p:grpSp>
            <p:nvGrpSpPr>
              <p:cNvPr id="159" name="组合 158"/>
              <p:cNvGrpSpPr/>
              <p:nvPr/>
            </p:nvGrpSpPr>
            <p:grpSpPr>
              <a:xfrm>
                <a:off x="2327560" y="1956790"/>
                <a:ext cx="5268776" cy="986400"/>
                <a:chOff x="2327560" y="1340768"/>
                <a:chExt cx="5268776" cy="986400"/>
              </a:xfrm>
              <a:effectLst>
                <a:outerShdw blurRad="50800" dist="38100" dir="5400000" algn="t" rotWithShape="0">
                  <a:prstClr val="black">
                    <a:alpha val="40000"/>
                  </a:prstClr>
                </a:outerShdw>
              </a:effectLst>
            </p:grpSpPr>
            <p:sp>
              <p:nvSpPr>
                <p:cNvPr id="163" name="Freeform 12"/>
                <p:cNvSpPr/>
                <p:nvPr/>
              </p:nvSpPr>
              <p:spPr bwMode="auto">
                <a:xfrm>
                  <a:off x="4572000" y="1340768"/>
                  <a:ext cx="3024336" cy="984526"/>
                </a:xfrm>
                <a:custGeom>
                  <a:avLst/>
                  <a:gdLst>
                    <a:gd name="T0" fmla="*/ 469 w 487"/>
                    <a:gd name="T1" fmla="*/ 0 h 170"/>
                    <a:gd name="T2" fmla="*/ 0 w 487"/>
                    <a:gd name="T3" fmla="*/ 0 h 170"/>
                    <a:gd name="T4" fmla="*/ 0 w 487"/>
                    <a:gd name="T5" fmla="*/ 170 h 170"/>
                    <a:gd name="T6" fmla="*/ 469 w 487"/>
                    <a:gd name="T7" fmla="*/ 170 h 170"/>
                    <a:gd name="T8" fmla="*/ 487 w 487"/>
                    <a:gd name="T9" fmla="*/ 153 h 170"/>
                    <a:gd name="T10" fmla="*/ 487 w 487"/>
                    <a:gd name="T11" fmla="*/ 18 h 170"/>
                    <a:gd name="T12" fmla="*/ 469 w 487"/>
                    <a:gd name="T13" fmla="*/ 0 h 170"/>
                  </a:gdLst>
                  <a:ahLst/>
                  <a:cxnLst>
                    <a:cxn ang="0">
                      <a:pos x="T0" y="T1"/>
                    </a:cxn>
                    <a:cxn ang="0">
                      <a:pos x="T2" y="T3"/>
                    </a:cxn>
                    <a:cxn ang="0">
                      <a:pos x="T4" y="T5"/>
                    </a:cxn>
                    <a:cxn ang="0">
                      <a:pos x="T6" y="T7"/>
                    </a:cxn>
                    <a:cxn ang="0">
                      <a:pos x="T8" y="T9"/>
                    </a:cxn>
                    <a:cxn ang="0">
                      <a:pos x="T10" y="T11"/>
                    </a:cxn>
                    <a:cxn ang="0">
                      <a:pos x="T12" y="T13"/>
                    </a:cxn>
                  </a:cxnLst>
                  <a:rect l="0" t="0" r="r" b="b"/>
                  <a:pathLst>
                    <a:path w="487" h="170">
                      <a:moveTo>
                        <a:pt x="469" y="0"/>
                      </a:moveTo>
                      <a:cubicBezTo>
                        <a:pt x="0" y="0"/>
                        <a:pt x="0" y="0"/>
                        <a:pt x="0" y="0"/>
                      </a:cubicBezTo>
                      <a:cubicBezTo>
                        <a:pt x="0" y="170"/>
                        <a:pt x="0" y="170"/>
                        <a:pt x="0" y="170"/>
                      </a:cubicBezTo>
                      <a:cubicBezTo>
                        <a:pt x="469" y="170"/>
                        <a:pt x="469" y="170"/>
                        <a:pt x="469" y="170"/>
                      </a:cubicBezTo>
                      <a:cubicBezTo>
                        <a:pt x="479" y="170"/>
                        <a:pt x="487" y="162"/>
                        <a:pt x="487" y="153"/>
                      </a:cubicBezTo>
                      <a:cubicBezTo>
                        <a:pt x="487" y="18"/>
                        <a:pt x="487" y="18"/>
                        <a:pt x="487" y="18"/>
                      </a:cubicBezTo>
                      <a:cubicBezTo>
                        <a:pt x="487" y="8"/>
                        <a:pt x="479" y="0"/>
                        <a:pt x="469" y="0"/>
                      </a:cubicBezTo>
                      <a:close/>
                    </a:path>
                  </a:pathLst>
                </a:custGeom>
                <a:gradFill flip="none" rotWithShape="1">
                  <a:gsLst>
                    <a:gs pos="100000">
                      <a:srgbClr val="C6CDD1"/>
                    </a:gs>
                    <a:gs pos="24000">
                      <a:srgbClr val="EAEBEC"/>
                    </a:gs>
                    <a:gs pos="0">
                      <a:schemeClr val="bg1"/>
                    </a:gs>
                  </a:gsLst>
                  <a:lin ang="2700000" scaled="1"/>
                </a:gradFill>
                <a:ln>
                  <a:noFill/>
                </a:ln>
              </p:spPr>
              <p:txBody>
                <a:bodyPr vert="horz" wrap="square" lIns="69596" tIns="34798" rIns="69596" bIns="34798" numCol="1" anchor="t" anchorCtr="0" compatLnSpc="1">
                  <a:prstTxWarp prst="textNoShape">
                    <a:avLst/>
                  </a:prstTxWarp>
                </a:bodyPr>
                <a:lstStyle/>
                <a:p>
                  <a:endParaRPr lang="zh-CN" altLang="en-US" sz="1600">
                    <a:cs typeface="+mn-ea"/>
                  </a:endParaRPr>
                </a:p>
              </p:txBody>
            </p:sp>
            <p:sp>
              <p:nvSpPr>
                <p:cNvPr id="164" name="矩形 163"/>
                <p:cNvSpPr>
                  <a:spLocks noChangeAspect="1"/>
                </p:cNvSpPr>
                <p:nvPr/>
              </p:nvSpPr>
              <p:spPr>
                <a:xfrm>
                  <a:off x="2327560" y="1340768"/>
                  <a:ext cx="2244440" cy="986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cs typeface="+mn-ea"/>
                  </a:endParaRPr>
                </a:p>
              </p:txBody>
            </p:sp>
            <p:grpSp>
              <p:nvGrpSpPr>
                <p:cNvPr id="165" name="组合 164"/>
                <p:cNvGrpSpPr/>
                <p:nvPr/>
              </p:nvGrpSpPr>
              <p:grpSpPr>
                <a:xfrm>
                  <a:off x="4535424" y="1340768"/>
                  <a:ext cx="72008" cy="986400"/>
                  <a:chOff x="1043608" y="764705"/>
                  <a:chExt cx="72008" cy="1202515"/>
                </a:xfrm>
              </p:grpSpPr>
              <p:grpSp>
                <p:nvGrpSpPr>
                  <p:cNvPr id="166" name="组合 165"/>
                  <p:cNvGrpSpPr/>
                  <p:nvPr/>
                </p:nvGrpSpPr>
                <p:grpSpPr>
                  <a:xfrm>
                    <a:off x="1043608" y="1471273"/>
                    <a:ext cx="72008" cy="260425"/>
                    <a:chOff x="6658297" y="2006204"/>
                    <a:chExt cx="990748" cy="3583036"/>
                  </a:xfrm>
                </p:grpSpPr>
                <p:sp>
                  <p:nvSpPr>
                    <p:cNvPr id="183" name="椭圆 182"/>
                    <p:cNvSpPr/>
                    <p:nvPr/>
                  </p:nvSpPr>
                  <p:spPr>
                    <a:xfrm>
                      <a:off x="6658297" y="2006204"/>
                      <a:ext cx="990748" cy="990748"/>
                    </a:xfrm>
                    <a:prstGeom prst="ellipse">
                      <a:avLst/>
                    </a:prstGeom>
                    <a:gradFill flip="none" rotWithShape="1">
                      <a:gsLst>
                        <a:gs pos="0">
                          <a:schemeClr val="tx1">
                            <a:lumMod val="50000"/>
                            <a:lumOff val="50000"/>
                          </a:schemeClr>
                        </a:gs>
                        <a:gs pos="70000">
                          <a:srgbClr val="F9F9F9">
                            <a:alpha val="0"/>
                          </a:srgbClr>
                        </a:gs>
                        <a:gs pos="100000">
                          <a:schemeClr val="bg1">
                            <a:alpha val="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cs typeface="+mn-ea"/>
                      </a:endParaRPr>
                    </a:p>
                  </p:txBody>
                </p:sp>
                <p:sp>
                  <p:nvSpPr>
                    <p:cNvPr id="184" name="椭圆 183"/>
                    <p:cNvSpPr/>
                    <p:nvPr/>
                  </p:nvSpPr>
                  <p:spPr>
                    <a:xfrm>
                      <a:off x="6658297" y="4598492"/>
                      <a:ext cx="990748" cy="990748"/>
                    </a:xfrm>
                    <a:prstGeom prst="ellipse">
                      <a:avLst/>
                    </a:prstGeom>
                    <a:gradFill flip="none" rotWithShape="1">
                      <a:gsLst>
                        <a:gs pos="0">
                          <a:schemeClr val="tx1">
                            <a:lumMod val="50000"/>
                            <a:lumOff val="50000"/>
                          </a:schemeClr>
                        </a:gs>
                        <a:gs pos="70000">
                          <a:srgbClr val="F9F9F9">
                            <a:alpha val="0"/>
                          </a:srgbClr>
                        </a:gs>
                        <a:gs pos="100000">
                          <a:schemeClr val="bg1">
                            <a:alpha val="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cs typeface="+mn-ea"/>
                      </a:endParaRPr>
                    </a:p>
                  </p:txBody>
                </p:sp>
                <p:sp>
                  <p:nvSpPr>
                    <p:cNvPr id="185" name="Freeform 6"/>
                    <p:cNvSpPr/>
                    <p:nvPr/>
                  </p:nvSpPr>
                  <p:spPr bwMode="auto">
                    <a:xfrm>
                      <a:off x="6915546" y="2348880"/>
                      <a:ext cx="476250" cy="2890837"/>
                    </a:xfrm>
                    <a:custGeom>
                      <a:avLst/>
                      <a:gdLst>
                        <a:gd name="T0" fmla="*/ 127 w 127"/>
                        <a:gd name="T1" fmla="*/ 81 h 771"/>
                        <a:gd name="T2" fmla="*/ 127 w 127"/>
                        <a:gd name="T3" fmla="*/ 690 h 771"/>
                        <a:gd name="T4" fmla="*/ 63 w 127"/>
                        <a:gd name="T5" fmla="*/ 771 h 771"/>
                        <a:gd name="T6" fmla="*/ 0 w 127"/>
                        <a:gd name="T7" fmla="*/ 690 h 771"/>
                        <a:gd name="T8" fmla="*/ 0 w 127"/>
                        <a:gd name="T9" fmla="*/ 81 h 771"/>
                        <a:gd name="T10" fmla="*/ 63 w 127"/>
                        <a:gd name="T11" fmla="*/ 0 h 771"/>
                        <a:gd name="T12" fmla="*/ 127 w 127"/>
                        <a:gd name="T13" fmla="*/ 81 h 771"/>
                      </a:gdLst>
                      <a:ahLst/>
                      <a:cxnLst>
                        <a:cxn ang="0">
                          <a:pos x="T0" y="T1"/>
                        </a:cxn>
                        <a:cxn ang="0">
                          <a:pos x="T2" y="T3"/>
                        </a:cxn>
                        <a:cxn ang="0">
                          <a:pos x="T4" y="T5"/>
                        </a:cxn>
                        <a:cxn ang="0">
                          <a:pos x="T6" y="T7"/>
                        </a:cxn>
                        <a:cxn ang="0">
                          <a:pos x="T8" y="T9"/>
                        </a:cxn>
                        <a:cxn ang="0">
                          <a:pos x="T10" y="T11"/>
                        </a:cxn>
                        <a:cxn ang="0">
                          <a:pos x="T12" y="T13"/>
                        </a:cxn>
                      </a:cxnLst>
                      <a:rect l="0" t="0" r="r" b="b"/>
                      <a:pathLst>
                        <a:path w="127" h="771">
                          <a:moveTo>
                            <a:pt x="127" y="81"/>
                          </a:moveTo>
                          <a:cubicBezTo>
                            <a:pt x="127" y="690"/>
                            <a:pt x="127" y="690"/>
                            <a:pt x="127" y="690"/>
                          </a:cubicBezTo>
                          <a:cubicBezTo>
                            <a:pt x="127" y="735"/>
                            <a:pt x="98" y="771"/>
                            <a:pt x="63" y="771"/>
                          </a:cubicBezTo>
                          <a:cubicBezTo>
                            <a:pt x="28" y="771"/>
                            <a:pt x="0" y="735"/>
                            <a:pt x="0" y="690"/>
                          </a:cubicBezTo>
                          <a:cubicBezTo>
                            <a:pt x="0" y="81"/>
                            <a:pt x="0" y="81"/>
                            <a:pt x="0" y="81"/>
                          </a:cubicBezTo>
                          <a:cubicBezTo>
                            <a:pt x="0" y="36"/>
                            <a:pt x="28" y="0"/>
                            <a:pt x="63" y="0"/>
                          </a:cubicBezTo>
                          <a:cubicBezTo>
                            <a:pt x="98" y="0"/>
                            <a:pt x="127" y="36"/>
                            <a:pt x="127" y="81"/>
                          </a:cubicBezTo>
                        </a:path>
                      </a:pathLst>
                    </a:custGeom>
                    <a:gradFill flip="none" rotWithShape="1">
                      <a:gsLst>
                        <a:gs pos="0">
                          <a:srgbClr val="FFFFFF">
                            <a:shade val="30000"/>
                            <a:satMod val="115000"/>
                          </a:srgbClr>
                        </a:gs>
                        <a:gs pos="50000">
                          <a:srgbClr val="FFFFFF">
                            <a:shade val="67500"/>
                            <a:satMod val="115000"/>
                          </a:srgbClr>
                        </a:gs>
                        <a:gs pos="100000">
                          <a:srgbClr val="FFFFFF">
                            <a:shade val="100000"/>
                            <a:satMod val="115000"/>
                          </a:srgbClr>
                        </a:gs>
                      </a:gsLst>
                      <a:lin ang="10800000" scaled="1"/>
                    </a:gradFill>
                    <a:ln>
                      <a:noFill/>
                    </a:ln>
                  </p:spPr>
                  <p:txBody>
                    <a:bodyPr vert="horz" wrap="square" lIns="69596" tIns="34798" rIns="69596" bIns="34798" numCol="1" anchor="t" anchorCtr="0" compatLnSpc="1">
                      <a:prstTxWarp prst="textNoShape">
                        <a:avLst/>
                      </a:prstTxWarp>
                    </a:bodyPr>
                    <a:lstStyle/>
                    <a:p>
                      <a:endParaRPr lang="zh-CN" altLang="en-US" sz="1600">
                        <a:cs typeface="+mn-ea"/>
                      </a:endParaRPr>
                    </a:p>
                  </p:txBody>
                </p:sp>
              </p:grpSp>
              <p:grpSp>
                <p:nvGrpSpPr>
                  <p:cNvPr id="167" name="组合 166"/>
                  <p:cNvGrpSpPr/>
                  <p:nvPr/>
                </p:nvGrpSpPr>
                <p:grpSpPr>
                  <a:xfrm>
                    <a:off x="1043608" y="1706795"/>
                    <a:ext cx="72008" cy="260425"/>
                    <a:chOff x="6658297" y="2006204"/>
                    <a:chExt cx="990748" cy="3583036"/>
                  </a:xfrm>
                </p:grpSpPr>
                <p:sp>
                  <p:nvSpPr>
                    <p:cNvPr id="180" name="椭圆 179"/>
                    <p:cNvSpPr/>
                    <p:nvPr/>
                  </p:nvSpPr>
                  <p:spPr>
                    <a:xfrm>
                      <a:off x="6658297" y="2006204"/>
                      <a:ext cx="990748" cy="990748"/>
                    </a:xfrm>
                    <a:prstGeom prst="ellipse">
                      <a:avLst/>
                    </a:prstGeom>
                    <a:gradFill flip="none" rotWithShape="1">
                      <a:gsLst>
                        <a:gs pos="0">
                          <a:schemeClr val="tx1">
                            <a:lumMod val="50000"/>
                            <a:lumOff val="50000"/>
                          </a:schemeClr>
                        </a:gs>
                        <a:gs pos="70000">
                          <a:srgbClr val="F9F9F9">
                            <a:alpha val="0"/>
                          </a:srgbClr>
                        </a:gs>
                        <a:gs pos="100000">
                          <a:schemeClr val="bg1">
                            <a:alpha val="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cs typeface="+mn-ea"/>
                      </a:endParaRPr>
                    </a:p>
                  </p:txBody>
                </p:sp>
                <p:sp>
                  <p:nvSpPr>
                    <p:cNvPr id="181" name="椭圆 180"/>
                    <p:cNvSpPr/>
                    <p:nvPr/>
                  </p:nvSpPr>
                  <p:spPr>
                    <a:xfrm>
                      <a:off x="6658297" y="4598492"/>
                      <a:ext cx="990748" cy="990748"/>
                    </a:xfrm>
                    <a:prstGeom prst="ellipse">
                      <a:avLst/>
                    </a:prstGeom>
                    <a:gradFill flip="none" rotWithShape="1">
                      <a:gsLst>
                        <a:gs pos="0">
                          <a:schemeClr val="tx1">
                            <a:lumMod val="50000"/>
                            <a:lumOff val="50000"/>
                          </a:schemeClr>
                        </a:gs>
                        <a:gs pos="70000">
                          <a:srgbClr val="F9F9F9">
                            <a:alpha val="0"/>
                          </a:srgbClr>
                        </a:gs>
                        <a:gs pos="100000">
                          <a:schemeClr val="bg1">
                            <a:alpha val="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cs typeface="+mn-ea"/>
                      </a:endParaRPr>
                    </a:p>
                  </p:txBody>
                </p:sp>
                <p:sp>
                  <p:nvSpPr>
                    <p:cNvPr id="182" name="Freeform 6"/>
                    <p:cNvSpPr/>
                    <p:nvPr/>
                  </p:nvSpPr>
                  <p:spPr bwMode="auto">
                    <a:xfrm>
                      <a:off x="6915546" y="2348880"/>
                      <a:ext cx="476250" cy="2890837"/>
                    </a:xfrm>
                    <a:custGeom>
                      <a:avLst/>
                      <a:gdLst>
                        <a:gd name="T0" fmla="*/ 127 w 127"/>
                        <a:gd name="T1" fmla="*/ 81 h 771"/>
                        <a:gd name="T2" fmla="*/ 127 w 127"/>
                        <a:gd name="T3" fmla="*/ 690 h 771"/>
                        <a:gd name="T4" fmla="*/ 63 w 127"/>
                        <a:gd name="T5" fmla="*/ 771 h 771"/>
                        <a:gd name="T6" fmla="*/ 0 w 127"/>
                        <a:gd name="T7" fmla="*/ 690 h 771"/>
                        <a:gd name="T8" fmla="*/ 0 w 127"/>
                        <a:gd name="T9" fmla="*/ 81 h 771"/>
                        <a:gd name="T10" fmla="*/ 63 w 127"/>
                        <a:gd name="T11" fmla="*/ 0 h 771"/>
                        <a:gd name="T12" fmla="*/ 127 w 127"/>
                        <a:gd name="T13" fmla="*/ 81 h 771"/>
                      </a:gdLst>
                      <a:ahLst/>
                      <a:cxnLst>
                        <a:cxn ang="0">
                          <a:pos x="T0" y="T1"/>
                        </a:cxn>
                        <a:cxn ang="0">
                          <a:pos x="T2" y="T3"/>
                        </a:cxn>
                        <a:cxn ang="0">
                          <a:pos x="T4" y="T5"/>
                        </a:cxn>
                        <a:cxn ang="0">
                          <a:pos x="T6" y="T7"/>
                        </a:cxn>
                        <a:cxn ang="0">
                          <a:pos x="T8" y="T9"/>
                        </a:cxn>
                        <a:cxn ang="0">
                          <a:pos x="T10" y="T11"/>
                        </a:cxn>
                        <a:cxn ang="0">
                          <a:pos x="T12" y="T13"/>
                        </a:cxn>
                      </a:cxnLst>
                      <a:rect l="0" t="0" r="r" b="b"/>
                      <a:pathLst>
                        <a:path w="127" h="771">
                          <a:moveTo>
                            <a:pt x="127" y="81"/>
                          </a:moveTo>
                          <a:cubicBezTo>
                            <a:pt x="127" y="690"/>
                            <a:pt x="127" y="690"/>
                            <a:pt x="127" y="690"/>
                          </a:cubicBezTo>
                          <a:cubicBezTo>
                            <a:pt x="127" y="735"/>
                            <a:pt x="98" y="771"/>
                            <a:pt x="63" y="771"/>
                          </a:cubicBezTo>
                          <a:cubicBezTo>
                            <a:pt x="28" y="771"/>
                            <a:pt x="0" y="735"/>
                            <a:pt x="0" y="690"/>
                          </a:cubicBezTo>
                          <a:cubicBezTo>
                            <a:pt x="0" y="81"/>
                            <a:pt x="0" y="81"/>
                            <a:pt x="0" y="81"/>
                          </a:cubicBezTo>
                          <a:cubicBezTo>
                            <a:pt x="0" y="36"/>
                            <a:pt x="28" y="0"/>
                            <a:pt x="63" y="0"/>
                          </a:cubicBezTo>
                          <a:cubicBezTo>
                            <a:pt x="98" y="0"/>
                            <a:pt x="127" y="36"/>
                            <a:pt x="127" y="81"/>
                          </a:cubicBezTo>
                        </a:path>
                      </a:pathLst>
                    </a:custGeom>
                    <a:gradFill flip="none" rotWithShape="1">
                      <a:gsLst>
                        <a:gs pos="0">
                          <a:srgbClr val="FFFFFF">
                            <a:shade val="30000"/>
                            <a:satMod val="115000"/>
                          </a:srgbClr>
                        </a:gs>
                        <a:gs pos="50000">
                          <a:srgbClr val="FFFFFF">
                            <a:shade val="67500"/>
                            <a:satMod val="115000"/>
                          </a:srgbClr>
                        </a:gs>
                        <a:gs pos="100000">
                          <a:srgbClr val="FFFFFF">
                            <a:shade val="100000"/>
                            <a:satMod val="115000"/>
                          </a:srgbClr>
                        </a:gs>
                      </a:gsLst>
                      <a:lin ang="10800000" scaled="1"/>
                    </a:gradFill>
                    <a:ln>
                      <a:noFill/>
                    </a:ln>
                  </p:spPr>
                  <p:txBody>
                    <a:bodyPr vert="horz" wrap="square" lIns="69596" tIns="34798" rIns="69596" bIns="34798" numCol="1" anchor="t" anchorCtr="0" compatLnSpc="1">
                      <a:prstTxWarp prst="textNoShape">
                        <a:avLst/>
                      </a:prstTxWarp>
                    </a:bodyPr>
                    <a:lstStyle/>
                    <a:p>
                      <a:endParaRPr lang="zh-CN" altLang="en-US" sz="1600">
                        <a:cs typeface="+mn-ea"/>
                      </a:endParaRPr>
                    </a:p>
                  </p:txBody>
                </p:sp>
              </p:grpSp>
              <p:grpSp>
                <p:nvGrpSpPr>
                  <p:cNvPr id="168" name="组合 167"/>
                  <p:cNvGrpSpPr/>
                  <p:nvPr/>
                </p:nvGrpSpPr>
                <p:grpSpPr>
                  <a:xfrm>
                    <a:off x="1043608" y="1235750"/>
                    <a:ext cx="72008" cy="260425"/>
                    <a:chOff x="6658297" y="2006204"/>
                    <a:chExt cx="990748" cy="3583036"/>
                  </a:xfrm>
                </p:grpSpPr>
                <p:sp>
                  <p:nvSpPr>
                    <p:cNvPr id="177" name="椭圆 176"/>
                    <p:cNvSpPr/>
                    <p:nvPr/>
                  </p:nvSpPr>
                  <p:spPr>
                    <a:xfrm>
                      <a:off x="6658297" y="2006204"/>
                      <a:ext cx="990748" cy="990748"/>
                    </a:xfrm>
                    <a:prstGeom prst="ellipse">
                      <a:avLst/>
                    </a:prstGeom>
                    <a:gradFill flip="none" rotWithShape="1">
                      <a:gsLst>
                        <a:gs pos="0">
                          <a:schemeClr val="tx1">
                            <a:lumMod val="50000"/>
                            <a:lumOff val="50000"/>
                          </a:schemeClr>
                        </a:gs>
                        <a:gs pos="70000">
                          <a:srgbClr val="F9F9F9">
                            <a:alpha val="0"/>
                          </a:srgbClr>
                        </a:gs>
                        <a:gs pos="100000">
                          <a:schemeClr val="bg1">
                            <a:alpha val="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cs typeface="+mn-ea"/>
                      </a:endParaRPr>
                    </a:p>
                  </p:txBody>
                </p:sp>
                <p:sp>
                  <p:nvSpPr>
                    <p:cNvPr id="178" name="椭圆 177"/>
                    <p:cNvSpPr/>
                    <p:nvPr/>
                  </p:nvSpPr>
                  <p:spPr>
                    <a:xfrm>
                      <a:off x="6658297" y="4598492"/>
                      <a:ext cx="990748" cy="990748"/>
                    </a:xfrm>
                    <a:prstGeom prst="ellipse">
                      <a:avLst/>
                    </a:prstGeom>
                    <a:gradFill flip="none" rotWithShape="1">
                      <a:gsLst>
                        <a:gs pos="0">
                          <a:schemeClr val="tx1">
                            <a:lumMod val="50000"/>
                            <a:lumOff val="50000"/>
                          </a:schemeClr>
                        </a:gs>
                        <a:gs pos="70000">
                          <a:srgbClr val="F9F9F9">
                            <a:alpha val="0"/>
                          </a:srgbClr>
                        </a:gs>
                        <a:gs pos="100000">
                          <a:schemeClr val="bg1">
                            <a:alpha val="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cs typeface="+mn-ea"/>
                      </a:endParaRPr>
                    </a:p>
                  </p:txBody>
                </p:sp>
                <p:sp>
                  <p:nvSpPr>
                    <p:cNvPr id="179" name="Freeform 6"/>
                    <p:cNvSpPr/>
                    <p:nvPr/>
                  </p:nvSpPr>
                  <p:spPr bwMode="auto">
                    <a:xfrm>
                      <a:off x="6915546" y="2348880"/>
                      <a:ext cx="476250" cy="2890837"/>
                    </a:xfrm>
                    <a:custGeom>
                      <a:avLst/>
                      <a:gdLst>
                        <a:gd name="T0" fmla="*/ 127 w 127"/>
                        <a:gd name="T1" fmla="*/ 81 h 771"/>
                        <a:gd name="T2" fmla="*/ 127 w 127"/>
                        <a:gd name="T3" fmla="*/ 690 h 771"/>
                        <a:gd name="T4" fmla="*/ 63 w 127"/>
                        <a:gd name="T5" fmla="*/ 771 h 771"/>
                        <a:gd name="T6" fmla="*/ 0 w 127"/>
                        <a:gd name="T7" fmla="*/ 690 h 771"/>
                        <a:gd name="T8" fmla="*/ 0 w 127"/>
                        <a:gd name="T9" fmla="*/ 81 h 771"/>
                        <a:gd name="T10" fmla="*/ 63 w 127"/>
                        <a:gd name="T11" fmla="*/ 0 h 771"/>
                        <a:gd name="T12" fmla="*/ 127 w 127"/>
                        <a:gd name="T13" fmla="*/ 81 h 771"/>
                      </a:gdLst>
                      <a:ahLst/>
                      <a:cxnLst>
                        <a:cxn ang="0">
                          <a:pos x="T0" y="T1"/>
                        </a:cxn>
                        <a:cxn ang="0">
                          <a:pos x="T2" y="T3"/>
                        </a:cxn>
                        <a:cxn ang="0">
                          <a:pos x="T4" y="T5"/>
                        </a:cxn>
                        <a:cxn ang="0">
                          <a:pos x="T6" y="T7"/>
                        </a:cxn>
                        <a:cxn ang="0">
                          <a:pos x="T8" y="T9"/>
                        </a:cxn>
                        <a:cxn ang="0">
                          <a:pos x="T10" y="T11"/>
                        </a:cxn>
                        <a:cxn ang="0">
                          <a:pos x="T12" y="T13"/>
                        </a:cxn>
                      </a:cxnLst>
                      <a:rect l="0" t="0" r="r" b="b"/>
                      <a:pathLst>
                        <a:path w="127" h="771">
                          <a:moveTo>
                            <a:pt x="127" y="81"/>
                          </a:moveTo>
                          <a:cubicBezTo>
                            <a:pt x="127" y="690"/>
                            <a:pt x="127" y="690"/>
                            <a:pt x="127" y="690"/>
                          </a:cubicBezTo>
                          <a:cubicBezTo>
                            <a:pt x="127" y="735"/>
                            <a:pt x="98" y="771"/>
                            <a:pt x="63" y="771"/>
                          </a:cubicBezTo>
                          <a:cubicBezTo>
                            <a:pt x="28" y="771"/>
                            <a:pt x="0" y="735"/>
                            <a:pt x="0" y="690"/>
                          </a:cubicBezTo>
                          <a:cubicBezTo>
                            <a:pt x="0" y="81"/>
                            <a:pt x="0" y="81"/>
                            <a:pt x="0" y="81"/>
                          </a:cubicBezTo>
                          <a:cubicBezTo>
                            <a:pt x="0" y="36"/>
                            <a:pt x="28" y="0"/>
                            <a:pt x="63" y="0"/>
                          </a:cubicBezTo>
                          <a:cubicBezTo>
                            <a:pt x="98" y="0"/>
                            <a:pt x="127" y="36"/>
                            <a:pt x="127" y="81"/>
                          </a:cubicBezTo>
                        </a:path>
                      </a:pathLst>
                    </a:custGeom>
                    <a:gradFill flip="none" rotWithShape="1">
                      <a:gsLst>
                        <a:gs pos="0">
                          <a:srgbClr val="FFFFFF">
                            <a:shade val="30000"/>
                            <a:satMod val="115000"/>
                          </a:srgbClr>
                        </a:gs>
                        <a:gs pos="50000">
                          <a:srgbClr val="FFFFFF">
                            <a:shade val="67500"/>
                            <a:satMod val="115000"/>
                          </a:srgbClr>
                        </a:gs>
                        <a:gs pos="100000">
                          <a:srgbClr val="FFFFFF">
                            <a:shade val="100000"/>
                            <a:satMod val="115000"/>
                          </a:srgbClr>
                        </a:gs>
                      </a:gsLst>
                      <a:lin ang="10800000" scaled="1"/>
                    </a:gradFill>
                    <a:ln>
                      <a:noFill/>
                    </a:ln>
                  </p:spPr>
                  <p:txBody>
                    <a:bodyPr vert="horz" wrap="square" lIns="69596" tIns="34798" rIns="69596" bIns="34798" numCol="1" anchor="t" anchorCtr="0" compatLnSpc="1">
                      <a:prstTxWarp prst="textNoShape">
                        <a:avLst/>
                      </a:prstTxWarp>
                    </a:bodyPr>
                    <a:lstStyle/>
                    <a:p>
                      <a:endParaRPr lang="zh-CN" altLang="en-US" sz="1600">
                        <a:cs typeface="+mn-ea"/>
                      </a:endParaRPr>
                    </a:p>
                  </p:txBody>
                </p:sp>
              </p:grpSp>
              <p:grpSp>
                <p:nvGrpSpPr>
                  <p:cNvPr id="169" name="组合 168"/>
                  <p:cNvGrpSpPr/>
                  <p:nvPr/>
                </p:nvGrpSpPr>
                <p:grpSpPr>
                  <a:xfrm>
                    <a:off x="1043608" y="1000228"/>
                    <a:ext cx="72008" cy="260425"/>
                    <a:chOff x="6658297" y="2006204"/>
                    <a:chExt cx="990748" cy="3583036"/>
                  </a:xfrm>
                </p:grpSpPr>
                <p:sp>
                  <p:nvSpPr>
                    <p:cNvPr id="174" name="椭圆 173"/>
                    <p:cNvSpPr/>
                    <p:nvPr/>
                  </p:nvSpPr>
                  <p:spPr>
                    <a:xfrm>
                      <a:off x="6658297" y="2006204"/>
                      <a:ext cx="990748" cy="990748"/>
                    </a:xfrm>
                    <a:prstGeom prst="ellipse">
                      <a:avLst/>
                    </a:prstGeom>
                    <a:gradFill flip="none" rotWithShape="1">
                      <a:gsLst>
                        <a:gs pos="0">
                          <a:schemeClr val="tx1">
                            <a:lumMod val="50000"/>
                            <a:lumOff val="50000"/>
                          </a:schemeClr>
                        </a:gs>
                        <a:gs pos="70000">
                          <a:srgbClr val="F9F9F9">
                            <a:alpha val="0"/>
                          </a:srgbClr>
                        </a:gs>
                        <a:gs pos="100000">
                          <a:schemeClr val="bg1">
                            <a:alpha val="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cs typeface="+mn-ea"/>
                      </a:endParaRPr>
                    </a:p>
                  </p:txBody>
                </p:sp>
                <p:sp>
                  <p:nvSpPr>
                    <p:cNvPr id="175" name="椭圆 174"/>
                    <p:cNvSpPr/>
                    <p:nvPr/>
                  </p:nvSpPr>
                  <p:spPr>
                    <a:xfrm>
                      <a:off x="6658297" y="4598492"/>
                      <a:ext cx="990748" cy="990748"/>
                    </a:xfrm>
                    <a:prstGeom prst="ellipse">
                      <a:avLst/>
                    </a:prstGeom>
                    <a:gradFill flip="none" rotWithShape="1">
                      <a:gsLst>
                        <a:gs pos="0">
                          <a:schemeClr val="tx1">
                            <a:lumMod val="50000"/>
                            <a:lumOff val="50000"/>
                          </a:schemeClr>
                        </a:gs>
                        <a:gs pos="70000">
                          <a:srgbClr val="F9F9F9">
                            <a:alpha val="0"/>
                          </a:srgbClr>
                        </a:gs>
                        <a:gs pos="100000">
                          <a:schemeClr val="bg1">
                            <a:alpha val="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cs typeface="+mn-ea"/>
                      </a:endParaRPr>
                    </a:p>
                  </p:txBody>
                </p:sp>
                <p:sp>
                  <p:nvSpPr>
                    <p:cNvPr id="176" name="Freeform 6"/>
                    <p:cNvSpPr/>
                    <p:nvPr/>
                  </p:nvSpPr>
                  <p:spPr bwMode="auto">
                    <a:xfrm>
                      <a:off x="6915546" y="2348880"/>
                      <a:ext cx="476250" cy="2890837"/>
                    </a:xfrm>
                    <a:custGeom>
                      <a:avLst/>
                      <a:gdLst>
                        <a:gd name="T0" fmla="*/ 127 w 127"/>
                        <a:gd name="T1" fmla="*/ 81 h 771"/>
                        <a:gd name="T2" fmla="*/ 127 w 127"/>
                        <a:gd name="T3" fmla="*/ 690 h 771"/>
                        <a:gd name="T4" fmla="*/ 63 w 127"/>
                        <a:gd name="T5" fmla="*/ 771 h 771"/>
                        <a:gd name="T6" fmla="*/ 0 w 127"/>
                        <a:gd name="T7" fmla="*/ 690 h 771"/>
                        <a:gd name="T8" fmla="*/ 0 w 127"/>
                        <a:gd name="T9" fmla="*/ 81 h 771"/>
                        <a:gd name="T10" fmla="*/ 63 w 127"/>
                        <a:gd name="T11" fmla="*/ 0 h 771"/>
                        <a:gd name="T12" fmla="*/ 127 w 127"/>
                        <a:gd name="T13" fmla="*/ 81 h 771"/>
                      </a:gdLst>
                      <a:ahLst/>
                      <a:cxnLst>
                        <a:cxn ang="0">
                          <a:pos x="T0" y="T1"/>
                        </a:cxn>
                        <a:cxn ang="0">
                          <a:pos x="T2" y="T3"/>
                        </a:cxn>
                        <a:cxn ang="0">
                          <a:pos x="T4" y="T5"/>
                        </a:cxn>
                        <a:cxn ang="0">
                          <a:pos x="T6" y="T7"/>
                        </a:cxn>
                        <a:cxn ang="0">
                          <a:pos x="T8" y="T9"/>
                        </a:cxn>
                        <a:cxn ang="0">
                          <a:pos x="T10" y="T11"/>
                        </a:cxn>
                        <a:cxn ang="0">
                          <a:pos x="T12" y="T13"/>
                        </a:cxn>
                      </a:cxnLst>
                      <a:rect l="0" t="0" r="r" b="b"/>
                      <a:pathLst>
                        <a:path w="127" h="771">
                          <a:moveTo>
                            <a:pt x="127" y="81"/>
                          </a:moveTo>
                          <a:cubicBezTo>
                            <a:pt x="127" y="690"/>
                            <a:pt x="127" y="690"/>
                            <a:pt x="127" y="690"/>
                          </a:cubicBezTo>
                          <a:cubicBezTo>
                            <a:pt x="127" y="735"/>
                            <a:pt x="98" y="771"/>
                            <a:pt x="63" y="771"/>
                          </a:cubicBezTo>
                          <a:cubicBezTo>
                            <a:pt x="28" y="771"/>
                            <a:pt x="0" y="735"/>
                            <a:pt x="0" y="690"/>
                          </a:cubicBezTo>
                          <a:cubicBezTo>
                            <a:pt x="0" y="81"/>
                            <a:pt x="0" y="81"/>
                            <a:pt x="0" y="81"/>
                          </a:cubicBezTo>
                          <a:cubicBezTo>
                            <a:pt x="0" y="36"/>
                            <a:pt x="28" y="0"/>
                            <a:pt x="63" y="0"/>
                          </a:cubicBezTo>
                          <a:cubicBezTo>
                            <a:pt x="98" y="0"/>
                            <a:pt x="127" y="36"/>
                            <a:pt x="127" y="81"/>
                          </a:cubicBezTo>
                        </a:path>
                      </a:pathLst>
                    </a:custGeom>
                    <a:gradFill flip="none" rotWithShape="1">
                      <a:gsLst>
                        <a:gs pos="0">
                          <a:srgbClr val="FFFFFF">
                            <a:shade val="30000"/>
                            <a:satMod val="115000"/>
                          </a:srgbClr>
                        </a:gs>
                        <a:gs pos="50000">
                          <a:srgbClr val="FFFFFF">
                            <a:shade val="67500"/>
                            <a:satMod val="115000"/>
                          </a:srgbClr>
                        </a:gs>
                        <a:gs pos="100000">
                          <a:srgbClr val="FFFFFF">
                            <a:shade val="100000"/>
                            <a:satMod val="115000"/>
                          </a:srgbClr>
                        </a:gs>
                      </a:gsLst>
                      <a:lin ang="10800000" scaled="1"/>
                    </a:gradFill>
                    <a:ln>
                      <a:noFill/>
                    </a:ln>
                  </p:spPr>
                  <p:txBody>
                    <a:bodyPr vert="horz" wrap="square" lIns="69596" tIns="34798" rIns="69596" bIns="34798" numCol="1" anchor="t" anchorCtr="0" compatLnSpc="1">
                      <a:prstTxWarp prst="textNoShape">
                        <a:avLst/>
                      </a:prstTxWarp>
                    </a:bodyPr>
                    <a:lstStyle/>
                    <a:p>
                      <a:endParaRPr lang="zh-CN" altLang="en-US" sz="1600">
                        <a:cs typeface="+mn-ea"/>
                      </a:endParaRPr>
                    </a:p>
                  </p:txBody>
                </p:sp>
              </p:grpSp>
              <p:grpSp>
                <p:nvGrpSpPr>
                  <p:cNvPr id="170" name="组合 169"/>
                  <p:cNvGrpSpPr/>
                  <p:nvPr/>
                </p:nvGrpSpPr>
                <p:grpSpPr>
                  <a:xfrm>
                    <a:off x="1043608" y="764705"/>
                    <a:ext cx="72008" cy="260425"/>
                    <a:chOff x="6658297" y="2006204"/>
                    <a:chExt cx="990748" cy="3583036"/>
                  </a:xfrm>
                </p:grpSpPr>
                <p:sp>
                  <p:nvSpPr>
                    <p:cNvPr id="171" name="椭圆 170"/>
                    <p:cNvSpPr/>
                    <p:nvPr/>
                  </p:nvSpPr>
                  <p:spPr>
                    <a:xfrm>
                      <a:off x="6658297" y="2006204"/>
                      <a:ext cx="990748" cy="990748"/>
                    </a:xfrm>
                    <a:prstGeom prst="ellipse">
                      <a:avLst/>
                    </a:prstGeom>
                    <a:gradFill flip="none" rotWithShape="1">
                      <a:gsLst>
                        <a:gs pos="0">
                          <a:schemeClr val="tx1">
                            <a:lumMod val="50000"/>
                            <a:lumOff val="50000"/>
                          </a:schemeClr>
                        </a:gs>
                        <a:gs pos="70000">
                          <a:srgbClr val="F9F9F9">
                            <a:alpha val="0"/>
                          </a:srgbClr>
                        </a:gs>
                        <a:gs pos="100000">
                          <a:schemeClr val="bg1">
                            <a:alpha val="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cs typeface="+mn-ea"/>
                      </a:endParaRPr>
                    </a:p>
                  </p:txBody>
                </p:sp>
                <p:sp>
                  <p:nvSpPr>
                    <p:cNvPr id="172" name="椭圆 171"/>
                    <p:cNvSpPr/>
                    <p:nvPr/>
                  </p:nvSpPr>
                  <p:spPr>
                    <a:xfrm>
                      <a:off x="6658297" y="4598492"/>
                      <a:ext cx="990748" cy="990748"/>
                    </a:xfrm>
                    <a:prstGeom prst="ellipse">
                      <a:avLst/>
                    </a:prstGeom>
                    <a:gradFill flip="none" rotWithShape="1">
                      <a:gsLst>
                        <a:gs pos="0">
                          <a:schemeClr val="tx1">
                            <a:lumMod val="50000"/>
                            <a:lumOff val="50000"/>
                          </a:schemeClr>
                        </a:gs>
                        <a:gs pos="70000">
                          <a:srgbClr val="F9F9F9">
                            <a:alpha val="0"/>
                          </a:srgbClr>
                        </a:gs>
                        <a:gs pos="100000">
                          <a:schemeClr val="bg1">
                            <a:alpha val="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cs typeface="+mn-ea"/>
                      </a:endParaRPr>
                    </a:p>
                  </p:txBody>
                </p:sp>
                <p:sp>
                  <p:nvSpPr>
                    <p:cNvPr id="173" name="Freeform 6"/>
                    <p:cNvSpPr/>
                    <p:nvPr/>
                  </p:nvSpPr>
                  <p:spPr bwMode="auto">
                    <a:xfrm>
                      <a:off x="6915546" y="2348880"/>
                      <a:ext cx="476250" cy="2890837"/>
                    </a:xfrm>
                    <a:custGeom>
                      <a:avLst/>
                      <a:gdLst>
                        <a:gd name="T0" fmla="*/ 127 w 127"/>
                        <a:gd name="T1" fmla="*/ 81 h 771"/>
                        <a:gd name="T2" fmla="*/ 127 w 127"/>
                        <a:gd name="T3" fmla="*/ 690 h 771"/>
                        <a:gd name="T4" fmla="*/ 63 w 127"/>
                        <a:gd name="T5" fmla="*/ 771 h 771"/>
                        <a:gd name="T6" fmla="*/ 0 w 127"/>
                        <a:gd name="T7" fmla="*/ 690 h 771"/>
                        <a:gd name="T8" fmla="*/ 0 w 127"/>
                        <a:gd name="T9" fmla="*/ 81 h 771"/>
                        <a:gd name="T10" fmla="*/ 63 w 127"/>
                        <a:gd name="T11" fmla="*/ 0 h 771"/>
                        <a:gd name="T12" fmla="*/ 127 w 127"/>
                        <a:gd name="T13" fmla="*/ 81 h 771"/>
                      </a:gdLst>
                      <a:ahLst/>
                      <a:cxnLst>
                        <a:cxn ang="0">
                          <a:pos x="T0" y="T1"/>
                        </a:cxn>
                        <a:cxn ang="0">
                          <a:pos x="T2" y="T3"/>
                        </a:cxn>
                        <a:cxn ang="0">
                          <a:pos x="T4" y="T5"/>
                        </a:cxn>
                        <a:cxn ang="0">
                          <a:pos x="T6" y="T7"/>
                        </a:cxn>
                        <a:cxn ang="0">
                          <a:pos x="T8" y="T9"/>
                        </a:cxn>
                        <a:cxn ang="0">
                          <a:pos x="T10" y="T11"/>
                        </a:cxn>
                        <a:cxn ang="0">
                          <a:pos x="T12" y="T13"/>
                        </a:cxn>
                      </a:cxnLst>
                      <a:rect l="0" t="0" r="r" b="b"/>
                      <a:pathLst>
                        <a:path w="127" h="771">
                          <a:moveTo>
                            <a:pt x="127" y="81"/>
                          </a:moveTo>
                          <a:cubicBezTo>
                            <a:pt x="127" y="690"/>
                            <a:pt x="127" y="690"/>
                            <a:pt x="127" y="690"/>
                          </a:cubicBezTo>
                          <a:cubicBezTo>
                            <a:pt x="127" y="735"/>
                            <a:pt x="98" y="771"/>
                            <a:pt x="63" y="771"/>
                          </a:cubicBezTo>
                          <a:cubicBezTo>
                            <a:pt x="28" y="771"/>
                            <a:pt x="0" y="735"/>
                            <a:pt x="0" y="690"/>
                          </a:cubicBezTo>
                          <a:cubicBezTo>
                            <a:pt x="0" y="81"/>
                            <a:pt x="0" y="81"/>
                            <a:pt x="0" y="81"/>
                          </a:cubicBezTo>
                          <a:cubicBezTo>
                            <a:pt x="0" y="36"/>
                            <a:pt x="28" y="0"/>
                            <a:pt x="63" y="0"/>
                          </a:cubicBezTo>
                          <a:cubicBezTo>
                            <a:pt x="98" y="0"/>
                            <a:pt x="127" y="36"/>
                            <a:pt x="127" y="81"/>
                          </a:cubicBezTo>
                        </a:path>
                      </a:pathLst>
                    </a:custGeom>
                    <a:gradFill flip="none" rotWithShape="1">
                      <a:gsLst>
                        <a:gs pos="0">
                          <a:srgbClr val="FFFFFF">
                            <a:shade val="30000"/>
                            <a:satMod val="115000"/>
                          </a:srgbClr>
                        </a:gs>
                        <a:gs pos="50000">
                          <a:srgbClr val="FFFFFF">
                            <a:shade val="67500"/>
                            <a:satMod val="115000"/>
                          </a:srgbClr>
                        </a:gs>
                        <a:gs pos="100000">
                          <a:srgbClr val="FFFFFF">
                            <a:shade val="100000"/>
                            <a:satMod val="115000"/>
                          </a:srgbClr>
                        </a:gs>
                      </a:gsLst>
                      <a:lin ang="10800000" scaled="1"/>
                    </a:gradFill>
                    <a:ln>
                      <a:noFill/>
                    </a:ln>
                  </p:spPr>
                  <p:txBody>
                    <a:bodyPr vert="horz" wrap="square" lIns="69596" tIns="34798" rIns="69596" bIns="34798" numCol="1" anchor="t" anchorCtr="0" compatLnSpc="1">
                      <a:prstTxWarp prst="textNoShape">
                        <a:avLst/>
                      </a:prstTxWarp>
                    </a:bodyPr>
                    <a:lstStyle/>
                    <a:p>
                      <a:endParaRPr lang="zh-CN" altLang="en-US" sz="1600">
                        <a:cs typeface="+mn-ea"/>
                      </a:endParaRPr>
                    </a:p>
                  </p:txBody>
                </p:sp>
              </p:grpSp>
            </p:grpSp>
          </p:grpSp>
          <p:grpSp>
            <p:nvGrpSpPr>
              <p:cNvPr id="160" name="组合 159"/>
              <p:cNvGrpSpPr/>
              <p:nvPr/>
            </p:nvGrpSpPr>
            <p:grpSpPr>
              <a:xfrm>
                <a:off x="1675055" y="1542989"/>
                <a:ext cx="808713" cy="1814003"/>
                <a:chOff x="1315015" y="908720"/>
                <a:chExt cx="808713" cy="1814003"/>
              </a:xfrm>
            </p:grpSpPr>
            <p:sp>
              <p:nvSpPr>
                <p:cNvPr id="161" name="椭圆 160"/>
                <p:cNvSpPr/>
                <p:nvPr/>
              </p:nvSpPr>
              <p:spPr>
                <a:xfrm>
                  <a:off x="1763688" y="908720"/>
                  <a:ext cx="360040" cy="1814003"/>
                </a:xfrm>
                <a:prstGeom prst="ellipse">
                  <a:avLst/>
                </a:prstGeom>
                <a:gradFill flip="none" rotWithShape="1">
                  <a:gsLst>
                    <a:gs pos="0">
                      <a:schemeClr val="tx1">
                        <a:lumMod val="50000"/>
                        <a:lumOff val="50000"/>
                      </a:schemeClr>
                    </a:gs>
                    <a:gs pos="100000">
                      <a:schemeClr val="bg1">
                        <a:alpha val="0"/>
                      </a:schemeClr>
                    </a:gs>
                  </a:gsLst>
                  <a:path path="shap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cs typeface="+mn-ea"/>
                  </a:endParaRPr>
                </a:p>
              </p:txBody>
            </p:sp>
            <p:sp useBgFill="1">
              <p:nvSpPr>
                <p:cNvPr id="162" name="矩形 161"/>
                <p:cNvSpPr/>
                <p:nvPr/>
              </p:nvSpPr>
              <p:spPr>
                <a:xfrm>
                  <a:off x="1315015" y="1048728"/>
                  <a:ext cx="648072" cy="15994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cs typeface="+mn-ea"/>
                  </a:endParaRPr>
                </a:p>
              </p:txBody>
            </p:sp>
          </p:grpSp>
        </p:grpSp>
        <p:sp>
          <p:nvSpPr>
            <p:cNvPr id="63" name="TextBox 142"/>
            <p:cNvSpPr txBox="1"/>
            <p:nvPr/>
          </p:nvSpPr>
          <p:spPr>
            <a:xfrm>
              <a:off x="5328353" y="2051497"/>
              <a:ext cx="2694445" cy="525684"/>
            </a:xfrm>
            <a:prstGeom prst="rect">
              <a:avLst/>
            </a:prstGeom>
            <a:noFill/>
            <a:ln cmpd="dbl">
              <a:noFill/>
              <a:prstDash val="lgDash"/>
            </a:ln>
          </p:spPr>
          <p:txBody>
            <a:bodyPr wrap="square" rtlCol="0">
              <a:spAutoFit/>
            </a:bodyPr>
            <a:lstStyle/>
            <a:p>
              <a:pPr>
                <a:lnSpc>
                  <a:spcPct val="150000"/>
                </a:lnSpc>
              </a:pPr>
              <a:r>
                <a:rPr lang="zh-CN" altLang="en-US" sz="1000" dirty="0">
                  <a:solidFill>
                    <a:schemeClr val="tx1">
                      <a:lumMod val="50000"/>
                      <a:lumOff val="50000"/>
                    </a:schemeClr>
                  </a:solidFill>
                </a:rPr>
                <a:t>绵阳东辰国际学校、绵阳外国语学校、三台中学实验学校</a:t>
              </a:r>
              <a:r>
                <a:rPr lang="en-US" altLang="zh-CN" sz="1000" dirty="0">
                  <a:solidFill>
                    <a:schemeClr val="tx1">
                      <a:lumMod val="50000"/>
                      <a:lumOff val="50000"/>
                    </a:schemeClr>
                  </a:solidFill>
                </a:rPr>
                <a:t>…</a:t>
              </a:r>
              <a:endParaRPr lang="zh-CN" altLang="en-US" sz="1000" dirty="0">
                <a:solidFill>
                  <a:schemeClr val="tx1">
                    <a:lumMod val="50000"/>
                    <a:lumOff val="50000"/>
                  </a:schemeClr>
                </a:solidFill>
                <a:latin typeface="+mn-ea"/>
                <a:cs typeface="+mn-ea"/>
              </a:endParaRPr>
            </a:p>
          </p:txBody>
        </p:sp>
        <p:sp>
          <p:nvSpPr>
            <p:cNvPr id="188" name="TextBox 147"/>
            <p:cNvSpPr txBox="1"/>
            <p:nvPr/>
          </p:nvSpPr>
          <p:spPr>
            <a:xfrm>
              <a:off x="3278327" y="2211493"/>
              <a:ext cx="883276" cy="368722"/>
            </a:xfrm>
            <a:prstGeom prst="rect">
              <a:avLst/>
            </a:prstGeom>
            <a:noFill/>
          </p:spPr>
          <p:txBody>
            <a:bodyPr wrap="none" rtlCol="0">
              <a:spAutoFit/>
            </a:bodyPr>
            <a:lstStyle/>
            <a:p>
              <a:r>
                <a:rPr lang="zh-CN" altLang="en-US" dirty="0">
                  <a:solidFill>
                    <a:schemeClr val="bg1"/>
                  </a:solidFill>
                  <a:latin typeface="+mn-ea"/>
                  <a:cs typeface="+mn-ea"/>
                </a:rPr>
                <a:t>第二批次</a:t>
              </a:r>
            </a:p>
          </p:txBody>
        </p:sp>
      </p:grpSp>
      <p:grpSp>
        <p:nvGrpSpPr>
          <p:cNvPr id="5" name="组合 4"/>
          <p:cNvGrpSpPr/>
          <p:nvPr/>
        </p:nvGrpSpPr>
        <p:grpSpPr>
          <a:xfrm>
            <a:off x="3479633" y="3081166"/>
            <a:ext cx="7582067" cy="1426784"/>
            <a:chOff x="2671080" y="2496555"/>
            <a:chExt cx="6044295" cy="1424427"/>
          </a:xfrm>
        </p:grpSpPr>
        <p:grpSp>
          <p:nvGrpSpPr>
            <p:cNvPr id="68" name="组合 67"/>
            <p:cNvGrpSpPr/>
            <p:nvPr/>
          </p:nvGrpSpPr>
          <p:grpSpPr>
            <a:xfrm>
              <a:off x="2671080" y="2496555"/>
              <a:ext cx="6044295" cy="1424427"/>
              <a:chOff x="1675055" y="1412777"/>
              <a:chExt cx="6624681" cy="2074428"/>
            </a:xfrm>
          </p:grpSpPr>
          <p:sp>
            <p:nvSpPr>
              <p:cNvPr id="99" name="椭圆 98"/>
              <p:cNvSpPr/>
              <p:nvPr/>
            </p:nvSpPr>
            <p:spPr>
              <a:xfrm>
                <a:off x="2683112" y="2765192"/>
                <a:ext cx="5616624" cy="360040"/>
              </a:xfrm>
              <a:prstGeom prst="ellipse">
                <a:avLst/>
              </a:prstGeom>
              <a:gradFill flip="none" rotWithShape="1">
                <a:gsLst>
                  <a:gs pos="0">
                    <a:schemeClr val="tx1">
                      <a:lumMod val="50000"/>
                      <a:lumOff val="50000"/>
                    </a:schemeClr>
                  </a:gs>
                  <a:gs pos="100000">
                    <a:schemeClr val="bg1">
                      <a:alpha val="0"/>
                    </a:schemeClr>
                  </a:gs>
                </a:gsLst>
                <a:path path="shap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cs typeface="+mn-ea"/>
                </a:endParaRPr>
              </a:p>
            </p:txBody>
          </p:sp>
          <p:sp>
            <p:nvSpPr>
              <p:cNvPr id="100" name="Freeform 17"/>
              <p:cNvSpPr/>
              <p:nvPr/>
            </p:nvSpPr>
            <p:spPr bwMode="auto">
              <a:xfrm>
                <a:off x="4572000" y="1948052"/>
                <a:ext cx="3024336" cy="986400"/>
              </a:xfrm>
              <a:custGeom>
                <a:avLst/>
                <a:gdLst>
                  <a:gd name="T0" fmla="*/ 0 w 843"/>
                  <a:gd name="T1" fmla="*/ 0 h 171"/>
                  <a:gd name="T2" fmla="*/ 507 w 843"/>
                  <a:gd name="T3" fmla="*/ 0 h 171"/>
                  <a:gd name="T4" fmla="*/ 761 w 843"/>
                  <a:gd name="T5" fmla="*/ 0 h 171"/>
                  <a:gd name="T6" fmla="*/ 824 w 843"/>
                  <a:gd name="T7" fmla="*/ 0 h 171"/>
                  <a:gd name="T8" fmla="*/ 838 w 843"/>
                  <a:gd name="T9" fmla="*/ 6 h 171"/>
                  <a:gd name="T10" fmla="*/ 842 w 843"/>
                  <a:gd name="T11" fmla="*/ 14 h 171"/>
                  <a:gd name="T12" fmla="*/ 842 w 843"/>
                  <a:gd name="T13" fmla="*/ 22 h 171"/>
                  <a:gd name="T14" fmla="*/ 842 w 843"/>
                  <a:gd name="T15" fmla="*/ 53 h 171"/>
                  <a:gd name="T16" fmla="*/ 842 w 843"/>
                  <a:gd name="T17" fmla="*/ 117 h 171"/>
                  <a:gd name="T18" fmla="*/ 842 w 843"/>
                  <a:gd name="T19" fmla="*/ 148 h 171"/>
                  <a:gd name="T20" fmla="*/ 842 w 843"/>
                  <a:gd name="T21" fmla="*/ 156 h 171"/>
                  <a:gd name="T22" fmla="*/ 839 w 843"/>
                  <a:gd name="T23" fmla="*/ 164 h 171"/>
                  <a:gd name="T24" fmla="*/ 824 w 843"/>
                  <a:gd name="T25" fmla="*/ 170 h 171"/>
                  <a:gd name="T26" fmla="*/ 838 w 843"/>
                  <a:gd name="T27" fmla="*/ 163 h 171"/>
                  <a:gd name="T28" fmla="*/ 841 w 843"/>
                  <a:gd name="T29" fmla="*/ 156 h 171"/>
                  <a:gd name="T30" fmla="*/ 841 w 843"/>
                  <a:gd name="T31" fmla="*/ 148 h 171"/>
                  <a:gd name="T32" fmla="*/ 841 w 843"/>
                  <a:gd name="T33" fmla="*/ 117 h 171"/>
                  <a:gd name="T34" fmla="*/ 841 w 843"/>
                  <a:gd name="T35" fmla="*/ 53 h 171"/>
                  <a:gd name="T36" fmla="*/ 841 w 843"/>
                  <a:gd name="T37" fmla="*/ 22 h 171"/>
                  <a:gd name="T38" fmla="*/ 841 w 843"/>
                  <a:gd name="T39" fmla="*/ 14 h 171"/>
                  <a:gd name="T40" fmla="*/ 837 w 843"/>
                  <a:gd name="T41" fmla="*/ 7 h 171"/>
                  <a:gd name="T42" fmla="*/ 824 w 843"/>
                  <a:gd name="T43" fmla="*/ 1 h 171"/>
                  <a:gd name="T44" fmla="*/ 761 w 843"/>
                  <a:gd name="T45" fmla="*/ 1 h 171"/>
                  <a:gd name="T46" fmla="*/ 507 w 843"/>
                  <a:gd name="T47" fmla="*/ 1 h 171"/>
                  <a:gd name="T48" fmla="*/ 0 w 843"/>
                  <a:gd name="T49" fmla="*/ 1 h 171"/>
                  <a:gd name="T50" fmla="*/ 0 w 843"/>
                  <a:gd name="T51"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43" h="171">
                    <a:moveTo>
                      <a:pt x="0" y="0"/>
                    </a:moveTo>
                    <a:cubicBezTo>
                      <a:pt x="507" y="0"/>
                      <a:pt x="507" y="0"/>
                      <a:pt x="507" y="0"/>
                    </a:cubicBezTo>
                    <a:cubicBezTo>
                      <a:pt x="761" y="0"/>
                      <a:pt x="761" y="0"/>
                      <a:pt x="761" y="0"/>
                    </a:cubicBezTo>
                    <a:cubicBezTo>
                      <a:pt x="824" y="0"/>
                      <a:pt x="824" y="0"/>
                      <a:pt x="824" y="0"/>
                    </a:cubicBezTo>
                    <a:cubicBezTo>
                      <a:pt x="829" y="0"/>
                      <a:pt x="835" y="2"/>
                      <a:pt x="838" y="6"/>
                    </a:cubicBezTo>
                    <a:cubicBezTo>
                      <a:pt x="840" y="9"/>
                      <a:pt x="841" y="11"/>
                      <a:pt x="842" y="14"/>
                    </a:cubicBezTo>
                    <a:cubicBezTo>
                      <a:pt x="843" y="16"/>
                      <a:pt x="842" y="19"/>
                      <a:pt x="842" y="22"/>
                    </a:cubicBezTo>
                    <a:cubicBezTo>
                      <a:pt x="842" y="53"/>
                      <a:pt x="842" y="53"/>
                      <a:pt x="842" y="53"/>
                    </a:cubicBezTo>
                    <a:cubicBezTo>
                      <a:pt x="842" y="117"/>
                      <a:pt x="842" y="117"/>
                      <a:pt x="842" y="117"/>
                    </a:cubicBezTo>
                    <a:cubicBezTo>
                      <a:pt x="842" y="148"/>
                      <a:pt x="842" y="148"/>
                      <a:pt x="842" y="148"/>
                    </a:cubicBezTo>
                    <a:cubicBezTo>
                      <a:pt x="842" y="151"/>
                      <a:pt x="843" y="154"/>
                      <a:pt x="842" y="156"/>
                    </a:cubicBezTo>
                    <a:cubicBezTo>
                      <a:pt x="841" y="159"/>
                      <a:pt x="840" y="162"/>
                      <a:pt x="839" y="164"/>
                    </a:cubicBezTo>
                    <a:cubicBezTo>
                      <a:pt x="835" y="168"/>
                      <a:pt x="830" y="171"/>
                      <a:pt x="824" y="170"/>
                    </a:cubicBezTo>
                    <a:cubicBezTo>
                      <a:pt x="830" y="170"/>
                      <a:pt x="835" y="167"/>
                      <a:pt x="838" y="163"/>
                    </a:cubicBezTo>
                    <a:cubicBezTo>
                      <a:pt x="839" y="161"/>
                      <a:pt x="840" y="159"/>
                      <a:pt x="841" y="156"/>
                    </a:cubicBezTo>
                    <a:cubicBezTo>
                      <a:pt x="842" y="154"/>
                      <a:pt x="841" y="151"/>
                      <a:pt x="841" y="148"/>
                    </a:cubicBezTo>
                    <a:cubicBezTo>
                      <a:pt x="841" y="117"/>
                      <a:pt x="841" y="117"/>
                      <a:pt x="841" y="117"/>
                    </a:cubicBezTo>
                    <a:cubicBezTo>
                      <a:pt x="841" y="53"/>
                      <a:pt x="841" y="53"/>
                      <a:pt x="841" y="53"/>
                    </a:cubicBezTo>
                    <a:cubicBezTo>
                      <a:pt x="841" y="22"/>
                      <a:pt x="841" y="22"/>
                      <a:pt x="841" y="22"/>
                    </a:cubicBezTo>
                    <a:cubicBezTo>
                      <a:pt x="841" y="19"/>
                      <a:pt x="842" y="16"/>
                      <a:pt x="841" y="14"/>
                    </a:cubicBezTo>
                    <a:cubicBezTo>
                      <a:pt x="840" y="11"/>
                      <a:pt x="839" y="9"/>
                      <a:pt x="837" y="7"/>
                    </a:cubicBezTo>
                    <a:cubicBezTo>
                      <a:pt x="834" y="3"/>
                      <a:pt x="829" y="1"/>
                      <a:pt x="824" y="1"/>
                    </a:cubicBezTo>
                    <a:cubicBezTo>
                      <a:pt x="761" y="1"/>
                      <a:pt x="761" y="1"/>
                      <a:pt x="761" y="1"/>
                    </a:cubicBezTo>
                    <a:cubicBezTo>
                      <a:pt x="507" y="1"/>
                      <a:pt x="507" y="1"/>
                      <a:pt x="507" y="1"/>
                    </a:cubicBezTo>
                    <a:cubicBezTo>
                      <a:pt x="0" y="1"/>
                      <a:pt x="0" y="1"/>
                      <a:pt x="0" y="1"/>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596" tIns="34798" rIns="69596" bIns="34798" numCol="1" anchor="t" anchorCtr="0" compatLnSpc="1">
                <a:prstTxWarp prst="textNoShape">
                  <a:avLst/>
                </a:prstTxWarp>
              </a:bodyPr>
              <a:lstStyle/>
              <a:p>
                <a:endParaRPr lang="zh-CN" altLang="en-US" sz="1600">
                  <a:cs typeface="+mn-ea"/>
                </a:endParaRPr>
              </a:p>
            </p:txBody>
          </p:sp>
          <p:grpSp>
            <p:nvGrpSpPr>
              <p:cNvPr id="101" name="组合 100"/>
              <p:cNvGrpSpPr/>
              <p:nvPr/>
            </p:nvGrpSpPr>
            <p:grpSpPr>
              <a:xfrm>
                <a:off x="2327560" y="1956790"/>
                <a:ext cx="5268776" cy="986400"/>
                <a:chOff x="2327560" y="1340768"/>
                <a:chExt cx="5268776" cy="986400"/>
              </a:xfrm>
              <a:effectLst>
                <a:outerShdw blurRad="50800" dist="38100" dir="5400000" algn="t" rotWithShape="0">
                  <a:prstClr val="black">
                    <a:alpha val="40000"/>
                  </a:prstClr>
                </a:outerShdw>
              </a:effectLst>
            </p:grpSpPr>
            <p:sp>
              <p:nvSpPr>
                <p:cNvPr id="105" name="Freeform 12"/>
                <p:cNvSpPr/>
                <p:nvPr/>
              </p:nvSpPr>
              <p:spPr bwMode="auto">
                <a:xfrm>
                  <a:off x="4572000" y="1340768"/>
                  <a:ext cx="3024336" cy="984526"/>
                </a:xfrm>
                <a:custGeom>
                  <a:avLst/>
                  <a:gdLst>
                    <a:gd name="T0" fmla="*/ 469 w 487"/>
                    <a:gd name="T1" fmla="*/ 0 h 170"/>
                    <a:gd name="T2" fmla="*/ 0 w 487"/>
                    <a:gd name="T3" fmla="*/ 0 h 170"/>
                    <a:gd name="T4" fmla="*/ 0 w 487"/>
                    <a:gd name="T5" fmla="*/ 170 h 170"/>
                    <a:gd name="T6" fmla="*/ 469 w 487"/>
                    <a:gd name="T7" fmla="*/ 170 h 170"/>
                    <a:gd name="T8" fmla="*/ 487 w 487"/>
                    <a:gd name="T9" fmla="*/ 153 h 170"/>
                    <a:gd name="T10" fmla="*/ 487 w 487"/>
                    <a:gd name="T11" fmla="*/ 18 h 170"/>
                    <a:gd name="T12" fmla="*/ 469 w 487"/>
                    <a:gd name="T13" fmla="*/ 0 h 170"/>
                  </a:gdLst>
                  <a:ahLst/>
                  <a:cxnLst>
                    <a:cxn ang="0">
                      <a:pos x="T0" y="T1"/>
                    </a:cxn>
                    <a:cxn ang="0">
                      <a:pos x="T2" y="T3"/>
                    </a:cxn>
                    <a:cxn ang="0">
                      <a:pos x="T4" y="T5"/>
                    </a:cxn>
                    <a:cxn ang="0">
                      <a:pos x="T6" y="T7"/>
                    </a:cxn>
                    <a:cxn ang="0">
                      <a:pos x="T8" y="T9"/>
                    </a:cxn>
                    <a:cxn ang="0">
                      <a:pos x="T10" y="T11"/>
                    </a:cxn>
                    <a:cxn ang="0">
                      <a:pos x="T12" y="T13"/>
                    </a:cxn>
                  </a:cxnLst>
                  <a:rect l="0" t="0" r="r" b="b"/>
                  <a:pathLst>
                    <a:path w="487" h="170">
                      <a:moveTo>
                        <a:pt x="469" y="0"/>
                      </a:moveTo>
                      <a:cubicBezTo>
                        <a:pt x="0" y="0"/>
                        <a:pt x="0" y="0"/>
                        <a:pt x="0" y="0"/>
                      </a:cubicBezTo>
                      <a:cubicBezTo>
                        <a:pt x="0" y="170"/>
                        <a:pt x="0" y="170"/>
                        <a:pt x="0" y="170"/>
                      </a:cubicBezTo>
                      <a:cubicBezTo>
                        <a:pt x="469" y="170"/>
                        <a:pt x="469" y="170"/>
                        <a:pt x="469" y="170"/>
                      </a:cubicBezTo>
                      <a:cubicBezTo>
                        <a:pt x="479" y="170"/>
                        <a:pt x="487" y="162"/>
                        <a:pt x="487" y="153"/>
                      </a:cubicBezTo>
                      <a:cubicBezTo>
                        <a:pt x="487" y="18"/>
                        <a:pt x="487" y="18"/>
                        <a:pt x="487" y="18"/>
                      </a:cubicBezTo>
                      <a:cubicBezTo>
                        <a:pt x="487" y="8"/>
                        <a:pt x="479" y="0"/>
                        <a:pt x="469" y="0"/>
                      </a:cubicBezTo>
                      <a:close/>
                    </a:path>
                  </a:pathLst>
                </a:custGeom>
                <a:gradFill flip="none" rotWithShape="1">
                  <a:gsLst>
                    <a:gs pos="100000">
                      <a:srgbClr val="C6CDD1"/>
                    </a:gs>
                    <a:gs pos="24000">
                      <a:srgbClr val="EAEBEC"/>
                    </a:gs>
                    <a:gs pos="0">
                      <a:schemeClr val="bg1"/>
                    </a:gs>
                  </a:gsLst>
                  <a:lin ang="2700000" scaled="1"/>
                </a:gradFill>
                <a:ln>
                  <a:noFill/>
                </a:ln>
              </p:spPr>
              <p:txBody>
                <a:bodyPr vert="horz" wrap="square" lIns="69596" tIns="34798" rIns="69596" bIns="34798" numCol="1" anchor="t" anchorCtr="0" compatLnSpc="1">
                  <a:prstTxWarp prst="textNoShape">
                    <a:avLst/>
                  </a:prstTxWarp>
                </a:bodyPr>
                <a:lstStyle/>
                <a:p>
                  <a:endParaRPr lang="zh-CN" altLang="en-US" sz="1600">
                    <a:cs typeface="+mn-ea"/>
                  </a:endParaRPr>
                </a:p>
              </p:txBody>
            </p:sp>
            <p:sp>
              <p:nvSpPr>
                <p:cNvPr id="106" name="矩形 105"/>
                <p:cNvSpPr>
                  <a:spLocks noChangeAspect="1"/>
                </p:cNvSpPr>
                <p:nvPr/>
              </p:nvSpPr>
              <p:spPr>
                <a:xfrm>
                  <a:off x="2327560" y="1340768"/>
                  <a:ext cx="2244440" cy="986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cs typeface="+mn-ea"/>
                  </a:endParaRPr>
                </a:p>
              </p:txBody>
            </p:sp>
            <p:grpSp>
              <p:nvGrpSpPr>
                <p:cNvPr id="107" name="组合 106"/>
                <p:cNvGrpSpPr/>
                <p:nvPr/>
              </p:nvGrpSpPr>
              <p:grpSpPr>
                <a:xfrm>
                  <a:off x="4535424" y="1340768"/>
                  <a:ext cx="72008" cy="986400"/>
                  <a:chOff x="1043608" y="764705"/>
                  <a:chExt cx="72008" cy="1202515"/>
                </a:xfrm>
              </p:grpSpPr>
              <p:grpSp>
                <p:nvGrpSpPr>
                  <p:cNvPr id="108" name="组合 107"/>
                  <p:cNvGrpSpPr/>
                  <p:nvPr/>
                </p:nvGrpSpPr>
                <p:grpSpPr>
                  <a:xfrm>
                    <a:off x="1043608" y="1471273"/>
                    <a:ext cx="72008" cy="260425"/>
                    <a:chOff x="6658297" y="2006204"/>
                    <a:chExt cx="990748" cy="3583036"/>
                  </a:xfrm>
                </p:grpSpPr>
                <p:sp>
                  <p:nvSpPr>
                    <p:cNvPr id="125" name="椭圆 124"/>
                    <p:cNvSpPr/>
                    <p:nvPr/>
                  </p:nvSpPr>
                  <p:spPr>
                    <a:xfrm>
                      <a:off x="6658297" y="2006204"/>
                      <a:ext cx="990748" cy="990748"/>
                    </a:xfrm>
                    <a:prstGeom prst="ellipse">
                      <a:avLst/>
                    </a:prstGeom>
                    <a:gradFill flip="none" rotWithShape="1">
                      <a:gsLst>
                        <a:gs pos="0">
                          <a:schemeClr val="tx1">
                            <a:lumMod val="50000"/>
                            <a:lumOff val="50000"/>
                          </a:schemeClr>
                        </a:gs>
                        <a:gs pos="70000">
                          <a:srgbClr val="F9F9F9">
                            <a:alpha val="0"/>
                          </a:srgbClr>
                        </a:gs>
                        <a:gs pos="100000">
                          <a:schemeClr val="bg1">
                            <a:alpha val="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cs typeface="+mn-ea"/>
                      </a:endParaRPr>
                    </a:p>
                  </p:txBody>
                </p:sp>
                <p:sp>
                  <p:nvSpPr>
                    <p:cNvPr id="126" name="椭圆 125"/>
                    <p:cNvSpPr/>
                    <p:nvPr/>
                  </p:nvSpPr>
                  <p:spPr>
                    <a:xfrm>
                      <a:off x="6658297" y="4598492"/>
                      <a:ext cx="990748" cy="990748"/>
                    </a:xfrm>
                    <a:prstGeom prst="ellipse">
                      <a:avLst/>
                    </a:prstGeom>
                    <a:gradFill flip="none" rotWithShape="1">
                      <a:gsLst>
                        <a:gs pos="0">
                          <a:schemeClr val="tx1">
                            <a:lumMod val="50000"/>
                            <a:lumOff val="50000"/>
                          </a:schemeClr>
                        </a:gs>
                        <a:gs pos="70000">
                          <a:srgbClr val="F9F9F9">
                            <a:alpha val="0"/>
                          </a:srgbClr>
                        </a:gs>
                        <a:gs pos="100000">
                          <a:schemeClr val="bg1">
                            <a:alpha val="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cs typeface="+mn-ea"/>
                      </a:endParaRPr>
                    </a:p>
                  </p:txBody>
                </p:sp>
                <p:sp>
                  <p:nvSpPr>
                    <p:cNvPr id="127" name="Freeform 6"/>
                    <p:cNvSpPr/>
                    <p:nvPr/>
                  </p:nvSpPr>
                  <p:spPr bwMode="auto">
                    <a:xfrm>
                      <a:off x="6915546" y="2348880"/>
                      <a:ext cx="476250" cy="2890837"/>
                    </a:xfrm>
                    <a:custGeom>
                      <a:avLst/>
                      <a:gdLst>
                        <a:gd name="T0" fmla="*/ 127 w 127"/>
                        <a:gd name="T1" fmla="*/ 81 h 771"/>
                        <a:gd name="T2" fmla="*/ 127 w 127"/>
                        <a:gd name="T3" fmla="*/ 690 h 771"/>
                        <a:gd name="T4" fmla="*/ 63 w 127"/>
                        <a:gd name="T5" fmla="*/ 771 h 771"/>
                        <a:gd name="T6" fmla="*/ 0 w 127"/>
                        <a:gd name="T7" fmla="*/ 690 h 771"/>
                        <a:gd name="T8" fmla="*/ 0 w 127"/>
                        <a:gd name="T9" fmla="*/ 81 h 771"/>
                        <a:gd name="T10" fmla="*/ 63 w 127"/>
                        <a:gd name="T11" fmla="*/ 0 h 771"/>
                        <a:gd name="T12" fmla="*/ 127 w 127"/>
                        <a:gd name="T13" fmla="*/ 81 h 771"/>
                      </a:gdLst>
                      <a:ahLst/>
                      <a:cxnLst>
                        <a:cxn ang="0">
                          <a:pos x="T0" y="T1"/>
                        </a:cxn>
                        <a:cxn ang="0">
                          <a:pos x="T2" y="T3"/>
                        </a:cxn>
                        <a:cxn ang="0">
                          <a:pos x="T4" y="T5"/>
                        </a:cxn>
                        <a:cxn ang="0">
                          <a:pos x="T6" y="T7"/>
                        </a:cxn>
                        <a:cxn ang="0">
                          <a:pos x="T8" y="T9"/>
                        </a:cxn>
                        <a:cxn ang="0">
                          <a:pos x="T10" y="T11"/>
                        </a:cxn>
                        <a:cxn ang="0">
                          <a:pos x="T12" y="T13"/>
                        </a:cxn>
                      </a:cxnLst>
                      <a:rect l="0" t="0" r="r" b="b"/>
                      <a:pathLst>
                        <a:path w="127" h="771">
                          <a:moveTo>
                            <a:pt x="127" y="81"/>
                          </a:moveTo>
                          <a:cubicBezTo>
                            <a:pt x="127" y="690"/>
                            <a:pt x="127" y="690"/>
                            <a:pt x="127" y="690"/>
                          </a:cubicBezTo>
                          <a:cubicBezTo>
                            <a:pt x="127" y="735"/>
                            <a:pt x="98" y="771"/>
                            <a:pt x="63" y="771"/>
                          </a:cubicBezTo>
                          <a:cubicBezTo>
                            <a:pt x="28" y="771"/>
                            <a:pt x="0" y="735"/>
                            <a:pt x="0" y="690"/>
                          </a:cubicBezTo>
                          <a:cubicBezTo>
                            <a:pt x="0" y="81"/>
                            <a:pt x="0" y="81"/>
                            <a:pt x="0" y="81"/>
                          </a:cubicBezTo>
                          <a:cubicBezTo>
                            <a:pt x="0" y="36"/>
                            <a:pt x="28" y="0"/>
                            <a:pt x="63" y="0"/>
                          </a:cubicBezTo>
                          <a:cubicBezTo>
                            <a:pt x="98" y="0"/>
                            <a:pt x="127" y="36"/>
                            <a:pt x="127" y="81"/>
                          </a:cubicBezTo>
                        </a:path>
                      </a:pathLst>
                    </a:custGeom>
                    <a:gradFill flip="none" rotWithShape="1">
                      <a:gsLst>
                        <a:gs pos="0">
                          <a:srgbClr val="FFFFFF">
                            <a:shade val="30000"/>
                            <a:satMod val="115000"/>
                          </a:srgbClr>
                        </a:gs>
                        <a:gs pos="50000">
                          <a:srgbClr val="FFFFFF">
                            <a:shade val="67500"/>
                            <a:satMod val="115000"/>
                          </a:srgbClr>
                        </a:gs>
                        <a:gs pos="100000">
                          <a:srgbClr val="FFFFFF">
                            <a:shade val="100000"/>
                            <a:satMod val="115000"/>
                          </a:srgbClr>
                        </a:gs>
                      </a:gsLst>
                      <a:lin ang="10800000" scaled="1"/>
                    </a:gradFill>
                    <a:ln>
                      <a:noFill/>
                    </a:ln>
                  </p:spPr>
                  <p:txBody>
                    <a:bodyPr vert="horz" wrap="square" lIns="69596" tIns="34798" rIns="69596" bIns="34798" numCol="1" anchor="t" anchorCtr="0" compatLnSpc="1">
                      <a:prstTxWarp prst="textNoShape">
                        <a:avLst/>
                      </a:prstTxWarp>
                    </a:bodyPr>
                    <a:lstStyle/>
                    <a:p>
                      <a:endParaRPr lang="zh-CN" altLang="en-US" sz="1600">
                        <a:cs typeface="+mn-ea"/>
                      </a:endParaRPr>
                    </a:p>
                  </p:txBody>
                </p:sp>
              </p:grpSp>
              <p:grpSp>
                <p:nvGrpSpPr>
                  <p:cNvPr id="109" name="组合 108"/>
                  <p:cNvGrpSpPr/>
                  <p:nvPr/>
                </p:nvGrpSpPr>
                <p:grpSpPr>
                  <a:xfrm>
                    <a:off x="1043608" y="1706795"/>
                    <a:ext cx="72008" cy="260425"/>
                    <a:chOff x="6658297" y="2006204"/>
                    <a:chExt cx="990748" cy="3583036"/>
                  </a:xfrm>
                </p:grpSpPr>
                <p:sp>
                  <p:nvSpPr>
                    <p:cNvPr id="122" name="椭圆 121"/>
                    <p:cNvSpPr/>
                    <p:nvPr/>
                  </p:nvSpPr>
                  <p:spPr>
                    <a:xfrm>
                      <a:off x="6658297" y="2006204"/>
                      <a:ext cx="990748" cy="990748"/>
                    </a:xfrm>
                    <a:prstGeom prst="ellipse">
                      <a:avLst/>
                    </a:prstGeom>
                    <a:gradFill flip="none" rotWithShape="1">
                      <a:gsLst>
                        <a:gs pos="0">
                          <a:schemeClr val="tx1">
                            <a:lumMod val="50000"/>
                            <a:lumOff val="50000"/>
                          </a:schemeClr>
                        </a:gs>
                        <a:gs pos="70000">
                          <a:srgbClr val="F9F9F9">
                            <a:alpha val="0"/>
                          </a:srgbClr>
                        </a:gs>
                        <a:gs pos="100000">
                          <a:schemeClr val="bg1">
                            <a:alpha val="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cs typeface="+mn-ea"/>
                      </a:endParaRPr>
                    </a:p>
                  </p:txBody>
                </p:sp>
                <p:sp>
                  <p:nvSpPr>
                    <p:cNvPr id="123" name="椭圆 122"/>
                    <p:cNvSpPr/>
                    <p:nvPr/>
                  </p:nvSpPr>
                  <p:spPr>
                    <a:xfrm>
                      <a:off x="6658297" y="4598492"/>
                      <a:ext cx="990748" cy="990748"/>
                    </a:xfrm>
                    <a:prstGeom prst="ellipse">
                      <a:avLst/>
                    </a:prstGeom>
                    <a:gradFill flip="none" rotWithShape="1">
                      <a:gsLst>
                        <a:gs pos="0">
                          <a:schemeClr val="tx1">
                            <a:lumMod val="50000"/>
                            <a:lumOff val="50000"/>
                          </a:schemeClr>
                        </a:gs>
                        <a:gs pos="70000">
                          <a:srgbClr val="F9F9F9">
                            <a:alpha val="0"/>
                          </a:srgbClr>
                        </a:gs>
                        <a:gs pos="100000">
                          <a:schemeClr val="bg1">
                            <a:alpha val="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cs typeface="+mn-ea"/>
                      </a:endParaRPr>
                    </a:p>
                  </p:txBody>
                </p:sp>
                <p:sp>
                  <p:nvSpPr>
                    <p:cNvPr id="124" name="Freeform 6"/>
                    <p:cNvSpPr/>
                    <p:nvPr/>
                  </p:nvSpPr>
                  <p:spPr bwMode="auto">
                    <a:xfrm>
                      <a:off x="6915546" y="2348880"/>
                      <a:ext cx="476250" cy="2890837"/>
                    </a:xfrm>
                    <a:custGeom>
                      <a:avLst/>
                      <a:gdLst>
                        <a:gd name="T0" fmla="*/ 127 w 127"/>
                        <a:gd name="T1" fmla="*/ 81 h 771"/>
                        <a:gd name="T2" fmla="*/ 127 w 127"/>
                        <a:gd name="T3" fmla="*/ 690 h 771"/>
                        <a:gd name="T4" fmla="*/ 63 w 127"/>
                        <a:gd name="T5" fmla="*/ 771 h 771"/>
                        <a:gd name="T6" fmla="*/ 0 w 127"/>
                        <a:gd name="T7" fmla="*/ 690 h 771"/>
                        <a:gd name="T8" fmla="*/ 0 w 127"/>
                        <a:gd name="T9" fmla="*/ 81 h 771"/>
                        <a:gd name="T10" fmla="*/ 63 w 127"/>
                        <a:gd name="T11" fmla="*/ 0 h 771"/>
                        <a:gd name="T12" fmla="*/ 127 w 127"/>
                        <a:gd name="T13" fmla="*/ 81 h 771"/>
                      </a:gdLst>
                      <a:ahLst/>
                      <a:cxnLst>
                        <a:cxn ang="0">
                          <a:pos x="T0" y="T1"/>
                        </a:cxn>
                        <a:cxn ang="0">
                          <a:pos x="T2" y="T3"/>
                        </a:cxn>
                        <a:cxn ang="0">
                          <a:pos x="T4" y="T5"/>
                        </a:cxn>
                        <a:cxn ang="0">
                          <a:pos x="T6" y="T7"/>
                        </a:cxn>
                        <a:cxn ang="0">
                          <a:pos x="T8" y="T9"/>
                        </a:cxn>
                        <a:cxn ang="0">
                          <a:pos x="T10" y="T11"/>
                        </a:cxn>
                        <a:cxn ang="0">
                          <a:pos x="T12" y="T13"/>
                        </a:cxn>
                      </a:cxnLst>
                      <a:rect l="0" t="0" r="r" b="b"/>
                      <a:pathLst>
                        <a:path w="127" h="771">
                          <a:moveTo>
                            <a:pt x="127" y="81"/>
                          </a:moveTo>
                          <a:cubicBezTo>
                            <a:pt x="127" y="690"/>
                            <a:pt x="127" y="690"/>
                            <a:pt x="127" y="690"/>
                          </a:cubicBezTo>
                          <a:cubicBezTo>
                            <a:pt x="127" y="735"/>
                            <a:pt x="98" y="771"/>
                            <a:pt x="63" y="771"/>
                          </a:cubicBezTo>
                          <a:cubicBezTo>
                            <a:pt x="28" y="771"/>
                            <a:pt x="0" y="735"/>
                            <a:pt x="0" y="690"/>
                          </a:cubicBezTo>
                          <a:cubicBezTo>
                            <a:pt x="0" y="81"/>
                            <a:pt x="0" y="81"/>
                            <a:pt x="0" y="81"/>
                          </a:cubicBezTo>
                          <a:cubicBezTo>
                            <a:pt x="0" y="36"/>
                            <a:pt x="28" y="0"/>
                            <a:pt x="63" y="0"/>
                          </a:cubicBezTo>
                          <a:cubicBezTo>
                            <a:pt x="98" y="0"/>
                            <a:pt x="127" y="36"/>
                            <a:pt x="127" y="81"/>
                          </a:cubicBezTo>
                        </a:path>
                      </a:pathLst>
                    </a:custGeom>
                    <a:gradFill flip="none" rotWithShape="1">
                      <a:gsLst>
                        <a:gs pos="0">
                          <a:srgbClr val="FFFFFF">
                            <a:shade val="30000"/>
                            <a:satMod val="115000"/>
                          </a:srgbClr>
                        </a:gs>
                        <a:gs pos="50000">
                          <a:srgbClr val="FFFFFF">
                            <a:shade val="67500"/>
                            <a:satMod val="115000"/>
                          </a:srgbClr>
                        </a:gs>
                        <a:gs pos="100000">
                          <a:srgbClr val="FFFFFF">
                            <a:shade val="100000"/>
                            <a:satMod val="115000"/>
                          </a:srgbClr>
                        </a:gs>
                      </a:gsLst>
                      <a:lin ang="10800000" scaled="1"/>
                    </a:gradFill>
                    <a:ln>
                      <a:noFill/>
                    </a:ln>
                  </p:spPr>
                  <p:txBody>
                    <a:bodyPr vert="horz" wrap="square" lIns="69596" tIns="34798" rIns="69596" bIns="34798" numCol="1" anchor="t" anchorCtr="0" compatLnSpc="1">
                      <a:prstTxWarp prst="textNoShape">
                        <a:avLst/>
                      </a:prstTxWarp>
                    </a:bodyPr>
                    <a:lstStyle/>
                    <a:p>
                      <a:endParaRPr lang="zh-CN" altLang="en-US" sz="1600">
                        <a:cs typeface="+mn-ea"/>
                      </a:endParaRPr>
                    </a:p>
                  </p:txBody>
                </p:sp>
              </p:grpSp>
              <p:grpSp>
                <p:nvGrpSpPr>
                  <p:cNvPr id="110" name="组合 109"/>
                  <p:cNvGrpSpPr/>
                  <p:nvPr/>
                </p:nvGrpSpPr>
                <p:grpSpPr>
                  <a:xfrm>
                    <a:off x="1043608" y="1235750"/>
                    <a:ext cx="72008" cy="260425"/>
                    <a:chOff x="6658297" y="2006204"/>
                    <a:chExt cx="990748" cy="3583036"/>
                  </a:xfrm>
                </p:grpSpPr>
                <p:sp>
                  <p:nvSpPr>
                    <p:cNvPr id="119" name="椭圆 118"/>
                    <p:cNvSpPr/>
                    <p:nvPr/>
                  </p:nvSpPr>
                  <p:spPr>
                    <a:xfrm>
                      <a:off x="6658297" y="2006204"/>
                      <a:ext cx="990748" cy="990748"/>
                    </a:xfrm>
                    <a:prstGeom prst="ellipse">
                      <a:avLst/>
                    </a:prstGeom>
                    <a:gradFill flip="none" rotWithShape="1">
                      <a:gsLst>
                        <a:gs pos="0">
                          <a:schemeClr val="tx1">
                            <a:lumMod val="50000"/>
                            <a:lumOff val="50000"/>
                          </a:schemeClr>
                        </a:gs>
                        <a:gs pos="70000">
                          <a:srgbClr val="F9F9F9">
                            <a:alpha val="0"/>
                          </a:srgbClr>
                        </a:gs>
                        <a:gs pos="100000">
                          <a:schemeClr val="bg1">
                            <a:alpha val="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cs typeface="+mn-ea"/>
                      </a:endParaRPr>
                    </a:p>
                  </p:txBody>
                </p:sp>
                <p:sp>
                  <p:nvSpPr>
                    <p:cNvPr id="120" name="椭圆 119"/>
                    <p:cNvSpPr/>
                    <p:nvPr/>
                  </p:nvSpPr>
                  <p:spPr>
                    <a:xfrm>
                      <a:off x="6658297" y="4598492"/>
                      <a:ext cx="990748" cy="990748"/>
                    </a:xfrm>
                    <a:prstGeom prst="ellipse">
                      <a:avLst/>
                    </a:prstGeom>
                    <a:gradFill flip="none" rotWithShape="1">
                      <a:gsLst>
                        <a:gs pos="0">
                          <a:schemeClr val="tx1">
                            <a:lumMod val="50000"/>
                            <a:lumOff val="50000"/>
                          </a:schemeClr>
                        </a:gs>
                        <a:gs pos="70000">
                          <a:srgbClr val="F9F9F9">
                            <a:alpha val="0"/>
                          </a:srgbClr>
                        </a:gs>
                        <a:gs pos="100000">
                          <a:schemeClr val="bg1">
                            <a:alpha val="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cs typeface="+mn-ea"/>
                      </a:endParaRPr>
                    </a:p>
                  </p:txBody>
                </p:sp>
                <p:sp>
                  <p:nvSpPr>
                    <p:cNvPr id="121" name="Freeform 6"/>
                    <p:cNvSpPr/>
                    <p:nvPr/>
                  </p:nvSpPr>
                  <p:spPr bwMode="auto">
                    <a:xfrm>
                      <a:off x="6915546" y="2348880"/>
                      <a:ext cx="476250" cy="2890837"/>
                    </a:xfrm>
                    <a:custGeom>
                      <a:avLst/>
                      <a:gdLst>
                        <a:gd name="T0" fmla="*/ 127 w 127"/>
                        <a:gd name="T1" fmla="*/ 81 h 771"/>
                        <a:gd name="T2" fmla="*/ 127 w 127"/>
                        <a:gd name="T3" fmla="*/ 690 h 771"/>
                        <a:gd name="T4" fmla="*/ 63 w 127"/>
                        <a:gd name="T5" fmla="*/ 771 h 771"/>
                        <a:gd name="T6" fmla="*/ 0 w 127"/>
                        <a:gd name="T7" fmla="*/ 690 h 771"/>
                        <a:gd name="T8" fmla="*/ 0 w 127"/>
                        <a:gd name="T9" fmla="*/ 81 h 771"/>
                        <a:gd name="T10" fmla="*/ 63 w 127"/>
                        <a:gd name="T11" fmla="*/ 0 h 771"/>
                        <a:gd name="T12" fmla="*/ 127 w 127"/>
                        <a:gd name="T13" fmla="*/ 81 h 771"/>
                      </a:gdLst>
                      <a:ahLst/>
                      <a:cxnLst>
                        <a:cxn ang="0">
                          <a:pos x="T0" y="T1"/>
                        </a:cxn>
                        <a:cxn ang="0">
                          <a:pos x="T2" y="T3"/>
                        </a:cxn>
                        <a:cxn ang="0">
                          <a:pos x="T4" y="T5"/>
                        </a:cxn>
                        <a:cxn ang="0">
                          <a:pos x="T6" y="T7"/>
                        </a:cxn>
                        <a:cxn ang="0">
                          <a:pos x="T8" y="T9"/>
                        </a:cxn>
                        <a:cxn ang="0">
                          <a:pos x="T10" y="T11"/>
                        </a:cxn>
                        <a:cxn ang="0">
                          <a:pos x="T12" y="T13"/>
                        </a:cxn>
                      </a:cxnLst>
                      <a:rect l="0" t="0" r="r" b="b"/>
                      <a:pathLst>
                        <a:path w="127" h="771">
                          <a:moveTo>
                            <a:pt x="127" y="81"/>
                          </a:moveTo>
                          <a:cubicBezTo>
                            <a:pt x="127" y="690"/>
                            <a:pt x="127" y="690"/>
                            <a:pt x="127" y="690"/>
                          </a:cubicBezTo>
                          <a:cubicBezTo>
                            <a:pt x="127" y="735"/>
                            <a:pt x="98" y="771"/>
                            <a:pt x="63" y="771"/>
                          </a:cubicBezTo>
                          <a:cubicBezTo>
                            <a:pt x="28" y="771"/>
                            <a:pt x="0" y="735"/>
                            <a:pt x="0" y="690"/>
                          </a:cubicBezTo>
                          <a:cubicBezTo>
                            <a:pt x="0" y="81"/>
                            <a:pt x="0" y="81"/>
                            <a:pt x="0" y="81"/>
                          </a:cubicBezTo>
                          <a:cubicBezTo>
                            <a:pt x="0" y="36"/>
                            <a:pt x="28" y="0"/>
                            <a:pt x="63" y="0"/>
                          </a:cubicBezTo>
                          <a:cubicBezTo>
                            <a:pt x="98" y="0"/>
                            <a:pt x="127" y="36"/>
                            <a:pt x="127" y="81"/>
                          </a:cubicBezTo>
                        </a:path>
                      </a:pathLst>
                    </a:custGeom>
                    <a:gradFill flip="none" rotWithShape="1">
                      <a:gsLst>
                        <a:gs pos="0">
                          <a:srgbClr val="FFFFFF">
                            <a:shade val="30000"/>
                            <a:satMod val="115000"/>
                          </a:srgbClr>
                        </a:gs>
                        <a:gs pos="50000">
                          <a:srgbClr val="FFFFFF">
                            <a:shade val="67500"/>
                            <a:satMod val="115000"/>
                          </a:srgbClr>
                        </a:gs>
                        <a:gs pos="100000">
                          <a:srgbClr val="FFFFFF">
                            <a:shade val="100000"/>
                            <a:satMod val="115000"/>
                          </a:srgbClr>
                        </a:gs>
                      </a:gsLst>
                      <a:lin ang="10800000" scaled="1"/>
                    </a:gradFill>
                    <a:ln>
                      <a:noFill/>
                    </a:ln>
                  </p:spPr>
                  <p:txBody>
                    <a:bodyPr vert="horz" wrap="square" lIns="69596" tIns="34798" rIns="69596" bIns="34798" numCol="1" anchor="t" anchorCtr="0" compatLnSpc="1">
                      <a:prstTxWarp prst="textNoShape">
                        <a:avLst/>
                      </a:prstTxWarp>
                    </a:bodyPr>
                    <a:lstStyle/>
                    <a:p>
                      <a:endParaRPr lang="zh-CN" altLang="en-US" sz="1600">
                        <a:cs typeface="+mn-ea"/>
                      </a:endParaRPr>
                    </a:p>
                  </p:txBody>
                </p:sp>
              </p:grpSp>
              <p:grpSp>
                <p:nvGrpSpPr>
                  <p:cNvPr id="111" name="组合 110"/>
                  <p:cNvGrpSpPr/>
                  <p:nvPr/>
                </p:nvGrpSpPr>
                <p:grpSpPr>
                  <a:xfrm>
                    <a:off x="1043608" y="1000228"/>
                    <a:ext cx="72008" cy="260425"/>
                    <a:chOff x="6658297" y="2006204"/>
                    <a:chExt cx="990748" cy="3583036"/>
                  </a:xfrm>
                </p:grpSpPr>
                <p:sp>
                  <p:nvSpPr>
                    <p:cNvPr id="116" name="椭圆 115"/>
                    <p:cNvSpPr/>
                    <p:nvPr/>
                  </p:nvSpPr>
                  <p:spPr>
                    <a:xfrm>
                      <a:off x="6658297" y="2006204"/>
                      <a:ext cx="990748" cy="990748"/>
                    </a:xfrm>
                    <a:prstGeom prst="ellipse">
                      <a:avLst/>
                    </a:prstGeom>
                    <a:gradFill flip="none" rotWithShape="1">
                      <a:gsLst>
                        <a:gs pos="0">
                          <a:schemeClr val="tx1">
                            <a:lumMod val="50000"/>
                            <a:lumOff val="50000"/>
                          </a:schemeClr>
                        </a:gs>
                        <a:gs pos="70000">
                          <a:srgbClr val="F9F9F9">
                            <a:alpha val="0"/>
                          </a:srgbClr>
                        </a:gs>
                        <a:gs pos="100000">
                          <a:schemeClr val="bg1">
                            <a:alpha val="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cs typeface="+mn-ea"/>
                      </a:endParaRPr>
                    </a:p>
                  </p:txBody>
                </p:sp>
                <p:sp>
                  <p:nvSpPr>
                    <p:cNvPr id="117" name="椭圆 116"/>
                    <p:cNvSpPr/>
                    <p:nvPr/>
                  </p:nvSpPr>
                  <p:spPr>
                    <a:xfrm>
                      <a:off x="6658297" y="4598492"/>
                      <a:ext cx="990748" cy="990748"/>
                    </a:xfrm>
                    <a:prstGeom prst="ellipse">
                      <a:avLst/>
                    </a:prstGeom>
                    <a:gradFill flip="none" rotWithShape="1">
                      <a:gsLst>
                        <a:gs pos="0">
                          <a:schemeClr val="tx1">
                            <a:lumMod val="50000"/>
                            <a:lumOff val="50000"/>
                          </a:schemeClr>
                        </a:gs>
                        <a:gs pos="70000">
                          <a:srgbClr val="F9F9F9">
                            <a:alpha val="0"/>
                          </a:srgbClr>
                        </a:gs>
                        <a:gs pos="100000">
                          <a:schemeClr val="bg1">
                            <a:alpha val="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cs typeface="+mn-ea"/>
                      </a:endParaRPr>
                    </a:p>
                  </p:txBody>
                </p:sp>
                <p:sp>
                  <p:nvSpPr>
                    <p:cNvPr id="118" name="Freeform 6"/>
                    <p:cNvSpPr/>
                    <p:nvPr/>
                  </p:nvSpPr>
                  <p:spPr bwMode="auto">
                    <a:xfrm>
                      <a:off x="6915546" y="2348880"/>
                      <a:ext cx="476250" cy="2890837"/>
                    </a:xfrm>
                    <a:custGeom>
                      <a:avLst/>
                      <a:gdLst>
                        <a:gd name="T0" fmla="*/ 127 w 127"/>
                        <a:gd name="T1" fmla="*/ 81 h 771"/>
                        <a:gd name="T2" fmla="*/ 127 w 127"/>
                        <a:gd name="T3" fmla="*/ 690 h 771"/>
                        <a:gd name="T4" fmla="*/ 63 w 127"/>
                        <a:gd name="T5" fmla="*/ 771 h 771"/>
                        <a:gd name="T6" fmla="*/ 0 w 127"/>
                        <a:gd name="T7" fmla="*/ 690 h 771"/>
                        <a:gd name="T8" fmla="*/ 0 w 127"/>
                        <a:gd name="T9" fmla="*/ 81 h 771"/>
                        <a:gd name="T10" fmla="*/ 63 w 127"/>
                        <a:gd name="T11" fmla="*/ 0 h 771"/>
                        <a:gd name="T12" fmla="*/ 127 w 127"/>
                        <a:gd name="T13" fmla="*/ 81 h 771"/>
                      </a:gdLst>
                      <a:ahLst/>
                      <a:cxnLst>
                        <a:cxn ang="0">
                          <a:pos x="T0" y="T1"/>
                        </a:cxn>
                        <a:cxn ang="0">
                          <a:pos x="T2" y="T3"/>
                        </a:cxn>
                        <a:cxn ang="0">
                          <a:pos x="T4" y="T5"/>
                        </a:cxn>
                        <a:cxn ang="0">
                          <a:pos x="T6" y="T7"/>
                        </a:cxn>
                        <a:cxn ang="0">
                          <a:pos x="T8" y="T9"/>
                        </a:cxn>
                        <a:cxn ang="0">
                          <a:pos x="T10" y="T11"/>
                        </a:cxn>
                        <a:cxn ang="0">
                          <a:pos x="T12" y="T13"/>
                        </a:cxn>
                      </a:cxnLst>
                      <a:rect l="0" t="0" r="r" b="b"/>
                      <a:pathLst>
                        <a:path w="127" h="771">
                          <a:moveTo>
                            <a:pt x="127" y="81"/>
                          </a:moveTo>
                          <a:cubicBezTo>
                            <a:pt x="127" y="690"/>
                            <a:pt x="127" y="690"/>
                            <a:pt x="127" y="690"/>
                          </a:cubicBezTo>
                          <a:cubicBezTo>
                            <a:pt x="127" y="735"/>
                            <a:pt x="98" y="771"/>
                            <a:pt x="63" y="771"/>
                          </a:cubicBezTo>
                          <a:cubicBezTo>
                            <a:pt x="28" y="771"/>
                            <a:pt x="0" y="735"/>
                            <a:pt x="0" y="690"/>
                          </a:cubicBezTo>
                          <a:cubicBezTo>
                            <a:pt x="0" y="81"/>
                            <a:pt x="0" y="81"/>
                            <a:pt x="0" y="81"/>
                          </a:cubicBezTo>
                          <a:cubicBezTo>
                            <a:pt x="0" y="36"/>
                            <a:pt x="28" y="0"/>
                            <a:pt x="63" y="0"/>
                          </a:cubicBezTo>
                          <a:cubicBezTo>
                            <a:pt x="98" y="0"/>
                            <a:pt x="127" y="36"/>
                            <a:pt x="127" y="81"/>
                          </a:cubicBezTo>
                        </a:path>
                      </a:pathLst>
                    </a:custGeom>
                    <a:gradFill flip="none" rotWithShape="1">
                      <a:gsLst>
                        <a:gs pos="0">
                          <a:srgbClr val="FFFFFF">
                            <a:shade val="30000"/>
                            <a:satMod val="115000"/>
                          </a:srgbClr>
                        </a:gs>
                        <a:gs pos="50000">
                          <a:srgbClr val="FFFFFF">
                            <a:shade val="67500"/>
                            <a:satMod val="115000"/>
                          </a:srgbClr>
                        </a:gs>
                        <a:gs pos="100000">
                          <a:srgbClr val="FFFFFF">
                            <a:shade val="100000"/>
                            <a:satMod val="115000"/>
                          </a:srgbClr>
                        </a:gs>
                      </a:gsLst>
                      <a:lin ang="10800000" scaled="1"/>
                    </a:gradFill>
                    <a:ln>
                      <a:noFill/>
                    </a:ln>
                  </p:spPr>
                  <p:txBody>
                    <a:bodyPr vert="horz" wrap="square" lIns="69596" tIns="34798" rIns="69596" bIns="34798" numCol="1" anchor="t" anchorCtr="0" compatLnSpc="1">
                      <a:prstTxWarp prst="textNoShape">
                        <a:avLst/>
                      </a:prstTxWarp>
                    </a:bodyPr>
                    <a:lstStyle/>
                    <a:p>
                      <a:endParaRPr lang="zh-CN" altLang="en-US" sz="1600">
                        <a:cs typeface="+mn-ea"/>
                      </a:endParaRPr>
                    </a:p>
                  </p:txBody>
                </p:sp>
              </p:grpSp>
              <p:grpSp>
                <p:nvGrpSpPr>
                  <p:cNvPr id="112" name="组合 111"/>
                  <p:cNvGrpSpPr/>
                  <p:nvPr/>
                </p:nvGrpSpPr>
                <p:grpSpPr>
                  <a:xfrm>
                    <a:off x="1043608" y="764705"/>
                    <a:ext cx="72008" cy="260425"/>
                    <a:chOff x="6658297" y="2006204"/>
                    <a:chExt cx="990748" cy="3583036"/>
                  </a:xfrm>
                </p:grpSpPr>
                <p:sp>
                  <p:nvSpPr>
                    <p:cNvPr id="113" name="椭圆 112"/>
                    <p:cNvSpPr/>
                    <p:nvPr/>
                  </p:nvSpPr>
                  <p:spPr>
                    <a:xfrm>
                      <a:off x="6658297" y="2006204"/>
                      <a:ext cx="990748" cy="990748"/>
                    </a:xfrm>
                    <a:prstGeom prst="ellipse">
                      <a:avLst/>
                    </a:prstGeom>
                    <a:gradFill flip="none" rotWithShape="1">
                      <a:gsLst>
                        <a:gs pos="0">
                          <a:schemeClr val="tx1">
                            <a:lumMod val="50000"/>
                            <a:lumOff val="50000"/>
                          </a:schemeClr>
                        </a:gs>
                        <a:gs pos="70000">
                          <a:srgbClr val="F9F9F9">
                            <a:alpha val="0"/>
                          </a:srgbClr>
                        </a:gs>
                        <a:gs pos="100000">
                          <a:schemeClr val="bg1">
                            <a:alpha val="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cs typeface="+mn-ea"/>
                      </a:endParaRPr>
                    </a:p>
                  </p:txBody>
                </p:sp>
                <p:sp>
                  <p:nvSpPr>
                    <p:cNvPr id="114" name="椭圆 113"/>
                    <p:cNvSpPr/>
                    <p:nvPr/>
                  </p:nvSpPr>
                  <p:spPr>
                    <a:xfrm>
                      <a:off x="6658297" y="4598492"/>
                      <a:ext cx="990748" cy="990748"/>
                    </a:xfrm>
                    <a:prstGeom prst="ellipse">
                      <a:avLst/>
                    </a:prstGeom>
                    <a:gradFill flip="none" rotWithShape="1">
                      <a:gsLst>
                        <a:gs pos="0">
                          <a:schemeClr val="tx1">
                            <a:lumMod val="50000"/>
                            <a:lumOff val="50000"/>
                          </a:schemeClr>
                        </a:gs>
                        <a:gs pos="70000">
                          <a:srgbClr val="F9F9F9">
                            <a:alpha val="0"/>
                          </a:srgbClr>
                        </a:gs>
                        <a:gs pos="100000">
                          <a:schemeClr val="bg1">
                            <a:alpha val="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cs typeface="+mn-ea"/>
                      </a:endParaRPr>
                    </a:p>
                  </p:txBody>
                </p:sp>
                <p:sp>
                  <p:nvSpPr>
                    <p:cNvPr id="115" name="Freeform 6"/>
                    <p:cNvSpPr/>
                    <p:nvPr/>
                  </p:nvSpPr>
                  <p:spPr bwMode="auto">
                    <a:xfrm>
                      <a:off x="6915546" y="2348880"/>
                      <a:ext cx="476250" cy="2890837"/>
                    </a:xfrm>
                    <a:custGeom>
                      <a:avLst/>
                      <a:gdLst>
                        <a:gd name="T0" fmla="*/ 127 w 127"/>
                        <a:gd name="T1" fmla="*/ 81 h 771"/>
                        <a:gd name="T2" fmla="*/ 127 w 127"/>
                        <a:gd name="T3" fmla="*/ 690 h 771"/>
                        <a:gd name="T4" fmla="*/ 63 w 127"/>
                        <a:gd name="T5" fmla="*/ 771 h 771"/>
                        <a:gd name="T6" fmla="*/ 0 w 127"/>
                        <a:gd name="T7" fmla="*/ 690 h 771"/>
                        <a:gd name="T8" fmla="*/ 0 w 127"/>
                        <a:gd name="T9" fmla="*/ 81 h 771"/>
                        <a:gd name="T10" fmla="*/ 63 w 127"/>
                        <a:gd name="T11" fmla="*/ 0 h 771"/>
                        <a:gd name="T12" fmla="*/ 127 w 127"/>
                        <a:gd name="T13" fmla="*/ 81 h 771"/>
                      </a:gdLst>
                      <a:ahLst/>
                      <a:cxnLst>
                        <a:cxn ang="0">
                          <a:pos x="T0" y="T1"/>
                        </a:cxn>
                        <a:cxn ang="0">
                          <a:pos x="T2" y="T3"/>
                        </a:cxn>
                        <a:cxn ang="0">
                          <a:pos x="T4" y="T5"/>
                        </a:cxn>
                        <a:cxn ang="0">
                          <a:pos x="T6" y="T7"/>
                        </a:cxn>
                        <a:cxn ang="0">
                          <a:pos x="T8" y="T9"/>
                        </a:cxn>
                        <a:cxn ang="0">
                          <a:pos x="T10" y="T11"/>
                        </a:cxn>
                        <a:cxn ang="0">
                          <a:pos x="T12" y="T13"/>
                        </a:cxn>
                      </a:cxnLst>
                      <a:rect l="0" t="0" r="r" b="b"/>
                      <a:pathLst>
                        <a:path w="127" h="771">
                          <a:moveTo>
                            <a:pt x="127" y="81"/>
                          </a:moveTo>
                          <a:cubicBezTo>
                            <a:pt x="127" y="690"/>
                            <a:pt x="127" y="690"/>
                            <a:pt x="127" y="690"/>
                          </a:cubicBezTo>
                          <a:cubicBezTo>
                            <a:pt x="127" y="735"/>
                            <a:pt x="98" y="771"/>
                            <a:pt x="63" y="771"/>
                          </a:cubicBezTo>
                          <a:cubicBezTo>
                            <a:pt x="28" y="771"/>
                            <a:pt x="0" y="735"/>
                            <a:pt x="0" y="690"/>
                          </a:cubicBezTo>
                          <a:cubicBezTo>
                            <a:pt x="0" y="81"/>
                            <a:pt x="0" y="81"/>
                            <a:pt x="0" y="81"/>
                          </a:cubicBezTo>
                          <a:cubicBezTo>
                            <a:pt x="0" y="36"/>
                            <a:pt x="28" y="0"/>
                            <a:pt x="63" y="0"/>
                          </a:cubicBezTo>
                          <a:cubicBezTo>
                            <a:pt x="98" y="0"/>
                            <a:pt x="127" y="36"/>
                            <a:pt x="127" y="81"/>
                          </a:cubicBezTo>
                        </a:path>
                      </a:pathLst>
                    </a:custGeom>
                    <a:gradFill flip="none" rotWithShape="1">
                      <a:gsLst>
                        <a:gs pos="0">
                          <a:srgbClr val="FFFFFF">
                            <a:shade val="30000"/>
                            <a:satMod val="115000"/>
                          </a:srgbClr>
                        </a:gs>
                        <a:gs pos="50000">
                          <a:srgbClr val="FFFFFF">
                            <a:shade val="67500"/>
                            <a:satMod val="115000"/>
                          </a:srgbClr>
                        </a:gs>
                        <a:gs pos="100000">
                          <a:srgbClr val="FFFFFF">
                            <a:shade val="100000"/>
                            <a:satMod val="115000"/>
                          </a:srgbClr>
                        </a:gs>
                      </a:gsLst>
                      <a:lin ang="10800000" scaled="1"/>
                    </a:gradFill>
                    <a:ln>
                      <a:noFill/>
                    </a:ln>
                  </p:spPr>
                  <p:txBody>
                    <a:bodyPr vert="horz" wrap="square" lIns="69596" tIns="34798" rIns="69596" bIns="34798" numCol="1" anchor="t" anchorCtr="0" compatLnSpc="1">
                      <a:prstTxWarp prst="textNoShape">
                        <a:avLst/>
                      </a:prstTxWarp>
                    </a:bodyPr>
                    <a:lstStyle/>
                    <a:p>
                      <a:endParaRPr lang="zh-CN" altLang="en-US" sz="1600">
                        <a:cs typeface="+mn-ea"/>
                      </a:endParaRPr>
                    </a:p>
                  </p:txBody>
                </p:sp>
              </p:grpSp>
            </p:grpSp>
          </p:grpSp>
          <p:grpSp>
            <p:nvGrpSpPr>
              <p:cNvPr id="102" name="组合 101"/>
              <p:cNvGrpSpPr/>
              <p:nvPr/>
            </p:nvGrpSpPr>
            <p:grpSpPr>
              <a:xfrm>
                <a:off x="1675055" y="1412777"/>
                <a:ext cx="808713" cy="2074428"/>
                <a:chOff x="1315015" y="778508"/>
                <a:chExt cx="808713" cy="2074428"/>
              </a:xfrm>
            </p:grpSpPr>
            <p:sp>
              <p:nvSpPr>
                <p:cNvPr id="103" name="椭圆 102"/>
                <p:cNvSpPr/>
                <p:nvPr/>
              </p:nvSpPr>
              <p:spPr>
                <a:xfrm>
                  <a:off x="1763688" y="778508"/>
                  <a:ext cx="360040" cy="2074428"/>
                </a:xfrm>
                <a:prstGeom prst="ellipse">
                  <a:avLst/>
                </a:prstGeom>
                <a:gradFill flip="none" rotWithShape="1">
                  <a:gsLst>
                    <a:gs pos="0">
                      <a:schemeClr val="tx1">
                        <a:lumMod val="50000"/>
                        <a:lumOff val="50000"/>
                        <a:alpha val="85000"/>
                      </a:schemeClr>
                    </a:gs>
                    <a:gs pos="100000">
                      <a:schemeClr val="bg1">
                        <a:alpha val="0"/>
                      </a:schemeClr>
                    </a:gs>
                  </a:gsLst>
                  <a:path path="shap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cs typeface="+mn-ea"/>
                  </a:endParaRPr>
                </a:p>
              </p:txBody>
            </p:sp>
            <p:sp useBgFill="1">
              <p:nvSpPr>
                <p:cNvPr id="104" name="矩形 103"/>
                <p:cNvSpPr/>
                <p:nvPr/>
              </p:nvSpPr>
              <p:spPr>
                <a:xfrm>
                  <a:off x="1315015" y="1048728"/>
                  <a:ext cx="648072" cy="15994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cs typeface="+mn-ea"/>
                  </a:endParaRPr>
                </a:p>
              </p:txBody>
            </p:sp>
          </p:grpSp>
        </p:grpSp>
        <p:sp>
          <p:nvSpPr>
            <p:cNvPr id="64" name="TextBox 143"/>
            <p:cNvSpPr txBox="1"/>
            <p:nvPr/>
          </p:nvSpPr>
          <p:spPr>
            <a:xfrm>
              <a:off x="5328353" y="2938782"/>
              <a:ext cx="2694445" cy="295489"/>
            </a:xfrm>
            <a:prstGeom prst="rect">
              <a:avLst/>
            </a:prstGeom>
            <a:noFill/>
            <a:ln cmpd="dbl">
              <a:noFill/>
              <a:prstDash val="lgDash"/>
            </a:ln>
          </p:spPr>
          <p:txBody>
            <a:bodyPr wrap="square" rtlCol="0">
              <a:spAutoFit/>
            </a:bodyPr>
            <a:lstStyle/>
            <a:p>
              <a:pPr>
                <a:lnSpc>
                  <a:spcPct val="150000"/>
                </a:lnSpc>
              </a:pPr>
              <a:r>
                <a:rPr lang="zh-CN" altLang="en-US" sz="1000" dirty="0">
                  <a:solidFill>
                    <a:schemeClr val="tx1">
                      <a:lumMod val="50000"/>
                      <a:lumOff val="50000"/>
                    </a:schemeClr>
                  </a:solidFill>
                </a:rPr>
                <a:t>科学城一中、三台中学、江油中学</a:t>
              </a:r>
              <a:r>
                <a:rPr lang="en-US" altLang="zh-CN" sz="1000" dirty="0">
                  <a:solidFill>
                    <a:schemeClr val="tx1">
                      <a:lumMod val="50000"/>
                      <a:lumOff val="50000"/>
                    </a:schemeClr>
                  </a:solidFill>
                </a:rPr>
                <a:t>…</a:t>
              </a:r>
              <a:endParaRPr lang="zh-CN" altLang="en-US" sz="1000" dirty="0">
                <a:solidFill>
                  <a:schemeClr val="tx1">
                    <a:lumMod val="50000"/>
                    <a:lumOff val="50000"/>
                  </a:schemeClr>
                </a:solidFill>
                <a:latin typeface="+mn-ea"/>
                <a:cs typeface="+mn-ea"/>
              </a:endParaRPr>
            </a:p>
          </p:txBody>
        </p:sp>
        <p:sp>
          <p:nvSpPr>
            <p:cNvPr id="189" name="TextBox 148"/>
            <p:cNvSpPr txBox="1"/>
            <p:nvPr/>
          </p:nvSpPr>
          <p:spPr>
            <a:xfrm>
              <a:off x="3278327" y="3072037"/>
              <a:ext cx="883276" cy="368722"/>
            </a:xfrm>
            <a:prstGeom prst="rect">
              <a:avLst/>
            </a:prstGeom>
            <a:noFill/>
          </p:spPr>
          <p:txBody>
            <a:bodyPr wrap="none" rtlCol="0">
              <a:spAutoFit/>
            </a:bodyPr>
            <a:lstStyle/>
            <a:p>
              <a:r>
                <a:rPr lang="zh-CN" altLang="en-US" dirty="0">
                  <a:solidFill>
                    <a:schemeClr val="bg1"/>
                  </a:solidFill>
                  <a:latin typeface="+mn-ea"/>
                  <a:cs typeface="+mn-ea"/>
                </a:rPr>
                <a:t>第三批次</a:t>
              </a:r>
            </a:p>
          </p:txBody>
        </p:sp>
      </p:grpSp>
      <p:grpSp>
        <p:nvGrpSpPr>
          <p:cNvPr id="6" name="组合 5"/>
          <p:cNvGrpSpPr/>
          <p:nvPr/>
        </p:nvGrpSpPr>
        <p:grpSpPr>
          <a:xfrm>
            <a:off x="3479633" y="4111735"/>
            <a:ext cx="7582067" cy="1247665"/>
            <a:chOff x="2671080" y="3525422"/>
            <a:chExt cx="6044295" cy="1245604"/>
          </a:xfrm>
        </p:grpSpPr>
        <p:grpSp>
          <p:nvGrpSpPr>
            <p:cNvPr id="69" name="组合 68"/>
            <p:cNvGrpSpPr/>
            <p:nvPr/>
          </p:nvGrpSpPr>
          <p:grpSpPr>
            <a:xfrm>
              <a:off x="2671080" y="3525422"/>
              <a:ext cx="6044295" cy="1245604"/>
              <a:chOff x="1675055" y="1542989"/>
              <a:chExt cx="6624681" cy="1814003"/>
            </a:xfrm>
          </p:grpSpPr>
          <p:sp>
            <p:nvSpPr>
              <p:cNvPr id="70" name="椭圆 69"/>
              <p:cNvSpPr/>
              <p:nvPr/>
            </p:nvSpPr>
            <p:spPr>
              <a:xfrm>
                <a:off x="2683112" y="2765192"/>
                <a:ext cx="5616624" cy="360040"/>
              </a:xfrm>
              <a:prstGeom prst="ellipse">
                <a:avLst/>
              </a:prstGeom>
              <a:gradFill flip="none" rotWithShape="1">
                <a:gsLst>
                  <a:gs pos="0">
                    <a:schemeClr val="tx1">
                      <a:lumMod val="50000"/>
                      <a:lumOff val="50000"/>
                    </a:schemeClr>
                  </a:gs>
                  <a:gs pos="100000">
                    <a:schemeClr val="bg1">
                      <a:alpha val="0"/>
                    </a:schemeClr>
                  </a:gs>
                </a:gsLst>
                <a:path path="shap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cs typeface="+mn-ea"/>
                </a:endParaRPr>
              </a:p>
            </p:txBody>
          </p:sp>
          <p:sp>
            <p:nvSpPr>
              <p:cNvPr id="71" name="Freeform 17"/>
              <p:cNvSpPr/>
              <p:nvPr/>
            </p:nvSpPr>
            <p:spPr bwMode="auto">
              <a:xfrm>
                <a:off x="4572000" y="1948052"/>
                <a:ext cx="3024336" cy="986400"/>
              </a:xfrm>
              <a:custGeom>
                <a:avLst/>
                <a:gdLst>
                  <a:gd name="T0" fmla="*/ 0 w 843"/>
                  <a:gd name="T1" fmla="*/ 0 h 171"/>
                  <a:gd name="T2" fmla="*/ 507 w 843"/>
                  <a:gd name="T3" fmla="*/ 0 h 171"/>
                  <a:gd name="T4" fmla="*/ 761 w 843"/>
                  <a:gd name="T5" fmla="*/ 0 h 171"/>
                  <a:gd name="T6" fmla="*/ 824 w 843"/>
                  <a:gd name="T7" fmla="*/ 0 h 171"/>
                  <a:gd name="T8" fmla="*/ 838 w 843"/>
                  <a:gd name="T9" fmla="*/ 6 h 171"/>
                  <a:gd name="T10" fmla="*/ 842 w 843"/>
                  <a:gd name="T11" fmla="*/ 14 h 171"/>
                  <a:gd name="T12" fmla="*/ 842 w 843"/>
                  <a:gd name="T13" fmla="*/ 22 h 171"/>
                  <a:gd name="T14" fmla="*/ 842 w 843"/>
                  <a:gd name="T15" fmla="*/ 53 h 171"/>
                  <a:gd name="T16" fmla="*/ 842 w 843"/>
                  <a:gd name="T17" fmla="*/ 117 h 171"/>
                  <a:gd name="T18" fmla="*/ 842 w 843"/>
                  <a:gd name="T19" fmla="*/ 148 h 171"/>
                  <a:gd name="T20" fmla="*/ 842 w 843"/>
                  <a:gd name="T21" fmla="*/ 156 h 171"/>
                  <a:gd name="T22" fmla="*/ 839 w 843"/>
                  <a:gd name="T23" fmla="*/ 164 h 171"/>
                  <a:gd name="T24" fmla="*/ 824 w 843"/>
                  <a:gd name="T25" fmla="*/ 170 h 171"/>
                  <a:gd name="T26" fmla="*/ 838 w 843"/>
                  <a:gd name="T27" fmla="*/ 163 h 171"/>
                  <a:gd name="T28" fmla="*/ 841 w 843"/>
                  <a:gd name="T29" fmla="*/ 156 h 171"/>
                  <a:gd name="T30" fmla="*/ 841 w 843"/>
                  <a:gd name="T31" fmla="*/ 148 h 171"/>
                  <a:gd name="T32" fmla="*/ 841 w 843"/>
                  <a:gd name="T33" fmla="*/ 117 h 171"/>
                  <a:gd name="T34" fmla="*/ 841 w 843"/>
                  <a:gd name="T35" fmla="*/ 53 h 171"/>
                  <a:gd name="T36" fmla="*/ 841 w 843"/>
                  <a:gd name="T37" fmla="*/ 22 h 171"/>
                  <a:gd name="T38" fmla="*/ 841 w 843"/>
                  <a:gd name="T39" fmla="*/ 14 h 171"/>
                  <a:gd name="T40" fmla="*/ 837 w 843"/>
                  <a:gd name="T41" fmla="*/ 7 h 171"/>
                  <a:gd name="T42" fmla="*/ 824 w 843"/>
                  <a:gd name="T43" fmla="*/ 1 h 171"/>
                  <a:gd name="T44" fmla="*/ 761 w 843"/>
                  <a:gd name="T45" fmla="*/ 1 h 171"/>
                  <a:gd name="T46" fmla="*/ 507 w 843"/>
                  <a:gd name="T47" fmla="*/ 1 h 171"/>
                  <a:gd name="T48" fmla="*/ 0 w 843"/>
                  <a:gd name="T49" fmla="*/ 1 h 171"/>
                  <a:gd name="T50" fmla="*/ 0 w 843"/>
                  <a:gd name="T51"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43" h="171">
                    <a:moveTo>
                      <a:pt x="0" y="0"/>
                    </a:moveTo>
                    <a:cubicBezTo>
                      <a:pt x="507" y="0"/>
                      <a:pt x="507" y="0"/>
                      <a:pt x="507" y="0"/>
                    </a:cubicBezTo>
                    <a:cubicBezTo>
                      <a:pt x="761" y="0"/>
                      <a:pt x="761" y="0"/>
                      <a:pt x="761" y="0"/>
                    </a:cubicBezTo>
                    <a:cubicBezTo>
                      <a:pt x="824" y="0"/>
                      <a:pt x="824" y="0"/>
                      <a:pt x="824" y="0"/>
                    </a:cubicBezTo>
                    <a:cubicBezTo>
                      <a:pt x="829" y="0"/>
                      <a:pt x="835" y="2"/>
                      <a:pt x="838" y="6"/>
                    </a:cubicBezTo>
                    <a:cubicBezTo>
                      <a:pt x="840" y="9"/>
                      <a:pt x="841" y="11"/>
                      <a:pt x="842" y="14"/>
                    </a:cubicBezTo>
                    <a:cubicBezTo>
                      <a:pt x="843" y="16"/>
                      <a:pt x="842" y="19"/>
                      <a:pt x="842" y="22"/>
                    </a:cubicBezTo>
                    <a:cubicBezTo>
                      <a:pt x="842" y="53"/>
                      <a:pt x="842" y="53"/>
                      <a:pt x="842" y="53"/>
                    </a:cubicBezTo>
                    <a:cubicBezTo>
                      <a:pt x="842" y="117"/>
                      <a:pt x="842" y="117"/>
                      <a:pt x="842" y="117"/>
                    </a:cubicBezTo>
                    <a:cubicBezTo>
                      <a:pt x="842" y="148"/>
                      <a:pt x="842" y="148"/>
                      <a:pt x="842" y="148"/>
                    </a:cubicBezTo>
                    <a:cubicBezTo>
                      <a:pt x="842" y="151"/>
                      <a:pt x="843" y="154"/>
                      <a:pt x="842" y="156"/>
                    </a:cubicBezTo>
                    <a:cubicBezTo>
                      <a:pt x="841" y="159"/>
                      <a:pt x="840" y="162"/>
                      <a:pt x="839" y="164"/>
                    </a:cubicBezTo>
                    <a:cubicBezTo>
                      <a:pt x="835" y="168"/>
                      <a:pt x="830" y="171"/>
                      <a:pt x="824" y="170"/>
                    </a:cubicBezTo>
                    <a:cubicBezTo>
                      <a:pt x="830" y="170"/>
                      <a:pt x="835" y="167"/>
                      <a:pt x="838" y="163"/>
                    </a:cubicBezTo>
                    <a:cubicBezTo>
                      <a:pt x="839" y="161"/>
                      <a:pt x="840" y="159"/>
                      <a:pt x="841" y="156"/>
                    </a:cubicBezTo>
                    <a:cubicBezTo>
                      <a:pt x="842" y="154"/>
                      <a:pt x="841" y="151"/>
                      <a:pt x="841" y="148"/>
                    </a:cubicBezTo>
                    <a:cubicBezTo>
                      <a:pt x="841" y="117"/>
                      <a:pt x="841" y="117"/>
                      <a:pt x="841" y="117"/>
                    </a:cubicBezTo>
                    <a:cubicBezTo>
                      <a:pt x="841" y="53"/>
                      <a:pt x="841" y="53"/>
                      <a:pt x="841" y="53"/>
                    </a:cubicBezTo>
                    <a:cubicBezTo>
                      <a:pt x="841" y="22"/>
                      <a:pt x="841" y="22"/>
                      <a:pt x="841" y="22"/>
                    </a:cubicBezTo>
                    <a:cubicBezTo>
                      <a:pt x="841" y="19"/>
                      <a:pt x="842" y="16"/>
                      <a:pt x="841" y="14"/>
                    </a:cubicBezTo>
                    <a:cubicBezTo>
                      <a:pt x="840" y="11"/>
                      <a:pt x="839" y="9"/>
                      <a:pt x="837" y="7"/>
                    </a:cubicBezTo>
                    <a:cubicBezTo>
                      <a:pt x="834" y="3"/>
                      <a:pt x="829" y="1"/>
                      <a:pt x="824" y="1"/>
                    </a:cubicBezTo>
                    <a:cubicBezTo>
                      <a:pt x="761" y="1"/>
                      <a:pt x="761" y="1"/>
                      <a:pt x="761" y="1"/>
                    </a:cubicBezTo>
                    <a:cubicBezTo>
                      <a:pt x="507" y="1"/>
                      <a:pt x="507" y="1"/>
                      <a:pt x="507" y="1"/>
                    </a:cubicBezTo>
                    <a:cubicBezTo>
                      <a:pt x="0" y="1"/>
                      <a:pt x="0" y="1"/>
                      <a:pt x="0" y="1"/>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596" tIns="34798" rIns="69596" bIns="34798" numCol="1" anchor="t" anchorCtr="0" compatLnSpc="1">
                <a:prstTxWarp prst="textNoShape">
                  <a:avLst/>
                </a:prstTxWarp>
              </a:bodyPr>
              <a:lstStyle/>
              <a:p>
                <a:endParaRPr lang="zh-CN" altLang="en-US" sz="1600">
                  <a:cs typeface="+mn-ea"/>
                </a:endParaRPr>
              </a:p>
            </p:txBody>
          </p:sp>
          <p:grpSp>
            <p:nvGrpSpPr>
              <p:cNvPr id="72" name="组合 71"/>
              <p:cNvGrpSpPr/>
              <p:nvPr/>
            </p:nvGrpSpPr>
            <p:grpSpPr>
              <a:xfrm>
                <a:off x="2327560" y="1956790"/>
                <a:ext cx="5268776" cy="986400"/>
                <a:chOff x="2327560" y="1340768"/>
                <a:chExt cx="5268776" cy="986400"/>
              </a:xfrm>
              <a:effectLst>
                <a:outerShdw blurRad="50800" dist="38100" dir="5400000" algn="t" rotWithShape="0">
                  <a:prstClr val="black">
                    <a:alpha val="40000"/>
                  </a:prstClr>
                </a:outerShdw>
              </a:effectLst>
            </p:grpSpPr>
            <p:sp>
              <p:nvSpPr>
                <p:cNvPr id="76" name="Freeform 12"/>
                <p:cNvSpPr/>
                <p:nvPr/>
              </p:nvSpPr>
              <p:spPr bwMode="auto">
                <a:xfrm>
                  <a:off x="4572000" y="1340768"/>
                  <a:ext cx="3024336" cy="984526"/>
                </a:xfrm>
                <a:custGeom>
                  <a:avLst/>
                  <a:gdLst>
                    <a:gd name="T0" fmla="*/ 469 w 487"/>
                    <a:gd name="T1" fmla="*/ 0 h 170"/>
                    <a:gd name="T2" fmla="*/ 0 w 487"/>
                    <a:gd name="T3" fmla="*/ 0 h 170"/>
                    <a:gd name="T4" fmla="*/ 0 w 487"/>
                    <a:gd name="T5" fmla="*/ 170 h 170"/>
                    <a:gd name="T6" fmla="*/ 469 w 487"/>
                    <a:gd name="T7" fmla="*/ 170 h 170"/>
                    <a:gd name="T8" fmla="*/ 487 w 487"/>
                    <a:gd name="T9" fmla="*/ 153 h 170"/>
                    <a:gd name="T10" fmla="*/ 487 w 487"/>
                    <a:gd name="T11" fmla="*/ 18 h 170"/>
                    <a:gd name="T12" fmla="*/ 469 w 487"/>
                    <a:gd name="T13" fmla="*/ 0 h 170"/>
                  </a:gdLst>
                  <a:ahLst/>
                  <a:cxnLst>
                    <a:cxn ang="0">
                      <a:pos x="T0" y="T1"/>
                    </a:cxn>
                    <a:cxn ang="0">
                      <a:pos x="T2" y="T3"/>
                    </a:cxn>
                    <a:cxn ang="0">
                      <a:pos x="T4" y="T5"/>
                    </a:cxn>
                    <a:cxn ang="0">
                      <a:pos x="T6" y="T7"/>
                    </a:cxn>
                    <a:cxn ang="0">
                      <a:pos x="T8" y="T9"/>
                    </a:cxn>
                    <a:cxn ang="0">
                      <a:pos x="T10" y="T11"/>
                    </a:cxn>
                    <a:cxn ang="0">
                      <a:pos x="T12" y="T13"/>
                    </a:cxn>
                  </a:cxnLst>
                  <a:rect l="0" t="0" r="r" b="b"/>
                  <a:pathLst>
                    <a:path w="487" h="170">
                      <a:moveTo>
                        <a:pt x="469" y="0"/>
                      </a:moveTo>
                      <a:cubicBezTo>
                        <a:pt x="0" y="0"/>
                        <a:pt x="0" y="0"/>
                        <a:pt x="0" y="0"/>
                      </a:cubicBezTo>
                      <a:cubicBezTo>
                        <a:pt x="0" y="170"/>
                        <a:pt x="0" y="170"/>
                        <a:pt x="0" y="170"/>
                      </a:cubicBezTo>
                      <a:cubicBezTo>
                        <a:pt x="469" y="170"/>
                        <a:pt x="469" y="170"/>
                        <a:pt x="469" y="170"/>
                      </a:cubicBezTo>
                      <a:cubicBezTo>
                        <a:pt x="479" y="170"/>
                        <a:pt x="487" y="162"/>
                        <a:pt x="487" y="153"/>
                      </a:cubicBezTo>
                      <a:cubicBezTo>
                        <a:pt x="487" y="18"/>
                        <a:pt x="487" y="18"/>
                        <a:pt x="487" y="18"/>
                      </a:cubicBezTo>
                      <a:cubicBezTo>
                        <a:pt x="487" y="8"/>
                        <a:pt x="479" y="0"/>
                        <a:pt x="469" y="0"/>
                      </a:cubicBezTo>
                      <a:close/>
                    </a:path>
                  </a:pathLst>
                </a:custGeom>
                <a:gradFill flip="none" rotWithShape="1">
                  <a:gsLst>
                    <a:gs pos="100000">
                      <a:srgbClr val="C6CDD1"/>
                    </a:gs>
                    <a:gs pos="24000">
                      <a:srgbClr val="EAEBEC"/>
                    </a:gs>
                    <a:gs pos="0">
                      <a:schemeClr val="bg1"/>
                    </a:gs>
                  </a:gsLst>
                  <a:lin ang="2700000" scaled="1"/>
                </a:gradFill>
                <a:ln>
                  <a:noFill/>
                </a:ln>
              </p:spPr>
              <p:txBody>
                <a:bodyPr vert="horz" wrap="square" lIns="69596" tIns="34798" rIns="69596" bIns="34798" numCol="1" anchor="t" anchorCtr="0" compatLnSpc="1">
                  <a:prstTxWarp prst="textNoShape">
                    <a:avLst/>
                  </a:prstTxWarp>
                </a:bodyPr>
                <a:lstStyle/>
                <a:p>
                  <a:endParaRPr lang="zh-CN" altLang="en-US" sz="1600">
                    <a:cs typeface="+mn-ea"/>
                  </a:endParaRPr>
                </a:p>
              </p:txBody>
            </p:sp>
            <p:sp>
              <p:nvSpPr>
                <p:cNvPr id="77" name="矩形 76"/>
                <p:cNvSpPr>
                  <a:spLocks noChangeAspect="1"/>
                </p:cNvSpPr>
                <p:nvPr/>
              </p:nvSpPr>
              <p:spPr>
                <a:xfrm>
                  <a:off x="2327560" y="1340768"/>
                  <a:ext cx="2244440" cy="986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cs typeface="+mn-ea"/>
                  </a:endParaRPr>
                </a:p>
              </p:txBody>
            </p:sp>
            <p:grpSp>
              <p:nvGrpSpPr>
                <p:cNvPr id="78" name="组合 77"/>
                <p:cNvGrpSpPr/>
                <p:nvPr/>
              </p:nvGrpSpPr>
              <p:grpSpPr>
                <a:xfrm>
                  <a:off x="4535424" y="1340768"/>
                  <a:ext cx="72008" cy="986400"/>
                  <a:chOff x="1043608" y="764705"/>
                  <a:chExt cx="72008" cy="1202515"/>
                </a:xfrm>
              </p:grpSpPr>
              <p:grpSp>
                <p:nvGrpSpPr>
                  <p:cNvPr id="79" name="组合 78"/>
                  <p:cNvGrpSpPr/>
                  <p:nvPr/>
                </p:nvGrpSpPr>
                <p:grpSpPr>
                  <a:xfrm>
                    <a:off x="1043608" y="1471273"/>
                    <a:ext cx="72008" cy="260425"/>
                    <a:chOff x="6658297" y="2006204"/>
                    <a:chExt cx="990748" cy="3583036"/>
                  </a:xfrm>
                </p:grpSpPr>
                <p:sp>
                  <p:nvSpPr>
                    <p:cNvPr id="96" name="椭圆 95"/>
                    <p:cNvSpPr/>
                    <p:nvPr/>
                  </p:nvSpPr>
                  <p:spPr>
                    <a:xfrm>
                      <a:off x="6658297" y="2006204"/>
                      <a:ext cx="990748" cy="990748"/>
                    </a:xfrm>
                    <a:prstGeom prst="ellipse">
                      <a:avLst/>
                    </a:prstGeom>
                    <a:gradFill flip="none" rotWithShape="1">
                      <a:gsLst>
                        <a:gs pos="0">
                          <a:schemeClr val="tx1">
                            <a:lumMod val="50000"/>
                            <a:lumOff val="50000"/>
                          </a:schemeClr>
                        </a:gs>
                        <a:gs pos="70000">
                          <a:srgbClr val="F9F9F9">
                            <a:alpha val="0"/>
                          </a:srgbClr>
                        </a:gs>
                        <a:gs pos="100000">
                          <a:schemeClr val="bg1">
                            <a:alpha val="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cs typeface="+mn-ea"/>
                      </a:endParaRPr>
                    </a:p>
                  </p:txBody>
                </p:sp>
                <p:sp>
                  <p:nvSpPr>
                    <p:cNvPr id="97" name="椭圆 96"/>
                    <p:cNvSpPr/>
                    <p:nvPr/>
                  </p:nvSpPr>
                  <p:spPr>
                    <a:xfrm>
                      <a:off x="6658297" y="4598492"/>
                      <a:ext cx="990748" cy="990748"/>
                    </a:xfrm>
                    <a:prstGeom prst="ellipse">
                      <a:avLst/>
                    </a:prstGeom>
                    <a:gradFill flip="none" rotWithShape="1">
                      <a:gsLst>
                        <a:gs pos="0">
                          <a:schemeClr val="tx1">
                            <a:lumMod val="50000"/>
                            <a:lumOff val="50000"/>
                          </a:schemeClr>
                        </a:gs>
                        <a:gs pos="70000">
                          <a:srgbClr val="F9F9F9">
                            <a:alpha val="0"/>
                          </a:srgbClr>
                        </a:gs>
                        <a:gs pos="100000">
                          <a:schemeClr val="bg1">
                            <a:alpha val="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cs typeface="+mn-ea"/>
                      </a:endParaRPr>
                    </a:p>
                  </p:txBody>
                </p:sp>
                <p:sp>
                  <p:nvSpPr>
                    <p:cNvPr id="98" name="Freeform 6"/>
                    <p:cNvSpPr/>
                    <p:nvPr/>
                  </p:nvSpPr>
                  <p:spPr bwMode="auto">
                    <a:xfrm>
                      <a:off x="6915546" y="2348880"/>
                      <a:ext cx="476250" cy="2890837"/>
                    </a:xfrm>
                    <a:custGeom>
                      <a:avLst/>
                      <a:gdLst>
                        <a:gd name="T0" fmla="*/ 127 w 127"/>
                        <a:gd name="T1" fmla="*/ 81 h 771"/>
                        <a:gd name="T2" fmla="*/ 127 w 127"/>
                        <a:gd name="T3" fmla="*/ 690 h 771"/>
                        <a:gd name="T4" fmla="*/ 63 w 127"/>
                        <a:gd name="T5" fmla="*/ 771 h 771"/>
                        <a:gd name="T6" fmla="*/ 0 w 127"/>
                        <a:gd name="T7" fmla="*/ 690 h 771"/>
                        <a:gd name="T8" fmla="*/ 0 w 127"/>
                        <a:gd name="T9" fmla="*/ 81 h 771"/>
                        <a:gd name="T10" fmla="*/ 63 w 127"/>
                        <a:gd name="T11" fmla="*/ 0 h 771"/>
                        <a:gd name="T12" fmla="*/ 127 w 127"/>
                        <a:gd name="T13" fmla="*/ 81 h 771"/>
                      </a:gdLst>
                      <a:ahLst/>
                      <a:cxnLst>
                        <a:cxn ang="0">
                          <a:pos x="T0" y="T1"/>
                        </a:cxn>
                        <a:cxn ang="0">
                          <a:pos x="T2" y="T3"/>
                        </a:cxn>
                        <a:cxn ang="0">
                          <a:pos x="T4" y="T5"/>
                        </a:cxn>
                        <a:cxn ang="0">
                          <a:pos x="T6" y="T7"/>
                        </a:cxn>
                        <a:cxn ang="0">
                          <a:pos x="T8" y="T9"/>
                        </a:cxn>
                        <a:cxn ang="0">
                          <a:pos x="T10" y="T11"/>
                        </a:cxn>
                        <a:cxn ang="0">
                          <a:pos x="T12" y="T13"/>
                        </a:cxn>
                      </a:cxnLst>
                      <a:rect l="0" t="0" r="r" b="b"/>
                      <a:pathLst>
                        <a:path w="127" h="771">
                          <a:moveTo>
                            <a:pt x="127" y="81"/>
                          </a:moveTo>
                          <a:cubicBezTo>
                            <a:pt x="127" y="690"/>
                            <a:pt x="127" y="690"/>
                            <a:pt x="127" y="690"/>
                          </a:cubicBezTo>
                          <a:cubicBezTo>
                            <a:pt x="127" y="735"/>
                            <a:pt x="98" y="771"/>
                            <a:pt x="63" y="771"/>
                          </a:cubicBezTo>
                          <a:cubicBezTo>
                            <a:pt x="28" y="771"/>
                            <a:pt x="0" y="735"/>
                            <a:pt x="0" y="690"/>
                          </a:cubicBezTo>
                          <a:cubicBezTo>
                            <a:pt x="0" y="81"/>
                            <a:pt x="0" y="81"/>
                            <a:pt x="0" y="81"/>
                          </a:cubicBezTo>
                          <a:cubicBezTo>
                            <a:pt x="0" y="36"/>
                            <a:pt x="28" y="0"/>
                            <a:pt x="63" y="0"/>
                          </a:cubicBezTo>
                          <a:cubicBezTo>
                            <a:pt x="98" y="0"/>
                            <a:pt x="127" y="36"/>
                            <a:pt x="127" y="81"/>
                          </a:cubicBezTo>
                        </a:path>
                      </a:pathLst>
                    </a:custGeom>
                    <a:gradFill flip="none" rotWithShape="1">
                      <a:gsLst>
                        <a:gs pos="0">
                          <a:srgbClr val="FFFFFF">
                            <a:shade val="30000"/>
                            <a:satMod val="115000"/>
                          </a:srgbClr>
                        </a:gs>
                        <a:gs pos="50000">
                          <a:srgbClr val="FFFFFF">
                            <a:shade val="67500"/>
                            <a:satMod val="115000"/>
                          </a:srgbClr>
                        </a:gs>
                        <a:gs pos="100000">
                          <a:srgbClr val="FFFFFF">
                            <a:shade val="100000"/>
                            <a:satMod val="115000"/>
                          </a:srgbClr>
                        </a:gs>
                      </a:gsLst>
                      <a:lin ang="10800000" scaled="1"/>
                    </a:gradFill>
                    <a:ln>
                      <a:noFill/>
                    </a:ln>
                  </p:spPr>
                  <p:txBody>
                    <a:bodyPr vert="horz" wrap="square" lIns="69596" tIns="34798" rIns="69596" bIns="34798" numCol="1" anchor="t" anchorCtr="0" compatLnSpc="1">
                      <a:prstTxWarp prst="textNoShape">
                        <a:avLst/>
                      </a:prstTxWarp>
                    </a:bodyPr>
                    <a:lstStyle/>
                    <a:p>
                      <a:endParaRPr lang="zh-CN" altLang="en-US" sz="1600">
                        <a:cs typeface="+mn-ea"/>
                      </a:endParaRPr>
                    </a:p>
                  </p:txBody>
                </p:sp>
              </p:grpSp>
              <p:grpSp>
                <p:nvGrpSpPr>
                  <p:cNvPr id="80" name="组合 79"/>
                  <p:cNvGrpSpPr/>
                  <p:nvPr/>
                </p:nvGrpSpPr>
                <p:grpSpPr>
                  <a:xfrm>
                    <a:off x="1043608" y="1706795"/>
                    <a:ext cx="72008" cy="260425"/>
                    <a:chOff x="6658297" y="2006204"/>
                    <a:chExt cx="990748" cy="3583036"/>
                  </a:xfrm>
                </p:grpSpPr>
                <p:sp>
                  <p:nvSpPr>
                    <p:cNvPr id="93" name="椭圆 92"/>
                    <p:cNvSpPr/>
                    <p:nvPr/>
                  </p:nvSpPr>
                  <p:spPr>
                    <a:xfrm>
                      <a:off x="6658297" y="2006204"/>
                      <a:ext cx="990748" cy="990748"/>
                    </a:xfrm>
                    <a:prstGeom prst="ellipse">
                      <a:avLst/>
                    </a:prstGeom>
                    <a:gradFill flip="none" rotWithShape="1">
                      <a:gsLst>
                        <a:gs pos="0">
                          <a:schemeClr val="tx1">
                            <a:lumMod val="50000"/>
                            <a:lumOff val="50000"/>
                          </a:schemeClr>
                        </a:gs>
                        <a:gs pos="70000">
                          <a:srgbClr val="F9F9F9">
                            <a:alpha val="0"/>
                          </a:srgbClr>
                        </a:gs>
                        <a:gs pos="100000">
                          <a:schemeClr val="bg1">
                            <a:alpha val="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cs typeface="+mn-ea"/>
                      </a:endParaRPr>
                    </a:p>
                  </p:txBody>
                </p:sp>
                <p:sp>
                  <p:nvSpPr>
                    <p:cNvPr id="94" name="椭圆 93"/>
                    <p:cNvSpPr/>
                    <p:nvPr/>
                  </p:nvSpPr>
                  <p:spPr>
                    <a:xfrm>
                      <a:off x="6658297" y="4598492"/>
                      <a:ext cx="990748" cy="990748"/>
                    </a:xfrm>
                    <a:prstGeom prst="ellipse">
                      <a:avLst/>
                    </a:prstGeom>
                    <a:gradFill flip="none" rotWithShape="1">
                      <a:gsLst>
                        <a:gs pos="0">
                          <a:schemeClr val="tx1">
                            <a:lumMod val="50000"/>
                            <a:lumOff val="50000"/>
                          </a:schemeClr>
                        </a:gs>
                        <a:gs pos="70000">
                          <a:srgbClr val="F9F9F9">
                            <a:alpha val="0"/>
                          </a:srgbClr>
                        </a:gs>
                        <a:gs pos="100000">
                          <a:schemeClr val="bg1">
                            <a:alpha val="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cs typeface="+mn-ea"/>
                      </a:endParaRPr>
                    </a:p>
                  </p:txBody>
                </p:sp>
                <p:sp>
                  <p:nvSpPr>
                    <p:cNvPr id="95" name="Freeform 6"/>
                    <p:cNvSpPr/>
                    <p:nvPr/>
                  </p:nvSpPr>
                  <p:spPr bwMode="auto">
                    <a:xfrm>
                      <a:off x="6915546" y="2348880"/>
                      <a:ext cx="476250" cy="2890837"/>
                    </a:xfrm>
                    <a:custGeom>
                      <a:avLst/>
                      <a:gdLst>
                        <a:gd name="T0" fmla="*/ 127 w 127"/>
                        <a:gd name="T1" fmla="*/ 81 h 771"/>
                        <a:gd name="T2" fmla="*/ 127 w 127"/>
                        <a:gd name="T3" fmla="*/ 690 h 771"/>
                        <a:gd name="T4" fmla="*/ 63 w 127"/>
                        <a:gd name="T5" fmla="*/ 771 h 771"/>
                        <a:gd name="T6" fmla="*/ 0 w 127"/>
                        <a:gd name="T7" fmla="*/ 690 h 771"/>
                        <a:gd name="T8" fmla="*/ 0 w 127"/>
                        <a:gd name="T9" fmla="*/ 81 h 771"/>
                        <a:gd name="T10" fmla="*/ 63 w 127"/>
                        <a:gd name="T11" fmla="*/ 0 h 771"/>
                        <a:gd name="T12" fmla="*/ 127 w 127"/>
                        <a:gd name="T13" fmla="*/ 81 h 771"/>
                      </a:gdLst>
                      <a:ahLst/>
                      <a:cxnLst>
                        <a:cxn ang="0">
                          <a:pos x="T0" y="T1"/>
                        </a:cxn>
                        <a:cxn ang="0">
                          <a:pos x="T2" y="T3"/>
                        </a:cxn>
                        <a:cxn ang="0">
                          <a:pos x="T4" y="T5"/>
                        </a:cxn>
                        <a:cxn ang="0">
                          <a:pos x="T6" y="T7"/>
                        </a:cxn>
                        <a:cxn ang="0">
                          <a:pos x="T8" y="T9"/>
                        </a:cxn>
                        <a:cxn ang="0">
                          <a:pos x="T10" y="T11"/>
                        </a:cxn>
                        <a:cxn ang="0">
                          <a:pos x="T12" y="T13"/>
                        </a:cxn>
                      </a:cxnLst>
                      <a:rect l="0" t="0" r="r" b="b"/>
                      <a:pathLst>
                        <a:path w="127" h="771">
                          <a:moveTo>
                            <a:pt x="127" y="81"/>
                          </a:moveTo>
                          <a:cubicBezTo>
                            <a:pt x="127" y="690"/>
                            <a:pt x="127" y="690"/>
                            <a:pt x="127" y="690"/>
                          </a:cubicBezTo>
                          <a:cubicBezTo>
                            <a:pt x="127" y="735"/>
                            <a:pt x="98" y="771"/>
                            <a:pt x="63" y="771"/>
                          </a:cubicBezTo>
                          <a:cubicBezTo>
                            <a:pt x="28" y="771"/>
                            <a:pt x="0" y="735"/>
                            <a:pt x="0" y="690"/>
                          </a:cubicBezTo>
                          <a:cubicBezTo>
                            <a:pt x="0" y="81"/>
                            <a:pt x="0" y="81"/>
                            <a:pt x="0" y="81"/>
                          </a:cubicBezTo>
                          <a:cubicBezTo>
                            <a:pt x="0" y="36"/>
                            <a:pt x="28" y="0"/>
                            <a:pt x="63" y="0"/>
                          </a:cubicBezTo>
                          <a:cubicBezTo>
                            <a:pt x="98" y="0"/>
                            <a:pt x="127" y="36"/>
                            <a:pt x="127" y="81"/>
                          </a:cubicBezTo>
                        </a:path>
                      </a:pathLst>
                    </a:custGeom>
                    <a:gradFill flip="none" rotWithShape="1">
                      <a:gsLst>
                        <a:gs pos="0">
                          <a:srgbClr val="FFFFFF">
                            <a:shade val="30000"/>
                            <a:satMod val="115000"/>
                          </a:srgbClr>
                        </a:gs>
                        <a:gs pos="50000">
                          <a:srgbClr val="FFFFFF">
                            <a:shade val="67500"/>
                            <a:satMod val="115000"/>
                          </a:srgbClr>
                        </a:gs>
                        <a:gs pos="100000">
                          <a:srgbClr val="FFFFFF">
                            <a:shade val="100000"/>
                            <a:satMod val="115000"/>
                          </a:srgbClr>
                        </a:gs>
                      </a:gsLst>
                      <a:lin ang="10800000" scaled="1"/>
                    </a:gradFill>
                    <a:ln>
                      <a:noFill/>
                    </a:ln>
                  </p:spPr>
                  <p:txBody>
                    <a:bodyPr vert="horz" wrap="square" lIns="69596" tIns="34798" rIns="69596" bIns="34798" numCol="1" anchor="t" anchorCtr="0" compatLnSpc="1">
                      <a:prstTxWarp prst="textNoShape">
                        <a:avLst/>
                      </a:prstTxWarp>
                    </a:bodyPr>
                    <a:lstStyle/>
                    <a:p>
                      <a:endParaRPr lang="zh-CN" altLang="en-US" sz="1600">
                        <a:cs typeface="+mn-ea"/>
                      </a:endParaRPr>
                    </a:p>
                  </p:txBody>
                </p:sp>
              </p:grpSp>
              <p:grpSp>
                <p:nvGrpSpPr>
                  <p:cNvPr id="81" name="组合 80"/>
                  <p:cNvGrpSpPr/>
                  <p:nvPr/>
                </p:nvGrpSpPr>
                <p:grpSpPr>
                  <a:xfrm>
                    <a:off x="1043608" y="1235750"/>
                    <a:ext cx="72008" cy="260425"/>
                    <a:chOff x="6658297" y="2006204"/>
                    <a:chExt cx="990748" cy="3583036"/>
                  </a:xfrm>
                </p:grpSpPr>
                <p:sp>
                  <p:nvSpPr>
                    <p:cNvPr id="90" name="椭圆 89"/>
                    <p:cNvSpPr/>
                    <p:nvPr/>
                  </p:nvSpPr>
                  <p:spPr>
                    <a:xfrm>
                      <a:off x="6658297" y="2006204"/>
                      <a:ext cx="990748" cy="990748"/>
                    </a:xfrm>
                    <a:prstGeom prst="ellipse">
                      <a:avLst/>
                    </a:prstGeom>
                    <a:gradFill flip="none" rotWithShape="1">
                      <a:gsLst>
                        <a:gs pos="0">
                          <a:schemeClr val="tx1">
                            <a:lumMod val="50000"/>
                            <a:lumOff val="50000"/>
                          </a:schemeClr>
                        </a:gs>
                        <a:gs pos="70000">
                          <a:srgbClr val="F9F9F9">
                            <a:alpha val="0"/>
                          </a:srgbClr>
                        </a:gs>
                        <a:gs pos="100000">
                          <a:schemeClr val="bg1">
                            <a:alpha val="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cs typeface="+mn-ea"/>
                      </a:endParaRPr>
                    </a:p>
                  </p:txBody>
                </p:sp>
                <p:sp>
                  <p:nvSpPr>
                    <p:cNvPr id="91" name="椭圆 90"/>
                    <p:cNvSpPr/>
                    <p:nvPr/>
                  </p:nvSpPr>
                  <p:spPr>
                    <a:xfrm>
                      <a:off x="6658297" y="4598492"/>
                      <a:ext cx="990748" cy="990748"/>
                    </a:xfrm>
                    <a:prstGeom prst="ellipse">
                      <a:avLst/>
                    </a:prstGeom>
                    <a:gradFill flip="none" rotWithShape="1">
                      <a:gsLst>
                        <a:gs pos="0">
                          <a:schemeClr val="tx1">
                            <a:lumMod val="50000"/>
                            <a:lumOff val="50000"/>
                          </a:schemeClr>
                        </a:gs>
                        <a:gs pos="70000">
                          <a:srgbClr val="F9F9F9">
                            <a:alpha val="0"/>
                          </a:srgbClr>
                        </a:gs>
                        <a:gs pos="100000">
                          <a:schemeClr val="bg1">
                            <a:alpha val="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cs typeface="+mn-ea"/>
                      </a:endParaRPr>
                    </a:p>
                  </p:txBody>
                </p:sp>
                <p:sp>
                  <p:nvSpPr>
                    <p:cNvPr id="92" name="Freeform 6"/>
                    <p:cNvSpPr/>
                    <p:nvPr/>
                  </p:nvSpPr>
                  <p:spPr bwMode="auto">
                    <a:xfrm>
                      <a:off x="6915546" y="2348880"/>
                      <a:ext cx="476250" cy="2890837"/>
                    </a:xfrm>
                    <a:custGeom>
                      <a:avLst/>
                      <a:gdLst>
                        <a:gd name="T0" fmla="*/ 127 w 127"/>
                        <a:gd name="T1" fmla="*/ 81 h 771"/>
                        <a:gd name="T2" fmla="*/ 127 w 127"/>
                        <a:gd name="T3" fmla="*/ 690 h 771"/>
                        <a:gd name="T4" fmla="*/ 63 w 127"/>
                        <a:gd name="T5" fmla="*/ 771 h 771"/>
                        <a:gd name="T6" fmla="*/ 0 w 127"/>
                        <a:gd name="T7" fmla="*/ 690 h 771"/>
                        <a:gd name="T8" fmla="*/ 0 w 127"/>
                        <a:gd name="T9" fmla="*/ 81 h 771"/>
                        <a:gd name="T10" fmla="*/ 63 w 127"/>
                        <a:gd name="T11" fmla="*/ 0 h 771"/>
                        <a:gd name="T12" fmla="*/ 127 w 127"/>
                        <a:gd name="T13" fmla="*/ 81 h 771"/>
                      </a:gdLst>
                      <a:ahLst/>
                      <a:cxnLst>
                        <a:cxn ang="0">
                          <a:pos x="T0" y="T1"/>
                        </a:cxn>
                        <a:cxn ang="0">
                          <a:pos x="T2" y="T3"/>
                        </a:cxn>
                        <a:cxn ang="0">
                          <a:pos x="T4" y="T5"/>
                        </a:cxn>
                        <a:cxn ang="0">
                          <a:pos x="T6" y="T7"/>
                        </a:cxn>
                        <a:cxn ang="0">
                          <a:pos x="T8" y="T9"/>
                        </a:cxn>
                        <a:cxn ang="0">
                          <a:pos x="T10" y="T11"/>
                        </a:cxn>
                        <a:cxn ang="0">
                          <a:pos x="T12" y="T13"/>
                        </a:cxn>
                      </a:cxnLst>
                      <a:rect l="0" t="0" r="r" b="b"/>
                      <a:pathLst>
                        <a:path w="127" h="771">
                          <a:moveTo>
                            <a:pt x="127" y="81"/>
                          </a:moveTo>
                          <a:cubicBezTo>
                            <a:pt x="127" y="690"/>
                            <a:pt x="127" y="690"/>
                            <a:pt x="127" y="690"/>
                          </a:cubicBezTo>
                          <a:cubicBezTo>
                            <a:pt x="127" y="735"/>
                            <a:pt x="98" y="771"/>
                            <a:pt x="63" y="771"/>
                          </a:cubicBezTo>
                          <a:cubicBezTo>
                            <a:pt x="28" y="771"/>
                            <a:pt x="0" y="735"/>
                            <a:pt x="0" y="690"/>
                          </a:cubicBezTo>
                          <a:cubicBezTo>
                            <a:pt x="0" y="81"/>
                            <a:pt x="0" y="81"/>
                            <a:pt x="0" y="81"/>
                          </a:cubicBezTo>
                          <a:cubicBezTo>
                            <a:pt x="0" y="36"/>
                            <a:pt x="28" y="0"/>
                            <a:pt x="63" y="0"/>
                          </a:cubicBezTo>
                          <a:cubicBezTo>
                            <a:pt x="98" y="0"/>
                            <a:pt x="127" y="36"/>
                            <a:pt x="127" y="81"/>
                          </a:cubicBezTo>
                        </a:path>
                      </a:pathLst>
                    </a:custGeom>
                    <a:gradFill flip="none" rotWithShape="1">
                      <a:gsLst>
                        <a:gs pos="0">
                          <a:srgbClr val="FFFFFF">
                            <a:shade val="30000"/>
                            <a:satMod val="115000"/>
                          </a:srgbClr>
                        </a:gs>
                        <a:gs pos="50000">
                          <a:srgbClr val="FFFFFF">
                            <a:shade val="67500"/>
                            <a:satMod val="115000"/>
                          </a:srgbClr>
                        </a:gs>
                        <a:gs pos="100000">
                          <a:srgbClr val="FFFFFF">
                            <a:shade val="100000"/>
                            <a:satMod val="115000"/>
                          </a:srgbClr>
                        </a:gs>
                      </a:gsLst>
                      <a:lin ang="10800000" scaled="1"/>
                    </a:gradFill>
                    <a:ln>
                      <a:noFill/>
                    </a:ln>
                  </p:spPr>
                  <p:txBody>
                    <a:bodyPr vert="horz" wrap="square" lIns="69596" tIns="34798" rIns="69596" bIns="34798" numCol="1" anchor="t" anchorCtr="0" compatLnSpc="1">
                      <a:prstTxWarp prst="textNoShape">
                        <a:avLst/>
                      </a:prstTxWarp>
                    </a:bodyPr>
                    <a:lstStyle/>
                    <a:p>
                      <a:endParaRPr lang="zh-CN" altLang="en-US" sz="1600">
                        <a:cs typeface="+mn-ea"/>
                      </a:endParaRPr>
                    </a:p>
                  </p:txBody>
                </p:sp>
              </p:grpSp>
              <p:grpSp>
                <p:nvGrpSpPr>
                  <p:cNvPr id="82" name="组合 81"/>
                  <p:cNvGrpSpPr/>
                  <p:nvPr/>
                </p:nvGrpSpPr>
                <p:grpSpPr>
                  <a:xfrm>
                    <a:off x="1043608" y="1000228"/>
                    <a:ext cx="72008" cy="260425"/>
                    <a:chOff x="6658297" y="2006204"/>
                    <a:chExt cx="990748" cy="3583036"/>
                  </a:xfrm>
                </p:grpSpPr>
                <p:sp>
                  <p:nvSpPr>
                    <p:cNvPr id="87" name="椭圆 86"/>
                    <p:cNvSpPr/>
                    <p:nvPr/>
                  </p:nvSpPr>
                  <p:spPr>
                    <a:xfrm>
                      <a:off x="6658297" y="2006204"/>
                      <a:ext cx="990748" cy="990748"/>
                    </a:xfrm>
                    <a:prstGeom prst="ellipse">
                      <a:avLst/>
                    </a:prstGeom>
                    <a:gradFill flip="none" rotWithShape="1">
                      <a:gsLst>
                        <a:gs pos="0">
                          <a:schemeClr val="tx1">
                            <a:lumMod val="50000"/>
                            <a:lumOff val="50000"/>
                          </a:schemeClr>
                        </a:gs>
                        <a:gs pos="70000">
                          <a:srgbClr val="F9F9F9">
                            <a:alpha val="0"/>
                          </a:srgbClr>
                        </a:gs>
                        <a:gs pos="100000">
                          <a:schemeClr val="bg1">
                            <a:alpha val="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cs typeface="+mn-ea"/>
                      </a:endParaRPr>
                    </a:p>
                  </p:txBody>
                </p:sp>
                <p:sp>
                  <p:nvSpPr>
                    <p:cNvPr id="88" name="椭圆 87"/>
                    <p:cNvSpPr/>
                    <p:nvPr/>
                  </p:nvSpPr>
                  <p:spPr>
                    <a:xfrm>
                      <a:off x="6658297" y="4598492"/>
                      <a:ext cx="990748" cy="990748"/>
                    </a:xfrm>
                    <a:prstGeom prst="ellipse">
                      <a:avLst/>
                    </a:prstGeom>
                    <a:gradFill flip="none" rotWithShape="1">
                      <a:gsLst>
                        <a:gs pos="0">
                          <a:schemeClr val="tx1">
                            <a:lumMod val="50000"/>
                            <a:lumOff val="50000"/>
                          </a:schemeClr>
                        </a:gs>
                        <a:gs pos="70000">
                          <a:srgbClr val="F9F9F9">
                            <a:alpha val="0"/>
                          </a:srgbClr>
                        </a:gs>
                        <a:gs pos="100000">
                          <a:schemeClr val="bg1">
                            <a:alpha val="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cs typeface="+mn-ea"/>
                      </a:endParaRPr>
                    </a:p>
                  </p:txBody>
                </p:sp>
                <p:sp>
                  <p:nvSpPr>
                    <p:cNvPr id="89" name="Freeform 6"/>
                    <p:cNvSpPr/>
                    <p:nvPr/>
                  </p:nvSpPr>
                  <p:spPr bwMode="auto">
                    <a:xfrm>
                      <a:off x="6915546" y="2348880"/>
                      <a:ext cx="476250" cy="2890837"/>
                    </a:xfrm>
                    <a:custGeom>
                      <a:avLst/>
                      <a:gdLst>
                        <a:gd name="T0" fmla="*/ 127 w 127"/>
                        <a:gd name="T1" fmla="*/ 81 h 771"/>
                        <a:gd name="T2" fmla="*/ 127 w 127"/>
                        <a:gd name="T3" fmla="*/ 690 h 771"/>
                        <a:gd name="T4" fmla="*/ 63 w 127"/>
                        <a:gd name="T5" fmla="*/ 771 h 771"/>
                        <a:gd name="T6" fmla="*/ 0 w 127"/>
                        <a:gd name="T7" fmla="*/ 690 h 771"/>
                        <a:gd name="T8" fmla="*/ 0 w 127"/>
                        <a:gd name="T9" fmla="*/ 81 h 771"/>
                        <a:gd name="T10" fmla="*/ 63 w 127"/>
                        <a:gd name="T11" fmla="*/ 0 h 771"/>
                        <a:gd name="T12" fmla="*/ 127 w 127"/>
                        <a:gd name="T13" fmla="*/ 81 h 771"/>
                      </a:gdLst>
                      <a:ahLst/>
                      <a:cxnLst>
                        <a:cxn ang="0">
                          <a:pos x="T0" y="T1"/>
                        </a:cxn>
                        <a:cxn ang="0">
                          <a:pos x="T2" y="T3"/>
                        </a:cxn>
                        <a:cxn ang="0">
                          <a:pos x="T4" y="T5"/>
                        </a:cxn>
                        <a:cxn ang="0">
                          <a:pos x="T6" y="T7"/>
                        </a:cxn>
                        <a:cxn ang="0">
                          <a:pos x="T8" y="T9"/>
                        </a:cxn>
                        <a:cxn ang="0">
                          <a:pos x="T10" y="T11"/>
                        </a:cxn>
                        <a:cxn ang="0">
                          <a:pos x="T12" y="T13"/>
                        </a:cxn>
                      </a:cxnLst>
                      <a:rect l="0" t="0" r="r" b="b"/>
                      <a:pathLst>
                        <a:path w="127" h="771">
                          <a:moveTo>
                            <a:pt x="127" y="81"/>
                          </a:moveTo>
                          <a:cubicBezTo>
                            <a:pt x="127" y="690"/>
                            <a:pt x="127" y="690"/>
                            <a:pt x="127" y="690"/>
                          </a:cubicBezTo>
                          <a:cubicBezTo>
                            <a:pt x="127" y="735"/>
                            <a:pt x="98" y="771"/>
                            <a:pt x="63" y="771"/>
                          </a:cubicBezTo>
                          <a:cubicBezTo>
                            <a:pt x="28" y="771"/>
                            <a:pt x="0" y="735"/>
                            <a:pt x="0" y="690"/>
                          </a:cubicBezTo>
                          <a:cubicBezTo>
                            <a:pt x="0" y="81"/>
                            <a:pt x="0" y="81"/>
                            <a:pt x="0" y="81"/>
                          </a:cubicBezTo>
                          <a:cubicBezTo>
                            <a:pt x="0" y="36"/>
                            <a:pt x="28" y="0"/>
                            <a:pt x="63" y="0"/>
                          </a:cubicBezTo>
                          <a:cubicBezTo>
                            <a:pt x="98" y="0"/>
                            <a:pt x="127" y="36"/>
                            <a:pt x="127" y="81"/>
                          </a:cubicBezTo>
                        </a:path>
                      </a:pathLst>
                    </a:custGeom>
                    <a:gradFill flip="none" rotWithShape="1">
                      <a:gsLst>
                        <a:gs pos="0">
                          <a:srgbClr val="FFFFFF">
                            <a:shade val="30000"/>
                            <a:satMod val="115000"/>
                          </a:srgbClr>
                        </a:gs>
                        <a:gs pos="50000">
                          <a:srgbClr val="FFFFFF">
                            <a:shade val="67500"/>
                            <a:satMod val="115000"/>
                          </a:srgbClr>
                        </a:gs>
                        <a:gs pos="100000">
                          <a:srgbClr val="FFFFFF">
                            <a:shade val="100000"/>
                            <a:satMod val="115000"/>
                          </a:srgbClr>
                        </a:gs>
                      </a:gsLst>
                      <a:lin ang="10800000" scaled="1"/>
                    </a:gradFill>
                    <a:ln>
                      <a:noFill/>
                    </a:ln>
                  </p:spPr>
                  <p:txBody>
                    <a:bodyPr vert="horz" wrap="square" lIns="69596" tIns="34798" rIns="69596" bIns="34798" numCol="1" anchor="t" anchorCtr="0" compatLnSpc="1">
                      <a:prstTxWarp prst="textNoShape">
                        <a:avLst/>
                      </a:prstTxWarp>
                    </a:bodyPr>
                    <a:lstStyle/>
                    <a:p>
                      <a:endParaRPr lang="zh-CN" altLang="en-US" sz="1600">
                        <a:cs typeface="+mn-ea"/>
                      </a:endParaRPr>
                    </a:p>
                  </p:txBody>
                </p:sp>
              </p:grpSp>
              <p:grpSp>
                <p:nvGrpSpPr>
                  <p:cNvPr id="83" name="组合 82"/>
                  <p:cNvGrpSpPr/>
                  <p:nvPr/>
                </p:nvGrpSpPr>
                <p:grpSpPr>
                  <a:xfrm>
                    <a:off x="1043608" y="764705"/>
                    <a:ext cx="72008" cy="260425"/>
                    <a:chOff x="6658297" y="2006204"/>
                    <a:chExt cx="990748" cy="3583036"/>
                  </a:xfrm>
                </p:grpSpPr>
                <p:sp>
                  <p:nvSpPr>
                    <p:cNvPr id="84" name="椭圆 83"/>
                    <p:cNvSpPr/>
                    <p:nvPr/>
                  </p:nvSpPr>
                  <p:spPr>
                    <a:xfrm>
                      <a:off x="6658297" y="2006204"/>
                      <a:ext cx="990748" cy="990748"/>
                    </a:xfrm>
                    <a:prstGeom prst="ellipse">
                      <a:avLst/>
                    </a:prstGeom>
                    <a:gradFill flip="none" rotWithShape="1">
                      <a:gsLst>
                        <a:gs pos="0">
                          <a:schemeClr val="tx1">
                            <a:lumMod val="50000"/>
                            <a:lumOff val="50000"/>
                          </a:schemeClr>
                        </a:gs>
                        <a:gs pos="70000">
                          <a:srgbClr val="F9F9F9">
                            <a:alpha val="0"/>
                          </a:srgbClr>
                        </a:gs>
                        <a:gs pos="100000">
                          <a:schemeClr val="bg1">
                            <a:alpha val="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cs typeface="+mn-ea"/>
                      </a:endParaRPr>
                    </a:p>
                  </p:txBody>
                </p:sp>
                <p:sp>
                  <p:nvSpPr>
                    <p:cNvPr id="85" name="椭圆 84"/>
                    <p:cNvSpPr/>
                    <p:nvPr/>
                  </p:nvSpPr>
                  <p:spPr>
                    <a:xfrm>
                      <a:off x="6658297" y="4598492"/>
                      <a:ext cx="990748" cy="990748"/>
                    </a:xfrm>
                    <a:prstGeom prst="ellipse">
                      <a:avLst/>
                    </a:prstGeom>
                    <a:gradFill flip="none" rotWithShape="1">
                      <a:gsLst>
                        <a:gs pos="0">
                          <a:schemeClr val="tx1">
                            <a:lumMod val="50000"/>
                            <a:lumOff val="50000"/>
                          </a:schemeClr>
                        </a:gs>
                        <a:gs pos="70000">
                          <a:srgbClr val="F9F9F9">
                            <a:alpha val="0"/>
                          </a:srgbClr>
                        </a:gs>
                        <a:gs pos="100000">
                          <a:schemeClr val="bg1">
                            <a:alpha val="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cs typeface="+mn-ea"/>
                      </a:endParaRPr>
                    </a:p>
                  </p:txBody>
                </p:sp>
                <p:sp>
                  <p:nvSpPr>
                    <p:cNvPr id="86" name="Freeform 6"/>
                    <p:cNvSpPr/>
                    <p:nvPr/>
                  </p:nvSpPr>
                  <p:spPr bwMode="auto">
                    <a:xfrm>
                      <a:off x="6915546" y="2348880"/>
                      <a:ext cx="476250" cy="2890837"/>
                    </a:xfrm>
                    <a:custGeom>
                      <a:avLst/>
                      <a:gdLst>
                        <a:gd name="T0" fmla="*/ 127 w 127"/>
                        <a:gd name="T1" fmla="*/ 81 h 771"/>
                        <a:gd name="T2" fmla="*/ 127 w 127"/>
                        <a:gd name="T3" fmla="*/ 690 h 771"/>
                        <a:gd name="T4" fmla="*/ 63 w 127"/>
                        <a:gd name="T5" fmla="*/ 771 h 771"/>
                        <a:gd name="T6" fmla="*/ 0 w 127"/>
                        <a:gd name="T7" fmla="*/ 690 h 771"/>
                        <a:gd name="T8" fmla="*/ 0 w 127"/>
                        <a:gd name="T9" fmla="*/ 81 h 771"/>
                        <a:gd name="T10" fmla="*/ 63 w 127"/>
                        <a:gd name="T11" fmla="*/ 0 h 771"/>
                        <a:gd name="T12" fmla="*/ 127 w 127"/>
                        <a:gd name="T13" fmla="*/ 81 h 771"/>
                      </a:gdLst>
                      <a:ahLst/>
                      <a:cxnLst>
                        <a:cxn ang="0">
                          <a:pos x="T0" y="T1"/>
                        </a:cxn>
                        <a:cxn ang="0">
                          <a:pos x="T2" y="T3"/>
                        </a:cxn>
                        <a:cxn ang="0">
                          <a:pos x="T4" y="T5"/>
                        </a:cxn>
                        <a:cxn ang="0">
                          <a:pos x="T6" y="T7"/>
                        </a:cxn>
                        <a:cxn ang="0">
                          <a:pos x="T8" y="T9"/>
                        </a:cxn>
                        <a:cxn ang="0">
                          <a:pos x="T10" y="T11"/>
                        </a:cxn>
                        <a:cxn ang="0">
                          <a:pos x="T12" y="T13"/>
                        </a:cxn>
                      </a:cxnLst>
                      <a:rect l="0" t="0" r="r" b="b"/>
                      <a:pathLst>
                        <a:path w="127" h="771">
                          <a:moveTo>
                            <a:pt x="127" y="81"/>
                          </a:moveTo>
                          <a:cubicBezTo>
                            <a:pt x="127" y="690"/>
                            <a:pt x="127" y="690"/>
                            <a:pt x="127" y="690"/>
                          </a:cubicBezTo>
                          <a:cubicBezTo>
                            <a:pt x="127" y="735"/>
                            <a:pt x="98" y="771"/>
                            <a:pt x="63" y="771"/>
                          </a:cubicBezTo>
                          <a:cubicBezTo>
                            <a:pt x="28" y="771"/>
                            <a:pt x="0" y="735"/>
                            <a:pt x="0" y="690"/>
                          </a:cubicBezTo>
                          <a:cubicBezTo>
                            <a:pt x="0" y="81"/>
                            <a:pt x="0" y="81"/>
                            <a:pt x="0" y="81"/>
                          </a:cubicBezTo>
                          <a:cubicBezTo>
                            <a:pt x="0" y="36"/>
                            <a:pt x="28" y="0"/>
                            <a:pt x="63" y="0"/>
                          </a:cubicBezTo>
                          <a:cubicBezTo>
                            <a:pt x="98" y="0"/>
                            <a:pt x="127" y="36"/>
                            <a:pt x="127" y="81"/>
                          </a:cubicBezTo>
                        </a:path>
                      </a:pathLst>
                    </a:custGeom>
                    <a:gradFill flip="none" rotWithShape="1">
                      <a:gsLst>
                        <a:gs pos="0">
                          <a:srgbClr val="FFFFFF">
                            <a:shade val="30000"/>
                            <a:satMod val="115000"/>
                          </a:srgbClr>
                        </a:gs>
                        <a:gs pos="50000">
                          <a:srgbClr val="FFFFFF">
                            <a:shade val="67500"/>
                            <a:satMod val="115000"/>
                          </a:srgbClr>
                        </a:gs>
                        <a:gs pos="100000">
                          <a:srgbClr val="FFFFFF">
                            <a:shade val="100000"/>
                            <a:satMod val="115000"/>
                          </a:srgbClr>
                        </a:gs>
                      </a:gsLst>
                      <a:lin ang="10800000" scaled="1"/>
                    </a:gradFill>
                    <a:ln>
                      <a:noFill/>
                    </a:ln>
                  </p:spPr>
                  <p:txBody>
                    <a:bodyPr vert="horz" wrap="square" lIns="69596" tIns="34798" rIns="69596" bIns="34798" numCol="1" anchor="t" anchorCtr="0" compatLnSpc="1">
                      <a:prstTxWarp prst="textNoShape">
                        <a:avLst/>
                      </a:prstTxWarp>
                    </a:bodyPr>
                    <a:lstStyle/>
                    <a:p>
                      <a:endParaRPr lang="zh-CN" altLang="en-US" sz="1600">
                        <a:cs typeface="+mn-ea"/>
                      </a:endParaRPr>
                    </a:p>
                  </p:txBody>
                </p:sp>
              </p:grpSp>
            </p:grpSp>
          </p:grpSp>
          <p:grpSp>
            <p:nvGrpSpPr>
              <p:cNvPr id="73" name="组合 72"/>
              <p:cNvGrpSpPr/>
              <p:nvPr/>
            </p:nvGrpSpPr>
            <p:grpSpPr>
              <a:xfrm>
                <a:off x="1675055" y="1542989"/>
                <a:ext cx="808713" cy="1814003"/>
                <a:chOff x="1315015" y="908720"/>
                <a:chExt cx="808713" cy="1814003"/>
              </a:xfrm>
            </p:grpSpPr>
            <p:sp>
              <p:nvSpPr>
                <p:cNvPr id="74" name="椭圆 73"/>
                <p:cNvSpPr/>
                <p:nvPr/>
              </p:nvSpPr>
              <p:spPr>
                <a:xfrm>
                  <a:off x="1763688" y="908720"/>
                  <a:ext cx="360040" cy="1814003"/>
                </a:xfrm>
                <a:prstGeom prst="ellipse">
                  <a:avLst/>
                </a:prstGeom>
                <a:gradFill flip="none" rotWithShape="1">
                  <a:gsLst>
                    <a:gs pos="0">
                      <a:schemeClr val="bg1">
                        <a:lumMod val="49000"/>
                        <a:alpha val="97000"/>
                      </a:schemeClr>
                    </a:gs>
                    <a:gs pos="100000">
                      <a:schemeClr val="bg1">
                        <a:alpha val="0"/>
                      </a:schemeClr>
                    </a:gs>
                  </a:gsLst>
                  <a:path path="shap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cs typeface="+mn-ea"/>
                  </a:endParaRPr>
                </a:p>
              </p:txBody>
            </p:sp>
            <p:sp useBgFill="1">
              <p:nvSpPr>
                <p:cNvPr id="75" name="矩形 74"/>
                <p:cNvSpPr/>
                <p:nvPr/>
              </p:nvSpPr>
              <p:spPr>
                <a:xfrm>
                  <a:off x="1315015" y="1048728"/>
                  <a:ext cx="648072" cy="15994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cs typeface="+mn-ea"/>
                  </a:endParaRPr>
                </a:p>
              </p:txBody>
            </p:sp>
          </p:grpSp>
        </p:grpSp>
        <p:sp>
          <p:nvSpPr>
            <p:cNvPr id="65" name="TextBox 144"/>
            <p:cNvSpPr txBox="1"/>
            <p:nvPr/>
          </p:nvSpPr>
          <p:spPr>
            <a:xfrm>
              <a:off x="5328353" y="3870485"/>
              <a:ext cx="2694445" cy="295489"/>
            </a:xfrm>
            <a:prstGeom prst="rect">
              <a:avLst/>
            </a:prstGeom>
            <a:noFill/>
            <a:ln cmpd="dbl">
              <a:noFill/>
              <a:prstDash val="lgDash"/>
            </a:ln>
          </p:spPr>
          <p:txBody>
            <a:bodyPr wrap="square" rtlCol="0">
              <a:spAutoFit/>
            </a:bodyPr>
            <a:lstStyle/>
            <a:p>
              <a:pPr>
                <a:lnSpc>
                  <a:spcPct val="150000"/>
                </a:lnSpc>
              </a:pPr>
              <a:r>
                <a:rPr lang="zh-CN" altLang="en-US" sz="1000" dirty="0">
                  <a:solidFill>
                    <a:schemeClr val="tx1">
                      <a:lumMod val="50000"/>
                      <a:lumOff val="50000"/>
                    </a:schemeClr>
                  </a:solidFill>
                  <a:latin typeface="+mn-ea"/>
                  <a:cs typeface="+mn-ea"/>
                </a:rPr>
                <a:t>川北中学、三台一中、盐亭中学</a:t>
              </a:r>
              <a:r>
                <a:rPr lang="en-US" altLang="zh-CN" sz="1000" dirty="0">
                  <a:solidFill>
                    <a:schemeClr val="tx1">
                      <a:lumMod val="50000"/>
                      <a:lumOff val="50000"/>
                    </a:schemeClr>
                  </a:solidFill>
                  <a:latin typeface="+mn-ea"/>
                  <a:cs typeface="+mn-ea"/>
                </a:rPr>
                <a:t>…</a:t>
              </a:r>
              <a:endParaRPr lang="zh-CN" altLang="en-US" sz="1000" dirty="0">
                <a:solidFill>
                  <a:schemeClr val="tx1">
                    <a:lumMod val="50000"/>
                    <a:lumOff val="50000"/>
                  </a:schemeClr>
                </a:solidFill>
                <a:latin typeface="+mn-ea"/>
                <a:cs typeface="+mn-ea"/>
              </a:endParaRPr>
            </a:p>
          </p:txBody>
        </p:sp>
        <p:sp>
          <p:nvSpPr>
            <p:cNvPr id="190" name="TextBox 149"/>
            <p:cNvSpPr txBox="1"/>
            <p:nvPr/>
          </p:nvSpPr>
          <p:spPr>
            <a:xfrm>
              <a:off x="3278327" y="4040869"/>
              <a:ext cx="883276" cy="368722"/>
            </a:xfrm>
            <a:prstGeom prst="rect">
              <a:avLst/>
            </a:prstGeom>
            <a:noFill/>
          </p:spPr>
          <p:txBody>
            <a:bodyPr wrap="none" rtlCol="0">
              <a:spAutoFit/>
            </a:bodyPr>
            <a:lstStyle/>
            <a:p>
              <a:r>
                <a:rPr lang="zh-CN" altLang="en-US" dirty="0">
                  <a:solidFill>
                    <a:schemeClr val="bg1"/>
                  </a:solidFill>
                  <a:latin typeface="+mn-ea"/>
                  <a:cs typeface="+mn-ea"/>
                </a:rPr>
                <a:t>第四批次</a:t>
              </a:r>
            </a:p>
          </p:txBody>
        </p:sp>
      </p:grpSp>
      <p:grpSp>
        <p:nvGrpSpPr>
          <p:cNvPr id="7" name="组合 6"/>
          <p:cNvGrpSpPr/>
          <p:nvPr/>
        </p:nvGrpSpPr>
        <p:grpSpPr>
          <a:xfrm>
            <a:off x="1329450" y="2060849"/>
            <a:ext cx="2371127" cy="2957601"/>
            <a:chOff x="1020152" y="1318242"/>
            <a:chExt cx="1820571" cy="2251063"/>
          </a:xfrm>
        </p:grpSpPr>
        <p:sp>
          <p:nvSpPr>
            <p:cNvPr id="186" name="TextBox 145"/>
            <p:cNvSpPr txBox="1"/>
            <p:nvPr/>
          </p:nvSpPr>
          <p:spPr>
            <a:xfrm>
              <a:off x="1020152" y="1955063"/>
              <a:ext cx="1820571" cy="1614242"/>
            </a:xfrm>
            <a:prstGeom prst="rect">
              <a:avLst/>
            </a:prstGeom>
            <a:noFill/>
            <a:ln cmpd="dbl">
              <a:noFill/>
              <a:prstDash val="lgDash"/>
            </a:ln>
          </p:spPr>
          <p:txBody>
            <a:bodyPr wrap="square" rtlCol="0">
              <a:spAutoFit/>
            </a:bodyPr>
            <a:lstStyle/>
            <a:p>
              <a:pPr>
                <a:lnSpc>
                  <a:spcPct val="150000"/>
                </a:lnSpc>
              </a:pPr>
              <a:r>
                <a:rPr lang="zh-CN" altLang="en-US" dirty="0">
                  <a:solidFill>
                    <a:schemeClr val="tx1">
                      <a:lumMod val="50000"/>
                      <a:lumOff val="50000"/>
                    </a:schemeClr>
                  </a:solidFill>
                </a:rPr>
                <a:t>普通高中资源分为五个批次，每个批次只能选</a:t>
              </a:r>
              <a:r>
                <a:rPr lang="en-US" altLang="zh-CN" dirty="0">
                  <a:solidFill>
                    <a:schemeClr val="tx1">
                      <a:lumMod val="50000"/>
                      <a:lumOff val="50000"/>
                    </a:schemeClr>
                  </a:solidFill>
                </a:rPr>
                <a:t>1</a:t>
              </a:r>
              <a:r>
                <a:rPr lang="zh-CN" altLang="en-US" dirty="0">
                  <a:solidFill>
                    <a:schemeClr val="tx1">
                      <a:lumMod val="50000"/>
                      <a:lumOff val="50000"/>
                    </a:schemeClr>
                  </a:solidFill>
                </a:rPr>
                <a:t>所学校填报，包含民办学校最多可填报</a:t>
              </a:r>
              <a:r>
                <a:rPr lang="en-US" altLang="zh-CN" dirty="0">
                  <a:solidFill>
                    <a:schemeClr val="tx1">
                      <a:lumMod val="50000"/>
                      <a:lumOff val="50000"/>
                    </a:schemeClr>
                  </a:solidFill>
                </a:rPr>
                <a:t>5</a:t>
              </a:r>
              <a:r>
                <a:rPr lang="zh-CN" altLang="en-US" dirty="0">
                  <a:solidFill>
                    <a:schemeClr val="tx1">
                      <a:lumMod val="50000"/>
                      <a:lumOff val="50000"/>
                    </a:schemeClr>
                  </a:solidFill>
                </a:rPr>
                <a:t>个志愿。</a:t>
              </a:r>
              <a:endParaRPr lang="zh-CN" altLang="en-US" dirty="0">
                <a:solidFill>
                  <a:schemeClr val="tx1">
                    <a:lumMod val="50000"/>
                    <a:lumOff val="50000"/>
                  </a:schemeClr>
                </a:solidFill>
                <a:latin typeface="+mn-ea"/>
                <a:cs typeface="+mn-ea"/>
              </a:endParaRPr>
            </a:p>
          </p:txBody>
        </p:sp>
        <p:cxnSp>
          <p:nvCxnSpPr>
            <p:cNvPr id="191" name="直接连接符 190"/>
            <p:cNvCxnSpPr/>
            <p:nvPr/>
          </p:nvCxnSpPr>
          <p:spPr>
            <a:xfrm>
              <a:off x="1068977" y="1756690"/>
              <a:ext cx="1456457" cy="0"/>
            </a:xfrm>
            <a:prstGeom prst="line">
              <a:avLst/>
            </a:prstGeom>
            <a:ln w="28575" cmpd="thickThin">
              <a:solidFill>
                <a:schemeClr val="tx1">
                  <a:lumMod val="75000"/>
                  <a:lumOff val="25000"/>
                </a:schemeClr>
              </a:solidFill>
              <a:prstDash val="dashDot"/>
            </a:ln>
          </p:spPr>
          <p:style>
            <a:lnRef idx="1">
              <a:schemeClr val="accent1"/>
            </a:lnRef>
            <a:fillRef idx="0">
              <a:schemeClr val="accent1"/>
            </a:fillRef>
            <a:effectRef idx="0">
              <a:schemeClr val="accent1"/>
            </a:effectRef>
            <a:fontRef idx="minor">
              <a:schemeClr val="tx1"/>
            </a:fontRef>
          </p:style>
        </p:cxnSp>
        <p:sp>
          <p:nvSpPr>
            <p:cNvPr id="192" name="TextBox 34"/>
            <p:cNvSpPr txBox="1"/>
            <p:nvPr/>
          </p:nvSpPr>
          <p:spPr>
            <a:xfrm>
              <a:off x="1245474" y="1318242"/>
              <a:ext cx="1323355" cy="351378"/>
            </a:xfrm>
            <a:prstGeom prst="rect">
              <a:avLst/>
            </a:prstGeom>
            <a:noFill/>
          </p:spPr>
          <p:txBody>
            <a:bodyPr wrap="none" rtlCol="0">
              <a:spAutoFit/>
            </a:bodyPr>
            <a:lstStyle/>
            <a:p>
              <a:r>
                <a:rPr lang="zh-CN" altLang="en-US" sz="2400" b="1" dirty="0">
                  <a:solidFill>
                    <a:schemeClr val="tx1">
                      <a:lumMod val="75000"/>
                      <a:lumOff val="25000"/>
                    </a:schemeClr>
                  </a:solidFill>
                  <a:latin typeface="+mn-ea"/>
                  <a:cs typeface="+mn-ea"/>
                </a:rPr>
                <a:t>绵阳为例：</a:t>
              </a:r>
            </a:p>
          </p:txBody>
        </p:sp>
      </p:grpSp>
      <p:sp>
        <p:nvSpPr>
          <p:cNvPr id="2" name="标题 1"/>
          <p:cNvSpPr>
            <a:spLocks noGrp="1"/>
          </p:cNvSpPr>
          <p:nvPr>
            <p:ph type="title"/>
          </p:nvPr>
        </p:nvSpPr>
        <p:spPr/>
        <p:txBody>
          <a:bodyPr/>
          <a:lstStyle/>
          <a:p>
            <a:r>
              <a:rPr lang="zh-CN" altLang="en-US" dirty="0"/>
              <a:t>中考改革变化</a:t>
            </a:r>
            <a:r>
              <a:rPr lang="en-US" altLang="zh-CN" dirty="0">
                <a:latin typeface="+mj-ea"/>
              </a:rPr>
              <a:t>——</a:t>
            </a:r>
            <a:r>
              <a:rPr lang="zh-CN" altLang="en-US" dirty="0"/>
              <a:t>志愿填报</a:t>
            </a:r>
            <a:endParaRPr lang="zh-CN" altLang="en-US" dirty="0">
              <a:ea typeface="+mn-ea"/>
              <a:cs typeface="+mn-ea"/>
            </a:endParaRPr>
          </a:p>
        </p:txBody>
      </p:sp>
      <p:grpSp>
        <p:nvGrpSpPr>
          <p:cNvPr id="193" name="组合 192">
            <a:extLst>
              <a:ext uri="{FF2B5EF4-FFF2-40B4-BE49-F238E27FC236}">
                <a16:creationId xmlns:a16="http://schemas.microsoft.com/office/drawing/2014/main" id="{BFA67112-974A-4E86-866E-9F662EAD40AA}"/>
              </a:ext>
            </a:extLst>
          </p:cNvPr>
          <p:cNvGrpSpPr/>
          <p:nvPr/>
        </p:nvGrpSpPr>
        <p:grpSpPr>
          <a:xfrm>
            <a:off x="3479633" y="4897898"/>
            <a:ext cx="7582067" cy="1426784"/>
            <a:chOff x="2671080" y="2496555"/>
            <a:chExt cx="6044295" cy="1424427"/>
          </a:xfrm>
        </p:grpSpPr>
        <p:grpSp>
          <p:nvGrpSpPr>
            <p:cNvPr id="194" name="组合 193">
              <a:extLst>
                <a:ext uri="{FF2B5EF4-FFF2-40B4-BE49-F238E27FC236}">
                  <a16:creationId xmlns:a16="http://schemas.microsoft.com/office/drawing/2014/main" id="{C62F95AE-D8A2-47F1-AE79-BA411E89F9F0}"/>
                </a:ext>
              </a:extLst>
            </p:cNvPr>
            <p:cNvGrpSpPr/>
            <p:nvPr/>
          </p:nvGrpSpPr>
          <p:grpSpPr>
            <a:xfrm>
              <a:off x="2671080" y="2496555"/>
              <a:ext cx="6044295" cy="1424427"/>
              <a:chOff x="1675055" y="1412777"/>
              <a:chExt cx="6624681" cy="2074428"/>
            </a:xfrm>
          </p:grpSpPr>
          <p:sp>
            <p:nvSpPr>
              <p:cNvPr id="197" name="椭圆 196">
                <a:extLst>
                  <a:ext uri="{FF2B5EF4-FFF2-40B4-BE49-F238E27FC236}">
                    <a16:creationId xmlns:a16="http://schemas.microsoft.com/office/drawing/2014/main" id="{47DFC293-2519-49DC-9398-A2AB60DF0282}"/>
                  </a:ext>
                </a:extLst>
              </p:cNvPr>
              <p:cNvSpPr/>
              <p:nvPr/>
            </p:nvSpPr>
            <p:spPr>
              <a:xfrm>
                <a:off x="2683112" y="2765192"/>
                <a:ext cx="5616624" cy="360040"/>
              </a:xfrm>
              <a:prstGeom prst="ellipse">
                <a:avLst/>
              </a:prstGeom>
              <a:gradFill flip="none" rotWithShape="1">
                <a:gsLst>
                  <a:gs pos="0">
                    <a:schemeClr val="tx1">
                      <a:lumMod val="50000"/>
                      <a:lumOff val="50000"/>
                    </a:schemeClr>
                  </a:gs>
                  <a:gs pos="100000">
                    <a:schemeClr val="bg1">
                      <a:alpha val="0"/>
                    </a:schemeClr>
                  </a:gs>
                </a:gsLst>
                <a:path path="shap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cs typeface="+mn-ea"/>
                </a:endParaRPr>
              </a:p>
            </p:txBody>
          </p:sp>
          <p:sp>
            <p:nvSpPr>
              <p:cNvPr id="198" name="Freeform 17">
                <a:extLst>
                  <a:ext uri="{FF2B5EF4-FFF2-40B4-BE49-F238E27FC236}">
                    <a16:creationId xmlns:a16="http://schemas.microsoft.com/office/drawing/2014/main" id="{9AB515D5-D8FE-47B5-8AAB-FA1C63C283F6}"/>
                  </a:ext>
                </a:extLst>
              </p:cNvPr>
              <p:cNvSpPr/>
              <p:nvPr/>
            </p:nvSpPr>
            <p:spPr bwMode="auto">
              <a:xfrm>
                <a:off x="4572000" y="1948052"/>
                <a:ext cx="3024336" cy="986400"/>
              </a:xfrm>
              <a:custGeom>
                <a:avLst/>
                <a:gdLst>
                  <a:gd name="T0" fmla="*/ 0 w 843"/>
                  <a:gd name="T1" fmla="*/ 0 h 171"/>
                  <a:gd name="T2" fmla="*/ 507 w 843"/>
                  <a:gd name="T3" fmla="*/ 0 h 171"/>
                  <a:gd name="T4" fmla="*/ 761 w 843"/>
                  <a:gd name="T5" fmla="*/ 0 h 171"/>
                  <a:gd name="T6" fmla="*/ 824 w 843"/>
                  <a:gd name="T7" fmla="*/ 0 h 171"/>
                  <a:gd name="T8" fmla="*/ 838 w 843"/>
                  <a:gd name="T9" fmla="*/ 6 h 171"/>
                  <a:gd name="T10" fmla="*/ 842 w 843"/>
                  <a:gd name="T11" fmla="*/ 14 h 171"/>
                  <a:gd name="T12" fmla="*/ 842 w 843"/>
                  <a:gd name="T13" fmla="*/ 22 h 171"/>
                  <a:gd name="T14" fmla="*/ 842 w 843"/>
                  <a:gd name="T15" fmla="*/ 53 h 171"/>
                  <a:gd name="T16" fmla="*/ 842 w 843"/>
                  <a:gd name="T17" fmla="*/ 117 h 171"/>
                  <a:gd name="T18" fmla="*/ 842 w 843"/>
                  <a:gd name="T19" fmla="*/ 148 h 171"/>
                  <a:gd name="T20" fmla="*/ 842 w 843"/>
                  <a:gd name="T21" fmla="*/ 156 h 171"/>
                  <a:gd name="T22" fmla="*/ 839 w 843"/>
                  <a:gd name="T23" fmla="*/ 164 h 171"/>
                  <a:gd name="T24" fmla="*/ 824 w 843"/>
                  <a:gd name="T25" fmla="*/ 170 h 171"/>
                  <a:gd name="T26" fmla="*/ 838 w 843"/>
                  <a:gd name="T27" fmla="*/ 163 h 171"/>
                  <a:gd name="T28" fmla="*/ 841 w 843"/>
                  <a:gd name="T29" fmla="*/ 156 h 171"/>
                  <a:gd name="T30" fmla="*/ 841 w 843"/>
                  <a:gd name="T31" fmla="*/ 148 h 171"/>
                  <a:gd name="T32" fmla="*/ 841 w 843"/>
                  <a:gd name="T33" fmla="*/ 117 h 171"/>
                  <a:gd name="T34" fmla="*/ 841 w 843"/>
                  <a:gd name="T35" fmla="*/ 53 h 171"/>
                  <a:gd name="T36" fmla="*/ 841 w 843"/>
                  <a:gd name="T37" fmla="*/ 22 h 171"/>
                  <a:gd name="T38" fmla="*/ 841 w 843"/>
                  <a:gd name="T39" fmla="*/ 14 h 171"/>
                  <a:gd name="T40" fmla="*/ 837 w 843"/>
                  <a:gd name="T41" fmla="*/ 7 h 171"/>
                  <a:gd name="T42" fmla="*/ 824 w 843"/>
                  <a:gd name="T43" fmla="*/ 1 h 171"/>
                  <a:gd name="T44" fmla="*/ 761 w 843"/>
                  <a:gd name="T45" fmla="*/ 1 h 171"/>
                  <a:gd name="T46" fmla="*/ 507 w 843"/>
                  <a:gd name="T47" fmla="*/ 1 h 171"/>
                  <a:gd name="T48" fmla="*/ 0 w 843"/>
                  <a:gd name="T49" fmla="*/ 1 h 171"/>
                  <a:gd name="T50" fmla="*/ 0 w 843"/>
                  <a:gd name="T51"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43" h="171">
                    <a:moveTo>
                      <a:pt x="0" y="0"/>
                    </a:moveTo>
                    <a:cubicBezTo>
                      <a:pt x="507" y="0"/>
                      <a:pt x="507" y="0"/>
                      <a:pt x="507" y="0"/>
                    </a:cubicBezTo>
                    <a:cubicBezTo>
                      <a:pt x="761" y="0"/>
                      <a:pt x="761" y="0"/>
                      <a:pt x="761" y="0"/>
                    </a:cubicBezTo>
                    <a:cubicBezTo>
                      <a:pt x="824" y="0"/>
                      <a:pt x="824" y="0"/>
                      <a:pt x="824" y="0"/>
                    </a:cubicBezTo>
                    <a:cubicBezTo>
                      <a:pt x="829" y="0"/>
                      <a:pt x="835" y="2"/>
                      <a:pt x="838" y="6"/>
                    </a:cubicBezTo>
                    <a:cubicBezTo>
                      <a:pt x="840" y="9"/>
                      <a:pt x="841" y="11"/>
                      <a:pt x="842" y="14"/>
                    </a:cubicBezTo>
                    <a:cubicBezTo>
                      <a:pt x="843" y="16"/>
                      <a:pt x="842" y="19"/>
                      <a:pt x="842" y="22"/>
                    </a:cubicBezTo>
                    <a:cubicBezTo>
                      <a:pt x="842" y="53"/>
                      <a:pt x="842" y="53"/>
                      <a:pt x="842" y="53"/>
                    </a:cubicBezTo>
                    <a:cubicBezTo>
                      <a:pt x="842" y="117"/>
                      <a:pt x="842" y="117"/>
                      <a:pt x="842" y="117"/>
                    </a:cubicBezTo>
                    <a:cubicBezTo>
                      <a:pt x="842" y="148"/>
                      <a:pt x="842" y="148"/>
                      <a:pt x="842" y="148"/>
                    </a:cubicBezTo>
                    <a:cubicBezTo>
                      <a:pt x="842" y="151"/>
                      <a:pt x="843" y="154"/>
                      <a:pt x="842" y="156"/>
                    </a:cubicBezTo>
                    <a:cubicBezTo>
                      <a:pt x="841" y="159"/>
                      <a:pt x="840" y="162"/>
                      <a:pt x="839" y="164"/>
                    </a:cubicBezTo>
                    <a:cubicBezTo>
                      <a:pt x="835" y="168"/>
                      <a:pt x="830" y="171"/>
                      <a:pt x="824" y="170"/>
                    </a:cubicBezTo>
                    <a:cubicBezTo>
                      <a:pt x="830" y="170"/>
                      <a:pt x="835" y="167"/>
                      <a:pt x="838" y="163"/>
                    </a:cubicBezTo>
                    <a:cubicBezTo>
                      <a:pt x="839" y="161"/>
                      <a:pt x="840" y="159"/>
                      <a:pt x="841" y="156"/>
                    </a:cubicBezTo>
                    <a:cubicBezTo>
                      <a:pt x="842" y="154"/>
                      <a:pt x="841" y="151"/>
                      <a:pt x="841" y="148"/>
                    </a:cubicBezTo>
                    <a:cubicBezTo>
                      <a:pt x="841" y="117"/>
                      <a:pt x="841" y="117"/>
                      <a:pt x="841" y="117"/>
                    </a:cubicBezTo>
                    <a:cubicBezTo>
                      <a:pt x="841" y="53"/>
                      <a:pt x="841" y="53"/>
                      <a:pt x="841" y="53"/>
                    </a:cubicBezTo>
                    <a:cubicBezTo>
                      <a:pt x="841" y="22"/>
                      <a:pt x="841" y="22"/>
                      <a:pt x="841" y="22"/>
                    </a:cubicBezTo>
                    <a:cubicBezTo>
                      <a:pt x="841" y="19"/>
                      <a:pt x="842" y="16"/>
                      <a:pt x="841" y="14"/>
                    </a:cubicBezTo>
                    <a:cubicBezTo>
                      <a:pt x="840" y="11"/>
                      <a:pt x="839" y="9"/>
                      <a:pt x="837" y="7"/>
                    </a:cubicBezTo>
                    <a:cubicBezTo>
                      <a:pt x="834" y="3"/>
                      <a:pt x="829" y="1"/>
                      <a:pt x="824" y="1"/>
                    </a:cubicBezTo>
                    <a:cubicBezTo>
                      <a:pt x="761" y="1"/>
                      <a:pt x="761" y="1"/>
                      <a:pt x="761" y="1"/>
                    </a:cubicBezTo>
                    <a:cubicBezTo>
                      <a:pt x="507" y="1"/>
                      <a:pt x="507" y="1"/>
                      <a:pt x="507" y="1"/>
                    </a:cubicBezTo>
                    <a:cubicBezTo>
                      <a:pt x="0" y="1"/>
                      <a:pt x="0" y="1"/>
                      <a:pt x="0" y="1"/>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596" tIns="34798" rIns="69596" bIns="34798" numCol="1" anchor="t" anchorCtr="0" compatLnSpc="1">
                <a:prstTxWarp prst="textNoShape">
                  <a:avLst/>
                </a:prstTxWarp>
              </a:bodyPr>
              <a:lstStyle/>
              <a:p>
                <a:endParaRPr lang="zh-CN" altLang="en-US" sz="1600">
                  <a:cs typeface="+mn-ea"/>
                </a:endParaRPr>
              </a:p>
            </p:txBody>
          </p:sp>
          <p:grpSp>
            <p:nvGrpSpPr>
              <p:cNvPr id="199" name="组合 198">
                <a:extLst>
                  <a:ext uri="{FF2B5EF4-FFF2-40B4-BE49-F238E27FC236}">
                    <a16:creationId xmlns:a16="http://schemas.microsoft.com/office/drawing/2014/main" id="{367D2521-7A48-4292-836F-289CEFC14C61}"/>
                  </a:ext>
                </a:extLst>
              </p:cNvPr>
              <p:cNvGrpSpPr/>
              <p:nvPr/>
            </p:nvGrpSpPr>
            <p:grpSpPr>
              <a:xfrm>
                <a:off x="2327560" y="1956790"/>
                <a:ext cx="5268776" cy="986400"/>
                <a:chOff x="2327560" y="1340768"/>
                <a:chExt cx="5268776" cy="986400"/>
              </a:xfrm>
              <a:effectLst>
                <a:outerShdw blurRad="50800" dist="38100" dir="5400000" algn="t" rotWithShape="0">
                  <a:prstClr val="black">
                    <a:alpha val="40000"/>
                  </a:prstClr>
                </a:outerShdw>
              </a:effectLst>
            </p:grpSpPr>
            <p:sp>
              <p:nvSpPr>
                <p:cNvPr id="203" name="Freeform 12">
                  <a:extLst>
                    <a:ext uri="{FF2B5EF4-FFF2-40B4-BE49-F238E27FC236}">
                      <a16:creationId xmlns:a16="http://schemas.microsoft.com/office/drawing/2014/main" id="{24E3AAB3-8085-43D6-AE05-F04B94431319}"/>
                    </a:ext>
                  </a:extLst>
                </p:cNvPr>
                <p:cNvSpPr/>
                <p:nvPr/>
              </p:nvSpPr>
              <p:spPr bwMode="auto">
                <a:xfrm>
                  <a:off x="4572000" y="1340768"/>
                  <a:ext cx="3024336" cy="984526"/>
                </a:xfrm>
                <a:custGeom>
                  <a:avLst/>
                  <a:gdLst>
                    <a:gd name="T0" fmla="*/ 469 w 487"/>
                    <a:gd name="T1" fmla="*/ 0 h 170"/>
                    <a:gd name="T2" fmla="*/ 0 w 487"/>
                    <a:gd name="T3" fmla="*/ 0 h 170"/>
                    <a:gd name="T4" fmla="*/ 0 w 487"/>
                    <a:gd name="T5" fmla="*/ 170 h 170"/>
                    <a:gd name="T6" fmla="*/ 469 w 487"/>
                    <a:gd name="T7" fmla="*/ 170 h 170"/>
                    <a:gd name="T8" fmla="*/ 487 w 487"/>
                    <a:gd name="T9" fmla="*/ 153 h 170"/>
                    <a:gd name="T10" fmla="*/ 487 w 487"/>
                    <a:gd name="T11" fmla="*/ 18 h 170"/>
                    <a:gd name="T12" fmla="*/ 469 w 487"/>
                    <a:gd name="T13" fmla="*/ 0 h 170"/>
                  </a:gdLst>
                  <a:ahLst/>
                  <a:cxnLst>
                    <a:cxn ang="0">
                      <a:pos x="T0" y="T1"/>
                    </a:cxn>
                    <a:cxn ang="0">
                      <a:pos x="T2" y="T3"/>
                    </a:cxn>
                    <a:cxn ang="0">
                      <a:pos x="T4" y="T5"/>
                    </a:cxn>
                    <a:cxn ang="0">
                      <a:pos x="T6" y="T7"/>
                    </a:cxn>
                    <a:cxn ang="0">
                      <a:pos x="T8" y="T9"/>
                    </a:cxn>
                    <a:cxn ang="0">
                      <a:pos x="T10" y="T11"/>
                    </a:cxn>
                    <a:cxn ang="0">
                      <a:pos x="T12" y="T13"/>
                    </a:cxn>
                  </a:cxnLst>
                  <a:rect l="0" t="0" r="r" b="b"/>
                  <a:pathLst>
                    <a:path w="487" h="170">
                      <a:moveTo>
                        <a:pt x="469" y="0"/>
                      </a:moveTo>
                      <a:cubicBezTo>
                        <a:pt x="0" y="0"/>
                        <a:pt x="0" y="0"/>
                        <a:pt x="0" y="0"/>
                      </a:cubicBezTo>
                      <a:cubicBezTo>
                        <a:pt x="0" y="170"/>
                        <a:pt x="0" y="170"/>
                        <a:pt x="0" y="170"/>
                      </a:cubicBezTo>
                      <a:cubicBezTo>
                        <a:pt x="469" y="170"/>
                        <a:pt x="469" y="170"/>
                        <a:pt x="469" y="170"/>
                      </a:cubicBezTo>
                      <a:cubicBezTo>
                        <a:pt x="479" y="170"/>
                        <a:pt x="487" y="162"/>
                        <a:pt x="487" y="153"/>
                      </a:cubicBezTo>
                      <a:cubicBezTo>
                        <a:pt x="487" y="18"/>
                        <a:pt x="487" y="18"/>
                        <a:pt x="487" y="18"/>
                      </a:cubicBezTo>
                      <a:cubicBezTo>
                        <a:pt x="487" y="8"/>
                        <a:pt x="479" y="0"/>
                        <a:pt x="469" y="0"/>
                      </a:cubicBezTo>
                      <a:close/>
                    </a:path>
                  </a:pathLst>
                </a:custGeom>
                <a:gradFill flip="none" rotWithShape="1">
                  <a:gsLst>
                    <a:gs pos="100000">
                      <a:srgbClr val="C6CDD1"/>
                    </a:gs>
                    <a:gs pos="24000">
                      <a:srgbClr val="EAEBEC"/>
                    </a:gs>
                    <a:gs pos="0">
                      <a:schemeClr val="bg1"/>
                    </a:gs>
                  </a:gsLst>
                  <a:lin ang="2700000" scaled="1"/>
                </a:gradFill>
                <a:ln>
                  <a:noFill/>
                </a:ln>
              </p:spPr>
              <p:txBody>
                <a:bodyPr vert="horz" wrap="square" lIns="69596" tIns="34798" rIns="69596" bIns="34798" numCol="1" anchor="t" anchorCtr="0" compatLnSpc="1">
                  <a:prstTxWarp prst="textNoShape">
                    <a:avLst/>
                  </a:prstTxWarp>
                </a:bodyPr>
                <a:lstStyle/>
                <a:p>
                  <a:endParaRPr lang="zh-CN" altLang="en-US" sz="1600">
                    <a:cs typeface="+mn-ea"/>
                  </a:endParaRPr>
                </a:p>
              </p:txBody>
            </p:sp>
            <p:sp>
              <p:nvSpPr>
                <p:cNvPr id="204" name="矩形 203">
                  <a:extLst>
                    <a:ext uri="{FF2B5EF4-FFF2-40B4-BE49-F238E27FC236}">
                      <a16:creationId xmlns:a16="http://schemas.microsoft.com/office/drawing/2014/main" id="{51EEE7C9-39CD-4DF5-86B9-5FCC28243542}"/>
                    </a:ext>
                  </a:extLst>
                </p:cNvPr>
                <p:cNvSpPr>
                  <a:spLocks noChangeAspect="1"/>
                </p:cNvSpPr>
                <p:nvPr/>
              </p:nvSpPr>
              <p:spPr>
                <a:xfrm>
                  <a:off x="2327560" y="1340768"/>
                  <a:ext cx="2244440" cy="986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cs typeface="+mn-ea"/>
                  </a:endParaRPr>
                </a:p>
              </p:txBody>
            </p:sp>
            <p:grpSp>
              <p:nvGrpSpPr>
                <p:cNvPr id="205" name="组合 204">
                  <a:extLst>
                    <a:ext uri="{FF2B5EF4-FFF2-40B4-BE49-F238E27FC236}">
                      <a16:creationId xmlns:a16="http://schemas.microsoft.com/office/drawing/2014/main" id="{75DB463A-8212-4FF7-BB03-5C753A353459}"/>
                    </a:ext>
                  </a:extLst>
                </p:cNvPr>
                <p:cNvGrpSpPr/>
                <p:nvPr/>
              </p:nvGrpSpPr>
              <p:grpSpPr>
                <a:xfrm>
                  <a:off x="4535424" y="1340768"/>
                  <a:ext cx="72008" cy="986400"/>
                  <a:chOff x="1043608" y="764705"/>
                  <a:chExt cx="72008" cy="1202515"/>
                </a:xfrm>
              </p:grpSpPr>
              <p:grpSp>
                <p:nvGrpSpPr>
                  <p:cNvPr id="206" name="组合 205">
                    <a:extLst>
                      <a:ext uri="{FF2B5EF4-FFF2-40B4-BE49-F238E27FC236}">
                        <a16:creationId xmlns:a16="http://schemas.microsoft.com/office/drawing/2014/main" id="{F747D102-C349-4D98-BD4D-8E6EC7702873}"/>
                      </a:ext>
                    </a:extLst>
                  </p:cNvPr>
                  <p:cNvGrpSpPr/>
                  <p:nvPr/>
                </p:nvGrpSpPr>
                <p:grpSpPr>
                  <a:xfrm>
                    <a:off x="1043608" y="1471273"/>
                    <a:ext cx="72008" cy="260425"/>
                    <a:chOff x="6658297" y="2006204"/>
                    <a:chExt cx="990748" cy="3583036"/>
                  </a:xfrm>
                </p:grpSpPr>
                <p:sp>
                  <p:nvSpPr>
                    <p:cNvPr id="223" name="椭圆 222">
                      <a:extLst>
                        <a:ext uri="{FF2B5EF4-FFF2-40B4-BE49-F238E27FC236}">
                          <a16:creationId xmlns:a16="http://schemas.microsoft.com/office/drawing/2014/main" id="{B7EC22A4-868D-43AB-B736-70B22E548AC4}"/>
                        </a:ext>
                      </a:extLst>
                    </p:cNvPr>
                    <p:cNvSpPr/>
                    <p:nvPr/>
                  </p:nvSpPr>
                  <p:spPr>
                    <a:xfrm>
                      <a:off x="6658297" y="2006204"/>
                      <a:ext cx="990748" cy="990748"/>
                    </a:xfrm>
                    <a:prstGeom prst="ellipse">
                      <a:avLst/>
                    </a:prstGeom>
                    <a:gradFill flip="none" rotWithShape="1">
                      <a:gsLst>
                        <a:gs pos="0">
                          <a:schemeClr val="tx1">
                            <a:lumMod val="50000"/>
                            <a:lumOff val="50000"/>
                          </a:schemeClr>
                        </a:gs>
                        <a:gs pos="70000">
                          <a:srgbClr val="F9F9F9">
                            <a:alpha val="0"/>
                          </a:srgbClr>
                        </a:gs>
                        <a:gs pos="100000">
                          <a:schemeClr val="bg1">
                            <a:alpha val="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cs typeface="+mn-ea"/>
                      </a:endParaRPr>
                    </a:p>
                  </p:txBody>
                </p:sp>
                <p:sp>
                  <p:nvSpPr>
                    <p:cNvPr id="224" name="椭圆 223">
                      <a:extLst>
                        <a:ext uri="{FF2B5EF4-FFF2-40B4-BE49-F238E27FC236}">
                          <a16:creationId xmlns:a16="http://schemas.microsoft.com/office/drawing/2014/main" id="{579E068B-F55C-4B3C-8A68-D7F0B08300D2}"/>
                        </a:ext>
                      </a:extLst>
                    </p:cNvPr>
                    <p:cNvSpPr/>
                    <p:nvPr/>
                  </p:nvSpPr>
                  <p:spPr>
                    <a:xfrm>
                      <a:off x="6658297" y="4598492"/>
                      <a:ext cx="990748" cy="990748"/>
                    </a:xfrm>
                    <a:prstGeom prst="ellipse">
                      <a:avLst/>
                    </a:prstGeom>
                    <a:gradFill flip="none" rotWithShape="1">
                      <a:gsLst>
                        <a:gs pos="0">
                          <a:schemeClr val="tx1">
                            <a:lumMod val="50000"/>
                            <a:lumOff val="50000"/>
                          </a:schemeClr>
                        </a:gs>
                        <a:gs pos="70000">
                          <a:srgbClr val="F9F9F9">
                            <a:alpha val="0"/>
                          </a:srgbClr>
                        </a:gs>
                        <a:gs pos="100000">
                          <a:schemeClr val="bg1">
                            <a:alpha val="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cs typeface="+mn-ea"/>
                      </a:endParaRPr>
                    </a:p>
                  </p:txBody>
                </p:sp>
                <p:sp>
                  <p:nvSpPr>
                    <p:cNvPr id="225" name="Freeform 6">
                      <a:extLst>
                        <a:ext uri="{FF2B5EF4-FFF2-40B4-BE49-F238E27FC236}">
                          <a16:creationId xmlns:a16="http://schemas.microsoft.com/office/drawing/2014/main" id="{75C6280A-8F6C-46A0-A208-56BEFAC41A45}"/>
                        </a:ext>
                      </a:extLst>
                    </p:cNvPr>
                    <p:cNvSpPr/>
                    <p:nvPr/>
                  </p:nvSpPr>
                  <p:spPr bwMode="auto">
                    <a:xfrm>
                      <a:off x="6915546" y="2348880"/>
                      <a:ext cx="476250" cy="2890837"/>
                    </a:xfrm>
                    <a:custGeom>
                      <a:avLst/>
                      <a:gdLst>
                        <a:gd name="T0" fmla="*/ 127 w 127"/>
                        <a:gd name="T1" fmla="*/ 81 h 771"/>
                        <a:gd name="T2" fmla="*/ 127 w 127"/>
                        <a:gd name="T3" fmla="*/ 690 h 771"/>
                        <a:gd name="T4" fmla="*/ 63 w 127"/>
                        <a:gd name="T5" fmla="*/ 771 h 771"/>
                        <a:gd name="T6" fmla="*/ 0 w 127"/>
                        <a:gd name="T7" fmla="*/ 690 h 771"/>
                        <a:gd name="T8" fmla="*/ 0 w 127"/>
                        <a:gd name="T9" fmla="*/ 81 h 771"/>
                        <a:gd name="T10" fmla="*/ 63 w 127"/>
                        <a:gd name="T11" fmla="*/ 0 h 771"/>
                        <a:gd name="T12" fmla="*/ 127 w 127"/>
                        <a:gd name="T13" fmla="*/ 81 h 771"/>
                      </a:gdLst>
                      <a:ahLst/>
                      <a:cxnLst>
                        <a:cxn ang="0">
                          <a:pos x="T0" y="T1"/>
                        </a:cxn>
                        <a:cxn ang="0">
                          <a:pos x="T2" y="T3"/>
                        </a:cxn>
                        <a:cxn ang="0">
                          <a:pos x="T4" y="T5"/>
                        </a:cxn>
                        <a:cxn ang="0">
                          <a:pos x="T6" y="T7"/>
                        </a:cxn>
                        <a:cxn ang="0">
                          <a:pos x="T8" y="T9"/>
                        </a:cxn>
                        <a:cxn ang="0">
                          <a:pos x="T10" y="T11"/>
                        </a:cxn>
                        <a:cxn ang="0">
                          <a:pos x="T12" y="T13"/>
                        </a:cxn>
                      </a:cxnLst>
                      <a:rect l="0" t="0" r="r" b="b"/>
                      <a:pathLst>
                        <a:path w="127" h="771">
                          <a:moveTo>
                            <a:pt x="127" y="81"/>
                          </a:moveTo>
                          <a:cubicBezTo>
                            <a:pt x="127" y="690"/>
                            <a:pt x="127" y="690"/>
                            <a:pt x="127" y="690"/>
                          </a:cubicBezTo>
                          <a:cubicBezTo>
                            <a:pt x="127" y="735"/>
                            <a:pt x="98" y="771"/>
                            <a:pt x="63" y="771"/>
                          </a:cubicBezTo>
                          <a:cubicBezTo>
                            <a:pt x="28" y="771"/>
                            <a:pt x="0" y="735"/>
                            <a:pt x="0" y="690"/>
                          </a:cubicBezTo>
                          <a:cubicBezTo>
                            <a:pt x="0" y="81"/>
                            <a:pt x="0" y="81"/>
                            <a:pt x="0" y="81"/>
                          </a:cubicBezTo>
                          <a:cubicBezTo>
                            <a:pt x="0" y="36"/>
                            <a:pt x="28" y="0"/>
                            <a:pt x="63" y="0"/>
                          </a:cubicBezTo>
                          <a:cubicBezTo>
                            <a:pt x="98" y="0"/>
                            <a:pt x="127" y="36"/>
                            <a:pt x="127" y="81"/>
                          </a:cubicBezTo>
                        </a:path>
                      </a:pathLst>
                    </a:custGeom>
                    <a:gradFill flip="none" rotWithShape="1">
                      <a:gsLst>
                        <a:gs pos="0">
                          <a:srgbClr val="FFFFFF">
                            <a:shade val="30000"/>
                            <a:satMod val="115000"/>
                          </a:srgbClr>
                        </a:gs>
                        <a:gs pos="50000">
                          <a:srgbClr val="FFFFFF">
                            <a:shade val="67500"/>
                            <a:satMod val="115000"/>
                          </a:srgbClr>
                        </a:gs>
                        <a:gs pos="100000">
                          <a:srgbClr val="FFFFFF">
                            <a:shade val="100000"/>
                            <a:satMod val="115000"/>
                          </a:srgbClr>
                        </a:gs>
                      </a:gsLst>
                      <a:lin ang="10800000" scaled="1"/>
                    </a:gradFill>
                    <a:ln>
                      <a:noFill/>
                    </a:ln>
                  </p:spPr>
                  <p:txBody>
                    <a:bodyPr vert="horz" wrap="square" lIns="69596" tIns="34798" rIns="69596" bIns="34798" numCol="1" anchor="t" anchorCtr="0" compatLnSpc="1">
                      <a:prstTxWarp prst="textNoShape">
                        <a:avLst/>
                      </a:prstTxWarp>
                    </a:bodyPr>
                    <a:lstStyle/>
                    <a:p>
                      <a:endParaRPr lang="zh-CN" altLang="en-US" sz="1600">
                        <a:cs typeface="+mn-ea"/>
                      </a:endParaRPr>
                    </a:p>
                  </p:txBody>
                </p:sp>
              </p:grpSp>
              <p:grpSp>
                <p:nvGrpSpPr>
                  <p:cNvPr id="207" name="组合 206">
                    <a:extLst>
                      <a:ext uri="{FF2B5EF4-FFF2-40B4-BE49-F238E27FC236}">
                        <a16:creationId xmlns:a16="http://schemas.microsoft.com/office/drawing/2014/main" id="{AAA8A9F5-C878-4124-B72F-28487F7DC37D}"/>
                      </a:ext>
                    </a:extLst>
                  </p:cNvPr>
                  <p:cNvGrpSpPr/>
                  <p:nvPr/>
                </p:nvGrpSpPr>
                <p:grpSpPr>
                  <a:xfrm>
                    <a:off x="1043608" y="1706795"/>
                    <a:ext cx="72008" cy="260425"/>
                    <a:chOff x="6658297" y="2006204"/>
                    <a:chExt cx="990748" cy="3583036"/>
                  </a:xfrm>
                </p:grpSpPr>
                <p:sp>
                  <p:nvSpPr>
                    <p:cNvPr id="220" name="椭圆 219">
                      <a:extLst>
                        <a:ext uri="{FF2B5EF4-FFF2-40B4-BE49-F238E27FC236}">
                          <a16:creationId xmlns:a16="http://schemas.microsoft.com/office/drawing/2014/main" id="{D3F942D5-ACE2-4227-9BA4-58F5EFB57947}"/>
                        </a:ext>
                      </a:extLst>
                    </p:cNvPr>
                    <p:cNvSpPr/>
                    <p:nvPr/>
                  </p:nvSpPr>
                  <p:spPr>
                    <a:xfrm>
                      <a:off x="6658297" y="2006204"/>
                      <a:ext cx="990748" cy="990748"/>
                    </a:xfrm>
                    <a:prstGeom prst="ellipse">
                      <a:avLst/>
                    </a:prstGeom>
                    <a:gradFill flip="none" rotWithShape="1">
                      <a:gsLst>
                        <a:gs pos="0">
                          <a:schemeClr val="tx1">
                            <a:lumMod val="50000"/>
                            <a:lumOff val="50000"/>
                          </a:schemeClr>
                        </a:gs>
                        <a:gs pos="70000">
                          <a:srgbClr val="F9F9F9">
                            <a:alpha val="0"/>
                          </a:srgbClr>
                        </a:gs>
                        <a:gs pos="100000">
                          <a:schemeClr val="bg1">
                            <a:alpha val="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cs typeface="+mn-ea"/>
                      </a:endParaRPr>
                    </a:p>
                  </p:txBody>
                </p:sp>
                <p:sp>
                  <p:nvSpPr>
                    <p:cNvPr id="221" name="椭圆 220">
                      <a:extLst>
                        <a:ext uri="{FF2B5EF4-FFF2-40B4-BE49-F238E27FC236}">
                          <a16:creationId xmlns:a16="http://schemas.microsoft.com/office/drawing/2014/main" id="{C232D38F-6044-4C28-8FA0-AB822D1C79E2}"/>
                        </a:ext>
                      </a:extLst>
                    </p:cNvPr>
                    <p:cNvSpPr/>
                    <p:nvPr/>
                  </p:nvSpPr>
                  <p:spPr>
                    <a:xfrm>
                      <a:off x="6658297" y="4598492"/>
                      <a:ext cx="990748" cy="990748"/>
                    </a:xfrm>
                    <a:prstGeom prst="ellipse">
                      <a:avLst/>
                    </a:prstGeom>
                    <a:gradFill flip="none" rotWithShape="1">
                      <a:gsLst>
                        <a:gs pos="0">
                          <a:schemeClr val="tx1">
                            <a:lumMod val="50000"/>
                            <a:lumOff val="50000"/>
                          </a:schemeClr>
                        </a:gs>
                        <a:gs pos="70000">
                          <a:srgbClr val="F9F9F9">
                            <a:alpha val="0"/>
                          </a:srgbClr>
                        </a:gs>
                        <a:gs pos="100000">
                          <a:schemeClr val="bg1">
                            <a:alpha val="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cs typeface="+mn-ea"/>
                      </a:endParaRPr>
                    </a:p>
                  </p:txBody>
                </p:sp>
                <p:sp>
                  <p:nvSpPr>
                    <p:cNvPr id="222" name="Freeform 6">
                      <a:extLst>
                        <a:ext uri="{FF2B5EF4-FFF2-40B4-BE49-F238E27FC236}">
                          <a16:creationId xmlns:a16="http://schemas.microsoft.com/office/drawing/2014/main" id="{39F1B7A4-57AB-4347-8D44-333FC5FAC625}"/>
                        </a:ext>
                      </a:extLst>
                    </p:cNvPr>
                    <p:cNvSpPr/>
                    <p:nvPr/>
                  </p:nvSpPr>
                  <p:spPr bwMode="auto">
                    <a:xfrm>
                      <a:off x="6915546" y="2348880"/>
                      <a:ext cx="476250" cy="2890837"/>
                    </a:xfrm>
                    <a:custGeom>
                      <a:avLst/>
                      <a:gdLst>
                        <a:gd name="T0" fmla="*/ 127 w 127"/>
                        <a:gd name="T1" fmla="*/ 81 h 771"/>
                        <a:gd name="T2" fmla="*/ 127 w 127"/>
                        <a:gd name="T3" fmla="*/ 690 h 771"/>
                        <a:gd name="T4" fmla="*/ 63 w 127"/>
                        <a:gd name="T5" fmla="*/ 771 h 771"/>
                        <a:gd name="T6" fmla="*/ 0 w 127"/>
                        <a:gd name="T7" fmla="*/ 690 h 771"/>
                        <a:gd name="T8" fmla="*/ 0 w 127"/>
                        <a:gd name="T9" fmla="*/ 81 h 771"/>
                        <a:gd name="T10" fmla="*/ 63 w 127"/>
                        <a:gd name="T11" fmla="*/ 0 h 771"/>
                        <a:gd name="T12" fmla="*/ 127 w 127"/>
                        <a:gd name="T13" fmla="*/ 81 h 771"/>
                      </a:gdLst>
                      <a:ahLst/>
                      <a:cxnLst>
                        <a:cxn ang="0">
                          <a:pos x="T0" y="T1"/>
                        </a:cxn>
                        <a:cxn ang="0">
                          <a:pos x="T2" y="T3"/>
                        </a:cxn>
                        <a:cxn ang="0">
                          <a:pos x="T4" y="T5"/>
                        </a:cxn>
                        <a:cxn ang="0">
                          <a:pos x="T6" y="T7"/>
                        </a:cxn>
                        <a:cxn ang="0">
                          <a:pos x="T8" y="T9"/>
                        </a:cxn>
                        <a:cxn ang="0">
                          <a:pos x="T10" y="T11"/>
                        </a:cxn>
                        <a:cxn ang="0">
                          <a:pos x="T12" y="T13"/>
                        </a:cxn>
                      </a:cxnLst>
                      <a:rect l="0" t="0" r="r" b="b"/>
                      <a:pathLst>
                        <a:path w="127" h="771">
                          <a:moveTo>
                            <a:pt x="127" y="81"/>
                          </a:moveTo>
                          <a:cubicBezTo>
                            <a:pt x="127" y="690"/>
                            <a:pt x="127" y="690"/>
                            <a:pt x="127" y="690"/>
                          </a:cubicBezTo>
                          <a:cubicBezTo>
                            <a:pt x="127" y="735"/>
                            <a:pt x="98" y="771"/>
                            <a:pt x="63" y="771"/>
                          </a:cubicBezTo>
                          <a:cubicBezTo>
                            <a:pt x="28" y="771"/>
                            <a:pt x="0" y="735"/>
                            <a:pt x="0" y="690"/>
                          </a:cubicBezTo>
                          <a:cubicBezTo>
                            <a:pt x="0" y="81"/>
                            <a:pt x="0" y="81"/>
                            <a:pt x="0" y="81"/>
                          </a:cubicBezTo>
                          <a:cubicBezTo>
                            <a:pt x="0" y="36"/>
                            <a:pt x="28" y="0"/>
                            <a:pt x="63" y="0"/>
                          </a:cubicBezTo>
                          <a:cubicBezTo>
                            <a:pt x="98" y="0"/>
                            <a:pt x="127" y="36"/>
                            <a:pt x="127" y="81"/>
                          </a:cubicBezTo>
                        </a:path>
                      </a:pathLst>
                    </a:custGeom>
                    <a:gradFill flip="none" rotWithShape="1">
                      <a:gsLst>
                        <a:gs pos="0">
                          <a:srgbClr val="FFFFFF">
                            <a:shade val="30000"/>
                            <a:satMod val="115000"/>
                          </a:srgbClr>
                        </a:gs>
                        <a:gs pos="50000">
                          <a:srgbClr val="FFFFFF">
                            <a:shade val="67500"/>
                            <a:satMod val="115000"/>
                          </a:srgbClr>
                        </a:gs>
                        <a:gs pos="100000">
                          <a:srgbClr val="FFFFFF">
                            <a:shade val="100000"/>
                            <a:satMod val="115000"/>
                          </a:srgbClr>
                        </a:gs>
                      </a:gsLst>
                      <a:lin ang="10800000" scaled="1"/>
                    </a:gradFill>
                    <a:ln>
                      <a:noFill/>
                    </a:ln>
                  </p:spPr>
                  <p:txBody>
                    <a:bodyPr vert="horz" wrap="square" lIns="69596" tIns="34798" rIns="69596" bIns="34798" numCol="1" anchor="t" anchorCtr="0" compatLnSpc="1">
                      <a:prstTxWarp prst="textNoShape">
                        <a:avLst/>
                      </a:prstTxWarp>
                    </a:bodyPr>
                    <a:lstStyle/>
                    <a:p>
                      <a:endParaRPr lang="zh-CN" altLang="en-US" sz="1600">
                        <a:cs typeface="+mn-ea"/>
                      </a:endParaRPr>
                    </a:p>
                  </p:txBody>
                </p:sp>
              </p:grpSp>
              <p:grpSp>
                <p:nvGrpSpPr>
                  <p:cNvPr id="208" name="组合 207">
                    <a:extLst>
                      <a:ext uri="{FF2B5EF4-FFF2-40B4-BE49-F238E27FC236}">
                        <a16:creationId xmlns:a16="http://schemas.microsoft.com/office/drawing/2014/main" id="{66B7398F-4461-407C-8BEA-1769A8495067}"/>
                      </a:ext>
                    </a:extLst>
                  </p:cNvPr>
                  <p:cNvGrpSpPr/>
                  <p:nvPr/>
                </p:nvGrpSpPr>
                <p:grpSpPr>
                  <a:xfrm>
                    <a:off x="1043608" y="1235750"/>
                    <a:ext cx="72008" cy="260425"/>
                    <a:chOff x="6658297" y="2006204"/>
                    <a:chExt cx="990748" cy="3583036"/>
                  </a:xfrm>
                </p:grpSpPr>
                <p:sp>
                  <p:nvSpPr>
                    <p:cNvPr id="217" name="椭圆 216">
                      <a:extLst>
                        <a:ext uri="{FF2B5EF4-FFF2-40B4-BE49-F238E27FC236}">
                          <a16:creationId xmlns:a16="http://schemas.microsoft.com/office/drawing/2014/main" id="{08B2C6E4-FE9E-44F8-98B3-7649B0650BD3}"/>
                        </a:ext>
                      </a:extLst>
                    </p:cNvPr>
                    <p:cNvSpPr/>
                    <p:nvPr/>
                  </p:nvSpPr>
                  <p:spPr>
                    <a:xfrm>
                      <a:off x="6658297" y="2006204"/>
                      <a:ext cx="990748" cy="990748"/>
                    </a:xfrm>
                    <a:prstGeom prst="ellipse">
                      <a:avLst/>
                    </a:prstGeom>
                    <a:gradFill flip="none" rotWithShape="1">
                      <a:gsLst>
                        <a:gs pos="0">
                          <a:schemeClr val="tx1">
                            <a:lumMod val="50000"/>
                            <a:lumOff val="50000"/>
                          </a:schemeClr>
                        </a:gs>
                        <a:gs pos="70000">
                          <a:srgbClr val="F9F9F9">
                            <a:alpha val="0"/>
                          </a:srgbClr>
                        </a:gs>
                        <a:gs pos="100000">
                          <a:schemeClr val="bg1">
                            <a:alpha val="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cs typeface="+mn-ea"/>
                      </a:endParaRPr>
                    </a:p>
                  </p:txBody>
                </p:sp>
                <p:sp>
                  <p:nvSpPr>
                    <p:cNvPr id="218" name="椭圆 217">
                      <a:extLst>
                        <a:ext uri="{FF2B5EF4-FFF2-40B4-BE49-F238E27FC236}">
                          <a16:creationId xmlns:a16="http://schemas.microsoft.com/office/drawing/2014/main" id="{DD0F300D-3384-424C-9AEB-B359500049B2}"/>
                        </a:ext>
                      </a:extLst>
                    </p:cNvPr>
                    <p:cNvSpPr/>
                    <p:nvPr/>
                  </p:nvSpPr>
                  <p:spPr>
                    <a:xfrm>
                      <a:off x="6658297" y="4598492"/>
                      <a:ext cx="990748" cy="990748"/>
                    </a:xfrm>
                    <a:prstGeom prst="ellipse">
                      <a:avLst/>
                    </a:prstGeom>
                    <a:gradFill flip="none" rotWithShape="1">
                      <a:gsLst>
                        <a:gs pos="0">
                          <a:schemeClr val="tx1">
                            <a:lumMod val="50000"/>
                            <a:lumOff val="50000"/>
                          </a:schemeClr>
                        </a:gs>
                        <a:gs pos="70000">
                          <a:srgbClr val="F9F9F9">
                            <a:alpha val="0"/>
                          </a:srgbClr>
                        </a:gs>
                        <a:gs pos="100000">
                          <a:schemeClr val="bg1">
                            <a:alpha val="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cs typeface="+mn-ea"/>
                      </a:endParaRPr>
                    </a:p>
                  </p:txBody>
                </p:sp>
                <p:sp>
                  <p:nvSpPr>
                    <p:cNvPr id="219" name="Freeform 6">
                      <a:extLst>
                        <a:ext uri="{FF2B5EF4-FFF2-40B4-BE49-F238E27FC236}">
                          <a16:creationId xmlns:a16="http://schemas.microsoft.com/office/drawing/2014/main" id="{B365E37A-F285-4329-8497-1BC82FCFEA07}"/>
                        </a:ext>
                      </a:extLst>
                    </p:cNvPr>
                    <p:cNvSpPr/>
                    <p:nvPr/>
                  </p:nvSpPr>
                  <p:spPr bwMode="auto">
                    <a:xfrm>
                      <a:off x="6915546" y="2348880"/>
                      <a:ext cx="476250" cy="2890837"/>
                    </a:xfrm>
                    <a:custGeom>
                      <a:avLst/>
                      <a:gdLst>
                        <a:gd name="T0" fmla="*/ 127 w 127"/>
                        <a:gd name="T1" fmla="*/ 81 h 771"/>
                        <a:gd name="T2" fmla="*/ 127 w 127"/>
                        <a:gd name="T3" fmla="*/ 690 h 771"/>
                        <a:gd name="T4" fmla="*/ 63 w 127"/>
                        <a:gd name="T5" fmla="*/ 771 h 771"/>
                        <a:gd name="T6" fmla="*/ 0 w 127"/>
                        <a:gd name="T7" fmla="*/ 690 h 771"/>
                        <a:gd name="T8" fmla="*/ 0 w 127"/>
                        <a:gd name="T9" fmla="*/ 81 h 771"/>
                        <a:gd name="T10" fmla="*/ 63 w 127"/>
                        <a:gd name="T11" fmla="*/ 0 h 771"/>
                        <a:gd name="T12" fmla="*/ 127 w 127"/>
                        <a:gd name="T13" fmla="*/ 81 h 771"/>
                      </a:gdLst>
                      <a:ahLst/>
                      <a:cxnLst>
                        <a:cxn ang="0">
                          <a:pos x="T0" y="T1"/>
                        </a:cxn>
                        <a:cxn ang="0">
                          <a:pos x="T2" y="T3"/>
                        </a:cxn>
                        <a:cxn ang="0">
                          <a:pos x="T4" y="T5"/>
                        </a:cxn>
                        <a:cxn ang="0">
                          <a:pos x="T6" y="T7"/>
                        </a:cxn>
                        <a:cxn ang="0">
                          <a:pos x="T8" y="T9"/>
                        </a:cxn>
                        <a:cxn ang="0">
                          <a:pos x="T10" y="T11"/>
                        </a:cxn>
                        <a:cxn ang="0">
                          <a:pos x="T12" y="T13"/>
                        </a:cxn>
                      </a:cxnLst>
                      <a:rect l="0" t="0" r="r" b="b"/>
                      <a:pathLst>
                        <a:path w="127" h="771">
                          <a:moveTo>
                            <a:pt x="127" y="81"/>
                          </a:moveTo>
                          <a:cubicBezTo>
                            <a:pt x="127" y="690"/>
                            <a:pt x="127" y="690"/>
                            <a:pt x="127" y="690"/>
                          </a:cubicBezTo>
                          <a:cubicBezTo>
                            <a:pt x="127" y="735"/>
                            <a:pt x="98" y="771"/>
                            <a:pt x="63" y="771"/>
                          </a:cubicBezTo>
                          <a:cubicBezTo>
                            <a:pt x="28" y="771"/>
                            <a:pt x="0" y="735"/>
                            <a:pt x="0" y="690"/>
                          </a:cubicBezTo>
                          <a:cubicBezTo>
                            <a:pt x="0" y="81"/>
                            <a:pt x="0" y="81"/>
                            <a:pt x="0" y="81"/>
                          </a:cubicBezTo>
                          <a:cubicBezTo>
                            <a:pt x="0" y="36"/>
                            <a:pt x="28" y="0"/>
                            <a:pt x="63" y="0"/>
                          </a:cubicBezTo>
                          <a:cubicBezTo>
                            <a:pt x="98" y="0"/>
                            <a:pt x="127" y="36"/>
                            <a:pt x="127" y="81"/>
                          </a:cubicBezTo>
                        </a:path>
                      </a:pathLst>
                    </a:custGeom>
                    <a:gradFill flip="none" rotWithShape="1">
                      <a:gsLst>
                        <a:gs pos="0">
                          <a:srgbClr val="FFFFFF">
                            <a:shade val="30000"/>
                            <a:satMod val="115000"/>
                          </a:srgbClr>
                        </a:gs>
                        <a:gs pos="50000">
                          <a:srgbClr val="FFFFFF">
                            <a:shade val="67500"/>
                            <a:satMod val="115000"/>
                          </a:srgbClr>
                        </a:gs>
                        <a:gs pos="100000">
                          <a:srgbClr val="FFFFFF">
                            <a:shade val="100000"/>
                            <a:satMod val="115000"/>
                          </a:srgbClr>
                        </a:gs>
                      </a:gsLst>
                      <a:lin ang="10800000" scaled="1"/>
                    </a:gradFill>
                    <a:ln>
                      <a:noFill/>
                    </a:ln>
                  </p:spPr>
                  <p:txBody>
                    <a:bodyPr vert="horz" wrap="square" lIns="69596" tIns="34798" rIns="69596" bIns="34798" numCol="1" anchor="t" anchorCtr="0" compatLnSpc="1">
                      <a:prstTxWarp prst="textNoShape">
                        <a:avLst/>
                      </a:prstTxWarp>
                    </a:bodyPr>
                    <a:lstStyle/>
                    <a:p>
                      <a:endParaRPr lang="zh-CN" altLang="en-US" sz="1600">
                        <a:cs typeface="+mn-ea"/>
                      </a:endParaRPr>
                    </a:p>
                  </p:txBody>
                </p:sp>
              </p:grpSp>
              <p:grpSp>
                <p:nvGrpSpPr>
                  <p:cNvPr id="209" name="组合 208">
                    <a:extLst>
                      <a:ext uri="{FF2B5EF4-FFF2-40B4-BE49-F238E27FC236}">
                        <a16:creationId xmlns:a16="http://schemas.microsoft.com/office/drawing/2014/main" id="{0D2D59DB-1D74-4717-A143-622C04BEF816}"/>
                      </a:ext>
                    </a:extLst>
                  </p:cNvPr>
                  <p:cNvGrpSpPr/>
                  <p:nvPr/>
                </p:nvGrpSpPr>
                <p:grpSpPr>
                  <a:xfrm>
                    <a:off x="1043608" y="1000228"/>
                    <a:ext cx="72008" cy="260425"/>
                    <a:chOff x="6658297" y="2006204"/>
                    <a:chExt cx="990748" cy="3583036"/>
                  </a:xfrm>
                </p:grpSpPr>
                <p:sp>
                  <p:nvSpPr>
                    <p:cNvPr id="214" name="椭圆 213">
                      <a:extLst>
                        <a:ext uri="{FF2B5EF4-FFF2-40B4-BE49-F238E27FC236}">
                          <a16:creationId xmlns:a16="http://schemas.microsoft.com/office/drawing/2014/main" id="{55285A4D-1458-404D-A388-F8D9A405D2DB}"/>
                        </a:ext>
                      </a:extLst>
                    </p:cNvPr>
                    <p:cNvSpPr/>
                    <p:nvPr/>
                  </p:nvSpPr>
                  <p:spPr>
                    <a:xfrm>
                      <a:off x="6658297" y="2006204"/>
                      <a:ext cx="990748" cy="990748"/>
                    </a:xfrm>
                    <a:prstGeom prst="ellipse">
                      <a:avLst/>
                    </a:prstGeom>
                    <a:gradFill flip="none" rotWithShape="1">
                      <a:gsLst>
                        <a:gs pos="0">
                          <a:schemeClr val="tx1">
                            <a:lumMod val="50000"/>
                            <a:lumOff val="50000"/>
                          </a:schemeClr>
                        </a:gs>
                        <a:gs pos="70000">
                          <a:srgbClr val="F9F9F9">
                            <a:alpha val="0"/>
                          </a:srgbClr>
                        </a:gs>
                        <a:gs pos="100000">
                          <a:schemeClr val="bg1">
                            <a:alpha val="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cs typeface="+mn-ea"/>
                      </a:endParaRPr>
                    </a:p>
                  </p:txBody>
                </p:sp>
                <p:sp>
                  <p:nvSpPr>
                    <p:cNvPr id="215" name="椭圆 214">
                      <a:extLst>
                        <a:ext uri="{FF2B5EF4-FFF2-40B4-BE49-F238E27FC236}">
                          <a16:creationId xmlns:a16="http://schemas.microsoft.com/office/drawing/2014/main" id="{9DBA992B-9349-4F11-848F-37778D211DD9}"/>
                        </a:ext>
                      </a:extLst>
                    </p:cNvPr>
                    <p:cNvSpPr/>
                    <p:nvPr/>
                  </p:nvSpPr>
                  <p:spPr>
                    <a:xfrm>
                      <a:off x="6658297" y="4598492"/>
                      <a:ext cx="990748" cy="990748"/>
                    </a:xfrm>
                    <a:prstGeom prst="ellipse">
                      <a:avLst/>
                    </a:prstGeom>
                    <a:gradFill flip="none" rotWithShape="1">
                      <a:gsLst>
                        <a:gs pos="0">
                          <a:schemeClr val="tx1">
                            <a:lumMod val="50000"/>
                            <a:lumOff val="50000"/>
                          </a:schemeClr>
                        </a:gs>
                        <a:gs pos="70000">
                          <a:srgbClr val="F9F9F9">
                            <a:alpha val="0"/>
                          </a:srgbClr>
                        </a:gs>
                        <a:gs pos="100000">
                          <a:schemeClr val="bg1">
                            <a:alpha val="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cs typeface="+mn-ea"/>
                      </a:endParaRPr>
                    </a:p>
                  </p:txBody>
                </p:sp>
                <p:sp>
                  <p:nvSpPr>
                    <p:cNvPr id="216" name="Freeform 6">
                      <a:extLst>
                        <a:ext uri="{FF2B5EF4-FFF2-40B4-BE49-F238E27FC236}">
                          <a16:creationId xmlns:a16="http://schemas.microsoft.com/office/drawing/2014/main" id="{6BD4F164-DF2D-43C3-81B6-80D6C4C3F91F}"/>
                        </a:ext>
                      </a:extLst>
                    </p:cNvPr>
                    <p:cNvSpPr/>
                    <p:nvPr/>
                  </p:nvSpPr>
                  <p:spPr bwMode="auto">
                    <a:xfrm>
                      <a:off x="6915546" y="2348880"/>
                      <a:ext cx="476250" cy="2890837"/>
                    </a:xfrm>
                    <a:custGeom>
                      <a:avLst/>
                      <a:gdLst>
                        <a:gd name="T0" fmla="*/ 127 w 127"/>
                        <a:gd name="T1" fmla="*/ 81 h 771"/>
                        <a:gd name="T2" fmla="*/ 127 w 127"/>
                        <a:gd name="T3" fmla="*/ 690 h 771"/>
                        <a:gd name="T4" fmla="*/ 63 w 127"/>
                        <a:gd name="T5" fmla="*/ 771 h 771"/>
                        <a:gd name="T6" fmla="*/ 0 w 127"/>
                        <a:gd name="T7" fmla="*/ 690 h 771"/>
                        <a:gd name="T8" fmla="*/ 0 w 127"/>
                        <a:gd name="T9" fmla="*/ 81 h 771"/>
                        <a:gd name="T10" fmla="*/ 63 w 127"/>
                        <a:gd name="T11" fmla="*/ 0 h 771"/>
                        <a:gd name="T12" fmla="*/ 127 w 127"/>
                        <a:gd name="T13" fmla="*/ 81 h 771"/>
                      </a:gdLst>
                      <a:ahLst/>
                      <a:cxnLst>
                        <a:cxn ang="0">
                          <a:pos x="T0" y="T1"/>
                        </a:cxn>
                        <a:cxn ang="0">
                          <a:pos x="T2" y="T3"/>
                        </a:cxn>
                        <a:cxn ang="0">
                          <a:pos x="T4" y="T5"/>
                        </a:cxn>
                        <a:cxn ang="0">
                          <a:pos x="T6" y="T7"/>
                        </a:cxn>
                        <a:cxn ang="0">
                          <a:pos x="T8" y="T9"/>
                        </a:cxn>
                        <a:cxn ang="0">
                          <a:pos x="T10" y="T11"/>
                        </a:cxn>
                        <a:cxn ang="0">
                          <a:pos x="T12" y="T13"/>
                        </a:cxn>
                      </a:cxnLst>
                      <a:rect l="0" t="0" r="r" b="b"/>
                      <a:pathLst>
                        <a:path w="127" h="771">
                          <a:moveTo>
                            <a:pt x="127" y="81"/>
                          </a:moveTo>
                          <a:cubicBezTo>
                            <a:pt x="127" y="690"/>
                            <a:pt x="127" y="690"/>
                            <a:pt x="127" y="690"/>
                          </a:cubicBezTo>
                          <a:cubicBezTo>
                            <a:pt x="127" y="735"/>
                            <a:pt x="98" y="771"/>
                            <a:pt x="63" y="771"/>
                          </a:cubicBezTo>
                          <a:cubicBezTo>
                            <a:pt x="28" y="771"/>
                            <a:pt x="0" y="735"/>
                            <a:pt x="0" y="690"/>
                          </a:cubicBezTo>
                          <a:cubicBezTo>
                            <a:pt x="0" y="81"/>
                            <a:pt x="0" y="81"/>
                            <a:pt x="0" y="81"/>
                          </a:cubicBezTo>
                          <a:cubicBezTo>
                            <a:pt x="0" y="36"/>
                            <a:pt x="28" y="0"/>
                            <a:pt x="63" y="0"/>
                          </a:cubicBezTo>
                          <a:cubicBezTo>
                            <a:pt x="98" y="0"/>
                            <a:pt x="127" y="36"/>
                            <a:pt x="127" y="81"/>
                          </a:cubicBezTo>
                        </a:path>
                      </a:pathLst>
                    </a:custGeom>
                    <a:gradFill flip="none" rotWithShape="1">
                      <a:gsLst>
                        <a:gs pos="0">
                          <a:srgbClr val="FFFFFF">
                            <a:shade val="30000"/>
                            <a:satMod val="115000"/>
                          </a:srgbClr>
                        </a:gs>
                        <a:gs pos="50000">
                          <a:srgbClr val="FFFFFF">
                            <a:shade val="67500"/>
                            <a:satMod val="115000"/>
                          </a:srgbClr>
                        </a:gs>
                        <a:gs pos="100000">
                          <a:srgbClr val="FFFFFF">
                            <a:shade val="100000"/>
                            <a:satMod val="115000"/>
                          </a:srgbClr>
                        </a:gs>
                      </a:gsLst>
                      <a:lin ang="10800000" scaled="1"/>
                    </a:gradFill>
                    <a:ln>
                      <a:noFill/>
                    </a:ln>
                  </p:spPr>
                  <p:txBody>
                    <a:bodyPr vert="horz" wrap="square" lIns="69596" tIns="34798" rIns="69596" bIns="34798" numCol="1" anchor="t" anchorCtr="0" compatLnSpc="1">
                      <a:prstTxWarp prst="textNoShape">
                        <a:avLst/>
                      </a:prstTxWarp>
                    </a:bodyPr>
                    <a:lstStyle/>
                    <a:p>
                      <a:endParaRPr lang="zh-CN" altLang="en-US" sz="1600">
                        <a:cs typeface="+mn-ea"/>
                      </a:endParaRPr>
                    </a:p>
                  </p:txBody>
                </p:sp>
              </p:grpSp>
              <p:grpSp>
                <p:nvGrpSpPr>
                  <p:cNvPr id="210" name="组合 209">
                    <a:extLst>
                      <a:ext uri="{FF2B5EF4-FFF2-40B4-BE49-F238E27FC236}">
                        <a16:creationId xmlns:a16="http://schemas.microsoft.com/office/drawing/2014/main" id="{497AFC6C-DD4F-4086-96A9-F0A6FEBB225D}"/>
                      </a:ext>
                    </a:extLst>
                  </p:cNvPr>
                  <p:cNvGrpSpPr/>
                  <p:nvPr/>
                </p:nvGrpSpPr>
                <p:grpSpPr>
                  <a:xfrm>
                    <a:off x="1043608" y="764705"/>
                    <a:ext cx="72008" cy="260425"/>
                    <a:chOff x="6658297" y="2006204"/>
                    <a:chExt cx="990748" cy="3583036"/>
                  </a:xfrm>
                </p:grpSpPr>
                <p:sp>
                  <p:nvSpPr>
                    <p:cNvPr id="211" name="椭圆 210">
                      <a:extLst>
                        <a:ext uri="{FF2B5EF4-FFF2-40B4-BE49-F238E27FC236}">
                          <a16:creationId xmlns:a16="http://schemas.microsoft.com/office/drawing/2014/main" id="{5DE9EDE7-6865-4FFE-AE8C-7557B8A5D61A}"/>
                        </a:ext>
                      </a:extLst>
                    </p:cNvPr>
                    <p:cNvSpPr/>
                    <p:nvPr/>
                  </p:nvSpPr>
                  <p:spPr>
                    <a:xfrm>
                      <a:off x="6658297" y="2006204"/>
                      <a:ext cx="990748" cy="990748"/>
                    </a:xfrm>
                    <a:prstGeom prst="ellipse">
                      <a:avLst/>
                    </a:prstGeom>
                    <a:gradFill flip="none" rotWithShape="1">
                      <a:gsLst>
                        <a:gs pos="0">
                          <a:schemeClr val="tx1">
                            <a:lumMod val="50000"/>
                            <a:lumOff val="50000"/>
                          </a:schemeClr>
                        </a:gs>
                        <a:gs pos="70000">
                          <a:srgbClr val="F9F9F9">
                            <a:alpha val="0"/>
                          </a:srgbClr>
                        </a:gs>
                        <a:gs pos="100000">
                          <a:schemeClr val="bg1">
                            <a:alpha val="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cs typeface="+mn-ea"/>
                      </a:endParaRPr>
                    </a:p>
                  </p:txBody>
                </p:sp>
                <p:sp>
                  <p:nvSpPr>
                    <p:cNvPr id="212" name="椭圆 211">
                      <a:extLst>
                        <a:ext uri="{FF2B5EF4-FFF2-40B4-BE49-F238E27FC236}">
                          <a16:creationId xmlns:a16="http://schemas.microsoft.com/office/drawing/2014/main" id="{3F6C9E4F-BA05-4BD5-9F4F-69C3C02DC51D}"/>
                        </a:ext>
                      </a:extLst>
                    </p:cNvPr>
                    <p:cNvSpPr/>
                    <p:nvPr/>
                  </p:nvSpPr>
                  <p:spPr>
                    <a:xfrm>
                      <a:off x="6658297" y="4598492"/>
                      <a:ext cx="990748" cy="990748"/>
                    </a:xfrm>
                    <a:prstGeom prst="ellipse">
                      <a:avLst/>
                    </a:prstGeom>
                    <a:gradFill flip="none" rotWithShape="1">
                      <a:gsLst>
                        <a:gs pos="0">
                          <a:schemeClr val="tx1">
                            <a:lumMod val="50000"/>
                            <a:lumOff val="50000"/>
                          </a:schemeClr>
                        </a:gs>
                        <a:gs pos="70000">
                          <a:srgbClr val="F9F9F9">
                            <a:alpha val="0"/>
                          </a:srgbClr>
                        </a:gs>
                        <a:gs pos="100000">
                          <a:schemeClr val="bg1">
                            <a:alpha val="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cs typeface="+mn-ea"/>
                      </a:endParaRPr>
                    </a:p>
                  </p:txBody>
                </p:sp>
                <p:sp>
                  <p:nvSpPr>
                    <p:cNvPr id="213" name="Freeform 6">
                      <a:extLst>
                        <a:ext uri="{FF2B5EF4-FFF2-40B4-BE49-F238E27FC236}">
                          <a16:creationId xmlns:a16="http://schemas.microsoft.com/office/drawing/2014/main" id="{E5AFDED1-0969-4CA2-927C-0C55302A7BD1}"/>
                        </a:ext>
                      </a:extLst>
                    </p:cNvPr>
                    <p:cNvSpPr/>
                    <p:nvPr/>
                  </p:nvSpPr>
                  <p:spPr bwMode="auto">
                    <a:xfrm>
                      <a:off x="6915546" y="2348880"/>
                      <a:ext cx="476250" cy="2890837"/>
                    </a:xfrm>
                    <a:custGeom>
                      <a:avLst/>
                      <a:gdLst>
                        <a:gd name="T0" fmla="*/ 127 w 127"/>
                        <a:gd name="T1" fmla="*/ 81 h 771"/>
                        <a:gd name="T2" fmla="*/ 127 w 127"/>
                        <a:gd name="T3" fmla="*/ 690 h 771"/>
                        <a:gd name="T4" fmla="*/ 63 w 127"/>
                        <a:gd name="T5" fmla="*/ 771 h 771"/>
                        <a:gd name="T6" fmla="*/ 0 w 127"/>
                        <a:gd name="T7" fmla="*/ 690 h 771"/>
                        <a:gd name="T8" fmla="*/ 0 w 127"/>
                        <a:gd name="T9" fmla="*/ 81 h 771"/>
                        <a:gd name="T10" fmla="*/ 63 w 127"/>
                        <a:gd name="T11" fmla="*/ 0 h 771"/>
                        <a:gd name="T12" fmla="*/ 127 w 127"/>
                        <a:gd name="T13" fmla="*/ 81 h 771"/>
                      </a:gdLst>
                      <a:ahLst/>
                      <a:cxnLst>
                        <a:cxn ang="0">
                          <a:pos x="T0" y="T1"/>
                        </a:cxn>
                        <a:cxn ang="0">
                          <a:pos x="T2" y="T3"/>
                        </a:cxn>
                        <a:cxn ang="0">
                          <a:pos x="T4" y="T5"/>
                        </a:cxn>
                        <a:cxn ang="0">
                          <a:pos x="T6" y="T7"/>
                        </a:cxn>
                        <a:cxn ang="0">
                          <a:pos x="T8" y="T9"/>
                        </a:cxn>
                        <a:cxn ang="0">
                          <a:pos x="T10" y="T11"/>
                        </a:cxn>
                        <a:cxn ang="0">
                          <a:pos x="T12" y="T13"/>
                        </a:cxn>
                      </a:cxnLst>
                      <a:rect l="0" t="0" r="r" b="b"/>
                      <a:pathLst>
                        <a:path w="127" h="771">
                          <a:moveTo>
                            <a:pt x="127" y="81"/>
                          </a:moveTo>
                          <a:cubicBezTo>
                            <a:pt x="127" y="690"/>
                            <a:pt x="127" y="690"/>
                            <a:pt x="127" y="690"/>
                          </a:cubicBezTo>
                          <a:cubicBezTo>
                            <a:pt x="127" y="735"/>
                            <a:pt x="98" y="771"/>
                            <a:pt x="63" y="771"/>
                          </a:cubicBezTo>
                          <a:cubicBezTo>
                            <a:pt x="28" y="771"/>
                            <a:pt x="0" y="735"/>
                            <a:pt x="0" y="690"/>
                          </a:cubicBezTo>
                          <a:cubicBezTo>
                            <a:pt x="0" y="81"/>
                            <a:pt x="0" y="81"/>
                            <a:pt x="0" y="81"/>
                          </a:cubicBezTo>
                          <a:cubicBezTo>
                            <a:pt x="0" y="36"/>
                            <a:pt x="28" y="0"/>
                            <a:pt x="63" y="0"/>
                          </a:cubicBezTo>
                          <a:cubicBezTo>
                            <a:pt x="98" y="0"/>
                            <a:pt x="127" y="36"/>
                            <a:pt x="127" y="81"/>
                          </a:cubicBezTo>
                        </a:path>
                      </a:pathLst>
                    </a:custGeom>
                    <a:gradFill flip="none" rotWithShape="1">
                      <a:gsLst>
                        <a:gs pos="0">
                          <a:srgbClr val="FFFFFF">
                            <a:shade val="30000"/>
                            <a:satMod val="115000"/>
                          </a:srgbClr>
                        </a:gs>
                        <a:gs pos="50000">
                          <a:srgbClr val="FFFFFF">
                            <a:shade val="67500"/>
                            <a:satMod val="115000"/>
                          </a:srgbClr>
                        </a:gs>
                        <a:gs pos="100000">
                          <a:srgbClr val="FFFFFF">
                            <a:shade val="100000"/>
                            <a:satMod val="115000"/>
                          </a:srgbClr>
                        </a:gs>
                      </a:gsLst>
                      <a:lin ang="10800000" scaled="1"/>
                    </a:gradFill>
                    <a:ln>
                      <a:noFill/>
                    </a:ln>
                  </p:spPr>
                  <p:txBody>
                    <a:bodyPr vert="horz" wrap="square" lIns="69596" tIns="34798" rIns="69596" bIns="34798" numCol="1" anchor="t" anchorCtr="0" compatLnSpc="1">
                      <a:prstTxWarp prst="textNoShape">
                        <a:avLst/>
                      </a:prstTxWarp>
                    </a:bodyPr>
                    <a:lstStyle/>
                    <a:p>
                      <a:endParaRPr lang="zh-CN" altLang="en-US" sz="1600">
                        <a:cs typeface="+mn-ea"/>
                      </a:endParaRPr>
                    </a:p>
                  </p:txBody>
                </p:sp>
              </p:grpSp>
            </p:grpSp>
          </p:grpSp>
          <p:grpSp>
            <p:nvGrpSpPr>
              <p:cNvPr id="200" name="组合 199">
                <a:extLst>
                  <a:ext uri="{FF2B5EF4-FFF2-40B4-BE49-F238E27FC236}">
                    <a16:creationId xmlns:a16="http://schemas.microsoft.com/office/drawing/2014/main" id="{60A56E09-6DF2-42B2-AF60-FB17999229D0}"/>
                  </a:ext>
                </a:extLst>
              </p:cNvPr>
              <p:cNvGrpSpPr/>
              <p:nvPr/>
            </p:nvGrpSpPr>
            <p:grpSpPr>
              <a:xfrm>
                <a:off x="1675055" y="1412777"/>
                <a:ext cx="808713" cy="2074428"/>
                <a:chOff x="1315015" y="778508"/>
                <a:chExt cx="808713" cy="2074428"/>
              </a:xfrm>
            </p:grpSpPr>
            <p:sp>
              <p:nvSpPr>
                <p:cNvPr id="201" name="椭圆 200">
                  <a:extLst>
                    <a:ext uri="{FF2B5EF4-FFF2-40B4-BE49-F238E27FC236}">
                      <a16:creationId xmlns:a16="http://schemas.microsoft.com/office/drawing/2014/main" id="{FA737210-7BEE-40AB-B445-8DF42E1C0840}"/>
                    </a:ext>
                  </a:extLst>
                </p:cNvPr>
                <p:cNvSpPr/>
                <p:nvPr/>
              </p:nvSpPr>
              <p:spPr>
                <a:xfrm>
                  <a:off x="1763688" y="778508"/>
                  <a:ext cx="360040" cy="2074428"/>
                </a:xfrm>
                <a:prstGeom prst="ellipse">
                  <a:avLst/>
                </a:prstGeom>
                <a:gradFill flip="none" rotWithShape="1">
                  <a:gsLst>
                    <a:gs pos="0">
                      <a:schemeClr val="tx1">
                        <a:lumMod val="50000"/>
                        <a:lumOff val="50000"/>
                        <a:alpha val="85000"/>
                      </a:schemeClr>
                    </a:gs>
                    <a:gs pos="100000">
                      <a:schemeClr val="bg1">
                        <a:alpha val="0"/>
                      </a:schemeClr>
                    </a:gs>
                  </a:gsLst>
                  <a:path path="shap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cs typeface="+mn-ea"/>
                  </a:endParaRPr>
                </a:p>
              </p:txBody>
            </p:sp>
            <p:sp useBgFill="1">
              <p:nvSpPr>
                <p:cNvPr id="202" name="矩形 201">
                  <a:extLst>
                    <a:ext uri="{FF2B5EF4-FFF2-40B4-BE49-F238E27FC236}">
                      <a16:creationId xmlns:a16="http://schemas.microsoft.com/office/drawing/2014/main" id="{C7BF6A0D-494E-4243-BE95-1D715C196BA8}"/>
                    </a:ext>
                  </a:extLst>
                </p:cNvPr>
                <p:cNvSpPr/>
                <p:nvPr/>
              </p:nvSpPr>
              <p:spPr>
                <a:xfrm>
                  <a:off x="1315015" y="1048728"/>
                  <a:ext cx="648072" cy="15994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cs typeface="+mn-ea"/>
                  </a:endParaRPr>
                </a:p>
              </p:txBody>
            </p:sp>
          </p:grpSp>
        </p:grpSp>
        <p:sp>
          <p:nvSpPr>
            <p:cNvPr id="195" name="TextBox 143">
              <a:extLst>
                <a:ext uri="{FF2B5EF4-FFF2-40B4-BE49-F238E27FC236}">
                  <a16:creationId xmlns:a16="http://schemas.microsoft.com/office/drawing/2014/main" id="{23547AA5-0D70-4558-B1E1-D29CFE52D2DD}"/>
                </a:ext>
              </a:extLst>
            </p:cNvPr>
            <p:cNvSpPr txBox="1"/>
            <p:nvPr/>
          </p:nvSpPr>
          <p:spPr>
            <a:xfrm>
              <a:off x="5328353" y="2938782"/>
              <a:ext cx="2694445" cy="295489"/>
            </a:xfrm>
            <a:prstGeom prst="rect">
              <a:avLst/>
            </a:prstGeom>
            <a:noFill/>
            <a:ln cmpd="dbl">
              <a:noFill/>
              <a:prstDash val="lgDash"/>
            </a:ln>
          </p:spPr>
          <p:txBody>
            <a:bodyPr wrap="square" rtlCol="0">
              <a:spAutoFit/>
            </a:bodyPr>
            <a:lstStyle/>
            <a:p>
              <a:pPr>
                <a:lnSpc>
                  <a:spcPct val="150000"/>
                </a:lnSpc>
              </a:pPr>
              <a:r>
                <a:rPr lang="zh-CN" altLang="en-US" sz="1000" dirty="0">
                  <a:solidFill>
                    <a:schemeClr val="tx1">
                      <a:lumMod val="50000"/>
                      <a:lumOff val="50000"/>
                    </a:schemeClr>
                  </a:solidFill>
                </a:rPr>
                <a:t>太白中学、开元中学、绵阳三中。</a:t>
              </a:r>
              <a:endParaRPr lang="zh-CN" altLang="en-US" sz="1000" dirty="0">
                <a:solidFill>
                  <a:schemeClr val="tx1">
                    <a:lumMod val="50000"/>
                    <a:lumOff val="50000"/>
                  </a:schemeClr>
                </a:solidFill>
                <a:latin typeface="+mn-ea"/>
                <a:cs typeface="+mn-ea"/>
              </a:endParaRPr>
            </a:p>
          </p:txBody>
        </p:sp>
        <p:sp>
          <p:nvSpPr>
            <p:cNvPr id="196" name="TextBox 148">
              <a:extLst>
                <a:ext uri="{FF2B5EF4-FFF2-40B4-BE49-F238E27FC236}">
                  <a16:creationId xmlns:a16="http://schemas.microsoft.com/office/drawing/2014/main" id="{A2BA92D3-5B7D-4456-9A93-0F9B16A751EA}"/>
                </a:ext>
              </a:extLst>
            </p:cNvPr>
            <p:cNvSpPr txBox="1"/>
            <p:nvPr/>
          </p:nvSpPr>
          <p:spPr>
            <a:xfrm>
              <a:off x="3278327" y="3072037"/>
              <a:ext cx="883276" cy="368722"/>
            </a:xfrm>
            <a:prstGeom prst="rect">
              <a:avLst/>
            </a:prstGeom>
            <a:noFill/>
          </p:spPr>
          <p:txBody>
            <a:bodyPr wrap="none" rtlCol="0">
              <a:spAutoFit/>
            </a:bodyPr>
            <a:lstStyle/>
            <a:p>
              <a:r>
                <a:rPr lang="zh-CN" altLang="en-US" dirty="0">
                  <a:solidFill>
                    <a:schemeClr val="bg1"/>
                  </a:solidFill>
                  <a:latin typeface="+mn-ea"/>
                  <a:cs typeface="+mn-ea"/>
                </a:rPr>
                <a:t>第五批次</a:t>
              </a:r>
            </a:p>
          </p:txBody>
        </p:sp>
      </p:grpSp>
    </p:spTree>
    <p:extLst>
      <p:ext uri="{BB962C8B-B14F-4D97-AF65-F5344CB8AC3E}">
        <p14:creationId xmlns:p14="http://schemas.microsoft.com/office/powerpoint/2010/main" val="544838502"/>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ea typeface="+mn-ea"/>
                <a:cs typeface="+mn-ea"/>
              </a:rPr>
              <a:t>普通高中与职中共享资源</a:t>
            </a:r>
          </a:p>
        </p:txBody>
      </p:sp>
      <p:sp>
        <p:nvSpPr>
          <p:cNvPr id="85" name="箭头: 上弧形 84">
            <a:extLst>
              <a:ext uri="{FF2B5EF4-FFF2-40B4-BE49-F238E27FC236}">
                <a16:creationId xmlns:a16="http://schemas.microsoft.com/office/drawing/2014/main" id="{96A46F7C-6DC9-4F07-BEF4-54E9EC5563A3}"/>
              </a:ext>
            </a:extLst>
          </p:cNvPr>
          <p:cNvSpPr/>
          <p:nvPr/>
        </p:nvSpPr>
        <p:spPr>
          <a:xfrm>
            <a:off x="1922928" y="2622177"/>
            <a:ext cx="8565777" cy="2299446"/>
          </a:xfrm>
          <a:prstGeom prst="curvedDownArrow">
            <a:avLst>
              <a:gd name="adj1" fmla="val 25000"/>
              <a:gd name="adj2" fmla="val 34330"/>
              <a:gd name="adj3" fmla="val 24160"/>
            </a:avLst>
          </a:prstGeom>
          <a:solidFill>
            <a:schemeClr val="bg2"/>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1F8B71"/>
              </a:solidFill>
            </a:endParaRPr>
          </a:p>
        </p:txBody>
      </p:sp>
      <p:sp>
        <p:nvSpPr>
          <p:cNvPr id="86" name="文本框 85">
            <a:extLst>
              <a:ext uri="{FF2B5EF4-FFF2-40B4-BE49-F238E27FC236}">
                <a16:creationId xmlns:a16="http://schemas.microsoft.com/office/drawing/2014/main" id="{83C0F5D5-2102-4C35-87FD-FA440F10123C}"/>
              </a:ext>
            </a:extLst>
          </p:cNvPr>
          <p:cNvSpPr txBox="1"/>
          <p:nvPr/>
        </p:nvSpPr>
        <p:spPr>
          <a:xfrm>
            <a:off x="1675543" y="5106289"/>
            <a:ext cx="1107996" cy="369332"/>
          </a:xfrm>
          <a:prstGeom prst="rect">
            <a:avLst/>
          </a:prstGeom>
          <a:noFill/>
        </p:spPr>
        <p:txBody>
          <a:bodyPr wrap="none" rtlCol="0">
            <a:spAutoFit/>
          </a:bodyPr>
          <a:lstStyle/>
          <a:p>
            <a:r>
              <a:rPr lang="zh-CN" altLang="en-US" b="1" dirty="0"/>
              <a:t>普通高中</a:t>
            </a:r>
          </a:p>
        </p:txBody>
      </p:sp>
      <p:sp>
        <p:nvSpPr>
          <p:cNvPr id="87" name="文本框 86">
            <a:extLst>
              <a:ext uri="{FF2B5EF4-FFF2-40B4-BE49-F238E27FC236}">
                <a16:creationId xmlns:a16="http://schemas.microsoft.com/office/drawing/2014/main" id="{A69CE991-70CE-4C27-9717-101E2307691B}"/>
              </a:ext>
            </a:extLst>
          </p:cNvPr>
          <p:cNvSpPr txBox="1"/>
          <p:nvPr/>
        </p:nvSpPr>
        <p:spPr>
          <a:xfrm>
            <a:off x="9601633" y="5067969"/>
            <a:ext cx="1107996" cy="369332"/>
          </a:xfrm>
          <a:prstGeom prst="rect">
            <a:avLst/>
          </a:prstGeom>
          <a:noFill/>
        </p:spPr>
        <p:txBody>
          <a:bodyPr wrap="none" rtlCol="0">
            <a:spAutoFit/>
          </a:bodyPr>
          <a:lstStyle/>
          <a:p>
            <a:r>
              <a:rPr lang="zh-CN" altLang="en-US" b="1" dirty="0"/>
              <a:t>职业中学</a:t>
            </a:r>
          </a:p>
        </p:txBody>
      </p:sp>
      <p:grpSp>
        <p:nvGrpSpPr>
          <p:cNvPr id="99" name="组合 98">
            <a:extLst>
              <a:ext uri="{FF2B5EF4-FFF2-40B4-BE49-F238E27FC236}">
                <a16:creationId xmlns:a16="http://schemas.microsoft.com/office/drawing/2014/main" id="{682E1AF0-ACB3-4084-975E-D33668158FCA}"/>
              </a:ext>
            </a:extLst>
          </p:cNvPr>
          <p:cNvGrpSpPr/>
          <p:nvPr/>
        </p:nvGrpSpPr>
        <p:grpSpPr>
          <a:xfrm>
            <a:off x="2269835" y="1874564"/>
            <a:ext cx="6067538" cy="1850015"/>
            <a:chOff x="2269835" y="1874564"/>
            <a:chExt cx="6067538" cy="1850015"/>
          </a:xfrm>
        </p:grpSpPr>
        <p:pic>
          <p:nvPicPr>
            <p:cNvPr id="89" name="图形 88" descr="卡车">
              <a:extLst>
                <a:ext uri="{FF2B5EF4-FFF2-40B4-BE49-F238E27FC236}">
                  <a16:creationId xmlns:a16="http://schemas.microsoft.com/office/drawing/2014/main" id="{2F98CF73-3836-4168-B1BF-986D8A240E1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9499163">
              <a:off x="2344973" y="2594835"/>
              <a:ext cx="914400" cy="1129744"/>
            </a:xfrm>
            <a:prstGeom prst="rect">
              <a:avLst/>
            </a:prstGeom>
          </p:spPr>
        </p:pic>
        <p:pic>
          <p:nvPicPr>
            <p:cNvPr id="90" name="图形 89" descr="卡车">
              <a:extLst>
                <a:ext uri="{FF2B5EF4-FFF2-40B4-BE49-F238E27FC236}">
                  <a16:creationId xmlns:a16="http://schemas.microsoft.com/office/drawing/2014/main" id="{9DC93F29-D109-4E04-9C34-E8F6BFD633B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20689412">
              <a:off x="3575985" y="2002136"/>
              <a:ext cx="914400" cy="1155624"/>
            </a:xfrm>
            <a:prstGeom prst="rect">
              <a:avLst/>
            </a:prstGeom>
          </p:spPr>
        </p:pic>
        <p:pic>
          <p:nvPicPr>
            <p:cNvPr id="91" name="图形 90" descr="卡车">
              <a:extLst>
                <a:ext uri="{FF2B5EF4-FFF2-40B4-BE49-F238E27FC236}">
                  <a16:creationId xmlns:a16="http://schemas.microsoft.com/office/drawing/2014/main" id="{7F188A55-E34C-4DFC-8DFB-F35453525DE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671948">
              <a:off x="7422973" y="1874564"/>
              <a:ext cx="914400" cy="1188028"/>
            </a:xfrm>
            <a:prstGeom prst="rect">
              <a:avLst/>
            </a:prstGeom>
          </p:spPr>
        </p:pic>
        <p:sp>
          <p:nvSpPr>
            <p:cNvPr id="93" name="文本框 92">
              <a:extLst>
                <a:ext uri="{FF2B5EF4-FFF2-40B4-BE49-F238E27FC236}">
                  <a16:creationId xmlns:a16="http://schemas.microsoft.com/office/drawing/2014/main" id="{6BD4DB60-E734-4A62-B82B-DA70AE884133}"/>
                </a:ext>
              </a:extLst>
            </p:cNvPr>
            <p:cNvSpPr txBox="1"/>
            <p:nvPr/>
          </p:nvSpPr>
          <p:spPr>
            <a:xfrm rot="19682686">
              <a:off x="2269835" y="2917210"/>
              <a:ext cx="779928" cy="369332"/>
            </a:xfrm>
            <a:prstGeom prst="rect">
              <a:avLst/>
            </a:prstGeom>
            <a:noFill/>
          </p:spPr>
          <p:txBody>
            <a:bodyPr wrap="square" rtlCol="0">
              <a:spAutoFit/>
            </a:bodyPr>
            <a:lstStyle/>
            <a:p>
              <a:r>
                <a:rPr lang="zh-CN" altLang="en-US" dirty="0">
                  <a:solidFill>
                    <a:schemeClr val="bg1"/>
                  </a:solidFill>
                </a:rPr>
                <a:t>课程</a:t>
              </a:r>
            </a:p>
          </p:txBody>
        </p:sp>
        <p:sp>
          <p:nvSpPr>
            <p:cNvPr id="94" name="文本框 93">
              <a:extLst>
                <a:ext uri="{FF2B5EF4-FFF2-40B4-BE49-F238E27FC236}">
                  <a16:creationId xmlns:a16="http://schemas.microsoft.com/office/drawing/2014/main" id="{B0C4EA0C-7BBD-4DCD-BC59-EA8F339137DC}"/>
                </a:ext>
              </a:extLst>
            </p:cNvPr>
            <p:cNvSpPr txBox="1"/>
            <p:nvPr/>
          </p:nvSpPr>
          <p:spPr>
            <a:xfrm rot="20619607">
              <a:off x="3528167" y="2283912"/>
              <a:ext cx="779928" cy="369332"/>
            </a:xfrm>
            <a:prstGeom prst="rect">
              <a:avLst/>
            </a:prstGeom>
            <a:noFill/>
          </p:spPr>
          <p:txBody>
            <a:bodyPr wrap="square" rtlCol="0">
              <a:spAutoFit/>
            </a:bodyPr>
            <a:lstStyle/>
            <a:p>
              <a:r>
                <a:rPr lang="zh-CN" altLang="en-US" dirty="0">
                  <a:solidFill>
                    <a:schemeClr val="bg1"/>
                  </a:solidFill>
                </a:rPr>
                <a:t>资源</a:t>
              </a:r>
            </a:p>
          </p:txBody>
        </p:sp>
        <p:sp>
          <p:nvSpPr>
            <p:cNvPr id="95" name="文本框 94">
              <a:extLst>
                <a:ext uri="{FF2B5EF4-FFF2-40B4-BE49-F238E27FC236}">
                  <a16:creationId xmlns:a16="http://schemas.microsoft.com/office/drawing/2014/main" id="{BC7FF018-38E1-451C-B019-0813BE4F71D9}"/>
                </a:ext>
              </a:extLst>
            </p:cNvPr>
            <p:cNvSpPr txBox="1"/>
            <p:nvPr/>
          </p:nvSpPr>
          <p:spPr>
            <a:xfrm rot="636118">
              <a:off x="7450496" y="2133213"/>
              <a:ext cx="691640" cy="369332"/>
            </a:xfrm>
            <a:prstGeom prst="rect">
              <a:avLst/>
            </a:prstGeom>
            <a:noFill/>
          </p:spPr>
          <p:txBody>
            <a:bodyPr wrap="square" rtlCol="0">
              <a:spAutoFit/>
            </a:bodyPr>
            <a:lstStyle/>
            <a:p>
              <a:r>
                <a:rPr lang="zh-CN" altLang="en-US" dirty="0">
                  <a:solidFill>
                    <a:schemeClr val="bg1"/>
                  </a:solidFill>
                </a:rPr>
                <a:t>学分</a:t>
              </a:r>
            </a:p>
          </p:txBody>
        </p:sp>
      </p:grpSp>
      <p:pic>
        <p:nvPicPr>
          <p:cNvPr id="97" name="图形 96" descr="校舍">
            <a:extLst>
              <a:ext uri="{FF2B5EF4-FFF2-40B4-BE49-F238E27FC236}">
                <a16:creationId xmlns:a16="http://schemas.microsoft.com/office/drawing/2014/main" id="{DA2608B7-DC70-4A4A-9D25-8083E099EC9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13381" y="5252635"/>
            <a:ext cx="1854640" cy="1854640"/>
          </a:xfrm>
          <a:prstGeom prst="rect">
            <a:avLst/>
          </a:prstGeom>
        </p:spPr>
      </p:pic>
      <p:pic>
        <p:nvPicPr>
          <p:cNvPr id="98" name="图形 97" descr="校舍">
            <a:extLst>
              <a:ext uri="{FF2B5EF4-FFF2-40B4-BE49-F238E27FC236}">
                <a16:creationId xmlns:a16="http://schemas.microsoft.com/office/drawing/2014/main" id="{E6BA98C3-3ABF-4C69-B2FC-102C66D426D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228311" y="5267690"/>
            <a:ext cx="1854640" cy="1854640"/>
          </a:xfrm>
          <a:prstGeom prst="rect">
            <a:avLst/>
          </a:prstGeom>
        </p:spPr>
      </p:pic>
    </p:spTree>
    <p:extLst>
      <p:ext uri="{BB962C8B-B14F-4D97-AF65-F5344CB8AC3E}">
        <p14:creationId xmlns:p14="http://schemas.microsoft.com/office/powerpoint/2010/main" val="2365445718"/>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文本框 22"/>
          <p:cNvSpPr>
            <a:spLocks noChangeArrowheads="1"/>
          </p:cNvSpPr>
          <p:nvPr/>
        </p:nvSpPr>
        <p:spPr bwMode="auto">
          <a:xfrm>
            <a:off x="2836349" y="1725004"/>
            <a:ext cx="10415615" cy="1084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64" tIns="34283" rIns="68564" bIns="34283">
            <a:spAutoFit/>
          </a:bodyPr>
          <a:lstStyle/>
          <a:p>
            <a:r>
              <a:rPr lang="zh-CN" altLang="en-US" sz="6600" b="1" spc="300" dirty="0">
                <a:solidFill>
                  <a:srgbClr val="1F8B71"/>
                </a:solidFill>
                <a:latin typeface="+mj-ea"/>
              </a:rPr>
              <a:t>中考改革影响</a:t>
            </a:r>
          </a:p>
        </p:txBody>
      </p:sp>
      <p:grpSp>
        <p:nvGrpSpPr>
          <p:cNvPr id="26" name="组合 25"/>
          <p:cNvGrpSpPr/>
          <p:nvPr/>
        </p:nvGrpSpPr>
        <p:grpSpPr>
          <a:xfrm>
            <a:off x="767574" y="1643318"/>
            <a:ext cx="1751564" cy="1615909"/>
            <a:chOff x="2265927" y="982844"/>
            <a:chExt cx="1120898" cy="842780"/>
          </a:xfrm>
        </p:grpSpPr>
        <p:sp>
          <p:nvSpPr>
            <p:cNvPr id="27" name="平行四边形 26"/>
            <p:cNvSpPr/>
            <p:nvPr/>
          </p:nvSpPr>
          <p:spPr>
            <a:xfrm>
              <a:off x="2265927" y="982844"/>
              <a:ext cx="1120898" cy="842780"/>
            </a:xfrm>
            <a:prstGeom prst="parallelogram">
              <a:avLst>
                <a:gd name="adj" fmla="val 0"/>
              </a:avLst>
            </a:prstGeom>
            <a:solidFill>
              <a:schemeClr val="tx2"/>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Impact" panose="020B0806030902050204" pitchFamily="34" charset="0"/>
              </a:endParaRPr>
            </a:p>
          </p:txBody>
        </p:sp>
        <p:sp>
          <p:nvSpPr>
            <p:cNvPr id="28" name="文本框 9"/>
            <p:cNvSpPr txBox="1"/>
            <p:nvPr/>
          </p:nvSpPr>
          <p:spPr>
            <a:xfrm>
              <a:off x="2292976" y="1179548"/>
              <a:ext cx="1066799" cy="433341"/>
            </a:xfrm>
            <a:prstGeom prst="rect">
              <a:avLst/>
            </a:prstGeom>
            <a:noFill/>
            <a:ln>
              <a:noFill/>
            </a:ln>
          </p:spPr>
          <p:txBody>
            <a:bodyPr wrap="square" rtlCol="0">
              <a:spAutoFit/>
            </a:bodyPr>
            <a:lstStyle/>
            <a:p>
              <a:pPr algn="ctr"/>
              <a:r>
                <a:rPr lang="en-US" altLang="zh-CN" sz="4799">
                  <a:solidFill>
                    <a:schemeClr val="bg1"/>
                  </a:solidFill>
                  <a:latin typeface="Impact" panose="020B0806030902050204" pitchFamily="34" charset="0"/>
                </a:rPr>
                <a:t>03</a:t>
              </a:r>
              <a:endParaRPr lang="zh-CN" altLang="en-US" sz="4799">
                <a:solidFill>
                  <a:schemeClr val="bg1"/>
                </a:solidFill>
                <a:latin typeface="Impact" panose="020B0806030902050204" pitchFamily="34" charset="0"/>
              </a:endParaRPr>
            </a:p>
          </p:txBody>
        </p:sp>
      </p:grpSp>
      <p:sp>
        <p:nvSpPr>
          <p:cNvPr id="29" name="平行四边形 28"/>
          <p:cNvSpPr/>
          <p:nvPr/>
        </p:nvSpPr>
        <p:spPr>
          <a:xfrm>
            <a:off x="704131" y="1600510"/>
            <a:ext cx="1878448" cy="1701523"/>
          </a:xfrm>
          <a:prstGeom prst="parallelogram">
            <a:avLst>
              <a:gd name="adj" fmla="val 0"/>
            </a:avLst>
          </a:prstGeom>
          <a:noFill/>
          <a:ln w="76200">
            <a:solidFill>
              <a:srgbClr val="1F8B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Impact" panose="020B0806030902050204" pitchFamily="34" charset="0"/>
            </a:endParaRPr>
          </a:p>
        </p:txBody>
      </p:sp>
    </p:spTree>
    <p:extLst>
      <p:ext uri="{BB962C8B-B14F-4D97-AF65-F5344CB8AC3E}">
        <p14:creationId xmlns:p14="http://schemas.microsoft.com/office/powerpoint/2010/main" val="109409382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01218" y="878895"/>
            <a:ext cx="4807726" cy="707886"/>
          </a:xfrm>
          <a:prstGeom prst="rect">
            <a:avLst/>
          </a:prstGeom>
          <a:noFill/>
        </p:spPr>
        <p:txBody>
          <a:bodyPr wrap="none" rtlCol="0">
            <a:spAutoFit/>
          </a:bodyPr>
          <a:lstStyle/>
          <a:p>
            <a:pPr algn="ctr"/>
            <a:r>
              <a:rPr lang="zh-CN" altLang="en-US" sz="4000">
                <a:solidFill>
                  <a:srgbClr val="1F8B71"/>
                </a:solidFill>
                <a:latin typeface="+mj-ea"/>
                <a:ea typeface="+mj-ea"/>
              </a:rPr>
              <a:t>目录 </a:t>
            </a:r>
            <a:r>
              <a:rPr lang="en-US" altLang="zh-CN" sz="4000">
                <a:solidFill>
                  <a:srgbClr val="1F8B71"/>
                </a:solidFill>
                <a:latin typeface="+mj-ea"/>
                <a:ea typeface="+mj-ea"/>
              </a:rPr>
              <a:t>|</a:t>
            </a:r>
            <a:r>
              <a:rPr lang="zh-CN" altLang="en-US" sz="4000">
                <a:solidFill>
                  <a:srgbClr val="1F8B71"/>
                </a:solidFill>
              </a:rPr>
              <a:t> </a:t>
            </a:r>
            <a:r>
              <a:rPr lang="en-US" altLang="zh-CN" sz="4000">
                <a:solidFill>
                  <a:srgbClr val="1F8B71"/>
                </a:solidFill>
                <a:latin typeface="+mj-lt"/>
              </a:rPr>
              <a:t>CONTENTS</a:t>
            </a:r>
            <a:endParaRPr lang="zh-CN" altLang="en-US" sz="4000">
              <a:solidFill>
                <a:srgbClr val="1F8B71"/>
              </a:solidFill>
              <a:latin typeface="+mj-lt"/>
            </a:endParaRPr>
          </a:p>
        </p:txBody>
      </p:sp>
      <p:grpSp>
        <p:nvGrpSpPr>
          <p:cNvPr id="3" name="组合 2">
            <a:extLst>
              <a:ext uri="{FF2B5EF4-FFF2-40B4-BE49-F238E27FC236}">
                <a16:creationId xmlns:a16="http://schemas.microsoft.com/office/drawing/2014/main" id="{34D717FE-7E8D-4BED-BCF4-4BFAB32ADE44}"/>
              </a:ext>
            </a:extLst>
          </p:cNvPr>
          <p:cNvGrpSpPr/>
          <p:nvPr/>
        </p:nvGrpSpPr>
        <p:grpSpPr>
          <a:xfrm>
            <a:off x="1027963" y="2283159"/>
            <a:ext cx="4181526" cy="4064984"/>
            <a:chOff x="1127418" y="1847730"/>
            <a:chExt cx="4181526" cy="4064984"/>
          </a:xfrm>
        </p:grpSpPr>
        <p:sp>
          <p:nvSpPr>
            <p:cNvPr id="4" name="文本框 3"/>
            <p:cNvSpPr txBox="1"/>
            <p:nvPr/>
          </p:nvSpPr>
          <p:spPr>
            <a:xfrm>
              <a:off x="2123457" y="1895217"/>
              <a:ext cx="3185487" cy="646331"/>
            </a:xfrm>
            <a:prstGeom prst="rect">
              <a:avLst/>
            </a:prstGeom>
            <a:noFill/>
          </p:spPr>
          <p:txBody>
            <a:bodyPr wrap="none" rtlCol="0">
              <a:spAutoFit/>
            </a:bodyPr>
            <a:lstStyle/>
            <a:p>
              <a:r>
                <a:rPr lang="zh-CN" altLang="en-US" sz="3600" spc="300" dirty="0">
                  <a:solidFill>
                    <a:srgbClr val="1F8B71"/>
                  </a:solidFill>
                  <a:latin typeface="+mj-ea"/>
                  <a:ea typeface="+mj-ea"/>
                </a:rPr>
                <a:t>中考改革介绍</a:t>
              </a:r>
            </a:p>
          </p:txBody>
        </p:sp>
        <p:sp>
          <p:nvSpPr>
            <p:cNvPr id="5" name="椭圆 4"/>
            <p:cNvSpPr/>
            <p:nvPr/>
          </p:nvSpPr>
          <p:spPr>
            <a:xfrm>
              <a:off x="1127418" y="1847730"/>
              <a:ext cx="755949" cy="755948"/>
            </a:xfrm>
            <a:prstGeom prst="ellipse">
              <a:avLst/>
            </a:prstGeom>
            <a:solidFill>
              <a:srgbClr val="1F8B71"/>
            </a:solidFill>
            <a:ln w="254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3600" spc="300">
                  <a:solidFill>
                    <a:schemeClr val="bg1"/>
                  </a:solidFill>
                  <a:latin typeface="Agency FB" panose="020B0503020202020204" pitchFamily="34" charset="0"/>
                  <a:ea typeface="微软雅黑" pitchFamily="34" charset="-122"/>
                  <a:cs typeface="Arial" panose="020B0604020202020204" pitchFamily="34" charset="0"/>
                </a:rPr>
                <a:t>01</a:t>
              </a:r>
              <a:endParaRPr lang="zh-CN" altLang="en-US" sz="3600" spc="300">
                <a:solidFill>
                  <a:schemeClr val="bg1"/>
                </a:solidFill>
                <a:latin typeface="Agency FB" panose="020B0503020202020204" pitchFamily="34" charset="0"/>
                <a:ea typeface="微软雅黑" pitchFamily="34" charset="-122"/>
                <a:cs typeface="Arial" panose="020B0604020202020204" pitchFamily="34" charset="0"/>
              </a:endParaRPr>
            </a:p>
          </p:txBody>
        </p:sp>
        <p:sp>
          <p:nvSpPr>
            <p:cNvPr id="6" name="文本框 5"/>
            <p:cNvSpPr txBox="1"/>
            <p:nvPr/>
          </p:nvSpPr>
          <p:spPr>
            <a:xfrm>
              <a:off x="2123457" y="2750334"/>
              <a:ext cx="3185487" cy="646331"/>
            </a:xfrm>
            <a:prstGeom prst="rect">
              <a:avLst/>
            </a:prstGeom>
            <a:noFill/>
          </p:spPr>
          <p:txBody>
            <a:bodyPr wrap="none" rtlCol="0">
              <a:spAutoFit/>
            </a:bodyPr>
            <a:lstStyle/>
            <a:p>
              <a:r>
                <a:rPr lang="zh-CN" altLang="en-US" sz="3600" spc="300" dirty="0">
                  <a:solidFill>
                    <a:srgbClr val="1F8B71"/>
                  </a:solidFill>
                  <a:latin typeface="+mj-ea"/>
                  <a:ea typeface="+mj-ea"/>
                </a:rPr>
                <a:t>中考改革变化</a:t>
              </a:r>
            </a:p>
          </p:txBody>
        </p:sp>
        <p:sp>
          <p:nvSpPr>
            <p:cNvPr id="7" name="椭圆 6"/>
            <p:cNvSpPr/>
            <p:nvPr/>
          </p:nvSpPr>
          <p:spPr>
            <a:xfrm>
              <a:off x="1127418" y="2698614"/>
              <a:ext cx="755949" cy="755948"/>
            </a:xfrm>
            <a:prstGeom prst="ellipse">
              <a:avLst/>
            </a:prstGeom>
            <a:solidFill>
              <a:srgbClr val="1F8B71"/>
            </a:solidFill>
            <a:ln w="254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3600">
                  <a:solidFill>
                    <a:schemeClr val="bg1"/>
                  </a:solidFill>
                  <a:latin typeface="Agency FB" panose="020B0503020202020204" pitchFamily="34" charset="0"/>
                  <a:ea typeface="微软雅黑" pitchFamily="34" charset="-122"/>
                  <a:cs typeface="Arial" panose="020B0604020202020204" pitchFamily="34" charset="0"/>
                </a:rPr>
                <a:t>02</a:t>
              </a:r>
              <a:endParaRPr lang="zh-CN" altLang="en-US" sz="3600">
                <a:solidFill>
                  <a:schemeClr val="bg1"/>
                </a:solidFill>
                <a:latin typeface="Agency FB" panose="020B0503020202020204" pitchFamily="34" charset="0"/>
                <a:ea typeface="微软雅黑" pitchFamily="34" charset="-122"/>
                <a:cs typeface="Arial" panose="020B0604020202020204" pitchFamily="34" charset="0"/>
              </a:endParaRPr>
            </a:p>
          </p:txBody>
        </p:sp>
        <p:sp>
          <p:nvSpPr>
            <p:cNvPr id="8" name="文本框 7"/>
            <p:cNvSpPr txBox="1"/>
            <p:nvPr/>
          </p:nvSpPr>
          <p:spPr>
            <a:xfrm>
              <a:off x="2123457" y="3605451"/>
              <a:ext cx="3185487" cy="646331"/>
            </a:xfrm>
            <a:prstGeom prst="rect">
              <a:avLst/>
            </a:prstGeom>
            <a:noFill/>
          </p:spPr>
          <p:txBody>
            <a:bodyPr wrap="none" rtlCol="0">
              <a:spAutoFit/>
            </a:bodyPr>
            <a:lstStyle/>
            <a:p>
              <a:r>
                <a:rPr lang="zh-CN" altLang="en-US" sz="3600" spc="300" dirty="0">
                  <a:solidFill>
                    <a:srgbClr val="1F8B71"/>
                  </a:solidFill>
                  <a:latin typeface="+mj-ea"/>
                </a:rPr>
                <a:t>中考改革影响</a:t>
              </a:r>
            </a:p>
          </p:txBody>
        </p:sp>
        <p:sp>
          <p:nvSpPr>
            <p:cNvPr id="9" name="椭圆 8"/>
            <p:cNvSpPr/>
            <p:nvPr/>
          </p:nvSpPr>
          <p:spPr>
            <a:xfrm>
              <a:off x="1127418" y="3549498"/>
              <a:ext cx="755949" cy="755948"/>
            </a:xfrm>
            <a:prstGeom prst="ellipse">
              <a:avLst/>
            </a:prstGeom>
            <a:solidFill>
              <a:srgbClr val="1F8B71"/>
            </a:solidFill>
            <a:ln w="254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3600">
                  <a:solidFill>
                    <a:schemeClr val="bg1"/>
                  </a:solidFill>
                  <a:latin typeface="Agency FB" panose="020B0503020202020204" pitchFamily="34" charset="0"/>
                  <a:ea typeface="微软雅黑" pitchFamily="34" charset="-122"/>
                  <a:cs typeface="Arial" panose="020B0604020202020204" pitchFamily="34" charset="0"/>
                </a:rPr>
                <a:t>03</a:t>
              </a:r>
              <a:endParaRPr lang="zh-CN" altLang="en-US" sz="3600">
                <a:solidFill>
                  <a:schemeClr val="bg1"/>
                </a:solidFill>
                <a:latin typeface="Agency FB" panose="020B0503020202020204" pitchFamily="34" charset="0"/>
                <a:ea typeface="微软雅黑" pitchFamily="34" charset="-122"/>
                <a:cs typeface="Arial" panose="020B0604020202020204" pitchFamily="34" charset="0"/>
              </a:endParaRPr>
            </a:p>
          </p:txBody>
        </p:sp>
        <p:sp>
          <p:nvSpPr>
            <p:cNvPr id="10" name="文本框 9"/>
            <p:cNvSpPr txBox="1"/>
            <p:nvPr/>
          </p:nvSpPr>
          <p:spPr>
            <a:xfrm>
              <a:off x="2123457" y="4460569"/>
              <a:ext cx="2185214" cy="646331"/>
            </a:xfrm>
            <a:prstGeom prst="rect">
              <a:avLst/>
            </a:prstGeom>
            <a:noFill/>
          </p:spPr>
          <p:txBody>
            <a:bodyPr wrap="none" rtlCol="0">
              <a:spAutoFit/>
            </a:bodyPr>
            <a:lstStyle/>
            <a:p>
              <a:r>
                <a:rPr lang="zh-CN" altLang="en-US" sz="3600" spc="300" dirty="0">
                  <a:solidFill>
                    <a:srgbClr val="1F8B71"/>
                  </a:solidFill>
                  <a:latin typeface="+mj-ea"/>
                </a:rPr>
                <a:t>瀚库构想</a:t>
              </a:r>
              <a:endParaRPr lang="zh-CN" altLang="en-US" sz="3600" spc="300" dirty="0">
                <a:solidFill>
                  <a:srgbClr val="1F8B71"/>
                </a:solidFill>
                <a:latin typeface="+mj-ea"/>
                <a:ea typeface="+mj-ea"/>
              </a:endParaRPr>
            </a:p>
          </p:txBody>
        </p:sp>
        <p:sp>
          <p:nvSpPr>
            <p:cNvPr id="11" name="椭圆 10"/>
            <p:cNvSpPr/>
            <p:nvPr/>
          </p:nvSpPr>
          <p:spPr>
            <a:xfrm>
              <a:off x="1127418" y="4400382"/>
              <a:ext cx="755949" cy="755948"/>
            </a:xfrm>
            <a:prstGeom prst="ellipse">
              <a:avLst/>
            </a:prstGeom>
            <a:solidFill>
              <a:srgbClr val="1F8B71"/>
            </a:solidFill>
            <a:ln w="254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3600">
                  <a:solidFill>
                    <a:schemeClr val="bg1"/>
                  </a:solidFill>
                  <a:latin typeface="Agency FB" panose="020B0503020202020204" pitchFamily="34" charset="0"/>
                  <a:ea typeface="微软雅黑" pitchFamily="34" charset="-122"/>
                  <a:cs typeface="Arial" panose="020B0604020202020204" pitchFamily="34" charset="0"/>
                </a:rPr>
                <a:t>04</a:t>
              </a:r>
              <a:endParaRPr lang="zh-CN" altLang="en-US" sz="3600">
                <a:solidFill>
                  <a:schemeClr val="bg1"/>
                </a:solidFill>
                <a:latin typeface="Agency FB" panose="020B0503020202020204" pitchFamily="34" charset="0"/>
                <a:ea typeface="微软雅黑" pitchFamily="34" charset="-122"/>
                <a:cs typeface="Arial" panose="020B0604020202020204" pitchFamily="34" charset="0"/>
              </a:endParaRPr>
            </a:p>
          </p:txBody>
        </p:sp>
        <p:sp>
          <p:nvSpPr>
            <p:cNvPr id="12" name="文本框 11">
              <a:extLst>
                <a:ext uri="{FF2B5EF4-FFF2-40B4-BE49-F238E27FC236}">
                  <a16:creationId xmlns:a16="http://schemas.microsoft.com/office/drawing/2014/main" id="{9B4C95D9-0827-4B23-AF02-194FB698E2E4}"/>
                </a:ext>
              </a:extLst>
            </p:cNvPr>
            <p:cNvSpPr txBox="1"/>
            <p:nvPr/>
          </p:nvSpPr>
          <p:spPr>
            <a:xfrm>
              <a:off x="2123457" y="5266383"/>
              <a:ext cx="184731" cy="646331"/>
            </a:xfrm>
            <a:prstGeom prst="rect">
              <a:avLst/>
            </a:prstGeom>
            <a:noFill/>
          </p:spPr>
          <p:txBody>
            <a:bodyPr wrap="none" rtlCol="0">
              <a:spAutoFit/>
            </a:bodyPr>
            <a:lstStyle/>
            <a:p>
              <a:endParaRPr lang="zh-CN" altLang="en-US" sz="3600" spc="300" dirty="0">
                <a:solidFill>
                  <a:srgbClr val="1F8B71"/>
                </a:solidFill>
                <a:latin typeface="+mj-ea"/>
                <a:ea typeface="+mj-ea"/>
              </a:endParaRPr>
            </a:p>
          </p:txBody>
        </p:sp>
      </p:grpSp>
    </p:spTree>
    <p:extLst>
      <p:ext uri="{BB962C8B-B14F-4D97-AF65-F5344CB8AC3E}">
        <p14:creationId xmlns:p14="http://schemas.microsoft.com/office/powerpoint/2010/main" val="241477544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中考改革影响</a:t>
            </a:r>
            <a:r>
              <a:rPr lang="en-US" altLang="zh-CN" dirty="0"/>
              <a:t>——</a:t>
            </a:r>
            <a:r>
              <a:rPr lang="zh-CN" altLang="en-US" dirty="0"/>
              <a:t>综合素质评价</a:t>
            </a:r>
          </a:p>
        </p:txBody>
      </p:sp>
      <p:grpSp>
        <p:nvGrpSpPr>
          <p:cNvPr id="101" name="组合 100">
            <a:extLst>
              <a:ext uri="{FF2B5EF4-FFF2-40B4-BE49-F238E27FC236}">
                <a16:creationId xmlns:a16="http://schemas.microsoft.com/office/drawing/2014/main" id="{2F583E35-DC94-4F13-9F3E-5689C2037923}"/>
              </a:ext>
            </a:extLst>
          </p:cNvPr>
          <p:cNvGrpSpPr/>
          <p:nvPr/>
        </p:nvGrpSpPr>
        <p:grpSpPr>
          <a:xfrm>
            <a:off x="1495879" y="1504950"/>
            <a:ext cx="9200241" cy="4948855"/>
            <a:chOff x="1277260" y="624341"/>
            <a:chExt cx="9637483" cy="5337449"/>
          </a:xfrm>
        </p:grpSpPr>
        <p:sp>
          <p:nvSpPr>
            <p:cNvPr id="102" name="Rectangle: Rounded Corners 8"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a:extLst>
                <a:ext uri="{FF2B5EF4-FFF2-40B4-BE49-F238E27FC236}">
                  <a16:creationId xmlns:a16="http://schemas.microsoft.com/office/drawing/2014/main" id="{36EB83B9-8B5B-4361-9DAA-2F7D7CC5176B}"/>
                </a:ext>
              </a:extLst>
            </p:cNvPr>
            <p:cNvSpPr/>
            <p:nvPr/>
          </p:nvSpPr>
          <p:spPr>
            <a:xfrm>
              <a:off x="1277260" y="1825218"/>
              <a:ext cx="9637483" cy="4136572"/>
            </a:xfrm>
            <a:prstGeom prst="roundRect">
              <a:avLst>
                <a:gd name="adj" fmla="val 3550"/>
              </a:avLst>
            </a:prstGeom>
            <a:gradFill>
              <a:gsLst>
                <a:gs pos="0">
                  <a:schemeClr val="bg2"/>
                </a:gs>
                <a:gs pos="100000">
                  <a:schemeClr val="bg2">
                    <a:lumMod val="40000"/>
                    <a:lumOff val="60000"/>
                  </a:schemeClr>
                </a:gs>
              </a:gsLst>
              <a:lin ang="9000000" scaled="0"/>
            </a:gradFill>
            <a:ln>
              <a:noFill/>
            </a:ln>
            <a:effectLst>
              <a:outerShdw blurRad="1270000" dist="647700" dir="2700000" sx="89000" sy="89000" algn="tl" rotWithShape="0">
                <a:schemeClr val="tx1">
                  <a:alpha val="1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ource Han Sans SC" panose="020B0500000000000000" pitchFamily="34" charset="-122"/>
                <a:ea typeface="Source Han Sans SC" panose="020B0500000000000000" pitchFamily="34" charset="-122"/>
                <a:sym typeface="Source Han Sans SC" panose="020B0500000000000000" pitchFamily="34" charset="-122"/>
              </a:endParaRPr>
            </a:p>
          </p:txBody>
        </p:sp>
        <p:sp>
          <p:nvSpPr>
            <p:cNvPr id="103" name="Rectangle: Rounded Corners 7"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a:extLst>
                <a:ext uri="{FF2B5EF4-FFF2-40B4-BE49-F238E27FC236}">
                  <a16:creationId xmlns:a16="http://schemas.microsoft.com/office/drawing/2014/main" id="{F49CBC7C-57A9-4C98-995E-B85F31427F8A}"/>
                </a:ext>
              </a:extLst>
            </p:cNvPr>
            <p:cNvSpPr/>
            <p:nvPr/>
          </p:nvSpPr>
          <p:spPr>
            <a:xfrm>
              <a:off x="4552713" y="624341"/>
              <a:ext cx="3086571" cy="5108847"/>
            </a:xfrm>
            <a:prstGeom prst="roundRect">
              <a:avLst>
                <a:gd name="adj" fmla="val 3550"/>
              </a:avLst>
            </a:prstGeom>
            <a:solidFill>
              <a:schemeClr val="accent1"/>
            </a:solidFill>
            <a:ln>
              <a:noFill/>
            </a:ln>
            <a:effectLst>
              <a:outerShdw blurRad="482600" dist="165100" dir="2700000" sx="96000" sy="96000" algn="tl"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200000"/>
                </a:lnSpc>
                <a:spcBef>
                  <a:spcPts val="2400"/>
                </a:spcBef>
              </a:pPr>
              <a:r>
                <a:rPr lang="zh-CN" altLang="en-US" sz="2800" b="1" dirty="0">
                  <a:solidFill>
                    <a:schemeClr val="bg1"/>
                  </a:solidFill>
                  <a:latin typeface="+mn-ea"/>
                  <a:sym typeface="Source Han Sans SC" panose="020B0500000000000000" pitchFamily="34" charset="-122"/>
                </a:rPr>
                <a:t>流程繁琐</a:t>
              </a:r>
              <a:endParaRPr lang="en-US" altLang="zh-CN" sz="2800" b="1" dirty="0">
                <a:solidFill>
                  <a:schemeClr val="bg1"/>
                </a:solidFill>
                <a:latin typeface="+mn-ea"/>
                <a:sym typeface="Source Han Sans SC" panose="020B0500000000000000" pitchFamily="34" charset="-122"/>
              </a:endParaRPr>
            </a:p>
            <a:p>
              <a:r>
                <a:rPr lang="zh-CN" altLang="en-US" sz="1600" dirty="0">
                  <a:latin typeface="+mj-ea"/>
                  <a:ea typeface="+mj-ea"/>
                  <a:sym typeface="Source Han Sans SC" panose="020B0500000000000000" pitchFamily="34" charset="-122"/>
                </a:rPr>
                <a:t>填写综合素质评价流程仍然繁琐。新教学模式下，综合素质评价填报挑战更大</a:t>
              </a:r>
              <a:endParaRPr lang="en-US" sz="1600" dirty="0">
                <a:latin typeface="+mj-ea"/>
                <a:ea typeface="+mj-ea"/>
                <a:sym typeface="Source Han Sans SC" panose="020B0500000000000000" pitchFamily="34" charset="-122"/>
              </a:endParaRPr>
            </a:p>
            <a:p>
              <a:pPr indent="457200"/>
              <a:endParaRPr lang="en-US" sz="1600" dirty="0">
                <a:latin typeface="+mj-ea"/>
                <a:ea typeface="+mj-ea"/>
                <a:sym typeface="Source Han Sans SC" panose="020B0500000000000000" pitchFamily="34" charset="-122"/>
              </a:endParaRPr>
            </a:p>
            <a:p>
              <a:pPr indent="457200"/>
              <a:endParaRPr lang="en-US" sz="1600" dirty="0">
                <a:latin typeface="+mj-ea"/>
                <a:ea typeface="+mj-ea"/>
                <a:sym typeface="Source Han Sans SC" panose="020B0500000000000000" pitchFamily="34" charset="-122"/>
              </a:endParaRPr>
            </a:p>
            <a:p>
              <a:pPr indent="457200"/>
              <a:endParaRPr lang="en-US" sz="1600" dirty="0">
                <a:latin typeface="+mj-ea"/>
                <a:ea typeface="+mj-ea"/>
                <a:sym typeface="Source Han Sans SC" panose="020B0500000000000000" pitchFamily="34" charset="-122"/>
              </a:endParaRPr>
            </a:p>
          </p:txBody>
        </p:sp>
      </p:grpSp>
      <p:sp>
        <p:nvSpPr>
          <p:cNvPr id="106" name="TextBox 6">
            <a:extLst>
              <a:ext uri="{FF2B5EF4-FFF2-40B4-BE49-F238E27FC236}">
                <a16:creationId xmlns:a16="http://schemas.microsoft.com/office/drawing/2014/main" id="{2F5A3DD3-1B50-43B8-BE08-19F3B272DF85}"/>
              </a:ext>
            </a:extLst>
          </p:cNvPr>
          <p:cNvSpPr txBox="1"/>
          <p:nvPr/>
        </p:nvSpPr>
        <p:spPr>
          <a:xfrm>
            <a:off x="1994161" y="3633193"/>
            <a:ext cx="1846277" cy="523220"/>
          </a:xfrm>
          <a:prstGeom prst="rect">
            <a:avLst/>
          </a:prstGeom>
          <a:noFill/>
        </p:spPr>
        <p:txBody>
          <a:bodyPr wrap="square" rtlCol="0">
            <a:spAutoFit/>
          </a:bodyPr>
          <a:lstStyle/>
          <a:p>
            <a:r>
              <a:rPr lang="zh-CN" altLang="en-US" sz="2800" b="1" dirty="0">
                <a:solidFill>
                  <a:schemeClr val="bg1"/>
                </a:solidFill>
                <a:latin typeface="+mn-ea"/>
                <a:sym typeface="Source Han Sans SC" panose="020B0500000000000000" pitchFamily="34" charset="-122"/>
              </a:rPr>
              <a:t>填报拖延</a:t>
            </a:r>
            <a:endParaRPr lang="en-US" sz="2800" b="1" dirty="0">
              <a:solidFill>
                <a:schemeClr val="bg1"/>
              </a:solidFill>
              <a:latin typeface="+mn-ea"/>
              <a:sym typeface="Source Han Sans SC" panose="020B0500000000000000" pitchFamily="34" charset="-122"/>
            </a:endParaRPr>
          </a:p>
        </p:txBody>
      </p:sp>
      <p:sp>
        <p:nvSpPr>
          <p:cNvPr id="107" name="TextBox 9">
            <a:extLst>
              <a:ext uri="{FF2B5EF4-FFF2-40B4-BE49-F238E27FC236}">
                <a16:creationId xmlns:a16="http://schemas.microsoft.com/office/drawing/2014/main" id="{21405A80-1591-48D4-8438-9EF0CDDF3940}"/>
              </a:ext>
            </a:extLst>
          </p:cNvPr>
          <p:cNvSpPr txBox="1"/>
          <p:nvPr/>
        </p:nvSpPr>
        <p:spPr>
          <a:xfrm>
            <a:off x="2023494" y="4114772"/>
            <a:ext cx="1846277" cy="1269258"/>
          </a:xfrm>
          <a:prstGeom prst="rect">
            <a:avLst/>
          </a:prstGeom>
        </p:spPr>
        <p:txBody>
          <a:bodyPr wrap="square">
            <a:spAutoFit/>
          </a:bodyPr>
          <a:lstStyle>
            <a:defPPr>
              <a:defRPr lang="zh-CN"/>
            </a:defPPr>
            <a:lvl1pPr defTabSz="457143">
              <a:lnSpc>
                <a:spcPct val="130000"/>
              </a:lnSpc>
              <a:defRPr sz="1200">
                <a:solidFill>
                  <a:schemeClr val="bg1">
                    <a:lumMod val="50000"/>
                  </a:schemeClr>
                </a:solidFill>
                <a:latin typeface="Source Han Sans CN Normal" panose="020B0400000000000000" pitchFamily="34" charset="-128"/>
                <a:ea typeface="Source Han Sans CN Normal" panose="020B0400000000000000" pitchFamily="34" charset="-128"/>
              </a:defRPr>
            </a:lvl1pPr>
          </a:lstStyle>
          <a:p>
            <a:r>
              <a:rPr lang="zh-CN" altLang="en-US" dirty="0">
                <a:solidFill>
                  <a:schemeClr val="bg1"/>
                </a:solidFill>
                <a:latin typeface="Source Han Sans SC" panose="020B0500000000000000" pitchFamily="34" charset="-122"/>
                <a:ea typeface="Source Han Sans SC" panose="020B0500000000000000" pitchFamily="34" charset="-122"/>
                <a:sym typeface="Source Han Sans SC" panose="020B0500000000000000" pitchFamily="34" charset="-122"/>
              </a:rPr>
              <a:t>教师学生都有填写晚、忘记填写的问题。由于堆积需要填写的评价较多，导致评价内容参考性弱</a:t>
            </a:r>
          </a:p>
        </p:txBody>
      </p:sp>
      <p:sp>
        <p:nvSpPr>
          <p:cNvPr id="110" name="TextBox 6">
            <a:extLst>
              <a:ext uri="{FF2B5EF4-FFF2-40B4-BE49-F238E27FC236}">
                <a16:creationId xmlns:a16="http://schemas.microsoft.com/office/drawing/2014/main" id="{F35CD774-A281-4F8C-B668-9309964C9128}"/>
              </a:ext>
            </a:extLst>
          </p:cNvPr>
          <p:cNvSpPr txBox="1"/>
          <p:nvPr/>
        </p:nvSpPr>
        <p:spPr>
          <a:xfrm>
            <a:off x="8230359" y="3633193"/>
            <a:ext cx="1846277" cy="523220"/>
          </a:xfrm>
          <a:prstGeom prst="rect">
            <a:avLst/>
          </a:prstGeom>
          <a:noFill/>
        </p:spPr>
        <p:txBody>
          <a:bodyPr wrap="square" rtlCol="0">
            <a:spAutoFit/>
          </a:bodyPr>
          <a:lstStyle/>
          <a:p>
            <a:r>
              <a:rPr lang="zh-CN" altLang="en-US" sz="2800" b="1" dirty="0">
                <a:solidFill>
                  <a:schemeClr val="bg1"/>
                </a:solidFill>
                <a:latin typeface="+mn-ea"/>
                <a:sym typeface="Source Han Sans SC" panose="020B0500000000000000" pitchFamily="34" charset="-122"/>
              </a:rPr>
              <a:t>价值不高</a:t>
            </a:r>
            <a:endParaRPr lang="en-US" sz="2800" b="1" dirty="0">
              <a:solidFill>
                <a:schemeClr val="bg1"/>
              </a:solidFill>
              <a:latin typeface="+mn-ea"/>
              <a:sym typeface="Source Han Sans SC" panose="020B0500000000000000" pitchFamily="34" charset="-122"/>
            </a:endParaRPr>
          </a:p>
        </p:txBody>
      </p:sp>
      <p:sp>
        <p:nvSpPr>
          <p:cNvPr id="111" name="TextBox 9">
            <a:extLst>
              <a:ext uri="{FF2B5EF4-FFF2-40B4-BE49-F238E27FC236}">
                <a16:creationId xmlns:a16="http://schemas.microsoft.com/office/drawing/2014/main" id="{D1187361-1147-4738-A9C2-B609E7CB3476}"/>
              </a:ext>
            </a:extLst>
          </p:cNvPr>
          <p:cNvSpPr txBox="1"/>
          <p:nvPr/>
        </p:nvSpPr>
        <p:spPr>
          <a:xfrm>
            <a:off x="8259692" y="4114772"/>
            <a:ext cx="1846277" cy="2305631"/>
          </a:xfrm>
          <a:prstGeom prst="rect">
            <a:avLst/>
          </a:prstGeom>
        </p:spPr>
        <p:txBody>
          <a:bodyPr wrap="square">
            <a:spAutoFit/>
          </a:bodyPr>
          <a:lstStyle>
            <a:defPPr>
              <a:defRPr lang="zh-CN"/>
            </a:defPPr>
            <a:lvl1pPr defTabSz="457143">
              <a:lnSpc>
                <a:spcPct val="130000"/>
              </a:lnSpc>
              <a:defRPr sz="1200">
                <a:solidFill>
                  <a:schemeClr val="bg1">
                    <a:lumMod val="50000"/>
                  </a:schemeClr>
                </a:solidFill>
                <a:latin typeface="Source Han Sans CN Normal" panose="020B0400000000000000" pitchFamily="34" charset="-128"/>
                <a:ea typeface="Source Han Sans CN Normal" panose="020B0400000000000000" pitchFamily="34" charset="-128"/>
              </a:defRPr>
            </a:lvl1pPr>
          </a:lstStyle>
          <a:p>
            <a:r>
              <a:rPr lang="zh-CN" altLang="en-US" sz="1400" dirty="0">
                <a:solidFill>
                  <a:schemeClr val="bg1"/>
                </a:solidFill>
                <a:latin typeface="+mn-ea"/>
                <a:ea typeface="+mn-ea"/>
                <a:sym typeface="Source Han Sans SC" panose="020B0500000000000000" pitchFamily="34" charset="-122"/>
              </a:rPr>
              <a:t>填写内容相似度太高，不少自评、互评有明显的抄袭网络的现象，参考价值不高；对于部分可以选择的填报方式，设定的维度范围太大</a:t>
            </a:r>
            <a:endParaRPr lang="en-US" altLang="zh-CN" sz="1400" dirty="0">
              <a:solidFill>
                <a:schemeClr val="bg1"/>
              </a:solidFill>
              <a:latin typeface="+mn-ea"/>
              <a:ea typeface="+mn-ea"/>
              <a:sym typeface="Source Han Sans SC" panose="020B0500000000000000" pitchFamily="34" charset="-122"/>
            </a:endParaRPr>
          </a:p>
          <a:p>
            <a:endParaRPr lang="zh-CN" altLang="en-US" sz="1400" dirty="0">
              <a:solidFill>
                <a:schemeClr val="bg1"/>
              </a:solidFill>
              <a:latin typeface="+mn-ea"/>
              <a:ea typeface="+mn-ea"/>
              <a:sym typeface="Source Han Sans SC" panose="020B0500000000000000" pitchFamily="34" charset="-122"/>
            </a:endParaRPr>
          </a:p>
        </p:txBody>
      </p:sp>
    </p:spTree>
    <p:custDataLst>
      <p:tags r:id="rId1"/>
    </p:custDataLst>
    <p:extLst>
      <p:ext uri="{BB962C8B-B14F-4D97-AF65-F5344CB8AC3E}">
        <p14:creationId xmlns:p14="http://schemas.microsoft.com/office/powerpoint/2010/main" val="402553875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中考改革影响</a:t>
            </a:r>
            <a:r>
              <a:rPr lang="en-US" altLang="zh-CN" dirty="0"/>
              <a:t>——</a:t>
            </a:r>
            <a:r>
              <a:rPr lang="zh-CN" altLang="en-US" dirty="0"/>
              <a:t>综合素质评价案例</a:t>
            </a:r>
          </a:p>
        </p:txBody>
      </p:sp>
      <p:pic>
        <p:nvPicPr>
          <p:cNvPr id="1030" name="Picture 6">
            <a:extLst>
              <a:ext uri="{FF2B5EF4-FFF2-40B4-BE49-F238E27FC236}">
                <a16:creationId xmlns:a16="http://schemas.microsoft.com/office/drawing/2014/main" id="{8B4E76ED-532F-4529-A80D-05854D041BE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19888" y="1030001"/>
            <a:ext cx="3929062" cy="561843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470575F5-A7C9-49BE-A0FC-4E46484A08A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4824" y="977826"/>
            <a:ext cx="5591176" cy="3311161"/>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0124F9B7-0A35-4E74-B0A2-723928910EA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24050" y="4379898"/>
            <a:ext cx="4171950" cy="2395538"/>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409679957"/>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tretch>
            <a:fillRect t="-8000" b="-8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中考改革影响</a:t>
            </a:r>
            <a:r>
              <a:rPr lang="en-US" altLang="zh-CN" dirty="0"/>
              <a:t>——</a:t>
            </a:r>
            <a:r>
              <a:rPr lang="zh-CN" altLang="en-US" dirty="0"/>
              <a:t>综合素质评价案例</a:t>
            </a:r>
          </a:p>
        </p:txBody>
      </p:sp>
      <p:grpSp>
        <p:nvGrpSpPr>
          <p:cNvPr id="3" name="组合 2">
            <a:extLst>
              <a:ext uri="{FF2B5EF4-FFF2-40B4-BE49-F238E27FC236}">
                <a16:creationId xmlns:a16="http://schemas.microsoft.com/office/drawing/2014/main" id="{94988785-0CC0-4C62-82D7-0C151DA4D349}"/>
              </a:ext>
            </a:extLst>
          </p:cNvPr>
          <p:cNvGrpSpPr/>
          <p:nvPr/>
        </p:nvGrpSpPr>
        <p:grpSpPr>
          <a:xfrm>
            <a:off x="481179" y="1214719"/>
            <a:ext cx="11333832" cy="5433713"/>
            <a:chOff x="481179" y="661888"/>
            <a:chExt cx="11229641" cy="5643281"/>
          </a:xfrm>
        </p:grpSpPr>
        <p:grpSp>
          <p:nvGrpSpPr>
            <p:cNvPr id="4" name="组合 3">
              <a:extLst>
                <a:ext uri="{FF2B5EF4-FFF2-40B4-BE49-F238E27FC236}">
                  <a16:creationId xmlns:a16="http://schemas.microsoft.com/office/drawing/2014/main" id="{87E45F70-217C-470B-BE8C-75C0A711E649}"/>
                </a:ext>
              </a:extLst>
            </p:cNvPr>
            <p:cNvGrpSpPr/>
            <p:nvPr/>
          </p:nvGrpSpPr>
          <p:grpSpPr>
            <a:xfrm>
              <a:off x="481179" y="661888"/>
              <a:ext cx="11229641" cy="5643281"/>
              <a:chOff x="569028" y="552831"/>
              <a:chExt cx="11229641" cy="5643281"/>
            </a:xfrm>
          </p:grpSpPr>
          <p:pic>
            <p:nvPicPr>
              <p:cNvPr id="6" name="图片 5">
                <a:extLst>
                  <a:ext uri="{FF2B5EF4-FFF2-40B4-BE49-F238E27FC236}">
                    <a16:creationId xmlns:a16="http://schemas.microsoft.com/office/drawing/2014/main" id="{3797911D-D768-4FE0-9121-5366A8272429}"/>
                  </a:ext>
                </a:extLst>
              </p:cNvPr>
              <p:cNvPicPr>
                <a:picLocks noChangeAspect="1"/>
              </p:cNvPicPr>
              <p:nvPr/>
            </p:nvPicPr>
            <p:blipFill>
              <a:blip r:embed="rId4"/>
              <a:stretch>
                <a:fillRect/>
              </a:stretch>
            </p:blipFill>
            <p:spPr>
              <a:xfrm>
                <a:off x="569028" y="661888"/>
                <a:ext cx="5609381" cy="5220381"/>
              </a:xfrm>
              <a:prstGeom prst="rect">
                <a:avLst/>
              </a:prstGeom>
            </p:spPr>
          </p:pic>
          <p:pic>
            <p:nvPicPr>
              <p:cNvPr id="7" name="图片 6">
                <a:extLst>
                  <a:ext uri="{FF2B5EF4-FFF2-40B4-BE49-F238E27FC236}">
                    <a16:creationId xmlns:a16="http://schemas.microsoft.com/office/drawing/2014/main" id="{3AEA4AD9-E47E-4A8B-9EEB-68825EE8A645}"/>
                  </a:ext>
                </a:extLst>
              </p:cNvPr>
              <p:cNvPicPr>
                <a:picLocks noChangeAspect="1"/>
              </p:cNvPicPr>
              <p:nvPr/>
            </p:nvPicPr>
            <p:blipFill>
              <a:blip r:embed="rId5"/>
              <a:stretch>
                <a:fillRect/>
              </a:stretch>
            </p:blipFill>
            <p:spPr>
              <a:xfrm>
                <a:off x="6271698" y="661888"/>
                <a:ext cx="5351274" cy="5534224"/>
              </a:xfrm>
              <a:prstGeom prst="rect">
                <a:avLst/>
              </a:prstGeom>
            </p:spPr>
          </p:pic>
          <p:sp>
            <p:nvSpPr>
              <p:cNvPr id="8" name="矩形 7">
                <a:extLst>
                  <a:ext uri="{FF2B5EF4-FFF2-40B4-BE49-F238E27FC236}">
                    <a16:creationId xmlns:a16="http://schemas.microsoft.com/office/drawing/2014/main" id="{8FE87B29-703C-47D8-89F4-573BDD96C537}"/>
                  </a:ext>
                </a:extLst>
              </p:cNvPr>
              <p:cNvSpPr/>
              <p:nvPr/>
            </p:nvSpPr>
            <p:spPr>
              <a:xfrm>
                <a:off x="713064" y="1048624"/>
                <a:ext cx="5192786" cy="2181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951C49FB-340F-4BA4-AD58-CA7DE60F7146}"/>
                  </a:ext>
                </a:extLst>
              </p:cNvPr>
              <p:cNvSpPr/>
              <p:nvPr/>
            </p:nvSpPr>
            <p:spPr>
              <a:xfrm>
                <a:off x="6369932" y="1048624"/>
                <a:ext cx="5192786" cy="2181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2BF53F9A-933B-40A5-AC3F-31A62BB75B13}"/>
                  </a:ext>
                </a:extLst>
              </p:cNvPr>
              <p:cNvSpPr/>
              <p:nvPr/>
            </p:nvSpPr>
            <p:spPr>
              <a:xfrm>
                <a:off x="6189288" y="552831"/>
                <a:ext cx="5609381" cy="2181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5" name="直接连接符 4">
              <a:extLst>
                <a:ext uri="{FF2B5EF4-FFF2-40B4-BE49-F238E27FC236}">
                  <a16:creationId xmlns:a16="http://schemas.microsoft.com/office/drawing/2014/main" id="{985A6F97-6C00-4475-88B6-210D0AABEB40}"/>
                </a:ext>
              </a:extLst>
            </p:cNvPr>
            <p:cNvCxnSpPr/>
            <p:nvPr/>
          </p:nvCxnSpPr>
          <p:spPr>
            <a:xfrm>
              <a:off x="6096000" y="661888"/>
              <a:ext cx="0" cy="5220381"/>
            </a:xfrm>
            <a:prstGeom prst="line">
              <a:avLst/>
            </a:prstGeom>
            <a:ln w="28575">
              <a:solidFill>
                <a:schemeClr val="bg2">
                  <a:lumMod val="75000"/>
                </a:schemeClr>
              </a:solidFill>
              <a:prstDash val="dashDot"/>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3525451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5" name="组合 94"/>
          <p:cNvGrpSpPr/>
          <p:nvPr/>
        </p:nvGrpSpPr>
        <p:grpSpPr>
          <a:xfrm>
            <a:off x="4200384" y="3756149"/>
            <a:ext cx="2279631" cy="985631"/>
            <a:chOff x="3381281" y="2559510"/>
            <a:chExt cx="1709946" cy="739223"/>
          </a:xfrm>
        </p:grpSpPr>
        <p:sp>
          <p:nvSpPr>
            <p:cNvPr id="96" name="矩形 95"/>
            <p:cNvSpPr/>
            <p:nvPr/>
          </p:nvSpPr>
          <p:spPr>
            <a:xfrm>
              <a:off x="3897657" y="2559510"/>
              <a:ext cx="677196" cy="392415"/>
            </a:xfrm>
            <a:prstGeom prst="rect">
              <a:avLst/>
            </a:prstGeom>
          </p:spPr>
          <p:txBody>
            <a:bodyPr wrap="none">
              <a:spAutoFit/>
            </a:bodyPr>
            <a:lstStyle/>
            <a:p>
              <a:pPr algn="ctr"/>
              <a:r>
                <a:rPr lang="zh-CN" altLang="en-US" sz="2800" dirty="0">
                  <a:solidFill>
                    <a:schemeClr val="tx1">
                      <a:lumMod val="50000"/>
                      <a:lumOff val="50000"/>
                    </a:schemeClr>
                  </a:solidFill>
                  <a:latin typeface="微软雅黑" pitchFamily="34" charset="-122"/>
                  <a:ea typeface="微软雅黑" pitchFamily="34" charset="-122"/>
                </a:rPr>
                <a:t>学生</a:t>
              </a:r>
            </a:p>
          </p:txBody>
        </p:sp>
        <p:sp>
          <p:nvSpPr>
            <p:cNvPr id="97" name="矩形 96"/>
            <p:cNvSpPr/>
            <p:nvPr/>
          </p:nvSpPr>
          <p:spPr>
            <a:xfrm>
              <a:off x="3381281" y="3080500"/>
              <a:ext cx="1709946" cy="218233"/>
            </a:xfrm>
            <a:prstGeom prst="rect">
              <a:avLst/>
            </a:prstGeom>
          </p:spPr>
          <p:txBody>
            <a:bodyPr wrap="square">
              <a:spAutoFit/>
            </a:bodyPr>
            <a:lstStyle/>
            <a:p>
              <a:pPr algn="ctr">
                <a:lnSpc>
                  <a:spcPct val="130000"/>
                </a:lnSpc>
                <a:spcAft>
                  <a:spcPts val="800"/>
                </a:spcAft>
              </a:pPr>
              <a:r>
                <a:rPr lang="zh-CN" altLang="en-US" sz="1100" dirty="0">
                  <a:solidFill>
                    <a:schemeClr val="tx1">
                      <a:lumMod val="50000"/>
                      <a:lumOff val="50000"/>
                    </a:schemeClr>
                  </a:solidFill>
                  <a:latin typeface="微软雅黑" pitchFamily="34" charset="-122"/>
                  <a:ea typeface="微软雅黑" pitchFamily="34" charset="-122"/>
                </a:rPr>
                <a:t>需要学习的范围更大，无从下手</a:t>
              </a:r>
            </a:p>
          </p:txBody>
        </p:sp>
      </p:grpSp>
      <p:grpSp>
        <p:nvGrpSpPr>
          <p:cNvPr id="98" name="组合 97"/>
          <p:cNvGrpSpPr/>
          <p:nvPr/>
        </p:nvGrpSpPr>
        <p:grpSpPr>
          <a:xfrm>
            <a:off x="6619438" y="3609958"/>
            <a:ext cx="2300978" cy="1792003"/>
            <a:chOff x="5192332" y="2559510"/>
            <a:chExt cx="1725958" cy="1344002"/>
          </a:xfrm>
        </p:grpSpPr>
        <p:sp>
          <p:nvSpPr>
            <p:cNvPr id="99" name="矩形 98"/>
            <p:cNvSpPr/>
            <p:nvPr/>
          </p:nvSpPr>
          <p:spPr>
            <a:xfrm>
              <a:off x="5718451" y="2559510"/>
              <a:ext cx="677196" cy="392415"/>
            </a:xfrm>
            <a:prstGeom prst="rect">
              <a:avLst/>
            </a:prstGeom>
          </p:spPr>
          <p:txBody>
            <a:bodyPr wrap="none">
              <a:spAutoFit/>
            </a:bodyPr>
            <a:lstStyle/>
            <a:p>
              <a:pPr algn="ctr"/>
              <a:r>
                <a:rPr lang="zh-CN" altLang="en-US" sz="2800" dirty="0">
                  <a:solidFill>
                    <a:schemeClr val="tx1">
                      <a:lumMod val="50000"/>
                      <a:lumOff val="50000"/>
                    </a:schemeClr>
                  </a:solidFill>
                  <a:latin typeface="微软雅黑" pitchFamily="34" charset="-122"/>
                  <a:ea typeface="微软雅黑" pitchFamily="34" charset="-122"/>
                </a:rPr>
                <a:t>教师</a:t>
              </a:r>
            </a:p>
          </p:txBody>
        </p:sp>
        <p:sp>
          <p:nvSpPr>
            <p:cNvPr id="100" name="矩形 99"/>
            <p:cNvSpPr/>
            <p:nvPr/>
          </p:nvSpPr>
          <p:spPr>
            <a:xfrm>
              <a:off x="5192332" y="3190144"/>
              <a:ext cx="1725958" cy="713368"/>
            </a:xfrm>
            <a:prstGeom prst="rect">
              <a:avLst/>
            </a:prstGeom>
          </p:spPr>
          <p:txBody>
            <a:bodyPr wrap="square">
              <a:spAutoFit/>
            </a:bodyPr>
            <a:lstStyle/>
            <a:p>
              <a:pPr algn="ctr">
                <a:lnSpc>
                  <a:spcPct val="130000"/>
                </a:lnSpc>
                <a:spcAft>
                  <a:spcPts val="800"/>
                </a:spcAft>
              </a:pPr>
              <a:r>
                <a:rPr lang="zh-CN" altLang="en-US" sz="1100" dirty="0">
                  <a:solidFill>
                    <a:schemeClr val="tx1">
                      <a:lumMod val="50000"/>
                      <a:lumOff val="50000"/>
                    </a:schemeClr>
                  </a:solidFill>
                  <a:latin typeface="微软雅黑" pitchFamily="34" charset="-122"/>
                  <a:ea typeface="微软雅黑" pitchFamily="34" charset="-122"/>
                </a:rPr>
                <a:t>备课无考试大纲可依，需要设计新的教学方式和内容，对教师的知识理解、教学模式、引导方法有新的要求</a:t>
              </a:r>
            </a:p>
          </p:txBody>
        </p:sp>
      </p:grpSp>
      <p:grpSp>
        <p:nvGrpSpPr>
          <p:cNvPr id="164" name="组合 163"/>
          <p:cNvGrpSpPr/>
          <p:nvPr/>
        </p:nvGrpSpPr>
        <p:grpSpPr>
          <a:xfrm>
            <a:off x="9067866" y="3599797"/>
            <a:ext cx="2340122" cy="1775555"/>
            <a:chOff x="7028892" y="2551890"/>
            <a:chExt cx="1755320" cy="1331666"/>
          </a:xfrm>
        </p:grpSpPr>
        <p:sp>
          <p:nvSpPr>
            <p:cNvPr id="165" name="矩形 164"/>
            <p:cNvSpPr/>
            <p:nvPr/>
          </p:nvSpPr>
          <p:spPr>
            <a:xfrm>
              <a:off x="7269904" y="2551890"/>
              <a:ext cx="1215877" cy="392415"/>
            </a:xfrm>
            <a:prstGeom prst="rect">
              <a:avLst/>
            </a:prstGeom>
          </p:spPr>
          <p:txBody>
            <a:bodyPr wrap="none">
              <a:spAutoFit/>
            </a:bodyPr>
            <a:lstStyle/>
            <a:p>
              <a:pPr algn="ctr"/>
              <a:r>
                <a:rPr lang="zh-CN" altLang="en-US" sz="2800" dirty="0">
                  <a:solidFill>
                    <a:schemeClr val="tx1">
                      <a:lumMod val="50000"/>
                      <a:lumOff val="50000"/>
                    </a:schemeClr>
                  </a:solidFill>
                  <a:latin typeface="微软雅黑" pitchFamily="34" charset="-122"/>
                  <a:ea typeface="微软雅黑" pitchFamily="34" charset="-122"/>
                </a:rPr>
                <a:t>管理部门</a:t>
              </a:r>
            </a:p>
          </p:txBody>
        </p:sp>
        <p:sp>
          <p:nvSpPr>
            <p:cNvPr id="166" name="矩形 165"/>
            <p:cNvSpPr/>
            <p:nvPr/>
          </p:nvSpPr>
          <p:spPr>
            <a:xfrm>
              <a:off x="7028892" y="3170236"/>
              <a:ext cx="1755320" cy="713320"/>
            </a:xfrm>
            <a:prstGeom prst="rect">
              <a:avLst/>
            </a:prstGeom>
          </p:spPr>
          <p:txBody>
            <a:bodyPr wrap="square">
              <a:spAutoFit/>
            </a:bodyPr>
            <a:lstStyle/>
            <a:p>
              <a:pPr algn="ctr">
                <a:lnSpc>
                  <a:spcPct val="130000"/>
                </a:lnSpc>
                <a:spcAft>
                  <a:spcPts val="800"/>
                </a:spcAft>
              </a:pPr>
              <a:r>
                <a:rPr lang="zh-CN" altLang="en-US" sz="1100" dirty="0">
                  <a:solidFill>
                    <a:schemeClr val="tx1">
                      <a:lumMod val="50000"/>
                      <a:lumOff val="50000"/>
                    </a:schemeClr>
                  </a:solidFill>
                  <a:latin typeface="微软雅黑" pitchFamily="34" charset="-122"/>
                  <a:ea typeface="微软雅黑" pitchFamily="34" charset="-122"/>
                </a:rPr>
                <a:t>设计考试方面，管理部门是否需要于传统中考相比不同的出题依据，是否需要参考市州学生学习内容、高校课堂作为出题依据</a:t>
              </a:r>
            </a:p>
          </p:txBody>
        </p:sp>
      </p:grpSp>
      <p:sp>
        <p:nvSpPr>
          <p:cNvPr id="167" name="六边形 166"/>
          <p:cNvSpPr/>
          <p:nvPr/>
        </p:nvSpPr>
        <p:spPr>
          <a:xfrm>
            <a:off x="1251172" y="5285232"/>
            <a:ext cx="2111725" cy="528000"/>
          </a:xfrm>
          <a:prstGeom prst="hexagon">
            <a:avLst/>
          </a:prstGeom>
          <a:solidFill>
            <a:schemeClr val="accent5"/>
          </a:solid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121908" tIns="60954" rIns="121908" bIns="60954" rtlCol="0" anchor="ctr"/>
          <a:lstStyle/>
          <a:p>
            <a:pPr algn="ctr"/>
            <a:r>
              <a:rPr lang="zh-CN" altLang="en-US" sz="1300" dirty="0">
                <a:solidFill>
                  <a:schemeClr val="bg1"/>
                </a:solidFill>
                <a:latin typeface="微软雅黑" pitchFamily="34" charset="-122"/>
                <a:ea typeface="微软雅黑" pitchFamily="34" charset="-122"/>
              </a:rPr>
              <a:t>命题</a:t>
            </a:r>
          </a:p>
        </p:txBody>
      </p:sp>
      <p:sp>
        <p:nvSpPr>
          <p:cNvPr id="2" name="标题 1"/>
          <p:cNvSpPr>
            <a:spLocks noGrp="1"/>
          </p:cNvSpPr>
          <p:nvPr>
            <p:ph type="title"/>
          </p:nvPr>
        </p:nvSpPr>
        <p:spPr/>
        <p:txBody>
          <a:bodyPr/>
          <a:lstStyle/>
          <a:p>
            <a:r>
              <a:rPr lang="zh-CN" altLang="en-US" dirty="0"/>
              <a:t>考试命题？</a:t>
            </a:r>
          </a:p>
        </p:txBody>
      </p:sp>
      <p:pic>
        <p:nvPicPr>
          <p:cNvPr id="4" name="图形 3" descr="清单 RTL">
            <a:extLst>
              <a:ext uri="{FF2B5EF4-FFF2-40B4-BE49-F238E27FC236}">
                <a16:creationId xmlns:a16="http://schemas.microsoft.com/office/drawing/2014/main" id="{C6F9BFCE-6BEB-46C0-9B81-747CBD9C782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7850" y="2352223"/>
            <a:ext cx="2485936" cy="2485936"/>
          </a:xfrm>
          <a:prstGeom prst="rect">
            <a:avLst/>
          </a:prstGeom>
        </p:spPr>
      </p:pic>
      <p:pic>
        <p:nvPicPr>
          <p:cNvPr id="6" name="图形 5" descr="男学生">
            <a:extLst>
              <a:ext uri="{FF2B5EF4-FFF2-40B4-BE49-F238E27FC236}">
                <a16:creationId xmlns:a16="http://schemas.microsoft.com/office/drawing/2014/main" id="{0F6D7445-20B3-498D-A932-2035CE87DD8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626404" y="2157122"/>
            <a:ext cx="1427594" cy="1427594"/>
          </a:xfrm>
          <a:prstGeom prst="rect">
            <a:avLst/>
          </a:prstGeom>
        </p:spPr>
      </p:pic>
      <p:pic>
        <p:nvPicPr>
          <p:cNvPr id="10" name="图形 9" descr="办公室职员">
            <a:extLst>
              <a:ext uri="{FF2B5EF4-FFF2-40B4-BE49-F238E27FC236}">
                <a16:creationId xmlns:a16="http://schemas.microsoft.com/office/drawing/2014/main" id="{C683F318-0F92-416E-A1FF-8D3F3BC507D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485856" y="2071389"/>
            <a:ext cx="1427594" cy="1427594"/>
          </a:xfrm>
          <a:prstGeom prst="rect">
            <a:avLst/>
          </a:prstGeom>
        </p:spPr>
      </p:pic>
      <p:pic>
        <p:nvPicPr>
          <p:cNvPr id="12" name="图形 11" descr="教授">
            <a:extLst>
              <a:ext uri="{FF2B5EF4-FFF2-40B4-BE49-F238E27FC236}">
                <a16:creationId xmlns:a16="http://schemas.microsoft.com/office/drawing/2014/main" id="{91B2C18A-4420-4926-92DF-85047C61B0B4}"/>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7175139" y="2157122"/>
            <a:ext cx="1189576" cy="1271878"/>
          </a:xfrm>
          <a:prstGeom prst="rect">
            <a:avLst/>
          </a:prstGeom>
        </p:spPr>
      </p:pic>
    </p:spTree>
    <p:custDataLst>
      <p:tags r:id="rId1"/>
    </p:custDataLst>
    <p:extLst>
      <p:ext uri="{BB962C8B-B14F-4D97-AF65-F5344CB8AC3E}">
        <p14:creationId xmlns:p14="http://schemas.microsoft.com/office/powerpoint/2010/main" val="8524080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优质</a:t>
            </a:r>
            <a:r>
              <a:rPr lang="zh-CN" altLang="zh-CN" dirty="0"/>
              <a:t>资源共享</a:t>
            </a:r>
          </a:p>
        </p:txBody>
      </p:sp>
      <p:grpSp>
        <p:nvGrpSpPr>
          <p:cNvPr id="47" name="组合 46">
            <a:extLst>
              <a:ext uri="{FF2B5EF4-FFF2-40B4-BE49-F238E27FC236}">
                <a16:creationId xmlns:a16="http://schemas.microsoft.com/office/drawing/2014/main" id="{1236CBFF-ED1D-43F8-852D-750CFD426D1C}"/>
              </a:ext>
            </a:extLst>
          </p:cNvPr>
          <p:cNvGrpSpPr/>
          <p:nvPr/>
        </p:nvGrpSpPr>
        <p:grpSpPr>
          <a:xfrm>
            <a:off x="4304811" y="2348855"/>
            <a:ext cx="6740451" cy="4108908"/>
            <a:chOff x="1044006" y="2160171"/>
            <a:chExt cx="6740451" cy="4108908"/>
          </a:xfrm>
        </p:grpSpPr>
        <p:pic>
          <p:nvPicPr>
            <p:cNvPr id="5" name="图片 4">
              <a:extLst>
                <a:ext uri="{FF2B5EF4-FFF2-40B4-BE49-F238E27FC236}">
                  <a16:creationId xmlns:a16="http://schemas.microsoft.com/office/drawing/2014/main" id="{8A957ADB-771E-48AD-B732-E56264627A4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4006" y="2160171"/>
              <a:ext cx="6037944" cy="3091123"/>
            </a:xfrm>
            <a:prstGeom prst="rect">
              <a:avLst/>
            </a:prstGeom>
          </p:spPr>
        </p:pic>
        <p:grpSp>
          <p:nvGrpSpPr>
            <p:cNvPr id="23" name="组合 22">
              <a:extLst>
                <a:ext uri="{FF2B5EF4-FFF2-40B4-BE49-F238E27FC236}">
                  <a16:creationId xmlns:a16="http://schemas.microsoft.com/office/drawing/2014/main" id="{2A1B11B5-3073-4B73-BAB3-97732F6A7AC0}"/>
                </a:ext>
              </a:extLst>
            </p:cNvPr>
            <p:cNvGrpSpPr/>
            <p:nvPr/>
          </p:nvGrpSpPr>
          <p:grpSpPr>
            <a:xfrm>
              <a:off x="6356863" y="4302302"/>
              <a:ext cx="1427594" cy="1884903"/>
              <a:chOff x="6356863" y="4302302"/>
              <a:chExt cx="1427594" cy="1884903"/>
            </a:xfrm>
          </p:grpSpPr>
          <p:pic>
            <p:nvPicPr>
              <p:cNvPr id="19" name="图形 18" descr="男学生">
                <a:extLst>
                  <a:ext uri="{FF2B5EF4-FFF2-40B4-BE49-F238E27FC236}">
                    <a16:creationId xmlns:a16="http://schemas.microsoft.com/office/drawing/2014/main" id="{A5BEAAF7-D615-4827-A9B4-7A3F58EA08D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356863" y="4740816"/>
                <a:ext cx="1427594" cy="1446389"/>
              </a:xfrm>
              <a:prstGeom prst="rect">
                <a:avLst/>
              </a:prstGeom>
            </p:spPr>
          </p:pic>
          <p:grpSp>
            <p:nvGrpSpPr>
              <p:cNvPr id="22" name="组合 21">
                <a:extLst>
                  <a:ext uri="{FF2B5EF4-FFF2-40B4-BE49-F238E27FC236}">
                    <a16:creationId xmlns:a16="http://schemas.microsoft.com/office/drawing/2014/main" id="{21194E14-2A29-4553-920E-70939F38DDE1}"/>
                  </a:ext>
                </a:extLst>
              </p:cNvPr>
              <p:cNvGrpSpPr/>
              <p:nvPr/>
            </p:nvGrpSpPr>
            <p:grpSpPr>
              <a:xfrm>
                <a:off x="6526536" y="4302302"/>
                <a:ext cx="1143499" cy="938987"/>
                <a:chOff x="6537520" y="3910159"/>
                <a:chExt cx="1143499" cy="938987"/>
              </a:xfrm>
            </p:grpSpPr>
            <p:pic>
              <p:nvPicPr>
                <p:cNvPr id="8" name="图形 7" descr="问号">
                  <a:extLst>
                    <a:ext uri="{FF2B5EF4-FFF2-40B4-BE49-F238E27FC236}">
                      <a16:creationId xmlns:a16="http://schemas.microsoft.com/office/drawing/2014/main" id="{7E393533-5320-4183-A4C5-A589A1EC003D}"/>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613585" y="4216016"/>
                  <a:ext cx="343412" cy="347933"/>
                </a:xfrm>
                <a:prstGeom prst="rect">
                  <a:avLst/>
                </a:prstGeom>
              </p:spPr>
            </p:pic>
            <p:pic>
              <p:nvPicPr>
                <p:cNvPr id="11" name="图形 10" descr="问号 RTL">
                  <a:extLst>
                    <a:ext uri="{FF2B5EF4-FFF2-40B4-BE49-F238E27FC236}">
                      <a16:creationId xmlns:a16="http://schemas.microsoft.com/office/drawing/2014/main" id="{7DD9EF7B-430C-4E8B-A0F5-1C1ADDAD6B5B}"/>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rot="1111877">
                  <a:off x="7165988" y="4380020"/>
                  <a:ext cx="315888" cy="320047"/>
                </a:xfrm>
                <a:prstGeom prst="rect">
                  <a:avLst/>
                </a:prstGeom>
              </p:spPr>
            </p:pic>
            <p:pic>
              <p:nvPicPr>
                <p:cNvPr id="24" name="图形 23" descr="问号">
                  <a:extLst>
                    <a:ext uri="{FF2B5EF4-FFF2-40B4-BE49-F238E27FC236}">
                      <a16:creationId xmlns:a16="http://schemas.microsoft.com/office/drawing/2014/main" id="{ECEA1DD2-D871-4328-B315-FFE63F462892}"/>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rot="19932112">
                  <a:off x="6537520" y="4505580"/>
                  <a:ext cx="315888" cy="320047"/>
                </a:xfrm>
                <a:prstGeom prst="rect">
                  <a:avLst/>
                </a:prstGeom>
              </p:spPr>
            </p:pic>
            <p:pic>
              <p:nvPicPr>
                <p:cNvPr id="25" name="图形 24" descr="问号 RTL">
                  <a:extLst>
                    <a:ext uri="{FF2B5EF4-FFF2-40B4-BE49-F238E27FC236}">
                      <a16:creationId xmlns:a16="http://schemas.microsoft.com/office/drawing/2014/main" id="{D7852BF0-28EC-4BB6-BA79-4E163218D8EB}"/>
                    </a:ext>
                  </a:extLst>
                </p:cNvPr>
                <p:cNvPicPr>
                  <a:picLocks noChangeAspect="1"/>
                </p:cNvPicPr>
                <p:nvPr/>
              </p:nvPicPr>
              <p:blipFill>
                <a:blip r:embed="rId13" cstate="print">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rot="3310536">
                  <a:off x="7169457" y="4223698"/>
                  <a:ext cx="320047" cy="315888"/>
                </a:xfrm>
                <a:prstGeom prst="rect">
                  <a:avLst/>
                </a:prstGeom>
              </p:spPr>
            </p:pic>
            <p:pic>
              <p:nvPicPr>
                <p:cNvPr id="36" name="图形 35" descr="问号 RTL">
                  <a:extLst>
                    <a:ext uri="{FF2B5EF4-FFF2-40B4-BE49-F238E27FC236}">
                      <a16:creationId xmlns:a16="http://schemas.microsoft.com/office/drawing/2014/main" id="{27A41F49-1282-4D95-A086-EB78C140985B}"/>
                    </a:ext>
                  </a:extLst>
                </p:cNvPr>
                <p:cNvPicPr>
                  <a:picLocks noChangeAspect="1"/>
                </p:cNvPicPr>
                <p:nvPr/>
              </p:nvPicPr>
              <p:blipFill>
                <a:blip r:embed="rId15" cstate="print">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rot="19966246" flipH="1">
                  <a:off x="7288782" y="4529099"/>
                  <a:ext cx="237380" cy="320047"/>
                </a:xfrm>
                <a:prstGeom prst="rect">
                  <a:avLst/>
                </a:prstGeom>
              </p:spPr>
            </p:pic>
            <p:pic>
              <p:nvPicPr>
                <p:cNvPr id="37" name="图形 36" descr="问号 RTL">
                  <a:extLst>
                    <a:ext uri="{FF2B5EF4-FFF2-40B4-BE49-F238E27FC236}">
                      <a16:creationId xmlns:a16="http://schemas.microsoft.com/office/drawing/2014/main" id="{FD567637-AF99-4478-8D8C-CC0C74BDCB9C}"/>
                    </a:ext>
                  </a:extLst>
                </p:cNvPr>
                <p:cNvPicPr>
                  <a:picLocks noChangeAspect="1"/>
                </p:cNvPicPr>
                <p:nvPr/>
              </p:nvPicPr>
              <p:blipFill>
                <a:blip r:embed="rId17" cstate="print">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6806898" y="3910159"/>
                  <a:ext cx="315888" cy="320047"/>
                </a:xfrm>
                <a:prstGeom prst="rect">
                  <a:avLst/>
                </a:prstGeom>
              </p:spPr>
            </p:pic>
            <p:pic>
              <p:nvPicPr>
                <p:cNvPr id="38" name="图形 37" descr="问号 RTL">
                  <a:extLst>
                    <a:ext uri="{FF2B5EF4-FFF2-40B4-BE49-F238E27FC236}">
                      <a16:creationId xmlns:a16="http://schemas.microsoft.com/office/drawing/2014/main" id="{A38C0070-7345-47CA-A868-1C9D5D697815}"/>
                    </a:ext>
                  </a:extLst>
                </p:cNvPr>
                <p:cNvPicPr>
                  <a:picLocks noChangeAspect="1"/>
                </p:cNvPicPr>
                <p:nvPr/>
              </p:nvPicPr>
              <p:blipFill>
                <a:blip r:embed="rId15" cstate="print">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7206371" y="3982823"/>
                  <a:ext cx="315888" cy="320047"/>
                </a:xfrm>
                <a:prstGeom prst="rect">
                  <a:avLst/>
                </a:prstGeom>
              </p:spPr>
            </p:pic>
            <p:pic>
              <p:nvPicPr>
                <p:cNvPr id="39" name="图形 38" descr="问号 RTL">
                  <a:extLst>
                    <a:ext uri="{FF2B5EF4-FFF2-40B4-BE49-F238E27FC236}">
                      <a16:creationId xmlns:a16="http://schemas.microsoft.com/office/drawing/2014/main" id="{5F2D2BB7-54CE-469A-8ADA-4AD3F25E8E78}"/>
                    </a:ext>
                  </a:extLst>
                </p:cNvPr>
                <p:cNvPicPr>
                  <a:picLocks noChangeAspect="1"/>
                </p:cNvPicPr>
                <p:nvPr/>
              </p:nvPicPr>
              <p:blipFill>
                <a:blip r:embed="rId15" cstate="print">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7013592" y="3963785"/>
                  <a:ext cx="315888" cy="320047"/>
                </a:xfrm>
                <a:prstGeom prst="rect">
                  <a:avLst/>
                </a:prstGeom>
              </p:spPr>
            </p:pic>
            <p:pic>
              <p:nvPicPr>
                <p:cNvPr id="40" name="图形 39" descr="问号 RTL">
                  <a:extLst>
                    <a:ext uri="{FF2B5EF4-FFF2-40B4-BE49-F238E27FC236}">
                      <a16:creationId xmlns:a16="http://schemas.microsoft.com/office/drawing/2014/main" id="{E9E00295-EB21-4DCB-98E2-C4E9A170D31D}"/>
                    </a:ext>
                  </a:extLst>
                </p:cNvPr>
                <p:cNvPicPr>
                  <a:picLocks noChangeAspect="1"/>
                </p:cNvPicPr>
                <p:nvPr/>
              </p:nvPicPr>
              <p:blipFill>
                <a:blip r:embed="rId19" cstate="print">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7049003" y="4228068"/>
                  <a:ext cx="315888" cy="320047"/>
                </a:xfrm>
                <a:prstGeom prst="rect">
                  <a:avLst/>
                </a:prstGeom>
              </p:spPr>
            </p:pic>
            <p:pic>
              <p:nvPicPr>
                <p:cNvPr id="41" name="图形 40" descr="问号 RTL">
                  <a:extLst>
                    <a:ext uri="{FF2B5EF4-FFF2-40B4-BE49-F238E27FC236}">
                      <a16:creationId xmlns:a16="http://schemas.microsoft.com/office/drawing/2014/main" id="{0E6EDB00-547D-4679-9FE7-BAAE9CE19248}"/>
                    </a:ext>
                  </a:extLst>
                </p:cNvPr>
                <p:cNvPicPr>
                  <a:picLocks noChangeAspect="1"/>
                </p:cNvPicPr>
                <p:nvPr/>
              </p:nvPicPr>
              <p:blipFill>
                <a:blip r:embed="rId15" cstate="print">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rot="8123837">
                  <a:off x="6695872" y="4035261"/>
                  <a:ext cx="282013" cy="320047"/>
                </a:xfrm>
                <a:prstGeom prst="rect">
                  <a:avLst/>
                </a:prstGeom>
              </p:spPr>
            </p:pic>
            <p:pic>
              <p:nvPicPr>
                <p:cNvPr id="42" name="图形 41" descr="问号 RTL">
                  <a:extLst>
                    <a:ext uri="{FF2B5EF4-FFF2-40B4-BE49-F238E27FC236}">
                      <a16:creationId xmlns:a16="http://schemas.microsoft.com/office/drawing/2014/main" id="{C368A0CB-3D3D-441E-A490-6FCC6F2110DB}"/>
                    </a:ext>
                  </a:extLst>
                </p:cNvPr>
                <p:cNvPicPr>
                  <a:picLocks noChangeAspect="1"/>
                </p:cNvPicPr>
                <p:nvPr/>
              </p:nvPicPr>
              <p:blipFill>
                <a:blip r:embed="rId15" cstate="print">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rot="1167020">
                  <a:off x="7365131" y="4355012"/>
                  <a:ext cx="315888" cy="320047"/>
                </a:xfrm>
                <a:prstGeom prst="rect">
                  <a:avLst/>
                </a:prstGeom>
              </p:spPr>
            </p:pic>
            <p:pic>
              <p:nvPicPr>
                <p:cNvPr id="43" name="图形 42" descr="问号 RTL">
                  <a:extLst>
                    <a:ext uri="{FF2B5EF4-FFF2-40B4-BE49-F238E27FC236}">
                      <a16:creationId xmlns:a16="http://schemas.microsoft.com/office/drawing/2014/main" id="{DC948BD6-5ED8-45F6-8DD0-AC1344CABF77}"/>
                    </a:ext>
                  </a:extLst>
                </p:cNvPr>
                <p:cNvPicPr>
                  <a:picLocks noChangeAspect="1"/>
                </p:cNvPicPr>
                <p:nvPr/>
              </p:nvPicPr>
              <p:blipFill>
                <a:blip r:embed="rId13" cstate="print">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6890483" y="4128249"/>
                  <a:ext cx="315888" cy="320047"/>
                </a:xfrm>
                <a:prstGeom prst="rect">
                  <a:avLst/>
                </a:prstGeom>
              </p:spPr>
            </p:pic>
            <p:pic>
              <p:nvPicPr>
                <p:cNvPr id="44" name="图形 43" descr="问号 RTL">
                  <a:extLst>
                    <a:ext uri="{FF2B5EF4-FFF2-40B4-BE49-F238E27FC236}">
                      <a16:creationId xmlns:a16="http://schemas.microsoft.com/office/drawing/2014/main" id="{745CE14F-093C-4F52-B419-916C2EA83666}"/>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rot="14727096">
                  <a:off x="6799508" y="4281506"/>
                  <a:ext cx="438808" cy="433106"/>
                </a:xfrm>
                <a:prstGeom prst="rect">
                  <a:avLst/>
                </a:prstGeom>
              </p:spPr>
            </p:pic>
          </p:grpSp>
        </p:grpSp>
        <p:grpSp>
          <p:nvGrpSpPr>
            <p:cNvPr id="46" name="组合 45">
              <a:extLst>
                <a:ext uri="{FF2B5EF4-FFF2-40B4-BE49-F238E27FC236}">
                  <a16:creationId xmlns:a16="http://schemas.microsoft.com/office/drawing/2014/main" id="{09429761-0DC7-4C7F-94C9-D8ABF8609D5A}"/>
                </a:ext>
              </a:extLst>
            </p:cNvPr>
            <p:cNvGrpSpPr/>
            <p:nvPr/>
          </p:nvGrpSpPr>
          <p:grpSpPr>
            <a:xfrm>
              <a:off x="5553589" y="4292600"/>
              <a:ext cx="1427594" cy="1976479"/>
              <a:chOff x="5553589" y="4292600"/>
              <a:chExt cx="1427594" cy="1976479"/>
            </a:xfrm>
          </p:grpSpPr>
          <p:pic>
            <p:nvPicPr>
              <p:cNvPr id="50" name="图形 49" descr="男学生">
                <a:extLst>
                  <a:ext uri="{FF2B5EF4-FFF2-40B4-BE49-F238E27FC236}">
                    <a16:creationId xmlns:a16="http://schemas.microsoft.com/office/drawing/2014/main" id="{962B5EE8-37CB-468A-B3D7-F05CDA322C6A}"/>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5553589" y="4822690"/>
                <a:ext cx="1427594" cy="1446389"/>
              </a:xfrm>
              <a:prstGeom prst="rect">
                <a:avLst/>
              </a:prstGeom>
            </p:spPr>
          </p:pic>
          <p:grpSp>
            <p:nvGrpSpPr>
              <p:cNvPr id="18" name="组合 17">
                <a:extLst>
                  <a:ext uri="{FF2B5EF4-FFF2-40B4-BE49-F238E27FC236}">
                    <a16:creationId xmlns:a16="http://schemas.microsoft.com/office/drawing/2014/main" id="{6302818E-378C-4660-805C-3EF7757C359A}"/>
                  </a:ext>
                </a:extLst>
              </p:cNvPr>
              <p:cNvGrpSpPr/>
              <p:nvPr/>
            </p:nvGrpSpPr>
            <p:grpSpPr>
              <a:xfrm>
                <a:off x="5976564" y="4292600"/>
                <a:ext cx="555843" cy="704411"/>
                <a:chOff x="6563161" y="4012252"/>
                <a:chExt cx="555843" cy="704411"/>
              </a:xfrm>
            </p:grpSpPr>
            <p:pic>
              <p:nvPicPr>
                <p:cNvPr id="17" name="图形 16" descr="灯泡">
                  <a:extLst>
                    <a:ext uri="{FF2B5EF4-FFF2-40B4-BE49-F238E27FC236}">
                      <a16:creationId xmlns:a16="http://schemas.microsoft.com/office/drawing/2014/main" id="{57F36C22-5F45-4B5C-8C18-7795A782D546}"/>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6578794" y="4186712"/>
                  <a:ext cx="529951" cy="529951"/>
                </a:xfrm>
                <a:prstGeom prst="rect">
                  <a:avLst/>
                </a:prstGeom>
              </p:spPr>
            </p:pic>
            <p:grpSp>
              <p:nvGrpSpPr>
                <p:cNvPr id="53" name="组合 52">
                  <a:extLst>
                    <a:ext uri="{FF2B5EF4-FFF2-40B4-BE49-F238E27FC236}">
                      <a16:creationId xmlns:a16="http://schemas.microsoft.com/office/drawing/2014/main" id="{42F0232B-6E45-4C29-8AFE-2449BD439B84}"/>
                    </a:ext>
                  </a:extLst>
                </p:cNvPr>
                <p:cNvGrpSpPr/>
                <p:nvPr/>
              </p:nvGrpSpPr>
              <p:grpSpPr>
                <a:xfrm>
                  <a:off x="6563161" y="4012252"/>
                  <a:ext cx="555843" cy="513762"/>
                  <a:chOff x="755576" y="1218406"/>
                  <a:chExt cx="2671709" cy="2233117"/>
                </a:xfrm>
                <a:solidFill>
                  <a:schemeClr val="bg2">
                    <a:lumMod val="20000"/>
                    <a:lumOff val="80000"/>
                  </a:schemeClr>
                </a:solidFill>
              </p:grpSpPr>
              <p:sp>
                <p:nvSpPr>
                  <p:cNvPr id="54" name="Freeform 10">
                    <a:extLst>
                      <a:ext uri="{FF2B5EF4-FFF2-40B4-BE49-F238E27FC236}">
                        <a16:creationId xmlns:a16="http://schemas.microsoft.com/office/drawing/2014/main" id="{22D1C5FD-7770-4B6C-9B20-8F341B510106}"/>
                      </a:ext>
                    </a:extLst>
                  </p:cNvPr>
                  <p:cNvSpPr/>
                  <p:nvPr/>
                </p:nvSpPr>
                <p:spPr bwMode="auto">
                  <a:xfrm>
                    <a:off x="2042011" y="1218406"/>
                    <a:ext cx="66407" cy="393807"/>
                  </a:xfrm>
                  <a:custGeom>
                    <a:avLst/>
                    <a:gdLst>
                      <a:gd name="T0" fmla="*/ 21 w 43"/>
                      <a:gd name="T1" fmla="*/ 255 h 255"/>
                      <a:gd name="T2" fmla="*/ 21 w 43"/>
                      <a:gd name="T3" fmla="*/ 255 h 255"/>
                      <a:gd name="T4" fmla="*/ 14 w 43"/>
                      <a:gd name="T5" fmla="*/ 253 h 255"/>
                      <a:gd name="T6" fmla="*/ 6 w 43"/>
                      <a:gd name="T7" fmla="*/ 249 h 255"/>
                      <a:gd name="T8" fmla="*/ 2 w 43"/>
                      <a:gd name="T9" fmla="*/ 241 h 255"/>
                      <a:gd name="T10" fmla="*/ 0 w 43"/>
                      <a:gd name="T11" fmla="*/ 234 h 255"/>
                      <a:gd name="T12" fmla="*/ 0 w 43"/>
                      <a:gd name="T13" fmla="*/ 21 h 255"/>
                      <a:gd name="T14" fmla="*/ 0 w 43"/>
                      <a:gd name="T15" fmla="*/ 21 h 255"/>
                      <a:gd name="T16" fmla="*/ 2 w 43"/>
                      <a:gd name="T17" fmla="*/ 14 h 255"/>
                      <a:gd name="T18" fmla="*/ 6 w 43"/>
                      <a:gd name="T19" fmla="*/ 6 h 255"/>
                      <a:gd name="T20" fmla="*/ 14 w 43"/>
                      <a:gd name="T21" fmla="*/ 2 h 255"/>
                      <a:gd name="T22" fmla="*/ 21 w 43"/>
                      <a:gd name="T23" fmla="*/ 0 h 255"/>
                      <a:gd name="T24" fmla="*/ 21 w 43"/>
                      <a:gd name="T25" fmla="*/ 0 h 255"/>
                      <a:gd name="T26" fmla="*/ 29 w 43"/>
                      <a:gd name="T27" fmla="*/ 2 h 255"/>
                      <a:gd name="T28" fmla="*/ 37 w 43"/>
                      <a:gd name="T29" fmla="*/ 6 h 255"/>
                      <a:gd name="T30" fmla="*/ 41 w 43"/>
                      <a:gd name="T31" fmla="*/ 14 h 255"/>
                      <a:gd name="T32" fmla="*/ 43 w 43"/>
                      <a:gd name="T33" fmla="*/ 21 h 255"/>
                      <a:gd name="T34" fmla="*/ 43 w 43"/>
                      <a:gd name="T35" fmla="*/ 234 h 255"/>
                      <a:gd name="T36" fmla="*/ 43 w 43"/>
                      <a:gd name="T37" fmla="*/ 234 h 255"/>
                      <a:gd name="T38" fmla="*/ 41 w 43"/>
                      <a:gd name="T39" fmla="*/ 241 h 255"/>
                      <a:gd name="T40" fmla="*/ 37 w 43"/>
                      <a:gd name="T41" fmla="*/ 249 h 255"/>
                      <a:gd name="T42" fmla="*/ 29 w 43"/>
                      <a:gd name="T43" fmla="*/ 253 h 255"/>
                      <a:gd name="T44" fmla="*/ 21 w 43"/>
                      <a:gd name="T45" fmla="*/ 255 h 255"/>
                      <a:gd name="T46" fmla="*/ 21 w 43"/>
                      <a:gd name="T47" fmla="*/ 255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3" h="255">
                        <a:moveTo>
                          <a:pt x="21" y="255"/>
                        </a:moveTo>
                        <a:lnTo>
                          <a:pt x="21" y="255"/>
                        </a:lnTo>
                        <a:lnTo>
                          <a:pt x="14" y="253"/>
                        </a:lnTo>
                        <a:lnTo>
                          <a:pt x="6" y="249"/>
                        </a:lnTo>
                        <a:lnTo>
                          <a:pt x="2" y="241"/>
                        </a:lnTo>
                        <a:lnTo>
                          <a:pt x="0" y="234"/>
                        </a:lnTo>
                        <a:lnTo>
                          <a:pt x="0" y="21"/>
                        </a:lnTo>
                        <a:lnTo>
                          <a:pt x="0" y="21"/>
                        </a:lnTo>
                        <a:lnTo>
                          <a:pt x="2" y="14"/>
                        </a:lnTo>
                        <a:lnTo>
                          <a:pt x="6" y="6"/>
                        </a:lnTo>
                        <a:lnTo>
                          <a:pt x="14" y="2"/>
                        </a:lnTo>
                        <a:lnTo>
                          <a:pt x="21" y="0"/>
                        </a:lnTo>
                        <a:lnTo>
                          <a:pt x="21" y="0"/>
                        </a:lnTo>
                        <a:lnTo>
                          <a:pt x="29" y="2"/>
                        </a:lnTo>
                        <a:lnTo>
                          <a:pt x="37" y="6"/>
                        </a:lnTo>
                        <a:lnTo>
                          <a:pt x="41" y="14"/>
                        </a:lnTo>
                        <a:lnTo>
                          <a:pt x="43" y="21"/>
                        </a:lnTo>
                        <a:lnTo>
                          <a:pt x="43" y="234"/>
                        </a:lnTo>
                        <a:lnTo>
                          <a:pt x="43" y="234"/>
                        </a:lnTo>
                        <a:lnTo>
                          <a:pt x="41" y="241"/>
                        </a:lnTo>
                        <a:lnTo>
                          <a:pt x="37" y="249"/>
                        </a:lnTo>
                        <a:lnTo>
                          <a:pt x="29" y="253"/>
                        </a:lnTo>
                        <a:lnTo>
                          <a:pt x="21" y="255"/>
                        </a:lnTo>
                        <a:lnTo>
                          <a:pt x="21" y="25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2">
                          <a:lumMod val="20000"/>
                          <a:lumOff val="80000"/>
                        </a:schemeClr>
                      </a:solidFill>
                    </a:endParaRPr>
                  </a:p>
                </p:txBody>
              </p:sp>
              <p:sp>
                <p:nvSpPr>
                  <p:cNvPr id="55" name="Freeform 11">
                    <a:extLst>
                      <a:ext uri="{FF2B5EF4-FFF2-40B4-BE49-F238E27FC236}">
                        <a16:creationId xmlns:a16="http://schemas.microsoft.com/office/drawing/2014/main" id="{BEAF9EBD-F939-4222-B64E-3F7EBAF472EB}"/>
                      </a:ext>
                    </a:extLst>
                  </p:cNvPr>
                  <p:cNvSpPr/>
                  <p:nvPr/>
                </p:nvSpPr>
                <p:spPr bwMode="auto">
                  <a:xfrm>
                    <a:off x="3033478" y="2404459"/>
                    <a:ext cx="393807" cy="64862"/>
                  </a:xfrm>
                  <a:custGeom>
                    <a:avLst/>
                    <a:gdLst>
                      <a:gd name="T0" fmla="*/ 234 w 255"/>
                      <a:gd name="T1" fmla="*/ 42 h 42"/>
                      <a:gd name="T2" fmla="*/ 21 w 255"/>
                      <a:gd name="T3" fmla="*/ 42 h 42"/>
                      <a:gd name="T4" fmla="*/ 21 w 255"/>
                      <a:gd name="T5" fmla="*/ 42 h 42"/>
                      <a:gd name="T6" fmla="*/ 14 w 255"/>
                      <a:gd name="T7" fmla="*/ 41 h 42"/>
                      <a:gd name="T8" fmla="*/ 8 w 255"/>
                      <a:gd name="T9" fmla="*/ 36 h 42"/>
                      <a:gd name="T10" fmla="*/ 3 w 255"/>
                      <a:gd name="T11" fmla="*/ 28 h 42"/>
                      <a:gd name="T12" fmla="*/ 0 w 255"/>
                      <a:gd name="T13" fmla="*/ 21 h 42"/>
                      <a:gd name="T14" fmla="*/ 0 w 255"/>
                      <a:gd name="T15" fmla="*/ 21 h 42"/>
                      <a:gd name="T16" fmla="*/ 3 w 255"/>
                      <a:gd name="T17" fmla="*/ 13 h 42"/>
                      <a:gd name="T18" fmla="*/ 8 w 255"/>
                      <a:gd name="T19" fmla="*/ 6 h 42"/>
                      <a:gd name="T20" fmla="*/ 14 w 255"/>
                      <a:gd name="T21" fmla="*/ 1 h 42"/>
                      <a:gd name="T22" fmla="*/ 21 w 255"/>
                      <a:gd name="T23" fmla="*/ 0 h 42"/>
                      <a:gd name="T24" fmla="*/ 234 w 255"/>
                      <a:gd name="T25" fmla="*/ 0 h 42"/>
                      <a:gd name="T26" fmla="*/ 234 w 255"/>
                      <a:gd name="T27" fmla="*/ 0 h 42"/>
                      <a:gd name="T28" fmla="*/ 243 w 255"/>
                      <a:gd name="T29" fmla="*/ 1 h 42"/>
                      <a:gd name="T30" fmla="*/ 249 w 255"/>
                      <a:gd name="T31" fmla="*/ 6 h 42"/>
                      <a:gd name="T32" fmla="*/ 253 w 255"/>
                      <a:gd name="T33" fmla="*/ 13 h 42"/>
                      <a:gd name="T34" fmla="*/ 255 w 255"/>
                      <a:gd name="T35" fmla="*/ 21 h 42"/>
                      <a:gd name="T36" fmla="*/ 255 w 255"/>
                      <a:gd name="T37" fmla="*/ 21 h 42"/>
                      <a:gd name="T38" fmla="*/ 253 w 255"/>
                      <a:gd name="T39" fmla="*/ 28 h 42"/>
                      <a:gd name="T40" fmla="*/ 249 w 255"/>
                      <a:gd name="T41" fmla="*/ 36 h 42"/>
                      <a:gd name="T42" fmla="*/ 243 w 255"/>
                      <a:gd name="T43" fmla="*/ 41 h 42"/>
                      <a:gd name="T44" fmla="*/ 234 w 255"/>
                      <a:gd name="T45" fmla="*/ 42 h 42"/>
                      <a:gd name="T46" fmla="*/ 234 w 255"/>
                      <a:gd name="T47"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55" h="42">
                        <a:moveTo>
                          <a:pt x="234" y="42"/>
                        </a:moveTo>
                        <a:lnTo>
                          <a:pt x="21" y="42"/>
                        </a:lnTo>
                        <a:lnTo>
                          <a:pt x="21" y="42"/>
                        </a:lnTo>
                        <a:lnTo>
                          <a:pt x="14" y="41"/>
                        </a:lnTo>
                        <a:lnTo>
                          <a:pt x="8" y="36"/>
                        </a:lnTo>
                        <a:lnTo>
                          <a:pt x="3" y="28"/>
                        </a:lnTo>
                        <a:lnTo>
                          <a:pt x="0" y="21"/>
                        </a:lnTo>
                        <a:lnTo>
                          <a:pt x="0" y="21"/>
                        </a:lnTo>
                        <a:lnTo>
                          <a:pt x="3" y="13"/>
                        </a:lnTo>
                        <a:lnTo>
                          <a:pt x="8" y="6"/>
                        </a:lnTo>
                        <a:lnTo>
                          <a:pt x="14" y="1"/>
                        </a:lnTo>
                        <a:lnTo>
                          <a:pt x="21" y="0"/>
                        </a:lnTo>
                        <a:lnTo>
                          <a:pt x="234" y="0"/>
                        </a:lnTo>
                        <a:lnTo>
                          <a:pt x="234" y="0"/>
                        </a:lnTo>
                        <a:lnTo>
                          <a:pt x="243" y="1"/>
                        </a:lnTo>
                        <a:lnTo>
                          <a:pt x="249" y="6"/>
                        </a:lnTo>
                        <a:lnTo>
                          <a:pt x="253" y="13"/>
                        </a:lnTo>
                        <a:lnTo>
                          <a:pt x="255" y="21"/>
                        </a:lnTo>
                        <a:lnTo>
                          <a:pt x="255" y="21"/>
                        </a:lnTo>
                        <a:lnTo>
                          <a:pt x="253" y="28"/>
                        </a:lnTo>
                        <a:lnTo>
                          <a:pt x="249" y="36"/>
                        </a:lnTo>
                        <a:lnTo>
                          <a:pt x="243" y="41"/>
                        </a:lnTo>
                        <a:lnTo>
                          <a:pt x="234" y="42"/>
                        </a:lnTo>
                        <a:lnTo>
                          <a:pt x="234"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2">
                          <a:lumMod val="20000"/>
                          <a:lumOff val="80000"/>
                        </a:schemeClr>
                      </a:solidFill>
                    </a:endParaRPr>
                  </a:p>
                </p:txBody>
              </p:sp>
              <p:sp>
                <p:nvSpPr>
                  <p:cNvPr id="56" name="Freeform 12">
                    <a:extLst>
                      <a:ext uri="{FF2B5EF4-FFF2-40B4-BE49-F238E27FC236}">
                        <a16:creationId xmlns:a16="http://schemas.microsoft.com/office/drawing/2014/main" id="{C80FB8E0-A221-44FA-A8D2-7332FBB74D48}"/>
                      </a:ext>
                    </a:extLst>
                  </p:cNvPr>
                  <p:cNvSpPr/>
                  <p:nvPr/>
                </p:nvSpPr>
                <p:spPr bwMode="auto">
                  <a:xfrm>
                    <a:off x="755576" y="2404459"/>
                    <a:ext cx="393807" cy="64862"/>
                  </a:xfrm>
                  <a:custGeom>
                    <a:avLst/>
                    <a:gdLst>
                      <a:gd name="T0" fmla="*/ 234 w 255"/>
                      <a:gd name="T1" fmla="*/ 42 h 42"/>
                      <a:gd name="T2" fmla="*/ 21 w 255"/>
                      <a:gd name="T3" fmla="*/ 42 h 42"/>
                      <a:gd name="T4" fmla="*/ 21 w 255"/>
                      <a:gd name="T5" fmla="*/ 42 h 42"/>
                      <a:gd name="T6" fmla="*/ 12 w 255"/>
                      <a:gd name="T7" fmla="*/ 41 h 42"/>
                      <a:gd name="T8" fmla="*/ 6 w 255"/>
                      <a:gd name="T9" fmla="*/ 36 h 42"/>
                      <a:gd name="T10" fmla="*/ 2 w 255"/>
                      <a:gd name="T11" fmla="*/ 28 h 42"/>
                      <a:gd name="T12" fmla="*/ 0 w 255"/>
                      <a:gd name="T13" fmla="*/ 21 h 42"/>
                      <a:gd name="T14" fmla="*/ 0 w 255"/>
                      <a:gd name="T15" fmla="*/ 21 h 42"/>
                      <a:gd name="T16" fmla="*/ 2 w 255"/>
                      <a:gd name="T17" fmla="*/ 13 h 42"/>
                      <a:gd name="T18" fmla="*/ 6 w 255"/>
                      <a:gd name="T19" fmla="*/ 6 h 42"/>
                      <a:gd name="T20" fmla="*/ 12 w 255"/>
                      <a:gd name="T21" fmla="*/ 1 h 42"/>
                      <a:gd name="T22" fmla="*/ 21 w 255"/>
                      <a:gd name="T23" fmla="*/ 0 h 42"/>
                      <a:gd name="T24" fmla="*/ 234 w 255"/>
                      <a:gd name="T25" fmla="*/ 0 h 42"/>
                      <a:gd name="T26" fmla="*/ 234 w 255"/>
                      <a:gd name="T27" fmla="*/ 0 h 42"/>
                      <a:gd name="T28" fmla="*/ 241 w 255"/>
                      <a:gd name="T29" fmla="*/ 1 h 42"/>
                      <a:gd name="T30" fmla="*/ 247 w 255"/>
                      <a:gd name="T31" fmla="*/ 6 h 42"/>
                      <a:gd name="T32" fmla="*/ 252 w 255"/>
                      <a:gd name="T33" fmla="*/ 13 h 42"/>
                      <a:gd name="T34" fmla="*/ 255 w 255"/>
                      <a:gd name="T35" fmla="*/ 21 h 42"/>
                      <a:gd name="T36" fmla="*/ 255 w 255"/>
                      <a:gd name="T37" fmla="*/ 21 h 42"/>
                      <a:gd name="T38" fmla="*/ 252 w 255"/>
                      <a:gd name="T39" fmla="*/ 28 h 42"/>
                      <a:gd name="T40" fmla="*/ 247 w 255"/>
                      <a:gd name="T41" fmla="*/ 36 h 42"/>
                      <a:gd name="T42" fmla="*/ 241 w 255"/>
                      <a:gd name="T43" fmla="*/ 41 h 42"/>
                      <a:gd name="T44" fmla="*/ 234 w 255"/>
                      <a:gd name="T45" fmla="*/ 42 h 42"/>
                      <a:gd name="T46" fmla="*/ 234 w 255"/>
                      <a:gd name="T47"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55" h="42">
                        <a:moveTo>
                          <a:pt x="234" y="42"/>
                        </a:moveTo>
                        <a:lnTo>
                          <a:pt x="21" y="42"/>
                        </a:lnTo>
                        <a:lnTo>
                          <a:pt x="21" y="42"/>
                        </a:lnTo>
                        <a:lnTo>
                          <a:pt x="12" y="41"/>
                        </a:lnTo>
                        <a:lnTo>
                          <a:pt x="6" y="36"/>
                        </a:lnTo>
                        <a:lnTo>
                          <a:pt x="2" y="28"/>
                        </a:lnTo>
                        <a:lnTo>
                          <a:pt x="0" y="21"/>
                        </a:lnTo>
                        <a:lnTo>
                          <a:pt x="0" y="21"/>
                        </a:lnTo>
                        <a:lnTo>
                          <a:pt x="2" y="13"/>
                        </a:lnTo>
                        <a:lnTo>
                          <a:pt x="6" y="6"/>
                        </a:lnTo>
                        <a:lnTo>
                          <a:pt x="12" y="1"/>
                        </a:lnTo>
                        <a:lnTo>
                          <a:pt x="21" y="0"/>
                        </a:lnTo>
                        <a:lnTo>
                          <a:pt x="234" y="0"/>
                        </a:lnTo>
                        <a:lnTo>
                          <a:pt x="234" y="0"/>
                        </a:lnTo>
                        <a:lnTo>
                          <a:pt x="241" y="1"/>
                        </a:lnTo>
                        <a:lnTo>
                          <a:pt x="247" y="6"/>
                        </a:lnTo>
                        <a:lnTo>
                          <a:pt x="252" y="13"/>
                        </a:lnTo>
                        <a:lnTo>
                          <a:pt x="255" y="21"/>
                        </a:lnTo>
                        <a:lnTo>
                          <a:pt x="255" y="21"/>
                        </a:lnTo>
                        <a:lnTo>
                          <a:pt x="252" y="28"/>
                        </a:lnTo>
                        <a:lnTo>
                          <a:pt x="247" y="36"/>
                        </a:lnTo>
                        <a:lnTo>
                          <a:pt x="241" y="41"/>
                        </a:lnTo>
                        <a:lnTo>
                          <a:pt x="234" y="42"/>
                        </a:lnTo>
                        <a:lnTo>
                          <a:pt x="234"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2">
                          <a:lumMod val="20000"/>
                          <a:lumOff val="80000"/>
                        </a:schemeClr>
                      </a:solidFill>
                    </a:endParaRPr>
                  </a:p>
                </p:txBody>
              </p:sp>
              <p:sp>
                <p:nvSpPr>
                  <p:cNvPr id="57" name="Freeform 13">
                    <a:extLst>
                      <a:ext uri="{FF2B5EF4-FFF2-40B4-BE49-F238E27FC236}">
                        <a16:creationId xmlns:a16="http://schemas.microsoft.com/office/drawing/2014/main" id="{084DE584-954E-459F-A631-77D8017FA80C}"/>
                      </a:ext>
                    </a:extLst>
                  </p:cNvPr>
                  <p:cNvSpPr/>
                  <p:nvPr/>
                </p:nvSpPr>
                <p:spPr bwMode="auto">
                  <a:xfrm>
                    <a:off x="2681368" y="1531908"/>
                    <a:ext cx="298058" cy="298058"/>
                  </a:xfrm>
                  <a:custGeom>
                    <a:avLst/>
                    <a:gdLst>
                      <a:gd name="T0" fmla="*/ 22 w 193"/>
                      <a:gd name="T1" fmla="*/ 193 h 193"/>
                      <a:gd name="T2" fmla="*/ 22 w 193"/>
                      <a:gd name="T3" fmla="*/ 193 h 193"/>
                      <a:gd name="T4" fmla="*/ 14 w 193"/>
                      <a:gd name="T5" fmla="*/ 191 h 193"/>
                      <a:gd name="T6" fmla="*/ 6 w 193"/>
                      <a:gd name="T7" fmla="*/ 187 h 193"/>
                      <a:gd name="T8" fmla="*/ 6 w 193"/>
                      <a:gd name="T9" fmla="*/ 187 h 193"/>
                      <a:gd name="T10" fmla="*/ 2 w 193"/>
                      <a:gd name="T11" fmla="*/ 179 h 193"/>
                      <a:gd name="T12" fmla="*/ 0 w 193"/>
                      <a:gd name="T13" fmla="*/ 172 h 193"/>
                      <a:gd name="T14" fmla="*/ 2 w 193"/>
                      <a:gd name="T15" fmla="*/ 164 h 193"/>
                      <a:gd name="T16" fmla="*/ 6 w 193"/>
                      <a:gd name="T17" fmla="*/ 157 h 193"/>
                      <a:gd name="T18" fmla="*/ 157 w 193"/>
                      <a:gd name="T19" fmla="*/ 6 h 193"/>
                      <a:gd name="T20" fmla="*/ 157 w 193"/>
                      <a:gd name="T21" fmla="*/ 6 h 193"/>
                      <a:gd name="T22" fmla="*/ 164 w 193"/>
                      <a:gd name="T23" fmla="*/ 2 h 193"/>
                      <a:gd name="T24" fmla="*/ 172 w 193"/>
                      <a:gd name="T25" fmla="*/ 0 h 193"/>
                      <a:gd name="T26" fmla="*/ 179 w 193"/>
                      <a:gd name="T27" fmla="*/ 2 h 193"/>
                      <a:gd name="T28" fmla="*/ 187 w 193"/>
                      <a:gd name="T29" fmla="*/ 6 h 193"/>
                      <a:gd name="T30" fmla="*/ 187 w 193"/>
                      <a:gd name="T31" fmla="*/ 6 h 193"/>
                      <a:gd name="T32" fmla="*/ 192 w 193"/>
                      <a:gd name="T33" fmla="*/ 14 h 193"/>
                      <a:gd name="T34" fmla="*/ 193 w 193"/>
                      <a:gd name="T35" fmla="*/ 22 h 193"/>
                      <a:gd name="T36" fmla="*/ 192 w 193"/>
                      <a:gd name="T37" fmla="*/ 29 h 193"/>
                      <a:gd name="T38" fmla="*/ 187 w 193"/>
                      <a:gd name="T39" fmla="*/ 37 h 193"/>
                      <a:gd name="T40" fmla="*/ 37 w 193"/>
                      <a:gd name="T41" fmla="*/ 187 h 193"/>
                      <a:gd name="T42" fmla="*/ 37 w 193"/>
                      <a:gd name="T43" fmla="*/ 187 h 193"/>
                      <a:gd name="T44" fmla="*/ 29 w 193"/>
                      <a:gd name="T45" fmla="*/ 191 h 193"/>
                      <a:gd name="T46" fmla="*/ 22 w 193"/>
                      <a:gd name="T47" fmla="*/ 193 h 193"/>
                      <a:gd name="T48" fmla="*/ 22 w 193"/>
                      <a:gd name="T49" fmla="*/ 193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3" h="193">
                        <a:moveTo>
                          <a:pt x="22" y="193"/>
                        </a:moveTo>
                        <a:lnTo>
                          <a:pt x="22" y="193"/>
                        </a:lnTo>
                        <a:lnTo>
                          <a:pt x="14" y="191"/>
                        </a:lnTo>
                        <a:lnTo>
                          <a:pt x="6" y="187"/>
                        </a:lnTo>
                        <a:lnTo>
                          <a:pt x="6" y="187"/>
                        </a:lnTo>
                        <a:lnTo>
                          <a:pt x="2" y="179"/>
                        </a:lnTo>
                        <a:lnTo>
                          <a:pt x="0" y="172"/>
                        </a:lnTo>
                        <a:lnTo>
                          <a:pt x="2" y="164"/>
                        </a:lnTo>
                        <a:lnTo>
                          <a:pt x="6" y="157"/>
                        </a:lnTo>
                        <a:lnTo>
                          <a:pt x="157" y="6"/>
                        </a:lnTo>
                        <a:lnTo>
                          <a:pt x="157" y="6"/>
                        </a:lnTo>
                        <a:lnTo>
                          <a:pt x="164" y="2"/>
                        </a:lnTo>
                        <a:lnTo>
                          <a:pt x="172" y="0"/>
                        </a:lnTo>
                        <a:lnTo>
                          <a:pt x="179" y="2"/>
                        </a:lnTo>
                        <a:lnTo>
                          <a:pt x="187" y="6"/>
                        </a:lnTo>
                        <a:lnTo>
                          <a:pt x="187" y="6"/>
                        </a:lnTo>
                        <a:lnTo>
                          <a:pt x="192" y="14"/>
                        </a:lnTo>
                        <a:lnTo>
                          <a:pt x="193" y="22"/>
                        </a:lnTo>
                        <a:lnTo>
                          <a:pt x="192" y="29"/>
                        </a:lnTo>
                        <a:lnTo>
                          <a:pt x="187" y="37"/>
                        </a:lnTo>
                        <a:lnTo>
                          <a:pt x="37" y="187"/>
                        </a:lnTo>
                        <a:lnTo>
                          <a:pt x="37" y="187"/>
                        </a:lnTo>
                        <a:lnTo>
                          <a:pt x="29" y="191"/>
                        </a:lnTo>
                        <a:lnTo>
                          <a:pt x="22" y="193"/>
                        </a:lnTo>
                        <a:lnTo>
                          <a:pt x="22" y="19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2">
                          <a:lumMod val="20000"/>
                          <a:lumOff val="80000"/>
                        </a:schemeClr>
                      </a:solidFill>
                    </a:endParaRPr>
                  </a:p>
                </p:txBody>
              </p:sp>
              <p:sp>
                <p:nvSpPr>
                  <p:cNvPr id="58" name="Freeform 14">
                    <a:extLst>
                      <a:ext uri="{FF2B5EF4-FFF2-40B4-BE49-F238E27FC236}">
                        <a16:creationId xmlns:a16="http://schemas.microsoft.com/office/drawing/2014/main" id="{AE9A5531-370C-4A00-BB36-73A3C9A3E78C}"/>
                      </a:ext>
                    </a:extLst>
                  </p:cNvPr>
                  <p:cNvSpPr/>
                  <p:nvPr/>
                </p:nvSpPr>
                <p:spPr bwMode="auto">
                  <a:xfrm>
                    <a:off x="1086065" y="3127211"/>
                    <a:ext cx="298058" cy="298058"/>
                  </a:xfrm>
                  <a:custGeom>
                    <a:avLst/>
                    <a:gdLst>
                      <a:gd name="T0" fmla="*/ 21 w 193"/>
                      <a:gd name="T1" fmla="*/ 193 h 193"/>
                      <a:gd name="T2" fmla="*/ 21 w 193"/>
                      <a:gd name="T3" fmla="*/ 193 h 193"/>
                      <a:gd name="T4" fmla="*/ 14 w 193"/>
                      <a:gd name="T5" fmla="*/ 192 h 193"/>
                      <a:gd name="T6" fmla="*/ 6 w 193"/>
                      <a:gd name="T7" fmla="*/ 187 h 193"/>
                      <a:gd name="T8" fmla="*/ 6 w 193"/>
                      <a:gd name="T9" fmla="*/ 187 h 193"/>
                      <a:gd name="T10" fmla="*/ 1 w 193"/>
                      <a:gd name="T11" fmla="*/ 179 h 193"/>
                      <a:gd name="T12" fmla="*/ 0 w 193"/>
                      <a:gd name="T13" fmla="*/ 172 h 193"/>
                      <a:gd name="T14" fmla="*/ 1 w 193"/>
                      <a:gd name="T15" fmla="*/ 164 h 193"/>
                      <a:gd name="T16" fmla="*/ 6 w 193"/>
                      <a:gd name="T17" fmla="*/ 157 h 193"/>
                      <a:gd name="T18" fmla="*/ 156 w 193"/>
                      <a:gd name="T19" fmla="*/ 6 h 193"/>
                      <a:gd name="T20" fmla="*/ 156 w 193"/>
                      <a:gd name="T21" fmla="*/ 6 h 193"/>
                      <a:gd name="T22" fmla="*/ 164 w 193"/>
                      <a:gd name="T23" fmla="*/ 2 h 193"/>
                      <a:gd name="T24" fmla="*/ 171 w 193"/>
                      <a:gd name="T25" fmla="*/ 0 h 193"/>
                      <a:gd name="T26" fmla="*/ 179 w 193"/>
                      <a:gd name="T27" fmla="*/ 2 h 193"/>
                      <a:gd name="T28" fmla="*/ 187 w 193"/>
                      <a:gd name="T29" fmla="*/ 6 h 193"/>
                      <a:gd name="T30" fmla="*/ 187 w 193"/>
                      <a:gd name="T31" fmla="*/ 6 h 193"/>
                      <a:gd name="T32" fmla="*/ 191 w 193"/>
                      <a:gd name="T33" fmla="*/ 14 h 193"/>
                      <a:gd name="T34" fmla="*/ 193 w 193"/>
                      <a:gd name="T35" fmla="*/ 22 h 193"/>
                      <a:gd name="T36" fmla="*/ 191 w 193"/>
                      <a:gd name="T37" fmla="*/ 29 h 193"/>
                      <a:gd name="T38" fmla="*/ 187 w 193"/>
                      <a:gd name="T39" fmla="*/ 37 h 193"/>
                      <a:gd name="T40" fmla="*/ 36 w 193"/>
                      <a:gd name="T41" fmla="*/ 187 h 193"/>
                      <a:gd name="T42" fmla="*/ 36 w 193"/>
                      <a:gd name="T43" fmla="*/ 187 h 193"/>
                      <a:gd name="T44" fmla="*/ 29 w 193"/>
                      <a:gd name="T45" fmla="*/ 192 h 193"/>
                      <a:gd name="T46" fmla="*/ 21 w 193"/>
                      <a:gd name="T47" fmla="*/ 193 h 193"/>
                      <a:gd name="T48" fmla="*/ 21 w 193"/>
                      <a:gd name="T49" fmla="*/ 193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3" h="193">
                        <a:moveTo>
                          <a:pt x="21" y="193"/>
                        </a:moveTo>
                        <a:lnTo>
                          <a:pt x="21" y="193"/>
                        </a:lnTo>
                        <a:lnTo>
                          <a:pt x="14" y="192"/>
                        </a:lnTo>
                        <a:lnTo>
                          <a:pt x="6" y="187"/>
                        </a:lnTo>
                        <a:lnTo>
                          <a:pt x="6" y="187"/>
                        </a:lnTo>
                        <a:lnTo>
                          <a:pt x="1" y="179"/>
                        </a:lnTo>
                        <a:lnTo>
                          <a:pt x="0" y="172"/>
                        </a:lnTo>
                        <a:lnTo>
                          <a:pt x="1" y="164"/>
                        </a:lnTo>
                        <a:lnTo>
                          <a:pt x="6" y="157"/>
                        </a:lnTo>
                        <a:lnTo>
                          <a:pt x="156" y="6"/>
                        </a:lnTo>
                        <a:lnTo>
                          <a:pt x="156" y="6"/>
                        </a:lnTo>
                        <a:lnTo>
                          <a:pt x="164" y="2"/>
                        </a:lnTo>
                        <a:lnTo>
                          <a:pt x="171" y="0"/>
                        </a:lnTo>
                        <a:lnTo>
                          <a:pt x="179" y="2"/>
                        </a:lnTo>
                        <a:lnTo>
                          <a:pt x="187" y="6"/>
                        </a:lnTo>
                        <a:lnTo>
                          <a:pt x="187" y="6"/>
                        </a:lnTo>
                        <a:lnTo>
                          <a:pt x="191" y="14"/>
                        </a:lnTo>
                        <a:lnTo>
                          <a:pt x="193" y="22"/>
                        </a:lnTo>
                        <a:lnTo>
                          <a:pt x="191" y="29"/>
                        </a:lnTo>
                        <a:lnTo>
                          <a:pt x="187" y="37"/>
                        </a:lnTo>
                        <a:lnTo>
                          <a:pt x="36" y="187"/>
                        </a:lnTo>
                        <a:lnTo>
                          <a:pt x="36" y="187"/>
                        </a:lnTo>
                        <a:lnTo>
                          <a:pt x="29" y="192"/>
                        </a:lnTo>
                        <a:lnTo>
                          <a:pt x="21" y="193"/>
                        </a:lnTo>
                        <a:lnTo>
                          <a:pt x="21" y="19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2">
                          <a:lumMod val="20000"/>
                          <a:lumOff val="80000"/>
                        </a:schemeClr>
                      </a:solidFill>
                    </a:endParaRPr>
                  </a:p>
                </p:txBody>
              </p:sp>
              <p:sp>
                <p:nvSpPr>
                  <p:cNvPr id="59" name="Freeform 15">
                    <a:extLst>
                      <a:ext uri="{FF2B5EF4-FFF2-40B4-BE49-F238E27FC236}">
                        <a16:creationId xmlns:a16="http://schemas.microsoft.com/office/drawing/2014/main" id="{6BB04C36-7052-42DE-B655-CD9F6C7F766C}"/>
                      </a:ext>
                    </a:extLst>
                  </p:cNvPr>
                  <p:cNvSpPr/>
                  <p:nvPr/>
                </p:nvSpPr>
                <p:spPr bwMode="auto">
                  <a:xfrm>
                    <a:off x="2792561" y="3153465"/>
                    <a:ext cx="296513" cy="298058"/>
                  </a:xfrm>
                  <a:custGeom>
                    <a:avLst/>
                    <a:gdLst>
                      <a:gd name="T0" fmla="*/ 171 w 192"/>
                      <a:gd name="T1" fmla="*/ 193 h 193"/>
                      <a:gd name="T2" fmla="*/ 171 w 192"/>
                      <a:gd name="T3" fmla="*/ 193 h 193"/>
                      <a:gd name="T4" fmla="*/ 162 w 192"/>
                      <a:gd name="T5" fmla="*/ 191 h 193"/>
                      <a:gd name="T6" fmla="*/ 156 w 192"/>
                      <a:gd name="T7" fmla="*/ 187 h 193"/>
                      <a:gd name="T8" fmla="*/ 6 w 192"/>
                      <a:gd name="T9" fmla="*/ 37 h 193"/>
                      <a:gd name="T10" fmla="*/ 6 w 192"/>
                      <a:gd name="T11" fmla="*/ 37 h 193"/>
                      <a:gd name="T12" fmla="*/ 1 w 192"/>
                      <a:gd name="T13" fmla="*/ 29 h 193"/>
                      <a:gd name="T14" fmla="*/ 0 w 192"/>
                      <a:gd name="T15" fmla="*/ 21 h 193"/>
                      <a:gd name="T16" fmla="*/ 1 w 192"/>
                      <a:gd name="T17" fmla="*/ 12 h 193"/>
                      <a:gd name="T18" fmla="*/ 6 w 192"/>
                      <a:gd name="T19" fmla="*/ 6 h 193"/>
                      <a:gd name="T20" fmla="*/ 6 w 192"/>
                      <a:gd name="T21" fmla="*/ 6 h 193"/>
                      <a:gd name="T22" fmla="*/ 12 w 192"/>
                      <a:gd name="T23" fmla="*/ 2 h 193"/>
                      <a:gd name="T24" fmla="*/ 21 w 192"/>
                      <a:gd name="T25" fmla="*/ 0 h 193"/>
                      <a:gd name="T26" fmla="*/ 29 w 192"/>
                      <a:gd name="T27" fmla="*/ 2 h 193"/>
                      <a:gd name="T28" fmla="*/ 36 w 192"/>
                      <a:gd name="T29" fmla="*/ 6 h 193"/>
                      <a:gd name="T30" fmla="*/ 186 w 192"/>
                      <a:gd name="T31" fmla="*/ 156 h 193"/>
                      <a:gd name="T32" fmla="*/ 186 w 192"/>
                      <a:gd name="T33" fmla="*/ 156 h 193"/>
                      <a:gd name="T34" fmla="*/ 191 w 192"/>
                      <a:gd name="T35" fmla="*/ 162 h 193"/>
                      <a:gd name="T36" fmla="*/ 192 w 192"/>
                      <a:gd name="T37" fmla="*/ 172 h 193"/>
                      <a:gd name="T38" fmla="*/ 191 w 192"/>
                      <a:gd name="T39" fmla="*/ 179 h 193"/>
                      <a:gd name="T40" fmla="*/ 186 w 192"/>
                      <a:gd name="T41" fmla="*/ 187 h 193"/>
                      <a:gd name="T42" fmla="*/ 186 w 192"/>
                      <a:gd name="T43" fmla="*/ 187 h 193"/>
                      <a:gd name="T44" fmla="*/ 179 w 192"/>
                      <a:gd name="T45" fmla="*/ 191 h 193"/>
                      <a:gd name="T46" fmla="*/ 171 w 192"/>
                      <a:gd name="T47" fmla="*/ 193 h 193"/>
                      <a:gd name="T48" fmla="*/ 171 w 192"/>
                      <a:gd name="T49" fmla="*/ 193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2" h="193">
                        <a:moveTo>
                          <a:pt x="171" y="193"/>
                        </a:moveTo>
                        <a:lnTo>
                          <a:pt x="171" y="193"/>
                        </a:lnTo>
                        <a:lnTo>
                          <a:pt x="162" y="191"/>
                        </a:lnTo>
                        <a:lnTo>
                          <a:pt x="156" y="187"/>
                        </a:lnTo>
                        <a:lnTo>
                          <a:pt x="6" y="37"/>
                        </a:lnTo>
                        <a:lnTo>
                          <a:pt x="6" y="37"/>
                        </a:lnTo>
                        <a:lnTo>
                          <a:pt x="1" y="29"/>
                        </a:lnTo>
                        <a:lnTo>
                          <a:pt x="0" y="21"/>
                        </a:lnTo>
                        <a:lnTo>
                          <a:pt x="1" y="12"/>
                        </a:lnTo>
                        <a:lnTo>
                          <a:pt x="6" y="6"/>
                        </a:lnTo>
                        <a:lnTo>
                          <a:pt x="6" y="6"/>
                        </a:lnTo>
                        <a:lnTo>
                          <a:pt x="12" y="2"/>
                        </a:lnTo>
                        <a:lnTo>
                          <a:pt x="21" y="0"/>
                        </a:lnTo>
                        <a:lnTo>
                          <a:pt x="29" y="2"/>
                        </a:lnTo>
                        <a:lnTo>
                          <a:pt x="36" y="6"/>
                        </a:lnTo>
                        <a:lnTo>
                          <a:pt x="186" y="156"/>
                        </a:lnTo>
                        <a:lnTo>
                          <a:pt x="186" y="156"/>
                        </a:lnTo>
                        <a:lnTo>
                          <a:pt x="191" y="162"/>
                        </a:lnTo>
                        <a:lnTo>
                          <a:pt x="192" y="172"/>
                        </a:lnTo>
                        <a:lnTo>
                          <a:pt x="191" y="179"/>
                        </a:lnTo>
                        <a:lnTo>
                          <a:pt x="186" y="187"/>
                        </a:lnTo>
                        <a:lnTo>
                          <a:pt x="186" y="187"/>
                        </a:lnTo>
                        <a:lnTo>
                          <a:pt x="179" y="191"/>
                        </a:lnTo>
                        <a:lnTo>
                          <a:pt x="171" y="193"/>
                        </a:lnTo>
                        <a:lnTo>
                          <a:pt x="171" y="19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2">
                          <a:lumMod val="20000"/>
                          <a:lumOff val="80000"/>
                        </a:schemeClr>
                      </a:solidFill>
                    </a:endParaRPr>
                  </a:p>
                </p:txBody>
              </p:sp>
              <p:sp>
                <p:nvSpPr>
                  <p:cNvPr id="60" name="Freeform 16">
                    <a:extLst>
                      <a:ext uri="{FF2B5EF4-FFF2-40B4-BE49-F238E27FC236}">
                        <a16:creationId xmlns:a16="http://schemas.microsoft.com/office/drawing/2014/main" id="{5C35250E-5413-4F68-A6CA-773058206BA3}"/>
                      </a:ext>
                    </a:extLst>
                  </p:cNvPr>
                  <p:cNvSpPr/>
                  <p:nvPr/>
                </p:nvSpPr>
                <p:spPr bwMode="auto">
                  <a:xfrm>
                    <a:off x="1177180" y="1539629"/>
                    <a:ext cx="298058" cy="298058"/>
                  </a:xfrm>
                  <a:custGeom>
                    <a:avLst/>
                    <a:gdLst>
                      <a:gd name="T0" fmla="*/ 172 w 193"/>
                      <a:gd name="T1" fmla="*/ 193 h 193"/>
                      <a:gd name="T2" fmla="*/ 172 w 193"/>
                      <a:gd name="T3" fmla="*/ 193 h 193"/>
                      <a:gd name="T4" fmla="*/ 164 w 193"/>
                      <a:gd name="T5" fmla="*/ 191 h 193"/>
                      <a:gd name="T6" fmla="*/ 156 w 193"/>
                      <a:gd name="T7" fmla="*/ 186 h 193"/>
                      <a:gd name="T8" fmla="*/ 6 w 193"/>
                      <a:gd name="T9" fmla="*/ 36 h 193"/>
                      <a:gd name="T10" fmla="*/ 6 w 193"/>
                      <a:gd name="T11" fmla="*/ 36 h 193"/>
                      <a:gd name="T12" fmla="*/ 2 w 193"/>
                      <a:gd name="T13" fmla="*/ 29 h 193"/>
                      <a:gd name="T14" fmla="*/ 0 w 193"/>
                      <a:gd name="T15" fmla="*/ 21 h 193"/>
                      <a:gd name="T16" fmla="*/ 2 w 193"/>
                      <a:gd name="T17" fmla="*/ 13 h 193"/>
                      <a:gd name="T18" fmla="*/ 6 w 193"/>
                      <a:gd name="T19" fmla="*/ 6 h 193"/>
                      <a:gd name="T20" fmla="*/ 6 w 193"/>
                      <a:gd name="T21" fmla="*/ 6 h 193"/>
                      <a:gd name="T22" fmla="*/ 14 w 193"/>
                      <a:gd name="T23" fmla="*/ 1 h 193"/>
                      <a:gd name="T24" fmla="*/ 21 w 193"/>
                      <a:gd name="T25" fmla="*/ 0 h 193"/>
                      <a:gd name="T26" fmla="*/ 29 w 193"/>
                      <a:gd name="T27" fmla="*/ 1 h 193"/>
                      <a:gd name="T28" fmla="*/ 37 w 193"/>
                      <a:gd name="T29" fmla="*/ 6 h 193"/>
                      <a:gd name="T30" fmla="*/ 187 w 193"/>
                      <a:gd name="T31" fmla="*/ 156 h 193"/>
                      <a:gd name="T32" fmla="*/ 187 w 193"/>
                      <a:gd name="T33" fmla="*/ 156 h 193"/>
                      <a:gd name="T34" fmla="*/ 191 w 193"/>
                      <a:gd name="T35" fmla="*/ 164 h 193"/>
                      <a:gd name="T36" fmla="*/ 193 w 193"/>
                      <a:gd name="T37" fmla="*/ 171 h 193"/>
                      <a:gd name="T38" fmla="*/ 191 w 193"/>
                      <a:gd name="T39" fmla="*/ 179 h 193"/>
                      <a:gd name="T40" fmla="*/ 187 w 193"/>
                      <a:gd name="T41" fmla="*/ 186 h 193"/>
                      <a:gd name="T42" fmla="*/ 187 w 193"/>
                      <a:gd name="T43" fmla="*/ 186 h 193"/>
                      <a:gd name="T44" fmla="*/ 179 w 193"/>
                      <a:gd name="T45" fmla="*/ 191 h 193"/>
                      <a:gd name="T46" fmla="*/ 172 w 193"/>
                      <a:gd name="T47" fmla="*/ 193 h 193"/>
                      <a:gd name="T48" fmla="*/ 172 w 193"/>
                      <a:gd name="T49" fmla="*/ 193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3" h="193">
                        <a:moveTo>
                          <a:pt x="172" y="193"/>
                        </a:moveTo>
                        <a:lnTo>
                          <a:pt x="172" y="193"/>
                        </a:lnTo>
                        <a:lnTo>
                          <a:pt x="164" y="191"/>
                        </a:lnTo>
                        <a:lnTo>
                          <a:pt x="156" y="186"/>
                        </a:lnTo>
                        <a:lnTo>
                          <a:pt x="6" y="36"/>
                        </a:lnTo>
                        <a:lnTo>
                          <a:pt x="6" y="36"/>
                        </a:lnTo>
                        <a:lnTo>
                          <a:pt x="2" y="29"/>
                        </a:lnTo>
                        <a:lnTo>
                          <a:pt x="0" y="21"/>
                        </a:lnTo>
                        <a:lnTo>
                          <a:pt x="2" y="13"/>
                        </a:lnTo>
                        <a:lnTo>
                          <a:pt x="6" y="6"/>
                        </a:lnTo>
                        <a:lnTo>
                          <a:pt x="6" y="6"/>
                        </a:lnTo>
                        <a:lnTo>
                          <a:pt x="14" y="1"/>
                        </a:lnTo>
                        <a:lnTo>
                          <a:pt x="21" y="0"/>
                        </a:lnTo>
                        <a:lnTo>
                          <a:pt x="29" y="1"/>
                        </a:lnTo>
                        <a:lnTo>
                          <a:pt x="37" y="6"/>
                        </a:lnTo>
                        <a:lnTo>
                          <a:pt x="187" y="156"/>
                        </a:lnTo>
                        <a:lnTo>
                          <a:pt x="187" y="156"/>
                        </a:lnTo>
                        <a:lnTo>
                          <a:pt x="191" y="164"/>
                        </a:lnTo>
                        <a:lnTo>
                          <a:pt x="193" y="171"/>
                        </a:lnTo>
                        <a:lnTo>
                          <a:pt x="191" y="179"/>
                        </a:lnTo>
                        <a:lnTo>
                          <a:pt x="187" y="186"/>
                        </a:lnTo>
                        <a:lnTo>
                          <a:pt x="187" y="186"/>
                        </a:lnTo>
                        <a:lnTo>
                          <a:pt x="179" y="191"/>
                        </a:lnTo>
                        <a:lnTo>
                          <a:pt x="172" y="193"/>
                        </a:lnTo>
                        <a:lnTo>
                          <a:pt x="172" y="19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2">
                          <a:lumMod val="20000"/>
                          <a:lumOff val="80000"/>
                        </a:schemeClr>
                      </a:solidFill>
                    </a:endParaRPr>
                  </a:p>
                </p:txBody>
              </p:sp>
            </p:grpSp>
          </p:grpSp>
        </p:grpSp>
      </p:grpSp>
      <p:sp>
        <p:nvSpPr>
          <p:cNvPr id="21" name="文本框 20">
            <a:extLst>
              <a:ext uri="{FF2B5EF4-FFF2-40B4-BE49-F238E27FC236}">
                <a16:creationId xmlns:a16="http://schemas.microsoft.com/office/drawing/2014/main" id="{B9B744A5-C867-4EDF-9DD4-5B655DA897CB}"/>
              </a:ext>
            </a:extLst>
          </p:cNvPr>
          <p:cNvSpPr txBox="1"/>
          <p:nvPr/>
        </p:nvSpPr>
        <p:spPr>
          <a:xfrm>
            <a:off x="634783" y="3592995"/>
            <a:ext cx="2769033" cy="1015663"/>
          </a:xfrm>
          <a:prstGeom prst="rect">
            <a:avLst/>
          </a:prstGeom>
          <a:noFill/>
        </p:spPr>
        <p:txBody>
          <a:bodyPr wrap="square" rtlCol="0">
            <a:spAutoFit/>
          </a:bodyPr>
          <a:lstStyle/>
          <a:p>
            <a:pPr marL="285750" indent="-285750">
              <a:buClr>
                <a:schemeClr val="bg2"/>
              </a:buClr>
              <a:buFont typeface="Wingdings" panose="05000000000000000000" pitchFamily="2" charset="2"/>
              <a:buChar char="l"/>
            </a:pPr>
            <a:r>
              <a:rPr lang="zh-CN" altLang="en-US" sz="2000" dirty="0"/>
              <a:t>学生基础不同，优质教育资源不能匹配学生进度。</a:t>
            </a:r>
          </a:p>
        </p:txBody>
      </p:sp>
    </p:spTree>
    <p:custDataLst>
      <p:tags r:id="rId1"/>
    </p:custDataLst>
    <p:extLst>
      <p:ext uri="{BB962C8B-B14F-4D97-AF65-F5344CB8AC3E}">
        <p14:creationId xmlns:p14="http://schemas.microsoft.com/office/powerpoint/2010/main" val="2147858042"/>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文本框 22"/>
          <p:cNvSpPr>
            <a:spLocks noChangeArrowheads="1"/>
          </p:cNvSpPr>
          <p:nvPr/>
        </p:nvSpPr>
        <p:spPr bwMode="auto">
          <a:xfrm>
            <a:off x="2836349" y="1725004"/>
            <a:ext cx="10415615" cy="1084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64" tIns="34283" rIns="68564" bIns="34283">
            <a:spAutoFit/>
          </a:bodyPr>
          <a:lstStyle/>
          <a:p>
            <a:r>
              <a:rPr lang="zh-CN" altLang="en-US" sz="6600" b="1" spc="300" dirty="0">
                <a:solidFill>
                  <a:srgbClr val="1F8B71"/>
                </a:solidFill>
                <a:latin typeface="+mj-ea"/>
              </a:rPr>
              <a:t>瀚库构想</a:t>
            </a:r>
          </a:p>
        </p:txBody>
      </p:sp>
      <p:grpSp>
        <p:nvGrpSpPr>
          <p:cNvPr id="26" name="组合 25"/>
          <p:cNvGrpSpPr/>
          <p:nvPr/>
        </p:nvGrpSpPr>
        <p:grpSpPr>
          <a:xfrm>
            <a:off x="767574" y="1643318"/>
            <a:ext cx="1751564" cy="1615909"/>
            <a:chOff x="2265927" y="982844"/>
            <a:chExt cx="1120898" cy="842780"/>
          </a:xfrm>
        </p:grpSpPr>
        <p:sp>
          <p:nvSpPr>
            <p:cNvPr id="27" name="平行四边形 26"/>
            <p:cNvSpPr/>
            <p:nvPr/>
          </p:nvSpPr>
          <p:spPr>
            <a:xfrm>
              <a:off x="2265927" y="982844"/>
              <a:ext cx="1120898" cy="842780"/>
            </a:xfrm>
            <a:prstGeom prst="parallelogram">
              <a:avLst>
                <a:gd name="adj" fmla="val 0"/>
              </a:avLst>
            </a:prstGeom>
            <a:solidFill>
              <a:schemeClr val="tx2"/>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Impact" panose="020B0806030902050204" pitchFamily="34" charset="0"/>
              </a:endParaRPr>
            </a:p>
          </p:txBody>
        </p:sp>
        <p:sp>
          <p:nvSpPr>
            <p:cNvPr id="28" name="文本框 9"/>
            <p:cNvSpPr txBox="1"/>
            <p:nvPr/>
          </p:nvSpPr>
          <p:spPr>
            <a:xfrm>
              <a:off x="2292976" y="1179548"/>
              <a:ext cx="1066799" cy="433341"/>
            </a:xfrm>
            <a:prstGeom prst="rect">
              <a:avLst/>
            </a:prstGeom>
            <a:noFill/>
            <a:ln>
              <a:noFill/>
            </a:ln>
          </p:spPr>
          <p:txBody>
            <a:bodyPr wrap="square" rtlCol="0">
              <a:spAutoFit/>
            </a:bodyPr>
            <a:lstStyle/>
            <a:p>
              <a:pPr algn="ctr"/>
              <a:r>
                <a:rPr lang="en-US" altLang="zh-CN" sz="4799" dirty="0">
                  <a:solidFill>
                    <a:schemeClr val="bg1"/>
                  </a:solidFill>
                  <a:latin typeface="Impact" panose="020B0806030902050204" pitchFamily="34" charset="0"/>
                </a:rPr>
                <a:t>04</a:t>
              </a:r>
              <a:endParaRPr lang="zh-CN" altLang="en-US" sz="4799" dirty="0">
                <a:solidFill>
                  <a:schemeClr val="bg1"/>
                </a:solidFill>
                <a:latin typeface="Impact" panose="020B0806030902050204" pitchFamily="34" charset="0"/>
              </a:endParaRPr>
            </a:p>
          </p:txBody>
        </p:sp>
      </p:grpSp>
      <p:sp>
        <p:nvSpPr>
          <p:cNvPr id="29" name="平行四边形 28"/>
          <p:cNvSpPr/>
          <p:nvPr/>
        </p:nvSpPr>
        <p:spPr>
          <a:xfrm>
            <a:off x="704131" y="1600510"/>
            <a:ext cx="1878448" cy="1701523"/>
          </a:xfrm>
          <a:prstGeom prst="parallelogram">
            <a:avLst>
              <a:gd name="adj" fmla="val 0"/>
            </a:avLst>
          </a:prstGeom>
          <a:noFill/>
          <a:ln w="76200">
            <a:solidFill>
              <a:srgbClr val="1F8B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Impact" panose="020B0806030902050204" pitchFamily="34" charset="0"/>
            </a:endParaRPr>
          </a:p>
        </p:txBody>
      </p:sp>
    </p:spTree>
    <p:extLst>
      <p:ext uri="{BB962C8B-B14F-4D97-AF65-F5344CB8AC3E}">
        <p14:creationId xmlns:p14="http://schemas.microsoft.com/office/powerpoint/2010/main" val="150064824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内容占位符 2"/>
          <p:cNvSpPr txBox="1"/>
          <p:nvPr/>
        </p:nvSpPr>
        <p:spPr>
          <a:xfrm>
            <a:off x="1529952" y="2842269"/>
            <a:ext cx="2819732" cy="1173461"/>
          </a:xfrm>
          <a:prstGeom prst="rect">
            <a:avLst/>
          </a:prstGeom>
        </p:spPr>
        <p:txBody>
          <a:bodyPr vert="horz" lIns="121908" tIns="60954" rIns="121908" bIns="60954" rtlCol="0" anchor="t">
            <a:normAutofit/>
          </a:bodyPr>
          <a:lstStyle>
            <a:lvl1pPr marL="177800" indent="-177800" algn="l" defTabSz="685800" rtl="0" eaLnBrk="1" latinLnBrk="0" hangingPunct="1">
              <a:lnSpc>
                <a:spcPct val="90000"/>
              </a:lnSpc>
              <a:spcBef>
                <a:spcPts val="750"/>
              </a:spcBef>
              <a:buFont typeface="Arial" panose="020B0604020202020204" pitchFamily="34" charset="0"/>
              <a:buChar char="•"/>
              <a:defRPr sz="1200" kern="1200">
                <a:solidFill>
                  <a:schemeClr val="bg1">
                    <a:lumMod val="65000"/>
                  </a:schemeClr>
                </a:solidFill>
                <a:latin typeface="微软雅黑" pitchFamily="34" charset="-122"/>
                <a:ea typeface="微软雅黑" pitchFamily="34" charset="-122"/>
                <a:cs typeface="+mn-cs"/>
              </a:defRPr>
            </a:lvl1pPr>
            <a:lvl2pPr marL="177800" indent="-177800" algn="l" defTabSz="685800" rtl="0" eaLnBrk="1" latinLnBrk="0" hangingPunct="1">
              <a:lnSpc>
                <a:spcPct val="90000"/>
              </a:lnSpc>
              <a:spcBef>
                <a:spcPts val="375"/>
              </a:spcBef>
              <a:buFont typeface="Arial" panose="020B0604020202020204" pitchFamily="34" charset="0"/>
              <a:buChar char="•"/>
              <a:defRPr sz="1200" kern="1200">
                <a:solidFill>
                  <a:schemeClr val="bg1">
                    <a:lumMod val="65000"/>
                  </a:schemeClr>
                </a:solidFill>
                <a:latin typeface="微软雅黑" pitchFamily="34" charset="-122"/>
                <a:ea typeface="微软雅黑" pitchFamily="34" charset="-122"/>
                <a:cs typeface="+mn-cs"/>
              </a:defRPr>
            </a:lvl2pPr>
            <a:lvl3pPr marL="177800" indent="-177800" algn="l" defTabSz="685800" rtl="0" eaLnBrk="1" latinLnBrk="0" hangingPunct="1">
              <a:lnSpc>
                <a:spcPct val="90000"/>
              </a:lnSpc>
              <a:spcBef>
                <a:spcPts val="375"/>
              </a:spcBef>
              <a:buFont typeface="Arial" panose="020B0604020202020204" pitchFamily="34" charset="0"/>
              <a:buChar char="•"/>
              <a:defRPr sz="1200" kern="1200">
                <a:solidFill>
                  <a:schemeClr val="bg1">
                    <a:lumMod val="65000"/>
                  </a:schemeClr>
                </a:solidFill>
                <a:latin typeface="微软雅黑" pitchFamily="34" charset="-122"/>
                <a:ea typeface="微软雅黑" pitchFamily="34" charset="-122"/>
                <a:cs typeface="+mn-cs"/>
              </a:defRPr>
            </a:lvl3pPr>
            <a:lvl4pPr marL="177800" indent="-177800" algn="l" defTabSz="685800" rtl="0" eaLnBrk="1" latinLnBrk="0" hangingPunct="1">
              <a:lnSpc>
                <a:spcPct val="90000"/>
              </a:lnSpc>
              <a:spcBef>
                <a:spcPts val="375"/>
              </a:spcBef>
              <a:buFont typeface="Arial" panose="020B0604020202020204" pitchFamily="34" charset="0"/>
              <a:buChar char="•"/>
              <a:defRPr sz="1200" kern="1200">
                <a:solidFill>
                  <a:schemeClr val="bg1">
                    <a:lumMod val="65000"/>
                  </a:schemeClr>
                </a:solidFill>
                <a:latin typeface="微软雅黑" pitchFamily="34" charset="-122"/>
                <a:ea typeface="微软雅黑" pitchFamily="34" charset="-122"/>
                <a:cs typeface="+mn-cs"/>
              </a:defRPr>
            </a:lvl4pPr>
            <a:lvl5pPr marL="177800" indent="-177800" algn="l" defTabSz="685800" rtl="0" eaLnBrk="1" latinLnBrk="0" hangingPunct="1">
              <a:lnSpc>
                <a:spcPct val="90000"/>
              </a:lnSpc>
              <a:spcBef>
                <a:spcPts val="375"/>
              </a:spcBef>
              <a:buFont typeface="Arial" panose="020B0604020202020204" pitchFamily="34" charset="0"/>
              <a:buChar char="•"/>
              <a:defRPr sz="1200" kern="1200">
                <a:solidFill>
                  <a:schemeClr val="bg1">
                    <a:lumMod val="65000"/>
                  </a:schemeClr>
                </a:solidFill>
                <a:latin typeface="微软雅黑" pitchFamily="34" charset="-122"/>
                <a:ea typeface="微软雅黑" pitchFamily="3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r">
              <a:lnSpc>
                <a:spcPct val="130000"/>
              </a:lnSpc>
              <a:spcBef>
                <a:spcPct val="0"/>
              </a:spcBef>
              <a:spcAft>
                <a:spcPts val="800"/>
              </a:spcAft>
              <a:buClr>
                <a:schemeClr val="tx2"/>
              </a:buClr>
              <a:buFont typeface="Wingdings" panose="05000000000000000000" pitchFamily="2" charset="2"/>
              <a:buChar char="l"/>
            </a:pPr>
            <a:r>
              <a:rPr lang="zh-CN" altLang="en-US" sz="1600" dirty="0">
                <a:solidFill>
                  <a:schemeClr val="tx1">
                    <a:lumMod val="50000"/>
                    <a:lumOff val="50000"/>
                  </a:schemeClr>
                </a:solidFill>
              </a:rPr>
              <a:t>提醒学生、教师日常记录</a:t>
            </a:r>
            <a:endParaRPr lang="en-US" altLang="zh-CN" sz="1600" dirty="0">
              <a:solidFill>
                <a:schemeClr val="tx1">
                  <a:lumMod val="50000"/>
                  <a:lumOff val="50000"/>
                </a:schemeClr>
              </a:solidFill>
            </a:endParaRPr>
          </a:p>
        </p:txBody>
      </p:sp>
      <p:sp>
        <p:nvSpPr>
          <p:cNvPr id="105" name="内容占位符 2"/>
          <p:cNvSpPr txBox="1"/>
          <p:nvPr/>
        </p:nvSpPr>
        <p:spPr>
          <a:xfrm>
            <a:off x="1529952" y="4878580"/>
            <a:ext cx="3171533" cy="1173461"/>
          </a:xfrm>
          <a:prstGeom prst="rect">
            <a:avLst/>
          </a:prstGeom>
        </p:spPr>
        <p:txBody>
          <a:bodyPr vert="horz" lIns="121908" tIns="60954" rIns="121908" bIns="60954" rtlCol="0" anchor="t">
            <a:normAutofit/>
          </a:bodyPr>
          <a:lstStyle>
            <a:lvl1pPr marL="177800" indent="-177800" algn="l" defTabSz="685800" rtl="0" eaLnBrk="1" latinLnBrk="0" hangingPunct="1">
              <a:lnSpc>
                <a:spcPct val="90000"/>
              </a:lnSpc>
              <a:spcBef>
                <a:spcPts val="750"/>
              </a:spcBef>
              <a:buFont typeface="Arial" panose="020B0604020202020204" pitchFamily="34" charset="0"/>
              <a:buChar char="•"/>
              <a:defRPr sz="1200" kern="1200">
                <a:solidFill>
                  <a:schemeClr val="bg1">
                    <a:lumMod val="65000"/>
                  </a:schemeClr>
                </a:solidFill>
                <a:latin typeface="微软雅黑" pitchFamily="34" charset="-122"/>
                <a:ea typeface="微软雅黑" pitchFamily="34" charset="-122"/>
                <a:cs typeface="+mn-cs"/>
              </a:defRPr>
            </a:lvl1pPr>
            <a:lvl2pPr marL="177800" indent="-177800" algn="l" defTabSz="685800" rtl="0" eaLnBrk="1" latinLnBrk="0" hangingPunct="1">
              <a:lnSpc>
                <a:spcPct val="90000"/>
              </a:lnSpc>
              <a:spcBef>
                <a:spcPts val="375"/>
              </a:spcBef>
              <a:buFont typeface="Arial" panose="020B0604020202020204" pitchFamily="34" charset="0"/>
              <a:buChar char="•"/>
              <a:defRPr sz="1200" kern="1200">
                <a:solidFill>
                  <a:schemeClr val="bg1">
                    <a:lumMod val="65000"/>
                  </a:schemeClr>
                </a:solidFill>
                <a:latin typeface="微软雅黑" pitchFamily="34" charset="-122"/>
                <a:ea typeface="微软雅黑" pitchFamily="34" charset="-122"/>
                <a:cs typeface="+mn-cs"/>
              </a:defRPr>
            </a:lvl2pPr>
            <a:lvl3pPr marL="177800" indent="-177800" algn="l" defTabSz="685800" rtl="0" eaLnBrk="1" latinLnBrk="0" hangingPunct="1">
              <a:lnSpc>
                <a:spcPct val="90000"/>
              </a:lnSpc>
              <a:spcBef>
                <a:spcPts val="375"/>
              </a:spcBef>
              <a:buFont typeface="Arial" panose="020B0604020202020204" pitchFamily="34" charset="0"/>
              <a:buChar char="•"/>
              <a:defRPr sz="1200" kern="1200">
                <a:solidFill>
                  <a:schemeClr val="bg1">
                    <a:lumMod val="65000"/>
                  </a:schemeClr>
                </a:solidFill>
                <a:latin typeface="微软雅黑" pitchFamily="34" charset="-122"/>
                <a:ea typeface="微软雅黑" pitchFamily="34" charset="-122"/>
                <a:cs typeface="+mn-cs"/>
              </a:defRPr>
            </a:lvl3pPr>
            <a:lvl4pPr marL="177800" indent="-177800" algn="l" defTabSz="685800" rtl="0" eaLnBrk="1" latinLnBrk="0" hangingPunct="1">
              <a:lnSpc>
                <a:spcPct val="90000"/>
              </a:lnSpc>
              <a:spcBef>
                <a:spcPts val="375"/>
              </a:spcBef>
              <a:buFont typeface="Arial" panose="020B0604020202020204" pitchFamily="34" charset="0"/>
              <a:buChar char="•"/>
              <a:defRPr sz="1200" kern="1200">
                <a:solidFill>
                  <a:schemeClr val="bg1">
                    <a:lumMod val="65000"/>
                  </a:schemeClr>
                </a:solidFill>
                <a:latin typeface="微软雅黑" pitchFamily="34" charset="-122"/>
                <a:ea typeface="微软雅黑" pitchFamily="34" charset="-122"/>
                <a:cs typeface="+mn-cs"/>
              </a:defRPr>
            </a:lvl4pPr>
            <a:lvl5pPr marL="177800" indent="-177800" algn="l" defTabSz="685800" rtl="0" eaLnBrk="1" latinLnBrk="0" hangingPunct="1">
              <a:lnSpc>
                <a:spcPct val="90000"/>
              </a:lnSpc>
              <a:spcBef>
                <a:spcPts val="375"/>
              </a:spcBef>
              <a:buFont typeface="Arial" panose="020B0604020202020204" pitchFamily="34" charset="0"/>
              <a:buChar char="•"/>
              <a:defRPr sz="1200" kern="1200">
                <a:solidFill>
                  <a:schemeClr val="bg1">
                    <a:lumMod val="65000"/>
                  </a:schemeClr>
                </a:solidFill>
                <a:latin typeface="微软雅黑" pitchFamily="34" charset="-122"/>
                <a:ea typeface="微软雅黑" pitchFamily="3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r">
              <a:lnSpc>
                <a:spcPct val="130000"/>
              </a:lnSpc>
              <a:spcBef>
                <a:spcPct val="0"/>
              </a:spcBef>
              <a:spcAft>
                <a:spcPts val="800"/>
              </a:spcAft>
              <a:buClr>
                <a:schemeClr val="tx2"/>
              </a:buClr>
              <a:buFont typeface="Wingdings" panose="05000000000000000000" pitchFamily="2" charset="2"/>
              <a:buChar char="l"/>
            </a:pPr>
            <a:r>
              <a:rPr lang="zh-CN" altLang="en-US" sz="1600" dirty="0">
                <a:solidFill>
                  <a:schemeClr val="tx1">
                    <a:lumMod val="50000"/>
                    <a:lumOff val="50000"/>
                  </a:schemeClr>
                </a:solidFill>
              </a:rPr>
              <a:t>保证考核的前提下，简化日常填写流程、减少填报时间</a:t>
            </a:r>
            <a:endParaRPr lang="en-US" altLang="zh-CN" sz="1600" dirty="0">
              <a:solidFill>
                <a:schemeClr val="tx1">
                  <a:lumMod val="50000"/>
                  <a:lumOff val="50000"/>
                </a:schemeClr>
              </a:solidFill>
            </a:endParaRPr>
          </a:p>
        </p:txBody>
      </p:sp>
      <p:sp>
        <p:nvSpPr>
          <p:cNvPr id="106" name="内容占位符 2"/>
          <p:cNvSpPr txBox="1"/>
          <p:nvPr/>
        </p:nvSpPr>
        <p:spPr>
          <a:xfrm>
            <a:off x="7903716" y="2158821"/>
            <a:ext cx="2819732" cy="404434"/>
          </a:xfrm>
          <a:prstGeom prst="rect">
            <a:avLst/>
          </a:prstGeom>
        </p:spPr>
        <p:txBody>
          <a:bodyPr vert="horz" lIns="121908" tIns="60954" rIns="121908" bIns="60954" rtlCol="0" anchor="t">
            <a:normAutofit lnSpcReduction="10000"/>
          </a:bodyPr>
          <a:lstStyle>
            <a:lvl1pPr marL="177800" indent="-177800" algn="l" defTabSz="685800" rtl="0" eaLnBrk="1" latinLnBrk="0" hangingPunct="1">
              <a:lnSpc>
                <a:spcPct val="90000"/>
              </a:lnSpc>
              <a:spcBef>
                <a:spcPts val="750"/>
              </a:spcBef>
              <a:buFont typeface="Arial" panose="020B0604020202020204" pitchFamily="34" charset="0"/>
              <a:buChar char="•"/>
              <a:defRPr sz="1200" kern="1200">
                <a:solidFill>
                  <a:schemeClr val="bg1">
                    <a:lumMod val="65000"/>
                  </a:schemeClr>
                </a:solidFill>
                <a:latin typeface="微软雅黑" pitchFamily="34" charset="-122"/>
                <a:ea typeface="微软雅黑" pitchFamily="34" charset="-122"/>
                <a:cs typeface="+mn-cs"/>
              </a:defRPr>
            </a:lvl1pPr>
            <a:lvl2pPr marL="177800" indent="-177800" algn="l" defTabSz="685800" rtl="0" eaLnBrk="1" latinLnBrk="0" hangingPunct="1">
              <a:lnSpc>
                <a:spcPct val="90000"/>
              </a:lnSpc>
              <a:spcBef>
                <a:spcPts val="375"/>
              </a:spcBef>
              <a:buFont typeface="Arial" panose="020B0604020202020204" pitchFamily="34" charset="0"/>
              <a:buChar char="•"/>
              <a:defRPr sz="1200" kern="1200">
                <a:solidFill>
                  <a:schemeClr val="bg1">
                    <a:lumMod val="65000"/>
                  </a:schemeClr>
                </a:solidFill>
                <a:latin typeface="微软雅黑" pitchFamily="34" charset="-122"/>
                <a:ea typeface="微软雅黑" pitchFamily="34" charset="-122"/>
                <a:cs typeface="+mn-cs"/>
              </a:defRPr>
            </a:lvl2pPr>
            <a:lvl3pPr marL="177800" indent="-177800" algn="l" defTabSz="685800" rtl="0" eaLnBrk="1" latinLnBrk="0" hangingPunct="1">
              <a:lnSpc>
                <a:spcPct val="90000"/>
              </a:lnSpc>
              <a:spcBef>
                <a:spcPts val="375"/>
              </a:spcBef>
              <a:buFont typeface="Arial" panose="020B0604020202020204" pitchFamily="34" charset="0"/>
              <a:buChar char="•"/>
              <a:defRPr sz="1200" kern="1200">
                <a:solidFill>
                  <a:schemeClr val="bg1">
                    <a:lumMod val="65000"/>
                  </a:schemeClr>
                </a:solidFill>
                <a:latin typeface="微软雅黑" pitchFamily="34" charset="-122"/>
                <a:ea typeface="微软雅黑" pitchFamily="34" charset="-122"/>
                <a:cs typeface="+mn-cs"/>
              </a:defRPr>
            </a:lvl3pPr>
            <a:lvl4pPr marL="177800" indent="-177800" algn="l" defTabSz="685800" rtl="0" eaLnBrk="1" latinLnBrk="0" hangingPunct="1">
              <a:lnSpc>
                <a:spcPct val="90000"/>
              </a:lnSpc>
              <a:spcBef>
                <a:spcPts val="375"/>
              </a:spcBef>
              <a:buFont typeface="Arial" panose="020B0604020202020204" pitchFamily="34" charset="0"/>
              <a:buChar char="•"/>
              <a:defRPr sz="1200" kern="1200">
                <a:solidFill>
                  <a:schemeClr val="bg1">
                    <a:lumMod val="65000"/>
                  </a:schemeClr>
                </a:solidFill>
                <a:latin typeface="微软雅黑" pitchFamily="34" charset="-122"/>
                <a:ea typeface="微软雅黑" pitchFamily="34" charset="-122"/>
                <a:cs typeface="+mn-cs"/>
              </a:defRPr>
            </a:lvl4pPr>
            <a:lvl5pPr marL="177800" indent="-177800" algn="l" defTabSz="685800" rtl="0" eaLnBrk="1" latinLnBrk="0" hangingPunct="1">
              <a:lnSpc>
                <a:spcPct val="90000"/>
              </a:lnSpc>
              <a:spcBef>
                <a:spcPts val="375"/>
              </a:spcBef>
              <a:buFont typeface="Arial" panose="020B0604020202020204" pitchFamily="34" charset="0"/>
              <a:buChar char="•"/>
              <a:defRPr sz="1200" kern="1200">
                <a:solidFill>
                  <a:schemeClr val="bg1">
                    <a:lumMod val="65000"/>
                  </a:schemeClr>
                </a:solidFill>
                <a:latin typeface="微软雅黑" pitchFamily="34" charset="-122"/>
                <a:ea typeface="微软雅黑" pitchFamily="3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30000"/>
              </a:lnSpc>
              <a:spcBef>
                <a:spcPct val="0"/>
              </a:spcBef>
              <a:spcAft>
                <a:spcPts val="800"/>
              </a:spcAft>
              <a:buClr>
                <a:schemeClr val="bg2"/>
              </a:buClr>
              <a:buFont typeface="Wingdings" panose="05000000000000000000" pitchFamily="2" charset="2"/>
              <a:buChar char="l"/>
            </a:pPr>
            <a:r>
              <a:rPr lang="zh-CN" altLang="en-US" sz="1600" dirty="0">
                <a:solidFill>
                  <a:schemeClr val="tx1">
                    <a:lumMod val="50000"/>
                    <a:lumOff val="50000"/>
                  </a:schemeClr>
                </a:solidFill>
              </a:rPr>
              <a:t>部分内容自动生成</a:t>
            </a:r>
            <a:endParaRPr lang="en-US" altLang="zh-CN" sz="1600" dirty="0">
              <a:solidFill>
                <a:schemeClr val="tx1">
                  <a:lumMod val="50000"/>
                  <a:lumOff val="50000"/>
                </a:schemeClr>
              </a:solidFill>
            </a:endParaRPr>
          </a:p>
        </p:txBody>
      </p:sp>
      <p:sp>
        <p:nvSpPr>
          <p:cNvPr id="197" name="内容占位符 2"/>
          <p:cNvSpPr txBox="1"/>
          <p:nvPr/>
        </p:nvSpPr>
        <p:spPr>
          <a:xfrm>
            <a:off x="8357753" y="3690323"/>
            <a:ext cx="2819732" cy="602277"/>
          </a:xfrm>
          <a:prstGeom prst="rect">
            <a:avLst/>
          </a:prstGeom>
        </p:spPr>
        <p:txBody>
          <a:bodyPr vert="horz" lIns="121908" tIns="60954" rIns="121908" bIns="60954" rtlCol="0" anchor="t">
            <a:normAutofit/>
          </a:bodyPr>
          <a:lstStyle>
            <a:lvl1pPr marL="177800" indent="-177800" algn="l" defTabSz="685800" rtl="0" eaLnBrk="1" latinLnBrk="0" hangingPunct="1">
              <a:lnSpc>
                <a:spcPct val="90000"/>
              </a:lnSpc>
              <a:spcBef>
                <a:spcPts val="750"/>
              </a:spcBef>
              <a:buFont typeface="Arial" panose="020B0604020202020204" pitchFamily="34" charset="0"/>
              <a:buChar char="•"/>
              <a:defRPr sz="1200" kern="1200">
                <a:solidFill>
                  <a:schemeClr val="bg1">
                    <a:lumMod val="65000"/>
                  </a:schemeClr>
                </a:solidFill>
                <a:latin typeface="微软雅黑" pitchFamily="34" charset="-122"/>
                <a:ea typeface="微软雅黑" pitchFamily="34" charset="-122"/>
                <a:cs typeface="+mn-cs"/>
              </a:defRPr>
            </a:lvl1pPr>
            <a:lvl2pPr marL="177800" indent="-177800" algn="l" defTabSz="685800" rtl="0" eaLnBrk="1" latinLnBrk="0" hangingPunct="1">
              <a:lnSpc>
                <a:spcPct val="90000"/>
              </a:lnSpc>
              <a:spcBef>
                <a:spcPts val="375"/>
              </a:spcBef>
              <a:buFont typeface="Arial" panose="020B0604020202020204" pitchFamily="34" charset="0"/>
              <a:buChar char="•"/>
              <a:defRPr sz="1200" kern="1200">
                <a:solidFill>
                  <a:schemeClr val="bg1">
                    <a:lumMod val="65000"/>
                  </a:schemeClr>
                </a:solidFill>
                <a:latin typeface="微软雅黑" pitchFamily="34" charset="-122"/>
                <a:ea typeface="微软雅黑" pitchFamily="34" charset="-122"/>
                <a:cs typeface="+mn-cs"/>
              </a:defRPr>
            </a:lvl2pPr>
            <a:lvl3pPr marL="177800" indent="-177800" algn="l" defTabSz="685800" rtl="0" eaLnBrk="1" latinLnBrk="0" hangingPunct="1">
              <a:lnSpc>
                <a:spcPct val="90000"/>
              </a:lnSpc>
              <a:spcBef>
                <a:spcPts val="375"/>
              </a:spcBef>
              <a:buFont typeface="Arial" panose="020B0604020202020204" pitchFamily="34" charset="0"/>
              <a:buChar char="•"/>
              <a:defRPr sz="1200" kern="1200">
                <a:solidFill>
                  <a:schemeClr val="bg1">
                    <a:lumMod val="65000"/>
                  </a:schemeClr>
                </a:solidFill>
                <a:latin typeface="微软雅黑" pitchFamily="34" charset="-122"/>
                <a:ea typeface="微软雅黑" pitchFamily="34" charset="-122"/>
                <a:cs typeface="+mn-cs"/>
              </a:defRPr>
            </a:lvl3pPr>
            <a:lvl4pPr marL="177800" indent="-177800" algn="l" defTabSz="685800" rtl="0" eaLnBrk="1" latinLnBrk="0" hangingPunct="1">
              <a:lnSpc>
                <a:spcPct val="90000"/>
              </a:lnSpc>
              <a:spcBef>
                <a:spcPts val="375"/>
              </a:spcBef>
              <a:buFont typeface="Arial" panose="020B0604020202020204" pitchFamily="34" charset="0"/>
              <a:buChar char="•"/>
              <a:defRPr sz="1200" kern="1200">
                <a:solidFill>
                  <a:schemeClr val="bg1">
                    <a:lumMod val="65000"/>
                  </a:schemeClr>
                </a:solidFill>
                <a:latin typeface="微软雅黑" pitchFamily="34" charset="-122"/>
                <a:ea typeface="微软雅黑" pitchFamily="34" charset="-122"/>
                <a:cs typeface="+mn-cs"/>
              </a:defRPr>
            </a:lvl4pPr>
            <a:lvl5pPr marL="177800" indent="-177800" algn="l" defTabSz="685800" rtl="0" eaLnBrk="1" latinLnBrk="0" hangingPunct="1">
              <a:lnSpc>
                <a:spcPct val="90000"/>
              </a:lnSpc>
              <a:spcBef>
                <a:spcPts val="375"/>
              </a:spcBef>
              <a:buFont typeface="Arial" panose="020B0604020202020204" pitchFamily="34" charset="0"/>
              <a:buChar char="•"/>
              <a:defRPr sz="1200" kern="1200">
                <a:solidFill>
                  <a:schemeClr val="bg1">
                    <a:lumMod val="65000"/>
                  </a:schemeClr>
                </a:solidFill>
                <a:latin typeface="微软雅黑" pitchFamily="34" charset="-122"/>
                <a:ea typeface="微软雅黑" pitchFamily="3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30000"/>
              </a:lnSpc>
              <a:spcBef>
                <a:spcPct val="0"/>
              </a:spcBef>
              <a:spcAft>
                <a:spcPts val="800"/>
              </a:spcAft>
              <a:buClr>
                <a:schemeClr val="bg2"/>
              </a:buClr>
              <a:buFont typeface="Wingdings" panose="05000000000000000000" pitchFamily="2" charset="2"/>
              <a:buChar char="l"/>
            </a:pPr>
            <a:r>
              <a:rPr lang="zh-CN" altLang="en-US" sz="1600" dirty="0">
                <a:solidFill>
                  <a:schemeClr val="tx1">
                    <a:lumMod val="50000"/>
                    <a:lumOff val="50000"/>
                  </a:schemeClr>
                </a:solidFill>
              </a:rPr>
              <a:t>改变填报方式</a:t>
            </a:r>
            <a:endParaRPr lang="en-US" altLang="zh-CN" sz="1600" dirty="0">
              <a:solidFill>
                <a:schemeClr val="tx1">
                  <a:lumMod val="50000"/>
                  <a:lumOff val="50000"/>
                </a:schemeClr>
              </a:solidFill>
            </a:endParaRPr>
          </a:p>
        </p:txBody>
      </p:sp>
      <p:sp>
        <p:nvSpPr>
          <p:cNvPr id="102" name="Freeform 6"/>
          <p:cNvSpPr/>
          <p:nvPr/>
        </p:nvSpPr>
        <p:spPr bwMode="auto">
          <a:xfrm rot="8100000">
            <a:off x="5249541" y="4042027"/>
            <a:ext cx="1698332" cy="1698553"/>
          </a:xfrm>
          <a:custGeom>
            <a:avLst/>
            <a:gdLst>
              <a:gd name="T0" fmla="*/ 2320 w 2584"/>
              <a:gd name="T1" fmla="*/ 1424 h 2584"/>
              <a:gd name="T2" fmla="*/ 2184 w 2584"/>
              <a:gd name="T3" fmla="*/ 1476 h 2584"/>
              <a:gd name="T4" fmla="*/ 2106 w 2584"/>
              <a:gd name="T5" fmla="*/ 1468 h 2584"/>
              <a:gd name="T6" fmla="*/ 2036 w 2584"/>
              <a:gd name="T7" fmla="*/ 1414 h 2584"/>
              <a:gd name="T8" fmla="*/ 2008 w 2584"/>
              <a:gd name="T9" fmla="*/ 1316 h 2584"/>
              <a:gd name="T10" fmla="*/ 1234 w 2584"/>
              <a:gd name="T11" fmla="*/ 568 h 2584"/>
              <a:gd name="T12" fmla="*/ 1158 w 2584"/>
              <a:gd name="T13" fmla="*/ 516 h 2584"/>
              <a:gd name="T14" fmla="*/ 1128 w 2584"/>
              <a:gd name="T15" fmla="*/ 436 h 2584"/>
              <a:gd name="T16" fmla="*/ 1150 w 2584"/>
              <a:gd name="T17" fmla="*/ 332 h 2584"/>
              <a:gd name="T18" fmla="*/ 1198 w 2584"/>
              <a:gd name="T19" fmla="*/ 206 h 2584"/>
              <a:gd name="T20" fmla="*/ 1184 w 2584"/>
              <a:gd name="T21" fmla="*/ 114 h 2584"/>
              <a:gd name="T22" fmla="*/ 1118 w 2584"/>
              <a:gd name="T23" fmla="*/ 32 h 2584"/>
              <a:gd name="T24" fmla="*/ 1014 w 2584"/>
              <a:gd name="T25" fmla="*/ 0 h 2584"/>
              <a:gd name="T26" fmla="*/ 926 w 2584"/>
              <a:gd name="T27" fmla="*/ 22 h 2584"/>
              <a:gd name="T28" fmla="*/ 852 w 2584"/>
              <a:gd name="T29" fmla="*/ 98 h 2584"/>
              <a:gd name="T30" fmla="*/ 830 w 2584"/>
              <a:gd name="T31" fmla="*/ 186 h 2584"/>
              <a:gd name="T32" fmla="*/ 862 w 2584"/>
              <a:gd name="T33" fmla="*/ 292 h 2584"/>
              <a:gd name="T34" fmla="*/ 902 w 2584"/>
              <a:gd name="T35" fmla="*/ 422 h 2584"/>
              <a:gd name="T36" fmla="*/ 878 w 2584"/>
              <a:gd name="T37" fmla="*/ 504 h 2584"/>
              <a:gd name="T38" fmla="*/ 810 w 2584"/>
              <a:gd name="T39" fmla="*/ 562 h 2584"/>
              <a:gd name="T40" fmla="*/ 0 w 2584"/>
              <a:gd name="T41" fmla="*/ 1314 h 2584"/>
              <a:gd name="T42" fmla="*/ 26 w 2584"/>
              <a:gd name="T43" fmla="*/ 1368 h 2584"/>
              <a:gd name="T44" fmla="*/ 70 w 2584"/>
              <a:gd name="T45" fmla="*/ 1370 h 2584"/>
              <a:gd name="T46" fmla="*/ 192 w 2584"/>
              <a:gd name="T47" fmla="*/ 1318 h 2584"/>
              <a:gd name="T48" fmla="*/ 346 w 2584"/>
              <a:gd name="T49" fmla="*/ 1308 h 2584"/>
              <a:gd name="T50" fmla="*/ 490 w 2584"/>
              <a:gd name="T51" fmla="*/ 1386 h 2584"/>
              <a:gd name="T52" fmla="*/ 570 w 2584"/>
              <a:gd name="T53" fmla="*/ 1532 h 2584"/>
              <a:gd name="T54" fmla="*/ 562 w 2584"/>
              <a:gd name="T55" fmla="*/ 1676 h 2584"/>
              <a:gd name="T56" fmla="*/ 470 w 2584"/>
              <a:gd name="T57" fmla="*/ 1812 h 2584"/>
              <a:gd name="T58" fmla="*/ 316 w 2584"/>
              <a:gd name="T59" fmla="*/ 1878 h 2584"/>
              <a:gd name="T60" fmla="*/ 162 w 2584"/>
              <a:gd name="T61" fmla="*/ 1850 h 2584"/>
              <a:gd name="T62" fmla="*/ 60 w 2584"/>
              <a:gd name="T63" fmla="*/ 1808 h 2584"/>
              <a:gd name="T64" fmla="*/ 18 w 2584"/>
              <a:gd name="T65" fmla="*/ 1816 h 2584"/>
              <a:gd name="T66" fmla="*/ 738 w 2584"/>
              <a:gd name="T67" fmla="*/ 2584 h 2584"/>
              <a:gd name="T68" fmla="*/ 792 w 2584"/>
              <a:gd name="T69" fmla="*/ 2558 h 2584"/>
              <a:gd name="T70" fmla="*/ 794 w 2584"/>
              <a:gd name="T71" fmla="*/ 2514 h 2584"/>
              <a:gd name="T72" fmla="*/ 742 w 2584"/>
              <a:gd name="T73" fmla="*/ 2392 h 2584"/>
              <a:gd name="T74" fmla="*/ 732 w 2584"/>
              <a:gd name="T75" fmla="*/ 2238 h 2584"/>
              <a:gd name="T76" fmla="*/ 810 w 2584"/>
              <a:gd name="T77" fmla="*/ 2094 h 2584"/>
              <a:gd name="T78" fmla="*/ 956 w 2584"/>
              <a:gd name="T79" fmla="*/ 2014 h 2584"/>
              <a:gd name="T80" fmla="*/ 1100 w 2584"/>
              <a:gd name="T81" fmla="*/ 2022 h 2584"/>
              <a:gd name="T82" fmla="*/ 1236 w 2584"/>
              <a:gd name="T83" fmla="*/ 2114 h 2584"/>
              <a:gd name="T84" fmla="*/ 1300 w 2584"/>
              <a:gd name="T85" fmla="*/ 2268 h 2584"/>
              <a:gd name="T86" fmla="*/ 1274 w 2584"/>
              <a:gd name="T87" fmla="*/ 2422 h 2584"/>
              <a:gd name="T88" fmla="*/ 1232 w 2584"/>
              <a:gd name="T89" fmla="*/ 2524 h 2584"/>
              <a:gd name="T90" fmla="*/ 1240 w 2584"/>
              <a:gd name="T91" fmla="*/ 2566 h 2584"/>
              <a:gd name="T92" fmla="*/ 2008 w 2584"/>
              <a:gd name="T93" fmla="*/ 1866 h 2584"/>
              <a:gd name="T94" fmla="*/ 2028 w 2584"/>
              <a:gd name="T95" fmla="*/ 1780 h 2584"/>
              <a:gd name="T96" fmla="*/ 2092 w 2584"/>
              <a:gd name="T97" fmla="*/ 1720 h 2584"/>
              <a:gd name="T98" fmla="*/ 2162 w 2584"/>
              <a:gd name="T99" fmla="*/ 1704 h 2584"/>
              <a:gd name="T100" fmla="*/ 2320 w 2584"/>
              <a:gd name="T101" fmla="*/ 1758 h 2584"/>
              <a:gd name="T102" fmla="*/ 2398 w 2584"/>
              <a:gd name="T103" fmla="*/ 1776 h 2584"/>
              <a:gd name="T104" fmla="*/ 2502 w 2584"/>
              <a:gd name="T105" fmla="*/ 1744 h 2584"/>
              <a:gd name="T106" fmla="*/ 2570 w 2584"/>
              <a:gd name="T107" fmla="*/ 1662 h 2584"/>
              <a:gd name="T108" fmla="*/ 2582 w 2584"/>
              <a:gd name="T109" fmla="*/ 1572 h 2584"/>
              <a:gd name="T110" fmla="*/ 2542 w 2584"/>
              <a:gd name="T111" fmla="*/ 1472 h 2584"/>
              <a:gd name="T112" fmla="*/ 2454 w 2584"/>
              <a:gd name="T113" fmla="*/ 1414 h 2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584" h="2584">
                <a:moveTo>
                  <a:pt x="2398" y="1406"/>
                </a:moveTo>
                <a:lnTo>
                  <a:pt x="2398" y="1406"/>
                </a:lnTo>
                <a:lnTo>
                  <a:pt x="2378" y="1406"/>
                </a:lnTo>
                <a:lnTo>
                  <a:pt x="2358" y="1410"/>
                </a:lnTo>
                <a:lnTo>
                  <a:pt x="2340" y="1416"/>
                </a:lnTo>
                <a:lnTo>
                  <a:pt x="2320" y="1424"/>
                </a:lnTo>
                <a:lnTo>
                  <a:pt x="2320" y="1424"/>
                </a:lnTo>
                <a:lnTo>
                  <a:pt x="2292" y="1438"/>
                </a:lnTo>
                <a:lnTo>
                  <a:pt x="2252" y="1456"/>
                </a:lnTo>
                <a:lnTo>
                  <a:pt x="2228" y="1464"/>
                </a:lnTo>
                <a:lnTo>
                  <a:pt x="2206" y="1470"/>
                </a:lnTo>
                <a:lnTo>
                  <a:pt x="2184" y="1476"/>
                </a:lnTo>
                <a:lnTo>
                  <a:pt x="2162" y="1478"/>
                </a:lnTo>
                <a:lnTo>
                  <a:pt x="2162" y="1478"/>
                </a:lnTo>
                <a:lnTo>
                  <a:pt x="2148" y="1476"/>
                </a:lnTo>
                <a:lnTo>
                  <a:pt x="2134" y="1474"/>
                </a:lnTo>
                <a:lnTo>
                  <a:pt x="2120" y="1472"/>
                </a:lnTo>
                <a:lnTo>
                  <a:pt x="2106" y="1468"/>
                </a:lnTo>
                <a:lnTo>
                  <a:pt x="2092" y="1462"/>
                </a:lnTo>
                <a:lnTo>
                  <a:pt x="2080" y="1454"/>
                </a:lnTo>
                <a:lnTo>
                  <a:pt x="2068" y="1446"/>
                </a:lnTo>
                <a:lnTo>
                  <a:pt x="2056" y="1436"/>
                </a:lnTo>
                <a:lnTo>
                  <a:pt x="2046" y="1426"/>
                </a:lnTo>
                <a:lnTo>
                  <a:pt x="2036" y="1414"/>
                </a:lnTo>
                <a:lnTo>
                  <a:pt x="2028" y="1400"/>
                </a:lnTo>
                <a:lnTo>
                  <a:pt x="2022" y="1386"/>
                </a:lnTo>
                <a:lnTo>
                  <a:pt x="2016" y="1370"/>
                </a:lnTo>
                <a:lnTo>
                  <a:pt x="2012" y="1352"/>
                </a:lnTo>
                <a:lnTo>
                  <a:pt x="2010" y="1334"/>
                </a:lnTo>
                <a:lnTo>
                  <a:pt x="2008" y="1316"/>
                </a:lnTo>
                <a:lnTo>
                  <a:pt x="2008" y="576"/>
                </a:lnTo>
                <a:lnTo>
                  <a:pt x="1290" y="576"/>
                </a:lnTo>
                <a:lnTo>
                  <a:pt x="1290" y="576"/>
                </a:lnTo>
                <a:lnTo>
                  <a:pt x="1270" y="576"/>
                </a:lnTo>
                <a:lnTo>
                  <a:pt x="1252" y="572"/>
                </a:lnTo>
                <a:lnTo>
                  <a:pt x="1234" y="568"/>
                </a:lnTo>
                <a:lnTo>
                  <a:pt x="1220" y="562"/>
                </a:lnTo>
                <a:lnTo>
                  <a:pt x="1204" y="556"/>
                </a:lnTo>
                <a:lnTo>
                  <a:pt x="1192" y="548"/>
                </a:lnTo>
                <a:lnTo>
                  <a:pt x="1180" y="538"/>
                </a:lnTo>
                <a:lnTo>
                  <a:pt x="1168" y="528"/>
                </a:lnTo>
                <a:lnTo>
                  <a:pt x="1158" y="516"/>
                </a:lnTo>
                <a:lnTo>
                  <a:pt x="1150" y="504"/>
                </a:lnTo>
                <a:lnTo>
                  <a:pt x="1144" y="492"/>
                </a:lnTo>
                <a:lnTo>
                  <a:pt x="1138" y="478"/>
                </a:lnTo>
                <a:lnTo>
                  <a:pt x="1132" y="464"/>
                </a:lnTo>
                <a:lnTo>
                  <a:pt x="1130" y="450"/>
                </a:lnTo>
                <a:lnTo>
                  <a:pt x="1128" y="436"/>
                </a:lnTo>
                <a:lnTo>
                  <a:pt x="1128" y="422"/>
                </a:lnTo>
                <a:lnTo>
                  <a:pt x="1128" y="422"/>
                </a:lnTo>
                <a:lnTo>
                  <a:pt x="1128" y="402"/>
                </a:lnTo>
                <a:lnTo>
                  <a:pt x="1134" y="378"/>
                </a:lnTo>
                <a:lnTo>
                  <a:pt x="1140" y="356"/>
                </a:lnTo>
                <a:lnTo>
                  <a:pt x="1150" y="332"/>
                </a:lnTo>
                <a:lnTo>
                  <a:pt x="1168" y="292"/>
                </a:lnTo>
                <a:lnTo>
                  <a:pt x="1182" y="264"/>
                </a:lnTo>
                <a:lnTo>
                  <a:pt x="1182" y="264"/>
                </a:lnTo>
                <a:lnTo>
                  <a:pt x="1190" y="246"/>
                </a:lnTo>
                <a:lnTo>
                  <a:pt x="1194" y="226"/>
                </a:lnTo>
                <a:lnTo>
                  <a:pt x="1198" y="206"/>
                </a:lnTo>
                <a:lnTo>
                  <a:pt x="1200" y="186"/>
                </a:lnTo>
                <a:lnTo>
                  <a:pt x="1200" y="186"/>
                </a:lnTo>
                <a:lnTo>
                  <a:pt x="1198" y="166"/>
                </a:lnTo>
                <a:lnTo>
                  <a:pt x="1196" y="148"/>
                </a:lnTo>
                <a:lnTo>
                  <a:pt x="1190" y="130"/>
                </a:lnTo>
                <a:lnTo>
                  <a:pt x="1184" y="114"/>
                </a:lnTo>
                <a:lnTo>
                  <a:pt x="1176" y="98"/>
                </a:lnTo>
                <a:lnTo>
                  <a:pt x="1168" y="82"/>
                </a:lnTo>
                <a:lnTo>
                  <a:pt x="1156" y="68"/>
                </a:lnTo>
                <a:lnTo>
                  <a:pt x="1144" y="54"/>
                </a:lnTo>
                <a:lnTo>
                  <a:pt x="1132" y="42"/>
                </a:lnTo>
                <a:lnTo>
                  <a:pt x="1118" y="32"/>
                </a:lnTo>
                <a:lnTo>
                  <a:pt x="1102" y="22"/>
                </a:lnTo>
                <a:lnTo>
                  <a:pt x="1086" y="16"/>
                </a:lnTo>
                <a:lnTo>
                  <a:pt x="1070" y="8"/>
                </a:lnTo>
                <a:lnTo>
                  <a:pt x="1052" y="4"/>
                </a:lnTo>
                <a:lnTo>
                  <a:pt x="1032" y="2"/>
                </a:lnTo>
                <a:lnTo>
                  <a:pt x="1014" y="0"/>
                </a:lnTo>
                <a:lnTo>
                  <a:pt x="1014" y="0"/>
                </a:lnTo>
                <a:lnTo>
                  <a:pt x="996" y="2"/>
                </a:lnTo>
                <a:lnTo>
                  <a:pt x="976" y="4"/>
                </a:lnTo>
                <a:lnTo>
                  <a:pt x="960" y="8"/>
                </a:lnTo>
                <a:lnTo>
                  <a:pt x="942" y="16"/>
                </a:lnTo>
                <a:lnTo>
                  <a:pt x="926" y="22"/>
                </a:lnTo>
                <a:lnTo>
                  <a:pt x="910" y="32"/>
                </a:lnTo>
                <a:lnTo>
                  <a:pt x="896" y="42"/>
                </a:lnTo>
                <a:lnTo>
                  <a:pt x="884" y="54"/>
                </a:lnTo>
                <a:lnTo>
                  <a:pt x="872" y="68"/>
                </a:lnTo>
                <a:lnTo>
                  <a:pt x="860" y="82"/>
                </a:lnTo>
                <a:lnTo>
                  <a:pt x="852" y="98"/>
                </a:lnTo>
                <a:lnTo>
                  <a:pt x="844" y="114"/>
                </a:lnTo>
                <a:lnTo>
                  <a:pt x="838" y="130"/>
                </a:lnTo>
                <a:lnTo>
                  <a:pt x="832" y="148"/>
                </a:lnTo>
                <a:lnTo>
                  <a:pt x="830" y="166"/>
                </a:lnTo>
                <a:lnTo>
                  <a:pt x="830" y="186"/>
                </a:lnTo>
                <a:lnTo>
                  <a:pt x="830" y="186"/>
                </a:lnTo>
                <a:lnTo>
                  <a:pt x="830" y="206"/>
                </a:lnTo>
                <a:lnTo>
                  <a:pt x="834" y="226"/>
                </a:lnTo>
                <a:lnTo>
                  <a:pt x="840" y="246"/>
                </a:lnTo>
                <a:lnTo>
                  <a:pt x="846" y="264"/>
                </a:lnTo>
                <a:lnTo>
                  <a:pt x="846" y="264"/>
                </a:lnTo>
                <a:lnTo>
                  <a:pt x="862" y="292"/>
                </a:lnTo>
                <a:lnTo>
                  <a:pt x="880" y="332"/>
                </a:lnTo>
                <a:lnTo>
                  <a:pt x="888" y="356"/>
                </a:lnTo>
                <a:lnTo>
                  <a:pt x="894" y="378"/>
                </a:lnTo>
                <a:lnTo>
                  <a:pt x="900" y="402"/>
                </a:lnTo>
                <a:lnTo>
                  <a:pt x="902" y="422"/>
                </a:lnTo>
                <a:lnTo>
                  <a:pt x="902" y="422"/>
                </a:lnTo>
                <a:lnTo>
                  <a:pt x="900" y="436"/>
                </a:lnTo>
                <a:lnTo>
                  <a:pt x="898" y="450"/>
                </a:lnTo>
                <a:lnTo>
                  <a:pt x="896" y="464"/>
                </a:lnTo>
                <a:lnTo>
                  <a:pt x="890" y="478"/>
                </a:lnTo>
                <a:lnTo>
                  <a:pt x="884" y="492"/>
                </a:lnTo>
                <a:lnTo>
                  <a:pt x="878" y="504"/>
                </a:lnTo>
                <a:lnTo>
                  <a:pt x="870" y="516"/>
                </a:lnTo>
                <a:lnTo>
                  <a:pt x="860" y="528"/>
                </a:lnTo>
                <a:lnTo>
                  <a:pt x="850" y="538"/>
                </a:lnTo>
                <a:lnTo>
                  <a:pt x="836" y="548"/>
                </a:lnTo>
                <a:lnTo>
                  <a:pt x="824" y="556"/>
                </a:lnTo>
                <a:lnTo>
                  <a:pt x="810" y="562"/>
                </a:lnTo>
                <a:lnTo>
                  <a:pt x="794" y="568"/>
                </a:lnTo>
                <a:lnTo>
                  <a:pt x="776" y="572"/>
                </a:lnTo>
                <a:lnTo>
                  <a:pt x="758" y="576"/>
                </a:lnTo>
                <a:lnTo>
                  <a:pt x="738" y="576"/>
                </a:lnTo>
                <a:lnTo>
                  <a:pt x="0" y="576"/>
                </a:lnTo>
                <a:lnTo>
                  <a:pt x="0" y="1314"/>
                </a:lnTo>
                <a:lnTo>
                  <a:pt x="0" y="1314"/>
                </a:lnTo>
                <a:lnTo>
                  <a:pt x="2" y="1332"/>
                </a:lnTo>
                <a:lnTo>
                  <a:pt x="6" y="1346"/>
                </a:lnTo>
                <a:lnTo>
                  <a:pt x="10" y="1356"/>
                </a:lnTo>
                <a:lnTo>
                  <a:pt x="18" y="1364"/>
                </a:lnTo>
                <a:lnTo>
                  <a:pt x="26" y="1368"/>
                </a:lnTo>
                <a:lnTo>
                  <a:pt x="34" y="1372"/>
                </a:lnTo>
                <a:lnTo>
                  <a:pt x="42" y="1374"/>
                </a:lnTo>
                <a:lnTo>
                  <a:pt x="50" y="1374"/>
                </a:lnTo>
                <a:lnTo>
                  <a:pt x="50" y="1374"/>
                </a:lnTo>
                <a:lnTo>
                  <a:pt x="60" y="1374"/>
                </a:lnTo>
                <a:lnTo>
                  <a:pt x="70" y="1370"/>
                </a:lnTo>
                <a:lnTo>
                  <a:pt x="98" y="1360"/>
                </a:lnTo>
                <a:lnTo>
                  <a:pt x="130" y="1346"/>
                </a:lnTo>
                <a:lnTo>
                  <a:pt x="160" y="1332"/>
                </a:lnTo>
                <a:lnTo>
                  <a:pt x="162" y="1330"/>
                </a:lnTo>
                <a:lnTo>
                  <a:pt x="162" y="1330"/>
                </a:lnTo>
                <a:lnTo>
                  <a:pt x="192" y="1318"/>
                </a:lnTo>
                <a:lnTo>
                  <a:pt x="224" y="1310"/>
                </a:lnTo>
                <a:lnTo>
                  <a:pt x="256" y="1304"/>
                </a:lnTo>
                <a:lnTo>
                  <a:pt x="288" y="1302"/>
                </a:lnTo>
                <a:lnTo>
                  <a:pt x="288" y="1302"/>
                </a:lnTo>
                <a:lnTo>
                  <a:pt x="316" y="1304"/>
                </a:lnTo>
                <a:lnTo>
                  <a:pt x="346" y="1308"/>
                </a:lnTo>
                <a:lnTo>
                  <a:pt x="372" y="1314"/>
                </a:lnTo>
                <a:lnTo>
                  <a:pt x="400" y="1324"/>
                </a:lnTo>
                <a:lnTo>
                  <a:pt x="424" y="1336"/>
                </a:lnTo>
                <a:lnTo>
                  <a:pt x="448" y="1352"/>
                </a:lnTo>
                <a:lnTo>
                  <a:pt x="470" y="1368"/>
                </a:lnTo>
                <a:lnTo>
                  <a:pt x="490" y="1386"/>
                </a:lnTo>
                <a:lnTo>
                  <a:pt x="510" y="1406"/>
                </a:lnTo>
                <a:lnTo>
                  <a:pt x="526" y="1430"/>
                </a:lnTo>
                <a:lnTo>
                  <a:pt x="540" y="1452"/>
                </a:lnTo>
                <a:lnTo>
                  <a:pt x="552" y="1478"/>
                </a:lnTo>
                <a:lnTo>
                  <a:pt x="562" y="1504"/>
                </a:lnTo>
                <a:lnTo>
                  <a:pt x="570" y="1532"/>
                </a:lnTo>
                <a:lnTo>
                  <a:pt x="574" y="1560"/>
                </a:lnTo>
                <a:lnTo>
                  <a:pt x="576" y="1590"/>
                </a:lnTo>
                <a:lnTo>
                  <a:pt x="576" y="1590"/>
                </a:lnTo>
                <a:lnTo>
                  <a:pt x="574" y="1620"/>
                </a:lnTo>
                <a:lnTo>
                  <a:pt x="570" y="1648"/>
                </a:lnTo>
                <a:lnTo>
                  <a:pt x="562" y="1676"/>
                </a:lnTo>
                <a:lnTo>
                  <a:pt x="552" y="1702"/>
                </a:lnTo>
                <a:lnTo>
                  <a:pt x="540" y="1728"/>
                </a:lnTo>
                <a:lnTo>
                  <a:pt x="526" y="1752"/>
                </a:lnTo>
                <a:lnTo>
                  <a:pt x="510" y="1774"/>
                </a:lnTo>
                <a:lnTo>
                  <a:pt x="490" y="1794"/>
                </a:lnTo>
                <a:lnTo>
                  <a:pt x="470" y="1812"/>
                </a:lnTo>
                <a:lnTo>
                  <a:pt x="448" y="1830"/>
                </a:lnTo>
                <a:lnTo>
                  <a:pt x="424" y="1844"/>
                </a:lnTo>
                <a:lnTo>
                  <a:pt x="400" y="1856"/>
                </a:lnTo>
                <a:lnTo>
                  <a:pt x="372" y="1866"/>
                </a:lnTo>
                <a:lnTo>
                  <a:pt x="346" y="1872"/>
                </a:lnTo>
                <a:lnTo>
                  <a:pt x="316" y="1878"/>
                </a:lnTo>
                <a:lnTo>
                  <a:pt x="288" y="1878"/>
                </a:lnTo>
                <a:lnTo>
                  <a:pt x="288" y="1878"/>
                </a:lnTo>
                <a:lnTo>
                  <a:pt x="256" y="1876"/>
                </a:lnTo>
                <a:lnTo>
                  <a:pt x="224" y="1872"/>
                </a:lnTo>
                <a:lnTo>
                  <a:pt x="192" y="1862"/>
                </a:lnTo>
                <a:lnTo>
                  <a:pt x="162" y="1850"/>
                </a:lnTo>
                <a:lnTo>
                  <a:pt x="160" y="1848"/>
                </a:lnTo>
                <a:lnTo>
                  <a:pt x="160" y="1848"/>
                </a:lnTo>
                <a:lnTo>
                  <a:pt x="130" y="1834"/>
                </a:lnTo>
                <a:lnTo>
                  <a:pt x="98" y="1820"/>
                </a:lnTo>
                <a:lnTo>
                  <a:pt x="70" y="1810"/>
                </a:lnTo>
                <a:lnTo>
                  <a:pt x="60" y="1808"/>
                </a:lnTo>
                <a:lnTo>
                  <a:pt x="50" y="1806"/>
                </a:lnTo>
                <a:lnTo>
                  <a:pt x="50" y="1806"/>
                </a:lnTo>
                <a:lnTo>
                  <a:pt x="42" y="1806"/>
                </a:lnTo>
                <a:lnTo>
                  <a:pt x="34" y="1808"/>
                </a:lnTo>
                <a:lnTo>
                  <a:pt x="26" y="1812"/>
                </a:lnTo>
                <a:lnTo>
                  <a:pt x="18" y="1816"/>
                </a:lnTo>
                <a:lnTo>
                  <a:pt x="10" y="1824"/>
                </a:lnTo>
                <a:lnTo>
                  <a:pt x="6" y="1834"/>
                </a:lnTo>
                <a:lnTo>
                  <a:pt x="2" y="1848"/>
                </a:lnTo>
                <a:lnTo>
                  <a:pt x="0" y="1866"/>
                </a:lnTo>
                <a:lnTo>
                  <a:pt x="0" y="2584"/>
                </a:lnTo>
                <a:lnTo>
                  <a:pt x="738" y="2584"/>
                </a:lnTo>
                <a:lnTo>
                  <a:pt x="738" y="2584"/>
                </a:lnTo>
                <a:lnTo>
                  <a:pt x="756" y="2582"/>
                </a:lnTo>
                <a:lnTo>
                  <a:pt x="770" y="2578"/>
                </a:lnTo>
                <a:lnTo>
                  <a:pt x="780" y="2574"/>
                </a:lnTo>
                <a:lnTo>
                  <a:pt x="788" y="2566"/>
                </a:lnTo>
                <a:lnTo>
                  <a:pt x="792" y="2558"/>
                </a:lnTo>
                <a:lnTo>
                  <a:pt x="796" y="2550"/>
                </a:lnTo>
                <a:lnTo>
                  <a:pt x="798" y="2542"/>
                </a:lnTo>
                <a:lnTo>
                  <a:pt x="798" y="2534"/>
                </a:lnTo>
                <a:lnTo>
                  <a:pt x="798" y="2534"/>
                </a:lnTo>
                <a:lnTo>
                  <a:pt x="796" y="2524"/>
                </a:lnTo>
                <a:lnTo>
                  <a:pt x="794" y="2514"/>
                </a:lnTo>
                <a:lnTo>
                  <a:pt x="784" y="2486"/>
                </a:lnTo>
                <a:lnTo>
                  <a:pt x="770" y="2454"/>
                </a:lnTo>
                <a:lnTo>
                  <a:pt x="756" y="2424"/>
                </a:lnTo>
                <a:lnTo>
                  <a:pt x="754" y="2422"/>
                </a:lnTo>
                <a:lnTo>
                  <a:pt x="754" y="2422"/>
                </a:lnTo>
                <a:lnTo>
                  <a:pt x="742" y="2392"/>
                </a:lnTo>
                <a:lnTo>
                  <a:pt x="732" y="2360"/>
                </a:lnTo>
                <a:lnTo>
                  <a:pt x="728" y="2328"/>
                </a:lnTo>
                <a:lnTo>
                  <a:pt x="726" y="2296"/>
                </a:lnTo>
                <a:lnTo>
                  <a:pt x="726" y="2296"/>
                </a:lnTo>
                <a:lnTo>
                  <a:pt x="728" y="2268"/>
                </a:lnTo>
                <a:lnTo>
                  <a:pt x="732" y="2238"/>
                </a:lnTo>
                <a:lnTo>
                  <a:pt x="738" y="2212"/>
                </a:lnTo>
                <a:lnTo>
                  <a:pt x="748" y="2184"/>
                </a:lnTo>
                <a:lnTo>
                  <a:pt x="760" y="2160"/>
                </a:lnTo>
                <a:lnTo>
                  <a:pt x="776" y="2136"/>
                </a:lnTo>
                <a:lnTo>
                  <a:pt x="792" y="2114"/>
                </a:lnTo>
                <a:lnTo>
                  <a:pt x="810" y="2094"/>
                </a:lnTo>
                <a:lnTo>
                  <a:pt x="830" y="2074"/>
                </a:lnTo>
                <a:lnTo>
                  <a:pt x="854" y="2058"/>
                </a:lnTo>
                <a:lnTo>
                  <a:pt x="876" y="2044"/>
                </a:lnTo>
                <a:lnTo>
                  <a:pt x="902" y="2032"/>
                </a:lnTo>
                <a:lnTo>
                  <a:pt x="928" y="2022"/>
                </a:lnTo>
                <a:lnTo>
                  <a:pt x="956" y="2014"/>
                </a:lnTo>
                <a:lnTo>
                  <a:pt x="984" y="2010"/>
                </a:lnTo>
                <a:lnTo>
                  <a:pt x="1014" y="2008"/>
                </a:lnTo>
                <a:lnTo>
                  <a:pt x="1014" y="2008"/>
                </a:lnTo>
                <a:lnTo>
                  <a:pt x="1044" y="2010"/>
                </a:lnTo>
                <a:lnTo>
                  <a:pt x="1072" y="2014"/>
                </a:lnTo>
                <a:lnTo>
                  <a:pt x="1100" y="2022"/>
                </a:lnTo>
                <a:lnTo>
                  <a:pt x="1126" y="2032"/>
                </a:lnTo>
                <a:lnTo>
                  <a:pt x="1152" y="2044"/>
                </a:lnTo>
                <a:lnTo>
                  <a:pt x="1176" y="2058"/>
                </a:lnTo>
                <a:lnTo>
                  <a:pt x="1198" y="2074"/>
                </a:lnTo>
                <a:lnTo>
                  <a:pt x="1218" y="2094"/>
                </a:lnTo>
                <a:lnTo>
                  <a:pt x="1236" y="2114"/>
                </a:lnTo>
                <a:lnTo>
                  <a:pt x="1254" y="2136"/>
                </a:lnTo>
                <a:lnTo>
                  <a:pt x="1268" y="2160"/>
                </a:lnTo>
                <a:lnTo>
                  <a:pt x="1280" y="2184"/>
                </a:lnTo>
                <a:lnTo>
                  <a:pt x="1290" y="2212"/>
                </a:lnTo>
                <a:lnTo>
                  <a:pt x="1296" y="2238"/>
                </a:lnTo>
                <a:lnTo>
                  <a:pt x="1300" y="2268"/>
                </a:lnTo>
                <a:lnTo>
                  <a:pt x="1302" y="2296"/>
                </a:lnTo>
                <a:lnTo>
                  <a:pt x="1302" y="2296"/>
                </a:lnTo>
                <a:lnTo>
                  <a:pt x="1300" y="2328"/>
                </a:lnTo>
                <a:lnTo>
                  <a:pt x="1296" y="2360"/>
                </a:lnTo>
                <a:lnTo>
                  <a:pt x="1286" y="2392"/>
                </a:lnTo>
                <a:lnTo>
                  <a:pt x="1274" y="2422"/>
                </a:lnTo>
                <a:lnTo>
                  <a:pt x="1272" y="2424"/>
                </a:lnTo>
                <a:lnTo>
                  <a:pt x="1272" y="2424"/>
                </a:lnTo>
                <a:lnTo>
                  <a:pt x="1258" y="2454"/>
                </a:lnTo>
                <a:lnTo>
                  <a:pt x="1244" y="2486"/>
                </a:lnTo>
                <a:lnTo>
                  <a:pt x="1234" y="2514"/>
                </a:lnTo>
                <a:lnTo>
                  <a:pt x="1232" y="2524"/>
                </a:lnTo>
                <a:lnTo>
                  <a:pt x="1230" y="2534"/>
                </a:lnTo>
                <a:lnTo>
                  <a:pt x="1230" y="2534"/>
                </a:lnTo>
                <a:lnTo>
                  <a:pt x="1230" y="2542"/>
                </a:lnTo>
                <a:lnTo>
                  <a:pt x="1232" y="2550"/>
                </a:lnTo>
                <a:lnTo>
                  <a:pt x="1236" y="2558"/>
                </a:lnTo>
                <a:lnTo>
                  <a:pt x="1240" y="2566"/>
                </a:lnTo>
                <a:lnTo>
                  <a:pt x="1248" y="2574"/>
                </a:lnTo>
                <a:lnTo>
                  <a:pt x="1258" y="2578"/>
                </a:lnTo>
                <a:lnTo>
                  <a:pt x="1272" y="2582"/>
                </a:lnTo>
                <a:lnTo>
                  <a:pt x="1290" y="2584"/>
                </a:lnTo>
                <a:lnTo>
                  <a:pt x="2008" y="2584"/>
                </a:lnTo>
                <a:lnTo>
                  <a:pt x="2008" y="1866"/>
                </a:lnTo>
                <a:lnTo>
                  <a:pt x="2008" y="1866"/>
                </a:lnTo>
                <a:lnTo>
                  <a:pt x="2010" y="1846"/>
                </a:lnTo>
                <a:lnTo>
                  <a:pt x="2012" y="1828"/>
                </a:lnTo>
                <a:lnTo>
                  <a:pt x="2016" y="1812"/>
                </a:lnTo>
                <a:lnTo>
                  <a:pt x="2022" y="1796"/>
                </a:lnTo>
                <a:lnTo>
                  <a:pt x="2028" y="1780"/>
                </a:lnTo>
                <a:lnTo>
                  <a:pt x="2036" y="1768"/>
                </a:lnTo>
                <a:lnTo>
                  <a:pt x="2046" y="1756"/>
                </a:lnTo>
                <a:lnTo>
                  <a:pt x="2056" y="1744"/>
                </a:lnTo>
                <a:lnTo>
                  <a:pt x="2068" y="1736"/>
                </a:lnTo>
                <a:lnTo>
                  <a:pt x="2080" y="1726"/>
                </a:lnTo>
                <a:lnTo>
                  <a:pt x="2092" y="1720"/>
                </a:lnTo>
                <a:lnTo>
                  <a:pt x="2106" y="1714"/>
                </a:lnTo>
                <a:lnTo>
                  <a:pt x="2120" y="1710"/>
                </a:lnTo>
                <a:lnTo>
                  <a:pt x="2134" y="1706"/>
                </a:lnTo>
                <a:lnTo>
                  <a:pt x="2148" y="1704"/>
                </a:lnTo>
                <a:lnTo>
                  <a:pt x="2162" y="1704"/>
                </a:lnTo>
                <a:lnTo>
                  <a:pt x="2162" y="1704"/>
                </a:lnTo>
                <a:lnTo>
                  <a:pt x="2184" y="1706"/>
                </a:lnTo>
                <a:lnTo>
                  <a:pt x="2206" y="1710"/>
                </a:lnTo>
                <a:lnTo>
                  <a:pt x="2228" y="1718"/>
                </a:lnTo>
                <a:lnTo>
                  <a:pt x="2252" y="1726"/>
                </a:lnTo>
                <a:lnTo>
                  <a:pt x="2292" y="1744"/>
                </a:lnTo>
                <a:lnTo>
                  <a:pt x="2320" y="1758"/>
                </a:lnTo>
                <a:lnTo>
                  <a:pt x="2320" y="1758"/>
                </a:lnTo>
                <a:lnTo>
                  <a:pt x="2340" y="1766"/>
                </a:lnTo>
                <a:lnTo>
                  <a:pt x="2358" y="1772"/>
                </a:lnTo>
                <a:lnTo>
                  <a:pt x="2378" y="1774"/>
                </a:lnTo>
                <a:lnTo>
                  <a:pt x="2398" y="1776"/>
                </a:lnTo>
                <a:lnTo>
                  <a:pt x="2398" y="1776"/>
                </a:lnTo>
                <a:lnTo>
                  <a:pt x="2418" y="1774"/>
                </a:lnTo>
                <a:lnTo>
                  <a:pt x="2436" y="1772"/>
                </a:lnTo>
                <a:lnTo>
                  <a:pt x="2454" y="1768"/>
                </a:lnTo>
                <a:lnTo>
                  <a:pt x="2470" y="1760"/>
                </a:lnTo>
                <a:lnTo>
                  <a:pt x="2486" y="1754"/>
                </a:lnTo>
                <a:lnTo>
                  <a:pt x="2502" y="1744"/>
                </a:lnTo>
                <a:lnTo>
                  <a:pt x="2516" y="1734"/>
                </a:lnTo>
                <a:lnTo>
                  <a:pt x="2530" y="1722"/>
                </a:lnTo>
                <a:lnTo>
                  <a:pt x="2542" y="1708"/>
                </a:lnTo>
                <a:lnTo>
                  <a:pt x="2552" y="1694"/>
                </a:lnTo>
                <a:lnTo>
                  <a:pt x="2562" y="1678"/>
                </a:lnTo>
                <a:lnTo>
                  <a:pt x="2570" y="1662"/>
                </a:lnTo>
                <a:lnTo>
                  <a:pt x="2576" y="1646"/>
                </a:lnTo>
                <a:lnTo>
                  <a:pt x="2580" y="1628"/>
                </a:lnTo>
                <a:lnTo>
                  <a:pt x="2582" y="1610"/>
                </a:lnTo>
                <a:lnTo>
                  <a:pt x="2584" y="1590"/>
                </a:lnTo>
                <a:lnTo>
                  <a:pt x="2584" y="1590"/>
                </a:lnTo>
                <a:lnTo>
                  <a:pt x="2582" y="1572"/>
                </a:lnTo>
                <a:lnTo>
                  <a:pt x="2580" y="1554"/>
                </a:lnTo>
                <a:lnTo>
                  <a:pt x="2576" y="1536"/>
                </a:lnTo>
                <a:lnTo>
                  <a:pt x="2570" y="1518"/>
                </a:lnTo>
                <a:lnTo>
                  <a:pt x="2562" y="1502"/>
                </a:lnTo>
                <a:lnTo>
                  <a:pt x="2552" y="1488"/>
                </a:lnTo>
                <a:lnTo>
                  <a:pt x="2542" y="1472"/>
                </a:lnTo>
                <a:lnTo>
                  <a:pt x="2530" y="1460"/>
                </a:lnTo>
                <a:lnTo>
                  <a:pt x="2516" y="1448"/>
                </a:lnTo>
                <a:lnTo>
                  <a:pt x="2502" y="1438"/>
                </a:lnTo>
                <a:lnTo>
                  <a:pt x="2486" y="1428"/>
                </a:lnTo>
                <a:lnTo>
                  <a:pt x="2470" y="1420"/>
                </a:lnTo>
                <a:lnTo>
                  <a:pt x="2454" y="1414"/>
                </a:lnTo>
                <a:lnTo>
                  <a:pt x="2436" y="1410"/>
                </a:lnTo>
                <a:lnTo>
                  <a:pt x="2418" y="1406"/>
                </a:lnTo>
                <a:lnTo>
                  <a:pt x="2398" y="1406"/>
                </a:lnTo>
                <a:lnTo>
                  <a:pt x="2398" y="1406"/>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zh-CN" altLang="en-US" dirty="0"/>
          </a:p>
        </p:txBody>
      </p:sp>
      <p:sp>
        <p:nvSpPr>
          <p:cNvPr id="103" name="Freeform 6"/>
          <p:cNvSpPr/>
          <p:nvPr/>
        </p:nvSpPr>
        <p:spPr bwMode="auto">
          <a:xfrm rot="8100000">
            <a:off x="4270587" y="3062946"/>
            <a:ext cx="1698332" cy="1698553"/>
          </a:xfrm>
          <a:custGeom>
            <a:avLst/>
            <a:gdLst>
              <a:gd name="T0" fmla="*/ 2320 w 2584"/>
              <a:gd name="T1" fmla="*/ 1424 h 2584"/>
              <a:gd name="T2" fmla="*/ 2184 w 2584"/>
              <a:gd name="T3" fmla="*/ 1476 h 2584"/>
              <a:gd name="T4" fmla="*/ 2106 w 2584"/>
              <a:gd name="T5" fmla="*/ 1468 h 2584"/>
              <a:gd name="T6" fmla="*/ 2036 w 2584"/>
              <a:gd name="T7" fmla="*/ 1414 h 2584"/>
              <a:gd name="T8" fmla="*/ 2008 w 2584"/>
              <a:gd name="T9" fmla="*/ 1316 h 2584"/>
              <a:gd name="T10" fmla="*/ 1234 w 2584"/>
              <a:gd name="T11" fmla="*/ 568 h 2584"/>
              <a:gd name="T12" fmla="*/ 1158 w 2584"/>
              <a:gd name="T13" fmla="*/ 516 h 2584"/>
              <a:gd name="T14" fmla="*/ 1128 w 2584"/>
              <a:gd name="T15" fmla="*/ 436 h 2584"/>
              <a:gd name="T16" fmla="*/ 1150 w 2584"/>
              <a:gd name="T17" fmla="*/ 332 h 2584"/>
              <a:gd name="T18" fmla="*/ 1198 w 2584"/>
              <a:gd name="T19" fmla="*/ 206 h 2584"/>
              <a:gd name="T20" fmla="*/ 1184 w 2584"/>
              <a:gd name="T21" fmla="*/ 114 h 2584"/>
              <a:gd name="T22" fmla="*/ 1118 w 2584"/>
              <a:gd name="T23" fmla="*/ 32 h 2584"/>
              <a:gd name="T24" fmla="*/ 1014 w 2584"/>
              <a:gd name="T25" fmla="*/ 0 h 2584"/>
              <a:gd name="T26" fmla="*/ 926 w 2584"/>
              <a:gd name="T27" fmla="*/ 22 h 2584"/>
              <a:gd name="T28" fmla="*/ 852 w 2584"/>
              <a:gd name="T29" fmla="*/ 98 h 2584"/>
              <a:gd name="T30" fmla="*/ 830 w 2584"/>
              <a:gd name="T31" fmla="*/ 186 h 2584"/>
              <a:gd name="T32" fmla="*/ 862 w 2584"/>
              <a:gd name="T33" fmla="*/ 292 h 2584"/>
              <a:gd name="T34" fmla="*/ 902 w 2584"/>
              <a:gd name="T35" fmla="*/ 422 h 2584"/>
              <a:gd name="T36" fmla="*/ 878 w 2584"/>
              <a:gd name="T37" fmla="*/ 504 h 2584"/>
              <a:gd name="T38" fmla="*/ 810 w 2584"/>
              <a:gd name="T39" fmla="*/ 562 h 2584"/>
              <a:gd name="T40" fmla="*/ 0 w 2584"/>
              <a:gd name="T41" fmla="*/ 1314 h 2584"/>
              <a:gd name="T42" fmla="*/ 26 w 2584"/>
              <a:gd name="T43" fmla="*/ 1368 h 2584"/>
              <a:gd name="T44" fmla="*/ 70 w 2584"/>
              <a:gd name="T45" fmla="*/ 1370 h 2584"/>
              <a:gd name="T46" fmla="*/ 192 w 2584"/>
              <a:gd name="T47" fmla="*/ 1318 h 2584"/>
              <a:gd name="T48" fmla="*/ 346 w 2584"/>
              <a:gd name="T49" fmla="*/ 1308 h 2584"/>
              <a:gd name="T50" fmla="*/ 490 w 2584"/>
              <a:gd name="T51" fmla="*/ 1386 h 2584"/>
              <a:gd name="T52" fmla="*/ 570 w 2584"/>
              <a:gd name="T53" fmla="*/ 1532 h 2584"/>
              <a:gd name="T54" fmla="*/ 562 w 2584"/>
              <a:gd name="T55" fmla="*/ 1676 h 2584"/>
              <a:gd name="T56" fmla="*/ 470 w 2584"/>
              <a:gd name="T57" fmla="*/ 1812 h 2584"/>
              <a:gd name="T58" fmla="*/ 316 w 2584"/>
              <a:gd name="T59" fmla="*/ 1878 h 2584"/>
              <a:gd name="T60" fmla="*/ 162 w 2584"/>
              <a:gd name="T61" fmla="*/ 1850 h 2584"/>
              <a:gd name="T62" fmla="*/ 60 w 2584"/>
              <a:gd name="T63" fmla="*/ 1808 h 2584"/>
              <a:gd name="T64" fmla="*/ 18 w 2584"/>
              <a:gd name="T65" fmla="*/ 1816 h 2584"/>
              <a:gd name="T66" fmla="*/ 738 w 2584"/>
              <a:gd name="T67" fmla="*/ 2584 h 2584"/>
              <a:gd name="T68" fmla="*/ 792 w 2584"/>
              <a:gd name="T69" fmla="*/ 2558 h 2584"/>
              <a:gd name="T70" fmla="*/ 794 w 2584"/>
              <a:gd name="T71" fmla="*/ 2514 h 2584"/>
              <a:gd name="T72" fmla="*/ 742 w 2584"/>
              <a:gd name="T73" fmla="*/ 2392 h 2584"/>
              <a:gd name="T74" fmla="*/ 732 w 2584"/>
              <a:gd name="T75" fmla="*/ 2238 h 2584"/>
              <a:gd name="T76" fmla="*/ 810 w 2584"/>
              <a:gd name="T77" fmla="*/ 2094 h 2584"/>
              <a:gd name="T78" fmla="*/ 956 w 2584"/>
              <a:gd name="T79" fmla="*/ 2014 h 2584"/>
              <a:gd name="T80" fmla="*/ 1100 w 2584"/>
              <a:gd name="T81" fmla="*/ 2022 h 2584"/>
              <a:gd name="T82" fmla="*/ 1236 w 2584"/>
              <a:gd name="T83" fmla="*/ 2114 h 2584"/>
              <a:gd name="T84" fmla="*/ 1300 w 2584"/>
              <a:gd name="T85" fmla="*/ 2268 h 2584"/>
              <a:gd name="T86" fmla="*/ 1274 w 2584"/>
              <a:gd name="T87" fmla="*/ 2422 h 2584"/>
              <a:gd name="T88" fmla="*/ 1232 w 2584"/>
              <a:gd name="T89" fmla="*/ 2524 h 2584"/>
              <a:gd name="T90" fmla="*/ 1240 w 2584"/>
              <a:gd name="T91" fmla="*/ 2566 h 2584"/>
              <a:gd name="T92" fmla="*/ 2008 w 2584"/>
              <a:gd name="T93" fmla="*/ 1866 h 2584"/>
              <a:gd name="T94" fmla="*/ 2028 w 2584"/>
              <a:gd name="T95" fmla="*/ 1780 h 2584"/>
              <a:gd name="T96" fmla="*/ 2092 w 2584"/>
              <a:gd name="T97" fmla="*/ 1720 h 2584"/>
              <a:gd name="T98" fmla="*/ 2162 w 2584"/>
              <a:gd name="T99" fmla="*/ 1704 h 2584"/>
              <a:gd name="T100" fmla="*/ 2320 w 2584"/>
              <a:gd name="T101" fmla="*/ 1758 h 2584"/>
              <a:gd name="T102" fmla="*/ 2398 w 2584"/>
              <a:gd name="T103" fmla="*/ 1776 h 2584"/>
              <a:gd name="T104" fmla="*/ 2502 w 2584"/>
              <a:gd name="T105" fmla="*/ 1744 h 2584"/>
              <a:gd name="T106" fmla="*/ 2570 w 2584"/>
              <a:gd name="T107" fmla="*/ 1662 h 2584"/>
              <a:gd name="T108" fmla="*/ 2582 w 2584"/>
              <a:gd name="T109" fmla="*/ 1572 h 2584"/>
              <a:gd name="T110" fmla="*/ 2542 w 2584"/>
              <a:gd name="T111" fmla="*/ 1472 h 2584"/>
              <a:gd name="T112" fmla="*/ 2454 w 2584"/>
              <a:gd name="T113" fmla="*/ 1414 h 2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584" h="2584">
                <a:moveTo>
                  <a:pt x="2398" y="1406"/>
                </a:moveTo>
                <a:lnTo>
                  <a:pt x="2398" y="1406"/>
                </a:lnTo>
                <a:lnTo>
                  <a:pt x="2378" y="1406"/>
                </a:lnTo>
                <a:lnTo>
                  <a:pt x="2358" y="1410"/>
                </a:lnTo>
                <a:lnTo>
                  <a:pt x="2340" y="1416"/>
                </a:lnTo>
                <a:lnTo>
                  <a:pt x="2320" y="1424"/>
                </a:lnTo>
                <a:lnTo>
                  <a:pt x="2320" y="1424"/>
                </a:lnTo>
                <a:lnTo>
                  <a:pt x="2292" y="1438"/>
                </a:lnTo>
                <a:lnTo>
                  <a:pt x="2252" y="1456"/>
                </a:lnTo>
                <a:lnTo>
                  <a:pt x="2228" y="1464"/>
                </a:lnTo>
                <a:lnTo>
                  <a:pt x="2206" y="1470"/>
                </a:lnTo>
                <a:lnTo>
                  <a:pt x="2184" y="1476"/>
                </a:lnTo>
                <a:lnTo>
                  <a:pt x="2162" y="1478"/>
                </a:lnTo>
                <a:lnTo>
                  <a:pt x="2162" y="1478"/>
                </a:lnTo>
                <a:lnTo>
                  <a:pt x="2148" y="1476"/>
                </a:lnTo>
                <a:lnTo>
                  <a:pt x="2134" y="1474"/>
                </a:lnTo>
                <a:lnTo>
                  <a:pt x="2120" y="1472"/>
                </a:lnTo>
                <a:lnTo>
                  <a:pt x="2106" y="1468"/>
                </a:lnTo>
                <a:lnTo>
                  <a:pt x="2092" y="1462"/>
                </a:lnTo>
                <a:lnTo>
                  <a:pt x="2080" y="1454"/>
                </a:lnTo>
                <a:lnTo>
                  <a:pt x="2068" y="1446"/>
                </a:lnTo>
                <a:lnTo>
                  <a:pt x="2056" y="1436"/>
                </a:lnTo>
                <a:lnTo>
                  <a:pt x="2046" y="1426"/>
                </a:lnTo>
                <a:lnTo>
                  <a:pt x="2036" y="1414"/>
                </a:lnTo>
                <a:lnTo>
                  <a:pt x="2028" y="1400"/>
                </a:lnTo>
                <a:lnTo>
                  <a:pt x="2022" y="1386"/>
                </a:lnTo>
                <a:lnTo>
                  <a:pt x="2016" y="1370"/>
                </a:lnTo>
                <a:lnTo>
                  <a:pt x="2012" y="1352"/>
                </a:lnTo>
                <a:lnTo>
                  <a:pt x="2010" y="1334"/>
                </a:lnTo>
                <a:lnTo>
                  <a:pt x="2008" y="1316"/>
                </a:lnTo>
                <a:lnTo>
                  <a:pt x="2008" y="576"/>
                </a:lnTo>
                <a:lnTo>
                  <a:pt x="1290" y="576"/>
                </a:lnTo>
                <a:lnTo>
                  <a:pt x="1290" y="576"/>
                </a:lnTo>
                <a:lnTo>
                  <a:pt x="1270" y="576"/>
                </a:lnTo>
                <a:lnTo>
                  <a:pt x="1252" y="572"/>
                </a:lnTo>
                <a:lnTo>
                  <a:pt x="1234" y="568"/>
                </a:lnTo>
                <a:lnTo>
                  <a:pt x="1220" y="562"/>
                </a:lnTo>
                <a:lnTo>
                  <a:pt x="1204" y="556"/>
                </a:lnTo>
                <a:lnTo>
                  <a:pt x="1192" y="548"/>
                </a:lnTo>
                <a:lnTo>
                  <a:pt x="1180" y="538"/>
                </a:lnTo>
                <a:lnTo>
                  <a:pt x="1168" y="528"/>
                </a:lnTo>
                <a:lnTo>
                  <a:pt x="1158" y="516"/>
                </a:lnTo>
                <a:lnTo>
                  <a:pt x="1150" y="504"/>
                </a:lnTo>
                <a:lnTo>
                  <a:pt x="1144" y="492"/>
                </a:lnTo>
                <a:lnTo>
                  <a:pt x="1138" y="478"/>
                </a:lnTo>
                <a:lnTo>
                  <a:pt x="1132" y="464"/>
                </a:lnTo>
                <a:lnTo>
                  <a:pt x="1130" y="450"/>
                </a:lnTo>
                <a:lnTo>
                  <a:pt x="1128" y="436"/>
                </a:lnTo>
                <a:lnTo>
                  <a:pt x="1128" y="422"/>
                </a:lnTo>
                <a:lnTo>
                  <a:pt x="1128" y="422"/>
                </a:lnTo>
                <a:lnTo>
                  <a:pt x="1128" y="402"/>
                </a:lnTo>
                <a:lnTo>
                  <a:pt x="1134" y="378"/>
                </a:lnTo>
                <a:lnTo>
                  <a:pt x="1140" y="356"/>
                </a:lnTo>
                <a:lnTo>
                  <a:pt x="1150" y="332"/>
                </a:lnTo>
                <a:lnTo>
                  <a:pt x="1168" y="292"/>
                </a:lnTo>
                <a:lnTo>
                  <a:pt x="1182" y="264"/>
                </a:lnTo>
                <a:lnTo>
                  <a:pt x="1182" y="264"/>
                </a:lnTo>
                <a:lnTo>
                  <a:pt x="1190" y="246"/>
                </a:lnTo>
                <a:lnTo>
                  <a:pt x="1194" y="226"/>
                </a:lnTo>
                <a:lnTo>
                  <a:pt x="1198" y="206"/>
                </a:lnTo>
                <a:lnTo>
                  <a:pt x="1200" y="186"/>
                </a:lnTo>
                <a:lnTo>
                  <a:pt x="1200" y="186"/>
                </a:lnTo>
                <a:lnTo>
                  <a:pt x="1198" y="166"/>
                </a:lnTo>
                <a:lnTo>
                  <a:pt x="1196" y="148"/>
                </a:lnTo>
                <a:lnTo>
                  <a:pt x="1190" y="130"/>
                </a:lnTo>
                <a:lnTo>
                  <a:pt x="1184" y="114"/>
                </a:lnTo>
                <a:lnTo>
                  <a:pt x="1176" y="98"/>
                </a:lnTo>
                <a:lnTo>
                  <a:pt x="1168" y="82"/>
                </a:lnTo>
                <a:lnTo>
                  <a:pt x="1156" y="68"/>
                </a:lnTo>
                <a:lnTo>
                  <a:pt x="1144" y="54"/>
                </a:lnTo>
                <a:lnTo>
                  <a:pt x="1132" y="42"/>
                </a:lnTo>
                <a:lnTo>
                  <a:pt x="1118" y="32"/>
                </a:lnTo>
                <a:lnTo>
                  <a:pt x="1102" y="22"/>
                </a:lnTo>
                <a:lnTo>
                  <a:pt x="1086" y="16"/>
                </a:lnTo>
                <a:lnTo>
                  <a:pt x="1070" y="8"/>
                </a:lnTo>
                <a:lnTo>
                  <a:pt x="1052" y="4"/>
                </a:lnTo>
                <a:lnTo>
                  <a:pt x="1032" y="2"/>
                </a:lnTo>
                <a:lnTo>
                  <a:pt x="1014" y="0"/>
                </a:lnTo>
                <a:lnTo>
                  <a:pt x="1014" y="0"/>
                </a:lnTo>
                <a:lnTo>
                  <a:pt x="996" y="2"/>
                </a:lnTo>
                <a:lnTo>
                  <a:pt x="976" y="4"/>
                </a:lnTo>
                <a:lnTo>
                  <a:pt x="960" y="8"/>
                </a:lnTo>
                <a:lnTo>
                  <a:pt x="942" y="16"/>
                </a:lnTo>
                <a:lnTo>
                  <a:pt x="926" y="22"/>
                </a:lnTo>
                <a:lnTo>
                  <a:pt x="910" y="32"/>
                </a:lnTo>
                <a:lnTo>
                  <a:pt x="896" y="42"/>
                </a:lnTo>
                <a:lnTo>
                  <a:pt x="884" y="54"/>
                </a:lnTo>
                <a:lnTo>
                  <a:pt x="872" y="68"/>
                </a:lnTo>
                <a:lnTo>
                  <a:pt x="860" y="82"/>
                </a:lnTo>
                <a:lnTo>
                  <a:pt x="852" y="98"/>
                </a:lnTo>
                <a:lnTo>
                  <a:pt x="844" y="114"/>
                </a:lnTo>
                <a:lnTo>
                  <a:pt x="838" y="130"/>
                </a:lnTo>
                <a:lnTo>
                  <a:pt x="832" y="148"/>
                </a:lnTo>
                <a:lnTo>
                  <a:pt x="830" y="166"/>
                </a:lnTo>
                <a:lnTo>
                  <a:pt x="830" y="186"/>
                </a:lnTo>
                <a:lnTo>
                  <a:pt x="830" y="186"/>
                </a:lnTo>
                <a:lnTo>
                  <a:pt x="830" y="206"/>
                </a:lnTo>
                <a:lnTo>
                  <a:pt x="834" y="226"/>
                </a:lnTo>
                <a:lnTo>
                  <a:pt x="840" y="246"/>
                </a:lnTo>
                <a:lnTo>
                  <a:pt x="846" y="264"/>
                </a:lnTo>
                <a:lnTo>
                  <a:pt x="846" y="264"/>
                </a:lnTo>
                <a:lnTo>
                  <a:pt x="862" y="292"/>
                </a:lnTo>
                <a:lnTo>
                  <a:pt x="880" y="332"/>
                </a:lnTo>
                <a:lnTo>
                  <a:pt x="888" y="356"/>
                </a:lnTo>
                <a:lnTo>
                  <a:pt x="894" y="378"/>
                </a:lnTo>
                <a:lnTo>
                  <a:pt x="900" y="402"/>
                </a:lnTo>
                <a:lnTo>
                  <a:pt x="902" y="422"/>
                </a:lnTo>
                <a:lnTo>
                  <a:pt x="902" y="422"/>
                </a:lnTo>
                <a:lnTo>
                  <a:pt x="900" y="436"/>
                </a:lnTo>
                <a:lnTo>
                  <a:pt x="898" y="450"/>
                </a:lnTo>
                <a:lnTo>
                  <a:pt x="896" y="464"/>
                </a:lnTo>
                <a:lnTo>
                  <a:pt x="890" y="478"/>
                </a:lnTo>
                <a:lnTo>
                  <a:pt x="884" y="492"/>
                </a:lnTo>
                <a:lnTo>
                  <a:pt x="878" y="504"/>
                </a:lnTo>
                <a:lnTo>
                  <a:pt x="870" y="516"/>
                </a:lnTo>
                <a:lnTo>
                  <a:pt x="860" y="528"/>
                </a:lnTo>
                <a:lnTo>
                  <a:pt x="850" y="538"/>
                </a:lnTo>
                <a:lnTo>
                  <a:pt x="836" y="548"/>
                </a:lnTo>
                <a:lnTo>
                  <a:pt x="824" y="556"/>
                </a:lnTo>
                <a:lnTo>
                  <a:pt x="810" y="562"/>
                </a:lnTo>
                <a:lnTo>
                  <a:pt x="794" y="568"/>
                </a:lnTo>
                <a:lnTo>
                  <a:pt x="776" y="572"/>
                </a:lnTo>
                <a:lnTo>
                  <a:pt x="758" y="576"/>
                </a:lnTo>
                <a:lnTo>
                  <a:pt x="738" y="576"/>
                </a:lnTo>
                <a:lnTo>
                  <a:pt x="0" y="576"/>
                </a:lnTo>
                <a:lnTo>
                  <a:pt x="0" y="1314"/>
                </a:lnTo>
                <a:lnTo>
                  <a:pt x="0" y="1314"/>
                </a:lnTo>
                <a:lnTo>
                  <a:pt x="2" y="1332"/>
                </a:lnTo>
                <a:lnTo>
                  <a:pt x="6" y="1346"/>
                </a:lnTo>
                <a:lnTo>
                  <a:pt x="10" y="1356"/>
                </a:lnTo>
                <a:lnTo>
                  <a:pt x="18" y="1364"/>
                </a:lnTo>
                <a:lnTo>
                  <a:pt x="26" y="1368"/>
                </a:lnTo>
                <a:lnTo>
                  <a:pt x="34" y="1372"/>
                </a:lnTo>
                <a:lnTo>
                  <a:pt x="42" y="1374"/>
                </a:lnTo>
                <a:lnTo>
                  <a:pt x="50" y="1374"/>
                </a:lnTo>
                <a:lnTo>
                  <a:pt x="50" y="1374"/>
                </a:lnTo>
                <a:lnTo>
                  <a:pt x="60" y="1374"/>
                </a:lnTo>
                <a:lnTo>
                  <a:pt x="70" y="1370"/>
                </a:lnTo>
                <a:lnTo>
                  <a:pt x="98" y="1360"/>
                </a:lnTo>
                <a:lnTo>
                  <a:pt x="130" y="1346"/>
                </a:lnTo>
                <a:lnTo>
                  <a:pt x="160" y="1332"/>
                </a:lnTo>
                <a:lnTo>
                  <a:pt x="162" y="1330"/>
                </a:lnTo>
                <a:lnTo>
                  <a:pt x="162" y="1330"/>
                </a:lnTo>
                <a:lnTo>
                  <a:pt x="192" y="1318"/>
                </a:lnTo>
                <a:lnTo>
                  <a:pt x="224" y="1310"/>
                </a:lnTo>
                <a:lnTo>
                  <a:pt x="256" y="1304"/>
                </a:lnTo>
                <a:lnTo>
                  <a:pt x="288" y="1302"/>
                </a:lnTo>
                <a:lnTo>
                  <a:pt x="288" y="1302"/>
                </a:lnTo>
                <a:lnTo>
                  <a:pt x="316" y="1304"/>
                </a:lnTo>
                <a:lnTo>
                  <a:pt x="346" y="1308"/>
                </a:lnTo>
                <a:lnTo>
                  <a:pt x="372" y="1314"/>
                </a:lnTo>
                <a:lnTo>
                  <a:pt x="400" y="1324"/>
                </a:lnTo>
                <a:lnTo>
                  <a:pt x="424" y="1336"/>
                </a:lnTo>
                <a:lnTo>
                  <a:pt x="448" y="1352"/>
                </a:lnTo>
                <a:lnTo>
                  <a:pt x="470" y="1368"/>
                </a:lnTo>
                <a:lnTo>
                  <a:pt x="490" y="1386"/>
                </a:lnTo>
                <a:lnTo>
                  <a:pt x="510" y="1406"/>
                </a:lnTo>
                <a:lnTo>
                  <a:pt x="526" y="1430"/>
                </a:lnTo>
                <a:lnTo>
                  <a:pt x="540" y="1452"/>
                </a:lnTo>
                <a:lnTo>
                  <a:pt x="552" y="1478"/>
                </a:lnTo>
                <a:lnTo>
                  <a:pt x="562" y="1504"/>
                </a:lnTo>
                <a:lnTo>
                  <a:pt x="570" y="1532"/>
                </a:lnTo>
                <a:lnTo>
                  <a:pt x="574" y="1560"/>
                </a:lnTo>
                <a:lnTo>
                  <a:pt x="576" y="1590"/>
                </a:lnTo>
                <a:lnTo>
                  <a:pt x="576" y="1590"/>
                </a:lnTo>
                <a:lnTo>
                  <a:pt x="574" y="1620"/>
                </a:lnTo>
                <a:lnTo>
                  <a:pt x="570" y="1648"/>
                </a:lnTo>
                <a:lnTo>
                  <a:pt x="562" y="1676"/>
                </a:lnTo>
                <a:lnTo>
                  <a:pt x="552" y="1702"/>
                </a:lnTo>
                <a:lnTo>
                  <a:pt x="540" y="1728"/>
                </a:lnTo>
                <a:lnTo>
                  <a:pt x="526" y="1752"/>
                </a:lnTo>
                <a:lnTo>
                  <a:pt x="510" y="1774"/>
                </a:lnTo>
                <a:lnTo>
                  <a:pt x="490" y="1794"/>
                </a:lnTo>
                <a:lnTo>
                  <a:pt x="470" y="1812"/>
                </a:lnTo>
                <a:lnTo>
                  <a:pt x="448" y="1830"/>
                </a:lnTo>
                <a:lnTo>
                  <a:pt x="424" y="1844"/>
                </a:lnTo>
                <a:lnTo>
                  <a:pt x="400" y="1856"/>
                </a:lnTo>
                <a:lnTo>
                  <a:pt x="372" y="1866"/>
                </a:lnTo>
                <a:lnTo>
                  <a:pt x="346" y="1872"/>
                </a:lnTo>
                <a:lnTo>
                  <a:pt x="316" y="1878"/>
                </a:lnTo>
                <a:lnTo>
                  <a:pt x="288" y="1878"/>
                </a:lnTo>
                <a:lnTo>
                  <a:pt x="288" y="1878"/>
                </a:lnTo>
                <a:lnTo>
                  <a:pt x="256" y="1876"/>
                </a:lnTo>
                <a:lnTo>
                  <a:pt x="224" y="1872"/>
                </a:lnTo>
                <a:lnTo>
                  <a:pt x="192" y="1862"/>
                </a:lnTo>
                <a:lnTo>
                  <a:pt x="162" y="1850"/>
                </a:lnTo>
                <a:lnTo>
                  <a:pt x="160" y="1848"/>
                </a:lnTo>
                <a:lnTo>
                  <a:pt x="160" y="1848"/>
                </a:lnTo>
                <a:lnTo>
                  <a:pt x="130" y="1834"/>
                </a:lnTo>
                <a:lnTo>
                  <a:pt x="98" y="1820"/>
                </a:lnTo>
                <a:lnTo>
                  <a:pt x="70" y="1810"/>
                </a:lnTo>
                <a:lnTo>
                  <a:pt x="60" y="1808"/>
                </a:lnTo>
                <a:lnTo>
                  <a:pt x="50" y="1806"/>
                </a:lnTo>
                <a:lnTo>
                  <a:pt x="50" y="1806"/>
                </a:lnTo>
                <a:lnTo>
                  <a:pt x="42" y="1806"/>
                </a:lnTo>
                <a:lnTo>
                  <a:pt x="34" y="1808"/>
                </a:lnTo>
                <a:lnTo>
                  <a:pt x="26" y="1812"/>
                </a:lnTo>
                <a:lnTo>
                  <a:pt x="18" y="1816"/>
                </a:lnTo>
                <a:lnTo>
                  <a:pt x="10" y="1824"/>
                </a:lnTo>
                <a:lnTo>
                  <a:pt x="6" y="1834"/>
                </a:lnTo>
                <a:lnTo>
                  <a:pt x="2" y="1848"/>
                </a:lnTo>
                <a:lnTo>
                  <a:pt x="0" y="1866"/>
                </a:lnTo>
                <a:lnTo>
                  <a:pt x="0" y="2584"/>
                </a:lnTo>
                <a:lnTo>
                  <a:pt x="738" y="2584"/>
                </a:lnTo>
                <a:lnTo>
                  <a:pt x="738" y="2584"/>
                </a:lnTo>
                <a:lnTo>
                  <a:pt x="756" y="2582"/>
                </a:lnTo>
                <a:lnTo>
                  <a:pt x="770" y="2578"/>
                </a:lnTo>
                <a:lnTo>
                  <a:pt x="780" y="2574"/>
                </a:lnTo>
                <a:lnTo>
                  <a:pt x="788" y="2566"/>
                </a:lnTo>
                <a:lnTo>
                  <a:pt x="792" y="2558"/>
                </a:lnTo>
                <a:lnTo>
                  <a:pt x="796" y="2550"/>
                </a:lnTo>
                <a:lnTo>
                  <a:pt x="798" y="2542"/>
                </a:lnTo>
                <a:lnTo>
                  <a:pt x="798" y="2534"/>
                </a:lnTo>
                <a:lnTo>
                  <a:pt x="798" y="2534"/>
                </a:lnTo>
                <a:lnTo>
                  <a:pt x="796" y="2524"/>
                </a:lnTo>
                <a:lnTo>
                  <a:pt x="794" y="2514"/>
                </a:lnTo>
                <a:lnTo>
                  <a:pt x="784" y="2486"/>
                </a:lnTo>
                <a:lnTo>
                  <a:pt x="770" y="2454"/>
                </a:lnTo>
                <a:lnTo>
                  <a:pt x="756" y="2424"/>
                </a:lnTo>
                <a:lnTo>
                  <a:pt x="754" y="2422"/>
                </a:lnTo>
                <a:lnTo>
                  <a:pt x="754" y="2422"/>
                </a:lnTo>
                <a:lnTo>
                  <a:pt x="742" y="2392"/>
                </a:lnTo>
                <a:lnTo>
                  <a:pt x="732" y="2360"/>
                </a:lnTo>
                <a:lnTo>
                  <a:pt x="728" y="2328"/>
                </a:lnTo>
                <a:lnTo>
                  <a:pt x="726" y="2296"/>
                </a:lnTo>
                <a:lnTo>
                  <a:pt x="726" y="2296"/>
                </a:lnTo>
                <a:lnTo>
                  <a:pt x="728" y="2268"/>
                </a:lnTo>
                <a:lnTo>
                  <a:pt x="732" y="2238"/>
                </a:lnTo>
                <a:lnTo>
                  <a:pt x="738" y="2212"/>
                </a:lnTo>
                <a:lnTo>
                  <a:pt x="748" y="2184"/>
                </a:lnTo>
                <a:lnTo>
                  <a:pt x="760" y="2160"/>
                </a:lnTo>
                <a:lnTo>
                  <a:pt x="776" y="2136"/>
                </a:lnTo>
                <a:lnTo>
                  <a:pt x="792" y="2114"/>
                </a:lnTo>
                <a:lnTo>
                  <a:pt x="810" y="2094"/>
                </a:lnTo>
                <a:lnTo>
                  <a:pt x="830" y="2074"/>
                </a:lnTo>
                <a:lnTo>
                  <a:pt x="854" y="2058"/>
                </a:lnTo>
                <a:lnTo>
                  <a:pt x="876" y="2044"/>
                </a:lnTo>
                <a:lnTo>
                  <a:pt x="902" y="2032"/>
                </a:lnTo>
                <a:lnTo>
                  <a:pt x="928" y="2022"/>
                </a:lnTo>
                <a:lnTo>
                  <a:pt x="956" y="2014"/>
                </a:lnTo>
                <a:lnTo>
                  <a:pt x="984" y="2010"/>
                </a:lnTo>
                <a:lnTo>
                  <a:pt x="1014" y="2008"/>
                </a:lnTo>
                <a:lnTo>
                  <a:pt x="1014" y="2008"/>
                </a:lnTo>
                <a:lnTo>
                  <a:pt x="1044" y="2010"/>
                </a:lnTo>
                <a:lnTo>
                  <a:pt x="1072" y="2014"/>
                </a:lnTo>
                <a:lnTo>
                  <a:pt x="1100" y="2022"/>
                </a:lnTo>
                <a:lnTo>
                  <a:pt x="1126" y="2032"/>
                </a:lnTo>
                <a:lnTo>
                  <a:pt x="1152" y="2044"/>
                </a:lnTo>
                <a:lnTo>
                  <a:pt x="1176" y="2058"/>
                </a:lnTo>
                <a:lnTo>
                  <a:pt x="1198" y="2074"/>
                </a:lnTo>
                <a:lnTo>
                  <a:pt x="1218" y="2094"/>
                </a:lnTo>
                <a:lnTo>
                  <a:pt x="1236" y="2114"/>
                </a:lnTo>
                <a:lnTo>
                  <a:pt x="1254" y="2136"/>
                </a:lnTo>
                <a:lnTo>
                  <a:pt x="1268" y="2160"/>
                </a:lnTo>
                <a:lnTo>
                  <a:pt x="1280" y="2184"/>
                </a:lnTo>
                <a:lnTo>
                  <a:pt x="1290" y="2212"/>
                </a:lnTo>
                <a:lnTo>
                  <a:pt x="1296" y="2238"/>
                </a:lnTo>
                <a:lnTo>
                  <a:pt x="1300" y="2268"/>
                </a:lnTo>
                <a:lnTo>
                  <a:pt x="1302" y="2296"/>
                </a:lnTo>
                <a:lnTo>
                  <a:pt x="1302" y="2296"/>
                </a:lnTo>
                <a:lnTo>
                  <a:pt x="1300" y="2328"/>
                </a:lnTo>
                <a:lnTo>
                  <a:pt x="1296" y="2360"/>
                </a:lnTo>
                <a:lnTo>
                  <a:pt x="1286" y="2392"/>
                </a:lnTo>
                <a:lnTo>
                  <a:pt x="1274" y="2422"/>
                </a:lnTo>
                <a:lnTo>
                  <a:pt x="1272" y="2424"/>
                </a:lnTo>
                <a:lnTo>
                  <a:pt x="1272" y="2424"/>
                </a:lnTo>
                <a:lnTo>
                  <a:pt x="1258" y="2454"/>
                </a:lnTo>
                <a:lnTo>
                  <a:pt x="1244" y="2486"/>
                </a:lnTo>
                <a:lnTo>
                  <a:pt x="1234" y="2514"/>
                </a:lnTo>
                <a:lnTo>
                  <a:pt x="1232" y="2524"/>
                </a:lnTo>
                <a:lnTo>
                  <a:pt x="1230" y="2534"/>
                </a:lnTo>
                <a:lnTo>
                  <a:pt x="1230" y="2534"/>
                </a:lnTo>
                <a:lnTo>
                  <a:pt x="1230" y="2542"/>
                </a:lnTo>
                <a:lnTo>
                  <a:pt x="1232" y="2550"/>
                </a:lnTo>
                <a:lnTo>
                  <a:pt x="1236" y="2558"/>
                </a:lnTo>
                <a:lnTo>
                  <a:pt x="1240" y="2566"/>
                </a:lnTo>
                <a:lnTo>
                  <a:pt x="1248" y="2574"/>
                </a:lnTo>
                <a:lnTo>
                  <a:pt x="1258" y="2578"/>
                </a:lnTo>
                <a:lnTo>
                  <a:pt x="1272" y="2582"/>
                </a:lnTo>
                <a:lnTo>
                  <a:pt x="1290" y="2584"/>
                </a:lnTo>
                <a:lnTo>
                  <a:pt x="2008" y="2584"/>
                </a:lnTo>
                <a:lnTo>
                  <a:pt x="2008" y="1866"/>
                </a:lnTo>
                <a:lnTo>
                  <a:pt x="2008" y="1866"/>
                </a:lnTo>
                <a:lnTo>
                  <a:pt x="2010" y="1846"/>
                </a:lnTo>
                <a:lnTo>
                  <a:pt x="2012" y="1828"/>
                </a:lnTo>
                <a:lnTo>
                  <a:pt x="2016" y="1812"/>
                </a:lnTo>
                <a:lnTo>
                  <a:pt x="2022" y="1796"/>
                </a:lnTo>
                <a:lnTo>
                  <a:pt x="2028" y="1780"/>
                </a:lnTo>
                <a:lnTo>
                  <a:pt x="2036" y="1768"/>
                </a:lnTo>
                <a:lnTo>
                  <a:pt x="2046" y="1756"/>
                </a:lnTo>
                <a:lnTo>
                  <a:pt x="2056" y="1744"/>
                </a:lnTo>
                <a:lnTo>
                  <a:pt x="2068" y="1736"/>
                </a:lnTo>
                <a:lnTo>
                  <a:pt x="2080" y="1726"/>
                </a:lnTo>
                <a:lnTo>
                  <a:pt x="2092" y="1720"/>
                </a:lnTo>
                <a:lnTo>
                  <a:pt x="2106" y="1714"/>
                </a:lnTo>
                <a:lnTo>
                  <a:pt x="2120" y="1710"/>
                </a:lnTo>
                <a:lnTo>
                  <a:pt x="2134" y="1706"/>
                </a:lnTo>
                <a:lnTo>
                  <a:pt x="2148" y="1704"/>
                </a:lnTo>
                <a:lnTo>
                  <a:pt x="2162" y="1704"/>
                </a:lnTo>
                <a:lnTo>
                  <a:pt x="2162" y="1704"/>
                </a:lnTo>
                <a:lnTo>
                  <a:pt x="2184" y="1706"/>
                </a:lnTo>
                <a:lnTo>
                  <a:pt x="2206" y="1710"/>
                </a:lnTo>
                <a:lnTo>
                  <a:pt x="2228" y="1718"/>
                </a:lnTo>
                <a:lnTo>
                  <a:pt x="2252" y="1726"/>
                </a:lnTo>
                <a:lnTo>
                  <a:pt x="2292" y="1744"/>
                </a:lnTo>
                <a:lnTo>
                  <a:pt x="2320" y="1758"/>
                </a:lnTo>
                <a:lnTo>
                  <a:pt x="2320" y="1758"/>
                </a:lnTo>
                <a:lnTo>
                  <a:pt x="2340" y="1766"/>
                </a:lnTo>
                <a:lnTo>
                  <a:pt x="2358" y="1772"/>
                </a:lnTo>
                <a:lnTo>
                  <a:pt x="2378" y="1774"/>
                </a:lnTo>
                <a:lnTo>
                  <a:pt x="2398" y="1776"/>
                </a:lnTo>
                <a:lnTo>
                  <a:pt x="2398" y="1776"/>
                </a:lnTo>
                <a:lnTo>
                  <a:pt x="2418" y="1774"/>
                </a:lnTo>
                <a:lnTo>
                  <a:pt x="2436" y="1772"/>
                </a:lnTo>
                <a:lnTo>
                  <a:pt x="2454" y="1768"/>
                </a:lnTo>
                <a:lnTo>
                  <a:pt x="2470" y="1760"/>
                </a:lnTo>
                <a:lnTo>
                  <a:pt x="2486" y="1754"/>
                </a:lnTo>
                <a:lnTo>
                  <a:pt x="2502" y="1744"/>
                </a:lnTo>
                <a:lnTo>
                  <a:pt x="2516" y="1734"/>
                </a:lnTo>
                <a:lnTo>
                  <a:pt x="2530" y="1722"/>
                </a:lnTo>
                <a:lnTo>
                  <a:pt x="2542" y="1708"/>
                </a:lnTo>
                <a:lnTo>
                  <a:pt x="2552" y="1694"/>
                </a:lnTo>
                <a:lnTo>
                  <a:pt x="2562" y="1678"/>
                </a:lnTo>
                <a:lnTo>
                  <a:pt x="2570" y="1662"/>
                </a:lnTo>
                <a:lnTo>
                  <a:pt x="2576" y="1646"/>
                </a:lnTo>
                <a:lnTo>
                  <a:pt x="2580" y="1628"/>
                </a:lnTo>
                <a:lnTo>
                  <a:pt x="2582" y="1610"/>
                </a:lnTo>
                <a:lnTo>
                  <a:pt x="2584" y="1590"/>
                </a:lnTo>
                <a:lnTo>
                  <a:pt x="2584" y="1590"/>
                </a:lnTo>
                <a:lnTo>
                  <a:pt x="2582" y="1572"/>
                </a:lnTo>
                <a:lnTo>
                  <a:pt x="2580" y="1554"/>
                </a:lnTo>
                <a:lnTo>
                  <a:pt x="2576" y="1536"/>
                </a:lnTo>
                <a:lnTo>
                  <a:pt x="2570" y="1518"/>
                </a:lnTo>
                <a:lnTo>
                  <a:pt x="2562" y="1502"/>
                </a:lnTo>
                <a:lnTo>
                  <a:pt x="2552" y="1488"/>
                </a:lnTo>
                <a:lnTo>
                  <a:pt x="2542" y="1472"/>
                </a:lnTo>
                <a:lnTo>
                  <a:pt x="2530" y="1460"/>
                </a:lnTo>
                <a:lnTo>
                  <a:pt x="2516" y="1448"/>
                </a:lnTo>
                <a:lnTo>
                  <a:pt x="2502" y="1438"/>
                </a:lnTo>
                <a:lnTo>
                  <a:pt x="2486" y="1428"/>
                </a:lnTo>
                <a:lnTo>
                  <a:pt x="2470" y="1420"/>
                </a:lnTo>
                <a:lnTo>
                  <a:pt x="2454" y="1414"/>
                </a:lnTo>
                <a:lnTo>
                  <a:pt x="2436" y="1410"/>
                </a:lnTo>
                <a:lnTo>
                  <a:pt x="2418" y="1406"/>
                </a:lnTo>
                <a:lnTo>
                  <a:pt x="2398" y="1406"/>
                </a:lnTo>
                <a:lnTo>
                  <a:pt x="2398" y="1406"/>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0" name="Freeform 6"/>
          <p:cNvSpPr/>
          <p:nvPr/>
        </p:nvSpPr>
        <p:spPr bwMode="auto">
          <a:xfrm rot="8100000">
            <a:off x="6223086" y="3068355"/>
            <a:ext cx="1698332" cy="1698553"/>
          </a:xfrm>
          <a:custGeom>
            <a:avLst/>
            <a:gdLst>
              <a:gd name="T0" fmla="*/ 2320 w 2584"/>
              <a:gd name="T1" fmla="*/ 1424 h 2584"/>
              <a:gd name="T2" fmla="*/ 2184 w 2584"/>
              <a:gd name="T3" fmla="*/ 1476 h 2584"/>
              <a:gd name="T4" fmla="*/ 2106 w 2584"/>
              <a:gd name="T5" fmla="*/ 1468 h 2584"/>
              <a:gd name="T6" fmla="*/ 2036 w 2584"/>
              <a:gd name="T7" fmla="*/ 1414 h 2584"/>
              <a:gd name="T8" fmla="*/ 2008 w 2584"/>
              <a:gd name="T9" fmla="*/ 1316 h 2584"/>
              <a:gd name="T10" fmla="*/ 1234 w 2584"/>
              <a:gd name="T11" fmla="*/ 568 h 2584"/>
              <a:gd name="T12" fmla="*/ 1158 w 2584"/>
              <a:gd name="T13" fmla="*/ 516 h 2584"/>
              <a:gd name="T14" fmla="*/ 1128 w 2584"/>
              <a:gd name="T15" fmla="*/ 436 h 2584"/>
              <a:gd name="T16" fmla="*/ 1150 w 2584"/>
              <a:gd name="T17" fmla="*/ 332 h 2584"/>
              <a:gd name="T18" fmla="*/ 1198 w 2584"/>
              <a:gd name="T19" fmla="*/ 206 h 2584"/>
              <a:gd name="T20" fmla="*/ 1184 w 2584"/>
              <a:gd name="T21" fmla="*/ 114 h 2584"/>
              <a:gd name="T22" fmla="*/ 1118 w 2584"/>
              <a:gd name="T23" fmla="*/ 32 h 2584"/>
              <a:gd name="T24" fmla="*/ 1014 w 2584"/>
              <a:gd name="T25" fmla="*/ 0 h 2584"/>
              <a:gd name="T26" fmla="*/ 926 w 2584"/>
              <a:gd name="T27" fmla="*/ 22 h 2584"/>
              <a:gd name="T28" fmla="*/ 852 w 2584"/>
              <a:gd name="T29" fmla="*/ 98 h 2584"/>
              <a:gd name="T30" fmla="*/ 830 w 2584"/>
              <a:gd name="T31" fmla="*/ 186 h 2584"/>
              <a:gd name="T32" fmla="*/ 862 w 2584"/>
              <a:gd name="T33" fmla="*/ 292 h 2584"/>
              <a:gd name="T34" fmla="*/ 902 w 2584"/>
              <a:gd name="T35" fmla="*/ 422 h 2584"/>
              <a:gd name="T36" fmla="*/ 878 w 2584"/>
              <a:gd name="T37" fmla="*/ 504 h 2584"/>
              <a:gd name="T38" fmla="*/ 810 w 2584"/>
              <a:gd name="T39" fmla="*/ 562 h 2584"/>
              <a:gd name="T40" fmla="*/ 0 w 2584"/>
              <a:gd name="T41" fmla="*/ 1314 h 2584"/>
              <a:gd name="T42" fmla="*/ 26 w 2584"/>
              <a:gd name="T43" fmla="*/ 1368 h 2584"/>
              <a:gd name="T44" fmla="*/ 70 w 2584"/>
              <a:gd name="T45" fmla="*/ 1370 h 2584"/>
              <a:gd name="T46" fmla="*/ 192 w 2584"/>
              <a:gd name="T47" fmla="*/ 1318 h 2584"/>
              <a:gd name="T48" fmla="*/ 346 w 2584"/>
              <a:gd name="T49" fmla="*/ 1308 h 2584"/>
              <a:gd name="T50" fmla="*/ 490 w 2584"/>
              <a:gd name="T51" fmla="*/ 1386 h 2584"/>
              <a:gd name="T52" fmla="*/ 570 w 2584"/>
              <a:gd name="T53" fmla="*/ 1532 h 2584"/>
              <a:gd name="T54" fmla="*/ 562 w 2584"/>
              <a:gd name="T55" fmla="*/ 1676 h 2584"/>
              <a:gd name="T56" fmla="*/ 470 w 2584"/>
              <a:gd name="T57" fmla="*/ 1812 h 2584"/>
              <a:gd name="T58" fmla="*/ 316 w 2584"/>
              <a:gd name="T59" fmla="*/ 1878 h 2584"/>
              <a:gd name="T60" fmla="*/ 162 w 2584"/>
              <a:gd name="T61" fmla="*/ 1850 h 2584"/>
              <a:gd name="T62" fmla="*/ 60 w 2584"/>
              <a:gd name="T63" fmla="*/ 1808 h 2584"/>
              <a:gd name="T64" fmla="*/ 18 w 2584"/>
              <a:gd name="T65" fmla="*/ 1816 h 2584"/>
              <a:gd name="T66" fmla="*/ 738 w 2584"/>
              <a:gd name="T67" fmla="*/ 2584 h 2584"/>
              <a:gd name="T68" fmla="*/ 792 w 2584"/>
              <a:gd name="T69" fmla="*/ 2558 h 2584"/>
              <a:gd name="T70" fmla="*/ 794 w 2584"/>
              <a:gd name="T71" fmla="*/ 2514 h 2584"/>
              <a:gd name="T72" fmla="*/ 742 w 2584"/>
              <a:gd name="T73" fmla="*/ 2392 h 2584"/>
              <a:gd name="T74" fmla="*/ 732 w 2584"/>
              <a:gd name="T75" fmla="*/ 2238 h 2584"/>
              <a:gd name="T76" fmla="*/ 810 w 2584"/>
              <a:gd name="T77" fmla="*/ 2094 h 2584"/>
              <a:gd name="T78" fmla="*/ 956 w 2584"/>
              <a:gd name="T79" fmla="*/ 2014 h 2584"/>
              <a:gd name="T80" fmla="*/ 1100 w 2584"/>
              <a:gd name="T81" fmla="*/ 2022 h 2584"/>
              <a:gd name="T82" fmla="*/ 1236 w 2584"/>
              <a:gd name="T83" fmla="*/ 2114 h 2584"/>
              <a:gd name="T84" fmla="*/ 1300 w 2584"/>
              <a:gd name="T85" fmla="*/ 2268 h 2584"/>
              <a:gd name="T86" fmla="*/ 1274 w 2584"/>
              <a:gd name="T87" fmla="*/ 2422 h 2584"/>
              <a:gd name="T88" fmla="*/ 1232 w 2584"/>
              <a:gd name="T89" fmla="*/ 2524 h 2584"/>
              <a:gd name="T90" fmla="*/ 1240 w 2584"/>
              <a:gd name="T91" fmla="*/ 2566 h 2584"/>
              <a:gd name="T92" fmla="*/ 2008 w 2584"/>
              <a:gd name="T93" fmla="*/ 1866 h 2584"/>
              <a:gd name="T94" fmla="*/ 2028 w 2584"/>
              <a:gd name="T95" fmla="*/ 1780 h 2584"/>
              <a:gd name="T96" fmla="*/ 2092 w 2584"/>
              <a:gd name="T97" fmla="*/ 1720 h 2584"/>
              <a:gd name="T98" fmla="*/ 2162 w 2584"/>
              <a:gd name="T99" fmla="*/ 1704 h 2584"/>
              <a:gd name="T100" fmla="*/ 2320 w 2584"/>
              <a:gd name="T101" fmla="*/ 1758 h 2584"/>
              <a:gd name="T102" fmla="*/ 2398 w 2584"/>
              <a:gd name="T103" fmla="*/ 1776 h 2584"/>
              <a:gd name="T104" fmla="*/ 2502 w 2584"/>
              <a:gd name="T105" fmla="*/ 1744 h 2584"/>
              <a:gd name="T106" fmla="*/ 2570 w 2584"/>
              <a:gd name="T107" fmla="*/ 1662 h 2584"/>
              <a:gd name="T108" fmla="*/ 2582 w 2584"/>
              <a:gd name="T109" fmla="*/ 1572 h 2584"/>
              <a:gd name="T110" fmla="*/ 2542 w 2584"/>
              <a:gd name="T111" fmla="*/ 1472 h 2584"/>
              <a:gd name="T112" fmla="*/ 2454 w 2584"/>
              <a:gd name="T113" fmla="*/ 1414 h 2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584" h="2584">
                <a:moveTo>
                  <a:pt x="2398" y="1406"/>
                </a:moveTo>
                <a:lnTo>
                  <a:pt x="2398" y="1406"/>
                </a:lnTo>
                <a:lnTo>
                  <a:pt x="2378" y="1406"/>
                </a:lnTo>
                <a:lnTo>
                  <a:pt x="2358" y="1410"/>
                </a:lnTo>
                <a:lnTo>
                  <a:pt x="2340" y="1416"/>
                </a:lnTo>
                <a:lnTo>
                  <a:pt x="2320" y="1424"/>
                </a:lnTo>
                <a:lnTo>
                  <a:pt x="2320" y="1424"/>
                </a:lnTo>
                <a:lnTo>
                  <a:pt x="2292" y="1438"/>
                </a:lnTo>
                <a:lnTo>
                  <a:pt x="2252" y="1456"/>
                </a:lnTo>
                <a:lnTo>
                  <a:pt x="2228" y="1464"/>
                </a:lnTo>
                <a:lnTo>
                  <a:pt x="2206" y="1470"/>
                </a:lnTo>
                <a:lnTo>
                  <a:pt x="2184" y="1476"/>
                </a:lnTo>
                <a:lnTo>
                  <a:pt x="2162" y="1478"/>
                </a:lnTo>
                <a:lnTo>
                  <a:pt x="2162" y="1478"/>
                </a:lnTo>
                <a:lnTo>
                  <a:pt x="2148" y="1476"/>
                </a:lnTo>
                <a:lnTo>
                  <a:pt x="2134" y="1474"/>
                </a:lnTo>
                <a:lnTo>
                  <a:pt x="2120" y="1472"/>
                </a:lnTo>
                <a:lnTo>
                  <a:pt x="2106" y="1468"/>
                </a:lnTo>
                <a:lnTo>
                  <a:pt x="2092" y="1462"/>
                </a:lnTo>
                <a:lnTo>
                  <a:pt x="2080" y="1454"/>
                </a:lnTo>
                <a:lnTo>
                  <a:pt x="2068" y="1446"/>
                </a:lnTo>
                <a:lnTo>
                  <a:pt x="2056" y="1436"/>
                </a:lnTo>
                <a:lnTo>
                  <a:pt x="2046" y="1426"/>
                </a:lnTo>
                <a:lnTo>
                  <a:pt x="2036" y="1414"/>
                </a:lnTo>
                <a:lnTo>
                  <a:pt x="2028" y="1400"/>
                </a:lnTo>
                <a:lnTo>
                  <a:pt x="2022" y="1386"/>
                </a:lnTo>
                <a:lnTo>
                  <a:pt x="2016" y="1370"/>
                </a:lnTo>
                <a:lnTo>
                  <a:pt x="2012" y="1352"/>
                </a:lnTo>
                <a:lnTo>
                  <a:pt x="2010" y="1334"/>
                </a:lnTo>
                <a:lnTo>
                  <a:pt x="2008" y="1316"/>
                </a:lnTo>
                <a:lnTo>
                  <a:pt x="2008" y="576"/>
                </a:lnTo>
                <a:lnTo>
                  <a:pt x="1290" y="576"/>
                </a:lnTo>
                <a:lnTo>
                  <a:pt x="1290" y="576"/>
                </a:lnTo>
                <a:lnTo>
                  <a:pt x="1270" y="576"/>
                </a:lnTo>
                <a:lnTo>
                  <a:pt x="1252" y="572"/>
                </a:lnTo>
                <a:lnTo>
                  <a:pt x="1234" y="568"/>
                </a:lnTo>
                <a:lnTo>
                  <a:pt x="1220" y="562"/>
                </a:lnTo>
                <a:lnTo>
                  <a:pt x="1204" y="556"/>
                </a:lnTo>
                <a:lnTo>
                  <a:pt x="1192" y="548"/>
                </a:lnTo>
                <a:lnTo>
                  <a:pt x="1180" y="538"/>
                </a:lnTo>
                <a:lnTo>
                  <a:pt x="1168" y="528"/>
                </a:lnTo>
                <a:lnTo>
                  <a:pt x="1158" y="516"/>
                </a:lnTo>
                <a:lnTo>
                  <a:pt x="1150" y="504"/>
                </a:lnTo>
                <a:lnTo>
                  <a:pt x="1144" y="492"/>
                </a:lnTo>
                <a:lnTo>
                  <a:pt x="1138" y="478"/>
                </a:lnTo>
                <a:lnTo>
                  <a:pt x="1132" y="464"/>
                </a:lnTo>
                <a:lnTo>
                  <a:pt x="1130" y="450"/>
                </a:lnTo>
                <a:lnTo>
                  <a:pt x="1128" y="436"/>
                </a:lnTo>
                <a:lnTo>
                  <a:pt x="1128" y="422"/>
                </a:lnTo>
                <a:lnTo>
                  <a:pt x="1128" y="422"/>
                </a:lnTo>
                <a:lnTo>
                  <a:pt x="1128" y="402"/>
                </a:lnTo>
                <a:lnTo>
                  <a:pt x="1134" y="378"/>
                </a:lnTo>
                <a:lnTo>
                  <a:pt x="1140" y="356"/>
                </a:lnTo>
                <a:lnTo>
                  <a:pt x="1150" y="332"/>
                </a:lnTo>
                <a:lnTo>
                  <a:pt x="1168" y="292"/>
                </a:lnTo>
                <a:lnTo>
                  <a:pt x="1182" y="264"/>
                </a:lnTo>
                <a:lnTo>
                  <a:pt x="1182" y="264"/>
                </a:lnTo>
                <a:lnTo>
                  <a:pt x="1190" y="246"/>
                </a:lnTo>
                <a:lnTo>
                  <a:pt x="1194" y="226"/>
                </a:lnTo>
                <a:lnTo>
                  <a:pt x="1198" y="206"/>
                </a:lnTo>
                <a:lnTo>
                  <a:pt x="1200" y="186"/>
                </a:lnTo>
                <a:lnTo>
                  <a:pt x="1200" y="186"/>
                </a:lnTo>
                <a:lnTo>
                  <a:pt x="1198" y="166"/>
                </a:lnTo>
                <a:lnTo>
                  <a:pt x="1196" y="148"/>
                </a:lnTo>
                <a:lnTo>
                  <a:pt x="1190" y="130"/>
                </a:lnTo>
                <a:lnTo>
                  <a:pt x="1184" y="114"/>
                </a:lnTo>
                <a:lnTo>
                  <a:pt x="1176" y="98"/>
                </a:lnTo>
                <a:lnTo>
                  <a:pt x="1168" y="82"/>
                </a:lnTo>
                <a:lnTo>
                  <a:pt x="1156" y="68"/>
                </a:lnTo>
                <a:lnTo>
                  <a:pt x="1144" y="54"/>
                </a:lnTo>
                <a:lnTo>
                  <a:pt x="1132" y="42"/>
                </a:lnTo>
                <a:lnTo>
                  <a:pt x="1118" y="32"/>
                </a:lnTo>
                <a:lnTo>
                  <a:pt x="1102" y="22"/>
                </a:lnTo>
                <a:lnTo>
                  <a:pt x="1086" y="16"/>
                </a:lnTo>
                <a:lnTo>
                  <a:pt x="1070" y="8"/>
                </a:lnTo>
                <a:lnTo>
                  <a:pt x="1052" y="4"/>
                </a:lnTo>
                <a:lnTo>
                  <a:pt x="1032" y="2"/>
                </a:lnTo>
                <a:lnTo>
                  <a:pt x="1014" y="0"/>
                </a:lnTo>
                <a:lnTo>
                  <a:pt x="1014" y="0"/>
                </a:lnTo>
                <a:lnTo>
                  <a:pt x="996" y="2"/>
                </a:lnTo>
                <a:lnTo>
                  <a:pt x="976" y="4"/>
                </a:lnTo>
                <a:lnTo>
                  <a:pt x="960" y="8"/>
                </a:lnTo>
                <a:lnTo>
                  <a:pt x="942" y="16"/>
                </a:lnTo>
                <a:lnTo>
                  <a:pt x="926" y="22"/>
                </a:lnTo>
                <a:lnTo>
                  <a:pt x="910" y="32"/>
                </a:lnTo>
                <a:lnTo>
                  <a:pt x="896" y="42"/>
                </a:lnTo>
                <a:lnTo>
                  <a:pt x="884" y="54"/>
                </a:lnTo>
                <a:lnTo>
                  <a:pt x="872" y="68"/>
                </a:lnTo>
                <a:lnTo>
                  <a:pt x="860" y="82"/>
                </a:lnTo>
                <a:lnTo>
                  <a:pt x="852" y="98"/>
                </a:lnTo>
                <a:lnTo>
                  <a:pt x="844" y="114"/>
                </a:lnTo>
                <a:lnTo>
                  <a:pt x="838" y="130"/>
                </a:lnTo>
                <a:lnTo>
                  <a:pt x="832" y="148"/>
                </a:lnTo>
                <a:lnTo>
                  <a:pt x="830" y="166"/>
                </a:lnTo>
                <a:lnTo>
                  <a:pt x="830" y="186"/>
                </a:lnTo>
                <a:lnTo>
                  <a:pt x="830" y="186"/>
                </a:lnTo>
                <a:lnTo>
                  <a:pt x="830" y="206"/>
                </a:lnTo>
                <a:lnTo>
                  <a:pt x="834" y="226"/>
                </a:lnTo>
                <a:lnTo>
                  <a:pt x="840" y="246"/>
                </a:lnTo>
                <a:lnTo>
                  <a:pt x="846" y="264"/>
                </a:lnTo>
                <a:lnTo>
                  <a:pt x="846" y="264"/>
                </a:lnTo>
                <a:lnTo>
                  <a:pt x="862" y="292"/>
                </a:lnTo>
                <a:lnTo>
                  <a:pt x="880" y="332"/>
                </a:lnTo>
                <a:lnTo>
                  <a:pt x="888" y="356"/>
                </a:lnTo>
                <a:lnTo>
                  <a:pt x="894" y="378"/>
                </a:lnTo>
                <a:lnTo>
                  <a:pt x="900" y="402"/>
                </a:lnTo>
                <a:lnTo>
                  <a:pt x="902" y="422"/>
                </a:lnTo>
                <a:lnTo>
                  <a:pt x="902" y="422"/>
                </a:lnTo>
                <a:lnTo>
                  <a:pt x="900" y="436"/>
                </a:lnTo>
                <a:lnTo>
                  <a:pt x="898" y="450"/>
                </a:lnTo>
                <a:lnTo>
                  <a:pt x="896" y="464"/>
                </a:lnTo>
                <a:lnTo>
                  <a:pt x="890" y="478"/>
                </a:lnTo>
                <a:lnTo>
                  <a:pt x="884" y="492"/>
                </a:lnTo>
                <a:lnTo>
                  <a:pt x="878" y="504"/>
                </a:lnTo>
                <a:lnTo>
                  <a:pt x="870" y="516"/>
                </a:lnTo>
                <a:lnTo>
                  <a:pt x="860" y="528"/>
                </a:lnTo>
                <a:lnTo>
                  <a:pt x="850" y="538"/>
                </a:lnTo>
                <a:lnTo>
                  <a:pt x="836" y="548"/>
                </a:lnTo>
                <a:lnTo>
                  <a:pt x="824" y="556"/>
                </a:lnTo>
                <a:lnTo>
                  <a:pt x="810" y="562"/>
                </a:lnTo>
                <a:lnTo>
                  <a:pt x="794" y="568"/>
                </a:lnTo>
                <a:lnTo>
                  <a:pt x="776" y="572"/>
                </a:lnTo>
                <a:lnTo>
                  <a:pt x="758" y="576"/>
                </a:lnTo>
                <a:lnTo>
                  <a:pt x="738" y="576"/>
                </a:lnTo>
                <a:lnTo>
                  <a:pt x="0" y="576"/>
                </a:lnTo>
                <a:lnTo>
                  <a:pt x="0" y="1314"/>
                </a:lnTo>
                <a:lnTo>
                  <a:pt x="0" y="1314"/>
                </a:lnTo>
                <a:lnTo>
                  <a:pt x="2" y="1332"/>
                </a:lnTo>
                <a:lnTo>
                  <a:pt x="6" y="1346"/>
                </a:lnTo>
                <a:lnTo>
                  <a:pt x="10" y="1356"/>
                </a:lnTo>
                <a:lnTo>
                  <a:pt x="18" y="1364"/>
                </a:lnTo>
                <a:lnTo>
                  <a:pt x="26" y="1368"/>
                </a:lnTo>
                <a:lnTo>
                  <a:pt x="34" y="1372"/>
                </a:lnTo>
                <a:lnTo>
                  <a:pt x="42" y="1374"/>
                </a:lnTo>
                <a:lnTo>
                  <a:pt x="50" y="1374"/>
                </a:lnTo>
                <a:lnTo>
                  <a:pt x="50" y="1374"/>
                </a:lnTo>
                <a:lnTo>
                  <a:pt x="60" y="1374"/>
                </a:lnTo>
                <a:lnTo>
                  <a:pt x="70" y="1370"/>
                </a:lnTo>
                <a:lnTo>
                  <a:pt x="98" y="1360"/>
                </a:lnTo>
                <a:lnTo>
                  <a:pt x="130" y="1346"/>
                </a:lnTo>
                <a:lnTo>
                  <a:pt x="160" y="1332"/>
                </a:lnTo>
                <a:lnTo>
                  <a:pt x="162" y="1330"/>
                </a:lnTo>
                <a:lnTo>
                  <a:pt x="162" y="1330"/>
                </a:lnTo>
                <a:lnTo>
                  <a:pt x="192" y="1318"/>
                </a:lnTo>
                <a:lnTo>
                  <a:pt x="224" y="1310"/>
                </a:lnTo>
                <a:lnTo>
                  <a:pt x="256" y="1304"/>
                </a:lnTo>
                <a:lnTo>
                  <a:pt x="288" y="1302"/>
                </a:lnTo>
                <a:lnTo>
                  <a:pt x="288" y="1302"/>
                </a:lnTo>
                <a:lnTo>
                  <a:pt x="316" y="1304"/>
                </a:lnTo>
                <a:lnTo>
                  <a:pt x="346" y="1308"/>
                </a:lnTo>
                <a:lnTo>
                  <a:pt x="372" y="1314"/>
                </a:lnTo>
                <a:lnTo>
                  <a:pt x="400" y="1324"/>
                </a:lnTo>
                <a:lnTo>
                  <a:pt x="424" y="1336"/>
                </a:lnTo>
                <a:lnTo>
                  <a:pt x="448" y="1352"/>
                </a:lnTo>
                <a:lnTo>
                  <a:pt x="470" y="1368"/>
                </a:lnTo>
                <a:lnTo>
                  <a:pt x="490" y="1386"/>
                </a:lnTo>
                <a:lnTo>
                  <a:pt x="510" y="1406"/>
                </a:lnTo>
                <a:lnTo>
                  <a:pt x="526" y="1430"/>
                </a:lnTo>
                <a:lnTo>
                  <a:pt x="540" y="1452"/>
                </a:lnTo>
                <a:lnTo>
                  <a:pt x="552" y="1478"/>
                </a:lnTo>
                <a:lnTo>
                  <a:pt x="562" y="1504"/>
                </a:lnTo>
                <a:lnTo>
                  <a:pt x="570" y="1532"/>
                </a:lnTo>
                <a:lnTo>
                  <a:pt x="574" y="1560"/>
                </a:lnTo>
                <a:lnTo>
                  <a:pt x="576" y="1590"/>
                </a:lnTo>
                <a:lnTo>
                  <a:pt x="576" y="1590"/>
                </a:lnTo>
                <a:lnTo>
                  <a:pt x="574" y="1620"/>
                </a:lnTo>
                <a:lnTo>
                  <a:pt x="570" y="1648"/>
                </a:lnTo>
                <a:lnTo>
                  <a:pt x="562" y="1676"/>
                </a:lnTo>
                <a:lnTo>
                  <a:pt x="552" y="1702"/>
                </a:lnTo>
                <a:lnTo>
                  <a:pt x="540" y="1728"/>
                </a:lnTo>
                <a:lnTo>
                  <a:pt x="526" y="1752"/>
                </a:lnTo>
                <a:lnTo>
                  <a:pt x="510" y="1774"/>
                </a:lnTo>
                <a:lnTo>
                  <a:pt x="490" y="1794"/>
                </a:lnTo>
                <a:lnTo>
                  <a:pt x="470" y="1812"/>
                </a:lnTo>
                <a:lnTo>
                  <a:pt x="448" y="1830"/>
                </a:lnTo>
                <a:lnTo>
                  <a:pt x="424" y="1844"/>
                </a:lnTo>
                <a:lnTo>
                  <a:pt x="400" y="1856"/>
                </a:lnTo>
                <a:lnTo>
                  <a:pt x="372" y="1866"/>
                </a:lnTo>
                <a:lnTo>
                  <a:pt x="346" y="1872"/>
                </a:lnTo>
                <a:lnTo>
                  <a:pt x="316" y="1878"/>
                </a:lnTo>
                <a:lnTo>
                  <a:pt x="288" y="1878"/>
                </a:lnTo>
                <a:lnTo>
                  <a:pt x="288" y="1878"/>
                </a:lnTo>
                <a:lnTo>
                  <a:pt x="256" y="1876"/>
                </a:lnTo>
                <a:lnTo>
                  <a:pt x="224" y="1872"/>
                </a:lnTo>
                <a:lnTo>
                  <a:pt x="192" y="1862"/>
                </a:lnTo>
                <a:lnTo>
                  <a:pt x="162" y="1850"/>
                </a:lnTo>
                <a:lnTo>
                  <a:pt x="160" y="1848"/>
                </a:lnTo>
                <a:lnTo>
                  <a:pt x="160" y="1848"/>
                </a:lnTo>
                <a:lnTo>
                  <a:pt x="130" y="1834"/>
                </a:lnTo>
                <a:lnTo>
                  <a:pt x="98" y="1820"/>
                </a:lnTo>
                <a:lnTo>
                  <a:pt x="70" y="1810"/>
                </a:lnTo>
                <a:lnTo>
                  <a:pt x="60" y="1808"/>
                </a:lnTo>
                <a:lnTo>
                  <a:pt x="50" y="1806"/>
                </a:lnTo>
                <a:lnTo>
                  <a:pt x="50" y="1806"/>
                </a:lnTo>
                <a:lnTo>
                  <a:pt x="42" y="1806"/>
                </a:lnTo>
                <a:lnTo>
                  <a:pt x="34" y="1808"/>
                </a:lnTo>
                <a:lnTo>
                  <a:pt x="26" y="1812"/>
                </a:lnTo>
                <a:lnTo>
                  <a:pt x="18" y="1816"/>
                </a:lnTo>
                <a:lnTo>
                  <a:pt x="10" y="1824"/>
                </a:lnTo>
                <a:lnTo>
                  <a:pt x="6" y="1834"/>
                </a:lnTo>
                <a:lnTo>
                  <a:pt x="2" y="1848"/>
                </a:lnTo>
                <a:lnTo>
                  <a:pt x="0" y="1866"/>
                </a:lnTo>
                <a:lnTo>
                  <a:pt x="0" y="2584"/>
                </a:lnTo>
                <a:lnTo>
                  <a:pt x="738" y="2584"/>
                </a:lnTo>
                <a:lnTo>
                  <a:pt x="738" y="2584"/>
                </a:lnTo>
                <a:lnTo>
                  <a:pt x="756" y="2582"/>
                </a:lnTo>
                <a:lnTo>
                  <a:pt x="770" y="2578"/>
                </a:lnTo>
                <a:lnTo>
                  <a:pt x="780" y="2574"/>
                </a:lnTo>
                <a:lnTo>
                  <a:pt x="788" y="2566"/>
                </a:lnTo>
                <a:lnTo>
                  <a:pt x="792" y="2558"/>
                </a:lnTo>
                <a:lnTo>
                  <a:pt x="796" y="2550"/>
                </a:lnTo>
                <a:lnTo>
                  <a:pt x="798" y="2542"/>
                </a:lnTo>
                <a:lnTo>
                  <a:pt x="798" y="2534"/>
                </a:lnTo>
                <a:lnTo>
                  <a:pt x="798" y="2534"/>
                </a:lnTo>
                <a:lnTo>
                  <a:pt x="796" y="2524"/>
                </a:lnTo>
                <a:lnTo>
                  <a:pt x="794" y="2514"/>
                </a:lnTo>
                <a:lnTo>
                  <a:pt x="784" y="2486"/>
                </a:lnTo>
                <a:lnTo>
                  <a:pt x="770" y="2454"/>
                </a:lnTo>
                <a:lnTo>
                  <a:pt x="756" y="2424"/>
                </a:lnTo>
                <a:lnTo>
                  <a:pt x="754" y="2422"/>
                </a:lnTo>
                <a:lnTo>
                  <a:pt x="754" y="2422"/>
                </a:lnTo>
                <a:lnTo>
                  <a:pt x="742" y="2392"/>
                </a:lnTo>
                <a:lnTo>
                  <a:pt x="732" y="2360"/>
                </a:lnTo>
                <a:lnTo>
                  <a:pt x="728" y="2328"/>
                </a:lnTo>
                <a:lnTo>
                  <a:pt x="726" y="2296"/>
                </a:lnTo>
                <a:lnTo>
                  <a:pt x="726" y="2296"/>
                </a:lnTo>
                <a:lnTo>
                  <a:pt x="728" y="2268"/>
                </a:lnTo>
                <a:lnTo>
                  <a:pt x="732" y="2238"/>
                </a:lnTo>
                <a:lnTo>
                  <a:pt x="738" y="2212"/>
                </a:lnTo>
                <a:lnTo>
                  <a:pt x="748" y="2184"/>
                </a:lnTo>
                <a:lnTo>
                  <a:pt x="760" y="2160"/>
                </a:lnTo>
                <a:lnTo>
                  <a:pt x="776" y="2136"/>
                </a:lnTo>
                <a:lnTo>
                  <a:pt x="792" y="2114"/>
                </a:lnTo>
                <a:lnTo>
                  <a:pt x="810" y="2094"/>
                </a:lnTo>
                <a:lnTo>
                  <a:pt x="830" y="2074"/>
                </a:lnTo>
                <a:lnTo>
                  <a:pt x="854" y="2058"/>
                </a:lnTo>
                <a:lnTo>
                  <a:pt x="876" y="2044"/>
                </a:lnTo>
                <a:lnTo>
                  <a:pt x="902" y="2032"/>
                </a:lnTo>
                <a:lnTo>
                  <a:pt x="928" y="2022"/>
                </a:lnTo>
                <a:lnTo>
                  <a:pt x="956" y="2014"/>
                </a:lnTo>
                <a:lnTo>
                  <a:pt x="984" y="2010"/>
                </a:lnTo>
                <a:lnTo>
                  <a:pt x="1014" y="2008"/>
                </a:lnTo>
                <a:lnTo>
                  <a:pt x="1014" y="2008"/>
                </a:lnTo>
                <a:lnTo>
                  <a:pt x="1044" y="2010"/>
                </a:lnTo>
                <a:lnTo>
                  <a:pt x="1072" y="2014"/>
                </a:lnTo>
                <a:lnTo>
                  <a:pt x="1100" y="2022"/>
                </a:lnTo>
                <a:lnTo>
                  <a:pt x="1126" y="2032"/>
                </a:lnTo>
                <a:lnTo>
                  <a:pt x="1152" y="2044"/>
                </a:lnTo>
                <a:lnTo>
                  <a:pt x="1176" y="2058"/>
                </a:lnTo>
                <a:lnTo>
                  <a:pt x="1198" y="2074"/>
                </a:lnTo>
                <a:lnTo>
                  <a:pt x="1218" y="2094"/>
                </a:lnTo>
                <a:lnTo>
                  <a:pt x="1236" y="2114"/>
                </a:lnTo>
                <a:lnTo>
                  <a:pt x="1254" y="2136"/>
                </a:lnTo>
                <a:lnTo>
                  <a:pt x="1268" y="2160"/>
                </a:lnTo>
                <a:lnTo>
                  <a:pt x="1280" y="2184"/>
                </a:lnTo>
                <a:lnTo>
                  <a:pt x="1290" y="2212"/>
                </a:lnTo>
                <a:lnTo>
                  <a:pt x="1296" y="2238"/>
                </a:lnTo>
                <a:lnTo>
                  <a:pt x="1300" y="2268"/>
                </a:lnTo>
                <a:lnTo>
                  <a:pt x="1302" y="2296"/>
                </a:lnTo>
                <a:lnTo>
                  <a:pt x="1302" y="2296"/>
                </a:lnTo>
                <a:lnTo>
                  <a:pt x="1300" y="2328"/>
                </a:lnTo>
                <a:lnTo>
                  <a:pt x="1296" y="2360"/>
                </a:lnTo>
                <a:lnTo>
                  <a:pt x="1286" y="2392"/>
                </a:lnTo>
                <a:lnTo>
                  <a:pt x="1274" y="2422"/>
                </a:lnTo>
                <a:lnTo>
                  <a:pt x="1272" y="2424"/>
                </a:lnTo>
                <a:lnTo>
                  <a:pt x="1272" y="2424"/>
                </a:lnTo>
                <a:lnTo>
                  <a:pt x="1258" y="2454"/>
                </a:lnTo>
                <a:lnTo>
                  <a:pt x="1244" y="2486"/>
                </a:lnTo>
                <a:lnTo>
                  <a:pt x="1234" y="2514"/>
                </a:lnTo>
                <a:lnTo>
                  <a:pt x="1232" y="2524"/>
                </a:lnTo>
                <a:lnTo>
                  <a:pt x="1230" y="2534"/>
                </a:lnTo>
                <a:lnTo>
                  <a:pt x="1230" y="2534"/>
                </a:lnTo>
                <a:lnTo>
                  <a:pt x="1230" y="2542"/>
                </a:lnTo>
                <a:lnTo>
                  <a:pt x="1232" y="2550"/>
                </a:lnTo>
                <a:lnTo>
                  <a:pt x="1236" y="2558"/>
                </a:lnTo>
                <a:lnTo>
                  <a:pt x="1240" y="2566"/>
                </a:lnTo>
                <a:lnTo>
                  <a:pt x="1248" y="2574"/>
                </a:lnTo>
                <a:lnTo>
                  <a:pt x="1258" y="2578"/>
                </a:lnTo>
                <a:lnTo>
                  <a:pt x="1272" y="2582"/>
                </a:lnTo>
                <a:lnTo>
                  <a:pt x="1290" y="2584"/>
                </a:lnTo>
                <a:lnTo>
                  <a:pt x="2008" y="2584"/>
                </a:lnTo>
                <a:lnTo>
                  <a:pt x="2008" y="1866"/>
                </a:lnTo>
                <a:lnTo>
                  <a:pt x="2008" y="1866"/>
                </a:lnTo>
                <a:lnTo>
                  <a:pt x="2010" y="1846"/>
                </a:lnTo>
                <a:lnTo>
                  <a:pt x="2012" y="1828"/>
                </a:lnTo>
                <a:lnTo>
                  <a:pt x="2016" y="1812"/>
                </a:lnTo>
                <a:lnTo>
                  <a:pt x="2022" y="1796"/>
                </a:lnTo>
                <a:lnTo>
                  <a:pt x="2028" y="1780"/>
                </a:lnTo>
                <a:lnTo>
                  <a:pt x="2036" y="1768"/>
                </a:lnTo>
                <a:lnTo>
                  <a:pt x="2046" y="1756"/>
                </a:lnTo>
                <a:lnTo>
                  <a:pt x="2056" y="1744"/>
                </a:lnTo>
                <a:lnTo>
                  <a:pt x="2068" y="1736"/>
                </a:lnTo>
                <a:lnTo>
                  <a:pt x="2080" y="1726"/>
                </a:lnTo>
                <a:lnTo>
                  <a:pt x="2092" y="1720"/>
                </a:lnTo>
                <a:lnTo>
                  <a:pt x="2106" y="1714"/>
                </a:lnTo>
                <a:lnTo>
                  <a:pt x="2120" y="1710"/>
                </a:lnTo>
                <a:lnTo>
                  <a:pt x="2134" y="1706"/>
                </a:lnTo>
                <a:lnTo>
                  <a:pt x="2148" y="1704"/>
                </a:lnTo>
                <a:lnTo>
                  <a:pt x="2162" y="1704"/>
                </a:lnTo>
                <a:lnTo>
                  <a:pt x="2162" y="1704"/>
                </a:lnTo>
                <a:lnTo>
                  <a:pt x="2184" y="1706"/>
                </a:lnTo>
                <a:lnTo>
                  <a:pt x="2206" y="1710"/>
                </a:lnTo>
                <a:lnTo>
                  <a:pt x="2228" y="1718"/>
                </a:lnTo>
                <a:lnTo>
                  <a:pt x="2252" y="1726"/>
                </a:lnTo>
                <a:lnTo>
                  <a:pt x="2292" y="1744"/>
                </a:lnTo>
                <a:lnTo>
                  <a:pt x="2320" y="1758"/>
                </a:lnTo>
                <a:lnTo>
                  <a:pt x="2320" y="1758"/>
                </a:lnTo>
                <a:lnTo>
                  <a:pt x="2340" y="1766"/>
                </a:lnTo>
                <a:lnTo>
                  <a:pt x="2358" y="1772"/>
                </a:lnTo>
                <a:lnTo>
                  <a:pt x="2378" y="1774"/>
                </a:lnTo>
                <a:lnTo>
                  <a:pt x="2398" y="1776"/>
                </a:lnTo>
                <a:lnTo>
                  <a:pt x="2398" y="1776"/>
                </a:lnTo>
                <a:lnTo>
                  <a:pt x="2418" y="1774"/>
                </a:lnTo>
                <a:lnTo>
                  <a:pt x="2436" y="1772"/>
                </a:lnTo>
                <a:lnTo>
                  <a:pt x="2454" y="1768"/>
                </a:lnTo>
                <a:lnTo>
                  <a:pt x="2470" y="1760"/>
                </a:lnTo>
                <a:lnTo>
                  <a:pt x="2486" y="1754"/>
                </a:lnTo>
                <a:lnTo>
                  <a:pt x="2502" y="1744"/>
                </a:lnTo>
                <a:lnTo>
                  <a:pt x="2516" y="1734"/>
                </a:lnTo>
                <a:lnTo>
                  <a:pt x="2530" y="1722"/>
                </a:lnTo>
                <a:lnTo>
                  <a:pt x="2542" y="1708"/>
                </a:lnTo>
                <a:lnTo>
                  <a:pt x="2552" y="1694"/>
                </a:lnTo>
                <a:lnTo>
                  <a:pt x="2562" y="1678"/>
                </a:lnTo>
                <a:lnTo>
                  <a:pt x="2570" y="1662"/>
                </a:lnTo>
                <a:lnTo>
                  <a:pt x="2576" y="1646"/>
                </a:lnTo>
                <a:lnTo>
                  <a:pt x="2580" y="1628"/>
                </a:lnTo>
                <a:lnTo>
                  <a:pt x="2582" y="1610"/>
                </a:lnTo>
                <a:lnTo>
                  <a:pt x="2584" y="1590"/>
                </a:lnTo>
                <a:lnTo>
                  <a:pt x="2584" y="1590"/>
                </a:lnTo>
                <a:lnTo>
                  <a:pt x="2582" y="1572"/>
                </a:lnTo>
                <a:lnTo>
                  <a:pt x="2580" y="1554"/>
                </a:lnTo>
                <a:lnTo>
                  <a:pt x="2576" y="1536"/>
                </a:lnTo>
                <a:lnTo>
                  <a:pt x="2570" y="1518"/>
                </a:lnTo>
                <a:lnTo>
                  <a:pt x="2562" y="1502"/>
                </a:lnTo>
                <a:lnTo>
                  <a:pt x="2552" y="1488"/>
                </a:lnTo>
                <a:lnTo>
                  <a:pt x="2542" y="1472"/>
                </a:lnTo>
                <a:lnTo>
                  <a:pt x="2530" y="1460"/>
                </a:lnTo>
                <a:lnTo>
                  <a:pt x="2516" y="1448"/>
                </a:lnTo>
                <a:lnTo>
                  <a:pt x="2502" y="1438"/>
                </a:lnTo>
                <a:lnTo>
                  <a:pt x="2486" y="1428"/>
                </a:lnTo>
                <a:lnTo>
                  <a:pt x="2470" y="1420"/>
                </a:lnTo>
                <a:lnTo>
                  <a:pt x="2454" y="1414"/>
                </a:lnTo>
                <a:lnTo>
                  <a:pt x="2436" y="1410"/>
                </a:lnTo>
                <a:lnTo>
                  <a:pt x="2418" y="1406"/>
                </a:lnTo>
                <a:lnTo>
                  <a:pt x="2398" y="1406"/>
                </a:lnTo>
                <a:lnTo>
                  <a:pt x="2398" y="1406"/>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1" name="Freeform 6"/>
          <p:cNvSpPr/>
          <p:nvPr/>
        </p:nvSpPr>
        <p:spPr bwMode="auto">
          <a:xfrm rot="8100000">
            <a:off x="5244132" y="2089274"/>
            <a:ext cx="1698332" cy="1698553"/>
          </a:xfrm>
          <a:custGeom>
            <a:avLst/>
            <a:gdLst>
              <a:gd name="T0" fmla="*/ 2320 w 2584"/>
              <a:gd name="T1" fmla="*/ 1424 h 2584"/>
              <a:gd name="T2" fmla="*/ 2184 w 2584"/>
              <a:gd name="T3" fmla="*/ 1476 h 2584"/>
              <a:gd name="T4" fmla="*/ 2106 w 2584"/>
              <a:gd name="T5" fmla="*/ 1468 h 2584"/>
              <a:gd name="T6" fmla="*/ 2036 w 2584"/>
              <a:gd name="T7" fmla="*/ 1414 h 2584"/>
              <a:gd name="T8" fmla="*/ 2008 w 2584"/>
              <a:gd name="T9" fmla="*/ 1316 h 2584"/>
              <a:gd name="T10" fmla="*/ 1234 w 2584"/>
              <a:gd name="T11" fmla="*/ 568 h 2584"/>
              <a:gd name="T12" fmla="*/ 1158 w 2584"/>
              <a:gd name="T13" fmla="*/ 516 h 2584"/>
              <a:gd name="T14" fmla="*/ 1128 w 2584"/>
              <a:gd name="T15" fmla="*/ 436 h 2584"/>
              <a:gd name="T16" fmla="*/ 1150 w 2584"/>
              <a:gd name="T17" fmla="*/ 332 h 2584"/>
              <a:gd name="T18" fmla="*/ 1198 w 2584"/>
              <a:gd name="T19" fmla="*/ 206 h 2584"/>
              <a:gd name="T20" fmla="*/ 1184 w 2584"/>
              <a:gd name="T21" fmla="*/ 114 h 2584"/>
              <a:gd name="T22" fmla="*/ 1118 w 2584"/>
              <a:gd name="T23" fmla="*/ 32 h 2584"/>
              <a:gd name="T24" fmla="*/ 1014 w 2584"/>
              <a:gd name="T25" fmla="*/ 0 h 2584"/>
              <a:gd name="T26" fmla="*/ 926 w 2584"/>
              <a:gd name="T27" fmla="*/ 22 h 2584"/>
              <a:gd name="T28" fmla="*/ 852 w 2584"/>
              <a:gd name="T29" fmla="*/ 98 h 2584"/>
              <a:gd name="T30" fmla="*/ 830 w 2584"/>
              <a:gd name="T31" fmla="*/ 186 h 2584"/>
              <a:gd name="T32" fmla="*/ 862 w 2584"/>
              <a:gd name="T33" fmla="*/ 292 h 2584"/>
              <a:gd name="T34" fmla="*/ 902 w 2584"/>
              <a:gd name="T35" fmla="*/ 422 h 2584"/>
              <a:gd name="T36" fmla="*/ 878 w 2584"/>
              <a:gd name="T37" fmla="*/ 504 h 2584"/>
              <a:gd name="T38" fmla="*/ 810 w 2584"/>
              <a:gd name="T39" fmla="*/ 562 h 2584"/>
              <a:gd name="T40" fmla="*/ 0 w 2584"/>
              <a:gd name="T41" fmla="*/ 1314 h 2584"/>
              <a:gd name="T42" fmla="*/ 26 w 2584"/>
              <a:gd name="T43" fmla="*/ 1368 h 2584"/>
              <a:gd name="T44" fmla="*/ 70 w 2584"/>
              <a:gd name="T45" fmla="*/ 1370 h 2584"/>
              <a:gd name="T46" fmla="*/ 192 w 2584"/>
              <a:gd name="T47" fmla="*/ 1318 h 2584"/>
              <a:gd name="T48" fmla="*/ 346 w 2584"/>
              <a:gd name="T49" fmla="*/ 1308 h 2584"/>
              <a:gd name="T50" fmla="*/ 490 w 2584"/>
              <a:gd name="T51" fmla="*/ 1386 h 2584"/>
              <a:gd name="T52" fmla="*/ 570 w 2584"/>
              <a:gd name="T53" fmla="*/ 1532 h 2584"/>
              <a:gd name="T54" fmla="*/ 562 w 2584"/>
              <a:gd name="T55" fmla="*/ 1676 h 2584"/>
              <a:gd name="T56" fmla="*/ 470 w 2584"/>
              <a:gd name="T57" fmla="*/ 1812 h 2584"/>
              <a:gd name="T58" fmla="*/ 316 w 2584"/>
              <a:gd name="T59" fmla="*/ 1878 h 2584"/>
              <a:gd name="T60" fmla="*/ 162 w 2584"/>
              <a:gd name="T61" fmla="*/ 1850 h 2584"/>
              <a:gd name="T62" fmla="*/ 60 w 2584"/>
              <a:gd name="T63" fmla="*/ 1808 h 2584"/>
              <a:gd name="T64" fmla="*/ 18 w 2584"/>
              <a:gd name="T65" fmla="*/ 1816 h 2584"/>
              <a:gd name="T66" fmla="*/ 738 w 2584"/>
              <a:gd name="T67" fmla="*/ 2584 h 2584"/>
              <a:gd name="T68" fmla="*/ 792 w 2584"/>
              <a:gd name="T69" fmla="*/ 2558 h 2584"/>
              <a:gd name="T70" fmla="*/ 794 w 2584"/>
              <a:gd name="T71" fmla="*/ 2514 h 2584"/>
              <a:gd name="T72" fmla="*/ 742 w 2584"/>
              <a:gd name="T73" fmla="*/ 2392 h 2584"/>
              <a:gd name="T74" fmla="*/ 732 w 2584"/>
              <a:gd name="T75" fmla="*/ 2238 h 2584"/>
              <a:gd name="T76" fmla="*/ 810 w 2584"/>
              <a:gd name="T77" fmla="*/ 2094 h 2584"/>
              <a:gd name="T78" fmla="*/ 956 w 2584"/>
              <a:gd name="T79" fmla="*/ 2014 h 2584"/>
              <a:gd name="T80" fmla="*/ 1100 w 2584"/>
              <a:gd name="T81" fmla="*/ 2022 h 2584"/>
              <a:gd name="T82" fmla="*/ 1236 w 2584"/>
              <a:gd name="T83" fmla="*/ 2114 h 2584"/>
              <a:gd name="T84" fmla="*/ 1300 w 2584"/>
              <a:gd name="T85" fmla="*/ 2268 h 2584"/>
              <a:gd name="T86" fmla="*/ 1274 w 2584"/>
              <a:gd name="T87" fmla="*/ 2422 h 2584"/>
              <a:gd name="T88" fmla="*/ 1232 w 2584"/>
              <a:gd name="T89" fmla="*/ 2524 h 2584"/>
              <a:gd name="T90" fmla="*/ 1240 w 2584"/>
              <a:gd name="T91" fmla="*/ 2566 h 2584"/>
              <a:gd name="T92" fmla="*/ 2008 w 2584"/>
              <a:gd name="T93" fmla="*/ 1866 h 2584"/>
              <a:gd name="T94" fmla="*/ 2028 w 2584"/>
              <a:gd name="T95" fmla="*/ 1780 h 2584"/>
              <a:gd name="T96" fmla="*/ 2092 w 2584"/>
              <a:gd name="T97" fmla="*/ 1720 h 2584"/>
              <a:gd name="T98" fmla="*/ 2162 w 2584"/>
              <a:gd name="T99" fmla="*/ 1704 h 2584"/>
              <a:gd name="T100" fmla="*/ 2320 w 2584"/>
              <a:gd name="T101" fmla="*/ 1758 h 2584"/>
              <a:gd name="T102" fmla="*/ 2398 w 2584"/>
              <a:gd name="T103" fmla="*/ 1776 h 2584"/>
              <a:gd name="T104" fmla="*/ 2502 w 2584"/>
              <a:gd name="T105" fmla="*/ 1744 h 2584"/>
              <a:gd name="T106" fmla="*/ 2570 w 2584"/>
              <a:gd name="T107" fmla="*/ 1662 h 2584"/>
              <a:gd name="T108" fmla="*/ 2582 w 2584"/>
              <a:gd name="T109" fmla="*/ 1572 h 2584"/>
              <a:gd name="T110" fmla="*/ 2542 w 2584"/>
              <a:gd name="T111" fmla="*/ 1472 h 2584"/>
              <a:gd name="T112" fmla="*/ 2454 w 2584"/>
              <a:gd name="T113" fmla="*/ 1414 h 2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584" h="2584">
                <a:moveTo>
                  <a:pt x="2398" y="1406"/>
                </a:moveTo>
                <a:lnTo>
                  <a:pt x="2398" y="1406"/>
                </a:lnTo>
                <a:lnTo>
                  <a:pt x="2378" y="1406"/>
                </a:lnTo>
                <a:lnTo>
                  <a:pt x="2358" y="1410"/>
                </a:lnTo>
                <a:lnTo>
                  <a:pt x="2340" y="1416"/>
                </a:lnTo>
                <a:lnTo>
                  <a:pt x="2320" y="1424"/>
                </a:lnTo>
                <a:lnTo>
                  <a:pt x="2320" y="1424"/>
                </a:lnTo>
                <a:lnTo>
                  <a:pt x="2292" y="1438"/>
                </a:lnTo>
                <a:lnTo>
                  <a:pt x="2252" y="1456"/>
                </a:lnTo>
                <a:lnTo>
                  <a:pt x="2228" y="1464"/>
                </a:lnTo>
                <a:lnTo>
                  <a:pt x="2206" y="1470"/>
                </a:lnTo>
                <a:lnTo>
                  <a:pt x="2184" y="1476"/>
                </a:lnTo>
                <a:lnTo>
                  <a:pt x="2162" y="1478"/>
                </a:lnTo>
                <a:lnTo>
                  <a:pt x="2162" y="1478"/>
                </a:lnTo>
                <a:lnTo>
                  <a:pt x="2148" y="1476"/>
                </a:lnTo>
                <a:lnTo>
                  <a:pt x="2134" y="1474"/>
                </a:lnTo>
                <a:lnTo>
                  <a:pt x="2120" y="1472"/>
                </a:lnTo>
                <a:lnTo>
                  <a:pt x="2106" y="1468"/>
                </a:lnTo>
                <a:lnTo>
                  <a:pt x="2092" y="1462"/>
                </a:lnTo>
                <a:lnTo>
                  <a:pt x="2080" y="1454"/>
                </a:lnTo>
                <a:lnTo>
                  <a:pt x="2068" y="1446"/>
                </a:lnTo>
                <a:lnTo>
                  <a:pt x="2056" y="1436"/>
                </a:lnTo>
                <a:lnTo>
                  <a:pt x="2046" y="1426"/>
                </a:lnTo>
                <a:lnTo>
                  <a:pt x="2036" y="1414"/>
                </a:lnTo>
                <a:lnTo>
                  <a:pt x="2028" y="1400"/>
                </a:lnTo>
                <a:lnTo>
                  <a:pt x="2022" y="1386"/>
                </a:lnTo>
                <a:lnTo>
                  <a:pt x="2016" y="1370"/>
                </a:lnTo>
                <a:lnTo>
                  <a:pt x="2012" y="1352"/>
                </a:lnTo>
                <a:lnTo>
                  <a:pt x="2010" y="1334"/>
                </a:lnTo>
                <a:lnTo>
                  <a:pt x="2008" y="1316"/>
                </a:lnTo>
                <a:lnTo>
                  <a:pt x="2008" y="576"/>
                </a:lnTo>
                <a:lnTo>
                  <a:pt x="1290" y="576"/>
                </a:lnTo>
                <a:lnTo>
                  <a:pt x="1290" y="576"/>
                </a:lnTo>
                <a:lnTo>
                  <a:pt x="1270" y="576"/>
                </a:lnTo>
                <a:lnTo>
                  <a:pt x="1252" y="572"/>
                </a:lnTo>
                <a:lnTo>
                  <a:pt x="1234" y="568"/>
                </a:lnTo>
                <a:lnTo>
                  <a:pt x="1220" y="562"/>
                </a:lnTo>
                <a:lnTo>
                  <a:pt x="1204" y="556"/>
                </a:lnTo>
                <a:lnTo>
                  <a:pt x="1192" y="548"/>
                </a:lnTo>
                <a:lnTo>
                  <a:pt x="1180" y="538"/>
                </a:lnTo>
                <a:lnTo>
                  <a:pt x="1168" y="528"/>
                </a:lnTo>
                <a:lnTo>
                  <a:pt x="1158" y="516"/>
                </a:lnTo>
                <a:lnTo>
                  <a:pt x="1150" y="504"/>
                </a:lnTo>
                <a:lnTo>
                  <a:pt x="1144" y="492"/>
                </a:lnTo>
                <a:lnTo>
                  <a:pt x="1138" y="478"/>
                </a:lnTo>
                <a:lnTo>
                  <a:pt x="1132" y="464"/>
                </a:lnTo>
                <a:lnTo>
                  <a:pt x="1130" y="450"/>
                </a:lnTo>
                <a:lnTo>
                  <a:pt x="1128" y="436"/>
                </a:lnTo>
                <a:lnTo>
                  <a:pt x="1128" y="422"/>
                </a:lnTo>
                <a:lnTo>
                  <a:pt x="1128" y="422"/>
                </a:lnTo>
                <a:lnTo>
                  <a:pt x="1128" y="402"/>
                </a:lnTo>
                <a:lnTo>
                  <a:pt x="1134" y="378"/>
                </a:lnTo>
                <a:lnTo>
                  <a:pt x="1140" y="356"/>
                </a:lnTo>
                <a:lnTo>
                  <a:pt x="1150" y="332"/>
                </a:lnTo>
                <a:lnTo>
                  <a:pt x="1168" y="292"/>
                </a:lnTo>
                <a:lnTo>
                  <a:pt x="1182" y="264"/>
                </a:lnTo>
                <a:lnTo>
                  <a:pt x="1182" y="264"/>
                </a:lnTo>
                <a:lnTo>
                  <a:pt x="1190" y="246"/>
                </a:lnTo>
                <a:lnTo>
                  <a:pt x="1194" y="226"/>
                </a:lnTo>
                <a:lnTo>
                  <a:pt x="1198" y="206"/>
                </a:lnTo>
                <a:lnTo>
                  <a:pt x="1200" y="186"/>
                </a:lnTo>
                <a:lnTo>
                  <a:pt x="1200" y="186"/>
                </a:lnTo>
                <a:lnTo>
                  <a:pt x="1198" y="166"/>
                </a:lnTo>
                <a:lnTo>
                  <a:pt x="1196" y="148"/>
                </a:lnTo>
                <a:lnTo>
                  <a:pt x="1190" y="130"/>
                </a:lnTo>
                <a:lnTo>
                  <a:pt x="1184" y="114"/>
                </a:lnTo>
                <a:lnTo>
                  <a:pt x="1176" y="98"/>
                </a:lnTo>
                <a:lnTo>
                  <a:pt x="1168" y="82"/>
                </a:lnTo>
                <a:lnTo>
                  <a:pt x="1156" y="68"/>
                </a:lnTo>
                <a:lnTo>
                  <a:pt x="1144" y="54"/>
                </a:lnTo>
                <a:lnTo>
                  <a:pt x="1132" y="42"/>
                </a:lnTo>
                <a:lnTo>
                  <a:pt x="1118" y="32"/>
                </a:lnTo>
                <a:lnTo>
                  <a:pt x="1102" y="22"/>
                </a:lnTo>
                <a:lnTo>
                  <a:pt x="1086" y="16"/>
                </a:lnTo>
                <a:lnTo>
                  <a:pt x="1070" y="8"/>
                </a:lnTo>
                <a:lnTo>
                  <a:pt x="1052" y="4"/>
                </a:lnTo>
                <a:lnTo>
                  <a:pt x="1032" y="2"/>
                </a:lnTo>
                <a:lnTo>
                  <a:pt x="1014" y="0"/>
                </a:lnTo>
                <a:lnTo>
                  <a:pt x="1014" y="0"/>
                </a:lnTo>
                <a:lnTo>
                  <a:pt x="996" y="2"/>
                </a:lnTo>
                <a:lnTo>
                  <a:pt x="976" y="4"/>
                </a:lnTo>
                <a:lnTo>
                  <a:pt x="960" y="8"/>
                </a:lnTo>
                <a:lnTo>
                  <a:pt x="942" y="16"/>
                </a:lnTo>
                <a:lnTo>
                  <a:pt x="926" y="22"/>
                </a:lnTo>
                <a:lnTo>
                  <a:pt x="910" y="32"/>
                </a:lnTo>
                <a:lnTo>
                  <a:pt x="896" y="42"/>
                </a:lnTo>
                <a:lnTo>
                  <a:pt x="884" y="54"/>
                </a:lnTo>
                <a:lnTo>
                  <a:pt x="872" y="68"/>
                </a:lnTo>
                <a:lnTo>
                  <a:pt x="860" y="82"/>
                </a:lnTo>
                <a:lnTo>
                  <a:pt x="852" y="98"/>
                </a:lnTo>
                <a:lnTo>
                  <a:pt x="844" y="114"/>
                </a:lnTo>
                <a:lnTo>
                  <a:pt x="838" y="130"/>
                </a:lnTo>
                <a:lnTo>
                  <a:pt x="832" y="148"/>
                </a:lnTo>
                <a:lnTo>
                  <a:pt x="830" y="166"/>
                </a:lnTo>
                <a:lnTo>
                  <a:pt x="830" y="186"/>
                </a:lnTo>
                <a:lnTo>
                  <a:pt x="830" y="186"/>
                </a:lnTo>
                <a:lnTo>
                  <a:pt x="830" y="206"/>
                </a:lnTo>
                <a:lnTo>
                  <a:pt x="834" y="226"/>
                </a:lnTo>
                <a:lnTo>
                  <a:pt x="840" y="246"/>
                </a:lnTo>
                <a:lnTo>
                  <a:pt x="846" y="264"/>
                </a:lnTo>
                <a:lnTo>
                  <a:pt x="846" y="264"/>
                </a:lnTo>
                <a:lnTo>
                  <a:pt x="862" y="292"/>
                </a:lnTo>
                <a:lnTo>
                  <a:pt x="880" y="332"/>
                </a:lnTo>
                <a:lnTo>
                  <a:pt x="888" y="356"/>
                </a:lnTo>
                <a:lnTo>
                  <a:pt x="894" y="378"/>
                </a:lnTo>
                <a:lnTo>
                  <a:pt x="900" y="402"/>
                </a:lnTo>
                <a:lnTo>
                  <a:pt x="902" y="422"/>
                </a:lnTo>
                <a:lnTo>
                  <a:pt x="902" y="422"/>
                </a:lnTo>
                <a:lnTo>
                  <a:pt x="900" y="436"/>
                </a:lnTo>
                <a:lnTo>
                  <a:pt x="898" y="450"/>
                </a:lnTo>
                <a:lnTo>
                  <a:pt x="896" y="464"/>
                </a:lnTo>
                <a:lnTo>
                  <a:pt x="890" y="478"/>
                </a:lnTo>
                <a:lnTo>
                  <a:pt x="884" y="492"/>
                </a:lnTo>
                <a:lnTo>
                  <a:pt x="878" y="504"/>
                </a:lnTo>
                <a:lnTo>
                  <a:pt x="870" y="516"/>
                </a:lnTo>
                <a:lnTo>
                  <a:pt x="860" y="528"/>
                </a:lnTo>
                <a:lnTo>
                  <a:pt x="850" y="538"/>
                </a:lnTo>
                <a:lnTo>
                  <a:pt x="836" y="548"/>
                </a:lnTo>
                <a:lnTo>
                  <a:pt x="824" y="556"/>
                </a:lnTo>
                <a:lnTo>
                  <a:pt x="810" y="562"/>
                </a:lnTo>
                <a:lnTo>
                  <a:pt x="794" y="568"/>
                </a:lnTo>
                <a:lnTo>
                  <a:pt x="776" y="572"/>
                </a:lnTo>
                <a:lnTo>
                  <a:pt x="758" y="576"/>
                </a:lnTo>
                <a:lnTo>
                  <a:pt x="738" y="576"/>
                </a:lnTo>
                <a:lnTo>
                  <a:pt x="0" y="576"/>
                </a:lnTo>
                <a:lnTo>
                  <a:pt x="0" y="1314"/>
                </a:lnTo>
                <a:lnTo>
                  <a:pt x="0" y="1314"/>
                </a:lnTo>
                <a:lnTo>
                  <a:pt x="2" y="1332"/>
                </a:lnTo>
                <a:lnTo>
                  <a:pt x="6" y="1346"/>
                </a:lnTo>
                <a:lnTo>
                  <a:pt x="10" y="1356"/>
                </a:lnTo>
                <a:lnTo>
                  <a:pt x="18" y="1364"/>
                </a:lnTo>
                <a:lnTo>
                  <a:pt x="26" y="1368"/>
                </a:lnTo>
                <a:lnTo>
                  <a:pt x="34" y="1372"/>
                </a:lnTo>
                <a:lnTo>
                  <a:pt x="42" y="1374"/>
                </a:lnTo>
                <a:lnTo>
                  <a:pt x="50" y="1374"/>
                </a:lnTo>
                <a:lnTo>
                  <a:pt x="50" y="1374"/>
                </a:lnTo>
                <a:lnTo>
                  <a:pt x="60" y="1374"/>
                </a:lnTo>
                <a:lnTo>
                  <a:pt x="70" y="1370"/>
                </a:lnTo>
                <a:lnTo>
                  <a:pt x="98" y="1360"/>
                </a:lnTo>
                <a:lnTo>
                  <a:pt x="130" y="1346"/>
                </a:lnTo>
                <a:lnTo>
                  <a:pt x="160" y="1332"/>
                </a:lnTo>
                <a:lnTo>
                  <a:pt x="162" y="1330"/>
                </a:lnTo>
                <a:lnTo>
                  <a:pt x="162" y="1330"/>
                </a:lnTo>
                <a:lnTo>
                  <a:pt x="192" y="1318"/>
                </a:lnTo>
                <a:lnTo>
                  <a:pt x="224" y="1310"/>
                </a:lnTo>
                <a:lnTo>
                  <a:pt x="256" y="1304"/>
                </a:lnTo>
                <a:lnTo>
                  <a:pt x="288" y="1302"/>
                </a:lnTo>
                <a:lnTo>
                  <a:pt x="288" y="1302"/>
                </a:lnTo>
                <a:lnTo>
                  <a:pt x="316" y="1304"/>
                </a:lnTo>
                <a:lnTo>
                  <a:pt x="346" y="1308"/>
                </a:lnTo>
                <a:lnTo>
                  <a:pt x="372" y="1314"/>
                </a:lnTo>
                <a:lnTo>
                  <a:pt x="400" y="1324"/>
                </a:lnTo>
                <a:lnTo>
                  <a:pt x="424" y="1336"/>
                </a:lnTo>
                <a:lnTo>
                  <a:pt x="448" y="1352"/>
                </a:lnTo>
                <a:lnTo>
                  <a:pt x="470" y="1368"/>
                </a:lnTo>
                <a:lnTo>
                  <a:pt x="490" y="1386"/>
                </a:lnTo>
                <a:lnTo>
                  <a:pt x="510" y="1406"/>
                </a:lnTo>
                <a:lnTo>
                  <a:pt x="526" y="1430"/>
                </a:lnTo>
                <a:lnTo>
                  <a:pt x="540" y="1452"/>
                </a:lnTo>
                <a:lnTo>
                  <a:pt x="552" y="1478"/>
                </a:lnTo>
                <a:lnTo>
                  <a:pt x="562" y="1504"/>
                </a:lnTo>
                <a:lnTo>
                  <a:pt x="570" y="1532"/>
                </a:lnTo>
                <a:lnTo>
                  <a:pt x="574" y="1560"/>
                </a:lnTo>
                <a:lnTo>
                  <a:pt x="576" y="1590"/>
                </a:lnTo>
                <a:lnTo>
                  <a:pt x="576" y="1590"/>
                </a:lnTo>
                <a:lnTo>
                  <a:pt x="574" y="1620"/>
                </a:lnTo>
                <a:lnTo>
                  <a:pt x="570" y="1648"/>
                </a:lnTo>
                <a:lnTo>
                  <a:pt x="562" y="1676"/>
                </a:lnTo>
                <a:lnTo>
                  <a:pt x="552" y="1702"/>
                </a:lnTo>
                <a:lnTo>
                  <a:pt x="540" y="1728"/>
                </a:lnTo>
                <a:lnTo>
                  <a:pt x="526" y="1752"/>
                </a:lnTo>
                <a:lnTo>
                  <a:pt x="510" y="1774"/>
                </a:lnTo>
                <a:lnTo>
                  <a:pt x="490" y="1794"/>
                </a:lnTo>
                <a:lnTo>
                  <a:pt x="470" y="1812"/>
                </a:lnTo>
                <a:lnTo>
                  <a:pt x="448" y="1830"/>
                </a:lnTo>
                <a:lnTo>
                  <a:pt x="424" y="1844"/>
                </a:lnTo>
                <a:lnTo>
                  <a:pt x="400" y="1856"/>
                </a:lnTo>
                <a:lnTo>
                  <a:pt x="372" y="1866"/>
                </a:lnTo>
                <a:lnTo>
                  <a:pt x="346" y="1872"/>
                </a:lnTo>
                <a:lnTo>
                  <a:pt x="316" y="1878"/>
                </a:lnTo>
                <a:lnTo>
                  <a:pt x="288" y="1878"/>
                </a:lnTo>
                <a:lnTo>
                  <a:pt x="288" y="1878"/>
                </a:lnTo>
                <a:lnTo>
                  <a:pt x="256" y="1876"/>
                </a:lnTo>
                <a:lnTo>
                  <a:pt x="224" y="1872"/>
                </a:lnTo>
                <a:lnTo>
                  <a:pt x="192" y="1862"/>
                </a:lnTo>
                <a:lnTo>
                  <a:pt x="162" y="1850"/>
                </a:lnTo>
                <a:lnTo>
                  <a:pt x="160" y="1848"/>
                </a:lnTo>
                <a:lnTo>
                  <a:pt x="160" y="1848"/>
                </a:lnTo>
                <a:lnTo>
                  <a:pt x="130" y="1834"/>
                </a:lnTo>
                <a:lnTo>
                  <a:pt x="98" y="1820"/>
                </a:lnTo>
                <a:lnTo>
                  <a:pt x="70" y="1810"/>
                </a:lnTo>
                <a:lnTo>
                  <a:pt x="60" y="1808"/>
                </a:lnTo>
                <a:lnTo>
                  <a:pt x="50" y="1806"/>
                </a:lnTo>
                <a:lnTo>
                  <a:pt x="50" y="1806"/>
                </a:lnTo>
                <a:lnTo>
                  <a:pt x="42" y="1806"/>
                </a:lnTo>
                <a:lnTo>
                  <a:pt x="34" y="1808"/>
                </a:lnTo>
                <a:lnTo>
                  <a:pt x="26" y="1812"/>
                </a:lnTo>
                <a:lnTo>
                  <a:pt x="18" y="1816"/>
                </a:lnTo>
                <a:lnTo>
                  <a:pt x="10" y="1824"/>
                </a:lnTo>
                <a:lnTo>
                  <a:pt x="6" y="1834"/>
                </a:lnTo>
                <a:lnTo>
                  <a:pt x="2" y="1848"/>
                </a:lnTo>
                <a:lnTo>
                  <a:pt x="0" y="1866"/>
                </a:lnTo>
                <a:lnTo>
                  <a:pt x="0" y="2584"/>
                </a:lnTo>
                <a:lnTo>
                  <a:pt x="738" y="2584"/>
                </a:lnTo>
                <a:lnTo>
                  <a:pt x="738" y="2584"/>
                </a:lnTo>
                <a:lnTo>
                  <a:pt x="756" y="2582"/>
                </a:lnTo>
                <a:lnTo>
                  <a:pt x="770" y="2578"/>
                </a:lnTo>
                <a:lnTo>
                  <a:pt x="780" y="2574"/>
                </a:lnTo>
                <a:lnTo>
                  <a:pt x="788" y="2566"/>
                </a:lnTo>
                <a:lnTo>
                  <a:pt x="792" y="2558"/>
                </a:lnTo>
                <a:lnTo>
                  <a:pt x="796" y="2550"/>
                </a:lnTo>
                <a:lnTo>
                  <a:pt x="798" y="2542"/>
                </a:lnTo>
                <a:lnTo>
                  <a:pt x="798" y="2534"/>
                </a:lnTo>
                <a:lnTo>
                  <a:pt x="798" y="2534"/>
                </a:lnTo>
                <a:lnTo>
                  <a:pt x="796" y="2524"/>
                </a:lnTo>
                <a:lnTo>
                  <a:pt x="794" y="2514"/>
                </a:lnTo>
                <a:lnTo>
                  <a:pt x="784" y="2486"/>
                </a:lnTo>
                <a:lnTo>
                  <a:pt x="770" y="2454"/>
                </a:lnTo>
                <a:lnTo>
                  <a:pt x="756" y="2424"/>
                </a:lnTo>
                <a:lnTo>
                  <a:pt x="754" y="2422"/>
                </a:lnTo>
                <a:lnTo>
                  <a:pt x="754" y="2422"/>
                </a:lnTo>
                <a:lnTo>
                  <a:pt x="742" y="2392"/>
                </a:lnTo>
                <a:lnTo>
                  <a:pt x="732" y="2360"/>
                </a:lnTo>
                <a:lnTo>
                  <a:pt x="728" y="2328"/>
                </a:lnTo>
                <a:lnTo>
                  <a:pt x="726" y="2296"/>
                </a:lnTo>
                <a:lnTo>
                  <a:pt x="726" y="2296"/>
                </a:lnTo>
                <a:lnTo>
                  <a:pt x="728" y="2268"/>
                </a:lnTo>
                <a:lnTo>
                  <a:pt x="732" y="2238"/>
                </a:lnTo>
                <a:lnTo>
                  <a:pt x="738" y="2212"/>
                </a:lnTo>
                <a:lnTo>
                  <a:pt x="748" y="2184"/>
                </a:lnTo>
                <a:lnTo>
                  <a:pt x="760" y="2160"/>
                </a:lnTo>
                <a:lnTo>
                  <a:pt x="776" y="2136"/>
                </a:lnTo>
                <a:lnTo>
                  <a:pt x="792" y="2114"/>
                </a:lnTo>
                <a:lnTo>
                  <a:pt x="810" y="2094"/>
                </a:lnTo>
                <a:lnTo>
                  <a:pt x="830" y="2074"/>
                </a:lnTo>
                <a:lnTo>
                  <a:pt x="854" y="2058"/>
                </a:lnTo>
                <a:lnTo>
                  <a:pt x="876" y="2044"/>
                </a:lnTo>
                <a:lnTo>
                  <a:pt x="902" y="2032"/>
                </a:lnTo>
                <a:lnTo>
                  <a:pt x="928" y="2022"/>
                </a:lnTo>
                <a:lnTo>
                  <a:pt x="956" y="2014"/>
                </a:lnTo>
                <a:lnTo>
                  <a:pt x="984" y="2010"/>
                </a:lnTo>
                <a:lnTo>
                  <a:pt x="1014" y="2008"/>
                </a:lnTo>
                <a:lnTo>
                  <a:pt x="1014" y="2008"/>
                </a:lnTo>
                <a:lnTo>
                  <a:pt x="1044" y="2010"/>
                </a:lnTo>
                <a:lnTo>
                  <a:pt x="1072" y="2014"/>
                </a:lnTo>
                <a:lnTo>
                  <a:pt x="1100" y="2022"/>
                </a:lnTo>
                <a:lnTo>
                  <a:pt x="1126" y="2032"/>
                </a:lnTo>
                <a:lnTo>
                  <a:pt x="1152" y="2044"/>
                </a:lnTo>
                <a:lnTo>
                  <a:pt x="1176" y="2058"/>
                </a:lnTo>
                <a:lnTo>
                  <a:pt x="1198" y="2074"/>
                </a:lnTo>
                <a:lnTo>
                  <a:pt x="1218" y="2094"/>
                </a:lnTo>
                <a:lnTo>
                  <a:pt x="1236" y="2114"/>
                </a:lnTo>
                <a:lnTo>
                  <a:pt x="1254" y="2136"/>
                </a:lnTo>
                <a:lnTo>
                  <a:pt x="1268" y="2160"/>
                </a:lnTo>
                <a:lnTo>
                  <a:pt x="1280" y="2184"/>
                </a:lnTo>
                <a:lnTo>
                  <a:pt x="1290" y="2212"/>
                </a:lnTo>
                <a:lnTo>
                  <a:pt x="1296" y="2238"/>
                </a:lnTo>
                <a:lnTo>
                  <a:pt x="1300" y="2268"/>
                </a:lnTo>
                <a:lnTo>
                  <a:pt x="1302" y="2296"/>
                </a:lnTo>
                <a:lnTo>
                  <a:pt x="1302" y="2296"/>
                </a:lnTo>
                <a:lnTo>
                  <a:pt x="1300" y="2328"/>
                </a:lnTo>
                <a:lnTo>
                  <a:pt x="1296" y="2360"/>
                </a:lnTo>
                <a:lnTo>
                  <a:pt x="1286" y="2392"/>
                </a:lnTo>
                <a:lnTo>
                  <a:pt x="1274" y="2422"/>
                </a:lnTo>
                <a:lnTo>
                  <a:pt x="1272" y="2424"/>
                </a:lnTo>
                <a:lnTo>
                  <a:pt x="1272" y="2424"/>
                </a:lnTo>
                <a:lnTo>
                  <a:pt x="1258" y="2454"/>
                </a:lnTo>
                <a:lnTo>
                  <a:pt x="1244" y="2486"/>
                </a:lnTo>
                <a:lnTo>
                  <a:pt x="1234" y="2514"/>
                </a:lnTo>
                <a:lnTo>
                  <a:pt x="1232" y="2524"/>
                </a:lnTo>
                <a:lnTo>
                  <a:pt x="1230" y="2534"/>
                </a:lnTo>
                <a:lnTo>
                  <a:pt x="1230" y="2534"/>
                </a:lnTo>
                <a:lnTo>
                  <a:pt x="1230" y="2542"/>
                </a:lnTo>
                <a:lnTo>
                  <a:pt x="1232" y="2550"/>
                </a:lnTo>
                <a:lnTo>
                  <a:pt x="1236" y="2558"/>
                </a:lnTo>
                <a:lnTo>
                  <a:pt x="1240" y="2566"/>
                </a:lnTo>
                <a:lnTo>
                  <a:pt x="1248" y="2574"/>
                </a:lnTo>
                <a:lnTo>
                  <a:pt x="1258" y="2578"/>
                </a:lnTo>
                <a:lnTo>
                  <a:pt x="1272" y="2582"/>
                </a:lnTo>
                <a:lnTo>
                  <a:pt x="1290" y="2584"/>
                </a:lnTo>
                <a:lnTo>
                  <a:pt x="2008" y="2584"/>
                </a:lnTo>
                <a:lnTo>
                  <a:pt x="2008" y="1866"/>
                </a:lnTo>
                <a:lnTo>
                  <a:pt x="2008" y="1866"/>
                </a:lnTo>
                <a:lnTo>
                  <a:pt x="2010" y="1846"/>
                </a:lnTo>
                <a:lnTo>
                  <a:pt x="2012" y="1828"/>
                </a:lnTo>
                <a:lnTo>
                  <a:pt x="2016" y="1812"/>
                </a:lnTo>
                <a:lnTo>
                  <a:pt x="2022" y="1796"/>
                </a:lnTo>
                <a:lnTo>
                  <a:pt x="2028" y="1780"/>
                </a:lnTo>
                <a:lnTo>
                  <a:pt x="2036" y="1768"/>
                </a:lnTo>
                <a:lnTo>
                  <a:pt x="2046" y="1756"/>
                </a:lnTo>
                <a:lnTo>
                  <a:pt x="2056" y="1744"/>
                </a:lnTo>
                <a:lnTo>
                  <a:pt x="2068" y="1736"/>
                </a:lnTo>
                <a:lnTo>
                  <a:pt x="2080" y="1726"/>
                </a:lnTo>
                <a:lnTo>
                  <a:pt x="2092" y="1720"/>
                </a:lnTo>
                <a:lnTo>
                  <a:pt x="2106" y="1714"/>
                </a:lnTo>
                <a:lnTo>
                  <a:pt x="2120" y="1710"/>
                </a:lnTo>
                <a:lnTo>
                  <a:pt x="2134" y="1706"/>
                </a:lnTo>
                <a:lnTo>
                  <a:pt x="2148" y="1704"/>
                </a:lnTo>
                <a:lnTo>
                  <a:pt x="2162" y="1704"/>
                </a:lnTo>
                <a:lnTo>
                  <a:pt x="2162" y="1704"/>
                </a:lnTo>
                <a:lnTo>
                  <a:pt x="2184" y="1706"/>
                </a:lnTo>
                <a:lnTo>
                  <a:pt x="2206" y="1710"/>
                </a:lnTo>
                <a:lnTo>
                  <a:pt x="2228" y="1718"/>
                </a:lnTo>
                <a:lnTo>
                  <a:pt x="2252" y="1726"/>
                </a:lnTo>
                <a:lnTo>
                  <a:pt x="2292" y="1744"/>
                </a:lnTo>
                <a:lnTo>
                  <a:pt x="2320" y="1758"/>
                </a:lnTo>
                <a:lnTo>
                  <a:pt x="2320" y="1758"/>
                </a:lnTo>
                <a:lnTo>
                  <a:pt x="2340" y="1766"/>
                </a:lnTo>
                <a:lnTo>
                  <a:pt x="2358" y="1772"/>
                </a:lnTo>
                <a:lnTo>
                  <a:pt x="2378" y="1774"/>
                </a:lnTo>
                <a:lnTo>
                  <a:pt x="2398" y="1776"/>
                </a:lnTo>
                <a:lnTo>
                  <a:pt x="2398" y="1776"/>
                </a:lnTo>
                <a:lnTo>
                  <a:pt x="2418" y="1774"/>
                </a:lnTo>
                <a:lnTo>
                  <a:pt x="2436" y="1772"/>
                </a:lnTo>
                <a:lnTo>
                  <a:pt x="2454" y="1768"/>
                </a:lnTo>
                <a:lnTo>
                  <a:pt x="2470" y="1760"/>
                </a:lnTo>
                <a:lnTo>
                  <a:pt x="2486" y="1754"/>
                </a:lnTo>
                <a:lnTo>
                  <a:pt x="2502" y="1744"/>
                </a:lnTo>
                <a:lnTo>
                  <a:pt x="2516" y="1734"/>
                </a:lnTo>
                <a:lnTo>
                  <a:pt x="2530" y="1722"/>
                </a:lnTo>
                <a:lnTo>
                  <a:pt x="2542" y="1708"/>
                </a:lnTo>
                <a:lnTo>
                  <a:pt x="2552" y="1694"/>
                </a:lnTo>
                <a:lnTo>
                  <a:pt x="2562" y="1678"/>
                </a:lnTo>
                <a:lnTo>
                  <a:pt x="2570" y="1662"/>
                </a:lnTo>
                <a:lnTo>
                  <a:pt x="2576" y="1646"/>
                </a:lnTo>
                <a:lnTo>
                  <a:pt x="2580" y="1628"/>
                </a:lnTo>
                <a:lnTo>
                  <a:pt x="2582" y="1610"/>
                </a:lnTo>
                <a:lnTo>
                  <a:pt x="2584" y="1590"/>
                </a:lnTo>
                <a:lnTo>
                  <a:pt x="2584" y="1590"/>
                </a:lnTo>
                <a:lnTo>
                  <a:pt x="2582" y="1572"/>
                </a:lnTo>
                <a:lnTo>
                  <a:pt x="2580" y="1554"/>
                </a:lnTo>
                <a:lnTo>
                  <a:pt x="2576" y="1536"/>
                </a:lnTo>
                <a:lnTo>
                  <a:pt x="2570" y="1518"/>
                </a:lnTo>
                <a:lnTo>
                  <a:pt x="2562" y="1502"/>
                </a:lnTo>
                <a:lnTo>
                  <a:pt x="2552" y="1488"/>
                </a:lnTo>
                <a:lnTo>
                  <a:pt x="2542" y="1472"/>
                </a:lnTo>
                <a:lnTo>
                  <a:pt x="2530" y="1460"/>
                </a:lnTo>
                <a:lnTo>
                  <a:pt x="2516" y="1448"/>
                </a:lnTo>
                <a:lnTo>
                  <a:pt x="2502" y="1438"/>
                </a:lnTo>
                <a:lnTo>
                  <a:pt x="2486" y="1428"/>
                </a:lnTo>
                <a:lnTo>
                  <a:pt x="2470" y="1420"/>
                </a:lnTo>
                <a:lnTo>
                  <a:pt x="2454" y="1414"/>
                </a:lnTo>
                <a:lnTo>
                  <a:pt x="2436" y="1410"/>
                </a:lnTo>
                <a:lnTo>
                  <a:pt x="2418" y="1406"/>
                </a:lnTo>
                <a:lnTo>
                  <a:pt x="2398" y="1406"/>
                </a:lnTo>
                <a:lnTo>
                  <a:pt x="2398" y="1406"/>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 name="标题 1"/>
          <p:cNvSpPr>
            <a:spLocks noGrp="1"/>
          </p:cNvSpPr>
          <p:nvPr>
            <p:ph type="title"/>
          </p:nvPr>
        </p:nvSpPr>
        <p:spPr/>
        <p:txBody>
          <a:bodyPr/>
          <a:lstStyle/>
          <a:p>
            <a:r>
              <a:rPr lang="zh-CN" altLang="en-US" dirty="0"/>
              <a:t>综合素质评价</a:t>
            </a:r>
          </a:p>
        </p:txBody>
      </p:sp>
    </p:spTree>
    <p:custDataLst>
      <p:tags r:id="rId1"/>
    </p:custDataLst>
    <p:extLst>
      <p:ext uri="{BB962C8B-B14F-4D97-AF65-F5344CB8AC3E}">
        <p14:creationId xmlns:p14="http://schemas.microsoft.com/office/powerpoint/2010/main" val="361459526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矩形 38"/>
          <p:cNvSpPr/>
          <p:nvPr/>
        </p:nvSpPr>
        <p:spPr>
          <a:xfrm>
            <a:off x="3905979" y="2417390"/>
            <a:ext cx="5336271" cy="761800"/>
          </a:xfrm>
          <a:prstGeom prst="rect">
            <a:avLst/>
          </a:prstGeom>
        </p:spPr>
        <p:txBody>
          <a:bodyPr wrap="square" lIns="121908" tIns="60954" rIns="121908" bIns="60954" anchor="ctr">
            <a:spAutoFit/>
          </a:bodyPr>
          <a:lstStyle/>
          <a:p>
            <a:pPr algn="just">
              <a:lnSpc>
                <a:spcPct val="130000"/>
              </a:lnSpc>
              <a:spcAft>
                <a:spcPts val="800"/>
              </a:spcAft>
            </a:pPr>
            <a:r>
              <a:rPr lang="zh-CN" altLang="en-US" sz="1100" dirty="0">
                <a:solidFill>
                  <a:schemeClr val="tx1">
                    <a:lumMod val="50000"/>
                    <a:lumOff val="50000"/>
                  </a:schemeClr>
                </a:solidFill>
                <a:latin typeface="微软雅黑" pitchFamily="34" charset="-122"/>
                <a:ea typeface="微软雅黑" pitchFamily="34" charset="-122"/>
              </a:rPr>
              <a:t>提供更科学、更丰富了学习资源；通过信息技术跟踪学生学习进度，测试学生的知识体系是否完整；让学生理解知识的作用和掌握知识而不是记忆信息，理解学习目的。</a:t>
            </a:r>
            <a:endParaRPr lang="en-US" altLang="zh-CN" sz="1100" dirty="0">
              <a:solidFill>
                <a:schemeClr val="tx1">
                  <a:lumMod val="50000"/>
                  <a:lumOff val="50000"/>
                </a:schemeClr>
              </a:solidFill>
              <a:latin typeface="微软雅黑" pitchFamily="34" charset="-122"/>
              <a:ea typeface="微软雅黑" pitchFamily="34" charset="-122"/>
            </a:endParaRPr>
          </a:p>
        </p:txBody>
      </p:sp>
      <p:sp>
        <p:nvSpPr>
          <p:cNvPr id="41" name="矩形 40"/>
          <p:cNvSpPr/>
          <p:nvPr/>
        </p:nvSpPr>
        <p:spPr>
          <a:xfrm>
            <a:off x="5455644" y="4718187"/>
            <a:ext cx="5336271" cy="321743"/>
          </a:xfrm>
          <a:prstGeom prst="rect">
            <a:avLst/>
          </a:prstGeom>
        </p:spPr>
        <p:txBody>
          <a:bodyPr wrap="square" lIns="121908" tIns="60954" rIns="121908" bIns="60954" anchor="ctr">
            <a:spAutoFit/>
          </a:bodyPr>
          <a:lstStyle/>
          <a:p>
            <a:pPr algn="just">
              <a:lnSpc>
                <a:spcPct val="130000"/>
              </a:lnSpc>
              <a:spcAft>
                <a:spcPts val="800"/>
              </a:spcAft>
            </a:pPr>
            <a:r>
              <a:rPr lang="zh-CN" altLang="en-US" sz="1100" dirty="0">
                <a:solidFill>
                  <a:schemeClr val="tx1">
                    <a:lumMod val="50000"/>
                    <a:lumOff val="50000"/>
                  </a:schemeClr>
                </a:solidFill>
                <a:latin typeface="微软雅黑" pitchFamily="34" charset="-122"/>
                <a:ea typeface="微软雅黑" pitchFamily="34" charset="-122"/>
              </a:rPr>
              <a:t>如何设计考试内容？</a:t>
            </a:r>
            <a:endParaRPr lang="en-US" altLang="zh-CN" sz="1100" dirty="0">
              <a:solidFill>
                <a:schemeClr val="tx1">
                  <a:lumMod val="50000"/>
                  <a:lumOff val="50000"/>
                </a:schemeClr>
              </a:solidFill>
              <a:latin typeface="微软雅黑" pitchFamily="34" charset="-122"/>
              <a:ea typeface="微软雅黑" pitchFamily="34" charset="-122"/>
            </a:endParaRPr>
          </a:p>
        </p:txBody>
      </p:sp>
      <p:sp>
        <p:nvSpPr>
          <p:cNvPr id="42" name="矩形 41"/>
          <p:cNvSpPr/>
          <p:nvPr/>
        </p:nvSpPr>
        <p:spPr>
          <a:xfrm>
            <a:off x="4680812" y="3452659"/>
            <a:ext cx="5336271" cy="761863"/>
          </a:xfrm>
          <a:prstGeom prst="rect">
            <a:avLst/>
          </a:prstGeom>
        </p:spPr>
        <p:txBody>
          <a:bodyPr wrap="square" lIns="121908" tIns="60954" rIns="121908" bIns="60954" anchor="ctr">
            <a:spAutoFit/>
          </a:bodyPr>
          <a:lstStyle/>
          <a:p>
            <a:pPr algn="just">
              <a:lnSpc>
                <a:spcPct val="130000"/>
              </a:lnSpc>
              <a:spcAft>
                <a:spcPts val="800"/>
              </a:spcAft>
            </a:pPr>
            <a:r>
              <a:rPr lang="zh-CN" altLang="en-US" sz="1100" dirty="0">
                <a:solidFill>
                  <a:schemeClr val="tx1">
                    <a:lumMod val="50000"/>
                    <a:lumOff val="50000"/>
                  </a:schemeClr>
                </a:solidFill>
                <a:latin typeface="微软雅黑" pitchFamily="34" charset="-122"/>
                <a:ea typeface="微软雅黑" pitchFamily="34" charset="-122"/>
              </a:rPr>
              <a:t>教师无考试提纲可依，需要以义务教育课程标准为基础的教辅资源；新考试形式对老师</a:t>
            </a:r>
            <a:r>
              <a:rPr lang="zh-CN" altLang="en-US" sz="1100" b="1" dirty="0">
                <a:solidFill>
                  <a:schemeClr val="tx1">
                    <a:lumMod val="50000"/>
                    <a:lumOff val="50000"/>
                  </a:schemeClr>
                </a:solidFill>
                <a:latin typeface="微软雅黑" pitchFamily="34" charset="-122"/>
                <a:ea typeface="微软雅黑" pitchFamily="34" charset="-122"/>
              </a:rPr>
              <a:t>自身的要求变高</a:t>
            </a:r>
            <a:r>
              <a:rPr lang="zh-CN" altLang="en-US" sz="1100" dirty="0">
                <a:solidFill>
                  <a:schemeClr val="tx1">
                    <a:lumMod val="50000"/>
                    <a:lumOff val="50000"/>
                  </a:schemeClr>
                </a:solidFill>
                <a:latin typeface="微软雅黑" pitchFamily="34" charset="-122"/>
                <a:ea typeface="微软雅黑" pitchFamily="34" charset="-122"/>
              </a:rPr>
              <a:t>，师资</a:t>
            </a:r>
            <a:r>
              <a:rPr lang="zh-CN" altLang="en-US" sz="1100" b="1" dirty="0">
                <a:solidFill>
                  <a:schemeClr val="tx1">
                    <a:lumMod val="50000"/>
                    <a:lumOff val="50000"/>
                  </a:schemeClr>
                </a:solidFill>
                <a:latin typeface="微软雅黑" pitchFamily="34" charset="-122"/>
                <a:ea typeface="微软雅黑" pitchFamily="34" charset="-122"/>
              </a:rPr>
              <a:t>水平落后地区</a:t>
            </a:r>
            <a:r>
              <a:rPr lang="zh-CN" altLang="en-US" sz="1100" dirty="0">
                <a:solidFill>
                  <a:schemeClr val="tx1">
                    <a:lumMod val="50000"/>
                    <a:lumOff val="50000"/>
                  </a:schemeClr>
                </a:solidFill>
                <a:latin typeface="微软雅黑" pitchFamily="34" charset="-122"/>
                <a:ea typeface="微软雅黑" pitchFamily="34" charset="-122"/>
              </a:rPr>
              <a:t>的教师更需要数字资源给学生提供可视化的演示，加强学生理解。</a:t>
            </a:r>
            <a:endParaRPr lang="en-US" altLang="zh-CN" sz="1100" dirty="0">
              <a:solidFill>
                <a:schemeClr val="tx1">
                  <a:lumMod val="50000"/>
                  <a:lumOff val="50000"/>
                </a:schemeClr>
              </a:solidFill>
              <a:latin typeface="微软雅黑" pitchFamily="34" charset="-122"/>
              <a:ea typeface="微软雅黑" pitchFamily="34" charset="-122"/>
            </a:endParaRPr>
          </a:p>
        </p:txBody>
      </p:sp>
      <p:sp>
        <p:nvSpPr>
          <p:cNvPr id="43" name="六边形 42"/>
          <p:cNvSpPr/>
          <p:nvPr/>
        </p:nvSpPr>
        <p:spPr>
          <a:xfrm>
            <a:off x="1389149" y="2316381"/>
            <a:ext cx="2516830" cy="943484"/>
          </a:xfrm>
          <a:prstGeom prst="hexagon">
            <a:avLst/>
          </a:prstGeom>
          <a:solidFill>
            <a:schemeClr val="accent3"/>
          </a:solidFill>
          <a:ln w="28575">
            <a:solidFill>
              <a:srgbClr val="B7B7C5"/>
            </a:solidFill>
          </a:ln>
        </p:spPr>
        <p:style>
          <a:lnRef idx="2">
            <a:schemeClr val="accent1">
              <a:shade val="50000"/>
            </a:schemeClr>
          </a:lnRef>
          <a:fillRef idx="1">
            <a:schemeClr val="accent1"/>
          </a:fillRef>
          <a:effectRef idx="0">
            <a:schemeClr val="accent1"/>
          </a:effectRef>
          <a:fontRef idx="minor">
            <a:schemeClr val="lt1"/>
          </a:fontRef>
        </p:style>
        <p:txBody>
          <a:bodyPr lIns="121908" tIns="60954" rIns="121908" bIns="60954" rtlCol="0" anchor="ctr"/>
          <a:lstStyle/>
          <a:p>
            <a:pPr algn="ctr"/>
            <a:r>
              <a:rPr lang="zh-CN" altLang="en-US" sz="2000" dirty="0">
                <a:solidFill>
                  <a:schemeClr val="bg1"/>
                </a:solidFill>
                <a:latin typeface="微软雅黑" pitchFamily="34" charset="-122"/>
                <a:ea typeface="微软雅黑" pitchFamily="34" charset="-122"/>
              </a:rPr>
              <a:t>学生</a:t>
            </a:r>
          </a:p>
        </p:txBody>
      </p:sp>
      <p:sp>
        <p:nvSpPr>
          <p:cNvPr id="76" name="六边形 75"/>
          <p:cNvSpPr/>
          <p:nvPr/>
        </p:nvSpPr>
        <p:spPr>
          <a:xfrm>
            <a:off x="2163982" y="3361849"/>
            <a:ext cx="2516830" cy="943484"/>
          </a:xfrm>
          <a:prstGeom prst="hexagon">
            <a:avLst/>
          </a:prstGeom>
          <a:solidFill>
            <a:schemeClr val="accent1"/>
          </a:solidFill>
          <a:ln w="28575">
            <a:solidFill>
              <a:srgbClr val="B7B7C5"/>
            </a:solidFill>
          </a:ln>
        </p:spPr>
        <p:style>
          <a:lnRef idx="2">
            <a:schemeClr val="accent1">
              <a:shade val="50000"/>
            </a:schemeClr>
          </a:lnRef>
          <a:fillRef idx="1">
            <a:schemeClr val="accent1"/>
          </a:fillRef>
          <a:effectRef idx="0">
            <a:schemeClr val="accent1"/>
          </a:effectRef>
          <a:fontRef idx="minor">
            <a:schemeClr val="lt1"/>
          </a:fontRef>
        </p:style>
        <p:txBody>
          <a:bodyPr lIns="121908" tIns="60954" rIns="121908" bIns="60954" rtlCol="0" anchor="ctr"/>
          <a:lstStyle/>
          <a:p>
            <a:pPr algn="ctr"/>
            <a:r>
              <a:rPr lang="zh-CN" altLang="en-US" sz="2000" dirty="0">
                <a:solidFill>
                  <a:schemeClr val="bg1"/>
                </a:solidFill>
                <a:latin typeface="微软雅黑" pitchFamily="34" charset="-122"/>
                <a:ea typeface="微软雅黑" pitchFamily="34" charset="-122"/>
              </a:rPr>
              <a:t>教师</a:t>
            </a:r>
          </a:p>
        </p:txBody>
      </p:sp>
      <p:sp>
        <p:nvSpPr>
          <p:cNvPr id="77" name="六边形 76"/>
          <p:cNvSpPr/>
          <p:nvPr/>
        </p:nvSpPr>
        <p:spPr>
          <a:xfrm>
            <a:off x="2938814" y="4407317"/>
            <a:ext cx="2516830" cy="943484"/>
          </a:xfrm>
          <a:prstGeom prst="hexagon">
            <a:avLst/>
          </a:prstGeom>
          <a:solidFill>
            <a:schemeClr val="accent2"/>
          </a:solidFill>
          <a:ln w="28575">
            <a:solidFill>
              <a:srgbClr val="B7B7C5"/>
            </a:solidFill>
          </a:ln>
        </p:spPr>
        <p:style>
          <a:lnRef idx="2">
            <a:schemeClr val="accent1">
              <a:shade val="50000"/>
            </a:schemeClr>
          </a:lnRef>
          <a:fillRef idx="1">
            <a:schemeClr val="accent1"/>
          </a:fillRef>
          <a:effectRef idx="0">
            <a:schemeClr val="accent1"/>
          </a:effectRef>
          <a:fontRef idx="minor">
            <a:schemeClr val="lt1"/>
          </a:fontRef>
        </p:style>
        <p:txBody>
          <a:bodyPr lIns="121908" tIns="60954" rIns="121908" bIns="60954" rtlCol="0" anchor="ctr"/>
          <a:lstStyle/>
          <a:p>
            <a:pPr algn="ctr"/>
            <a:r>
              <a:rPr lang="zh-CN" altLang="en-US" sz="2000" dirty="0">
                <a:solidFill>
                  <a:schemeClr val="bg1"/>
                </a:solidFill>
                <a:latin typeface="微软雅黑" pitchFamily="34" charset="-122"/>
                <a:ea typeface="微软雅黑" pitchFamily="34" charset="-122"/>
              </a:rPr>
              <a:t>管理部门</a:t>
            </a:r>
          </a:p>
        </p:txBody>
      </p:sp>
      <p:sp>
        <p:nvSpPr>
          <p:cNvPr id="2" name="标题 1"/>
          <p:cNvSpPr>
            <a:spLocks noGrp="1"/>
          </p:cNvSpPr>
          <p:nvPr>
            <p:ph type="title"/>
          </p:nvPr>
        </p:nvSpPr>
        <p:spPr/>
        <p:txBody>
          <a:bodyPr/>
          <a:lstStyle/>
          <a:p>
            <a:r>
              <a:rPr lang="zh-CN" altLang="en-US" dirty="0"/>
              <a:t>考试命题变化</a:t>
            </a:r>
          </a:p>
        </p:txBody>
      </p:sp>
    </p:spTree>
    <p:custDataLst>
      <p:tags r:id="rId1"/>
    </p:custDataLst>
    <p:extLst>
      <p:ext uri="{BB962C8B-B14F-4D97-AF65-F5344CB8AC3E}">
        <p14:creationId xmlns:p14="http://schemas.microsoft.com/office/powerpoint/2010/main" val="352395957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1" name="组合 100"/>
          <p:cNvGrpSpPr/>
          <p:nvPr/>
        </p:nvGrpSpPr>
        <p:grpSpPr>
          <a:xfrm>
            <a:off x="2927111" y="4992482"/>
            <a:ext cx="4910861" cy="577433"/>
            <a:chOff x="2571306" y="3668654"/>
            <a:chExt cx="3683625" cy="433075"/>
          </a:xfrm>
        </p:grpSpPr>
        <p:sp>
          <p:nvSpPr>
            <p:cNvPr id="102" name="同侧圆角矩形 101"/>
            <p:cNvSpPr/>
            <p:nvPr/>
          </p:nvSpPr>
          <p:spPr>
            <a:xfrm rot="5400000">
              <a:off x="4197119" y="2042841"/>
              <a:ext cx="432000" cy="3683625"/>
            </a:xfrm>
            <a:prstGeom prst="round2SameRect">
              <a:avLst>
                <a:gd name="adj1" fmla="val 50000"/>
                <a:gd name="adj2" fmla="val 0"/>
              </a:avLst>
            </a:prstGeom>
            <a:solidFill>
              <a:schemeClr val="bg1">
                <a:lumMod val="8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85000"/>
                    <a:lumOff val="15000"/>
                  </a:schemeClr>
                </a:solidFill>
                <a:latin typeface="+mj-ea"/>
                <a:ea typeface="+mj-ea"/>
              </a:endParaRPr>
            </a:p>
          </p:txBody>
        </p:sp>
        <p:sp>
          <p:nvSpPr>
            <p:cNvPr id="103" name="椭圆 102"/>
            <p:cNvSpPr/>
            <p:nvPr/>
          </p:nvSpPr>
          <p:spPr>
            <a:xfrm>
              <a:off x="5822439" y="3669729"/>
              <a:ext cx="432000" cy="432000"/>
            </a:xfrm>
            <a:prstGeom prst="ellipse">
              <a:avLst/>
            </a:prstGeom>
            <a:solidFill>
              <a:schemeClr val="accent4"/>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700">
                  <a:solidFill>
                    <a:schemeClr val="bg1"/>
                  </a:solidFill>
                  <a:latin typeface="+mj-ea"/>
                  <a:ea typeface="+mj-ea"/>
                  <a:cs typeface="Arial" panose="020B0604020202020204" pitchFamily="34" charset="0"/>
                </a:rPr>
                <a:t>1</a:t>
              </a:r>
              <a:endParaRPr lang="zh-CN" altLang="en-US" sz="2700">
                <a:solidFill>
                  <a:schemeClr val="bg1"/>
                </a:solidFill>
                <a:latin typeface="+mj-ea"/>
                <a:ea typeface="+mj-ea"/>
                <a:cs typeface="Arial" panose="020B0604020202020204" pitchFamily="34" charset="0"/>
              </a:endParaRPr>
            </a:p>
          </p:txBody>
        </p:sp>
        <p:sp>
          <p:nvSpPr>
            <p:cNvPr id="104" name="矩形 103"/>
            <p:cNvSpPr/>
            <p:nvPr/>
          </p:nvSpPr>
          <p:spPr>
            <a:xfrm>
              <a:off x="4297193" y="3750769"/>
              <a:ext cx="1013871" cy="267766"/>
            </a:xfrm>
            <a:prstGeom prst="rect">
              <a:avLst/>
            </a:prstGeom>
          </p:spPr>
          <p:txBody>
            <a:bodyPr wrap="none" anchor="ctr">
              <a:spAutoFit/>
            </a:bodyPr>
            <a:lstStyle/>
            <a:p>
              <a:pPr>
                <a:lnSpc>
                  <a:spcPct val="150000"/>
                </a:lnSpc>
              </a:pPr>
              <a:r>
                <a:rPr lang="zh-CN" altLang="en-US" sz="1300" dirty="0">
                  <a:solidFill>
                    <a:schemeClr val="tx1">
                      <a:lumMod val="85000"/>
                      <a:lumOff val="15000"/>
                    </a:schemeClr>
                  </a:solidFill>
                  <a:latin typeface="+mj-ea"/>
                  <a:ea typeface="+mj-ea"/>
                </a:rPr>
                <a:t>能量的相互转化</a:t>
              </a:r>
              <a:endParaRPr lang="en-US" altLang="zh-CN" sz="1300" dirty="0">
                <a:solidFill>
                  <a:schemeClr val="tx1">
                    <a:lumMod val="85000"/>
                    <a:lumOff val="15000"/>
                  </a:schemeClr>
                </a:solidFill>
                <a:latin typeface="+mj-ea"/>
                <a:ea typeface="+mj-ea"/>
              </a:endParaRPr>
            </a:p>
          </p:txBody>
        </p:sp>
      </p:grpSp>
      <p:grpSp>
        <p:nvGrpSpPr>
          <p:cNvPr id="105" name="组合 104"/>
          <p:cNvGrpSpPr/>
          <p:nvPr/>
        </p:nvGrpSpPr>
        <p:grpSpPr>
          <a:xfrm>
            <a:off x="2941492" y="4285048"/>
            <a:ext cx="4458337" cy="581667"/>
            <a:chOff x="2910743" y="3668654"/>
            <a:chExt cx="3344188" cy="436250"/>
          </a:xfrm>
        </p:grpSpPr>
        <p:sp>
          <p:nvSpPr>
            <p:cNvPr id="106" name="同侧圆角矩形 105"/>
            <p:cNvSpPr/>
            <p:nvPr/>
          </p:nvSpPr>
          <p:spPr>
            <a:xfrm rot="5400000">
              <a:off x="4366837" y="2212560"/>
              <a:ext cx="432000" cy="3344188"/>
            </a:xfrm>
            <a:prstGeom prst="round2SameRect">
              <a:avLst>
                <a:gd name="adj1" fmla="val 50000"/>
                <a:gd name="adj2" fmla="val 0"/>
              </a:avLst>
            </a:prstGeom>
            <a:solidFill>
              <a:schemeClr val="bg1">
                <a:lumMod val="8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latin typeface="+mj-ea"/>
                <a:ea typeface="+mj-ea"/>
              </a:endParaRPr>
            </a:p>
          </p:txBody>
        </p:sp>
        <p:sp>
          <p:nvSpPr>
            <p:cNvPr id="107" name="椭圆 106"/>
            <p:cNvSpPr/>
            <p:nvPr/>
          </p:nvSpPr>
          <p:spPr>
            <a:xfrm>
              <a:off x="5822439" y="3672904"/>
              <a:ext cx="432000" cy="432000"/>
            </a:xfrm>
            <a:prstGeom prst="ellipse">
              <a:avLst/>
            </a:prstGeom>
            <a:solidFill>
              <a:schemeClr val="accent3"/>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700">
                  <a:solidFill>
                    <a:schemeClr val="bg1"/>
                  </a:solidFill>
                  <a:latin typeface="+mj-ea"/>
                  <a:ea typeface="+mj-ea"/>
                  <a:cs typeface="Arial" panose="020B0604020202020204" pitchFamily="34" charset="0"/>
                </a:rPr>
                <a:t>2</a:t>
              </a:r>
              <a:endParaRPr lang="zh-CN" altLang="en-US" sz="2700">
                <a:solidFill>
                  <a:schemeClr val="bg1"/>
                </a:solidFill>
                <a:latin typeface="+mj-ea"/>
                <a:ea typeface="+mj-ea"/>
                <a:cs typeface="Arial" panose="020B0604020202020204" pitchFamily="34" charset="0"/>
              </a:endParaRPr>
            </a:p>
          </p:txBody>
        </p:sp>
        <p:sp>
          <p:nvSpPr>
            <p:cNvPr id="108" name="矩形 107"/>
            <p:cNvSpPr/>
            <p:nvPr/>
          </p:nvSpPr>
          <p:spPr>
            <a:xfrm>
              <a:off x="4228100" y="3744314"/>
              <a:ext cx="513669" cy="267766"/>
            </a:xfrm>
            <a:prstGeom prst="rect">
              <a:avLst/>
            </a:prstGeom>
          </p:spPr>
          <p:txBody>
            <a:bodyPr wrap="none" anchor="ctr">
              <a:spAutoFit/>
            </a:bodyPr>
            <a:lstStyle/>
            <a:p>
              <a:pPr>
                <a:lnSpc>
                  <a:spcPct val="150000"/>
                </a:lnSpc>
              </a:pPr>
              <a:r>
                <a:rPr lang="zh-CN" altLang="en-US" sz="1300" dirty="0">
                  <a:solidFill>
                    <a:schemeClr val="tx1">
                      <a:lumMod val="85000"/>
                      <a:lumOff val="15000"/>
                    </a:schemeClr>
                  </a:solidFill>
                  <a:latin typeface="+mj-ea"/>
                  <a:ea typeface="+mj-ea"/>
                </a:rPr>
                <a:t>机械能</a:t>
              </a:r>
              <a:endParaRPr lang="en-US" altLang="zh-CN" sz="1300" dirty="0">
                <a:solidFill>
                  <a:schemeClr val="tx1">
                    <a:lumMod val="85000"/>
                    <a:lumOff val="15000"/>
                  </a:schemeClr>
                </a:solidFill>
                <a:latin typeface="+mj-ea"/>
                <a:ea typeface="+mj-ea"/>
              </a:endParaRPr>
            </a:p>
          </p:txBody>
        </p:sp>
      </p:grpSp>
      <p:grpSp>
        <p:nvGrpSpPr>
          <p:cNvPr id="109" name="组合 108"/>
          <p:cNvGrpSpPr/>
          <p:nvPr/>
        </p:nvGrpSpPr>
        <p:grpSpPr>
          <a:xfrm>
            <a:off x="2941492" y="3621406"/>
            <a:ext cx="4005815" cy="581667"/>
            <a:chOff x="3250179" y="3668654"/>
            <a:chExt cx="3004752" cy="436250"/>
          </a:xfrm>
        </p:grpSpPr>
        <p:sp>
          <p:nvSpPr>
            <p:cNvPr id="110" name="同侧圆角矩形 109"/>
            <p:cNvSpPr/>
            <p:nvPr/>
          </p:nvSpPr>
          <p:spPr>
            <a:xfrm rot="5400000">
              <a:off x="4536555" y="2382278"/>
              <a:ext cx="432000" cy="3004752"/>
            </a:xfrm>
            <a:prstGeom prst="round2SameRect">
              <a:avLst>
                <a:gd name="adj1" fmla="val 50000"/>
                <a:gd name="adj2" fmla="val 0"/>
              </a:avLst>
            </a:prstGeom>
            <a:solidFill>
              <a:schemeClr val="bg1">
                <a:lumMod val="8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85000"/>
                    <a:lumOff val="15000"/>
                  </a:schemeClr>
                </a:solidFill>
                <a:latin typeface="+mj-ea"/>
                <a:ea typeface="+mj-ea"/>
              </a:endParaRPr>
            </a:p>
          </p:txBody>
        </p:sp>
        <p:sp>
          <p:nvSpPr>
            <p:cNvPr id="111" name="椭圆 110"/>
            <p:cNvSpPr/>
            <p:nvPr/>
          </p:nvSpPr>
          <p:spPr>
            <a:xfrm>
              <a:off x="5822439" y="3672904"/>
              <a:ext cx="432000" cy="432000"/>
            </a:xfrm>
            <a:prstGeom prst="ellipse">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700">
                  <a:solidFill>
                    <a:schemeClr val="bg1"/>
                  </a:solidFill>
                  <a:latin typeface="+mj-ea"/>
                  <a:ea typeface="+mj-ea"/>
                  <a:cs typeface="Arial" panose="020B0604020202020204" pitchFamily="34" charset="0"/>
                </a:rPr>
                <a:t>3</a:t>
              </a:r>
              <a:endParaRPr lang="zh-CN" altLang="en-US" sz="2700">
                <a:solidFill>
                  <a:schemeClr val="bg1"/>
                </a:solidFill>
                <a:latin typeface="+mj-ea"/>
                <a:ea typeface="+mj-ea"/>
                <a:cs typeface="Arial" panose="020B0604020202020204" pitchFamily="34" charset="0"/>
              </a:endParaRPr>
            </a:p>
          </p:txBody>
        </p:sp>
        <p:sp>
          <p:nvSpPr>
            <p:cNvPr id="112" name="矩形 111"/>
            <p:cNvSpPr/>
            <p:nvPr/>
          </p:nvSpPr>
          <p:spPr>
            <a:xfrm>
              <a:off x="4361804" y="3750771"/>
              <a:ext cx="388619" cy="267766"/>
            </a:xfrm>
            <a:prstGeom prst="rect">
              <a:avLst/>
            </a:prstGeom>
          </p:spPr>
          <p:txBody>
            <a:bodyPr wrap="none" anchor="ctr">
              <a:spAutoFit/>
            </a:bodyPr>
            <a:lstStyle/>
            <a:p>
              <a:pPr>
                <a:lnSpc>
                  <a:spcPct val="150000"/>
                </a:lnSpc>
              </a:pPr>
              <a:r>
                <a:rPr lang="zh-CN" altLang="en-US" sz="1300" dirty="0">
                  <a:solidFill>
                    <a:schemeClr val="tx1">
                      <a:lumMod val="85000"/>
                      <a:lumOff val="15000"/>
                    </a:schemeClr>
                  </a:solidFill>
                  <a:latin typeface="+mj-ea"/>
                  <a:ea typeface="+mj-ea"/>
                </a:rPr>
                <a:t>势能</a:t>
              </a:r>
              <a:endParaRPr lang="en-US" altLang="zh-CN" sz="1300" dirty="0">
                <a:solidFill>
                  <a:schemeClr val="tx1">
                    <a:lumMod val="85000"/>
                    <a:lumOff val="15000"/>
                  </a:schemeClr>
                </a:solidFill>
                <a:latin typeface="+mj-ea"/>
                <a:ea typeface="+mj-ea"/>
              </a:endParaRPr>
            </a:p>
          </p:txBody>
        </p:sp>
      </p:grpSp>
      <p:grpSp>
        <p:nvGrpSpPr>
          <p:cNvPr id="113" name="组合 112"/>
          <p:cNvGrpSpPr/>
          <p:nvPr/>
        </p:nvGrpSpPr>
        <p:grpSpPr>
          <a:xfrm>
            <a:off x="2941491" y="2957766"/>
            <a:ext cx="3553292" cy="577433"/>
            <a:chOff x="3589615" y="3668654"/>
            <a:chExt cx="2665316" cy="433075"/>
          </a:xfrm>
        </p:grpSpPr>
        <p:sp>
          <p:nvSpPr>
            <p:cNvPr id="114" name="同侧圆角矩形 113"/>
            <p:cNvSpPr/>
            <p:nvPr/>
          </p:nvSpPr>
          <p:spPr>
            <a:xfrm rot="5400000">
              <a:off x="4706273" y="2551996"/>
              <a:ext cx="432000" cy="2665316"/>
            </a:xfrm>
            <a:prstGeom prst="round2SameRect">
              <a:avLst>
                <a:gd name="adj1" fmla="val 50000"/>
                <a:gd name="adj2" fmla="val 0"/>
              </a:avLst>
            </a:prstGeom>
            <a:solidFill>
              <a:schemeClr val="bg1">
                <a:lumMod val="8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latin typeface="+mj-ea"/>
                <a:ea typeface="+mj-ea"/>
              </a:endParaRPr>
            </a:p>
          </p:txBody>
        </p:sp>
        <p:sp>
          <p:nvSpPr>
            <p:cNvPr id="115" name="椭圆 114"/>
            <p:cNvSpPr/>
            <p:nvPr/>
          </p:nvSpPr>
          <p:spPr>
            <a:xfrm>
              <a:off x="5822439" y="3669729"/>
              <a:ext cx="432000" cy="432000"/>
            </a:xfrm>
            <a:prstGeom prst="ellipse">
              <a:avLst/>
            </a:prstGeom>
            <a:solidFill>
              <a:schemeClr val="accent1"/>
            </a:solidFill>
            <a:ln w="28575">
              <a:solidFill>
                <a:srgbClr val="D1D1D9"/>
              </a:solidFill>
            </a:ln>
          </p:spPr>
          <p:style>
            <a:lnRef idx="2">
              <a:schemeClr val="accent1">
                <a:shade val="50000"/>
              </a:schemeClr>
            </a:lnRef>
            <a:fillRef idx="1">
              <a:schemeClr val="accent1"/>
            </a:fillRef>
            <a:effectRef idx="0">
              <a:schemeClr val="accent1"/>
            </a:effectRef>
            <a:fontRef idx="minor">
              <a:schemeClr val="lt1"/>
            </a:fontRef>
          </p:style>
          <p:txBody>
            <a:bodyPr lIns="121908" tIns="60954" rIns="121908" bIns="60954" rtlCol="0" anchor="ctr"/>
            <a:lstStyle/>
            <a:p>
              <a:pPr algn="ctr"/>
              <a:r>
                <a:rPr lang="en-US" altLang="zh-CN" sz="2700" b="1">
                  <a:solidFill>
                    <a:schemeClr val="bg1"/>
                  </a:solidFill>
                  <a:latin typeface="+mj-ea"/>
                  <a:ea typeface="+mj-ea"/>
                </a:rPr>
                <a:t>4</a:t>
              </a:r>
              <a:endParaRPr lang="zh-CN" altLang="en-US" sz="2700" b="1">
                <a:solidFill>
                  <a:schemeClr val="bg1"/>
                </a:solidFill>
                <a:latin typeface="+mj-ea"/>
                <a:ea typeface="+mj-ea"/>
              </a:endParaRPr>
            </a:p>
          </p:txBody>
        </p:sp>
        <p:sp>
          <p:nvSpPr>
            <p:cNvPr id="116" name="矩形 115"/>
            <p:cNvSpPr/>
            <p:nvPr/>
          </p:nvSpPr>
          <p:spPr>
            <a:xfrm>
              <a:off x="4366957" y="3750769"/>
              <a:ext cx="638719" cy="267766"/>
            </a:xfrm>
            <a:prstGeom prst="rect">
              <a:avLst/>
            </a:prstGeom>
          </p:spPr>
          <p:txBody>
            <a:bodyPr wrap="none" anchor="ctr">
              <a:spAutoFit/>
            </a:bodyPr>
            <a:lstStyle/>
            <a:p>
              <a:pPr>
                <a:lnSpc>
                  <a:spcPct val="150000"/>
                </a:lnSpc>
              </a:pPr>
              <a:r>
                <a:rPr lang="zh-CN" altLang="en-US" sz="1300" dirty="0">
                  <a:solidFill>
                    <a:schemeClr val="tx1">
                      <a:lumMod val="85000"/>
                      <a:lumOff val="15000"/>
                    </a:schemeClr>
                  </a:solidFill>
                  <a:latin typeface="+mj-ea"/>
                  <a:ea typeface="+mj-ea"/>
                </a:rPr>
                <a:t>弹性势能</a:t>
              </a:r>
              <a:endParaRPr lang="en-US" altLang="zh-CN" sz="1300" dirty="0">
                <a:solidFill>
                  <a:schemeClr val="tx1">
                    <a:lumMod val="85000"/>
                    <a:lumOff val="15000"/>
                  </a:schemeClr>
                </a:solidFill>
                <a:latin typeface="+mj-ea"/>
                <a:ea typeface="+mj-ea"/>
              </a:endParaRPr>
            </a:p>
          </p:txBody>
        </p:sp>
      </p:grpSp>
      <p:grpSp>
        <p:nvGrpSpPr>
          <p:cNvPr id="117" name="组合 116"/>
          <p:cNvGrpSpPr/>
          <p:nvPr/>
        </p:nvGrpSpPr>
        <p:grpSpPr>
          <a:xfrm>
            <a:off x="2941491" y="2291319"/>
            <a:ext cx="3100770" cy="578804"/>
            <a:chOff x="3929051" y="3666551"/>
            <a:chExt cx="2325880" cy="434103"/>
          </a:xfrm>
        </p:grpSpPr>
        <p:sp>
          <p:nvSpPr>
            <p:cNvPr id="118" name="同侧圆角矩形 117"/>
            <p:cNvSpPr/>
            <p:nvPr/>
          </p:nvSpPr>
          <p:spPr>
            <a:xfrm rot="5400000">
              <a:off x="4875991" y="2721714"/>
              <a:ext cx="432000" cy="2325880"/>
            </a:xfrm>
            <a:prstGeom prst="round2SameRect">
              <a:avLst>
                <a:gd name="adj1" fmla="val 50000"/>
                <a:gd name="adj2" fmla="val 0"/>
              </a:avLst>
            </a:prstGeom>
            <a:solidFill>
              <a:schemeClr val="bg1">
                <a:lumMod val="8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latin typeface="+mj-ea"/>
                <a:ea typeface="+mj-ea"/>
              </a:endParaRPr>
            </a:p>
          </p:txBody>
        </p:sp>
        <p:sp>
          <p:nvSpPr>
            <p:cNvPr id="119" name="椭圆 118"/>
            <p:cNvSpPr/>
            <p:nvPr/>
          </p:nvSpPr>
          <p:spPr>
            <a:xfrm>
              <a:off x="5819264" y="3666551"/>
              <a:ext cx="432000" cy="432000"/>
            </a:xfrm>
            <a:prstGeom prst="ellipse">
              <a:avLst/>
            </a:prstGeom>
            <a:solidFill>
              <a:schemeClr val="tx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700">
                  <a:solidFill>
                    <a:schemeClr val="bg1"/>
                  </a:solidFill>
                  <a:latin typeface="+mj-ea"/>
                  <a:ea typeface="+mj-ea"/>
                  <a:cs typeface="Arial" panose="020B0604020202020204" pitchFamily="34" charset="0"/>
                </a:rPr>
                <a:t>5</a:t>
              </a:r>
              <a:endParaRPr lang="zh-CN" altLang="en-US" sz="2700">
                <a:solidFill>
                  <a:schemeClr val="bg1"/>
                </a:solidFill>
                <a:latin typeface="+mj-ea"/>
                <a:ea typeface="+mj-ea"/>
                <a:cs typeface="Arial" panose="020B0604020202020204" pitchFamily="34" charset="0"/>
              </a:endParaRPr>
            </a:p>
          </p:txBody>
        </p:sp>
        <p:sp>
          <p:nvSpPr>
            <p:cNvPr id="120" name="矩形 119"/>
            <p:cNvSpPr/>
            <p:nvPr/>
          </p:nvSpPr>
          <p:spPr>
            <a:xfrm>
              <a:off x="4221115" y="3741829"/>
              <a:ext cx="1639124" cy="267766"/>
            </a:xfrm>
            <a:prstGeom prst="rect">
              <a:avLst/>
            </a:prstGeom>
          </p:spPr>
          <p:txBody>
            <a:bodyPr wrap="none" anchor="ctr">
              <a:spAutoFit/>
            </a:bodyPr>
            <a:lstStyle/>
            <a:p>
              <a:pPr>
                <a:lnSpc>
                  <a:spcPct val="150000"/>
                </a:lnSpc>
              </a:pPr>
              <a:r>
                <a:rPr lang="zh-CN" altLang="en-US" sz="1300" dirty="0">
                  <a:solidFill>
                    <a:schemeClr val="tx1">
                      <a:lumMod val="85000"/>
                      <a:lumOff val="15000"/>
                    </a:schemeClr>
                  </a:solidFill>
                  <a:latin typeface="+mj-ea"/>
                  <a:ea typeface="+mj-ea"/>
                </a:rPr>
                <a:t>发生弹性型变得物体具有能</a:t>
              </a:r>
              <a:endParaRPr lang="en-US" altLang="zh-CN" sz="1300" dirty="0">
                <a:solidFill>
                  <a:schemeClr val="tx1">
                    <a:lumMod val="85000"/>
                    <a:lumOff val="15000"/>
                  </a:schemeClr>
                </a:solidFill>
                <a:latin typeface="+mj-ea"/>
                <a:ea typeface="+mj-ea"/>
              </a:endParaRPr>
            </a:p>
          </p:txBody>
        </p:sp>
      </p:grpSp>
      <p:sp>
        <p:nvSpPr>
          <p:cNvPr id="121" name="流程图: 摘录 120"/>
          <p:cNvSpPr/>
          <p:nvPr/>
        </p:nvSpPr>
        <p:spPr>
          <a:xfrm>
            <a:off x="2357347" y="1961323"/>
            <a:ext cx="1140606" cy="908800"/>
          </a:xfrm>
          <a:prstGeom prst="flowChartExtract">
            <a:avLst/>
          </a:prstGeom>
          <a:solidFill>
            <a:schemeClr val="tx2"/>
          </a:solidFill>
          <a:ln w="28575">
            <a:solidFill>
              <a:srgbClr val="D1D1D9"/>
            </a:solidFill>
          </a:ln>
        </p:spPr>
        <p:style>
          <a:lnRef idx="2">
            <a:schemeClr val="accent1">
              <a:shade val="50000"/>
            </a:schemeClr>
          </a:lnRef>
          <a:fillRef idx="1">
            <a:schemeClr val="accent1"/>
          </a:fillRef>
          <a:effectRef idx="0">
            <a:schemeClr val="accent1"/>
          </a:effectRef>
          <a:fontRef idx="minor">
            <a:schemeClr val="lt1"/>
          </a:fontRef>
        </p:style>
        <p:txBody>
          <a:bodyPr lIns="121908" tIns="60954" rIns="121908" bIns="60954" rtlCol="0" anchor="ctr"/>
          <a:lstStyle/>
          <a:p>
            <a:pPr algn="ctr"/>
            <a:r>
              <a:rPr lang="en-US" altLang="zh-CN" sz="2700" b="1">
                <a:latin typeface="+mj-ea"/>
                <a:ea typeface="+mj-ea"/>
              </a:rPr>
              <a:t>5</a:t>
            </a:r>
            <a:endParaRPr lang="zh-CN" altLang="en-US" sz="2700" b="1">
              <a:latin typeface="+mj-ea"/>
              <a:ea typeface="+mj-ea"/>
            </a:endParaRPr>
          </a:p>
        </p:txBody>
      </p:sp>
      <p:sp>
        <p:nvSpPr>
          <p:cNvPr id="122" name="梯形 121"/>
          <p:cNvSpPr/>
          <p:nvPr/>
        </p:nvSpPr>
        <p:spPr>
          <a:xfrm>
            <a:off x="1993880" y="2957764"/>
            <a:ext cx="1867544" cy="576000"/>
          </a:xfrm>
          <a:prstGeom prst="trapezoid">
            <a:avLst>
              <a:gd name="adj" fmla="val 60384"/>
            </a:avLst>
          </a:prstGeom>
          <a:solidFill>
            <a:schemeClr val="accent1"/>
          </a:solidFill>
          <a:ln w="28575">
            <a:solidFill>
              <a:srgbClr val="D1D1D9"/>
            </a:solidFill>
          </a:ln>
        </p:spPr>
        <p:style>
          <a:lnRef idx="2">
            <a:schemeClr val="accent1">
              <a:shade val="50000"/>
            </a:schemeClr>
          </a:lnRef>
          <a:fillRef idx="1">
            <a:schemeClr val="accent1"/>
          </a:fillRef>
          <a:effectRef idx="0">
            <a:schemeClr val="accent1"/>
          </a:effectRef>
          <a:fontRef idx="minor">
            <a:schemeClr val="lt1"/>
          </a:fontRef>
        </p:style>
        <p:txBody>
          <a:bodyPr lIns="121908" tIns="60954" rIns="121908" bIns="60954" rtlCol="0" anchor="ctr"/>
          <a:lstStyle/>
          <a:p>
            <a:pPr algn="ctr"/>
            <a:r>
              <a:rPr lang="en-US" altLang="zh-CN" sz="2700" b="1">
                <a:latin typeface="+mj-ea"/>
                <a:ea typeface="+mj-ea"/>
              </a:rPr>
              <a:t>4</a:t>
            </a:r>
            <a:endParaRPr lang="zh-CN" altLang="en-US" sz="2700" b="1">
              <a:latin typeface="+mj-ea"/>
              <a:ea typeface="+mj-ea"/>
            </a:endParaRPr>
          </a:p>
        </p:txBody>
      </p:sp>
      <p:sp>
        <p:nvSpPr>
          <p:cNvPr id="123" name="梯形 122"/>
          <p:cNvSpPr/>
          <p:nvPr/>
        </p:nvSpPr>
        <p:spPr>
          <a:xfrm>
            <a:off x="1631981" y="3621405"/>
            <a:ext cx="2591345" cy="576000"/>
          </a:xfrm>
          <a:prstGeom prst="trapezoid">
            <a:avLst>
              <a:gd name="adj" fmla="val 60384"/>
            </a:avLst>
          </a:prstGeom>
          <a:solidFill>
            <a:schemeClr val="accent2"/>
          </a:solidFill>
          <a:ln w="28575">
            <a:solidFill>
              <a:srgbClr val="D1D1D9"/>
            </a:solidFill>
          </a:ln>
        </p:spPr>
        <p:style>
          <a:lnRef idx="2">
            <a:schemeClr val="accent1">
              <a:shade val="50000"/>
            </a:schemeClr>
          </a:lnRef>
          <a:fillRef idx="1">
            <a:schemeClr val="accent1"/>
          </a:fillRef>
          <a:effectRef idx="0">
            <a:schemeClr val="accent1"/>
          </a:effectRef>
          <a:fontRef idx="minor">
            <a:schemeClr val="lt1"/>
          </a:fontRef>
        </p:style>
        <p:txBody>
          <a:bodyPr lIns="121908" tIns="60954" rIns="121908" bIns="60954" rtlCol="0" anchor="ctr"/>
          <a:lstStyle/>
          <a:p>
            <a:pPr algn="ctr"/>
            <a:r>
              <a:rPr lang="en-US" altLang="zh-CN" sz="2700" b="1">
                <a:latin typeface="+mj-ea"/>
                <a:ea typeface="+mj-ea"/>
              </a:rPr>
              <a:t>3</a:t>
            </a:r>
            <a:endParaRPr lang="zh-CN" altLang="en-US" sz="2700" b="1">
              <a:latin typeface="+mj-ea"/>
              <a:ea typeface="+mj-ea"/>
            </a:endParaRPr>
          </a:p>
        </p:txBody>
      </p:sp>
      <p:sp>
        <p:nvSpPr>
          <p:cNvPr id="124" name="梯形 123"/>
          <p:cNvSpPr/>
          <p:nvPr/>
        </p:nvSpPr>
        <p:spPr>
          <a:xfrm>
            <a:off x="1257376" y="4285047"/>
            <a:ext cx="3340552" cy="576000"/>
          </a:xfrm>
          <a:prstGeom prst="trapezoid">
            <a:avLst>
              <a:gd name="adj" fmla="val 60384"/>
            </a:avLst>
          </a:prstGeom>
          <a:solidFill>
            <a:schemeClr val="accent3"/>
          </a:solidFill>
          <a:ln w="28575">
            <a:solidFill>
              <a:srgbClr val="D1D1D9"/>
            </a:solidFill>
          </a:ln>
        </p:spPr>
        <p:style>
          <a:lnRef idx="2">
            <a:schemeClr val="accent1">
              <a:shade val="50000"/>
            </a:schemeClr>
          </a:lnRef>
          <a:fillRef idx="1">
            <a:schemeClr val="accent1"/>
          </a:fillRef>
          <a:effectRef idx="0">
            <a:schemeClr val="accent1"/>
          </a:effectRef>
          <a:fontRef idx="minor">
            <a:schemeClr val="lt1"/>
          </a:fontRef>
        </p:style>
        <p:txBody>
          <a:bodyPr lIns="121908" tIns="60954" rIns="121908" bIns="60954" rtlCol="0" anchor="ctr"/>
          <a:lstStyle/>
          <a:p>
            <a:pPr algn="ctr"/>
            <a:r>
              <a:rPr lang="en-US" altLang="zh-CN" sz="2700" b="1">
                <a:latin typeface="+mj-ea"/>
                <a:ea typeface="+mj-ea"/>
              </a:rPr>
              <a:t>2</a:t>
            </a:r>
            <a:endParaRPr lang="zh-CN" altLang="en-US" sz="2700" b="1">
              <a:latin typeface="+mj-ea"/>
              <a:ea typeface="+mj-ea"/>
            </a:endParaRPr>
          </a:p>
        </p:txBody>
      </p:sp>
      <p:sp>
        <p:nvSpPr>
          <p:cNvPr id="125" name="梯形 124"/>
          <p:cNvSpPr/>
          <p:nvPr/>
        </p:nvSpPr>
        <p:spPr>
          <a:xfrm>
            <a:off x="876424" y="4948688"/>
            <a:ext cx="4102455" cy="576000"/>
          </a:xfrm>
          <a:prstGeom prst="trapezoid">
            <a:avLst>
              <a:gd name="adj" fmla="val 60384"/>
            </a:avLst>
          </a:prstGeom>
          <a:solidFill>
            <a:schemeClr val="accent4"/>
          </a:solidFill>
          <a:ln w="28575">
            <a:solidFill>
              <a:srgbClr val="D1D1D9"/>
            </a:solidFill>
          </a:ln>
        </p:spPr>
        <p:style>
          <a:lnRef idx="2">
            <a:schemeClr val="accent1">
              <a:shade val="50000"/>
            </a:schemeClr>
          </a:lnRef>
          <a:fillRef idx="1">
            <a:schemeClr val="accent1"/>
          </a:fillRef>
          <a:effectRef idx="0">
            <a:schemeClr val="accent1"/>
          </a:effectRef>
          <a:fontRef idx="minor">
            <a:schemeClr val="lt1"/>
          </a:fontRef>
        </p:style>
        <p:txBody>
          <a:bodyPr lIns="121908" tIns="60954" rIns="121908" bIns="60954" rtlCol="0" anchor="ctr"/>
          <a:lstStyle/>
          <a:p>
            <a:pPr algn="ctr"/>
            <a:r>
              <a:rPr lang="en-US" altLang="zh-CN" sz="2700" b="1">
                <a:latin typeface="+mj-ea"/>
                <a:ea typeface="+mj-ea"/>
              </a:rPr>
              <a:t>1</a:t>
            </a:r>
            <a:endParaRPr lang="zh-CN" altLang="en-US" sz="2700" b="1">
              <a:latin typeface="+mj-ea"/>
              <a:ea typeface="+mj-ea"/>
            </a:endParaRPr>
          </a:p>
        </p:txBody>
      </p:sp>
      <p:sp>
        <p:nvSpPr>
          <p:cNvPr id="126" name="矩形 125"/>
          <p:cNvSpPr/>
          <p:nvPr/>
        </p:nvSpPr>
        <p:spPr>
          <a:xfrm>
            <a:off x="8184772" y="2738130"/>
            <a:ext cx="2969288" cy="1372287"/>
          </a:xfrm>
          <a:prstGeom prst="rect">
            <a:avLst/>
          </a:prstGeom>
          <a:noFill/>
        </p:spPr>
        <p:txBody>
          <a:bodyPr wrap="square" lIns="121908" tIns="60954" rIns="121908" bIns="60954">
            <a:spAutoFit/>
          </a:bodyPr>
          <a:lstStyle/>
          <a:p>
            <a:pPr marL="285750" indent="-285750">
              <a:lnSpc>
                <a:spcPct val="130000"/>
              </a:lnSpc>
              <a:spcBef>
                <a:spcPts val="800"/>
              </a:spcBef>
              <a:buClr>
                <a:schemeClr val="bg2"/>
              </a:buClr>
              <a:buFont typeface="Wingdings" panose="05000000000000000000" pitchFamily="2" charset="2"/>
              <a:buChar char="l"/>
            </a:pPr>
            <a:r>
              <a:rPr lang="zh-CN" altLang="en-US" sz="1600" dirty="0">
                <a:solidFill>
                  <a:schemeClr val="tx1">
                    <a:lumMod val="50000"/>
                    <a:lumOff val="50000"/>
                  </a:schemeClr>
                </a:solidFill>
                <a:latin typeface="+mj-ea"/>
                <a:ea typeface="+mj-ea"/>
              </a:rPr>
              <a:t>学生、教师需要了解问题在哪，需要依靠知识体系图谱来鉴定学生学习、教师教学不足的知识点</a:t>
            </a:r>
          </a:p>
        </p:txBody>
      </p:sp>
      <p:sp>
        <p:nvSpPr>
          <p:cNvPr id="2" name="标题 1"/>
          <p:cNvSpPr>
            <a:spLocks noGrp="1"/>
          </p:cNvSpPr>
          <p:nvPr>
            <p:ph type="title"/>
          </p:nvPr>
        </p:nvSpPr>
        <p:spPr/>
        <p:txBody>
          <a:bodyPr/>
          <a:lstStyle/>
          <a:p>
            <a:r>
              <a:rPr lang="zh-CN" altLang="en-US" dirty="0">
                <a:latin typeface="+mj-ea"/>
              </a:rPr>
              <a:t>学生资源匹配问题</a:t>
            </a:r>
          </a:p>
        </p:txBody>
      </p:sp>
    </p:spTree>
    <p:custDataLst>
      <p:tags r:id="rId1"/>
    </p:custDataLst>
    <p:extLst>
      <p:ext uri="{BB962C8B-B14F-4D97-AF65-F5344CB8AC3E}">
        <p14:creationId xmlns:p14="http://schemas.microsoft.com/office/powerpoint/2010/main" val="48033559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 name="图片 44"/>
          <p:cNvPicPr>
            <a:picLocks noChangeAspect="1"/>
          </p:cNvPicPr>
          <p:nvPr/>
        </p:nvPicPr>
        <p:blipFill>
          <a:blip r:embed="rId4">
            <a:grayscl/>
            <a:extLst>
              <a:ext uri="{28A0092B-C50C-407E-A947-70E740481C1C}">
                <a14:useLocalDpi xmlns:a14="http://schemas.microsoft.com/office/drawing/2010/main" val="0"/>
              </a:ext>
            </a:extLst>
          </a:blip>
          <a:srcRect r="18560" b="19754"/>
          <a:stretch>
            <a:fillRect/>
          </a:stretch>
        </p:blipFill>
        <p:spPr>
          <a:xfrm flipH="1">
            <a:off x="-6279" y="1944218"/>
            <a:ext cx="4134582" cy="4941167"/>
          </a:xfrm>
          <a:prstGeom prst="rect">
            <a:avLst/>
          </a:prstGeom>
        </p:spPr>
      </p:pic>
      <p:grpSp>
        <p:nvGrpSpPr>
          <p:cNvPr id="4" name="组合 3">
            <a:extLst>
              <a:ext uri="{FF2B5EF4-FFF2-40B4-BE49-F238E27FC236}">
                <a16:creationId xmlns:a16="http://schemas.microsoft.com/office/drawing/2014/main" id="{E201377B-C308-4113-B8B8-B725D82F899D}"/>
              </a:ext>
            </a:extLst>
          </p:cNvPr>
          <p:cNvGrpSpPr/>
          <p:nvPr/>
        </p:nvGrpSpPr>
        <p:grpSpPr>
          <a:xfrm>
            <a:off x="5139711" y="3478750"/>
            <a:ext cx="6214089" cy="796564"/>
            <a:chOff x="5139711" y="3478750"/>
            <a:chExt cx="6214089" cy="796564"/>
          </a:xfrm>
        </p:grpSpPr>
        <p:sp>
          <p:nvSpPr>
            <p:cNvPr id="78" name="矩形 77"/>
            <p:cNvSpPr/>
            <p:nvPr/>
          </p:nvSpPr>
          <p:spPr>
            <a:xfrm>
              <a:off x="5193278" y="3652970"/>
              <a:ext cx="6160522" cy="484223"/>
            </a:xfrm>
            <a:prstGeom prst="rect">
              <a:avLst/>
            </a:prstGeom>
          </p:spPr>
          <p:txBody>
            <a:bodyPr wrap="square" lIns="121908" tIns="60954" rIns="121908" bIns="60954">
              <a:spAutoFit/>
            </a:bodyPr>
            <a:lstStyle/>
            <a:p>
              <a:pPr>
                <a:lnSpc>
                  <a:spcPct val="130000"/>
                </a:lnSpc>
              </a:pPr>
              <a:r>
                <a:rPr lang="zh-CN" altLang="en-US" sz="2000" b="1" dirty="0">
                  <a:latin typeface="微软雅黑" pitchFamily="34" charset="-122"/>
                  <a:ea typeface="微软雅黑" pitchFamily="34" charset="-122"/>
                </a:rPr>
                <a:t>优质教育资源的匹配问题</a:t>
              </a:r>
              <a:endParaRPr lang="en-US" altLang="zh-CN" sz="2000" b="1" dirty="0">
                <a:latin typeface="微软雅黑" pitchFamily="34" charset="-122"/>
                <a:ea typeface="微软雅黑" pitchFamily="34" charset="-122"/>
              </a:endParaRPr>
            </a:p>
          </p:txBody>
        </p:sp>
        <p:sp>
          <p:nvSpPr>
            <p:cNvPr id="82" name="矩形 81"/>
            <p:cNvSpPr/>
            <p:nvPr/>
          </p:nvSpPr>
          <p:spPr>
            <a:xfrm>
              <a:off x="5139711" y="3478750"/>
              <a:ext cx="47994" cy="79656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8" tIns="60954" rIns="121908" bIns="60954" rtlCol="0" anchor="ctr"/>
            <a:lstStyle/>
            <a:p>
              <a:pPr algn="ctr"/>
              <a:endParaRPr lang="zh-CN" altLang="en-US"/>
            </a:p>
          </p:txBody>
        </p:sp>
      </p:grpSp>
      <p:grpSp>
        <p:nvGrpSpPr>
          <p:cNvPr id="5" name="组合 4">
            <a:extLst>
              <a:ext uri="{FF2B5EF4-FFF2-40B4-BE49-F238E27FC236}">
                <a16:creationId xmlns:a16="http://schemas.microsoft.com/office/drawing/2014/main" id="{0F39F752-86B5-4055-B4DC-DFD1FC1879F7}"/>
              </a:ext>
            </a:extLst>
          </p:cNvPr>
          <p:cNvGrpSpPr/>
          <p:nvPr/>
        </p:nvGrpSpPr>
        <p:grpSpPr>
          <a:xfrm>
            <a:off x="5139711" y="4469682"/>
            <a:ext cx="6440703" cy="796564"/>
            <a:chOff x="5139711" y="4469682"/>
            <a:chExt cx="6440703" cy="796564"/>
          </a:xfrm>
        </p:grpSpPr>
        <p:sp>
          <p:nvSpPr>
            <p:cNvPr id="81" name="矩形 80"/>
            <p:cNvSpPr/>
            <p:nvPr/>
          </p:nvSpPr>
          <p:spPr>
            <a:xfrm>
              <a:off x="5193278" y="4598228"/>
              <a:ext cx="6387136" cy="483710"/>
            </a:xfrm>
            <a:prstGeom prst="rect">
              <a:avLst/>
            </a:prstGeom>
          </p:spPr>
          <p:txBody>
            <a:bodyPr wrap="square" lIns="121908" tIns="60954" rIns="121908" bIns="60954">
              <a:spAutoFit/>
            </a:bodyPr>
            <a:lstStyle/>
            <a:p>
              <a:pPr>
                <a:lnSpc>
                  <a:spcPct val="130000"/>
                </a:lnSpc>
              </a:pPr>
              <a:r>
                <a:rPr lang="zh-CN" altLang="en-US" sz="2000" b="1" dirty="0"/>
                <a:t>新中考和新高考环境下，考试院出题需要什么参考依据</a:t>
              </a:r>
            </a:p>
          </p:txBody>
        </p:sp>
        <p:sp>
          <p:nvSpPr>
            <p:cNvPr id="85" name="矩形 84"/>
            <p:cNvSpPr/>
            <p:nvPr/>
          </p:nvSpPr>
          <p:spPr>
            <a:xfrm>
              <a:off x="5139711" y="4469682"/>
              <a:ext cx="47994" cy="7965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8" tIns="60954" rIns="121908" bIns="60954" rtlCol="0" anchor="ctr"/>
            <a:lstStyle/>
            <a:p>
              <a:pPr algn="ctr"/>
              <a:endParaRPr lang="zh-CN" altLang="en-US"/>
            </a:p>
          </p:txBody>
        </p:sp>
      </p:grpSp>
      <p:sp>
        <p:nvSpPr>
          <p:cNvPr id="2" name="标题 1"/>
          <p:cNvSpPr>
            <a:spLocks noGrp="1"/>
          </p:cNvSpPr>
          <p:nvPr>
            <p:ph type="title"/>
          </p:nvPr>
        </p:nvSpPr>
        <p:spPr/>
        <p:txBody>
          <a:bodyPr/>
          <a:lstStyle/>
          <a:p>
            <a:r>
              <a:rPr lang="zh-CN" altLang="en-US" dirty="0"/>
              <a:t>新的研究方向</a:t>
            </a:r>
          </a:p>
        </p:txBody>
      </p:sp>
      <p:grpSp>
        <p:nvGrpSpPr>
          <p:cNvPr id="3" name="组合 2">
            <a:extLst>
              <a:ext uri="{FF2B5EF4-FFF2-40B4-BE49-F238E27FC236}">
                <a16:creationId xmlns:a16="http://schemas.microsoft.com/office/drawing/2014/main" id="{4ED7479B-145F-4359-9AE3-FBCE76665E6D}"/>
              </a:ext>
            </a:extLst>
          </p:cNvPr>
          <p:cNvGrpSpPr/>
          <p:nvPr/>
        </p:nvGrpSpPr>
        <p:grpSpPr>
          <a:xfrm>
            <a:off x="5139711" y="2487818"/>
            <a:ext cx="6416706" cy="796564"/>
            <a:chOff x="5152411" y="2259550"/>
            <a:chExt cx="6214089" cy="796564"/>
          </a:xfrm>
        </p:grpSpPr>
        <p:sp>
          <p:nvSpPr>
            <p:cNvPr id="86" name="矩形 85">
              <a:extLst>
                <a:ext uri="{FF2B5EF4-FFF2-40B4-BE49-F238E27FC236}">
                  <a16:creationId xmlns:a16="http://schemas.microsoft.com/office/drawing/2014/main" id="{B2B6A519-7557-46D2-BA22-99EBF0C7AD21}"/>
                </a:ext>
              </a:extLst>
            </p:cNvPr>
            <p:cNvSpPr/>
            <p:nvPr/>
          </p:nvSpPr>
          <p:spPr>
            <a:xfrm>
              <a:off x="5205978" y="2433770"/>
              <a:ext cx="6160522" cy="400097"/>
            </a:xfrm>
            <a:prstGeom prst="rect">
              <a:avLst/>
            </a:prstGeom>
          </p:spPr>
          <p:txBody>
            <a:bodyPr wrap="square" lIns="121908" tIns="60954" rIns="121908" bIns="60954">
              <a:spAutoFit/>
            </a:bodyPr>
            <a:lstStyle/>
            <a:p>
              <a:r>
                <a:rPr lang="zh-CN" altLang="zh-CN" b="1" dirty="0"/>
                <a:t>各区如何制定招生计划</a:t>
              </a:r>
              <a:r>
                <a:rPr lang="zh-CN" altLang="en-US" b="1" dirty="0"/>
                <a:t>，</a:t>
              </a:r>
              <a:r>
                <a:rPr lang="zh-CN" altLang="zh-CN" b="1" dirty="0"/>
                <a:t>招生计划与教师</a:t>
              </a:r>
              <a:r>
                <a:rPr lang="zh-CN" altLang="en-US" b="1" dirty="0"/>
                <a:t>是否有新的相关性</a:t>
              </a:r>
              <a:endParaRPr lang="zh-CN" altLang="zh-CN" b="1" dirty="0"/>
            </a:p>
          </p:txBody>
        </p:sp>
        <p:sp>
          <p:nvSpPr>
            <p:cNvPr id="87" name="矩形 86">
              <a:extLst>
                <a:ext uri="{FF2B5EF4-FFF2-40B4-BE49-F238E27FC236}">
                  <a16:creationId xmlns:a16="http://schemas.microsoft.com/office/drawing/2014/main" id="{B791345E-B0FD-4558-9DB7-6ACF8749FC78}"/>
                </a:ext>
              </a:extLst>
            </p:cNvPr>
            <p:cNvSpPr/>
            <p:nvPr/>
          </p:nvSpPr>
          <p:spPr>
            <a:xfrm>
              <a:off x="5152411" y="2259550"/>
              <a:ext cx="47994" cy="79656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8" tIns="60954" rIns="121908" bIns="60954" rtlCol="0" anchor="ctr"/>
            <a:lstStyle/>
            <a:p>
              <a:pPr algn="ctr"/>
              <a:endParaRPr lang="zh-CN" altLang="en-US"/>
            </a:p>
          </p:txBody>
        </p:sp>
      </p:grpSp>
    </p:spTree>
    <p:custDataLst>
      <p:tags r:id="rId1"/>
    </p:custDataLst>
    <p:extLst>
      <p:ext uri="{BB962C8B-B14F-4D97-AF65-F5344CB8AC3E}">
        <p14:creationId xmlns:p14="http://schemas.microsoft.com/office/powerpoint/2010/main" val="419351053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文本框 22"/>
          <p:cNvSpPr>
            <a:spLocks noChangeArrowheads="1"/>
          </p:cNvSpPr>
          <p:nvPr/>
        </p:nvSpPr>
        <p:spPr bwMode="auto">
          <a:xfrm>
            <a:off x="2836349" y="1725004"/>
            <a:ext cx="10415615" cy="1084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64" tIns="34283" rIns="68564" bIns="34283">
            <a:spAutoFit/>
          </a:bodyPr>
          <a:lstStyle/>
          <a:p>
            <a:r>
              <a:rPr lang="zh-CN" altLang="en-US" sz="6600" b="1" spc="300" dirty="0">
                <a:solidFill>
                  <a:srgbClr val="1F8B71"/>
                </a:solidFill>
                <a:latin typeface="+mj-ea"/>
              </a:rPr>
              <a:t>新中考介绍</a:t>
            </a:r>
          </a:p>
        </p:txBody>
      </p:sp>
      <p:grpSp>
        <p:nvGrpSpPr>
          <p:cNvPr id="26" name="组合 25"/>
          <p:cNvGrpSpPr/>
          <p:nvPr/>
        </p:nvGrpSpPr>
        <p:grpSpPr>
          <a:xfrm>
            <a:off x="767574" y="1643318"/>
            <a:ext cx="1751564" cy="1615909"/>
            <a:chOff x="2265927" y="982844"/>
            <a:chExt cx="1120898" cy="842780"/>
          </a:xfrm>
        </p:grpSpPr>
        <p:sp>
          <p:nvSpPr>
            <p:cNvPr id="27" name="平行四边形 26"/>
            <p:cNvSpPr/>
            <p:nvPr/>
          </p:nvSpPr>
          <p:spPr>
            <a:xfrm>
              <a:off x="2265927" y="982844"/>
              <a:ext cx="1120898" cy="842780"/>
            </a:xfrm>
            <a:prstGeom prst="parallelogram">
              <a:avLst>
                <a:gd name="adj" fmla="val 0"/>
              </a:avLst>
            </a:prstGeom>
            <a:solidFill>
              <a:schemeClr val="tx2"/>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Impact" panose="020B0806030902050204" pitchFamily="34" charset="0"/>
              </a:endParaRPr>
            </a:p>
          </p:txBody>
        </p:sp>
        <p:sp>
          <p:nvSpPr>
            <p:cNvPr id="28" name="文本框 9"/>
            <p:cNvSpPr txBox="1"/>
            <p:nvPr/>
          </p:nvSpPr>
          <p:spPr>
            <a:xfrm>
              <a:off x="2292976" y="1179548"/>
              <a:ext cx="1066799" cy="433341"/>
            </a:xfrm>
            <a:prstGeom prst="rect">
              <a:avLst/>
            </a:prstGeom>
            <a:noFill/>
            <a:ln>
              <a:noFill/>
            </a:ln>
          </p:spPr>
          <p:txBody>
            <a:bodyPr wrap="square" rtlCol="0">
              <a:spAutoFit/>
            </a:bodyPr>
            <a:lstStyle/>
            <a:p>
              <a:pPr algn="ctr"/>
              <a:r>
                <a:rPr lang="en-US" altLang="zh-CN" sz="4799">
                  <a:solidFill>
                    <a:schemeClr val="bg1"/>
                  </a:solidFill>
                  <a:latin typeface="Impact" panose="020B0806030902050204" pitchFamily="34" charset="0"/>
                </a:rPr>
                <a:t>01</a:t>
              </a:r>
              <a:endParaRPr lang="zh-CN" altLang="en-US" sz="4799">
                <a:solidFill>
                  <a:schemeClr val="bg1"/>
                </a:solidFill>
                <a:latin typeface="Impact" panose="020B0806030902050204" pitchFamily="34" charset="0"/>
              </a:endParaRPr>
            </a:p>
          </p:txBody>
        </p:sp>
      </p:grpSp>
      <p:sp>
        <p:nvSpPr>
          <p:cNvPr id="29" name="平行四边形 28"/>
          <p:cNvSpPr/>
          <p:nvPr/>
        </p:nvSpPr>
        <p:spPr>
          <a:xfrm>
            <a:off x="704131" y="1600510"/>
            <a:ext cx="1878448" cy="1701523"/>
          </a:xfrm>
          <a:prstGeom prst="parallelogram">
            <a:avLst>
              <a:gd name="adj" fmla="val 0"/>
            </a:avLst>
          </a:prstGeom>
          <a:noFill/>
          <a:ln w="76200">
            <a:solidFill>
              <a:srgbClr val="1F8B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Impact" panose="020B0806030902050204" pitchFamily="34" charset="0"/>
            </a:endParaRPr>
          </a:p>
        </p:txBody>
      </p:sp>
    </p:spTree>
    <p:extLst>
      <p:ext uri="{BB962C8B-B14F-4D97-AF65-F5344CB8AC3E}">
        <p14:creationId xmlns:p14="http://schemas.microsoft.com/office/powerpoint/2010/main" val="291233578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8"/>
          <p:cNvSpPr txBox="1"/>
          <p:nvPr/>
        </p:nvSpPr>
        <p:spPr>
          <a:xfrm>
            <a:off x="446016" y="1727702"/>
            <a:ext cx="5109091" cy="830997"/>
          </a:xfrm>
          <a:prstGeom prst="rect">
            <a:avLst/>
          </a:prstGeom>
          <a:noFill/>
        </p:spPr>
        <p:txBody>
          <a:bodyPr wrap="none" lIns="91440" tIns="45720" rIns="91440" bIns="45720" rtlCol="0">
            <a:spAutoFit/>
          </a:bodyPr>
          <a:lstStyle/>
          <a:p>
            <a:r>
              <a:rPr lang="zh-CN" altLang="en-US" sz="4800" b="1" dirty="0">
                <a:solidFill>
                  <a:srgbClr val="1F8B71"/>
                </a:solidFill>
                <a:latin typeface="+mj-ea"/>
                <a:ea typeface="+mj-ea"/>
              </a:rPr>
              <a:t>感谢您的耐心观看</a:t>
            </a:r>
          </a:p>
        </p:txBody>
      </p:sp>
      <p:cxnSp>
        <p:nvCxnSpPr>
          <p:cNvPr id="4" name="直接连接符 3"/>
          <p:cNvCxnSpPr/>
          <p:nvPr/>
        </p:nvCxnSpPr>
        <p:spPr>
          <a:xfrm>
            <a:off x="446016" y="2537402"/>
            <a:ext cx="6078028" cy="24407"/>
          </a:xfrm>
          <a:prstGeom prst="line">
            <a:avLst/>
          </a:prstGeom>
          <a:ln>
            <a:solidFill>
              <a:srgbClr val="1F8B7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15158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简介</a:t>
            </a:r>
          </a:p>
        </p:txBody>
      </p:sp>
      <p:sp>
        <p:nvSpPr>
          <p:cNvPr id="3" name="文本框 2">
            <a:extLst>
              <a:ext uri="{FF2B5EF4-FFF2-40B4-BE49-F238E27FC236}">
                <a16:creationId xmlns:a16="http://schemas.microsoft.com/office/drawing/2014/main" id="{A77F8DB0-2937-4185-9D93-0F50F8301E02}"/>
              </a:ext>
            </a:extLst>
          </p:cNvPr>
          <p:cNvSpPr txBox="1"/>
          <p:nvPr/>
        </p:nvSpPr>
        <p:spPr>
          <a:xfrm>
            <a:off x="838200" y="1750242"/>
            <a:ext cx="9831572" cy="4770537"/>
          </a:xfrm>
          <a:prstGeom prst="rect">
            <a:avLst/>
          </a:prstGeom>
          <a:noFill/>
        </p:spPr>
        <p:txBody>
          <a:bodyPr wrap="square" rtlCol="0">
            <a:spAutoFit/>
          </a:bodyPr>
          <a:lstStyle/>
          <a:p>
            <a:r>
              <a:rPr lang="en-US" altLang="zh-CN" sz="3200" dirty="0">
                <a:solidFill>
                  <a:srgbClr val="FF0000"/>
                </a:solidFill>
              </a:rPr>
              <a:t>《</a:t>
            </a:r>
            <a:r>
              <a:rPr lang="zh-CN" altLang="en-US" sz="3200" dirty="0">
                <a:solidFill>
                  <a:srgbClr val="FF0000"/>
                </a:solidFill>
              </a:rPr>
              <a:t>四川省教育厅关于进一步推进高中阶段学校考试招生制度改革的实施意见</a:t>
            </a:r>
            <a:r>
              <a:rPr lang="en-US" altLang="zh-CN" sz="3200" dirty="0">
                <a:solidFill>
                  <a:srgbClr val="FF0000"/>
                </a:solidFill>
              </a:rPr>
              <a:t>》</a:t>
            </a:r>
          </a:p>
          <a:p>
            <a:r>
              <a:rPr lang="en-US" altLang="zh-CN" sz="10800" dirty="0">
                <a:solidFill>
                  <a:schemeClr val="bg2"/>
                </a:solidFill>
                <a:latin typeface="华光美黑_CNKI" panose="02000500000000000000" pitchFamily="2" charset="-122"/>
                <a:ea typeface="华光美黑_CNKI" panose="02000500000000000000" pitchFamily="2" charset="-122"/>
              </a:rPr>
              <a:t>“</a:t>
            </a:r>
            <a:r>
              <a:rPr lang="zh-CN" altLang="en-US" sz="2400" dirty="0">
                <a:latin typeface="+mj-ea"/>
                <a:ea typeface="+mj-ea"/>
              </a:rPr>
              <a:t>以减轻学生负担、完善高中招生为出发点，推行五大改革任务，于</a:t>
            </a:r>
            <a:r>
              <a:rPr lang="en-US" altLang="zh-CN" sz="2400" dirty="0">
                <a:latin typeface="+mj-ea"/>
                <a:ea typeface="+mj-ea"/>
              </a:rPr>
              <a:t>2017</a:t>
            </a:r>
            <a:r>
              <a:rPr lang="zh-CN" altLang="en-US" sz="2400" dirty="0">
                <a:latin typeface="+mj-ea"/>
                <a:ea typeface="+mj-ea"/>
              </a:rPr>
              <a:t>年试点绵阳、宜宾、眉山，并在其他市州逐步推行。</a:t>
            </a:r>
            <a:endParaRPr lang="en-US" altLang="zh-CN" sz="2400" dirty="0">
              <a:latin typeface="+mj-ea"/>
              <a:ea typeface="+mj-ea"/>
            </a:endParaRPr>
          </a:p>
          <a:p>
            <a:pPr algn="r"/>
            <a:endParaRPr lang="zh-CN" altLang="en-US" sz="10800" dirty="0">
              <a:solidFill>
                <a:schemeClr val="bg2"/>
              </a:solidFill>
              <a:latin typeface="华光美黑_CNKI" panose="02000500000000000000" pitchFamily="2" charset="-122"/>
              <a:ea typeface="华光美黑_CNKI" panose="02000500000000000000" pitchFamily="2" charset="-122"/>
            </a:endParaRPr>
          </a:p>
        </p:txBody>
      </p:sp>
    </p:spTree>
    <p:custDataLst>
      <p:tags r:id="rId1"/>
    </p:custDataLst>
    <p:extLst>
      <p:ext uri="{BB962C8B-B14F-4D97-AF65-F5344CB8AC3E}">
        <p14:creationId xmlns:p14="http://schemas.microsoft.com/office/powerpoint/2010/main" val="118036260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8" name="组合 67"/>
          <p:cNvGrpSpPr/>
          <p:nvPr/>
        </p:nvGrpSpPr>
        <p:grpSpPr>
          <a:xfrm>
            <a:off x="5139225" y="2574270"/>
            <a:ext cx="1882603" cy="3029707"/>
            <a:chOff x="2483768" y="2041525"/>
            <a:chExt cx="1673225" cy="2692401"/>
          </a:xfrm>
        </p:grpSpPr>
        <p:sp>
          <p:nvSpPr>
            <p:cNvPr id="133" name="Freeform 6"/>
            <p:cNvSpPr>
              <a:spLocks noEditPoints="1"/>
            </p:cNvSpPr>
            <p:nvPr/>
          </p:nvSpPr>
          <p:spPr bwMode="auto">
            <a:xfrm>
              <a:off x="2483768" y="2041525"/>
              <a:ext cx="1673225" cy="2036763"/>
            </a:xfrm>
            <a:custGeom>
              <a:avLst/>
              <a:gdLst>
                <a:gd name="T0" fmla="*/ 315 w 1054"/>
                <a:gd name="T1" fmla="*/ 1282 h 1283"/>
                <a:gd name="T2" fmla="*/ 283 w 1054"/>
                <a:gd name="T3" fmla="*/ 1262 h 1283"/>
                <a:gd name="T4" fmla="*/ 275 w 1054"/>
                <a:gd name="T5" fmla="*/ 1235 h 1283"/>
                <a:gd name="T6" fmla="*/ 261 w 1054"/>
                <a:gd name="T7" fmla="*/ 1139 h 1283"/>
                <a:gd name="T8" fmla="*/ 220 w 1054"/>
                <a:gd name="T9" fmla="*/ 1019 h 1283"/>
                <a:gd name="T10" fmla="*/ 110 w 1054"/>
                <a:gd name="T11" fmla="*/ 801 h 1283"/>
                <a:gd name="T12" fmla="*/ 34 w 1054"/>
                <a:gd name="T13" fmla="*/ 669 h 1283"/>
                <a:gd name="T14" fmla="*/ 5 w 1054"/>
                <a:gd name="T15" fmla="*/ 555 h 1283"/>
                <a:gd name="T16" fmla="*/ 5 w 1054"/>
                <a:gd name="T17" fmla="*/ 432 h 1283"/>
                <a:gd name="T18" fmla="*/ 37 w 1054"/>
                <a:gd name="T19" fmla="*/ 311 h 1283"/>
                <a:gd name="T20" fmla="*/ 75 w 1054"/>
                <a:gd name="T21" fmla="*/ 235 h 1283"/>
                <a:gd name="T22" fmla="*/ 139 w 1054"/>
                <a:gd name="T23" fmla="*/ 153 h 1283"/>
                <a:gd name="T24" fmla="*/ 239 w 1054"/>
                <a:gd name="T25" fmla="*/ 73 h 1283"/>
                <a:gd name="T26" fmla="*/ 384 w 1054"/>
                <a:gd name="T27" fmla="*/ 15 h 1283"/>
                <a:gd name="T28" fmla="*/ 527 w 1054"/>
                <a:gd name="T29" fmla="*/ 0 h 1283"/>
                <a:gd name="T30" fmla="*/ 626 w 1054"/>
                <a:gd name="T31" fmla="*/ 7 h 1283"/>
                <a:gd name="T32" fmla="*/ 783 w 1054"/>
                <a:gd name="T33" fmla="*/ 55 h 1283"/>
                <a:gd name="T34" fmla="*/ 894 w 1054"/>
                <a:gd name="T35" fmla="*/ 132 h 1283"/>
                <a:gd name="T36" fmla="*/ 967 w 1054"/>
                <a:gd name="T37" fmla="*/ 215 h 1283"/>
                <a:gd name="T38" fmla="*/ 1005 w 1054"/>
                <a:gd name="T39" fmla="*/ 282 h 1283"/>
                <a:gd name="T40" fmla="*/ 1044 w 1054"/>
                <a:gd name="T41" fmla="*/ 402 h 1283"/>
                <a:gd name="T42" fmla="*/ 1052 w 1054"/>
                <a:gd name="T43" fmla="*/ 525 h 1283"/>
                <a:gd name="T44" fmla="*/ 1031 w 1054"/>
                <a:gd name="T45" fmla="*/ 642 h 1283"/>
                <a:gd name="T46" fmla="*/ 993 w 1054"/>
                <a:gd name="T47" fmla="*/ 721 h 1283"/>
                <a:gd name="T48" fmla="*/ 849 w 1054"/>
                <a:gd name="T49" fmla="*/ 986 h 1283"/>
                <a:gd name="T50" fmla="*/ 800 w 1054"/>
                <a:gd name="T51" fmla="*/ 1110 h 1283"/>
                <a:gd name="T52" fmla="*/ 780 w 1054"/>
                <a:gd name="T53" fmla="*/ 1214 h 1283"/>
                <a:gd name="T54" fmla="*/ 774 w 1054"/>
                <a:gd name="T55" fmla="*/ 1253 h 1283"/>
                <a:gd name="T56" fmla="*/ 749 w 1054"/>
                <a:gd name="T57" fmla="*/ 1279 h 1283"/>
                <a:gd name="T58" fmla="*/ 369 w 1054"/>
                <a:gd name="T59" fmla="*/ 1186 h 1283"/>
                <a:gd name="T60" fmla="*/ 697 w 1054"/>
                <a:gd name="T61" fmla="*/ 1124 h 1283"/>
                <a:gd name="T62" fmla="*/ 741 w 1054"/>
                <a:gd name="T63" fmla="*/ 992 h 1283"/>
                <a:gd name="T64" fmla="*/ 838 w 1054"/>
                <a:gd name="T65" fmla="*/ 792 h 1283"/>
                <a:gd name="T66" fmla="*/ 922 w 1054"/>
                <a:gd name="T67" fmla="*/ 649 h 1283"/>
                <a:gd name="T68" fmla="*/ 950 w 1054"/>
                <a:gd name="T69" fmla="*/ 563 h 1283"/>
                <a:gd name="T70" fmla="*/ 955 w 1054"/>
                <a:gd name="T71" fmla="*/ 467 h 1283"/>
                <a:gd name="T72" fmla="*/ 935 w 1054"/>
                <a:gd name="T73" fmla="*/ 370 h 1283"/>
                <a:gd name="T74" fmla="*/ 905 w 1054"/>
                <a:gd name="T75" fmla="*/ 300 h 1283"/>
                <a:gd name="T76" fmla="*/ 861 w 1054"/>
                <a:gd name="T77" fmla="*/ 237 h 1283"/>
                <a:gd name="T78" fmla="*/ 787 w 1054"/>
                <a:gd name="T79" fmla="*/ 170 h 1283"/>
                <a:gd name="T80" fmla="*/ 677 w 1054"/>
                <a:gd name="T81" fmla="*/ 118 h 1283"/>
                <a:gd name="T82" fmla="*/ 527 w 1054"/>
                <a:gd name="T83" fmla="*/ 97 h 1283"/>
                <a:gd name="T84" fmla="*/ 410 w 1054"/>
                <a:gd name="T85" fmla="*/ 109 h 1283"/>
                <a:gd name="T86" fmla="*/ 290 w 1054"/>
                <a:gd name="T87" fmla="*/ 155 h 1283"/>
                <a:gd name="T88" fmla="*/ 208 w 1054"/>
                <a:gd name="T89" fmla="*/ 220 h 1283"/>
                <a:gd name="T90" fmla="*/ 158 w 1054"/>
                <a:gd name="T91" fmla="*/ 285 h 1283"/>
                <a:gd name="T92" fmla="*/ 128 w 1054"/>
                <a:gd name="T93" fmla="*/ 346 h 1283"/>
                <a:gd name="T94" fmla="*/ 102 w 1054"/>
                <a:gd name="T95" fmla="*/ 443 h 1283"/>
                <a:gd name="T96" fmla="*/ 101 w 1054"/>
                <a:gd name="T97" fmla="*/ 540 h 1283"/>
                <a:gd name="T98" fmla="*/ 123 w 1054"/>
                <a:gd name="T99" fmla="*/ 629 h 1283"/>
                <a:gd name="T100" fmla="*/ 179 w 1054"/>
                <a:gd name="T101" fmla="*/ 728 h 1283"/>
                <a:gd name="T102" fmla="*/ 299 w 1054"/>
                <a:gd name="T103" fmla="*/ 959 h 1283"/>
                <a:gd name="T104" fmla="*/ 349 w 1054"/>
                <a:gd name="T105" fmla="*/ 1092 h 1283"/>
                <a:gd name="T106" fmla="*/ 369 w 1054"/>
                <a:gd name="T107" fmla="*/ 1186 h 1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54" h="1283">
                  <a:moveTo>
                    <a:pt x="730" y="1283"/>
                  </a:moveTo>
                  <a:lnTo>
                    <a:pt x="324" y="1283"/>
                  </a:lnTo>
                  <a:lnTo>
                    <a:pt x="324" y="1283"/>
                  </a:lnTo>
                  <a:lnTo>
                    <a:pt x="315" y="1282"/>
                  </a:lnTo>
                  <a:lnTo>
                    <a:pt x="305" y="1279"/>
                  </a:lnTo>
                  <a:lnTo>
                    <a:pt x="296" y="1276"/>
                  </a:lnTo>
                  <a:lnTo>
                    <a:pt x="289" y="1270"/>
                  </a:lnTo>
                  <a:lnTo>
                    <a:pt x="283" y="1262"/>
                  </a:lnTo>
                  <a:lnTo>
                    <a:pt x="280" y="1253"/>
                  </a:lnTo>
                  <a:lnTo>
                    <a:pt x="277" y="1244"/>
                  </a:lnTo>
                  <a:lnTo>
                    <a:pt x="275" y="1235"/>
                  </a:lnTo>
                  <a:lnTo>
                    <a:pt x="275" y="1235"/>
                  </a:lnTo>
                  <a:lnTo>
                    <a:pt x="274" y="1214"/>
                  </a:lnTo>
                  <a:lnTo>
                    <a:pt x="272" y="1189"/>
                  </a:lnTo>
                  <a:lnTo>
                    <a:pt x="268" y="1165"/>
                  </a:lnTo>
                  <a:lnTo>
                    <a:pt x="261" y="1139"/>
                  </a:lnTo>
                  <a:lnTo>
                    <a:pt x="254" y="1110"/>
                  </a:lnTo>
                  <a:lnTo>
                    <a:pt x="243" y="1082"/>
                  </a:lnTo>
                  <a:lnTo>
                    <a:pt x="233" y="1051"/>
                  </a:lnTo>
                  <a:lnTo>
                    <a:pt x="220" y="1019"/>
                  </a:lnTo>
                  <a:lnTo>
                    <a:pt x="205" y="986"/>
                  </a:lnTo>
                  <a:lnTo>
                    <a:pt x="190" y="951"/>
                  </a:lnTo>
                  <a:lnTo>
                    <a:pt x="152" y="878"/>
                  </a:lnTo>
                  <a:lnTo>
                    <a:pt x="110" y="801"/>
                  </a:lnTo>
                  <a:lnTo>
                    <a:pt x="61" y="721"/>
                  </a:lnTo>
                  <a:lnTo>
                    <a:pt x="61" y="721"/>
                  </a:lnTo>
                  <a:lnTo>
                    <a:pt x="46" y="695"/>
                  </a:lnTo>
                  <a:lnTo>
                    <a:pt x="34" y="669"/>
                  </a:lnTo>
                  <a:lnTo>
                    <a:pt x="23" y="642"/>
                  </a:lnTo>
                  <a:lnTo>
                    <a:pt x="16" y="614"/>
                  </a:lnTo>
                  <a:lnTo>
                    <a:pt x="10" y="584"/>
                  </a:lnTo>
                  <a:lnTo>
                    <a:pt x="5" y="555"/>
                  </a:lnTo>
                  <a:lnTo>
                    <a:pt x="2" y="525"/>
                  </a:lnTo>
                  <a:lnTo>
                    <a:pt x="0" y="494"/>
                  </a:lnTo>
                  <a:lnTo>
                    <a:pt x="2" y="463"/>
                  </a:lnTo>
                  <a:lnTo>
                    <a:pt x="5" y="432"/>
                  </a:lnTo>
                  <a:lnTo>
                    <a:pt x="10" y="402"/>
                  </a:lnTo>
                  <a:lnTo>
                    <a:pt x="17" y="372"/>
                  </a:lnTo>
                  <a:lnTo>
                    <a:pt x="26" y="341"/>
                  </a:lnTo>
                  <a:lnTo>
                    <a:pt x="37" y="311"/>
                  </a:lnTo>
                  <a:lnTo>
                    <a:pt x="49" y="282"/>
                  </a:lnTo>
                  <a:lnTo>
                    <a:pt x="64" y="253"/>
                  </a:lnTo>
                  <a:lnTo>
                    <a:pt x="64" y="253"/>
                  </a:lnTo>
                  <a:lnTo>
                    <a:pt x="75" y="235"/>
                  </a:lnTo>
                  <a:lnTo>
                    <a:pt x="87" y="215"/>
                  </a:lnTo>
                  <a:lnTo>
                    <a:pt x="102" y="194"/>
                  </a:lnTo>
                  <a:lnTo>
                    <a:pt x="119" y="173"/>
                  </a:lnTo>
                  <a:lnTo>
                    <a:pt x="139" y="153"/>
                  </a:lnTo>
                  <a:lnTo>
                    <a:pt x="160" y="132"/>
                  </a:lnTo>
                  <a:lnTo>
                    <a:pt x="184" y="111"/>
                  </a:lnTo>
                  <a:lnTo>
                    <a:pt x="210" y="91"/>
                  </a:lnTo>
                  <a:lnTo>
                    <a:pt x="239" y="73"/>
                  </a:lnTo>
                  <a:lnTo>
                    <a:pt x="271" y="55"/>
                  </a:lnTo>
                  <a:lnTo>
                    <a:pt x="305" y="39"/>
                  </a:lnTo>
                  <a:lnTo>
                    <a:pt x="343" y="26"/>
                  </a:lnTo>
                  <a:lnTo>
                    <a:pt x="384" y="15"/>
                  </a:lnTo>
                  <a:lnTo>
                    <a:pt x="428" y="7"/>
                  </a:lnTo>
                  <a:lnTo>
                    <a:pt x="475" y="1"/>
                  </a:lnTo>
                  <a:lnTo>
                    <a:pt x="501" y="0"/>
                  </a:lnTo>
                  <a:lnTo>
                    <a:pt x="527" y="0"/>
                  </a:lnTo>
                  <a:lnTo>
                    <a:pt x="527" y="0"/>
                  </a:lnTo>
                  <a:lnTo>
                    <a:pt x="553" y="0"/>
                  </a:lnTo>
                  <a:lnTo>
                    <a:pt x="579" y="1"/>
                  </a:lnTo>
                  <a:lnTo>
                    <a:pt x="626" y="7"/>
                  </a:lnTo>
                  <a:lnTo>
                    <a:pt x="670" y="15"/>
                  </a:lnTo>
                  <a:lnTo>
                    <a:pt x="711" y="26"/>
                  </a:lnTo>
                  <a:lnTo>
                    <a:pt x="749" y="39"/>
                  </a:lnTo>
                  <a:lnTo>
                    <a:pt x="783" y="55"/>
                  </a:lnTo>
                  <a:lnTo>
                    <a:pt x="815" y="73"/>
                  </a:lnTo>
                  <a:lnTo>
                    <a:pt x="844" y="91"/>
                  </a:lnTo>
                  <a:lnTo>
                    <a:pt x="870" y="111"/>
                  </a:lnTo>
                  <a:lnTo>
                    <a:pt x="894" y="132"/>
                  </a:lnTo>
                  <a:lnTo>
                    <a:pt x="915" y="153"/>
                  </a:lnTo>
                  <a:lnTo>
                    <a:pt x="935" y="173"/>
                  </a:lnTo>
                  <a:lnTo>
                    <a:pt x="952" y="194"/>
                  </a:lnTo>
                  <a:lnTo>
                    <a:pt x="967" y="215"/>
                  </a:lnTo>
                  <a:lnTo>
                    <a:pt x="979" y="235"/>
                  </a:lnTo>
                  <a:lnTo>
                    <a:pt x="990" y="253"/>
                  </a:lnTo>
                  <a:lnTo>
                    <a:pt x="990" y="253"/>
                  </a:lnTo>
                  <a:lnTo>
                    <a:pt x="1005" y="282"/>
                  </a:lnTo>
                  <a:lnTo>
                    <a:pt x="1017" y="311"/>
                  </a:lnTo>
                  <a:lnTo>
                    <a:pt x="1028" y="341"/>
                  </a:lnTo>
                  <a:lnTo>
                    <a:pt x="1037" y="372"/>
                  </a:lnTo>
                  <a:lnTo>
                    <a:pt x="1044" y="402"/>
                  </a:lnTo>
                  <a:lnTo>
                    <a:pt x="1049" y="432"/>
                  </a:lnTo>
                  <a:lnTo>
                    <a:pt x="1052" y="463"/>
                  </a:lnTo>
                  <a:lnTo>
                    <a:pt x="1054" y="494"/>
                  </a:lnTo>
                  <a:lnTo>
                    <a:pt x="1052" y="525"/>
                  </a:lnTo>
                  <a:lnTo>
                    <a:pt x="1049" y="555"/>
                  </a:lnTo>
                  <a:lnTo>
                    <a:pt x="1044" y="584"/>
                  </a:lnTo>
                  <a:lnTo>
                    <a:pt x="1038" y="614"/>
                  </a:lnTo>
                  <a:lnTo>
                    <a:pt x="1031" y="642"/>
                  </a:lnTo>
                  <a:lnTo>
                    <a:pt x="1020" y="669"/>
                  </a:lnTo>
                  <a:lnTo>
                    <a:pt x="1008" y="695"/>
                  </a:lnTo>
                  <a:lnTo>
                    <a:pt x="993" y="721"/>
                  </a:lnTo>
                  <a:lnTo>
                    <a:pt x="993" y="721"/>
                  </a:lnTo>
                  <a:lnTo>
                    <a:pt x="944" y="801"/>
                  </a:lnTo>
                  <a:lnTo>
                    <a:pt x="902" y="878"/>
                  </a:lnTo>
                  <a:lnTo>
                    <a:pt x="864" y="951"/>
                  </a:lnTo>
                  <a:lnTo>
                    <a:pt x="849" y="986"/>
                  </a:lnTo>
                  <a:lnTo>
                    <a:pt x="834" y="1019"/>
                  </a:lnTo>
                  <a:lnTo>
                    <a:pt x="821" y="1051"/>
                  </a:lnTo>
                  <a:lnTo>
                    <a:pt x="811" y="1082"/>
                  </a:lnTo>
                  <a:lnTo>
                    <a:pt x="800" y="1110"/>
                  </a:lnTo>
                  <a:lnTo>
                    <a:pt x="793" y="1139"/>
                  </a:lnTo>
                  <a:lnTo>
                    <a:pt x="787" y="1165"/>
                  </a:lnTo>
                  <a:lnTo>
                    <a:pt x="782" y="1189"/>
                  </a:lnTo>
                  <a:lnTo>
                    <a:pt x="780" y="1214"/>
                  </a:lnTo>
                  <a:lnTo>
                    <a:pt x="779" y="1235"/>
                  </a:lnTo>
                  <a:lnTo>
                    <a:pt x="779" y="1235"/>
                  </a:lnTo>
                  <a:lnTo>
                    <a:pt x="777" y="1244"/>
                  </a:lnTo>
                  <a:lnTo>
                    <a:pt x="774" y="1253"/>
                  </a:lnTo>
                  <a:lnTo>
                    <a:pt x="771" y="1262"/>
                  </a:lnTo>
                  <a:lnTo>
                    <a:pt x="765" y="1270"/>
                  </a:lnTo>
                  <a:lnTo>
                    <a:pt x="758" y="1276"/>
                  </a:lnTo>
                  <a:lnTo>
                    <a:pt x="749" y="1279"/>
                  </a:lnTo>
                  <a:lnTo>
                    <a:pt x="739" y="1282"/>
                  </a:lnTo>
                  <a:lnTo>
                    <a:pt x="730" y="1283"/>
                  </a:lnTo>
                  <a:lnTo>
                    <a:pt x="730" y="1283"/>
                  </a:lnTo>
                  <a:close/>
                  <a:moveTo>
                    <a:pt x="369" y="1186"/>
                  </a:moveTo>
                  <a:lnTo>
                    <a:pt x="685" y="1186"/>
                  </a:lnTo>
                  <a:lnTo>
                    <a:pt x="685" y="1186"/>
                  </a:lnTo>
                  <a:lnTo>
                    <a:pt x="689" y="1156"/>
                  </a:lnTo>
                  <a:lnTo>
                    <a:pt x="697" y="1124"/>
                  </a:lnTo>
                  <a:lnTo>
                    <a:pt x="705" y="1092"/>
                  </a:lnTo>
                  <a:lnTo>
                    <a:pt x="715" y="1059"/>
                  </a:lnTo>
                  <a:lnTo>
                    <a:pt x="727" y="1025"/>
                  </a:lnTo>
                  <a:lnTo>
                    <a:pt x="741" y="992"/>
                  </a:lnTo>
                  <a:lnTo>
                    <a:pt x="755" y="959"/>
                  </a:lnTo>
                  <a:lnTo>
                    <a:pt x="770" y="924"/>
                  </a:lnTo>
                  <a:lnTo>
                    <a:pt x="803" y="857"/>
                  </a:lnTo>
                  <a:lnTo>
                    <a:pt x="838" y="792"/>
                  </a:lnTo>
                  <a:lnTo>
                    <a:pt x="875" y="728"/>
                  </a:lnTo>
                  <a:lnTo>
                    <a:pt x="911" y="669"/>
                  </a:lnTo>
                  <a:lnTo>
                    <a:pt x="911" y="669"/>
                  </a:lnTo>
                  <a:lnTo>
                    <a:pt x="922" y="649"/>
                  </a:lnTo>
                  <a:lnTo>
                    <a:pt x="931" y="629"/>
                  </a:lnTo>
                  <a:lnTo>
                    <a:pt x="938" y="608"/>
                  </a:lnTo>
                  <a:lnTo>
                    <a:pt x="946" y="585"/>
                  </a:lnTo>
                  <a:lnTo>
                    <a:pt x="950" y="563"/>
                  </a:lnTo>
                  <a:lnTo>
                    <a:pt x="953" y="540"/>
                  </a:lnTo>
                  <a:lnTo>
                    <a:pt x="955" y="516"/>
                  </a:lnTo>
                  <a:lnTo>
                    <a:pt x="956" y="491"/>
                  </a:lnTo>
                  <a:lnTo>
                    <a:pt x="955" y="467"/>
                  </a:lnTo>
                  <a:lnTo>
                    <a:pt x="952" y="443"/>
                  </a:lnTo>
                  <a:lnTo>
                    <a:pt x="947" y="419"/>
                  </a:lnTo>
                  <a:lnTo>
                    <a:pt x="943" y="393"/>
                  </a:lnTo>
                  <a:lnTo>
                    <a:pt x="935" y="370"/>
                  </a:lnTo>
                  <a:lnTo>
                    <a:pt x="926" y="346"/>
                  </a:lnTo>
                  <a:lnTo>
                    <a:pt x="917" y="323"/>
                  </a:lnTo>
                  <a:lnTo>
                    <a:pt x="905" y="300"/>
                  </a:lnTo>
                  <a:lnTo>
                    <a:pt x="905" y="300"/>
                  </a:lnTo>
                  <a:lnTo>
                    <a:pt x="896" y="285"/>
                  </a:lnTo>
                  <a:lnTo>
                    <a:pt x="887" y="270"/>
                  </a:lnTo>
                  <a:lnTo>
                    <a:pt x="875" y="253"/>
                  </a:lnTo>
                  <a:lnTo>
                    <a:pt x="861" y="237"/>
                  </a:lnTo>
                  <a:lnTo>
                    <a:pt x="846" y="220"/>
                  </a:lnTo>
                  <a:lnTo>
                    <a:pt x="827" y="203"/>
                  </a:lnTo>
                  <a:lnTo>
                    <a:pt x="808" y="186"/>
                  </a:lnTo>
                  <a:lnTo>
                    <a:pt x="787" y="170"/>
                  </a:lnTo>
                  <a:lnTo>
                    <a:pt x="764" y="155"/>
                  </a:lnTo>
                  <a:lnTo>
                    <a:pt x="736" y="141"/>
                  </a:lnTo>
                  <a:lnTo>
                    <a:pt x="709" y="129"/>
                  </a:lnTo>
                  <a:lnTo>
                    <a:pt x="677" y="118"/>
                  </a:lnTo>
                  <a:lnTo>
                    <a:pt x="644" y="109"/>
                  </a:lnTo>
                  <a:lnTo>
                    <a:pt x="607" y="103"/>
                  </a:lnTo>
                  <a:lnTo>
                    <a:pt x="569" y="99"/>
                  </a:lnTo>
                  <a:lnTo>
                    <a:pt x="527" y="97"/>
                  </a:lnTo>
                  <a:lnTo>
                    <a:pt x="527" y="97"/>
                  </a:lnTo>
                  <a:lnTo>
                    <a:pt x="485" y="99"/>
                  </a:lnTo>
                  <a:lnTo>
                    <a:pt x="447" y="103"/>
                  </a:lnTo>
                  <a:lnTo>
                    <a:pt x="410" y="109"/>
                  </a:lnTo>
                  <a:lnTo>
                    <a:pt x="377" y="118"/>
                  </a:lnTo>
                  <a:lnTo>
                    <a:pt x="345" y="129"/>
                  </a:lnTo>
                  <a:lnTo>
                    <a:pt x="318" y="141"/>
                  </a:lnTo>
                  <a:lnTo>
                    <a:pt x="290" y="155"/>
                  </a:lnTo>
                  <a:lnTo>
                    <a:pt x="268" y="170"/>
                  </a:lnTo>
                  <a:lnTo>
                    <a:pt x="246" y="186"/>
                  </a:lnTo>
                  <a:lnTo>
                    <a:pt x="227" y="203"/>
                  </a:lnTo>
                  <a:lnTo>
                    <a:pt x="208" y="220"/>
                  </a:lnTo>
                  <a:lnTo>
                    <a:pt x="193" y="237"/>
                  </a:lnTo>
                  <a:lnTo>
                    <a:pt x="179" y="253"/>
                  </a:lnTo>
                  <a:lnTo>
                    <a:pt x="167" y="270"/>
                  </a:lnTo>
                  <a:lnTo>
                    <a:pt x="158" y="285"/>
                  </a:lnTo>
                  <a:lnTo>
                    <a:pt x="149" y="300"/>
                  </a:lnTo>
                  <a:lnTo>
                    <a:pt x="149" y="300"/>
                  </a:lnTo>
                  <a:lnTo>
                    <a:pt x="137" y="323"/>
                  </a:lnTo>
                  <a:lnTo>
                    <a:pt x="128" y="346"/>
                  </a:lnTo>
                  <a:lnTo>
                    <a:pt x="119" y="370"/>
                  </a:lnTo>
                  <a:lnTo>
                    <a:pt x="111" y="393"/>
                  </a:lnTo>
                  <a:lnTo>
                    <a:pt x="107" y="419"/>
                  </a:lnTo>
                  <a:lnTo>
                    <a:pt x="102" y="443"/>
                  </a:lnTo>
                  <a:lnTo>
                    <a:pt x="99" y="467"/>
                  </a:lnTo>
                  <a:lnTo>
                    <a:pt x="98" y="491"/>
                  </a:lnTo>
                  <a:lnTo>
                    <a:pt x="99" y="516"/>
                  </a:lnTo>
                  <a:lnTo>
                    <a:pt x="101" y="540"/>
                  </a:lnTo>
                  <a:lnTo>
                    <a:pt x="104" y="563"/>
                  </a:lnTo>
                  <a:lnTo>
                    <a:pt x="108" y="585"/>
                  </a:lnTo>
                  <a:lnTo>
                    <a:pt x="116" y="608"/>
                  </a:lnTo>
                  <a:lnTo>
                    <a:pt x="123" y="629"/>
                  </a:lnTo>
                  <a:lnTo>
                    <a:pt x="132" y="649"/>
                  </a:lnTo>
                  <a:lnTo>
                    <a:pt x="143" y="669"/>
                  </a:lnTo>
                  <a:lnTo>
                    <a:pt x="143" y="669"/>
                  </a:lnTo>
                  <a:lnTo>
                    <a:pt x="179" y="728"/>
                  </a:lnTo>
                  <a:lnTo>
                    <a:pt x="216" y="792"/>
                  </a:lnTo>
                  <a:lnTo>
                    <a:pt x="251" y="857"/>
                  </a:lnTo>
                  <a:lnTo>
                    <a:pt x="284" y="924"/>
                  </a:lnTo>
                  <a:lnTo>
                    <a:pt x="299" y="959"/>
                  </a:lnTo>
                  <a:lnTo>
                    <a:pt x="313" y="992"/>
                  </a:lnTo>
                  <a:lnTo>
                    <a:pt x="327" y="1025"/>
                  </a:lnTo>
                  <a:lnTo>
                    <a:pt x="339" y="1059"/>
                  </a:lnTo>
                  <a:lnTo>
                    <a:pt x="349" y="1092"/>
                  </a:lnTo>
                  <a:lnTo>
                    <a:pt x="357" y="1124"/>
                  </a:lnTo>
                  <a:lnTo>
                    <a:pt x="365" y="1156"/>
                  </a:lnTo>
                  <a:lnTo>
                    <a:pt x="369" y="1186"/>
                  </a:lnTo>
                  <a:lnTo>
                    <a:pt x="369" y="1186"/>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tx1">
                    <a:lumMod val="50000"/>
                    <a:lumOff val="50000"/>
                  </a:schemeClr>
                </a:solidFill>
              </a:endParaRPr>
            </a:p>
          </p:txBody>
        </p:sp>
        <p:sp>
          <p:nvSpPr>
            <p:cNvPr id="134" name="Freeform 5"/>
            <p:cNvSpPr/>
            <p:nvPr/>
          </p:nvSpPr>
          <p:spPr bwMode="auto">
            <a:xfrm>
              <a:off x="2566982" y="2117725"/>
              <a:ext cx="1517650" cy="1884363"/>
            </a:xfrm>
            <a:custGeom>
              <a:avLst/>
              <a:gdLst>
                <a:gd name="T0" fmla="*/ 478 w 956"/>
                <a:gd name="T1" fmla="*/ 0 h 1187"/>
                <a:gd name="T2" fmla="*/ 399 w 956"/>
                <a:gd name="T3" fmla="*/ 5 h 1187"/>
                <a:gd name="T4" fmla="*/ 330 w 956"/>
                <a:gd name="T5" fmla="*/ 19 h 1187"/>
                <a:gd name="T6" fmla="*/ 266 w 956"/>
                <a:gd name="T7" fmla="*/ 41 h 1187"/>
                <a:gd name="T8" fmla="*/ 208 w 956"/>
                <a:gd name="T9" fmla="*/ 70 h 1187"/>
                <a:gd name="T10" fmla="*/ 158 w 956"/>
                <a:gd name="T11" fmla="*/ 107 h 1187"/>
                <a:gd name="T12" fmla="*/ 116 w 956"/>
                <a:gd name="T13" fmla="*/ 148 h 1187"/>
                <a:gd name="T14" fmla="*/ 79 w 956"/>
                <a:gd name="T15" fmla="*/ 193 h 1187"/>
                <a:gd name="T16" fmla="*/ 50 w 956"/>
                <a:gd name="T17" fmla="*/ 242 h 1187"/>
                <a:gd name="T18" fmla="*/ 28 w 956"/>
                <a:gd name="T19" fmla="*/ 293 h 1187"/>
                <a:gd name="T20" fmla="*/ 12 w 956"/>
                <a:gd name="T21" fmla="*/ 346 h 1187"/>
                <a:gd name="T22" fmla="*/ 3 w 956"/>
                <a:gd name="T23" fmla="*/ 399 h 1187"/>
                <a:gd name="T24" fmla="*/ 0 w 956"/>
                <a:gd name="T25" fmla="*/ 454 h 1187"/>
                <a:gd name="T26" fmla="*/ 5 w 956"/>
                <a:gd name="T27" fmla="*/ 506 h 1187"/>
                <a:gd name="T28" fmla="*/ 14 w 956"/>
                <a:gd name="T29" fmla="*/ 556 h 1187"/>
                <a:gd name="T30" fmla="*/ 31 w 956"/>
                <a:gd name="T31" fmla="*/ 603 h 1187"/>
                <a:gd name="T32" fmla="*/ 53 w 956"/>
                <a:gd name="T33" fmla="*/ 647 h 1187"/>
                <a:gd name="T34" fmla="*/ 102 w 956"/>
                <a:gd name="T35" fmla="*/ 727 h 1187"/>
                <a:gd name="T36" fmla="*/ 184 w 956"/>
                <a:gd name="T37" fmla="*/ 880 h 1187"/>
                <a:gd name="T38" fmla="*/ 216 w 956"/>
                <a:gd name="T39" fmla="*/ 952 h 1187"/>
                <a:gd name="T40" fmla="*/ 242 w 956"/>
                <a:gd name="T41" fmla="*/ 1017 h 1187"/>
                <a:gd name="T42" fmla="*/ 260 w 956"/>
                <a:gd name="T43" fmla="*/ 1079 h 1187"/>
                <a:gd name="T44" fmla="*/ 270 w 956"/>
                <a:gd name="T45" fmla="*/ 1135 h 1187"/>
                <a:gd name="T46" fmla="*/ 275 w 956"/>
                <a:gd name="T47" fmla="*/ 1187 h 1187"/>
                <a:gd name="T48" fmla="*/ 478 w 956"/>
                <a:gd name="T49" fmla="*/ 1187 h 1187"/>
                <a:gd name="T50" fmla="*/ 682 w 956"/>
                <a:gd name="T51" fmla="*/ 1187 h 1187"/>
                <a:gd name="T52" fmla="*/ 683 w 956"/>
                <a:gd name="T53" fmla="*/ 1163 h 1187"/>
                <a:gd name="T54" fmla="*/ 691 w 956"/>
                <a:gd name="T55" fmla="*/ 1108 h 1187"/>
                <a:gd name="T56" fmla="*/ 706 w 956"/>
                <a:gd name="T57" fmla="*/ 1049 h 1187"/>
                <a:gd name="T58" fmla="*/ 727 w 956"/>
                <a:gd name="T59" fmla="*/ 985 h 1187"/>
                <a:gd name="T60" fmla="*/ 756 w 956"/>
                <a:gd name="T61" fmla="*/ 915 h 1187"/>
                <a:gd name="T62" fmla="*/ 811 w 956"/>
                <a:gd name="T63" fmla="*/ 806 h 1187"/>
                <a:gd name="T64" fmla="*/ 903 w 956"/>
                <a:gd name="T65" fmla="*/ 647 h 1187"/>
                <a:gd name="T66" fmla="*/ 915 w 956"/>
                <a:gd name="T67" fmla="*/ 625 h 1187"/>
                <a:gd name="T68" fmla="*/ 935 w 956"/>
                <a:gd name="T69" fmla="*/ 580 h 1187"/>
                <a:gd name="T70" fmla="*/ 947 w 956"/>
                <a:gd name="T71" fmla="*/ 531 h 1187"/>
                <a:gd name="T72" fmla="*/ 955 w 956"/>
                <a:gd name="T73" fmla="*/ 480 h 1187"/>
                <a:gd name="T74" fmla="*/ 955 w 956"/>
                <a:gd name="T75" fmla="*/ 427 h 1187"/>
                <a:gd name="T76" fmla="*/ 949 w 956"/>
                <a:gd name="T77" fmla="*/ 374 h 1187"/>
                <a:gd name="T78" fmla="*/ 937 w 956"/>
                <a:gd name="T79" fmla="*/ 319 h 1187"/>
                <a:gd name="T80" fmla="*/ 918 w 956"/>
                <a:gd name="T81" fmla="*/ 267 h 1187"/>
                <a:gd name="T82" fmla="*/ 893 w 956"/>
                <a:gd name="T83" fmla="*/ 217 h 1187"/>
                <a:gd name="T84" fmla="*/ 859 w 956"/>
                <a:gd name="T85" fmla="*/ 169 h 1187"/>
                <a:gd name="T86" fmla="*/ 820 w 956"/>
                <a:gd name="T87" fmla="*/ 126 h 1187"/>
                <a:gd name="T88" fmla="*/ 774 w 956"/>
                <a:gd name="T89" fmla="*/ 88 h 1187"/>
                <a:gd name="T90" fmla="*/ 721 w 956"/>
                <a:gd name="T91" fmla="*/ 55 h 1187"/>
                <a:gd name="T92" fmla="*/ 660 w 956"/>
                <a:gd name="T93" fmla="*/ 29 h 1187"/>
                <a:gd name="T94" fmla="*/ 594 w 956"/>
                <a:gd name="T95" fmla="*/ 11 h 1187"/>
                <a:gd name="T96" fmla="*/ 518 w 956"/>
                <a:gd name="T97" fmla="*/ 2 h 1187"/>
                <a:gd name="T98" fmla="*/ 478 w 956"/>
                <a:gd name="T99" fmla="*/ 0 h 1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956" h="1187">
                  <a:moveTo>
                    <a:pt x="478" y="0"/>
                  </a:moveTo>
                  <a:lnTo>
                    <a:pt x="478" y="0"/>
                  </a:lnTo>
                  <a:lnTo>
                    <a:pt x="439" y="2"/>
                  </a:lnTo>
                  <a:lnTo>
                    <a:pt x="399" y="5"/>
                  </a:lnTo>
                  <a:lnTo>
                    <a:pt x="363" y="11"/>
                  </a:lnTo>
                  <a:lnTo>
                    <a:pt x="330" y="19"/>
                  </a:lnTo>
                  <a:lnTo>
                    <a:pt x="296" y="29"/>
                  </a:lnTo>
                  <a:lnTo>
                    <a:pt x="266" y="41"/>
                  </a:lnTo>
                  <a:lnTo>
                    <a:pt x="236" y="55"/>
                  </a:lnTo>
                  <a:lnTo>
                    <a:pt x="208" y="70"/>
                  </a:lnTo>
                  <a:lnTo>
                    <a:pt x="182" y="88"/>
                  </a:lnTo>
                  <a:lnTo>
                    <a:pt x="158" y="107"/>
                  </a:lnTo>
                  <a:lnTo>
                    <a:pt x="137" y="126"/>
                  </a:lnTo>
                  <a:lnTo>
                    <a:pt x="116" y="148"/>
                  </a:lnTo>
                  <a:lnTo>
                    <a:pt x="97" y="169"/>
                  </a:lnTo>
                  <a:lnTo>
                    <a:pt x="79" y="193"/>
                  </a:lnTo>
                  <a:lnTo>
                    <a:pt x="64" y="217"/>
                  </a:lnTo>
                  <a:lnTo>
                    <a:pt x="50" y="242"/>
                  </a:lnTo>
                  <a:lnTo>
                    <a:pt x="38" y="267"/>
                  </a:lnTo>
                  <a:lnTo>
                    <a:pt x="28" y="293"/>
                  </a:lnTo>
                  <a:lnTo>
                    <a:pt x="20" y="319"/>
                  </a:lnTo>
                  <a:lnTo>
                    <a:pt x="12" y="346"/>
                  </a:lnTo>
                  <a:lnTo>
                    <a:pt x="8" y="374"/>
                  </a:lnTo>
                  <a:lnTo>
                    <a:pt x="3" y="399"/>
                  </a:lnTo>
                  <a:lnTo>
                    <a:pt x="2" y="427"/>
                  </a:lnTo>
                  <a:lnTo>
                    <a:pt x="0" y="454"/>
                  </a:lnTo>
                  <a:lnTo>
                    <a:pt x="2" y="480"/>
                  </a:lnTo>
                  <a:lnTo>
                    <a:pt x="5" y="506"/>
                  </a:lnTo>
                  <a:lnTo>
                    <a:pt x="9" y="531"/>
                  </a:lnTo>
                  <a:lnTo>
                    <a:pt x="14" y="556"/>
                  </a:lnTo>
                  <a:lnTo>
                    <a:pt x="22" y="580"/>
                  </a:lnTo>
                  <a:lnTo>
                    <a:pt x="31" y="603"/>
                  </a:lnTo>
                  <a:lnTo>
                    <a:pt x="41" y="625"/>
                  </a:lnTo>
                  <a:lnTo>
                    <a:pt x="53" y="647"/>
                  </a:lnTo>
                  <a:lnTo>
                    <a:pt x="53" y="647"/>
                  </a:lnTo>
                  <a:lnTo>
                    <a:pt x="102" y="727"/>
                  </a:lnTo>
                  <a:lnTo>
                    <a:pt x="146" y="806"/>
                  </a:lnTo>
                  <a:lnTo>
                    <a:pt x="184" y="880"/>
                  </a:lnTo>
                  <a:lnTo>
                    <a:pt x="201" y="915"/>
                  </a:lnTo>
                  <a:lnTo>
                    <a:pt x="216" y="952"/>
                  </a:lnTo>
                  <a:lnTo>
                    <a:pt x="230" y="985"/>
                  </a:lnTo>
                  <a:lnTo>
                    <a:pt x="242" y="1017"/>
                  </a:lnTo>
                  <a:lnTo>
                    <a:pt x="251" y="1049"/>
                  </a:lnTo>
                  <a:lnTo>
                    <a:pt x="260" y="1079"/>
                  </a:lnTo>
                  <a:lnTo>
                    <a:pt x="266" y="1108"/>
                  </a:lnTo>
                  <a:lnTo>
                    <a:pt x="270" y="1135"/>
                  </a:lnTo>
                  <a:lnTo>
                    <a:pt x="274" y="1163"/>
                  </a:lnTo>
                  <a:lnTo>
                    <a:pt x="275" y="1187"/>
                  </a:lnTo>
                  <a:lnTo>
                    <a:pt x="275" y="1187"/>
                  </a:lnTo>
                  <a:lnTo>
                    <a:pt x="478" y="1187"/>
                  </a:lnTo>
                  <a:lnTo>
                    <a:pt x="478" y="1187"/>
                  </a:lnTo>
                  <a:lnTo>
                    <a:pt x="682" y="1187"/>
                  </a:lnTo>
                  <a:lnTo>
                    <a:pt x="682" y="1187"/>
                  </a:lnTo>
                  <a:lnTo>
                    <a:pt x="683" y="1163"/>
                  </a:lnTo>
                  <a:lnTo>
                    <a:pt x="686" y="1135"/>
                  </a:lnTo>
                  <a:lnTo>
                    <a:pt x="691" y="1108"/>
                  </a:lnTo>
                  <a:lnTo>
                    <a:pt x="697" y="1079"/>
                  </a:lnTo>
                  <a:lnTo>
                    <a:pt x="706" y="1049"/>
                  </a:lnTo>
                  <a:lnTo>
                    <a:pt x="715" y="1017"/>
                  </a:lnTo>
                  <a:lnTo>
                    <a:pt x="727" y="985"/>
                  </a:lnTo>
                  <a:lnTo>
                    <a:pt x="741" y="952"/>
                  </a:lnTo>
                  <a:lnTo>
                    <a:pt x="756" y="915"/>
                  </a:lnTo>
                  <a:lnTo>
                    <a:pt x="773" y="880"/>
                  </a:lnTo>
                  <a:lnTo>
                    <a:pt x="811" y="806"/>
                  </a:lnTo>
                  <a:lnTo>
                    <a:pt x="855" y="727"/>
                  </a:lnTo>
                  <a:lnTo>
                    <a:pt x="903" y="647"/>
                  </a:lnTo>
                  <a:lnTo>
                    <a:pt x="903" y="647"/>
                  </a:lnTo>
                  <a:lnTo>
                    <a:pt x="915" y="625"/>
                  </a:lnTo>
                  <a:lnTo>
                    <a:pt x="926" y="603"/>
                  </a:lnTo>
                  <a:lnTo>
                    <a:pt x="935" y="580"/>
                  </a:lnTo>
                  <a:lnTo>
                    <a:pt x="943" y="556"/>
                  </a:lnTo>
                  <a:lnTo>
                    <a:pt x="947" y="531"/>
                  </a:lnTo>
                  <a:lnTo>
                    <a:pt x="952" y="506"/>
                  </a:lnTo>
                  <a:lnTo>
                    <a:pt x="955" y="480"/>
                  </a:lnTo>
                  <a:lnTo>
                    <a:pt x="956" y="454"/>
                  </a:lnTo>
                  <a:lnTo>
                    <a:pt x="955" y="427"/>
                  </a:lnTo>
                  <a:lnTo>
                    <a:pt x="953" y="399"/>
                  </a:lnTo>
                  <a:lnTo>
                    <a:pt x="949" y="374"/>
                  </a:lnTo>
                  <a:lnTo>
                    <a:pt x="944" y="346"/>
                  </a:lnTo>
                  <a:lnTo>
                    <a:pt x="937" y="319"/>
                  </a:lnTo>
                  <a:lnTo>
                    <a:pt x="929" y="293"/>
                  </a:lnTo>
                  <a:lnTo>
                    <a:pt x="918" y="267"/>
                  </a:lnTo>
                  <a:lnTo>
                    <a:pt x="906" y="242"/>
                  </a:lnTo>
                  <a:lnTo>
                    <a:pt x="893" y="217"/>
                  </a:lnTo>
                  <a:lnTo>
                    <a:pt x="877" y="193"/>
                  </a:lnTo>
                  <a:lnTo>
                    <a:pt x="859" y="169"/>
                  </a:lnTo>
                  <a:lnTo>
                    <a:pt x="841" y="148"/>
                  </a:lnTo>
                  <a:lnTo>
                    <a:pt x="820" y="126"/>
                  </a:lnTo>
                  <a:lnTo>
                    <a:pt x="799" y="107"/>
                  </a:lnTo>
                  <a:lnTo>
                    <a:pt x="774" y="88"/>
                  </a:lnTo>
                  <a:lnTo>
                    <a:pt x="749" y="70"/>
                  </a:lnTo>
                  <a:lnTo>
                    <a:pt x="721" y="55"/>
                  </a:lnTo>
                  <a:lnTo>
                    <a:pt x="691" y="41"/>
                  </a:lnTo>
                  <a:lnTo>
                    <a:pt x="660" y="29"/>
                  </a:lnTo>
                  <a:lnTo>
                    <a:pt x="627" y="19"/>
                  </a:lnTo>
                  <a:lnTo>
                    <a:pt x="594" y="11"/>
                  </a:lnTo>
                  <a:lnTo>
                    <a:pt x="557" y="5"/>
                  </a:lnTo>
                  <a:lnTo>
                    <a:pt x="518" y="2"/>
                  </a:lnTo>
                  <a:lnTo>
                    <a:pt x="478" y="0"/>
                  </a:lnTo>
                  <a:lnTo>
                    <a:pt x="478" y="0"/>
                  </a:lnTo>
                  <a:close/>
                </a:path>
              </a:pathLst>
            </a:custGeom>
            <a:no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tx1">
                    <a:lumMod val="50000"/>
                    <a:lumOff val="50000"/>
                  </a:schemeClr>
                </a:solidFill>
              </a:endParaRPr>
            </a:p>
          </p:txBody>
        </p:sp>
        <p:sp>
          <p:nvSpPr>
            <p:cNvPr id="135" name="Freeform 7"/>
            <p:cNvSpPr/>
            <p:nvPr/>
          </p:nvSpPr>
          <p:spPr bwMode="auto">
            <a:xfrm>
              <a:off x="2988593" y="4184650"/>
              <a:ext cx="630238" cy="134938"/>
            </a:xfrm>
            <a:custGeom>
              <a:avLst/>
              <a:gdLst>
                <a:gd name="T0" fmla="*/ 355 w 397"/>
                <a:gd name="T1" fmla="*/ 85 h 85"/>
                <a:gd name="T2" fmla="*/ 42 w 397"/>
                <a:gd name="T3" fmla="*/ 85 h 85"/>
                <a:gd name="T4" fmla="*/ 42 w 397"/>
                <a:gd name="T5" fmla="*/ 85 h 85"/>
                <a:gd name="T6" fmla="*/ 33 w 397"/>
                <a:gd name="T7" fmla="*/ 84 h 85"/>
                <a:gd name="T8" fmla="*/ 25 w 397"/>
                <a:gd name="T9" fmla="*/ 82 h 85"/>
                <a:gd name="T10" fmla="*/ 18 w 397"/>
                <a:gd name="T11" fmla="*/ 77 h 85"/>
                <a:gd name="T12" fmla="*/ 12 w 397"/>
                <a:gd name="T13" fmla="*/ 73 h 85"/>
                <a:gd name="T14" fmla="*/ 7 w 397"/>
                <a:gd name="T15" fmla="*/ 67 h 85"/>
                <a:gd name="T16" fmla="*/ 3 w 397"/>
                <a:gd name="T17" fmla="*/ 59 h 85"/>
                <a:gd name="T18" fmla="*/ 1 w 397"/>
                <a:gd name="T19" fmla="*/ 52 h 85"/>
                <a:gd name="T20" fmla="*/ 0 w 397"/>
                <a:gd name="T21" fmla="*/ 43 h 85"/>
                <a:gd name="T22" fmla="*/ 0 w 397"/>
                <a:gd name="T23" fmla="*/ 43 h 85"/>
                <a:gd name="T24" fmla="*/ 0 w 397"/>
                <a:gd name="T25" fmla="*/ 43 h 85"/>
                <a:gd name="T26" fmla="*/ 1 w 397"/>
                <a:gd name="T27" fmla="*/ 33 h 85"/>
                <a:gd name="T28" fmla="*/ 3 w 397"/>
                <a:gd name="T29" fmla="*/ 26 h 85"/>
                <a:gd name="T30" fmla="*/ 7 w 397"/>
                <a:gd name="T31" fmla="*/ 18 h 85"/>
                <a:gd name="T32" fmla="*/ 12 w 397"/>
                <a:gd name="T33" fmla="*/ 12 h 85"/>
                <a:gd name="T34" fmla="*/ 18 w 397"/>
                <a:gd name="T35" fmla="*/ 8 h 85"/>
                <a:gd name="T36" fmla="*/ 25 w 397"/>
                <a:gd name="T37" fmla="*/ 3 h 85"/>
                <a:gd name="T38" fmla="*/ 33 w 397"/>
                <a:gd name="T39" fmla="*/ 2 h 85"/>
                <a:gd name="T40" fmla="*/ 42 w 397"/>
                <a:gd name="T41" fmla="*/ 0 h 85"/>
                <a:gd name="T42" fmla="*/ 355 w 397"/>
                <a:gd name="T43" fmla="*/ 0 h 85"/>
                <a:gd name="T44" fmla="*/ 355 w 397"/>
                <a:gd name="T45" fmla="*/ 0 h 85"/>
                <a:gd name="T46" fmla="*/ 364 w 397"/>
                <a:gd name="T47" fmla="*/ 2 h 85"/>
                <a:gd name="T48" fmla="*/ 371 w 397"/>
                <a:gd name="T49" fmla="*/ 3 h 85"/>
                <a:gd name="T50" fmla="*/ 379 w 397"/>
                <a:gd name="T51" fmla="*/ 8 h 85"/>
                <a:gd name="T52" fmla="*/ 385 w 397"/>
                <a:gd name="T53" fmla="*/ 12 h 85"/>
                <a:gd name="T54" fmla="*/ 390 w 397"/>
                <a:gd name="T55" fmla="*/ 18 h 85"/>
                <a:gd name="T56" fmla="*/ 394 w 397"/>
                <a:gd name="T57" fmla="*/ 26 h 85"/>
                <a:gd name="T58" fmla="*/ 396 w 397"/>
                <a:gd name="T59" fmla="*/ 33 h 85"/>
                <a:gd name="T60" fmla="*/ 397 w 397"/>
                <a:gd name="T61" fmla="*/ 43 h 85"/>
                <a:gd name="T62" fmla="*/ 397 w 397"/>
                <a:gd name="T63" fmla="*/ 43 h 85"/>
                <a:gd name="T64" fmla="*/ 397 w 397"/>
                <a:gd name="T65" fmla="*/ 43 h 85"/>
                <a:gd name="T66" fmla="*/ 396 w 397"/>
                <a:gd name="T67" fmla="*/ 52 h 85"/>
                <a:gd name="T68" fmla="*/ 394 w 397"/>
                <a:gd name="T69" fmla="*/ 59 h 85"/>
                <a:gd name="T70" fmla="*/ 390 w 397"/>
                <a:gd name="T71" fmla="*/ 67 h 85"/>
                <a:gd name="T72" fmla="*/ 385 w 397"/>
                <a:gd name="T73" fmla="*/ 73 h 85"/>
                <a:gd name="T74" fmla="*/ 379 w 397"/>
                <a:gd name="T75" fmla="*/ 77 h 85"/>
                <a:gd name="T76" fmla="*/ 371 w 397"/>
                <a:gd name="T77" fmla="*/ 82 h 85"/>
                <a:gd name="T78" fmla="*/ 364 w 397"/>
                <a:gd name="T79" fmla="*/ 84 h 85"/>
                <a:gd name="T80" fmla="*/ 355 w 397"/>
                <a:gd name="T81" fmla="*/ 85 h 85"/>
                <a:gd name="T82" fmla="*/ 355 w 397"/>
                <a:gd name="T83" fmla="*/ 85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97" h="85">
                  <a:moveTo>
                    <a:pt x="355" y="85"/>
                  </a:moveTo>
                  <a:lnTo>
                    <a:pt x="42" y="85"/>
                  </a:lnTo>
                  <a:lnTo>
                    <a:pt x="42" y="85"/>
                  </a:lnTo>
                  <a:lnTo>
                    <a:pt x="33" y="84"/>
                  </a:lnTo>
                  <a:lnTo>
                    <a:pt x="25" y="82"/>
                  </a:lnTo>
                  <a:lnTo>
                    <a:pt x="18" y="77"/>
                  </a:lnTo>
                  <a:lnTo>
                    <a:pt x="12" y="73"/>
                  </a:lnTo>
                  <a:lnTo>
                    <a:pt x="7" y="67"/>
                  </a:lnTo>
                  <a:lnTo>
                    <a:pt x="3" y="59"/>
                  </a:lnTo>
                  <a:lnTo>
                    <a:pt x="1" y="52"/>
                  </a:lnTo>
                  <a:lnTo>
                    <a:pt x="0" y="43"/>
                  </a:lnTo>
                  <a:lnTo>
                    <a:pt x="0" y="43"/>
                  </a:lnTo>
                  <a:lnTo>
                    <a:pt x="0" y="43"/>
                  </a:lnTo>
                  <a:lnTo>
                    <a:pt x="1" y="33"/>
                  </a:lnTo>
                  <a:lnTo>
                    <a:pt x="3" y="26"/>
                  </a:lnTo>
                  <a:lnTo>
                    <a:pt x="7" y="18"/>
                  </a:lnTo>
                  <a:lnTo>
                    <a:pt x="12" y="12"/>
                  </a:lnTo>
                  <a:lnTo>
                    <a:pt x="18" y="8"/>
                  </a:lnTo>
                  <a:lnTo>
                    <a:pt x="25" y="3"/>
                  </a:lnTo>
                  <a:lnTo>
                    <a:pt x="33" y="2"/>
                  </a:lnTo>
                  <a:lnTo>
                    <a:pt x="42" y="0"/>
                  </a:lnTo>
                  <a:lnTo>
                    <a:pt x="355" y="0"/>
                  </a:lnTo>
                  <a:lnTo>
                    <a:pt x="355" y="0"/>
                  </a:lnTo>
                  <a:lnTo>
                    <a:pt x="364" y="2"/>
                  </a:lnTo>
                  <a:lnTo>
                    <a:pt x="371" y="3"/>
                  </a:lnTo>
                  <a:lnTo>
                    <a:pt x="379" y="8"/>
                  </a:lnTo>
                  <a:lnTo>
                    <a:pt x="385" y="12"/>
                  </a:lnTo>
                  <a:lnTo>
                    <a:pt x="390" y="18"/>
                  </a:lnTo>
                  <a:lnTo>
                    <a:pt x="394" y="26"/>
                  </a:lnTo>
                  <a:lnTo>
                    <a:pt x="396" y="33"/>
                  </a:lnTo>
                  <a:lnTo>
                    <a:pt x="397" y="43"/>
                  </a:lnTo>
                  <a:lnTo>
                    <a:pt x="397" y="43"/>
                  </a:lnTo>
                  <a:lnTo>
                    <a:pt x="397" y="43"/>
                  </a:lnTo>
                  <a:lnTo>
                    <a:pt x="396" y="52"/>
                  </a:lnTo>
                  <a:lnTo>
                    <a:pt x="394" y="59"/>
                  </a:lnTo>
                  <a:lnTo>
                    <a:pt x="390" y="67"/>
                  </a:lnTo>
                  <a:lnTo>
                    <a:pt x="385" y="73"/>
                  </a:lnTo>
                  <a:lnTo>
                    <a:pt x="379" y="77"/>
                  </a:lnTo>
                  <a:lnTo>
                    <a:pt x="371" y="82"/>
                  </a:lnTo>
                  <a:lnTo>
                    <a:pt x="364" y="84"/>
                  </a:lnTo>
                  <a:lnTo>
                    <a:pt x="355" y="85"/>
                  </a:lnTo>
                  <a:lnTo>
                    <a:pt x="355" y="85"/>
                  </a:lnTo>
                  <a:close/>
                </a:path>
              </a:pathLst>
            </a:custGeom>
            <a:solidFill>
              <a:schemeClr val="accent3"/>
            </a:solidFill>
            <a:ln w="28575">
              <a:noFill/>
              <a:round/>
            </a:ln>
          </p:spPr>
          <p:txBody>
            <a:bodyPr vert="horz" wrap="square" lIns="91440" tIns="45720" rIns="91440" bIns="45720" numCol="1" anchor="t" anchorCtr="0" compatLnSpc="1">
              <a:prstTxWarp prst="textNoShape">
                <a:avLst/>
              </a:prstTxWarp>
            </a:bodyPr>
            <a:lstStyle/>
            <a:p>
              <a:endParaRPr lang="zh-CN" altLang="en-US">
                <a:solidFill>
                  <a:schemeClr val="tx1">
                    <a:lumMod val="50000"/>
                    <a:lumOff val="50000"/>
                  </a:schemeClr>
                </a:solidFill>
              </a:endParaRPr>
            </a:p>
          </p:txBody>
        </p:sp>
        <p:sp>
          <p:nvSpPr>
            <p:cNvPr id="136" name="Freeform 8"/>
            <p:cNvSpPr/>
            <p:nvPr/>
          </p:nvSpPr>
          <p:spPr bwMode="auto">
            <a:xfrm>
              <a:off x="2988593" y="4392613"/>
              <a:ext cx="630238" cy="134938"/>
            </a:xfrm>
            <a:custGeom>
              <a:avLst/>
              <a:gdLst>
                <a:gd name="T0" fmla="*/ 355 w 397"/>
                <a:gd name="T1" fmla="*/ 85 h 85"/>
                <a:gd name="T2" fmla="*/ 42 w 397"/>
                <a:gd name="T3" fmla="*/ 85 h 85"/>
                <a:gd name="T4" fmla="*/ 42 w 397"/>
                <a:gd name="T5" fmla="*/ 85 h 85"/>
                <a:gd name="T6" fmla="*/ 33 w 397"/>
                <a:gd name="T7" fmla="*/ 83 h 85"/>
                <a:gd name="T8" fmla="*/ 25 w 397"/>
                <a:gd name="T9" fmla="*/ 81 h 85"/>
                <a:gd name="T10" fmla="*/ 18 w 397"/>
                <a:gd name="T11" fmla="*/ 77 h 85"/>
                <a:gd name="T12" fmla="*/ 12 w 397"/>
                <a:gd name="T13" fmla="*/ 72 h 85"/>
                <a:gd name="T14" fmla="*/ 7 w 397"/>
                <a:gd name="T15" fmla="*/ 66 h 85"/>
                <a:gd name="T16" fmla="*/ 3 w 397"/>
                <a:gd name="T17" fmla="*/ 59 h 85"/>
                <a:gd name="T18" fmla="*/ 1 w 397"/>
                <a:gd name="T19" fmla="*/ 51 h 85"/>
                <a:gd name="T20" fmla="*/ 0 w 397"/>
                <a:gd name="T21" fmla="*/ 42 h 85"/>
                <a:gd name="T22" fmla="*/ 0 w 397"/>
                <a:gd name="T23" fmla="*/ 42 h 85"/>
                <a:gd name="T24" fmla="*/ 0 w 397"/>
                <a:gd name="T25" fmla="*/ 42 h 85"/>
                <a:gd name="T26" fmla="*/ 1 w 397"/>
                <a:gd name="T27" fmla="*/ 33 h 85"/>
                <a:gd name="T28" fmla="*/ 3 w 397"/>
                <a:gd name="T29" fmla="*/ 25 h 85"/>
                <a:gd name="T30" fmla="*/ 7 w 397"/>
                <a:gd name="T31" fmla="*/ 18 h 85"/>
                <a:gd name="T32" fmla="*/ 12 w 397"/>
                <a:gd name="T33" fmla="*/ 12 h 85"/>
                <a:gd name="T34" fmla="*/ 18 w 397"/>
                <a:gd name="T35" fmla="*/ 7 h 85"/>
                <a:gd name="T36" fmla="*/ 25 w 397"/>
                <a:gd name="T37" fmla="*/ 3 h 85"/>
                <a:gd name="T38" fmla="*/ 33 w 397"/>
                <a:gd name="T39" fmla="*/ 1 h 85"/>
                <a:gd name="T40" fmla="*/ 42 w 397"/>
                <a:gd name="T41" fmla="*/ 0 h 85"/>
                <a:gd name="T42" fmla="*/ 355 w 397"/>
                <a:gd name="T43" fmla="*/ 0 h 85"/>
                <a:gd name="T44" fmla="*/ 355 w 397"/>
                <a:gd name="T45" fmla="*/ 0 h 85"/>
                <a:gd name="T46" fmla="*/ 364 w 397"/>
                <a:gd name="T47" fmla="*/ 1 h 85"/>
                <a:gd name="T48" fmla="*/ 371 w 397"/>
                <a:gd name="T49" fmla="*/ 3 h 85"/>
                <a:gd name="T50" fmla="*/ 379 w 397"/>
                <a:gd name="T51" fmla="*/ 7 h 85"/>
                <a:gd name="T52" fmla="*/ 385 w 397"/>
                <a:gd name="T53" fmla="*/ 12 h 85"/>
                <a:gd name="T54" fmla="*/ 390 w 397"/>
                <a:gd name="T55" fmla="*/ 18 h 85"/>
                <a:gd name="T56" fmla="*/ 394 w 397"/>
                <a:gd name="T57" fmla="*/ 25 h 85"/>
                <a:gd name="T58" fmla="*/ 396 w 397"/>
                <a:gd name="T59" fmla="*/ 33 h 85"/>
                <a:gd name="T60" fmla="*/ 397 w 397"/>
                <a:gd name="T61" fmla="*/ 42 h 85"/>
                <a:gd name="T62" fmla="*/ 397 w 397"/>
                <a:gd name="T63" fmla="*/ 42 h 85"/>
                <a:gd name="T64" fmla="*/ 397 w 397"/>
                <a:gd name="T65" fmla="*/ 42 h 85"/>
                <a:gd name="T66" fmla="*/ 396 w 397"/>
                <a:gd name="T67" fmla="*/ 51 h 85"/>
                <a:gd name="T68" fmla="*/ 394 w 397"/>
                <a:gd name="T69" fmla="*/ 59 h 85"/>
                <a:gd name="T70" fmla="*/ 390 w 397"/>
                <a:gd name="T71" fmla="*/ 66 h 85"/>
                <a:gd name="T72" fmla="*/ 385 w 397"/>
                <a:gd name="T73" fmla="*/ 72 h 85"/>
                <a:gd name="T74" fmla="*/ 379 w 397"/>
                <a:gd name="T75" fmla="*/ 77 h 85"/>
                <a:gd name="T76" fmla="*/ 371 w 397"/>
                <a:gd name="T77" fmla="*/ 81 h 85"/>
                <a:gd name="T78" fmla="*/ 364 w 397"/>
                <a:gd name="T79" fmla="*/ 83 h 85"/>
                <a:gd name="T80" fmla="*/ 355 w 397"/>
                <a:gd name="T81" fmla="*/ 85 h 85"/>
                <a:gd name="T82" fmla="*/ 355 w 397"/>
                <a:gd name="T83" fmla="*/ 85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97" h="85">
                  <a:moveTo>
                    <a:pt x="355" y="85"/>
                  </a:moveTo>
                  <a:lnTo>
                    <a:pt x="42" y="85"/>
                  </a:lnTo>
                  <a:lnTo>
                    <a:pt x="42" y="85"/>
                  </a:lnTo>
                  <a:lnTo>
                    <a:pt x="33" y="83"/>
                  </a:lnTo>
                  <a:lnTo>
                    <a:pt x="25" y="81"/>
                  </a:lnTo>
                  <a:lnTo>
                    <a:pt x="18" y="77"/>
                  </a:lnTo>
                  <a:lnTo>
                    <a:pt x="12" y="72"/>
                  </a:lnTo>
                  <a:lnTo>
                    <a:pt x="7" y="66"/>
                  </a:lnTo>
                  <a:lnTo>
                    <a:pt x="3" y="59"/>
                  </a:lnTo>
                  <a:lnTo>
                    <a:pt x="1" y="51"/>
                  </a:lnTo>
                  <a:lnTo>
                    <a:pt x="0" y="42"/>
                  </a:lnTo>
                  <a:lnTo>
                    <a:pt x="0" y="42"/>
                  </a:lnTo>
                  <a:lnTo>
                    <a:pt x="0" y="42"/>
                  </a:lnTo>
                  <a:lnTo>
                    <a:pt x="1" y="33"/>
                  </a:lnTo>
                  <a:lnTo>
                    <a:pt x="3" y="25"/>
                  </a:lnTo>
                  <a:lnTo>
                    <a:pt x="7" y="18"/>
                  </a:lnTo>
                  <a:lnTo>
                    <a:pt x="12" y="12"/>
                  </a:lnTo>
                  <a:lnTo>
                    <a:pt x="18" y="7"/>
                  </a:lnTo>
                  <a:lnTo>
                    <a:pt x="25" y="3"/>
                  </a:lnTo>
                  <a:lnTo>
                    <a:pt x="33" y="1"/>
                  </a:lnTo>
                  <a:lnTo>
                    <a:pt x="42" y="0"/>
                  </a:lnTo>
                  <a:lnTo>
                    <a:pt x="355" y="0"/>
                  </a:lnTo>
                  <a:lnTo>
                    <a:pt x="355" y="0"/>
                  </a:lnTo>
                  <a:lnTo>
                    <a:pt x="364" y="1"/>
                  </a:lnTo>
                  <a:lnTo>
                    <a:pt x="371" y="3"/>
                  </a:lnTo>
                  <a:lnTo>
                    <a:pt x="379" y="7"/>
                  </a:lnTo>
                  <a:lnTo>
                    <a:pt x="385" y="12"/>
                  </a:lnTo>
                  <a:lnTo>
                    <a:pt x="390" y="18"/>
                  </a:lnTo>
                  <a:lnTo>
                    <a:pt x="394" y="25"/>
                  </a:lnTo>
                  <a:lnTo>
                    <a:pt x="396" y="33"/>
                  </a:lnTo>
                  <a:lnTo>
                    <a:pt x="397" y="42"/>
                  </a:lnTo>
                  <a:lnTo>
                    <a:pt x="397" y="42"/>
                  </a:lnTo>
                  <a:lnTo>
                    <a:pt x="397" y="42"/>
                  </a:lnTo>
                  <a:lnTo>
                    <a:pt x="396" y="51"/>
                  </a:lnTo>
                  <a:lnTo>
                    <a:pt x="394" y="59"/>
                  </a:lnTo>
                  <a:lnTo>
                    <a:pt x="390" y="66"/>
                  </a:lnTo>
                  <a:lnTo>
                    <a:pt x="385" y="72"/>
                  </a:lnTo>
                  <a:lnTo>
                    <a:pt x="379" y="77"/>
                  </a:lnTo>
                  <a:lnTo>
                    <a:pt x="371" y="81"/>
                  </a:lnTo>
                  <a:lnTo>
                    <a:pt x="364" y="83"/>
                  </a:lnTo>
                  <a:lnTo>
                    <a:pt x="355" y="85"/>
                  </a:lnTo>
                  <a:lnTo>
                    <a:pt x="355" y="85"/>
                  </a:lnTo>
                  <a:close/>
                </a:path>
              </a:pathLst>
            </a:custGeom>
            <a:solidFill>
              <a:schemeClr val="accent3"/>
            </a:solidFill>
            <a:ln w="28575">
              <a:noFill/>
              <a:round/>
            </a:ln>
          </p:spPr>
          <p:txBody>
            <a:bodyPr vert="horz" wrap="square" lIns="91440" tIns="45720" rIns="91440" bIns="45720" numCol="1" anchor="t" anchorCtr="0" compatLnSpc="1">
              <a:prstTxWarp prst="textNoShape">
                <a:avLst/>
              </a:prstTxWarp>
            </a:bodyPr>
            <a:lstStyle/>
            <a:p>
              <a:endParaRPr lang="zh-CN" altLang="en-US">
                <a:solidFill>
                  <a:schemeClr val="tx1">
                    <a:lumMod val="50000"/>
                    <a:lumOff val="50000"/>
                  </a:schemeClr>
                </a:solidFill>
              </a:endParaRPr>
            </a:p>
          </p:txBody>
        </p:sp>
        <p:sp>
          <p:nvSpPr>
            <p:cNvPr id="137" name="Freeform 9"/>
            <p:cNvSpPr/>
            <p:nvPr/>
          </p:nvSpPr>
          <p:spPr bwMode="auto">
            <a:xfrm>
              <a:off x="3112418" y="4598988"/>
              <a:ext cx="381000" cy="134938"/>
            </a:xfrm>
            <a:custGeom>
              <a:avLst/>
              <a:gdLst>
                <a:gd name="T0" fmla="*/ 198 w 240"/>
                <a:gd name="T1" fmla="*/ 85 h 85"/>
                <a:gd name="T2" fmla="*/ 43 w 240"/>
                <a:gd name="T3" fmla="*/ 85 h 85"/>
                <a:gd name="T4" fmla="*/ 43 w 240"/>
                <a:gd name="T5" fmla="*/ 85 h 85"/>
                <a:gd name="T6" fmla="*/ 34 w 240"/>
                <a:gd name="T7" fmla="*/ 83 h 85"/>
                <a:gd name="T8" fmla="*/ 26 w 240"/>
                <a:gd name="T9" fmla="*/ 82 h 85"/>
                <a:gd name="T10" fmla="*/ 19 w 240"/>
                <a:gd name="T11" fmla="*/ 77 h 85"/>
                <a:gd name="T12" fmla="*/ 13 w 240"/>
                <a:gd name="T13" fmla="*/ 73 h 85"/>
                <a:gd name="T14" fmla="*/ 8 w 240"/>
                <a:gd name="T15" fmla="*/ 67 h 85"/>
                <a:gd name="T16" fmla="*/ 4 w 240"/>
                <a:gd name="T17" fmla="*/ 59 h 85"/>
                <a:gd name="T18" fmla="*/ 2 w 240"/>
                <a:gd name="T19" fmla="*/ 52 h 85"/>
                <a:gd name="T20" fmla="*/ 0 w 240"/>
                <a:gd name="T21" fmla="*/ 43 h 85"/>
                <a:gd name="T22" fmla="*/ 0 w 240"/>
                <a:gd name="T23" fmla="*/ 43 h 85"/>
                <a:gd name="T24" fmla="*/ 0 w 240"/>
                <a:gd name="T25" fmla="*/ 43 h 85"/>
                <a:gd name="T26" fmla="*/ 2 w 240"/>
                <a:gd name="T27" fmla="*/ 33 h 85"/>
                <a:gd name="T28" fmla="*/ 4 w 240"/>
                <a:gd name="T29" fmla="*/ 26 h 85"/>
                <a:gd name="T30" fmla="*/ 8 w 240"/>
                <a:gd name="T31" fmla="*/ 18 h 85"/>
                <a:gd name="T32" fmla="*/ 13 w 240"/>
                <a:gd name="T33" fmla="*/ 12 h 85"/>
                <a:gd name="T34" fmla="*/ 19 w 240"/>
                <a:gd name="T35" fmla="*/ 8 h 85"/>
                <a:gd name="T36" fmla="*/ 26 w 240"/>
                <a:gd name="T37" fmla="*/ 3 h 85"/>
                <a:gd name="T38" fmla="*/ 34 w 240"/>
                <a:gd name="T39" fmla="*/ 2 h 85"/>
                <a:gd name="T40" fmla="*/ 43 w 240"/>
                <a:gd name="T41" fmla="*/ 0 h 85"/>
                <a:gd name="T42" fmla="*/ 198 w 240"/>
                <a:gd name="T43" fmla="*/ 0 h 85"/>
                <a:gd name="T44" fmla="*/ 198 w 240"/>
                <a:gd name="T45" fmla="*/ 0 h 85"/>
                <a:gd name="T46" fmla="*/ 207 w 240"/>
                <a:gd name="T47" fmla="*/ 2 h 85"/>
                <a:gd name="T48" fmla="*/ 214 w 240"/>
                <a:gd name="T49" fmla="*/ 3 h 85"/>
                <a:gd name="T50" fmla="*/ 222 w 240"/>
                <a:gd name="T51" fmla="*/ 8 h 85"/>
                <a:gd name="T52" fmla="*/ 228 w 240"/>
                <a:gd name="T53" fmla="*/ 12 h 85"/>
                <a:gd name="T54" fmla="*/ 233 w 240"/>
                <a:gd name="T55" fmla="*/ 18 h 85"/>
                <a:gd name="T56" fmla="*/ 237 w 240"/>
                <a:gd name="T57" fmla="*/ 26 h 85"/>
                <a:gd name="T58" fmla="*/ 239 w 240"/>
                <a:gd name="T59" fmla="*/ 33 h 85"/>
                <a:gd name="T60" fmla="*/ 240 w 240"/>
                <a:gd name="T61" fmla="*/ 43 h 85"/>
                <a:gd name="T62" fmla="*/ 240 w 240"/>
                <a:gd name="T63" fmla="*/ 43 h 85"/>
                <a:gd name="T64" fmla="*/ 240 w 240"/>
                <a:gd name="T65" fmla="*/ 43 h 85"/>
                <a:gd name="T66" fmla="*/ 239 w 240"/>
                <a:gd name="T67" fmla="*/ 52 h 85"/>
                <a:gd name="T68" fmla="*/ 237 w 240"/>
                <a:gd name="T69" fmla="*/ 59 h 85"/>
                <a:gd name="T70" fmla="*/ 233 w 240"/>
                <a:gd name="T71" fmla="*/ 67 h 85"/>
                <a:gd name="T72" fmla="*/ 228 w 240"/>
                <a:gd name="T73" fmla="*/ 73 h 85"/>
                <a:gd name="T74" fmla="*/ 222 w 240"/>
                <a:gd name="T75" fmla="*/ 77 h 85"/>
                <a:gd name="T76" fmla="*/ 214 w 240"/>
                <a:gd name="T77" fmla="*/ 82 h 85"/>
                <a:gd name="T78" fmla="*/ 207 w 240"/>
                <a:gd name="T79" fmla="*/ 83 h 85"/>
                <a:gd name="T80" fmla="*/ 198 w 240"/>
                <a:gd name="T81" fmla="*/ 85 h 85"/>
                <a:gd name="T82" fmla="*/ 198 w 240"/>
                <a:gd name="T83" fmla="*/ 85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0" h="85">
                  <a:moveTo>
                    <a:pt x="198" y="85"/>
                  </a:moveTo>
                  <a:lnTo>
                    <a:pt x="43" y="85"/>
                  </a:lnTo>
                  <a:lnTo>
                    <a:pt x="43" y="85"/>
                  </a:lnTo>
                  <a:lnTo>
                    <a:pt x="34" y="83"/>
                  </a:lnTo>
                  <a:lnTo>
                    <a:pt x="26" y="82"/>
                  </a:lnTo>
                  <a:lnTo>
                    <a:pt x="19" y="77"/>
                  </a:lnTo>
                  <a:lnTo>
                    <a:pt x="13" y="73"/>
                  </a:lnTo>
                  <a:lnTo>
                    <a:pt x="8" y="67"/>
                  </a:lnTo>
                  <a:lnTo>
                    <a:pt x="4" y="59"/>
                  </a:lnTo>
                  <a:lnTo>
                    <a:pt x="2" y="52"/>
                  </a:lnTo>
                  <a:lnTo>
                    <a:pt x="0" y="43"/>
                  </a:lnTo>
                  <a:lnTo>
                    <a:pt x="0" y="43"/>
                  </a:lnTo>
                  <a:lnTo>
                    <a:pt x="0" y="43"/>
                  </a:lnTo>
                  <a:lnTo>
                    <a:pt x="2" y="33"/>
                  </a:lnTo>
                  <a:lnTo>
                    <a:pt x="4" y="26"/>
                  </a:lnTo>
                  <a:lnTo>
                    <a:pt x="8" y="18"/>
                  </a:lnTo>
                  <a:lnTo>
                    <a:pt x="13" y="12"/>
                  </a:lnTo>
                  <a:lnTo>
                    <a:pt x="19" y="8"/>
                  </a:lnTo>
                  <a:lnTo>
                    <a:pt x="26" y="3"/>
                  </a:lnTo>
                  <a:lnTo>
                    <a:pt x="34" y="2"/>
                  </a:lnTo>
                  <a:lnTo>
                    <a:pt x="43" y="0"/>
                  </a:lnTo>
                  <a:lnTo>
                    <a:pt x="198" y="0"/>
                  </a:lnTo>
                  <a:lnTo>
                    <a:pt x="198" y="0"/>
                  </a:lnTo>
                  <a:lnTo>
                    <a:pt x="207" y="2"/>
                  </a:lnTo>
                  <a:lnTo>
                    <a:pt x="214" y="3"/>
                  </a:lnTo>
                  <a:lnTo>
                    <a:pt x="222" y="8"/>
                  </a:lnTo>
                  <a:lnTo>
                    <a:pt x="228" y="12"/>
                  </a:lnTo>
                  <a:lnTo>
                    <a:pt x="233" y="18"/>
                  </a:lnTo>
                  <a:lnTo>
                    <a:pt x="237" y="26"/>
                  </a:lnTo>
                  <a:lnTo>
                    <a:pt x="239" y="33"/>
                  </a:lnTo>
                  <a:lnTo>
                    <a:pt x="240" y="43"/>
                  </a:lnTo>
                  <a:lnTo>
                    <a:pt x="240" y="43"/>
                  </a:lnTo>
                  <a:lnTo>
                    <a:pt x="240" y="43"/>
                  </a:lnTo>
                  <a:lnTo>
                    <a:pt x="239" y="52"/>
                  </a:lnTo>
                  <a:lnTo>
                    <a:pt x="237" y="59"/>
                  </a:lnTo>
                  <a:lnTo>
                    <a:pt x="233" y="67"/>
                  </a:lnTo>
                  <a:lnTo>
                    <a:pt x="228" y="73"/>
                  </a:lnTo>
                  <a:lnTo>
                    <a:pt x="222" y="77"/>
                  </a:lnTo>
                  <a:lnTo>
                    <a:pt x="214" y="82"/>
                  </a:lnTo>
                  <a:lnTo>
                    <a:pt x="207" y="83"/>
                  </a:lnTo>
                  <a:lnTo>
                    <a:pt x="198" y="85"/>
                  </a:lnTo>
                  <a:lnTo>
                    <a:pt x="198" y="85"/>
                  </a:lnTo>
                  <a:close/>
                </a:path>
              </a:pathLst>
            </a:custGeom>
            <a:solidFill>
              <a:schemeClr val="accent3"/>
            </a:solidFill>
            <a:ln w="28575">
              <a:noFill/>
              <a:round/>
            </a:ln>
          </p:spPr>
          <p:txBody>
            <a:bodyPr vert="horz" wrap="square" lIns="91440" tIns="45720" rIns="91440" bIns="45720" numCol="1" anchor="t" anchorCtr="0" compatLnSpc="1">
              <a:prstTxWarp prst="textNoShape">
                <a:avLst/>
              </a:prstTxWarp>
            </a:bodyPr>
            <a:lstStyle/>
            <a:p>
              <a:endParaRPr lang="zh-CN" altLang="en-US">
                <a:solidFill>
                  <a:schemeClr val="tx1">
                    <a:lumMod val="50000"/>
                    <a:lumOff val="50000"/>
                  </a:schemeClr>
                </a:solidFill>
              </a:endParaRPr>
            </a:p>
          </p:txBody>
        </p:sp>
      </p:grpSp>
      <p:grpSp>
        <p:nvGrpSpPr>
          <p:cNvPr id="138" name="组合 137"/>
          <p:cNvGrpSpPr/>
          <p:nvPr/>
        </p:nvGrpSpPr>
        <p:grpSpPr>
          <a:xfrm>
            <a:off x="4514467" y="1924667"/>
            <a:ext cx="3090042" cy="2583112"/>
            <a:chOff x="755576" y="1218406"/>
            <a:chExt cx="2671709" cy="2233117"/>
          </a:xfrm>
          <a:solidFill>
            <a:schemeClr val="accent1"/>
          </a:solidFill>
        </p:grpSpPr>
        <p:sp>
          <p:nvSpPr>
            <p:cNvPr id="139" name="Freeform 10"/>
            <p:cNvSpPr/>
            <p:nvPr/>
          </p:nvSpPr>
          <p:spPr bwMode="auto">
            <a:xfrm>
              <a:off x="2042011" y="1218406"/>
              <a:ext cx="66407" cy="393807"/>
            </a:xfrm>
            <a:custGeom>
              <a:avLst/>
              <a:gdLst>
                <a:gd name="T0" fmla="*/ 21 w 43"/>
                <a:gd name="T1" fmla="*/ 255 h 255"/>
                <a:gd name="T2" fmla="*/ 21 w 43"/>
                <a:gd name="T3" fmla="*/ 255 h 255"/>
                <a:gd name="T4" fmla="*/ 14 w 43"/>
                <a:gd name="T5" fmla="*/ 253 h 255"/>
                <a:gd name="T6" fmla="*/ 6 w 43"/>
                <a:gd name="T7" fmla="*/ 249 h 255"/>
                <a:gd name="T8" fmla="*/ 2 w 43"/>
                <a:gd name="T9" fmla="*/ 241 h 255"/>
                <a:gd name="T10" fmla="*/ 0 w 43"/>
                <a:gd name="T11" fmla="*/ 234 h 255"/>
                <a:gd name="T12" fmla="*/ 0 w 43"/>
                <a:gd name="T13" fmla="*/ 21 h 255"/>
                <a:gd name="T14" fmla="*/ 0 w 43"/>
                <a:gd name="T15" fmla="*/ 21 h 255"/>
                <a:gd name="T16" fmla="*/ 2 w 43"/>
                <a:gd name="T17" fmla="*/ 14 h 255"/>
                <a:gd name="T18" fmla="*/ 6 w 43"/>
                <a:gd name="T19" fmla="*/ 6 h 255"/>
                <a:gd name="T20" fmla="*/ 14 w 43"/>
                <a:gd name="T21" fmla="*/ 2 h 255"/>
                <a:gd name="T22" fmla="*/ 21 w 43"/>
                <a:gd name="T23" fmla="*/ 0 h 255"/>
                <a:gd name="T24" fmla="*/ 21 w 43"/>
                <a:gd name="T25" fmla="*/ 0 h 255"/>
                <a:gd name="T26" fmla="*/ 29 w 43"/>
                <a:gd name="T27" fmla="*/ 2 h 255"/>
                <a:gd name="T28" fmla="*/ 37 w 43"/>
                <a:gd name="T29" fmla="*/ 6 h 255"/>
                <a:gd name="T30" fmla="*/ 41 w 43"/>
                <a:gd name="T31" fmla="*/ 14 h 255"/>
                <a:gd name="T32" fmla="*/ 43 w 43"/>
                <a:gd name="T33" fmla="*/ 21 h 255"/>
                <a:gd name="T34" fmla="*/ 43 w 43"/>
                <a:gd name="T35" fmla="*/ 234 h 255"/>
                <a:gd name="T36" fmla="*/ 43 w 43"/>
                <a:gd name="T37" fmla="*/ 234 h 255"/>
                <a:gd name="T38" fmla="*/ 41 w 43"/>
                <a:gd name="T39" fmla="*/ 241 h 255"/>
                <a:gd name="T40" fmla="*/ 37 w 43"/>
                <a:gd name="T41" fmla="*/ 249 h 255"/>
                <a:gd name="T42" fmla="*/ 29 w 43"/>
                <a:gd name="T43" fmla="*/ 253 h 255"/>
                <a:gd name="T44" fmla="*/ 21 w 43"/>
                <a:gd name="T45" fmla="*/ 255 h 255"/>
                <a:gd name="T46" fmla="*/ 21 w 43"/>
                <a:gd name="T47" fmla="*/ 255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3" h="255">
                  <a:moveTo>
                    <a:pt x="21" y="255"/>
                  </a:moveTo>
                  <a:lnTo>
                    <a:pt x="21" y="255"/>
                  </a:lnTo>
                  <a:lnTo>
                    <a:pt x="14" y="253"/>
                  </a:lnTo>
                  <a:lnTo>
                    <a:pt x="6" y="249"/>
                  </a:lnTo>
                  <a:lnTo>
                    <a:pt x="2" y="241"/>
                  </a:lnTo>
                  <a:lnTo>
                    <a:pt x="0" y="234"/>
                  </a:lnTo>
                  <a:lnTo>
                    <a:pt x="0" y="21"/>
                  </a:lnTo>
                  <a:lnTo>
                    <a:pt x="0" y="21"/>
                  </a:lnTo>
                  <a:lnTo>
                    <a:pt x="2" y="14"/>
                  </a:lnTo>
                  <a:lnTo>
                    <a:pt x="6" y="6"/>
                  </a:lnTo>
                  <a:lnTo>
                    <a:pt x="14" y="2"/>
                  </a:lnTo>
                  <a:lnTo>
                    <a:pt x="21" y="0"/>
                  </a:lnTo>
                  <a:lnTo>
                    <a:pt x="21" y="0"/>
                  </a:lnTo>
                  <a:lnTo>
                    <a:pt x="29" y="2"/>
                  </a:lnTo>
                  <a:lnTo>
                    <a:pt x="37" y="6"/>
                  </a:lnTo>
                  <a:lnTo>
                    <a:pt x="41" y="14"/>
                  </a:lnTo>
                  <a:lnTo>
                    <a:pt x="43" y="21"/>
                  </a:lnTo>
                  <a:lnTo>
                    <a:pt x="43" y="234"/>
                  </a:lnTo>
                  <a:lnTo>
                    <a:pt x="43" y="234"/>
                  </a:lnTo>
                  <a:lnTo>
                    <a:pt x="41" y="241"/>
                  </a:lnTo>
                  <a:lnTo>
                    <a:pt x="37" y="249"/>
                  </a:lnTo>
                  <a:lnTo>
                    <a:pt x="29" y="253"/>
                  </a:lnTo>
                  <a:lnTo>
                    <a:pt x="21" y="255"/>
                  </a:lnTo>
                  <a:lnTo>
                    <a:pt x="21" y="25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tx1">
                    <a:lumMod val="50000"/>
                    <a:lumOff val="50000"/>
                  </a:schemeClr>
                </a:solidFill>
              </a:endParaRPr>
            </a:p>
          </p:txBody>
        </p:sp>
        <p:sp>
          <p:nvSpPr>
            <p:cNvPr id="140" name="Freeform 11"/>
            <p:cNvSpPr/>
            <p:nvPr/>
          </p:nvSpPr>
          <p:spPr bwMode="auto">
            <a:xfrm>
              <a:off x="3033478" y="2404459"/>
              <a:ext cx="393807" cy="64862"/>
            </a:xfrm>
            <a:custGeom>
              <a:avLst/>
              <a:gdLst>
                <a:gd name="T0" fmla="*/ 234 w 255"/>
                <a:gd name="T1" fmla="*/ 42 h 42"/>
                <a:gd name="T2" fmla="*/ 21 w 255"/>
                <a:gd name="T3" fmla="*/ 42 h 42"/>
                <a:gd name="T4" fmla="*/ 21 w 255"/>
                <a:gd name="T5" fmla="*/ 42 h 42"/>
                <a:gd name="T6" fmla="*/ 14 w 255"/>
                <a:gd name="T7" fmla="*/ 41 h 42"/>
                <a:gd name="T8" fmla="*/ 8 w 255"/>
                <a:gd name="T9" fmla="*/ 36 h 42"/>
                <a:gd name="T10" fmla="*/ 3 w 255"/>
                <a:gd name="T11" fmla="*/ 28 h 42"/>
                <a:gd name="T12" fmla="*/ 0 w 255"/>
                <a:gd name="T13" fmla="*/ 21 h 42"/>
                <a:gd name="T14" fmla="*/ 0 w 255"/>
                <a:gd name="T15" fmla="*/ 21 h 42"/>
                <a:gd name="T16" fmla="*/ 3 w 255"/>
                <a:gd name="T17" fmla="*/ 13 h 42"/>
                <a:gd name="T18" fmla="*/ 8 w 255"/>
                <a:gd name="T19" fmla="*/ 6 h 42"/>
                <a:gd name="T20" fmla="*/ 14 w 255"/>
                <a:gd name="T21" fmla="*/ 1 h 42"/>
                <a:gd name="T22" fmla="*/ 21 w 255"/>
                <a:gd name="T23" fmla="*/ 0 h 42"/>
                <a:gd name="T24" fmla="*/ 234 w 255"/>
                <a:gd name="T25" fmla="*/ 0 h 42"/>
                <a:gd name="T26" fmla="*/ 234 w 255"/>
                <a:gd name="T27" fmla="*/ 0 h 42"/>
                <a:gd name="T28" fmla="*/ 243 w 255"/>
                <a:gd name="T29" fmla="*/ 1 h 42"/>
                <a:gd name="T30" fmla="*/ 249 w 255"/>
                <a:gd name="T31" fmla="*/ 6 h 42"/>
                <a:gd name="T32" fmla="*/ 253 w 255"/>
                <a:gd name="T33" fmla="*/ 13 h 42"/>
                <a:gd name="T34" fmla="*/ 255 w 255"/>
                <a:gd name="T35" fmla="*/ 21 h 42"/>
                <a:gd name="T36" fmla="*/ 255 w 255"/>
                <a:gd name="T37" fmla="*/ 21 h 42"/>
                <a:gd name="T38" fmla="*/ 253 w 255"/>
                <a:gd name="T39" fmla="*/ 28 h 42"/>
                <a:gd name="T40" fmla="*/ 249 w 255"/>
                <a:gd name="T41" fmla="*/ 36 h 42"/>
                <a:gd name="T42" fmla="*/ 243 w 255"/>
                <a:gd name="T43" fmla="*/ 41 h 42"/>
                <a:gd name="T44" fmla="*/ 234 w 255"/>
                <a:gd name="T45" fmla="*/ 42 h 42"/>
                <a:gd name="T46" fmla="*/ 234 w 255"/>
                <a:gd name="T47"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55" h="42">
                  <a:moveTo>
                    <a:pt x="234" y="42"/>
                  </a:moveTo>
                  <a:lnTo>
                    <a:pt x="21" y="42"/>
                  </a:lnTo>
                  <a:lnTo>
                    <a:pt x="21" y="42"/>
                  </a:lnTo>
                  <a:lnTo>
                    <a:pt x="14" y="41"/>
                  </a:lnTo>
                  <a:lnTo>
                    <a:pt x="8" y="36"/>
                  </a:lnTo>
                  <a:lnTo>
                    <a:pt x="3" y="28"/>
                  </a:lnTo>
                  <a:lnTo>
                    <a:pt x="0" y="21"/>
                  </a:lnTo>
                  <a:lnTo>
                    <a:pt x="0" y="21"/>
                  </a:lnTo>
                  <a:lnTo>
                    <a:pt x="3" y="13"/>
                  </a:lnTo>
                  <a:lnTo>
                    <a:pt x="8" y="6"/>
                  </a:lnTo>
                  <a:lnTo>
                    <a:pt x="14" y="1"/>
                  </a:lnTo>
                  <a:lnTo>
                    <a:pt x="21" y="0"/>
                  </a:lnTo>
                  <a:lnTo>
                    <a:pt x="234" y="0"/>
                  </a:lnTo>
                  <a:lnTo>
                    <a:pt x="234" y="0"/>
                  </a:lnTo>
                  <a:lnTo>
                    <a:pt x="243" y="1"/>
                  </a:lnTo>
                  <a:lnTo>
                    <a:pt x="249" y="6"/>
                  </a:lnTo>
                  <a:lnTo>
                    <a:pt x="253" y="13"/>
                  </a:lnTo>
                  <a:lnTo>
                    <a:pt x="255" y="21"/>
                  </a:lnTo>
                  <a:lnTo>
                    <a:pt x="255" y="21"/>
                  </a:lnTo>
                  <a:lnTo>
                    <a:pt x="253" y="28"/>
                  </a:lnTo>
                  <a:lnTo>
                    <a:pt x="249" y="36"/>
                  </a:lnTo>
                  <a:lnTo>
                    <a:pt x="243" y="41"/>
                  </a:lnTo>
                  <a:lnTo>
                    <a:pt x="234" y="42"/>
                  </a:lnTo>
                  <a:lnTo>
                    <a:pt x="234"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tx1">
                    <a:lumMod val="50000"/>
                    <a:lumOff val="50000"/>
                  </a:schemeClr>
                </a:solidFill>
              </a:endParaRPr>
            </a:p>
          </p:txBody>
        </p:sp>
        <p:sp>
          <p:nvSpPr>
            <p:cNvPr id="141" name="Freeform 12"/>
            <p:cNvSpPr/>
            <p:nvPr/>
          </p:nvSpPr>
          <p:spPr bwMode="auto">
            <a:xfrm>
              <a:off x="755576" y="2404459"/>
              <a:ext cx="393807" cy="64862"/>
            </a:xfrm>
            <a:custGeom>
              <a:avLst/>
              <a:gdLst>
                <a:gd name="T0" fmla="*/ 234 w 255"/>
                <a:gd name="T1" fmla="*/ 42 h 42"/>
                <a:gd name="T2" fmla="*/ 21 w 255"/>
                <a:gd name="T3" fmla="*/ 42 h 42"/>
                <a:gd name="T4" fmla="*/ 21 w 255"/>
                <a:gd name="T5" fmla="*/ 42 h 42"/>
                <a:gd name="T6" fmla="*/ 12 w 255"/>
                <a:gd name="T7" fmla="*/ 41 h 42"/>
                <a:gd name="T8" fmla="*/ 6 w 255"/>
                <a:gd name="T9" fmla="*/ 36 h 42"/>
                <a:gd name="T10" fmla="*/ 2 w 255"/>
                <a:gd name="T11" fmla="*/ 28 h 42"/>
                <a:gd name="T12" fmla="*/ 0 w 255"/>
                <a:gd name="T13" fmla="*/ 21 h 42"/>
                <a:gd name="T14" fmla="*/ 0 w 255"/>
                <a:gd name="T15" fmla="*/ 21 h 42"/>
                <a:gd name="T16" fmla="*/ 2 w 255"/>
                <a:gd name="T17" fmla="*/ 13 h 42"/>
                <a:gd name="T18" fmla="*/ 6 w 255"/>
                <a:gd name="T19" fmla="*/ 6 h 42"/>
                <a:gd name="T20" fmla="*/ 12 w 255"/>
                <a:gd name="T21" fmla="*/ 1 h 42"/>
                <a:gd name="T22" fmla="*/ 21 w 255"/>
                <a:gd name="T23" fmla="*/ 0 h 42"/>
                <a:gd name="T24" fmla="*/ 234 w 255"/>
                <a:gd name="T25" fmla="*/ 0 h 42"/>
                <a:gd name="T26" fmla="*/ 234 w 255"/>
                <a:gd name="T27" fmla="*/ 0 h 42"/>
                <a:gd name="T28" fmla="*/ 241 w 255"/>
                <a:gd name="T29" fmla="*/ 1 h 42"/>
                <a:gd name="T30" fmla="*/ 247 w 255"/>
                <a:gd name="T31" fmla="*/ 6 h 42"/>
                <a:gd name="T32" fmla="*/ 252 w 255"/>
                <a:gd name="T33" fmla="*/ 13 h 42"/>
                <a:gd name="T34" fmla="*/ 255 w 255"/>
                <a:gd name="T35" fmla="*/ 21 h 42"/>
                <a:gd name="T36" fmla="*/ 255 w 255"/>
                <a:gd name="T37" fmla="*/ 21 h 42"/>
                <a:gd name="T38" fmla="*/ 252 w 255"/>
                <a:gd name="T39" fmla="*/ 28 h 42"/>
                <a:gd name="T40" fmla="*/ 247 w 255"/>
                <a:gd name="T41" fmla="*/ 36 h 42"/>
                <a:gd name="T42" fmla="*/ 241 w 255"/>
                <a:gd name="T43" fmla="*/ 41 h 42"/>
                <a:gd name="T44" fmla="*/ 234 w 255"/>
                <a:gd name="T45" fmla="*/ 42 h 42"/>
                <a:gd name="T46" fmla="*/ 234 w 255"/>
                <a:gd name="T47"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55" h="42">
                  <a:moveTo>
                    <a:pt x="234" y="42"/>
                  </a:moveTo>
                  <a:lnTo>
                    <a:pt x="21" y="42"/>
                  </a:lnTo>
                  <a:lnTo>
                    <a:pt x="21" y="42"/>
                  </a:lnTo>
                  <a:lnTo>
                    <a:pt x="12" y="41"/>
                  </a:lnTo>
                  <a:lnTo>
                    <a:pt x="6" y="36"/>
                  </a:lnTo>
                  <a:lnTo>
                    <a:pt x="2" y="28"/>
                  </a:lnTo>
                  <a:lnTo>
                    <a:pt x="0" y="21"/>
                  </a:lnTo>
                  <a:lnTo>
                    <a:pt x="0" y="21"/>
                  </a:lnTo>
                  <a:lnTo>
                    <a:pt x="2" y="13"/>
                  </a:lnTo>
                  <a:lnTo>
                    <a:pt x="6" y="6"/>
                  </a:lnTo>
                  <a:lnTo>
                    <a:pt x="12" y="1"/>
                  </a:lnTo>
                  <a:lnTo>
                    <a:pt x="21" y="0"/>
                  </a:lnTo>
                  <a:lnTo>
                    <a:pt x="234" y="0"/>
                  </a:lnTo>
                  <a:lnTo>
                    <a:pt x="234" y="0"/>
                  </a:lnTo>
                  <a:lnTo>
                    <a:pt x="241" y="1"/>
                  </a:lnTo>
                  <a:lnTo>
                    <a:pt x="247" y="6"/>
                  </a:lnTo>
                  <a:lnTo>
                    <a:pt x="252" y="13"/>
                  </a:lnTo>
                  <a:lnTo>
                    <a:pt x="255" y="21"/>
                  </a:lnTo>
                  <a:lnTo>
                    <a:pt x="255" y="21"/>
                  </a:lnTo>
                  <a:lnTo>
                    <a:pt x="252" y="28"/>
                  </a:lnTo>
                  <a:lnTo>
                    <a:pt x="247" y="36"/>
                  </a:lnTo>
                  <a:lnTo>
                    <a:pt x="241" y="41"/>
                  </a:lnTo>
                  <a:lnTo>
                    <a:pt x="234" y="42"/>
                  </a:lnTo>
                  <a:lnTo>
                    <a:pt x="234"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tx1">
                    <a:lumMod val="50000"/>
                    <a:lumOff val="50000"/>
                  </a:schemeClr>
                </a:solidFill>
              </a:endParaRPr>
            </a:p>
          </p:txBody>
        </p:sp>
        <p:sp>
          <p:nvSpPr>
            <p:cNvPr id="142" name="Freeform 13"/>
            <p:cNvSpPr/>
            <p:nvPr/>
          </p:nvSpPr>
          <p:spPr bwMode="auto">
            <a:xfrm>
              <a:off x="2681368" y="1531908"/>
              <a:ext cx="298058" cy="298058"/>
            </a:xfrm>
            <a:custGeom>
              <a:avLst/>
              <a:gdLst>
                <a:gd name="T0" fmla="*/ 22 w 193"/>
                <a:gd name="T1" fmla="*/ 193 h 193"/>
                <a:gd name="T2" fmla="*/ 22 w 193"/>
                <a:gd name="T3" fmla="*/ 193 h 193"/>
                <a:gd name="T4" fmla="*/ 14 w 193"/>
                <a:gd name="T5" fmla="*/ 191 h 193"/>
                <a:gd name="T6" fmla="*/ 6 w 193"/>
                <a:gd name="T7" fmla="*/ 187 h 193"/>
                <a:gd name="T8" fmla="*/ 6 w 193"/>
                <a:gd name="T9" fmla="*/ 187 h 193"/>
                <a:gd name="T10" fmla="*/ 2 w 193"/>
                <a:gd name="T11" fmla="*/ 179 h 193"/>
                <a:gd name="T12" fmla="*/ 0 w 193"/>
                <a:gd name="T13" fmla="*/ 172 h 193"/>
                <a:gd name="T14" fmla="*/ 2 w 193"/>
                <a:gd name="T15" fmla="*/ 164 h 193"/>
                <a:gd name="T16" fmla="*/ 6 w 193"/>
                <a:gd name="T17" fmla="*/ 157 h 193"/>
                <a:gd name="T18" fmla="*/ 157 w 193"/>
                <a:gd name="T19" fmla="*/ 6 h 193"/>
                <a:gd name="T20" fmla="*/ 157 w 193"/>
                <a:gd name="T21" fmla="*/ 6 h 193"/>
                <a:gd name="T22" fmla="*/ 164 w 193"/>
                <a:gd name="T23" fmla="*/ 2 h 193"/>
                <a:gd name="T24" fmla="*/ 172 w 193"/>
                <a:gd name="T25" fmla="*/ 0 h 193"/>
                <a:gd name="T26" fmla="*/ 179 w 193"/>
                <a:gd name="T27" fmla="*/ 2 h 193"/>
                <a:gd name="T28" fmla="*/ 187 w 193"/>
                <a:gd name="T29" fmla="*/ 6 h 193"/>
                <a:gd name="T30" fmla="*/ 187 w 193"/>
                <a:gd name="T31" fmla="*/ 6 h 193"/>
                <a:gd name="T32" fmla="*/ 192 w 193"/>
                <a:gd name="T33" fmla="*/ 14 h 193"/>
                <a:gd name="T34" fmla="*/ 193 w 193"/>
                <a:gd name="T35" fmla="*/ 22 h 193"/>
                <a:gd name="T36" fmla="*/ 192 w 193"/>
                <a:gd name="T37" fmla="*/ 29 h 193"/>
                <a:gd name="T38" fmla="*/ 187 w 193"/>
                <a:gd name="T39" fmla="*/ 37 h 193"/>
                <a:gd name="T40" fmla="*/ 37 w 193"/>
                <a:gd name="T41" fmla="*/ 187 h 193"/>
                <a:gd name="T42" fmla="*/ 37 w 193"/>
                <a:gd name="T43" fmla="*/ 187 h 193"/>
                <a:gd name="T44" fmla="*/ 29 w 193"/>
                <a:gd name="T45" fmla="*/ 191 h 193"/>
                <a:gd name="T46" fmla="*/ 22 w 193"/>
                <a:gd name="T47" fmla="*/ 193 h 193"/>
                <a:gd name="T48" fmla="*/ 22 w 193"/>
                <a:gd name="T49" fmla="*/ 193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3" h="193">
                  <a:moveTo>
                    <a:pt x="22" y="193"/>
                  </a:moveTo>
                  <a:lnTo>
                    <a:pt x="22" y="193"/>
                  </a:lnTo>
                  <a:lnTo>
                    <a:pt x="14" y="191"/>
                  </a:lnTo>
                  <a:lnTo>
                    <a:pt x="6" y="187"/>
                  </a:lnTo>
                  <a:lnTo>
                    <a:pt x="6" y="187"/>
                  </a:lnTo>
                  <a:lnTo>
                    <a:pt x="2" y="179"/>
                  </a:lnTo>
                  <a:lnTo>
                    <a:pt x="0" y="172"/>
                  </a:lnTo>
                  <a:lnTo>
                    <a:pt x="2" y="164"/>
                  </a:lnTo>
                  <a:lnTo>
                    <a:pt x="6" y="157"/>
                  </a:lnTo>
                  <a:lnTo>
                    <a:pt x="157" y="6"/>
                  </a:lnTo>
                  <a:lnTo>
                    <a:pt x="157" y="6"/>
                  </a:lnTo>
                  <a:lnTo>
                    <a:pt x="164" y="2"/>
                  </a:lnTo>
                  <a:lnTo>
                    <a:pt x="172" y="0"/>
                  </a:lnTo>
                  <a:lnTo>
                    <a:pt x="179" y="2"/>
                  </a:lnTo>
                  <a:lnTo>
                    <a:pt x="187" y="6"/>
                  </a:lnTo>
                  <a:lnTo>
                    <a:pt x="187" y="6"/>
                  </a:lnTo>
                  <a:lnTo>
                    <a:pt x="192" y="14"/>
                  </a:lnTo>
                  <a:lnTo>
                    <a:pt x="193" y="22"/>
                  </a:lnTo>
                  <a:lnTo>
                    <a:pt x="192" y="29"/>
                  </a:lnTo>
                  <a:lnTo>
                    <a:pt x="187" y="37"/>
                  </a:lnTo>
                  <a:lnTo>
                    <a:pt x="37" y="187"/>
                  </a:lnTo>
                  <a:lnTo>
                    <a:pt x="37" y="187"/>
                  </a:lnTo>
                  <a:lnTo>
                    <a:pt x="29" y="191"/>
                  </a:lnTo>
                  <a:lnTo>
                    <a:pt x="22" y="193"/>
                  </a:lnTo>
                  <a:lnTo>
                    <a:pt x="22" y="19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tx1">
                    <a:lumMod val="50000"/>
                    <a:lumOff val="50000"/>
                  </a:schemeClr>
                </a:solidFill>
              </a:endParaRPr>
            </a:p>
          </p:txBody>
        </p:sp>
        <p:sp>
          <p:nvSpPr>
            <p:cNvPr id="143" name="Freeform 14"/>
            <p:cNvSpPr/>
            <p:nvPr/>
          </p:nvSpPr>
          <p:spPr bwMode="auto">
            <a:xfrm>
              <a:off x="1086065" y="3127211"/>
              <a:ext cx="298058" cy="298058"/>
            </a:xfrm>
            <a:custGeom>
              <a:avLst/>
              <a:gdLst>
                <a:gd name="T0" fmla="*/ 21 w 193"/>
                <a:gd name="T1" fmla="*/ 193 h 193"/>
                <a:gd name="T2" fmla="*/ 21 w 193"/>
                <a:gd name="T3" fmla="*/ 193 h 193"/>
                <a:gd name="T4" fmla="*/ 14 w 193"/>
                <a:gd name="T5" fmla="*/ 192 h 193"/>
                <a:gd name="T6" fmla="*/ 6 w 193"/>
                <a:gd name="T7" fmla="*/ 187 h 193"/>
                <a:gd name="T8" fmla="*/ 6 w 193"/>
                <a:gd name="T9" fmla="*/ 187 h 193"/>
                <a:gd name="T10" fmla="*/ 1 w 193"/>
                <a:gd name="T11" fmla="*/ 179 h 193"/>
                <a:gd name="T12" fmla="*/ 0 w 193"/>
                <a:gd name="T13" fmla="*/ 172 h 193"/>
                <a:gd name="T14" fmla="*/ 1 w 193"/>
                <a:gd name="T15" fmla="*/ 164 h 193"/>
                <a:gd name="T16" fmla="*/ 6 w 193"/>
                <a:gd name="T17" fmla="*/ 157 h 193"/>
                <a:gd name="T18" fmla="*/ 156 w 193"/>
                <a:gd name="T19" fmla="*/ 6 h 193"/>
                <a:gd name="T20" fmla="*/ 156 w 193"/>
                <a:gd name="T21" fmla="*/ 6 h 193"/>
                <a:gd name="T22" fmla="*/ 164 w 193"/>
                <a:gd name="T23" fmla="*/ 2 h 193"/>
                <a:gd name="T24" fmla="*/ 171 w 193"/>
                <a:gd name="T25" fmla="*/ 0 h 193"/>
                <a:gd name="T26" fmla="*/ 179 w 193"/>
                <a:gd name="T27" fmla="*/ 2 h 193"/>
                <a:gd name="T28" fmla="*/ 187 w 193"/>
                <a:gd name="T29" fmla="*/ 6 h 193"/>
                <a:gd name="T30" fmla="*/ 187 w 193"/>
                <a:gd name="T31" fmla="*/ 6 h 193"/>
                <a:gd name="T32" fmla="*/ 191 w 193"/>
                <a:gd name="T33" fmla="*/ 14 h 193"/>
                <a:gd name="T34" fmla="*/ 193 w 193"/>
                <a:gd name="T35" fmla="*/ 22 h 193"/>
                <a:gd name="T36" fmla="*/ 191 w 193"/>
                <a:gd name="T37" fmla="*/ 29 h 193"/>
                <a:gd name="T38" fmla="*/ 187 w 193"/>
                <a:gd name="T39" fmla="*/ 37 h 193"/>
                <a:gd name="T40" fmla="*/ 36 w 193"/>
                <a:gd name="T41" fmla="*/ 187 h 193"/>
                <a:gd name="T42" fmla="*/ 36 w 193"/>
                <a:gd name="T43" fmla="*/ 187 h 193"/>
                <a:gd name="T44" fmla="*/ 29 w 193"/>
                <a:gd name="T45" fmla="*/ 192 h 193"/>
                <a:gd name="T46" fmla="*/ 21 w 193"/>
                <a:gd name="T47" fmla="*/ 193 h 193"/>
                <a:gd name="T48" fmla="*/ 21 w 193"/>
                <a:gd name="T49" fmla="*/ 193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3" h="193">
                  <a:moveTo>
                    <a:pt x="21" y="193"/>
                  </a:moveTo>
                  <a:lnTo>
                    <a:pt x="21" y="193"/>
                  </a:lnTo>
                  <a:lnTo>
                    <a:pt x="14" y="192"/>
                  </a:lnTo>
                  <a:lnTo>
                    <a:pt x="6" y="187"/>
                  </a:lnTo>
                  <a:lnTo>
                    <a:pt x="6" y="187"/>
                  </a:lnTo>
                  <a:lnTo>
                    <a:pt x="1" y="179"/>
                  </a:lnTo>
                  <a:lnTo>
                    <a:pt x="0" y="172"/>
                  </a:lnTo>
                  <a:lnTo>
                    <a:pt x="1" y="164"/>
                  </a:lnTo>
                  <a:lnTo>
                    <a:pt x="6" y="157"/>
                  </a:lnTo>
                  <a:lnTo>
                    <a:pt x="156" y="6"/>
                  </a:lnTo>
                  <a:lnTo>
                    <a:pt x="156" y="6"/>
                  </a:lnTo>
                  <a:lnTo>
                    <a:pt x="164" y="2"/>
                  </a:lnTo>
                  <a:lnTo>
                    <a:pt x="171" y="0"/>
                  </a:lnTo>
                  <a:lnTo>
                    <a:pt x="179" y="2"/>
                  </a:lnTo>
                  <a:lnTo>
                    <a:pt x="187" y="6"/>
                  </a:lnTo>
                  <a:lnTo>
                    <a:pt x="187" y="6"/>
                  </a:lnTo>
                  <a:lnTo>
                    <a:pt x="191" y="14"/>
                  </a:lnTo>
                  <a:lnTo>
                    <a:pt x="193" y="22"/>
                  </a:lnTo>
                  <a:lnTo>
                    <a:pt x="191" y="29"/>
                  </a:lnTo>
                  <a:lnTo>
                    <a:pt x="187" y="37"/>
                  </a:lnTo>
                  <a:lnTo>
                    <a:pt x="36" y="187"/>
                  </a:lnTo>
                  <a:lnTo>
                    <a:pt x="36" y="187"/>
                  </a:lnTo>
                  <a:lnTo>
                    <a:pt x="29" y="192"/>
                  </a:lnTo>
                  <a:lnTo>
                    <a:pt x="21" y="193"/>
                  </a:lnTo>
                  <a:lnTo>
                    <a:pt x="21" y="19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tx1">
                    <a:lumMod val="50000"/>
                    <a:lumOff val="50000"/>
                  </a:schemeClr>
                </a:solidFill>
              </a:endParaRPr>
            </a:p>
          </p:txBody>
        </p:sp>
        <p:sp>
          <p:nvSpPr>
            <p:cNvPr id="144" name="Freeform 15"/>
            <p:cNvSpPr/>
            <p:nvPr/>
          </p:nvSpPr>
          <p:spPr bwMode="auto">
            <a:xfrm>
              <a:off x="2792561" y="3153465"/>
              <a:ext cx="296513" cy="298058"/>
            </a:xfrm>
            <a:custGeom>
              <a:avLst/>
              <a:gdLst>
                <a:gd name="T0" fmla="*/ 171 w 192"/>
                <a:gd name="T1" fmla="*/ 193 h 193"/>
                <a:gd name="T2" fmla="*/ 171 w 192"/>
                <a:gd name="T3" fmla="*/ 193 h 193"/>
                <a:gd name="T4" fmla="*/ 162 w 192"/>
                <a:gd name="T5" fmla="*/ 191 h 193"/>
                <a:gd name="T6" fmla="*/ 156 w 192"/>
                <a:gd name="T7" fmla="*/ 187 h 193"/>
                <a:gd name="T8" fmla="*/ 6 w 192"/>
                <a:gd name="T9" fmla="*/ 37 h 193"/>
                <a:gd name="T10" fmla="*/ 6 w 192"/>
                <a:gd name="T11" fmla="*/ 37 h 193"/>
                <a:gd name="T12" fmla="*/ 1 w 192"/>
                <a:gd name="T13" fmla="*/ 29 h 193"/>
                <a:gd name="T14" fmla="*/ 0 w 192"/>
                <a:gd name="T15" fmla="*/ 21 h 193"/>
                <a:gd name="T16" fmla="*/ 1 w 192"/>
                <a:gd name="T17" fmla="*/ 12 h 193"/>
                <a:gd name="T18" fmla="*/ 6 w 192"/>
                <a:gd name="T19" fmla="*/ 6 h 193"/>
                <a:gd name="T20" fmla="*/ 6 w 192"/>
                <a:gd name="T21" fmla="*/ 6 h 193"/>
                <a:gd name="T22" fmla="*/ 12 w 192"/>
                <a:gd name="T23" fmla="*/ 2 h 193"/>
                <a:gd name="T24" fmla="*/ 21 w 192"/>
                <a:gd name="T25" fmla="*/ 0 h 193"/>
                <a:gd name="T26" fmla="*/ 29 w 192"/>
                <a:gd name="T27" fmla="*/ 2 h 193"/>
                <a:gd name="T28" fmla="*/ 36 w 192"/>
                <a:gd name="T29" fmla="*/ 6 h 193"/>
                <a:gd name="T30" fmla="*/ 186 w 192"/>
                <a:gd name="T31" fmla="*/ 156 h 193"/>
                <a:gd name="T32" fmla="*/ 186 w 192"/>
                <a:gd name="T33" fmla="*/ 156 h 193"/>
                <a:gd name="T34" fmla="*/ 191 w 192"/>
                <a:gd name="T35" fmla="*/ 162 h 193"/>
                <a:gd name="T36" fmla="*/ 192 w 192"/>
                <a:gd name="T37" fmla="*/ 172 h 193"/>
                <a:gd name="T38" fmla="*/ 191 w 192"/>
                <a:gd name="T39" fmla="*/ 179 h 193"/>
                <a:gd name="T40" fmla="*/ 186 w 192"/>
                <a:gd name="T41" fmla="*/ 187 h 193"/>
                <a:gd name="T42" fmla="*/ 186 w 192"/>
                <a:gd name="T43" fmla="*/ 187 h 193"/>
                <a:gd name="T44" fmla="*/ 179 w 192"/>
                <a:gd name="T45" fmla="*/ 191 h 193"/>
                <a:gd name="T46" fmla="*/ 171 w 192"/>
                <a:gd name="T47" fmla="*/ 193 h 193"/>
                <a:gd name="T48" fmla="*/ 171 w 192"/>
                <a:gd name="T49" fmla="*/ 193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2" h="193">
                  <a:moveTo>
                    <a:pt x="171" y="193"/>
                  </a:moveTo>
                  <a:lnTo>
                    <a:pt x="171" y="193"/>
                  </a:lnTo>
                  <a:lnTo>
                    <a:pt x="162" y="191"/>
                  </a:lnTo>
                  <a:lnTo>
                    <a:pt x="156" y="187"/>
                  </a:lnTo>
                  <a:lnTo>
                    <a:pt x="6" y="37"/>
                  </a:lnTo>
                  <a:lnTo>
                    <a:pt x="6" y="37"/>
                  </a:lnTo>
                  <a:lnTo>
                    <a:pt x="1" y="29"/>
                  </a:lnTo>
                  <a:lnTo>
                    <a:pt x="0" y="21"/>
                  </a:lnTo>
                  <a:lnTo>
                    <a:pt x="1" y="12"/>
                  </a:lnTo>
                  <a:lnTo>
                    <a:pt x="6" y="6"/>
                  </a:lnTo>
                  <a:lnTo>
                    <a:pt x="6" y="6"/>
                  </a:lnTo>
                  <a:lnTo>
                    <a:pt x="12" y="2"/>
                  </a:lnTo>
                  <a:lnTo>
                    <a:pt x="21" y="0"/>
                  </a:lnTo>
                  <a:lnTo>
                    <a:pt x="29" y="2"/>
                  </a:lnTo>
                  <a:lnTo>
                    <a:pt x="36" y="6"/>
                  </a:lnTo>
                  <a:lnTo>
                    <a:pt x="186" y="156"/>
                  </a:lnTo>
                  <a:lnTo>
                    <a:pt x="186" y="156"/>
                  </a:lnTo>
                  <a:lnTo>
                    <a:pt x="191" y="162"/>
                  </a:lnTo>
                  <a:lnTo>
                    <a:pt x="192" y="172"/>
                  </a:lnTo>
                  <a:lnTo>
                    <a:pt x="191" y="179"/>
                  </a:lnTo>
                  <a:lnTo>
                    <a:pt x="186" y="187"/>
                  </a:lnTo>
                  <a:lnTo>
                    <a:pt x="186" y="187"/>
                  </a:lnTo>
                  <a:lnTo>
                    <a:pt x="179" y="191"/>
                  </a:lnTo>
                  <a:lnTo>
                    <a:pt x="171" y="193"/>
                  </a:lnTo>
                  <a:lnTo>
                    <a:pt x="171" y="19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tx1">
                    <a:lumMod val="50000"/>
                    <a:lumOff val="50000"/>
                  </a:schemeClr>
                </a:solidFill>
              </a:endParaRPr>
            </a:p>
          </p:txBody>
        </p:sp>
        <p:sp>
          <p:nvSpPr>
            <p:cNvPr id="145" name="Freeform 16"/>
            <p:cNvSpPr/>
            <p:nvPr/>
          </p:nvSpPr>
          <p:spPr bwMode="auto">
            <a:xfrm>
              <a:off x="1177180" y="1539629"/>
              <a:ext cx="298058" cy="298058"/>
            </a:xfrm>
            <a:custGeom>
              <a:avLst/>
              <a:gdLst>
                <a:gd name="T0" fmla="*/ 172 w 193"/>
                <a:gd name="T1" fmla="*/ 193 h 193"/>
                <a:gd name="T2" fmla="*/ 172 w 193"/>
                <a:gd name="T3" fmla="*/ 193 h 193"/>
                <a:gd name="T4" fmla="*/ 164 w 193"/>
                <a:gd name="T5" fmla="*/ 191 h 193"/>
                <a:gd name="T6" fmla="*/ 156 w 193"/>
                <a:gd name="T7" fmla="*/ 186 h 193"/>
                <a:gd name="T8" fmla="*/ 6 w 193"/>
                <a:gd name="T9" fmla="*/ 36 h 193"/>
                <a:gd name="T10" fmla="*/ 6 w 193"/>
                <a:gd name="T11" fmla="*/ 36 h 193"/>
                <a:gd name="T12" fmla="*/ 2 w 193"/>
                <a:gd name="T13" fmla="*/ 29 h 193"/>
                <a:gd name="T14" fmla="*/ 0 w 193"/>
                <a:gd name="T15" fmla="*/ 21 h 193"/>
                <a:gd name="T16" fmla="*/ 2 w 193"/>
                <a:gd name="T17" fmla="*/ 13 h 193"/>
                <a:gd name="T18" fmla="*/ 6 w 193"/>
                <a:gd name="T19" fmla="*/ 6 h 193"/>
                <a:gd name="T20" fmla="*/ 6 w 193"/>
                <a:gd name="T21" fmla="*/ 6 h 193"/>
                <a:gd name="T22" fmla="*/ 14 w 193"/>
                <a:gd name="T23" fmla="*/ 1 h 193"/>
                <a:gd name="T24" fmla="*/ 21 w 193"/>
                <a:gd name="T25" fmla="*/ 0 h 193"/>
                <a:gd name="T26" fmla="*/ 29 w 193"/>
                <a:gd name="T27" fmla="*/ 1 h 193"/>
                <a:gd name="T28" fmla="*/ 37 w 193"/>
                <a:gd name="T29" fmla="*/ 6 h 193"/>
                <a:gd name="T30" fmla="*/ 187 w 193"/>
                <a:gd name="T31" fmla="*/ 156 h 193"/>
                <a:gd name="T32" fmla="*/ 187 w 193"/>
                <a:gd name="T33" fmla="*/ 156 h 193"/>
                <a:gd name="T34" fmla="*/ 191 w 193"/>
                <a:gd name="T35" fmla="*/ 164 h 193"/>
                <a:gd name="T36" fmla="*/ 193 w 193"/>
                <a:gd name="T37" fmla="*/ 171 h 193"/>
                <a:gd name="T38" fmla="*/ 191 w 193"/>
                <a:gd name="T39" fmla="*/ 179 h 193"/>
                <a:gd name="T40" fmla="*/ 187 w 193"/>
                <a:gd name="T41" fmla="*/ 186 h 193"/>
                <a:gd name="T42" fmla="*/ 187 w 193"/>
                <a:gd name="T43" fmla="*/ 186 h 193"/>
                <a:gd name="T44" fmla="*/ 179 w 193"/>
                <a:gd name="T45" fmla="*/ 191 h 193"/>
                <a:gd name="T46" fmla="*/ 172 w 193"/>
                <a:gd name="T47" fmla="*/ 193 h 193"/>
                <a:gd name="T48" fmla="*/ 172 w 193"/>
                <a:gd name="T49" fmla="*/ 193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3" h="193">
                  <a:moveTo>
                    <a:pt x="172" y="193"/>
                  </a:moveTo>
                  <a:lnTo>
                    <a:pt x="172" y="193"/>
                  </a:lnTo>
                  <a:lnTo>
                    <a:pt x="164" y="191"/>
                  </a:lnTo>
                  <a:lnTo>
                    <a:pt x="156" y="186"/>
                  </a:lnTo>
                  <a:lnTo>
                    <a:pt x="6" y="36"/>
                  </a:lnTo>
                  <a:lnTo>
                    <a:pt x="6" y="36"/>
                  </a:lnTo>
                  <a:lnTo>
                    <a:pt x="2" y="29"/>
                  </a:lnTo>
                  <a:lnTo>
                    <a:pt x="0" y="21"/>
                  </a:lnTo>
                  <a:lnTo>
                    <a:pt x="2" y="13"/>
                  </a:lnTo>
                  <a:lnTo>
                    <a:pt x="6" y="6"/>
                  </a:lnTo>
                  <a:lnTo>
                    <a:pt x="6" y="6"/>
                  </a:lnTo>
                  <a:lnTo>
                    <a:pt x="14" y="1"/>
                  </a:lnTo>
                  <a:lnTo>
                    <a:pt x="21" y="0"/>
                  </a:lnTo>
                  <a:lnTo>
                    <a:pt x="29" y="1"/>
                  </a:lnTo>
                  <a:lnTo>
                    <a:pt x="37" y="6"/>
                  </a:lnTo>
                  <a:lnTo>
                    <a:pt x="187" y="156"/>
                  </a:lnTo>
                  <a:lnTo>
                    <a:pt x="187" y="156"/>
                  </a:lnTo>
                  <a:lnTo>
                    <a:pt x="191" y="164"/>
                  </a:lnTo>
                  <a:lnTo>
                    <a:pt x="193" y="171"/>
                  </a:lnTo>
                  <a:lnTo>
                    <a:pt x="191" y="179"/>
                  </a:lnTo>
                  <a:lnTo>
                    <a:pt x="187" y="186"/>
                  </a:lnTo>
                  <a:lnTo>
                    <a:pt x="187" y="186"/>
                  </a:lnTo>
                  <a:lnTo>
                    <a:pt x="179" y="191"/>
                  </a:lnTo>
                  <a:lnTo>
                    <a:pt x="172" y="193"/>
                  </a:lnTo>
                  <a:lnTo>
                    <a:pt x="172" y="19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tx1">
                    <a:lumMod val="50000"/>
                    <a:lumOff val="50000"/>
                  </a:schemeClr>
                </a:solidFill>
              </a:endParaRPr>
            </a:p>
          </p:txBody>
        </p:sp>
      </p:grpSp>
      <p:sp>
        <p:nvSpPr>
          <p:cNvPr id="146" name="内容占位符 2"/>
          <p:cNvSpPr txBox="1"/>
          <p:nvPr/>
        </p:nvSpPr>
        <p:spPr>
          <a:xfrm>
            <a:off x="1157795" y="2660190"/>
            <a:ext cx="3336838" cy="950613"/>
          </a:xfrm>
          <a:prstGeom prst="rect">
            <a:avLst/>
          </a:prstGeom>
        </p:spPr>
        <p:txBody>
          <a:bodyPr vert="horz" lIns="121908" tIns="60954" rIns="121908" bIns="60954" rtlCol="0" anchor="t">
            <a:normAutofit/>
          </a:bodyPr>
          <a:lstStyle>
            <a:lvl1pPr marL="177800" indent="-177800" algn="l" defTabSz="685800" rtl="0" eaLnBrk="1" latinLnBrk="0" hangingPunct="1">
              <a:lnSpc>
                <a:spcPct val="90000"/>
              </a:lnSpc>
              <a:spcBef>
                <a:spcPts val="750"/>
              </a:spcBef>
              <a:buFont typeface="Arial" panose="020B0604020202020204" pitchFamily="34" charset="0"/>
              <a:buChar char="•"/>
              <a:defRPr sz="1200" kern="1200">
                <a:solidFill>
                  <a:schemeClr val="bg1">
                    <a:lumMod val="65000"/>
                  </a:schemeClr>
                </a:solidFill>
                <a:latin typeface="微软雅黑" pitchFamily="34" charset="-122"/>
                <a:ea typeface="微软雅黑" pitchFamily="34" charset="-122"/>
                <a:cs typeface="+mn-cs"/>
              </a:defRPr>
            </a:lvl1pPr>
            <a:lvl2pPr marL="177800" indent="-177800" algn="l" defTabSz="685800" rtl="0" eaLnBrk="1" latinLnBrk="0" hangingPunct="1">
              <a:lnSpc>
                <a:spcPct val="90000"/>
              </a:lnSpc>
              <a:spcBef>
                <a:spcPts val="375"/>
              </a:spcBef>
              <a:buFont typeface="Arial" panose="020B0604020202020204" pitchFamily="34" charset="0"/>
              <a:buChar char="•"/>
              <a:defRPr sz="1200" kern="1200">
                <a:solidFill>
                  <a:schemeClr val="bg1">
                    <a:lumMod val="65000"/>
                  </a:schemeClr>
                </a:solidFill>
                <a:latin typeface="微软雅黑" pitchFamily="34" charset="-122"/>
                <a:ea typeface="微软雅黑" pitchFamily="34" charset="-122"/>
                <a:cs typeface="+mn-cs"/>
              </a:defRPr>
            </a:lvl2pPr>
            <a:lvl3pPr marL="177800" indent="-177800" algn="l" defTabSz="685800" rtl="0" eaLnBrk="1" latinLnBrk="0" hangingPunct="1">
              <a:lnSpc>
                <a:spcPct val="90000"/>
              </a:lnSpc>
              <a:spcBef>
                <a:spcPts val="375"/>
              </a:spcBef>
              <a:buFont typeface="Arial" panose="020B0604020202020204" pitchFamily="34" charset="0"/>
              <a:buChar char="•"/>
              <a:defRPr sz="1200" kern="1200">
                <a:solidFill>
                  <a:schemeClr val="bg1">
                    <a:lumMod val="65000"/>
                  </a:schemeClr>
                </a:solidFill>
                <a:latin typeface="微软雅黑" pitchFamily="34" charset="-122"/>
                <a:ea typeface="微软雅黑" pitchFamily="34" charset="-122"/>
                <a:cs typeface="+mn-cs"/>
              </a:defRPr>
            </a:lvl3pPr>
            <a:lvl4pPr marL="177800" indent="-177800" algn="l" defTabSz="685800" rtl="0" eaLnBrk="1" latinLnBrk="0" hangingPunct="1">
              <a:lnSpc>
                <a:spcPct val="90000"/>
              </a:lnSpc>
              <a:spcBef>
                <a:spcPts val="375"/>
              </a:spcBef>
              <a:buFont typeface="Arial" panose="020B0604020202020204" pitchFamily="34" charset="0"/>
              <a:buChar char="•"/>
              <a:defRPr sz="1200" kern="1200">
                <a:solidFill>
                  <a:schemeClr val="bg1">
                    <a:lumMod val="65000"/>
                  </a:schemeClr>
                </a:solidFill>
                <a:latin typeface="微软雅黑" pitchFamily="34" charset="-122"/>
                <a:ea typeface="微软雅黑" pitchFamily="34" charset="-122"/>
                <a:cs typeface="+mn-cs"/>
              </a:defRPr>
            </a:lvl4pPr>
            <a:lvl5pPr marL="177800" indent="-177800" algn="l" defTabSz="685800" rtl="0" eaLnBrk="1" latinLnBrk="0" hangingPunct="1">
              <a:lnSpc>
                <a:spcPct val="90000"/>
              </a:lnSpc>
              <a:spcBef>
                <a:spcPts val="375"/>
              </a:spcBef>
              <a:buFont typeface="Arial" panose="020B0604020202020204" pitchFamily="34" charset="0"/>
              <a:buChar char="•"/>
              <a:defRPr sz="1200" kern="1200">
                <a:solidFill>
                  <a:schemeClr val="bg1">
                    <a:lumMod val="65000"/>
                  </a:schemeClr>
                </a:solidFill>
                <a:latin typeface="微软雅黑" pitchFamily="34" charset="-122"/>
                <a:ea typeface="微软雅黑" pitchFamily="3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r">
              <a:lnSpc>
                <a:spcPct val="130000"/>
              </a:lnSpc>
              <a:spcBef>
                <a:spcPct val="0"/>
              </a:spcBef>
              <a:buNone/>
            </a:pPr>
            <a:r>
              <a:rPr lang="zh-CN" altLang="en-US" sz="1800" b="1" dirty="0">
                <a:solidFill>
                  <a:schemeClr val="tx1"/>
                </a:solidFill>
              </a:rPr>
              <a:t>实行初中学业水平考试</a:t>
            </a:r>
            <a:endParaRPr lang="en-US" altLang="zh-CN" sz="1800" b="1" dirty="0">
              <a:solidFill>
                <a:schemeClr val="tx1"/>
              </a:solidFill>
            </a:endParaRPr>
          </a:p>
        </p:txBody>
      </p:sp>
      <p:sp>
        <p:nvSpPr>
          <p:cNvPr id="148" name="内容占位符 2"/>
          <p:cNvSpPr txBox="1"/>
          <p:nvPr/>
        </p:nvSpPr>
        <p:spPr>
          <a:xfrm>
            <a:off x="1461905" y="4669909"/>
            <a:ext cx="3336838" cy="950613"/>
          </a:xfrm>
          <a:prstGeom prst="rect">
            <a:avLst/>
          </a:prstGeom>
        </p:spPr>
        <p:txBody>
          <a:bodyPr vert="horz" lIns="121908" tIns="60954" rIns="121908" bIns="60954" rtlCol="0" anchor="t">
            <a:normAutofit/>
          </a:bodyPr>
          <a:lstStyle>
            <a:lvl1pPr marL="177800" indent="-177800" algn="l" defTabSz="685800" rtl="0" eaLnBrk="1" latinLnBrk="0" hangingPunct="1">
              <a:lnSpc>
                <a:spcPct val="90000"/>
              </a:lnSpc>
              <a:spcBef>
                <a:spcPts val="750"/>
              </a:spcBef>
              <a:buFont typeface="Arial" panose="020B0604020202020204" pitchFamily="34" charset="0"/>
              <a:buChar char="•"/>
              <a:defRPr sz="1200" kern="1200">
                <a:solidFill>
                  <a:schemeClr val="bg1">
                    <a:lumMod val="65000"/>
                  </a:schemeClr>
                </a:solidFill>
                <a:latin typeface="微软雅黑" pitchFamily="34" charset="-122"/>
                <a:ea typeface="微软雅黑" pitchFamily="34" charset="-122"/>
                <a:cs typeface="+mn-cs"/>
              </a:defRPr>
            </a:lvl1pPr>
            <a:lvl2pPr marL="177800" indent="-177800" algn="l" defTabSz="685800" rtl="0" eaLnBrk="1" latinLnBrk="0" hangingPunct="1">
              <a:lnSpc>
                <a:spcPct val="90000"/>
              </a:lnSpc>
              <a:spcBef>
                <a:spcPts val="375"/>
              </a:spcBef>
              <a:buFont typeface="Arial" panose="020B0604020202020204" pitchFamily="34" charset="0"/>
              <a:buChar char="•"/>
              <a:defRPr sz="1200" kern="1200">
                <a:solidFill>
                  <a:schemeClr val="bg1">
                    <a:lumMod val="65000"/>
                  </a:schemeClr>
                </a:solidFill>
                <a:latin typeface="微软雅黑" pitchFamily="34" charset="-122"/>
                <a:ea typeface="微软雅黑" pitchFamily="34" charset="-122"/>
                <a:cs typeface="+mn-cs"/>
              </a:defRPr>
            </a:lvl2pPr>
            <a:lvl3pPr marL="177800" indent="-177800" algn="l" defTabSz="685800" rtl="0" eaLnBrk="1" latinLnBrk="0" hangingPunct="1">
              <a:lnSpc>
                <a:spcPct val="90000"/>
              </a:lnSpc>
              <a:spcBef>
                <a:spcPts val="375"/>
              </a:spcBef>
              <a:buFont typeface="Arial" panose="020B0604020202020204" pitchFamily="34" charset="0"/>
              <a:buChar char="•"/>
              <a:defRPr sz="1200" kern="1200">
                <a:solidFill>
                  <a:schemeClr val="bg1">
                    <a:lumMod val="65000"/>
                  </a:schemeClr>
                </a:solidFill>
                <a:latin typeface="微软雅黑" pitchFamily="34" charset="-122"/>
                <a:ea typeface="微软雅黑" pitchFamily="34" charset="-122"/>
                <a:cs typeface="+mn-cs"/>
              </a:defRPr>
            </a:lvl3pPr>
            <a:lvl4pPr marL="177800" indent="-177800" algn="l" defTabSz="685800" rtl="0" eaLnBrk="1" latinLnBrk="0" hangingPunct="1">
              <a:lnSpc>
                <a:spcPct val="90000"/>
              </a:lnSpc>
              <a:spcBef>
                <a:spcPts val="375"/>
              </a:spcBef>
              <a:buFont typeface="Arial" panose="020B0604020202020204" pitchFamily="34" charset="0"/>
              <a:buChar char="•"/>
              <a:defRPr sz="1200" kern="1200">
                <a:solidFill>
                  <a:schemeClr val="bg1">
                    <a:lumMod val="65000"/>
                  </a:schemeClr>
                </a:solidFill>
                <a:latin typeface="微软雅黑" pitchFamily="34" charset="-122"/>
                <a:ea typeface="微软雅黑" pitchFamily="34" charset="-122"/>
                <a:cs typeface="+mn-cs"/>
              </a:defRPr>
            </a:lvl4pPr>
            <a:lvl5pPr marL="177800" indent="-177800" algn="l" defTabSz="685800" rtl="0" eaLnBrk="1" latinLnBrk="0" hangingPunct="1">
              <a:lnSpc>
                <a:spcPct val="90000"/>
              </a:lnSpc>
              <a:spcBef>
                <a:spcPts val="375"/>
              </a:spcBef>
              <a:buFont typeface="Arial" panose="020B0604020202020204" pitchFamily="34" charset="0"/>
              <a:buChar char="•"/>
              <a:defRPr sz="1200" kern="1200">
                <a:solidFill>
                  <a:schemeClr val="bg1">
                    <a:lumMod val="65000"/>
                  </a:schemeClr>
                </a:solidFill>
                <a:latin typeface="微软雅黑" pitchFamily="34" charset="-122"/>
                <a:ea typeface="微软雅黑" pitchFamily="3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r">
              <a:lnSpc>
                <a:spcPct val="130000"/>
              </a:lnSpc>
              <a:spcBef>
                <a:spcPct val="0"/>
              </a:spcBef>
              <a:buNone/>
            </a:pPr>
            <a:r>
              <a:rPr lang="zh-CN" altLang="en-US" sz="1800" b="1" dirty="0">
                <a:solidFill>
                  <a:schemeClr val="tx1"/>
                </a:solidFill>
              </a:rPr>
              <a:t>改善学生综合素质评价</a:t>
            </a:r>
            <a:endParaRPr lang="en-US" altLang="zh-CN" sz="1800" b="1" dirty="0">
              <a:solidFill>
                <a:schemeClr val="tx1"/>
              </a:solidFill>
            </a:endParaRPr>
          </a:p>
        </p:txBody>
      </p:sp>
      <p:sp>
        <p:nvSpPr>
          <p:cNvPr id="149" name="内容占位符 2"/>
          <p:cNvSpPr txBox="1"/>
          <p:nvPr/>
        </p:nvSpPr>
        <p:spPr>
          <a:xfrm>
            <a:off x="7666420" y="2664990"/>
            <a:ext cx="3336838" cy="950613"/>
          </a:xfrm>
          <a:prstGeom prst="rect">
            <a:avLst/>
          </a:prstGeom>
        </p:spPr>
        <p:txBody>
          <a:bodyPr vert="horz" lIns="121908" tIns="60954" rIns="121908" bIns="60954" rtlCol="0" anchor="t">
            <a:normAutofit/>
          </a:bodyPr>
          <a:lstStyle>
            <a:lvl1pPr marL="177800" indent="-177800" algn="l" defTabSz="685800" rtl="0" eaLnBrk="1" latinLnBrk="0" hangingPunct="1">
              <a:lnSpc>
                <a:spcPct val="90000"/>
              </a:lnSpc>
              <a:spcBef>
                <a:spcPts val="750"/>
              </a:spcBef>
              <a:buFont typeface="Arial" panose="020B0604020202020204" pitchFamily="34" charset="0"/>
              <a:buChar char="•"/>
              <a:defRPr sz="1200" kern="1200">
                <a:solidFill>
                  <a:schemeClr val="bg1">
                    <a:lumMod val="65000"/>
                  </a:schemeClr>
                </a:solidFill>
                <a:latin typeface="微软雅黑" pitchFamily="34" charset="-122"/>
                <a:ea typeface="微软雅黑" pitchFamily="34" charset="-122"/>
                <a:cs typeface="+mn-cs"/>
              </a:defRPr>
            </a:lvl1pPr>
            <a:lvl2pPr marL="177800" indent="-177800" algn="l" defTabSz="685800" rtl="0" eaLnBrk="1" latinLnBrk="0" hangingPunct="1">
              <a:lnSpc>
                <a:spcPct val="90000"/>
              </a:lnSpc>
              <a:spcBef>
                <a:spcPts val="375"/>
              </a:spcBef>
              <a:buFont typeface="Arial" panose="020B0604020202020204" pitchFamily="34" charset="0"/>
              <a:buChar char="•"/>
              <a:defRPr sz="1200" kern="1200">
                <a:solidFill>
                  <a:schemeClr val="bg1">
                    <a:lumMod val="65000"/>
                  </a:schemeClr>
                </a:solidFill>
                <a:latin typeface="微软雅黑" pitchFamily="34" charset="-122"/>
                <a:ea typeface="微软雅黑" pitchFamily="34" charset="-122"/>
                <a:cs typeface="+mn-cs"/>
              </a:defRPr>
            </a:lvl2pPr>
            <a:lvl3pPr marL="177800" indent="-177800" algn="l" defTabSz="685800" rtl="0" eaLnBrk="1" latinLnBrk="0" hangingPunct="1">
              <a:lnSpc>
                <a:spcPct val="90000"/>
              </a:lnSpc>
              <a:spcBef>
                <a:spcPts val="375"/>
              </a:spcBef>
              <a:buFont typeface="Arial" panose="020B0604020202020204" pitchFamily="34" charset="0"/>
              <a:buChar char="•"/>
              <a:defRPr sz="1200" kern="1200">
                <a:solidFill>
                  <a:schemeClr val="bg1">
                    <a:lumMod val="65000"/>
                  </a:schemeClr>
                </a:solidFill>
                <a:latin typeface="微软雅黑" pitchFamily="34" charset="-122"/>
                <a:ea typeface="微软雅黑" pitchFamily="34" charset="-122"/>
                <a:cs typeface="+mn-cs"/>
              </a:defRPr>
            </a:lvl3pPr>
            <a:lvl4pPr marL="177800" indent="-177800" algn="l" defTabSz="685800" rtl="0" eaLnBrk="1" latinLnBrk="0" hangingPunct="1">
              <a:lnSpc>
                <a:spcPct val="90000"/>
              </a:lnSpc>
              <a:spcBef>
                <a:spcPts val="375"/>
              </a:spcBef>
              <a:buFont typeface="Arial" panose="020B0604020202020204" pitchFamily="34" charset="0"/>
              <a:buChar char="•"/>
              <a:defRPr sz="1200" kern="1200">
                <a:solidFill>
                  <a:schemeClr val="bg1">
                    <a:lumMod val="65000"/>
                  </a:schemeClr>
                </a:solidFill>
                <a:latin typeface="微软雅黑" pitchFamily="34" charset="-122"/>
                <a:ea typeface="微软雅黑" pitchFamily="34" charset="-122"/>
                <a:cs typeface="+mn-cs"/>
              </a:defRPr>
            </a:lvl4pPr>
            <a:lvl5pPr marL="177800" indent="-177800" algn="l" defTabSz="685800" rtl="0" eaLnBrk="1" latinLnBrk="0" hangingPunct="1">
              <a:lnSpc>
                <a:spcPct val="90000"/>
              </a:lnSpc>
              <a:spcBef>
                <a:spcPts val="375"/>
              </a:spcBef>
              <a:buFont typeface="Arial" panose="020B0604020202020204" pitchFamily="34" charset="0"/>
              <a:buChar char="•"/>
              <a:defRPr sz="1200" kern="1200">
                <a:solidFill>
                  <a:schemeClr val="bg1">
                    <a:lumMod val="65000"/>
                  </a:schemeClr>
                </a:solidFill>
                <a:latin typeface="微软雅黑" pitchFamily="34" charset="-122"/>
                <a:ea typeface="微软雅黑" pitchFamily="3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30000"/>
              </a:lnSpc>
              <a:spcBef>
                <a:spcPct val="0"/>
              </a:spcBef>
              <a:buNone/>
            </a:pPr>
            <a:r>
              <a:rPr lang="zh-CN" altLang="en-US" sz="1800" b="1" dirty="0">
                <a:solidFill>
                  <a:schemeClr val="tx1"/>
                </a:solidFill>
              </a:rPr>
              <a:t>完善自主招生政策</a:t>
            </a:r>
            <a:endParaRPr lang="en-US" altLang="zh-CN" sz="1800" b="1" dirty="0">
              <a:solidFill>
                <a:schemeClr val="tx1"/>
              </a:solidFill>
            </a:endParaRPr>
          </a:p>
        </p:txBody>
      </p:sp>
      <p:sp>
        <p:nvSpPr>
          <p:cNvPr id="151" name="内容占位符 2"/>
          <p:cNvSpPr txBox="1"/>
          <p:nvPr/>
        </p:nvSpPr>
        <p:spPr>
          <a:xfrm>
            <a:off x="7438684" y="4669909"/>
            <a:ext cx="3336838" cy="950613"/>
          </a:xfrm>
          <a:prstGeom prst="rect">
            <a:avLst/>
          </a:prstGeom>
        </p:spPr>
        <p:txBody>
          <a:bodyPr vert="horz" lIns="121908" tIns="60954" rIns="121908" bIns="60954" rtlCol="0" anchor="t">
            <a:normAutofit/>
          </a:bodyPr>
          <a:lstStyle>
            <a:lvl1pPr marL="177800" indent="-177800" algn="l" defTabSz="685800" rtl="0" eaLnBrk="1" latinLnBrk="0" hangingPunct="1">
              <a:lnSpc>
                <a:spcPct val="90000"/>
              </a:lnSpc>
              <a:spcBef>
                <a:spcPts val="750"/>
              </a:spcBef>
              <a:buFont typeface="Arial" panose="020B0604020202020204" pitchFamily="34" charset="0"/>
              <a:buChar char="•"/>
              <a:defRPr sz="1200" kern="1200">
                <a:solidFill>
                  <a:schemeClr val="bg1">
                    <a:lumMod val="65000"/>
                  </a:schemeClr>
                </a:solidFill>
                <a:latin typeface="微软雅黑" pitchFamily="34" charset="-122"/>
                <a:ea typeface="微软雅黑" pitchFamily="34" charset="-122"/>
                <a:cs typeface="+mn-cs"/>
              </a:defRPr>
            </a:lvl1pPr>
            <a:lvl2pPr marL="177800" indent="-177800" algn="l" defTabSz="685800" rtl="0" eaLnBrk="1" latinLnBrk="0" hangingPunct="1">
              <a:lnSpc>
                <a:spcPct val="90000"/>
              </a:lnSpc>
              <a:spcBef>
                <a:spcPts val="375"/>
              </a:spcBef>
              <a:buFont typeface="Arial" panose="020B0604020202020204" pitchFamily="34" charset="0"/>
              <a:buChar char="•"/>
              <a:defRPr sz="1200" kern="1200">
                <a:solidFill>
                  <a:schemeClr val="bg1">
                    <a:lumMod val="65000"/>
                  </a:schemeClr>
                </a:solidFill>
                <a:latin typeface="微软雅黑" pitchFamily="34" charset="-122"/>
                <a:ea typeface="微软雅黑" pitchFamily="34" charset="-122"/>
                <a:cs typeface="+mn-cs"/>
              </a:defRPr>
            </a:lvl2pPr>
            <a:lvl3pPr marL="177800" indent="-177800" algn="l" defTabSz="685800" rtl="0" eaLnBrk="1" latinLnBrk="0" hangingPunct="1">
              <a:lnSpc>
                <a:spcPct val="90000"/>
              </a:lnSpc>
              <a:spcBef>
                <a:spcPts val="375"/>
              </a:spcBef>
              <a:buFont typeface="Arial" panose="020B0604020202020204" pitchFamily="34" charset="0"/>
              <a:buChar char="•"/>
              <a:defRPr sz="1200" kern="1200">
                <a:solidFill>
                  <a:schemeClr val="bg1">
                    <a:lumMod val="65000"/>
                  </a:schemeClr>
                </a:solidFill>
                <a:latin typeface="微软雅黑" pitchFamily="34" charset="-122"/>
                <a:ea typeface="微软雅黑" pitchFamily="34" charset="-122"/>
                <a:cs typeface="+mn-cs"/>
              </a:defRPr>
            </a:lvl3pPr>
            <a:lvl4pPr marL="177800" indent="-177800" algn="l" defTabSz="685800" rtl="0" eaLnBrk="1" latinLnBrk="0" hangingPunct="1">
              <a:lnSpc>
                <a:spcPct val="90000"/>
              </a:lnSpc>
              <a:spcBef>
                <a:spcPts val="375"/>
              </a:spcBef>
              <a:buFont typeface="Arial" panose="020B0604020202020204" pitchFamily="34" charset="0"/>
              <a:buChar char="•"/>
              <a:defRPr sz="1200" kern="1200">
                <a:solidFill>
                  <a:schemeClr val="bg1">
                    <a:lumMod val="65000"/>
                  </a:schemeClr>
                </a:solidFill>
                <a:latin typeface="微软雅黑" pitchFamily="34" charset="-122"/>
                <a:ea typeface="微软雅黑" pitchFamily="34" charset="-122"/>
                <a:cs typeface="+mn-cs"/>
              </a:defRPr>
            </a:lvl4pPr>
            <a:lvl5pPr marL="177800" indent="-177800" algn="l" defTabSz="685800" rtl="0" eaLnBrk="1" latinLnBrk="0" hangingPunct="1">
              <a:lnSpc>
                <a:spcPct val="90000"/>
              </a:lnSpc>
              <a:spcBef>
                <a:spcPts val="375"/>
              </a:spcBef>
              <a:buFont typeface="Arial" panose="020B0604020202020204" pitchFamily="34" charset="0"/>
              <a:buChar char="•"/>
              <a:defRPr sz="1200" kern="1200">
                <a:solidFill>
                  <a:schemeClr val="bg1">
                    <a:lumMod val="65000"/>
                  </a:schemeClr>
                </a:solidFill>
                <a:latin typeface="微软雅黑" pitchFamily="34" charset="-122"/>
                <a:ea typeface="微软雅黑" pitchFamily="3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30000"/>
              </a:lnSpc>
              <a:spcBef>
                <a:spcPct val="0"/>
              </a:spcBef>
              <a:buNone/>
            </a:pPr>
            <a:r>
              <a:rPr lang="zh-CN" altLang="en-US" sz="1800" b="1" dirty="0">
                <a:solidFill>
                  <a:schemeClr val="tx1"/>
                </a:solidFill>
              </a:rPr>
              <a:t>强化招生管理</a:t>
            </a:r>
            <a:endParaRPr lang="en-US" altLang="zh-CN" sz="1800" b="1" dirty="0">
              <a:solidFill>
                <a:schemeClr val="tx1"/>
              </a:solidFill>
            </a:endParaRPr>
          </a:p>
        </p:txBody>
      </p:sp>
      <p:sp>
        <p:nvSpPr>
          <p:cNvPr id="152" name="内容占位符 2"/>
          <p:cNvSpPr txBox="1"/>
          <p:nvPr/>
        </p:nvSpPr>
        <p:spPr>
          <a:xfrm>
            <a:off x="4444448" y="1354515"/>
            <a:ext cx="3336838" cy="950613"/>
          </a:xfrm>
          <a:prstGeom prst="rect">
            <a:avLst/>
          </a:prstGeom>
        </p:spPr>
        <p:txBody>
          <a:bodyPr vert="horz" lIns="121908" tIns="60954" rIns="121908" bIns="60954" rtlCol="0" anchor="t">
            <a:normAutofit/>
          </a:bodyPr>
          <a:lstStyle>
            <a:lvl1pPr marL="177800" indent="-177800" algn="l" defTabSz="685800" rtl="0" eaLnBrk="1" latinLnBrk="0" hangingPunct="1">
              <a:lnSpc>
                <a:spcPct val="90000"/>
              </a:lnSpc>
              <a:spcBef>
                <a:spcPts val="750"/>
              </a:spcBef>
              <a:buFont typeface="Arial" panose="020B0604020202020204" pitchFamily="34" charset="0"/>
              <a:buChar char="•"/>
              <a:defRPr sz="1200" kern="1200">
                <a:solidFill>
                  <a:schemeClr val="bg1">
                    <a:lumMod val="65000"/>
                  </a:schemeClr>
                </a:solidFill>
                <a:latin typeface="微软雅黑" pitchFamily="34" charset="-122"/>
                <a:ea typeface="微软雅黑" pitchFamily="34" charset="-122"/>
                <a:cs typeface="+mn-cs"/>
              </a:defRPr>
            </a:lvl1pPr>
            <a:lvl2pPr marL="177800" indent="-177800" algn="l" defTabSz="685800" rtl="0" eaLnBrk="1" latinLnBrk="0" hangingPunct="1">
              <a:lnSpc>
                <a:spcPct val="90000"/>
              </a:lnSpc>
              <a:spcBef>
                <a:spcPts val="375"/>
              </a:spcBef>
              <a:buFont typeface="Arial" panose="020B0604020202020204" pitchFamily="34" charset="0"/>
              <a:buChar char="•"/>
              <a:defRPr sz="1200" kern="1200">
                <a:solidFill>
                  <a:schemeClr val="bg1">
                    <a:lumMod val="65000"/>
                  </a:schemeClr>
                </a:solidFill>
                <a:latin typeface="微软雅黑" pitchFamily="34" charset="-122"/>
                <a:ea typeface="微软雅黑" pitchFamily="34" charset="-122"/>
                <a:cs typeface="+mn-cs"/>
              </a:defRPr>
            </a:lvl2pPr>
            <a:lvl3pPr marL="177800" indent="-177800" algn="l" defTabSz="685800" rtl="0" eaLnBrk="1" latinLnBrk="0" hangingPunct="1">
              <a:lnSpc>
                <a:spcPct val="90000"/>
              </a:lnSpc>
              <a:spcBef>
                <a:spcPts val="375"/>
              </a:spcBef>
              <a:buFont typeface="Arial" panose="020B0604020202020204" pitchFamily="34" charset="0"/>
              <a:buChar char="•"/>
              <a:defRPr sz="1200" kern="1200">
                <a:solidFill>
                  <a:schemeClr val="bg1">
                    <a:lumMod val="65000"/>
                  </a:schemeClr>
                </a:solidFill>
                <a:latin typeface="微软雅黑" pitchFamily="34" charset="-122"/>
                <a:ea typeface="微软雅黑" pitchFamily="34" charset="-122"/>
                <a:cs typeface="+mn-cs"/>
              </a:defRPr>
            </a:lvl3pPr>
            <a:lvl4pPr marL="177800" indent="-177800" algn="l" defTabSz="685800" rtl="0" eaLnBrk="1" latinLnBrk="0" hangingPunct="1">
              <a:lnSpc>
                <a:spcPct val="90000"/>
              </a:lnSpc>
              <a:spcBef>
                <a:spcPts val="375"/>
              </a:spcBef>
              <a:buFont typeface="Arial" panose="020B0604020202020204" pitchFamily="34" charset="0"/>
              <a:buChar char="•"/>
              <a:defRPr sz="1200" kern="1200">
                <a:solidFill>
                  <a:schemeClr val="bg1">
                    <a:lumMod val="65000"/>
                  </a:schemeClr>
                </a:solidFill>
                <a:latin typeface="微软雅黑" pitchFamily="34" charset="-122"/>
                <a:ea typeface="微软雅黑" pitchFamily="34" charset="-122"/>
                <a:cs typeface="+mn-cs"/>
              </a:defRPr>
            </a:lvl4pPr>
            <a:lvl5pPr marL="177800" indent="-177800" algn="l" defTabSz="685800" rtl="0" eaLnBrk="1" latinLnBrk="0" hangingPunct="1">
              <a:lnSpc>
                <a:spcPct val="90000"/>
              </a:lnSpc>
              <a:spcBef>
                <a:spcPts val="375"/>
              </a:spcBef>
              <a:buFont typeface="Arial" panose="020B0604020202020204" pitchFamily="34" charset="0"/>
              <a:buChar char="•"/>
              <a:defRPr sz="1200" kern="1200">
                <a:solidFill>
                  <a:schemeClr val="bg1">
                    <a:lumMod val="65000"/>
                  </a:schemeClr>
                </a:solidFill>
                <a:latin typeface="微软雅黑" pitchFamily="34" charset="-122"/>
                <a:ea typeface="微软雅黑" pitchFamily="3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ct val="130000"/>
              </a:lnSpc>
              <a:spcBef>
                <a:spcPct val="0"/>
              </a:spcBef>
              <a:buNone/>
            </a:pPr>
            <a:r>
              <a:rPr lang="zh-CN" altLang="en-US" sz="1800" b="1" dirty="0">
                <a:solidFill>
                  <a:schemeClr val="tx1"/>
                </a:solidFill>
              </a:rPr>
              <a:t>改革招生录取办法</a:t>
            </a:r>
            <a:endParaRPr lang="en-US" altLang="zh-CN" sz="1800" b="1" dirty="0">
              <a:solidFill>
                <a:schemeClr val="tx1"/>
              </a:solidFill>
            </a:endParaRPr>
          </a:p>
          <a:p>
            <a:pPr marL="0" indent="0" algn="ctr">
              <a:lnSpc>
                <a:spcPct val="130000"/>
              </a:lnSpc>
              <a:spcBef>
                <a:spcPct val="0"/>
              </a:spcBef>
              <a:buNone/>
            </a:pPr>
            <a:endParaRPr lang="zh-CN" altLang="en-US" sz="1100" dirty="0">
              <a:solidFill>
                <a:schemeClr val="tx1">
                  <a:lumMod val="50000"/>
                  <a:lumOff val="50000"/>
                </a:schemeClr>
              </a:solidFill>
            </a:endParaRPr>
          </a:p>
        </p:txBody>
      </p:sp>
      <p:sp>
        <p:nvSpPr>
          <p:cNvPr id="2" name="标题 1"/>
          <p:cNvSpPr>
            <a:spLocks noGrp="1"/>
          </p:cNvSpPr>
          <p:nvPr>
            <p:ph type="title"/>
          </p:nvPr>
        </p:nvSpPr>
        <p:spPr/>
        <p:txBody>
          <a:bodyPr/>
          <a:lstStyle/>
          <a:p>
            <a:r>
              <a:rPr lang="zh-CN" altLang="en-US" dirty="0"/>
              <a:t>中考改革政策五大任务</a:t>
            </a:r>
          </a:p>
        </p:txBody>
      </p:sp>
    </p:spTree>
    <p:custDataLst>
      <p:tags r:id="rId1"/>
    </p:custDataLst>
    <p:extLst>
      <p:ext uri="{BB962C8B-B14F-4D97-AF65-F5344CB8AC3E}">
        <p14:creationId xmlns:p14="http://schemas.microsoft.com/office/powerpoint/2010/main" val="392755726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文本框 22"/>
          <p:cNvSpPr>
            <a:spLocks noChangeArrowheads="1"/>
          </p:cNvSpPr>
          <p:nvPr/>
        </p:nvSpPr>
        <p:spPr bwMode="auto">
          <a:xfrm>
            <a:off x="2836349" y="1725004"/>
            <a:ext cx="10415615" cy="1084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64" tIns="34283" rIns="68564" bIns="34283">
            <a:spAutoFit/>
          </a:bodyPr>
          <a:lstStyle/>
          <a:p>
            <a:r>
              <a:rPr lang="zh-CN" altLang="en-US" sz="6600" b="1" spc="300" dirty="0">
                <a:solidFill>
                  <a:srgbClr val="1F8B71"/>
                </a:solidFill>
                <a:latin typeface="+mj-ea"/>
              </a:rPr>
              <a:t>中考改革变化</a:t>
            </a:r>
          </a:p>
        </p:txBody>
      </p:sp>
      <p:grpSp>
        <p:nvGrpSpPr>
          <p:cNvPr id="26" name="组合 25"/>
          <p:cNvGrpSpPr/>
          <p:nvPr/>
        </p:nvGrpSpPr>
        <p:grpSpPr>
          <a:xfrm>
            <a:off x="767574" y="1643318"/>
            <a:ext cx="1751564" cy="1615909"/>
            <a:chOff x="2265927" y="982844"/>
            <a:chExt cx="1120898" cy="842780"/>
          </a:xfrm>
        </p:grpSpPr>
        <p:sp>
          <p:nvSpPr>
            <p:cNvPr id="27" name="平行四边形 26"/>
            <p:cNvSpPr/>
            <p:nvPr/>
          </p:nvSpPr>
          <p:spPr>
            <a:xfrm>
              <a:off x="2265927" y="982844"/>
              <a:ext cx="1120898" cy="842780"/>
            </a:xfrm>
            <a:prstGeom prst="parallelogram">
              <a:avLst>
                <a:gd name="adj" fmla="val 0"/>
              </a:avLst>
            </a:prstGeom>
            <a:solidFill>
              <a:schemeClr val="tx2"/>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Impact" panose="020B0806030902050204" pitchFamily="34" charset="0"/>
              </a:endParaRPr>
            </a:p>
          </p:txBody>
        </p:sp>
        <p:sp>
          <p:nvSpPr>
            <p:cNvPr id="28" name="文本框 9"/>
            <p:cNvSpPr txBox="1"/>
            <p:nvPr/>
          </p:nvSpPr>
          <p:spPr>
            <a:xfrm>
              <a:off x="2292976" y="1179548"/>
              <a:ext cx="1066799" cy="433341"/>
            </a:xfrm>
            <a:prstGeom prst="rect">
              <a:avLst/>
            </a:prstGeom>
            <a:noFill/>
            <a:ln>
              <a:noFill/>
            </a:ln>
          </p:spPr>
          <p:txBody>
            <a:bodyPr wrap="square" rtlCol="0">
              <a:spAutoFit/>
            </a:bodyPr>
            <a:lstStyle/>
            <a:p>
              <a:pPr algn="ctr"/>
              <a:r>
                <a:rPr lang="en-US" altLang="zh-CN" sz="4799">
                  <a:solidFill>
                    <a:schemeClr val="bg1"/>
                  </a:solidFill>
                  <a:latin typeface="Impact" panose="020B0806030902050204" pitchFamily="34" charset="0"/>
                </a:rPr>
                <a:t>02</a:t>
              </a:r>
              <a:endParaRPr lang="zh-CN" altLang="en-US" sz="4799">
                <a:solidFill>
                  <a:schemeClr val="bg1"/>
                </a:solidFill>
                <a:latin typeface="Impact" panose="020B0806030902050204" pitchFamily="34" charset="0"/>
              </a:endParaRPr>
            </a:p>
          </p:txBody>
        </p:sp>
      </p:grpSp>
      <p:sp>
        <p:nvSpPr>
          <p:cNvPr id="29" name="平行四边形 28"/>
          <p:cNvSpPr/>
          <p:nvPr/>
        </p:nvSpPr>
        <p:spPr>
          <a:xfrm>
            <a:off x="704131" y="1600510"/>
            <a:ext cx="1878448" cy="1701523"/>
          </a:xfrm>
          <a:prstGeom prst="parallelogram">
            <a:avLst>
              <a:gd name="adj" fmla="val 0"/>
            </a:avLst>
          </a:prstGeom>
          <a:noFill/>
          <a:ln w="76200">
            <a:solidFill>
              <a:srgbClr val="1F8B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Impact" panose="020B0806030902050204" pitchFamily="34" charset="0"/>
            </a:endParaRPr>
          </a:p>
        </p:txBody>
      </p:sp>
    </p:spTree>
    <p:extLst>
      <p:ext uri="{BB962C8B-B14F-4D97-AF65-F5344CB8AC3E}">
        <p14:creationId xmlns:p14="http://schemas.microsoft.com/office/powerpoint/2010/main" val="1370022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矩形 45"/>
          <p:cNvSpPr/>
          <p:nvPr/>
        </p:nvSpPr>
        <p:spPr>
          <a:xfrm>
            <a:off x="1491633" y="4589634"/>
            <a:ext cx="2227878" cy="1593629"/>
          </a:xfrm>
          <a:prstGeom prst="rect">
            <a:avLst/>
          </a:prstGeom>
        </p:spPr>
        <p:txBody>
          <a:bodyPr wrap="square" lIns="121908" tIns="60954" rIns="121908" bIns="60954">
            <a:spAutoFit/>
          </a:bodyPr>
          <a:lstStyle/>
          <a:p>
            <a:pPr algn="ctr">
              <a:lnSpc>
                <a:spcPct val="150000"/>
              </a:lnSpc>
            </a:pPr>
            <a:r>
              <a:rPr lang="zh-CN" altLang="en-US" sz="1600" b="1" dirty="0">
                <a:latin typeface="微软雅黑" pitchFamily="34" charset="-122"/>
                <a:ea typeface="微软雅黑" pitchFamily="34" charset="-122"/>
              </a:rPr>
              <a:t>两考合一，全科开考</a:t>
            </a:r>
            <a:endParaRPr lang="en-US" altLang="zh-CN" sz="1600" b="1" dirty="0">
              <a:latin typeface="微软雅黑" pitchFamily="34" charset="-122"/>
              <a:ea typeface="微软雅黑" pitchFamily="34" charset="-122"/>
            </a:endParaRPr>
          </a:p>
          <a:p>
            <a:pPr algn="ctr">
              <a:lnSpc>
                <a:spcPct val="150000"/>
              </a:lnSpc>
            </a:pPr>
            <a:endParaRPr lang="en-US" altLang="zh-CN" sz="1600" dirty="0">
              <a:solidFill>
                <a:schemeClr val="tx1">
                  <a:lumMod val="50000"/>
                  <a:lumOff val="50000"/>
                </a:schemeClr>
              </a:solidFill>
              <a:latin typeface="微软雅黑" pitchFamily="34" charset="-122"/>
              <a:ea typeface="微软雅黑" pitchFamily="34" charset="-122"/>
            </a:endParaRPr>
          </a:p>
          <a:p>
            <a:pPr algn="ctr">
              <a:lnSpc>
                <a:spcPct val="150000"/>
              </a:lnSpc>
            </a:pPr>
            <a:r>
              <a:rPr lang="zh-CN" altLang="en-US" sz="1100" dirty="0">
                <a:solidFill>
                  <a:schemeClr val="tx1">
                    <a:lumMod val="50000"/>
                    <a:lumOff val="50000"/>
                  </a:schemeClr>
                </a:solidFill>
                <a:latin typeface="微软雅黑" pitchFamily="34" charset="-122"/>
                <a:ea typeface="微软雅黑" pitchFamily="34" charset="-122"/>
              </a:rPr>
              <a:t>会考、中考合并，统称初中学业水平考试。所有涉及科目全部加入中考，学完即考</a:t>
            </a:r>
          </a:p>
        </p:txBody>
      </p:sp>
      <p:sp>
        <p:nvSpPr>
          <p:cNvPr id="47" name="矩形 46"/>
          <p:cNvSpPr/>
          <p:nvPr/>
        </p:nvSpPr>
        <p:spPr>
          <a:xfrm>
            <a:off x="4010919" y="3998357"/>
            <a:ext cx="2227878" cy="1339714"/>
          </a:xfrm>
          <a:prstGeom prst="rect">
            <a:avLst/>
          </a:prstGeom>
        </p:spPr>
        <p:txBody>
          <a:bodyPr wrap="square" lIns="121908" tIns="60954" rIns="121908" bIns="60954">
            <a:spAutoFit/>
          </a:bodyPr>
          <a:lstStyle/>
          <a:p>
            <a:pPr algn="ctr">
              <a:lnSpc>
                <a:spcPct val="150000"/>
              </a:lnSpc>
            </a:pPr>
            <a:r>
              <a:rPr lang="zh-CN" altLang="en-US" sz="1600" b="1" dirty="0">
                <a:latin typeface="微软雅黑" pitchFamily="34" charset="-122"/>
                <a:ea typeface="微软雅黑" pitchFamily="34" charset="-122"/>
              </a:rPr>
              <a:t>考试命题，取消大纲</a:t>
            </a:r>
            <a:endParaRPr lang="en-US" altLang="zh-CN" sz="1600" b="1" dirty="0">
              <a:latin typeface="微软雅黑" pitchFamily="34" charset="-122"/>
              <a:ea typeface="微软雅黑" pitchFamily="34" charset="-122"/>
            </a:endParaRPr>
          </a:p>
          <a:p>
            <a:pPr algn="ctr">
              <a:lnSpc>
                <a:spcPct val="150000"/>
              </a:lnSpc>
            </a:pPr>
            <a:endParaRPr lang="en-US" altLang="zh-CN" sz="1600" dirty="0">
              <a:solidFill>
                <a:schemeClr val="tx1">
                  <a:lumMod val="50000"/>
                  <a:lumOff val="50000"/>
                </a:schemeClr>
              </a:solidFill>
              <a:latin typeface="微软雅黑" pitchFamily="34" charset="-122"/>
              <a:ea typeface="微软雅黑" pitchFamily="34" charset="-122"/>
            </a:endParaRPr>
          </a:p>
          <a:p>
            <a:pPr algn="ctr">
              <a:lnSpc>
                <a:spcPct val="150000"/>
              </a:lnSpc>
            </a:pPr>
            <a:r>
              <a:rPr lang="zh-CN" altLang="en-US" sz="1100" dirty="0">
                <a:solidFill>
                  <a:schemeClr val="tx1">
                    <a:lumMod val="50000"/>
                    <a:lumOff val="50000"/>
                  </a:schemeClr>
                </a:solidFill>
                <a:latin typeface="微软雅黑" pitchFamily="34" charset="-122"/>
                <a:ea typeface="微软雅黑" pitchFamily="34" charset="-122"/>
              </a:rPr>
              <a:t>以义务教育课程标准为准制定考试，考试范围变大</a:t>
            </a:r>
          </a:p>
        </p:txBody>
      </p:sp>
      <p:sp>
        <p:nvSpPr>
          <p:cNvPr id="48" name="矩形 47"/>
          <p:cNvSpPr/>
          <p:nvPr/>
        </p:nvSpPr>
        <p:spPr>
          <a:xfrm>
            <a:off x="6398741" y="3362417"/>
            <a:ext cx="2227878" cy="1339714"/>
          </a:xfrm>
          <a:prstGeom prst="rect">
            <a:avLst/>
          </a:prstGeom>
        </p:spPr>
        <p:txBody>
          <a:bodyPr wrap="square" lIns="121908" tIns="60954" rIns="121908" bIns="60954">
            <a:spAutoFit/>
          </a:bodyPr>
          <a:lstStyle/>
          <a:p>
            <a:pPr algn="ctr">
              <a:lnSpc>
                <a:spcPct val="150000"/>
              </a:lnSpc>
            </a:pPr>
            <a:r>
              <a:rPr lang="zh-CN" altLang="en-US" sz="1600" b="1" dirty="0">
                <a:latin typeface="微软雅黑" pitchFamily="34" charset="-122"/>
                <a:ea typeface="微软雅黑" pitchFamily="34" charset="-122"/>
              </a:rPr>
              <a:t>考分变化，体考增项</a:t>
            </a:r>
            <a:endParaRPr lang="en-US" altLang="zh-CN" sz="1600" b="1" dirty="0">
              <a:latin typeface="微软雅黑" pitchFamily="34" charset="-122"/>
              <a:ea typeface="微软雅黑" pitchFamily="34" charset="-122"/>
            </a:endParaRPr>
          </a:p>
          <a:p>
            <a:pPr algn="ctr">
              <a:lnSpc>
                <a:spcPct val="150000"/>
              </a:lnSpc>
            </a:pPr>
            <a:endParaRPr lang="en-US" altLang="zh-CN" sz="1600" dirty="0">
              <a:solidFill>
                <a:schemeClr val="tx1">
                  <a:lumMod val="50000"/>
                  <a:lumOff val="50000"/>
                </a:schemeClr>
              </a:solidFill>
              <a:latin typeface="微软雅黑" pitchFamily="34" charset="-122"/>
              <a:ea typeface="微软雅黑" pitchFamily="34" charset="-122"/>
            </a:endParaRPr>
          </a:p>
          <a:p>
            <a:pPr algn="ctr">
              <a:lnSpc>
                <a:spcPct val="150000"/>
              </a:lnSpc>
            </a:pPr>
            <a:r>
              <a:rPr lang="zh-CN" altLang="en-US" sz="1100" dirty="0">
                <a:solidFill>
                  <a:schemeClr val="tx1">
                    <a:lumMod val="50000"/>
                    <a:lumOff val="50000"/>
                  </a:schemeClr>
                </a:solidFill>
                <a:latin typeface="微软雅黑" pitchFamily="34" charset="-122"/>
                <a:ea typeface="微软雅黑" pitchFamily="34" charset="-122"/>
              </a:rPr>
              <a:t>各市州考试分值、权重产生变化，全省体考分值上涨</a:t>
            </a:r>
          </a:p>
        </p:txBody>
      </p:sp>
      <p:sp>
        <p:nvSpPr>
          <p:cNvPr id="49" name="矩形 48"/>
          <p:cNvSpPr/>
          <p:nvPr/>
        </p:nvSpPr>
        <p:spPr>
          <a:xfrm>
            <a:off x="8819565" y="2758279"/>
            <a:ext cx="2227878" cy="1339714"/>
          </a:xfrm>
          <a:prstGeom prst="rect">
            <a:avLst/>
          </a:prstGeom>
        </p:spPr>
        <p:txBody>
          <a:bodyPr wrap="square" lIns="121908" tIns="60954" rIns="121908" bIns="60954">
            <a:spAutoFit/>
          </a:bodyPr>
          <a:lstStyle/>
          <a:p>
            <a:pPr algn="ctr">
              <a:lnSpc>
                <a:spcPct val="150000"/>
              </a:lnSpc>
            </a:pPr>
            <a:r>
              <a:rPr lang="zh-CN" altLang="en-US" sz="1600" b="1" dirty="0">
                <a:latin typeface="微软雅黑" pitchFamily="34" charset="-122"/>
                <a:ea typeface="微软雅黑" pitchFamily="34" charset="-122"/>
              </a:rPr>
              <a:t>综合素质评价</a:t>
            </a:r>
            <a:endParaRPr lang="en-US" altLang="zh-CN" sz="1600" b="1" dirty="0">
              <a:latin typeface="微软雅黑" pitchFamily="34" charset="-122"/>
              <a:ea typeface="微软雅黑" pitchFamily="34" charset="-122"/>
            </a:endParaRPr>
          </a:p>
          <a:p>
            <a:pPr algn="ctr">
              <a:lnSpc>
                <a:spcPct val="150000"/>
              </a:lnSpc>
            </a:pPr>
            <a:endParaRPr lang="en-US" altLang="zh-CN" sz="1600" dirty="0">
              <a:solidFill>
                <a:schemeClr val="tx1">
                  <a:lumMod val="50000"/>
                  <a:lumOff val="50000"/>
                </a:schemeClr>
              </a:solidFill>
              <a:latin typeface="微软雅黑" pitchFamily="34" charset="-122"/>
              <a:ea typeface="微软雅黑" pitchFamily="34" charset="-122"/>
            </a:endParaRPr>
          </a:p>
          <a:p>
            <a:pPr algn="ctr">
              <a:lnSpc>
                <a:spcPct val="150000"/>
              </a:lnSpc>
            </a:pPr>
            <a:r>
              <a:rPr lang="zh-CN" altLang="en-US" sz="1100" dirty="0">
                <a:solidFill>
                  <a:schemeClr val="tx1">
                    <a:lumMod val="50000"/>
                    <a:lumOff val="50000"/>
                  </a:schemeClr>
                </a:solidFill>
                <a:latin typeface="微软雅黑" pitchFamily="34" charset="-122"/>
                <a:ea typeface="微软雅黑" pitchFamily="34" charset="-122"/>
              </a:rPr>
              <a:t>制定了综合素质评价的方式、流程、作用等政策</a:t>
            </a:r>
          </a:p>
        </p:txBody>
      </p:sp>
      <p:sp>
        <p:nvSpPr>
          <p:cNvPr id="50" name="流程图: 过程 49"/>
          <p:cNvSpPr/>
          <p:nvPr/>
        </p:nvSpPr>
        <p:spPr>
          <a:xfrm>
            <a:off x="1438124" y="5056977"/>
            <a:ext cx="2399688" cy="121920"/>
          </a:xfrm>
          <a:prstGeom prst="flowChartProcess">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8" tIns="60954" rIns="121908" bIns="60954" rtlCol="0" anchor="ctr"/>
          <a:lstStyle/>
          <a:p>
            <a:pPr algn="ctr"/>
            <a:endParaRPr lang="zh-CN" altLang="en-US"/>
          </a:p>
        </p:txBody>
      </p:sp>
      <p:sp>
        <p:nvSpPr>
          <p:cNvPr id="51" name="流程图: 过程 50"/>
          <p:cNvSpPr/>
          <p:nvPr/>
        </p:nvSpPr>
        <p:spPr>
          <a:xfrm>
            <a:off x="3837812" y="4458897"/>
            <a:ext cx="2399688" cy="121920"/>
          </a:xfrm>
          <a:prstGeom prst="flowChartProcess">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8" tIns="60954" rIns="121908" bIns="60954" rtlCol="0" anchor="ctr"/>
          <a:lstStyle/>
          <a:p>
            <a:pPr algn="ctr"/>
            <a:endParaRPr lang="zh-CN" altLang="en-US"/>
          </a:p>
        </p:txBody>
      </p:sp>
      <p:sp>
        <p:nvSpPr>
          <p:cNvPr id="52" name="流程图: 过程 51"/>
          <p:cNvSpPr/>
          <p:nvPr/>
        </p:nvSpPr>
        <p:spPr>
          <a:xfrm>
            <a:off x="6237499" y="3860817"/>
            <a:ext cx="2399688" cy="121920"/>
          </a:xfrm>
          <a:prstGeom prst="flowChartProcess">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8" tIns="60954" rIns="121908" bIns="60954" rtlCol="0" anchor="ctr"/>
          <a:lstStyle/>
          <a:p>
            <a:pPr algn="ctr"/>
            <a:endParaRPr lang="zh-CN" altLang="en-US"/>
          </a:p>
        </p:txBody>
      </p:sp>
      <p:sp>
        <p:nvSpPr>
          <p:cNvPr id="53" name="流程图: 过程 52"/>
          <p:cNvSpPr/>
          <p:nvPr/>
        </p:nvSpPr>
        <p:spPr>
          <a:xfrm>
            <a:off x="8637187" y="3262737"/>
            <a:ext cx="2399688" cy="121920"/>
          </a:xfrm>
          <a:prstGeom prst="flowChartProcess">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8" tIns="60954" rIns="121908" bIns="60954" rtlCol="0" anchor="ctr"/>
          <a:lstStyle/>
          <a:p>
            <a:pPr algn="ctr"/>
            <a:endParaRPr lang="zh-CN" altLang="en-US"/>
          </a:p>
        </p:txBody>
      </p:sp>
      <p:sp>
        <p:nvSpPr>
          <p:cNvPr id="54" name="流程图: 过程 53"/>
          <p:cNvSpPr/>
          <p:nvPr/>
        </p:nvSpPr>
        <p:spPr>
          <a:xfrm rot="5400000">
            <a:off x="3416860" y="4757945"/>
            <a:ext cx="720000" cy="121904"/>
          </a:xfrm>
          <a:prstGeom prst="flowChartProcess">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8" tIns="60954" rIns="121908" bIns="60954" rtlCol="0" anchor="ctr"/>
          <a:lstStyle/>
          <a:p>
            <a:pPr algn="ctr"/>
            <a:endParaRPr lang="zh-CN" altLang="en-US"/>
          </a:p>
        </p:txBody>
      </p:sp>
      <p:sp>
        <p:nvSpPr>
          <p:cNvPr id="55" name="流程图: 过程 54"/>
          <p:cNvSpPr/>
          <p:nvPr/>
        </p:nvSpPr>
        <p:spPr>
          <a:xfrm rot="5400000">
            <a:off x="5816547" y="4159865"/>
            <a:ext cx="720000" cy="121904"/>
          </a:xfrm>
          <a:prstGeom prst="flowChartProcess">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8" tIns="60954" rIns="121908" bIns="60954" rtlCol="0" anchor="ctr"/>
          <a:lstStyle/>
          <a:p>
            <a:pPr algn="ctr"/>
            <a:endParaRPr lang="zh-CN" altLang="en-US"/>
          </a:p>
        </p:txBody>
      </p:sp>
      <p:sp>
        <p:nvSpPr>
          <p:cNvPr id="56" name="流程图: 过程 55"/>
          <p:cNvSpPr/>
          <p:nvPr/>
        </p:nvSpPr>
        <p:spPr>
          <a:xfrm rot="5400000">
            <a:off x="8216235" y="3561785"/>
            <a:ext cx="720000" cy="121904"/>
          </a:xfrm>
          <a:prstGeom prst="flowChartProcess">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8" tIns="60954" rIns="121908" bIns="60954" rtlCol="0" anchor="ctr"/>
          <a:lstStyle/>
          <a:p>
            <a:pPr algn="ctr"/>
            <a:endParaRPr lang="zh-CN" altLang="en-US"/>
          </a:p>
        </p:txBody>
      </p:sp>
      <p:grpSp>
        <p:nvGrpSpPr>
          <p:cNvPr id="57" name="组合 56"/>
          <p:cNvGrpSpPr/>
          <p:nvPr/>
        </p:nvGrpSpPr>
        <p:grpSpPr>
          <a:xfrm>
            <a:off x="10800082" y="2528848"/>
            <a:ext cx="351682" cy="855811"/>
            <a:chOff x="8036911" y="1771955"/>
            <a:chExt cx="263796" cy="641858"/>
          </a:xfrm>
          <a:solidFill>
            <a:schemeClr val="accent4"/>
          </a:solidFill>
        </p:grpSpPr>
        <p:sp>
          <p:nvSpPr>
            <p:cNvPr id="58" name="流程图: 过程 57"/>
            <p:cNvSpPr/>
            <p:nvPr/>
          </p:nvSpPr>
          <p:spPr>
            <a:xfrm rot="5400000">
              <a:off x="7898809" y="2098093"/>
              <a:ext cx="540000" cy="91440"/>
            </a:xfrm>
            <a:prstGeom prst="flowChartProcess">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燕尾形 58"/>
            <p:cNvSpPr/>
            <p:nvPr/>
          </p:nvSpPr>
          <p:spPr>
            <a:xfrm rot="16200000">
              <a:off x="8058371" y="1750495"/>
              <a:ext cx="220875" cy="263796"/>
            </a:xfrm>
            <a:prstGeom prst="chevron">
              <a:avLst>
                <a:gd name="adj" fmla="val 4725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60" name="椭圆 59"/>
          <p:cNvSpPr/>
          <p:nvPr/>
        </p:nvSpPr>
        <p:spPr>
          <a:xfrm>
            <a:off x="1076251" y="4877937"/>
            <a:ext cx="479938" cy="480000"/>
          </a:xfrm>
          <a:prstGeom prst="ellipse">
            <a:avLst/>
          </a:prstGeom>
          <a:solidFill>
            <a:schemeClr val="accent1"/>
          </a:solidFill>
          <a:ln w="19050">
            <a:solidFill>
              <a:srgbClr val="C2C2CC"/>
            </a:solidFill>
          </a:ln>
        </p:spPr>
        <p:style>
          <a:lnRef idx="2">
            <a:schemeClr val="accent1">
              <a:shade val="50000"/>
            </a:schemeClr>
          </a:lnRef>
          <a:fillRef idx="1">
            <a:schemeClr val="accent1"/>
          </a:fillRef>
          <a:effectRef idx="0">
            <a:schemeClr val="accent1"/>
          </a:effectRef>
          <a:fontRef idx="minor">
            <a:schemeClr val="lt1"/>
          </a:fontRef>
        </p:style>
        <p:txBody>
          <a:bodyPr lIns="121908" tIns="60954" rIns="121908" bIns="60954" rtlCol="0" anchor="ctr"/>
          <a:lstStyle/>
          <a:p>
            <a:pPr algn="ctr"/>
            <a:r>
              <a:rPr lang="en-US" altLang="zh-CN"/>
              <a:t>A</a:t>
            </a:r>
            <a:endParaRPr lang="zh-CN" altLang="en-US"/>
          </a:p>
        </p:txBody>
      </p:sp>
      <p:sp>
        <p:nvSpPr>
          <p:cNvPr id="61" name="椭圆 60"/>
          <p:cNvSpPr/>
          <p:nvPr/>
        </p:nvSpPr>
        <p:spPr>
          <a:xfrm>
            <a:off x="3536891" y="4277937"/>
            <a:ext cx="479938" cy="480000"/>
          </a:xfrm>
          <a:prstGeom prst="ellipse">
            <a:avLst/>
          </a:prstGeom>
          <a:solidFill>
            <a:schemeClr val="tx2"/>
          </a:solidFill>
          <a:ln w="19050">
            <a:solidFill>
              <a:srgbClr val="C2C2CC"/>
            </a:solidFill>
          </a:ln>
        </p:spPr>
        <p:style>
          <a:lnRef idx="2">
            <a:schemeClr val="accent1">
              <a:shade val="50000"/>
            </a:schemeClr>
          </a:lnRef>
          <a:fillRef idx="1">
            <a:schemeClr val="accent1"/>
          </a:fillRef>
          <a:effectRef idx="0">
            <a:schemeClr val="accent1"/>
          </a:effectRef>
          <a:fontRef idx="minor">
            <a:schemeClr val="lt1"/>
          </a:fontRef>
        </p:style>
        <p:txBody>
          <a:bodyPr lIns="121908" tIns="60954" rIns="121908" bIns="60954" rtlCol="0" anchor="ctr"/>
          <a:lstStyle/>
          <a:p>
            <a:pPr algn="ctr"/>
            <a:r>
              <a:rPr lang="en-US" altLang="zh-CN"/>
              <a:t>B</a:t>
            </a:r>
            <a:endParaRPr lang="zh-CN" altLang="en-US"/>
          </a:p>
        </p:txBody>
      </p:sp>
      <p:sp>
        <p:nvSpPr>
          <p:cNvPr id="62" name="椭圆 61"/>
          <p:cNvSpPr/>
          <p:nvPr/>
        </p:nvSpPr>
        <p:spPr>
          <a:xfrm>
            <a:off x="5944641" y="3679857"/>
            <a:ext cx="479938" cy="480000"/>
          </a:xfrm>
          <a:prstGeom prst="ellipse">
            <a:avLst/>
          </a:prstGeom>
          <a:solidFill>
            <a:schemeClr val="accent2"/>
          </a:solidFill>
          <a:ln w="19050">
            <a:solidFill>
              <a:srgbClr val="C2C2CC"/>
            </a:solidFill>
          </a:ln>
        </p:spPr>
        <p:style>
          <a:lnRef idx="2">
            <a:schemeClr val="accent1">
              <a:shade val="50000"/>
            </a:schemeClr>
          </a:lnRef>
          <a:fillRef idx="1">
            <a:schemeClr val="accent1"/>
          </a:fillRef>
          <a:effectRef idx="0">
            <a:schemeClr val="accent1"/>
          </a:effectRef>
          <a:fontRef idx="minor">
            <a:schemeClr val="lt1"/>
          </a:fontRef>
        </p:style>
        <p:txBody>
          <a:bodyPr lIns="121908" tIns="60954" rIns="121908" bIns="60954" rtlCol="0" anchor="ctr"/>
          <a:lstStyle/>
          <a:p>
            <a:pPr algn="ctr"/>
            <a:r>
              <a:rPr lang="en-US" altLang="zh-CN"/>
              <a:t>C</a:t>
            </a:r>
            <a:endParaRPr lang="zh-CN" altLang="en-US"/>
          </a:p>
        </p:txBody>
      </p:sp>
      <p:sp>
        <p:nvSpPr>
          <p:cNvPr id="63" name="椭圆 62"/>
          <p:cNvSpPr/>
          <p:nvPr/>
        </p:nvSpPr>
        <p:spPr>
          <a:xfrm>
            <a:off x="8336266" y="3081777"/>
            <a:ext cx="479938" cy="480000"/>
          </a:xfrm>
          <a:prstGeom prst="ellipse">
            <a:avLst/>
          </a:prstGeom>
          <a:solidFill>
            <a:schemeClr val="accent3"/>
          </a:solidFill>
          <a:ln w="19050">
            <a:solidFill>
              <a:srgbClr val="C2C2CC"/>
            </a:solidFill>
          </a:ln>
        </p:spPr>
        <p:style>
          <a:lnRef idx="2">
            <a:schemeClr val="accent1">
              <a:shade val="50000"/>
            </a:schemeClr>
          </a:lnRef>
          <a:fillRef idx="1">
            <a:schemeClr val="accent1"/>
          </a:fillRef>
          <a:effectRef idx="0">
            <a:schemeClr val="accent1"/>
          </a:effectRef>
          <a:fontRef idx="minor">
            <a:schemeClr val="lt1"/>
          </a:fontRef>
        </p:style>
        <p:txBody>
          <a:bodyPr lIns="121908" tIns="60954" rIns="121908" bIns="60954" rtlCol="0" anchor="ctr"/>
          <a:lstStyle/>
          <a:p>
            <a:pPr algn="ctr"/>
            <a:r>
              <a:rPr lang="en-US" altLang="zh-CN"/>
              <a:t>D</a:t>
            </a:r>
            <a:endParaRPr lang="zh-CN" altLang="en-US"/>
          </a:p>
        </p:txBody>
      </p:sp>
      <p:sp>
        <p:nvSpPr>
          <p:cNvPr id="65" name="矩形 64"/>
          <p:cNvSpPr/>
          <p:nvPr/>
        </p:nvSpPr>
        <p:spPr>
          <a:xfrm>
            <a:off x="772804" y="1266014"/>
            <a:ext cx="4408940" cy="2960670"/>
          </a:xfrm>
          <a:prstGeom prst="rect">
            <a:avLst/>
          </a:prstGeom>
        </p:spPr>
        <p:txBody>
          <a:bodyPr wrap="square" lIns="121908" tIns="60954" rIns="121908" bIns="60954">
            <a:spAutoFit/>
          </a:bodyPr>
          <a:lstStyle/>
          <a:p>
            <a:pPr>
              <a:lnSpc>
                <a:spcPct val="150000"/>
              </a:lnSpc>
              <a:spcAft>
                <a:spcPts val="800"/>
              </a:spcAft>
            </a:pPr>
            <a:r>
              <a:rPr lang="zh-CN" altLang="en-US" sz="1400" b="1" dirty="0">
                <a:latin typeface="微软雅黑" pitchFamily="34" charset="-122"/>
                <a:ea typeface="微软雅黑" pitchFamily="34" charset="-122"/>
              </a:rPr>
              <a:t>部分变化</a:t>
            </a:r>
            <a:endParaRPr lang="en-US" altLang="zh-CN" sz="1400" b="1" dirty="0">
              <a:latin typeface="微软雅黑" pitchFamily="34" charset="-122"/>
              <a:ea typeface="微软雅黑" pitchFamily="34" charset="-122"/>
            </a:endParaRPr>
          </a:p>
          <a:p>
            <a:pPr marL="171450" indent="-171450">
              <a:lnSpc>
                <a:spcPct val="150000"/>
              </a:lnSpc>
              <a:spcAft>
                <a:spcPts val="800"/>
              </a:spcAft>
              <a:buFont typeface="Arial" panose="020B0604020202020204" pitchFamily="34" charset="0"/>
              <a:buChar char="•"/>
            </a:pPr>
            <a:r>
              <a:rPr lang="zh-CN" altLang="en-US" sz="1100" dirty="0">
                <a:solidFill>
                  <a:schemeClr val="tx1">
                    <a:lumMod val="50000"/>
                    <a:lumOff val="50000"/>
                  </a:schemeClr>
                </a:solidFill>
                <a:latin typeface="微软雅黑" pitchFamily="34" charset="-122"/>
                <a:ea typeface="微软雅黑" pitchFamily="34" charset="-122"/>
              </a:rPr>
              <a:t>语数外命题由省教科所组织，其他科目考试命题由各市（州）组织实施</a:t>
            </a:r>
            <a:endParaRPr lang="en-US" altLang="zh-CN" sz="1100" dirty="0">
              <a:solidFill>
                <a:schemeClr val="tx1">
                  <a:lumMod val="50000"/>
                  <a:lumOff val="50000"/>
                </a:schemeClr>
              </a:solidFill>
              <a:latin typeface="微软雅黑" pitchFamily="34" charset="-122"/>
              <a:ea typeface="微软雅黑" pitchFamily="34" charset="-122"/>
            </a:endParaRPr>
          </a:p>
          <a:p>
            <a:pPr marL="171450" indent="-171450">
              <a:lnSpc>
                <a:spcPct val="150000"/>
              </a:lnSpc>
              <a:spcAft>
                <a:spcPts val="800"/>
              </a:spcAft>
              <a:buFont typeface="Arial" panose="020B0604020202020204" pitchFamily="34" charset="0"/>
              <a:buChar char="•"/>
            </a:pPr>
            <a:r>
              <a:rPr lang="zh-CN" altLang="en-US" sz="1100" dirty="0">
                <a:solidFill>
                  <a:schemeClr val="tx1">
                    <a:lumMod val="50000"/>
                    <a:lumOff val="50000"/>
                  </a:schemeClr>
                </a:solidFill>
                <a:latin typeface="微软雅黑" pitchFamily="34" charset="-122"/>
                <a:ea typeface="微软雅黑" pitchFamily="34" charset="-122"/>
              </a:rPr>
              <a:t>有条件的市（州）外语可增加听力、口语测试；物理、生物、化学采用纸笔考试和实验操作考试结合的方式，体育增加选考项</a:t>
            </a:r>
            <a:endParaRPr lang="en-US" altLang="zh-CN" sz="1100" dirty="0">
              <a:solidFill>
                <a:schemeClr val="tx1">
                  <a:lumMod val="50000"/>
                  <a:lumOff val="50000"/>
                </a:schemeClr>
              </a:solidFill>
              <a:latin typeface="微软雅黑" pitchFamily="34" charset="-122"/>
              <a:ea typeface="微软雅黑" pitchFamily="34" charset="-122"/>
            </a:endParaRPr>
          </a:p>
          <a:p>
            <a:pPr marL="171450" indent="-171450">
              <a:lnSpc>
                <a:spcPct val="150000"/>
              </a:lnSpc>
              <a:spcAft>
                <a:spcPts val="800"/>
              </a:spcAft>
              <a:buFont typeface="Arial" panose="020B0604020202020204" pitchFamily="34" charset="0"/>
              <a:buChar char="•"/>
            </a:pPr>
            <a:r>
              <a:rPr lang="zh-CN" altLang="en-US" sz="1100" dirty="0">
                <a:solidFill>
                  <a:schemeClr val="tx1">
                    <a:lumMod val="50000"/>
                    <a:lumOff val="50000"/>
                  </a:schemeClr>
                </a:solidFill>
                <a:latin typeface="微软雅黑" pitchFamily="34" charset="-122"/>
                <a:ea typeface="微软雅黑" pitchFamily="34" charset="-122"/>
              </a:rPr>
              <a:t>成绩呈现以</a:t>
            </a:r>
            <a:r>
              <a:rPr lang="en-US" altLang="zh-CN" sz="1100" dirty="0">
                <a:solidFill>
                  <a:schemeClr val="tx1">
                    <a:lumMod val="50000"/>
                    <a:lumOff val="50000"/>
                  </a:schemeClr>
                </a:solidFill>
                <a:latin typeface="微软雅黑" pitchFamily="34" charset="-122"/>
                <a:ea typeface="微软雅黑" pitchFamily="34" charset="-122"/>
              </a:rPr>
              <a:t>A</a:t>
            </a:r>
            <a:r>
              <a:rPr lang="zh-CN" altLang="en-US" sz="1100" dirty="0">
                <a:solidFill>
                  <a:schemeClr val="tx1">
                    <a:lumMod val="50000"/>
                    <a:lumOff val="50000"/>
                  </a:schemeClr>
                </a:solidFill>
                <a:latin typeface="微软雅黑" pitchFamily="34" charset="-122"/>
                <a:ea typeface="微软雅黑" pitchFamily="34" charset="-122"/>
              </a:rPr>
              <a:t>、</a:t>
            </a:r>
            <a:r>
              <a:rPr lang="en-US" altLang="zh-CN" sz="1100" dirty="0">
                <a:solidFill>
                  <a:schemeClr val="tx1">
                    <a:lumMod val="50000"/>
                    <a:lumOff val="50000"/>
                  </a:schemeClr>
                </a:solidFill>
                <a:latin typeface="微软雅黑" pitchFamily="34" charset="-122"/>
                <a:ea typeface="微软雅黑" pitchFamily="34" charset="-122"/>
              </a:rPr>
              <a:t>B</a:t>
            </a:r>
            <a:r>
              <a:rPr lang="zh-CN" altLang="en-US" sz="1100" dirty="0">
                <a:solidFill>
                  <a:schemeClr val="tx1">
                    <a:lumMod val="50000"/>
                    <a:lumOff val="50000"/>
                  </a:schemeClr>
                </a:solidFill>
                <a:latin typeface="微软雅黑" pitchFamily="34" charset="-122"/>
                <a:ea typeface="微软雅黑" pitchFamily="34" charset="-122"/>
              </a:rPr>
              <a:t>、</a:t>
            </a:r>
            <a:r>
              <a:rPr lang="en-US" altLang="zh-CN" sz="1100" dirty="0">
                <a:solidFill>
                  <a:schemeClr val="tx1">
                    <a:lumMod val="50000"/>
                    <a:lumOff val="50000"/>
                  </a:schemeClr>
                </a:solidFill>
                <a:latin typeface="微软雅黑" pitchFamily="34" charset="-122"/>
                <a:ea typeface="微软雅黑" pitchFamily="34" charset="-122"/>
              </a:rPr>
              <a:t>C</a:t>
            </a:r>
            <a:r>
              <a:rPr lang="zh-CN" altLang="en-US" sz="1100" dirty="0">
                <a:solidFill>
                  <a:schemeClr val="tx1">
                    <a:lumMod val="50000"/>
                    <a:lumOff val="50000"/>
                  </a:schemeClr>
                </a:solidFill>
                <a:latin typeface="微软雅黑" pitchFamily="34" charset="-122"/>
                <a:ea typeface="微软雅黑" pitchFamily="34" charset="-122"/>
              </a:rPr>
              <a:t>、</a:t>
            </a:r>
            <a:r>
              <a:rPr lang="en-US" altLang="zh-CN" sz="1100" dirty="0">
                <a:solidFill>
                  <a:schemeClr val="tx1">
                    <a:lumMod val="50000"/>
                    <a:lumOff val="50000"/>
                  </a:schemeClr>
                </a:solidFill>
                <a:latin typeface="微软雅黑" pitchFamily="34" charset="-122"/>
                <a:ea typeface="微软雅黑" pitchFamily="34" charset="-122"/>
              </a:rPr>
              <a:t>D</a:t>
            </a:r>
            <a:r>
              <a:rPr lang="zh-CN" altLang="en-US" sz="1100" dirty="0">
                <a:solidFill>
                  <a:schemeClr val="tx1">
                    <a:lumMod val="50000"/>
                    <a:lumOff val="50000"/>
                  </a:schemeClr>
                </a:solidFill>
                <a:latin typeface="微软雅黑" pitchFamily="34" charset="-122"/>
                <a:ea typeface="微软雅黑" pitchFamily="34" charset="-122"/>
              </a:rPr>
              <a:t>等若干等级呈现。音乐、美术以合格和不合格呈现</a:t>
            </a:r>
            <a:endParaRPr lang="en-US" altLang="zh-CN" sz="1100" dirty="0">
              <a:solidFill>
                <a:schemeClr val="tx1">
                  <a:lumMod val="50000"/>
                  <a:lumOff val="50000"/>
                </a:schemeClr>
              </a:solidFill>
              <a:latin typeface="微软雅黑" pitchFamily="34" charset="-122"/>
              <a:ea typeface="微软雅黑" pitchFamily="34" charset="-122"/>
            </a:endParaRPr>
          </a:p>
          <a:p>
            <a:pPr>
              <a:lnSpc>
                <a:spcPct val="150000"/>
              </a:lnSpc>
              <a:spcAft>
                <a:spcPts val="800"/>
              </a:spcAft>
            </a:pPr>
            <a:endParaRPr lang="en-US" altLang="zh-CN" sz="1100" dirty="0">
              <a:solidFill>
                <a:schemeClr val="tx1">
                  <a:lumMod val="50000"/>
                  <a:lumOff val="50000"/>
                </a:schemeClr>
              </a:solidFill>
              <a:latin typeface="微软雅黑" pitchFamily="34" charset="-122"/>
              <a:ea typeface="微软雅黑" pitchFamily="34" charset="-122"/>
            </a:endParaRPr>
          </a:p>
          <a:p>
            <a:pPr>
              <a:lnSpc>
                <a:spcPct val="150000"/>
              </a:lnSpc>
              <a:spcAft>
                <a:spcPts val="800"/>
              </a:spcAft>
            </a:pPr>
            <a:endParaRPr lang="zh-CN" altLang="en-US" sz="1100" dirty="0">
              <a:solidFill>
                <a:schemeClr val="tx1">
                  <a:lumMod val="50000"/>
                  <a:lumOff val="50000"/>
                </a:schemeClr>
              </a:solidFill>
              <a:latin typeface="微软雅黑" pitchFamily="34" charset="-122"/>
              <a:ea typeface="微软雅黑" pitchFamily="34" charset="-122"/>
            </a:endParaRPr>
          </a:p>
        </p:txBody>
      </p:sp>
      <p:sp>
        <p:nvSpPr>
          <p:cNvPr id="2" name="标题 1"/>
          <p:cNvSpPr>
            <a:spLocks noGrp="1"/>
          </p:cNvSpPr>
          <p:nvPr>
            <p:ph type="title"/>
          </p:nvPr>
        </p:nvSpPr>
        <p:spPr/>
        <p:txBody>
          <a:bodyPr/>
          <a:lstStyle/>
          <a:p>
            <a:r>
              <a:rPr lang="zh-CN" altLang="en-US" dirty="0"/>
              <a:t>中考改革变化</a:t>
            </a:r>
            <a:r>
              <a:rPr lang="en-US" altLang="zh-CN" dirty="0"/>
              <a:t>——</a:t>
            </a:r>
            <a:r>
              <a:rPr lang="zh-CN" altLang="en-US" dirty="0"/>
              <a:t>考试</a:t>
            </a:r>
          </a:p>
        </p:txBody>
      </p:sp>
      <p:grpSp>
        <p:nvGrpSpPr>
          <p:cNvPr id="13" name="组合 12">
            <a:extLst>
              <a:ext uri="{FF2B5EF4-FFF2-40B4-BE49-F238E27FC236}">
                <a16:creationId xmlns:a16="http://schemas.microsoft.com/office/drawing/2014/main" id="{2B306FFE-76C7-48CB-92B7-30774101C480}"/>
              </a:ext>
            </a:extLst>
          </p:cNvPr>
          <p:cNvGrpSpPr/>
          <p:nvPr/>
        </p:nvGrpSpPr>
        <p:grpSpPr>
          <a:xfrm>
            <a:off x="7589689" y="1313147"/>
            <a:ext cx="1193048" cy="1729897"/>
            <a:chOff x="7589689" y="1313147"/>
            <a:chExt cx="1193048" cy="1729897"/>
          </a:xfrm>
        </p:grpSpPr>
        <p:pic>
          <p:nvPicPr>
            <p:cNvPr id="12" name="图形 11" descr="书架上的书籍">
              <a:extLst>
                <a:ext uri="{FF2B5EF4-FFF2-40B4-BE49-F238E27FC236}">
                  <a16:creationId xmlns:a16="http://schemas.microsoft.com/office/drawing/2014/main" id="{906C0AD6-95DA-43C5-98FD-86A5312F5AE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2674793">
              <a:off x="7793348" y="1503451"/>
              <a:ext cx="522684" cy="914400"/>
            </a:xfrm>
            <a:prstGeom prst="rect">
              <a:avLst/>
            </a:prstGeom>
          </p:spPr>
        </p:pic>
        <p:grpSp>
          <p:nvGrpSpPr>
            <p:cNvPr id="10" name="组合 9">
              <a:extLst>
                <a:ext uri="{FF2B5EF4-FFF2-40B4-BE49-F238E27FC236}">
                  <a16:creationId xmlns:a16="http://schemas.microsoft.com/office/drawing/2014/main" id="{ABA344AE-EB8C-4200-A5CA-C7C7FEC5D8D9}"/>
                </a:ext>
              </a:extLst>
            </p:cNvPr>
            <p:cNvGrpSpPr/>
            <p:nvPr/>
          </p:nvGrpSpPr>
          <p:grpSpPr>
            <a:xfrm>
              <a:off x="7589689" y="1313147"/>
              <a:ext cx="1193048" cy="1729897"/>
              <a:chOff x="8365038" y="5248632"/>
              <a:chExt cx="523162" cy="821653"/>
            </a:xfrm>
            <a:solidFill>
              <a:schemeClr val="accent2"/>
            </a:solidFill>
          </p:grpSpPr>
          <p:sp>
            <p:nvSpPr>
              <p:cNvPr id="6" name="任意多边形: 形状 5">
                <a:extLst>
                  <a:ext uri="{FF2B5EF4-FFF2-40B4-BE49-F238E27FC236}">
                    <a16:creationId xmlns:a16="http://schemas.microsoft.com/office/drawing/2014/main" id="{DCE0EB1E-6A56-43C7-A421-7BAD51F96EC5}"/>
                  </a:ext>
                </a:extLst>
              </p:cNvPr>
              <p:cNvSpPr/>
              <p:nvPr/>
            </p:nvSpPr>
            <p:spPr>
              <a:xfrm rot="19226685">
                <a:off x="8694719" y="5248632"/>
                <a:ext cx="152401" cy="152400"/>
              </a:xfrm>
              <a:custGeom>
                <a:avLst/>
                <a:gdLst>
                  <a:gd name="connsiteX0" fmla="*/ 152400 w 152400"/>
                  <a:gd name="connsiteY0" fmla="*/ 76200 h 152400"/>
                  <a:gd name="connsiteX1" fmla="*/ 76200 w 152400"/>
                  <a:gd name="connsiteY1" fmla="*/ 152400 h 152400"/>
                  <a:gd name="connsiteX2" fmla="*/ 0 w 152400"/>
                  <a:gd name="connsiteY2" fmla="*/ 76200 h 152400"/>
                  <a:gd name="connsiteX3" fmla="*/ 76200 w 152400"/>
                  <a:gd name="connsiteY3" fmla="*/ 0 h 152400"/>
                  <a:gd name="connsiteX4" fmla="*/ 152400 w 152400"/>
                  <a:gd name="connsiteY4" fmla="*/ 76200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 h="152400">
                    <a:moveTo>
                      <a:pt x="152400" y="76200"/>
                    </a:moveTo>
                    <a:cubicBezTo>
                      <a:pt x="152400" y="118284"/>
                      <a:pt x="118284" y="152400"/>
                      <a:pt x="76200" y="152400"/>
                    </a:cubicBezTo>
                    <a:cubicBezTo>
                      <a:pt x="34116" y="152400"/>
                      <a:pt x="0" y="118284"/>
                      <a:pt x="0" y="76200"/>
                    </a:cubicBezTo>
                    <a:cubicBezTo>
                      <a:pt x="0" y="34116"/>
                      <a:pt x="34116" y="0"/>
                      <a:pt x="76200" y="0"/>
                    </a:cubicBezTo>
                    <a:cubicBezTo>
                      <a:pt x="118284" y="0"/>
                      <a:pt x="152400" y="34116"/>
                      <a:pt x="152400" y="76200"/>
                    </a:cubicBezTo>
                    <a:close/>
                  </a:path>
                </a:pathLst>
              </a:custGeom>
              <a:grpFill/>
              <a:ln w="9525" cap="flat">
                <a:noFill/>
                <a:prstDash val="solid"/>
                <a:miter/>
              </a:ln>
            </p:spPr>
            <p:txBody>
              <a:bodyPr rtlCol="0" anchor="ctr"/>
              <a:lstStyle/>
              <a:p>
                <a:endParaRPr lang="zh-CN" altLang="en-US"/>
              </a:p>
            </p:txBody>
          </p:sp>
          <p:sp>
            <p:nvSpPr>
              <p:cNvPr id="7" name="任意多边形: 形状 6">
                <a:extLst>
                  <a:ext uri="{FF2B5EF4-FFF2-40B4-BE49-F238E27FC236}">
                    <a16:creationId xmlns:a16="http://schemas.microsoft.com/office/drawing/2014/main" id="{71EB069B-2CE2-4540-B226-C68897D1009B}"/>
                  </a:ext>
                </a:extLst>
              </p:cNvPr>
              <p:cNvSpPr/>
              <p:nvPr/>
            </p:nvSpPr>
            <p:spPr>
              <a:xfrm rot="20102031">
                <a:off x="8365038" y="5498785"/>
                <a:ext cx="523162" cy="571500"/>
              </a:xfrm>
              <a:custGeom>
                <a:avLst/>
                <a:gdLst>
                  <a:gd name="connsiteX0" fmla="*/ 447675 w 523160"/>
                  <a:gd name="connsiteY0" fmla="*/ 0 h 571500"/>
                  <a:gd name="connsiteX1" fmla="*/ 447675 w 523160"/>
                  <a:gd name="connsiteY1" fmla="*/ 0 h 571500"/>
                  <a:gd name="connsiteX2" fmla="*/ 180975 w 523160"/>
                  <a:gd name="connsiteY2" fmla="*/ 0 h 571500"/>
                  <a:gd name="connsiteX3" fmla="*/ 142875 w 523160"/>
                  <a:gd name="connsiteY3" fmla="*/ 38100 h 571500"/>
                  <a:gd name="connsiteX4" fmla="*/ 180975 w 523160"/>
                  <a:gd name="connsiteY4" fmla="*/ 76200 h 571500"/>
                  <a:gd name="connsiteX5" fmla="*/ 340043 w 523160"/>
                  <a:gd name="connsiteY5" fmla="*/ 76200 h 571500"/>
                  <a:gd name="connsiteX6" fmla="*/ 251460 w 523160"/>
                  <a:gd name="connsiteY6" fmla="*/ 164783 h 571500"/>
                  <a:gd name="connsiteX7" fmla="*/ 231457 w 523160"/>
                  <a:gd name="connsiteY7" fmla="*/ 238125 h 571500"/>
                  <a:gd name="connsiteX8" fmla="*/ 11430 w 523160"/>
                  <a:gd name="connsiteY8" fmla="*/ 459105 h 571500"/>
                  <a:gd name="connsiteX9" fmla="*/ 11430 w 523160"/>
                  <a:gd name="connsiteY9" fmla="*/ 513398 h 571500"/>
                  <a:gd name="connsiteX10" fmla="*/ 38100 w 523160"/>
                  <a:gd name="connsiteY10" fmla="*/ 523875 h 571500"/>
                  <a:gd name="connsiteX11" fmla="*/ 64770 w 523160"/>
                  <a:gd name="connsiteY11" fmla="*/ 512445 h 571500"/>
                  <a:gd name="connsiteX12" fmla="*/ 276225 w 523160"/>
                  <a:gd name="connsiteY12" fmla="*/ 301943 h 571500"/>
                  <a:gd name="connsiteX13" fmla="*/ 371475 w 523160"/>
                  <a:gd name="connsiteY13" fmla="*/ 397193 h 571500"/>
                  <a:gd name="connsiteX14" fmla="*/ 371475 w 523160"/>
                  <a:gd name="connsiteY14" fmla="*/ 533400 h 571500"/>
                  <a:gd name="connsiteX15" fmla="*/ 409575 w 523160"/>
                  <a:gd name="connsiteY15" fmla="*/ 571500 h 571500"/>
                  <a:gd name="connsiteX16" fmla="*/ 447675 w 523160"/>
                  <a:gd name="connsiteY16" fmla="*/ 533400 h 571500"/>
                  <a:gd name="connsiteX17" fmla="*/ 447675 w 523160"/>
                  <a:gd name="connsiteY17" fmla="*/ 381000 h 571500"/>
                  <a:gd name="connsiteX18" fmla="*/ 436245 w 523160"/>
                  <a:gd name="connsiteY18" fmla="*/ 354330 h 571500"/>
                  <a:gd name="connsiteX19" fmla="*/ 356235 w 523160"/>
                  <a:gd name="connsiteY19" fmla="*/ 274320 h 571500"/>
                  <a:gd name="connsiteX20" fmla="*/ 358140 w 523160"/>
                  <a:gd name="connsiteY20" fmla="*/ 272415 h 571500"/>
                  <a:gd name="connsiteX21" fmla="*/ 501015 w 523160"/>
                  <a:gd name="connsiteY21" fmla="*/ 129540 h 571500"/>
                  <a:gd name="connsiteX22" fmla="*/ 501015 w 523160"/>
                  <a:gd name="connsiteY22" fmla="*/ 21907 h 571500"/>
                  <a:gd name="connsiteX23" fmla="*/ 447675 w 523160"/>
                  <a:gd name="connsiteY23" fmla="*/ 0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23160" h="571500">
                    <a:moveTo>
                      <a:pt x="447675" y="0"/>
                    </a:moveTo>
                    <a:lnTo>
                      <a:pt x="447675" y="0"/>
                    </a:lnTo>
                    <a:lnTo>
                      <a:pt x="180975" y="0"/>
                    </a:lnTo>
                    <a:cubicBezTo>
                      <a:pt x="160020" y="0"/>
                      <a:pt x="142875" y="17145"/>
                      <a:pt x="142875" y="38100"/>
                    </a:cubicBezTo>
                    <a:cubicBezTo>
                      <a:pt x="142875" y="59055"/>
                      <a:pt x="160020" y="76200"/>
                      <a:pt x="180975" y="76200"/>
                    </a:cubicBezTo>
                    <a:lnTo>
                      <a:pt x="340043" y="76200"/>
                    </a:lnTo>
                    <a:lnTo>
                      <a:pt x="251460" y="164783"/>
                    </a:lnTo>
                    <a:cubicBezTo>
                      <a:pt x="231457" y="184785"/>
                      <a:pt x="224790" y="213360"/>
                      <a:pt x="231457" y="238125"/>
                    </a:cubicBezTo>
                    <a:lnTo>
                      <a:pt x="11430" y="459105"/>
                    </a:lnTo>
                    <a:cubicBezTo>
                      <a:pt x="-3810" y="474345"/>
                      <a:pt x="-3810" y="498158"/>
                      <a:pt x="11430" y="513398"/>
                    </a:cubicBezTo>
                    <a:cubicBezTo>
                      <a:pt x="19050" y="520065"/>
                      <a:pt x="28575" y="523875"/>
                      <a:pt x="38100" y="523875"/>
                    </a:cubicBezTo>
                    <a:cubicBezTo>
                      <a:pt x="47625" y="523875"/>
                      <a:pt x="57150" y="520065"/>
                      <a:pt x="64770" y="512445"/>
                    </a:cubicBezTo>
                    <a:lnTo>
                      <a:pt x="276225" y="301943"/>
                    </a:lnTo>
                    <a:lnTo>
                      <a:pt x="371475" y="397193"/>
                    </a:lnTo>
                    <a:lnTo>
                      <a:pt x="371475" y="533400"/>
                    </a:lnTo>
                    <a:cubicBezTo>
                      <a:pt x="371475" y="554355"/>
                      <a:pt x="388620" y="571500"/>
                      <a:pt x="409575" y="571500"/>
                    </a:cubicBezTo>
                    <a:cubicBezTo>
                      <a:pt x="430530" y="571500"/>
                      <a:pt x="447675" y="554355"/>
                      <a:pt x="447675" y="533400"/>
                    </a:cubicBezTo>
                    <a:lnTo>
                      <a:pt x="447675" y="381000"/>
                    </a:lnTo>
                    <a:cubicBezTo>
                      <a:pt x="447675" y="370523"/>
                      <a:pt x="443865" y="360998"/>
                      <a:pt x="436245" y="354330"/>
                    </a:cubicBezTo>
                    <a:lnTo>
                      <a:pt x="356235" y="274320"/>
                    </a:lnTo>
                    <a:cubicBezTo>
                      <a:pt x="357188" y="273368"/>
                      <a:pt x="357188" y="273368"/>
                      <a:pt x="358140" y="272415"/>
                    </a:cubicBezTo>
                    <a:lnTo>
                      <a:pt x="501015" y="129540"/>
                    </a:lnTo>
                    <a:cubicBezTo>
                      <a:pt x="530542" y="100013"/>
                      <a:pt x="530542" y="51435"/>
                      <a:pt x="501015" y="21907"/>
                    </a:cubicBezTo>
                    <a:cubicBezTo>
                      <a:pt x="486727" y="7620"/>
                      <a:pt x="467677" y="0"/>
                      <a:pt x="447675" y="0"/>
                    </a:cubicBezTo>
                    <a:close/>
                  </a:path>
                </a:pathLst>
              </a:custGeom>
              <a:grpFill/>
              <a:ln w="9525" cap="flat">
                <a:noFill/>
                <a:prstDash val="solid"/>
                <a:miter/>
              </a:ln>
            </p:spPr>
            <p:txBody>
              <a:bodyPr rtlCol="0" anchor="ctr"/>
              <a:lstStyle/>
              <a:p>
                <a:endParaRPr lang="zh-CN" altLang="en-US" dirty="0"/>
              </a:p>
            </p:txBody>
          </p:sp>
        </p:grpSp>
      </p:grpSp>
    </p:spTree>
    <p:custDataLst>
      <p:tags r:id="rId1"/>
    </p:custDataLst>
    <p:extLst>
      <p:ext uri="{BB962C8B-B14F-4D97-AF65-F5344CB8AC3E}">
        <p14:creationId xmlns:p14="http://schemas.microsoft.com/office/powerpoint/2010/main" val="2205930162"/>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5D015F08-E118-4BF6-865C-9DFBA55126EE}"/>
              </a:ext>
            </a:extLst>
          </p:cNvPr>
          <p:cNvSpPr/>
          <p:nvPr/>
        </p:nvSpPr>
        <p:spPr>
          <a:xfrm>
            <a:off x="-462012" y="3827317"/>
            <a:ext cx="13475368" cy="5293894"/>
          </a:xfrm>
          <a:prstGeom prst="rect">
            <a:avLst/>
          </a:prstGeom>
          <a:solidFill>
            <a:srgbClr val="D6F4FE">
              <a:alpha val="52941"/>
            </a:srgbClr>
          </a:solidFill>
          <a:ln w="38100">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zh-CN" altLang="en-US" dirty="0"/>
              <a:t>中考改革变化</a:t>
            </a:r>
            <a:r>
              <a:rPr lang="en-US" altLang="zh-CN" dirty="0"/>
              <a:t>——</a:t>
            </a:r>
            <a:r>
              <a:rPr lang="zh-CN" altLang="en-US" dirty="0"/>
              <a:t>两考一合，全科开考</a:t>
            </a:r>
          </a:p>
        </p:txBody>
      </p:sp>
      <p:grpSp>
        <p:nvGrpSpPr>
          <p:cNvPr id="8" name="组合 7">
            <a:extLst>
              <a:ext uri="{FF2B5EF4-FFF2-40B4-BE49-F238E27FC236}">
                <a16:creationId xmlns:a16="http://schemas.microsoft.com/office/drawing/2014/main" id="{620DD4A2-6B83-457B-8FB5-5E6467FE7F8E}"/>
              </a:ext>
            </a:extLst>
          </p:cNvPr>
          <p:cNvGrpSpPr/>
          <p:nvPr/>
        </p:nvGrpSpPr>
        <p:grpSpPr>
          <a:xfrm>
            <a:off x="1524000" y="4120566"/>
            <a:ext cx="9144000" cy="2149642"/>
            <a:chOff x="2205789" y="4056397"/>
            <a:chExt cx="9144000" cy="2149642"/>
          </a:xfrm>
        </p:grpSpPr>
        <p:sp>
          <p:nvSpPr>
            <p:cNvPr id="4" name="椭圆 3">
              <a:extLst>
                <a:ext uri="{FF2B5EF4-FFF2-40B4-BE49-F238E27FC236}">
                  <a16:creationId xmlns:a16="http://schemas.microsoft.com/office/drawing/2014/main" id="{2617AC80-42BF-494F-95CF-63C4C1538854}"/>
                </a:ext>
              </a:extLst>
            </p:cNvPr>
            <p:cNvSpPr/>
            <p:nvPr/>
          </p:nvSpPr>
          <p:spPr>
            <a:xfrm>
              <a:off x="2205789" y="4056397"/>
              <a:ext cx="866274" cy="86627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语文</a:t>
              </a:r>
            </a:p>
          </p:txBody>
        </p:sp>
        <p:sp>
          <p:nvSpPr>
            <p:cNvPr id="43" name="椭圆 42">
              <a:extLst>
                <a:ext uri="{FF2B5EF4-FFF2-40B4-BE49-F238E27FC236}">
                  <a16:creationId xmlns:a16="http://schemas.microsoft.com/office/drawing/2014/main" id="{41203FDA-12E6-4056-B57D-581C89B2B168}"/>
                </a:ext>
              </a:extLst>
            </p:cNvPr>
            <p:cNvSpPr/>
            <p:nvPr/>
          </p:nvSpPr>
          <p:spPr>
            <a:xfrm>
              <a:off x="3585410" y="4056397"/>
              <a:ext cx="866274" cy="866274"/>
            </a:xfrm>
            <a:prstGeom prst="ellipse">
              <a:avLst/>
            </a:prstGeom>
            <a:solidFill>
              <a:srgbClr val="1B88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数学</a:t>
              </a:r>
            </a:p>
          </p:txBody>
        </p:sp>
        <p:sp>
          <p:nvSpPr>
            <p:cNvPr id="44" name="椭圆 43">
              <a:extLst>
                <a:ext uri="{FF2B5EF4-FFF2-40B4-BE49-F238E27FC236}">
                  <a16:creationId xmlns:a16="http://schemas.microsoft.com/office/drawing/2014/main" id="{7F5BB3DA-0FDD-4A94-9F39-6B0AC7B85CFE}"/>
                </a:ext>
              </a:extLst>
            </p:cNvPr>
            <p:cNvSpPr/>
            <p:nvPr/>
          </p:nvSpPr>
          <p:spPr>
            <a:xfrm>
              <a:off x="4965031" y="4056397"/>
              <a:ext cx="866274" cy="866274"/>
            </a:xfrm>
            <a:prstGeom prst="ellipse">
              <a:avLst/>
            </a:prstGeom>
            <a:solidFill>
              <a:srgbClr val="1984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外语</a:t>
              </a:r>
            </a:p>
          </p:txBody>
        </p:sp>
        <p:sp>
          <p:nvSpPr>
            <p:cNvPr id="45" name="椭圆 44">
              <a:extLst>
                <a:ext uri="{FF2B5EF4-FFF2-40B4-BE49-F238E27FC236}">
                  <a16:creationId xmlns:a16="http://schemas.microsoft.com/office/drawing/2014/main" id="{9375C322-9524-4942-8FB7-C54266941556}"/>
                </a:ext>
              </a:extLst>
            </p:cNvPr>
            <p:cNvSpPr/>
            <p:nvPr/>
          </p:nvSpPr>
          <p:spPr>
            <a:xfrm>
              <a:off x="6344652" y="4056397"/>
              <a:ext cx="866274" cy="866274"/>
            </a:xfrm>
            <a:prstGeom prst="ellipse">
              <a:avLst/>
            </a:prstGeom>
            <a:solidFill>
              <a:srgbClr val="1681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物理</a:t>
              </a:r>
            </a:p>
          </p:txBody>
        </p:sp>
        <p:sp>
          <p:nvSpPr>
            <p:cNvPr id="64" name="椭圆 63">
              <a:extLst>
                <a:ext uri="{FF2B5EF4-FFF2-40B4-BE49-F238E27FC236}">
                  <a16:creationId xmlns:a16="http://schemas.microsoft.com/office/drawing/2014/main" id="{2FBFC908-AA01-4B7C-AC61-A59C93C65701}"/>
                </a:ext>
              </a:extLst>
            </p:cNvPr>
            <p:cNvSpPr/>
            <p:nvPr/>
          </p:nvSpPr>
          <p:spPr>
            <a:xfrm>
              <a:off x="7724273" y="4056397"/>
              <a:ext cx="866274" cy="866274"/>
            </a:xfrm>
            <a:prstGeom prst="ellipse">
              <a:avLst/>
            </a:prstGeom>
            <a:solidFill>
              <a:srgbClr val="137E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生物</a:t>
              </a:r>
            </a:p>
          </p:txBody>
        </p:sp>
        <p:sp>
          <p:nvSpPr>
            <p:cNvPr id="66" name="椭圆 65">
              <a:extLst>
                <a:ext uri="{FF2B5EF4-FFF2-40B4-BE49-F238E27FC236}">
                  <a16:creationId xmlns:a16="http://schemas.microsoft.com/office/drawing/2014/main" id="{1FFECA08-280E-49AD-86FA-27E6E99FBD2C}"/>
                </a:ext>
              </a:extLst>
            </p:cNvPr>
            <p:cNvSpPr/>
            <p:nvPr/>
          </p:nvSpPr>
          <p:spPr>
            <a:xfrm>
              <a:off x="9103894" y="4056397"/>
              <a:ext cx="866274" cy="866274"/>
            </a:xfrm>
            <a:prstGeom prst="ellipse">
              <a:avLst/>
            </a:prstGeom>
            <a:solidFill>
              <a:srgbClr val="117A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化学</a:t>
              </a:r>
            </a:p>
          </p:txBody>
        </p:sp>
        <p:sp>
          <p:nvSpPr>
            <p:cNvPr id="67" name="椭圆 66">
              <a:extLst>
                <a:ext uri="{FF2B5EF4-FFF2-40B4-BE49-F238E27FC236}">
                  <a16:creationId xmlns:a16="http://schemas.microsoft.com/office/drawing/2014/main" id="{67C52391-AED1-4D45-83A7-E3C2B8872A13}"/>
                </a:ext>
              </a:extLst>
            </p:cNvPr>
            <p:cNvSpPr/>
            <p:nvPr/>
          </p:nvSpPr>
          <p:spPr>
            <a:xfrm>
              <a:off x="2221832" y="5339765"/>
              <a:ext cx="866274" cy="866274"/>
            </a:xfrm>
            <a:prstGeom prst="ellipse">
              <a:avLst/>
            </a:prstGeom>
            <a:solidFill>
              <a:srgbClr val="0E77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历史</a:t>
              </a:r>
            </a:p>
          </p:txBody>
        </p:sp>
        <p:sp>
          <p:nvSpPr>
            <p:cNvPr id="68" name="椭圆 67">
              <a:extLst>
                <a:ext uri="{FF2B5EF4-FFF2-40B4-BE49-F238E27FC236}">
                  <a16:creationId xmlns:a16="http://schemas.microsoft.com/office/drawing/2014/main" id="{20FF82DE-AF19-41FC-83BC-B298A11CA025}"/>
                </a:ext>
              </a:extLst>
            </p:cNvPr>
            <p:cNvSpPr/>
            <p:nvPr/>
          </p:nvSpPr>
          <p:spPr>
            <a:xfrm>
              <a:off x="3601453" y="5339765"/>
              <a:ext cx="866274" cy="866274"/>
            </a:xfrm>
            <a:prstGeom prst="ellipse">
              <a:avLst/>
            </a:prstGeom>
            <a:solidFill>
              <a:srgbClr val="0C73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地理</a:t>
              </a:r>
            </a:p>
          </p:txBody>
        </p:sp>
        <p:sp>
          <p:nvSpPr>
            <p:cNvPr id="69" name="椭圆 68">
              <a:extLst>
                <a:ext uri="{FF2B5EF4-FFF2-40B4-BE49-F238E27FC236}">
                  <a16:creationId xmlns:a16="http://schemas.microsoft.com/office/drawing/2014/main" id="{17AAFDDE-0AF9-4755-9F3E-BC77D0018D40}"/>
                </a:ext>
              </a:extLst>
            </p:cNvPr>
            <p:cNvSpPr/>
            <p:nvPr/>
          </p:nvSpPr>
          <p:spPr>
            <a:xfrm>
              <a:off x="4981074" y="5339765"/>
              <a:ext cx="866274" cy="866274"/>
            </a:xfrm>
            <a:prstGeom prst="ellipse">
              <a:avLst/>
            </a:prstGeom>
            <a:solidFill>
              <a:srgbClr val="0A6F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社会</a:t>
              </a:r>
            </a:p>
          </p:txBody>
        </p:sp>
        <p:sp>
          <p:nvSpPr>
            <p:cNvPr id="70" name="椭圆 69">
              <a:extLst>
                <a:ext uri="{FF2B5EF4-FFF2-40B4-BE49-F238E27FC236}">
                  <a16:creationId xmlns:a16="http://schemas.microsoft.com/office/drawing/2014/main" id="{6C416A42-4855-4B90-B57E-9780F0CA371D}"/>
                </a:ext>
              </a:extLst>
            </p:cNvPr>
            <p:cNvSpPr/>
            <p:nvPr/>
          </p:nvSpPr>
          <p:spPr>
            <a:xfrm>
              <a:off x="6360695" y="5339765"/>
              <a:ext cx="866274" cy="866274"/>
            </a:xfrm>
            <a:prstGeom prst="ellipse">
              <a:avLst/>
            </a:prstGeom>
            <a:solidFill>
              <a:srgbClr val="086B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实验</a:t>
              </a:r>
            </a:p>
          </p:txBody>
        </p:sp>
        <p:sp>
          <p:nvSpPr>
            <p:cNvPr id="71" name="椭圆 70">
              <a:extLst>
                <a:ext uri="{FF2B5EF4-FFF2-40B4-BE49-F238E27FC236}">
                  <a16:creationId xmlns:a16="http://schemas.microsoft.com/office/drawing/2014/main" id="{D54316FF-DA40-4DC4-AA73-E3A277B5458B}"/>
                </a:ext>
              </a:extLst>
            </p:cNvPr>
            <p:cNvSpPr/>
            <p:nvPr/>
          </p:nvSpPr>
          <p:spPr>
            <a:xfrm>
              <a:off x="7740316" y="5339765"/>
              <a:ext cx="866274" cy="866274"/>
            </a:xfrm>
            <a:prstGeom prst="ellipse">
              <a:avLst/>
            </a:prstGeom>
            <a:solidFill>
              <a:srgbClr val="0766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音乐</a:t>
              </a:r>
            </a:p>
          </p:txBody>
        </p:sp>
        <p:sp>
          <p:nvSpPr>
            <p:cNvPr id="72" name="椭圆 71">
              <a:extLst>
                <a:ext uri="{FF2B5EF4-FFF2-40B4-BE49-F238E27FC236}">
                  <a16:creationId xmlns:a16="http://schemas.microsoft.com/office/drawing/2014/main" id="{9BB4177F-719F-4E60-A443-4EB9D5506BFE}"/>
                </a:ext>
              </a:extLst>
            </p:cNvPr>
            <p:cNvSpPr/>
            <p:nvPr/>
          </p:nvSpPr>
          <p:spPr>
            <a:xfrm>
              <a:off x="9119937" y="5339765"/>
              <a:ext cx="866274" cy="866274"/>
            </a:xfrm>
            <a:prstGeom prst="ellipse">
              <a:avLst/>
            </a:prstGeom>
            <a:solidFill>
              <a:srgbClr val="0561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美术</a:t>
              </a:r>
            </a:p>
          </p:txBody>
        </p:sp>
        <p:sp>
          <p:nvSpPr>
            <p:cNvPr id="73" name="椭圆 72">
              <a:extLst>
                <a:ext uri="{FF2B5EF4-FFF2-40B4-BE49-F238E27FC236}">
                  <a16:creationId xmlns:a16="http://schemas.microsoft.com/office/drawing/2014/main" id="{82E586A2-0B4F-4E69-886D-11827BC98D04}"/>
                </a:ext>
              </a:extLst>
            </p:cNvPr>
            <p:cNvSpPr/>
            <p:nvPr/>
          </p:nvSpPr>
          <p:spPr>
            <a:xfrm>
              <a:off x="10467472" y="4056397"/>
              <a:ext cx="866274" cy="866274"/>
            </a:xfrm>
            <a:prstGeom prst="ellipse">
              <a:avLst/>
            </a:prstGeom>
            <a:solidFill>
              <a:srgbClr val="045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信息技术</a:t>
              </a:r>
            </a:p>
          </p:txBody>
        </p:sp>
        <p:sp>
          <p:nvSpPr>
            <p:cNvPr id="74" name="椭圆 73">
              <a:extLst>
                <a:ext uri="{FF2B5EF4-FFF2-40B4-BE49-F238E27FC236}">
                  <a16:creationId xmlns:a16="http://schemas.microsoft.com/office/drawing/2014/main" id="{E09423FA-7595-4DA8-94F7-191B3BE7E816}"/>
                </a:ext>
              </a:extLst>
            </p:cNvPr>
            <p:cNvSpPr/>
            <p:nvPr/>
          </p:nvSpPr>
          <p:spPr>
            <a:xfrm>
              <a:off x="10483515" y="5339765"/>
              <a:ext cx="866274" cy="86627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t>
              </a:r>
              <a:endParaRPr lang="zh-CN" altLang="en-US" dirty="0"/>
            </a:p>
          </p:txBody>
        </p:sp>
      </p:grpSp>
      <p:sp>
        <p:nvSpPr>
          <p:cNvPr id="9" name="文本框 8">
            <a:extLst>
              <a:ext uri="{FF2B5EF4-FFF2-40B4-BE49-F238E27FC236}">
                <a16:creationId xmlns:a16="http://schemas.microsoft.com/office/drawing/2014/main" id="{3407EEDD-F054-4C31-B011-958521EB90C5}"/>
              </a:ext>
            </a:extLst>
          </p:cNvPr>
          <p:cNvSpPr txBox="1"/>
          <p:nvPr/>
        </p:nvSpPr>
        <p:spPr>
          <a:xfrm>
            <a:off x="2848437" y="1911731"/>
            <a:ext cx="6276077" cy="646331"/>
          </a:xfrm>
          <a:prstGeom prst="rect">
            <a:avLst/>
          </a:prstGeom>
          <a:noFill/>
        </p:spPr>
        <p:txBody>
          <a:bodyPr wrap="none" rtlCol="0">
            <a:spAutoFit/>
          </a:bodyPr>
          <a:lstStyle/>
          <a:p>
            <a:r>
              <a:rPr lang="zh-CN" altLang="en-US" sz="3600" dirty="0">
                <a:solidFill>
                  <a:schemeClr val="tx1">
                    <a:lumMod val="50000"/>
                    <a:lumOff val="50000"/>
                  </a:schemeClr>
                </a:solidFill>
                <a:latin typeface="华光美黑_CNKI" panose="02000500000000000000" pitchFamily="2" charset="-122"/>
                <a:ea typeface="华光美黑_CNKI" panose="02000500000000000000" pitchFamily="2" charset="-122"/>
              </a:rPr>
              <a:t>会考</a:t>
            </a:r>
            <a:r>
              <a:rPr lang="en-US" altLang="zh-CN" sz="3600" dirty="0">
                <a:solidFill>
                  <a:schemeClr val="tx1">
                    <a:lumMod val="50000"/>
                    <a:lumOff val="50000"/>
                  </a:schemeClr>
                </a:solidFill>
                <a:latin typeface="华光美黑_CNKI" panose="02000500000000000000" pitchFamily="2" charset="-122"/>
                <a:ea typeface="华光美黑_CNKI" panose="02000500000000000000" pitchFamily="2" charset="-122"/>
              </a:rPr>
              <a:t>+</a:t>
            </a:r>
            <a:r>
              <a:rPr lang="zh-CN" altLang="en-US" sz="3600" dirty="0">
                <a:solidFill>
                  <a:schemeClr val="tx1">
                    <a:lumMod val="50000"/>
                    <a:lumOff val="50000"/>
                  </a:schemeClr>
                </a:solidFill>
                <a:latin typeface="华光美黑_CNKI" panose="02000500000000000000" pitchFamily="2" charset="-122"/>
                <a:ea typeface="华光美黑_CNKI" panose="02000500000000000000" pitchFamily="2" charset="-122"/>
              </a:rPr>
              <a:t>中考</a:t>
            </a:r>
            <a:r>
              <a:rPr lang="en-US" altLang="zh-CN" sz="3600" dirty="0">
                <a:latin typeface="华光美黑_CNKI" panose="02000500000000000000" pitchFamily="2" charset="-122"/>
                <a:ea typeface="华光美黑_CNKI" panose="02000500000000000000" pitchFamily="2" charset="-122"/>
              </a:rPr>
              <a:t>=</a:t>
            </a:r>
            <a:r>
              <a:rPr lang="zh-CN" altLang="en-US" sz="3600" dirty="0">
                <a:solidFill>
                  <a:schemeClr val="tx1">
                    <a:lumMod val="75000"/>
                    <a:lumOff val="25000"/>
                  </a:schemeClr>
                </a:solidFill>
                <a:latin typeface="华光美黑_CNKI" panose="02000500000000000000" pitchFamily="2" charset="-122"/>
                <a:ea typeface="华光美黑_CNKI" panose="02000500000000000000" pitchFamily="2" charset="-122"/>
              </a:rPr>
              <a:t>初中学业水平考试</a:t>
            </a:r>
          </a:p>
        </p:txBody>
      </p:sp>
      <p:sp>
        <p:nvSpPr>
          <p:cNvPr id="14" name="矩形: 圆角 13">
            <a:extLst>
              <a:ext uri="{FF2B5EF4-FFF2-40B4-BE49-F238E27FC236}">
                <a16:creationId xmlns:a16="http://schemas.microsoft.com/office/drawing/2014/main" id="{65BE6EE3-0E4C-4B33-AB05-01EBCC2EF357}"/>
              </a:ext>
            </a:extLst>
          </p:cNvPr>
          <p:cNvSpPr/>
          <p:nvPr/>
        </p:nvSpPr>
        <p:spPr>
          <a:xfrm>
            <a:off x="4280676" y="3245626"/>
            <a:ext cx="4157472" cy="728316"/>
          </a:xfrm>
          <a:prstGeom prst="roundRect">
            <a:avLst>
              <a:gd name="adj" fmla="val 45125"/>
            </a:avLst>
          </a:prstGeom>
          <a:solidFill>
            <a:schemeClr val="bg1"/>
          </a:solidFill>
          <a:ln w="57150">
            <a:no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lumMod val="75000"/>
                    <a:lumOff val="25000"/>
                  </a:schemeClr>
                </a:solidFill>
              </a:rPr>
              <a:t>考试科目</a:t>
            </a:r>
          </a:p>
        </p:txBody>
      </p:sp>
    </p:spTree>
    <p:custDataLst>
      <p:tags r:id="rId1"/>
    </p:custDataLst>
    <p:extLst>
      <p:ext uri="{BB962C8B-B14F-4D97-AF65-F5344CB8AC3E}">
        <p14:creationId xmlns:p14="http://schemas.microsoft.com/office/powerpoint/2010/main" val="315296989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组合 34"/>
          <p:cNvGrpSpPr/>
          <p:nvPr/>
        </p:nvGrpSpPr>
        <p:grpSpPr>
          <a:xfrm rot="2700000">
            <a:off x="5968495" y="2739162"/>
            <a:ext cx="237760" cy="2127268"/>
            <a:chOff x="7249133" y="2091685"/>
            <a:chExt cx="178320" cy="1595659"/>
          </a:xfrm>
          <a:solidFill>
            <a:schemeClr val="bg1">
              <a:lumMod val="65000"/>
            </a:schemeClr>
          </a:solidFill>
        </p:grpSpPr>
        <p:grpSp>
          <p:nvGrpSpPr>
            <p:cNvPr id="36" name="组合 35"/>
            <p:cNvGrpSpPr/>
            <p:nvPr/>
          </p:nvGrpSpPr>
          <p:grpSpPr>
            <a:xfrm flipV="1">
              <a:off x="7249133" y="2799110"/>
              <a:ext cx="178320" cy="888234"/>
              <a:chOff x="7249133" y="2091685"/>
              <a:chExt cx="178320" cy="888234"/>
            </a:xfrm>
            <a:grpFill/>
          </p:grpSpPr>
          <p:sp>
            <p:nvSpPr>
              <p:cNvPr id="40" name="Freeform 5"/>
              <p:cNvSpPr>
                <a:spLocks noEditPoints="1"/>
              </p:cNvSpPr>
              <p:nvPr/>
            </p:nvSpPr>
            <p:spPr bwMode="auto">
              <a:xfrm>
                <a:off x="7249133" y="2800758"/>
                <a:ext cx="178320" cy="179161"/>
              </a:xfrm>
              <a:custGeom>
                <a:avLst/>
                <a:gdLst>
                  <a:gd name="T0" fmla="*/ 107 w 212"/>
                  <a:gd name="T1" fmla="*/ 213 h 213"/>
                  <a:gd name="T2" fmla="*/ 84 w 212"/>
                  <a:gd name="T3" fmla="*/ 210 h 213"/>
                  <a:gd name="T4" fmla="*/ 64 w 212"/>
                  <a:gd name="T5" fmla="*/ 205 h 213"/>
                  <a:gd name="T6" fmla="*/ 47 w 212"/>
                  <a:gd name="T7" fmla="*/ 195 h 213"/>
                  <a:gd name="T8" fmla="*/ 31 w 212"/>
                  <a:gd name="T9" fmla="*/ 182 h 213"/>
                  <a:gd name="T10" fmla="*/ 17 w 212"/>
                  <a:gd name="T11" fmla="*/ 166 h 213"/>
                  <a:gd name="T12" fmla="*/ 8 w 212"/>
                  <a:gd name="T13" fmla="*/ 148 h 213"/>
                  <a:gd name="T14" fmla="*/ 2 w 212"/>
                  <a:gd name="T15" fmla="*/ 128 h 213"/>
                  <a:gd name="T16" fmla="*/ 0 w 212"/>
                  <a:gd name="T17" fmla="*/ 106 h 213"/>
                  <a:gd name="T18" fmla="*/ 0 w 212"/>
                  <a:gd name="T19" fmla="*/ 95 h 213"/>
                  <a:gd name="T20" fmla="*/ 4 w 212"/>
                  <a:gd name="T21" fmla="*/ 74 h 213"/>
                  <a:gd name="T22" fmla="*/ 13 w 212"/>
                  <a:gd name="T23" fmla="*/ 55 h 213"/>
                  <a:gd name="T24" fmla="*/ 24 w 212"/>
                  <a:gd name="T25" fmla="*/ 39 h 213"/>
                  <a:gd name="T26" fmla="*/ 39 w 212"/>
                  <a:gd name="T27" fmla="*/ 24 h 213"/>
                  <a:gd name="T28" fmla="*/ 55 w 212"/>
                  <a:gd name="T29" fmla="*/ 13 h 213"/>
                  <a:gd name="T30" fmla="*/ 75 w 212"/>
                  <a:gd name="T31" fmla="*/ 5 h 213"/>
                  <a:gd name="T32" fmla="*/ 95 w 212"/>
                  <a:gd name="T33" fmla="*/ 0 h 213"/>
                  <a:gd name="T34" fmla="*/ 107 w 212"/>
                  <a:gd name="T35" fmla="*/ 0 h 213"/>
                  <a:gd name="T36" fmla="*/ 128 w 212"/>
                  <a:gd name="T37" fmla="*/ 3 h 213"/>
                  <a:gd name="T38" fmla="*/ 148 w 212"/>
                  <a:gd name="T39" fmla="*/ 9 h 213"/>
                  <a:gd name="T40" fmla="*/ 165 w 212"/>
                  <a:gd name="T41" fmla="*/ 18 h 213"/>
                  <a:gd name="T42" fmla="*/ 182 w 212"/>
                  <a:gd name="T43" fmla="*/ 31 h 213"/>
                  <a:gd name="T44" fmla="*/ 195 w 212"/>
                  <a:gd name="T45" fmla="*/ 47 h 213"/>
                  <a:gd name="T46" fmla="*/ 204 w 212"/>
                  <a:gd name="T47" fmla="*/ 65 h 213"/>
                  <a:gd name="T48" fmla="*/ 211 w 212"/>
                  <a:gd name="T49" fmla="*/ 85 h 213"/>
                  <a:gd name="T50" fmla="*/ 212 w 212"/>
                  <a:gd name="T51" fmla="*/ 106 h 213"/>
                  <a:gd name="T52" fmla="*/ 212 w 212"/>
                  <a:gd name="T53" fmla="*/ 118 h 213"/>
                  <a:gd name="T54" fmla="*/ 208 w 212"/>
                  <a:gd name="T55" fmla="*/ 138 h 213"/>
                  <a:gd name="T56" fmla="*/ 199 w 212"/>
                  <a:gd name="T57" fmla="*/ 158 h 213"/>
                  <a:gd name="T58" fmla="*/ 189 w 212"/>
                  <a:gd name="T59" fmla="*/ 174 h 213"/>
                  <a:gd name="T60" fmla="*/ 173 w 212"/>
                  <a:gd name="T61" fmla="*/ 188 h 213"/>
                  <a:gd name="T62" fmla="*/ 157 w 212"/>
                  <a:gd name="T63" fmla="*/ 200 h 213"/>
                  <a:gd name="T64" fmla="*/ 138 w 212"/>
                  <a:gd name="T65" fmla="*/ 208 h 213"/>
                  <a:gd name="T66" fmla="*/ 117 w 212"/>
                  <a:gd name="T67" fmla="*/ 213 h 213"/>
                  <a:gd name="T68" fmla="*/ 107 w 212"/>
                  <a:gd name="T69" fmla="*/ 213 h 213"/>
                  <a:gd name="T70" fmla="*/ 107 w 212"/>
                  <a:gd name="T71" fmla="*/ 47 h 213"/>
                  <a:gd name="T72" fmla="*/ 83 w 212"/>
                  <a:gd name="T73" fmla="*/ 52 h 213"/>
                  <a:gd name="T74" fmla="*/ 64 w 212"/>
                  <a:gd name="T75" fmla="*/ 65 h 213"/>
                  <a:gd name="T76" fmla="*/ 51 w 212"/>
                  <a:gd name="T77" fmla="*/ 84 h 213"/>
                  <a:gd name="T78" fmla="*/ 47 w 212"/>
                  <a:gd name="T79" fmla="*/ 106 h 213"/>
                  <a:gd name="T80" fmla="*/ 48 w 212"/>
                  <a:gd name="T81" fmla="*/ 119 h 213"/>
                  <a:gd name="T82" fmla="*/ 57 w 212"/>
                  <a:gd name="T83" fmla="*/ 140 h 213"/>
                  <a:gd name="T84" fmla="*/ 73 w 212"/>
                  <a:gd name="T85" fmla="*/ 155 h 213"/>
                  <a:gd name="T86" fmla="*/ 94 w 212"/>
                  <a:gd name="T87" fmla="*/ 165 h 213"/>
                  <a:gd name="T88" fmla="*/ 107 w 212"/>
                  <a:gd name="T89" fmla="*/ 166 h 213"/>
                  <a:gd name="T90" fmla="*/ 129 w 212"/>
                  <a:gd name="T91" fmla="*/ 161 h 213"/>
                  <a:gd name="T92" fmla="*/ 149 w 212"/>
                  <a:gd name="T93" fmla="*/ 148 h 213"/>
                  <a:gd name="T94" fmla="*/ 161 w 212"/>
                  <a:gd name="T95" fmla="*/ 129 h 213"/>
                  <a:gd name="T96" fmla="*/ 165 w 212"/>
                  <a:gd name="T97" fmla="*/ 106 h 213"/>
                  <a:gd name="T98" fmla="*/ 164 w 212"/>
                  <a:gd name="T99" fmla="*/ 94 h 213"/>
                  <a:gd name="T100" fmla="*/ 156 w 212"/>
                  <a:gd name="T101" fmla="*/ 73 h 213"/>
                  <a:gd name="T102" fmla="*/ 139 w 212"/>
                  <a:gd name="T103" fmla="*/ 57 h 213"/>
                  <a:gd name="T104" fmla="*/ 118 w 212"/>
                  <a:gd name="T105" fmla="*/ 48 h 213"/>
                  <a:gd name="T106" fmla="*/ 107 w 212"/>
                  <a:gd name="T107" fmla="*/ 47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11" h="213">
                    <a:moveTo>
                      <a:pt x="107" y="213"/>
                    </a:moveTo>
                    <a:lnTo>
                      <a:pt x="107" y="213"/>
                    </a:lnTo>
                    <a:lnTo>
                      <a:pt x="95" y="213"/>
                    </a:lnTo>
                    <a:lnTo>
                      <a:pt x="84" y="210"/>
                    </a:lnTo>
                    <a:lnTo>
                      <a:pt x="75" y="208"/>
                    </a:lnTo>
                    <a:lnTo>
                      <a:pt x="64" y="205"/>
                    </a:lnTo>
                    <a:lnTo>
                      <a:pt x="55" y="200"/>
                    </a:lnTo>
                    <a:lnTo>
                      <a:pt x="47" y="195"/>
                    </a:lnTo>
                    <a:lnTo>
                      <a:pt x="39" y="188"/>
                    </a:lnTo>
                    <a:lnTo>
                      <a:pt x="31" y="182"/>
                    </a:lnTo>
                    <a:lnTo>
                      <a:pt x="24" y="174"/>
                    </a:lnTo>
                    <a:lnTo>
                      <a:pt x="17" y="166"/>
                    </a:lnTo>
                    <a:lnTo>
                      <a:pt x="13" y="158"/>
                    </a:lnTo>
                    <a:lnTo>
                      <a:pt x="8" y="148"/>
                    </a:lnTo>
                    <a:lnTo>
                      <a:pt x="4" y="138"/>
                    </a:lnTo>
                    <a:lnTo>
                      <a:pt x="2" y="128"/>
                    </a:lnTo>
                    <a:lnTo>
                      <a:pt x="0" y="118"/>
                    </a:lnTo>
                    <a:lnTo>
                      <a:pt x="0" y="106"/>
                    </a:lnTo>
                    <a:lnTo>
                      <a:pt x="0" y="106"/>
                    </a:lnTo>
                    <a:lnTo>
                      <a:pt x="0" y="95"/>
                    </a:lnTo>
                    <a:lnTo>
                      <a:pt x="2" y="85"/>
                    </a:lnTo>
                    <a:lnTo>
                      <a:pt x="4" y="74"/>
                    </a:lnTo>
                    <a:lnTo>
                      <a:pt x="8" y="65"/>
                    </a:lnTo>
                    <a:lnTo>
                      <a:pt x="13" y="55"/>
                    </a:lnTo>
                    <a:lnTo>
                      <a:pt x="17" y="47"/>
                    </a:lnTo>
                    <a:lnTo>
                      <a:pt x="24" y="39"/>
                    </a:lnTo>
                    <a:lnTo>
                      <a:pt x="31" y="31"/>
                    </a:lnTo>
                    <a:lnTo>
                      <a:pt x="39" y="24"/>
                    </a:lnTo>
                    <a:lnTo>
                      <a:pt x="47" y="18"/>
                    </a:lnTo>
                    <a:lnTo>
                      <a:pt x="55" y="13"/>
                    </a:lnTo>
                    <a:lnTo>
                      <a:pt x="64" y="9"/>
                    </a:lnTo>
                    <a:lnTo>
                      <a:pt x="75" y="5"/>
                    </a:lnTo>
                    <a:lnTo>
                      <a:pt x="84" y="3"/>
                    </a:lnTo>
                    <a:lnTo>
                      <a:pt x="95" y="0"/>
                    </a:lnTo>
                    <a:lnTo>
                      <a:pt x="107" y="0"/>
                    </a:lnTo>
                    <a:lnTo>
                      <a:pt x="107" y="0"/>
                    </a:lnTo>
                    <a:lnTo>
                      <a:pt x="117" y="0"/>
                    </a:lnTo>
                    <a:lnTo>
                      <a:pt x="128" y="3"/>
                    </a:lnTo>
                    <a:lnTo>
                      <a:pt x="138" y="5"/>
                    </a:lnTo>
                    <a:lnTo>
                      <a:pt x="148" y="9"/>
                    </a:lnTo>
                    <a:lnTo>
                      <a:pt x="157" y="13"/>
                    </a:lnTo>
                    <a:lnTo>
                      <a:pt x="165" y="18"/>
                    </a:lnTo>
                    <a:lnTo>
                      <a:pt x="173" y="24"/>
                    </a:lnTo>
                    <a:lnTo>
                      <a:pt x="182" y="31"/>
                    </a:lnTo>
                    <a:lnTo>
                      <a:pt x="189" y="39"/>
                    </a:lnTo>
                    <a:lnTo>
                      <a:pt x="195" y="47"/>
                    </a:lnTo>
                    <a:lnTo>
                      <a:pt x="199" y="55"/>
                    </a:lnTo>
                    <a:lnTo>
                      <a:pt x="204" y="65"/>
                    </a:lnTo>
                    <a:lnTo>
                      <a:pt x="208" y="74"/>
                    </a:lnTo>
                    <a:lnTo>
                      <a:pt x="211" y="85"/>
                    </a:lnTo>
                    <a:lnTo>
                      <a:pt x="212" y="95"/>
                    </a:lnTo>
                    <a:lnTo>
                      <a:pt x="212" y="106"/>
                    </a:lnTo>
                    <a:lnTo>
                      <a:pt x="212" y="106"/>
                    </a:lnTo>
                    <a:lnTo>
                      <a:pt x="212" y="118"/>
                    </a:lnTo>
                    <a:lnTo>
                      <a:pt x="211" y="128"/>
                    </a:lnTo>
                    <a:lnTo>
                      <a:pt x="208" y="138"/>
                    </a:lnTo>
                    <a:lnTo>
                      <a:pt x="204" y="148"/>
                    </a:lnTo>
                    <a:lnTo>
                      <a:pt x="199" y="158"/>
                    </a:lnTo>
                    <a:lnTo>
                      <a:pt x="195" y="166"/>
                    </a:lnTo>
                    <a:lnTo>
                      <a:pt x="189" y="174"/>
                    </a:lnTo>
                    <a:lnTo>
                      <a:pt x="182" y="182"/>
                    </a:lnTo>
                    <a:lnTo>
                      <a:pt x="173" y="188"/>
                    </a:lnTo>
                    <a:lnTo>
                      <a:pt x="165" y="195"/>
                    </a:lnTo>
                    <a:lnTo>
                      <a:pt x="157" y="200"/>
                    </a:lnTo>
                    <a:lnTo>
                      <a:pt x="148" y="205"/>
                    </a:lnTo>
                    <a:lnTo>
                      <a:pt x="138" y="208"/>
                    </a:lnTo>
                    <a:lnTo>
                      <a:pt x="128" y="210"/>
                    </a:lnTo>
                    <a:lnTo>
                      <a:pt x="117" y="213"/>
                    </a:lnTo>
                    <a:lnTo>
                      <a:pt x="107" y="213"/>
                    </a:lnTo>
                    <a:lnTo>
                      <a:pt x="107" y="213"/>
                    </a:lnTo>
                    <a:close/>
                    <a:moveTo>
                      <a:pt x="107" y="47"/>
                    </a:moveTo>
                    <a:lnTo>
                      <a:pt x="107" y="47"/>
                    </a:lnTo>
                    <a:lnTo>
                      <a:pt x="94" y="48"/>
                    </a:lnTo>
                    <a:lnTo>
                      <a:pt x="83" y="52"/>
                    </a:lnTo>
                    <a:lnTo>
                      <a:pt x="73" y="57"/>
                    </a:lnTo>
                    <a:lnTo>
                      <a:pt x="64" y="65"/>
                    </a:lnTo>
                    <a:lnTo>
                      <a:pt x="57" y="73"/>
                    </a:lnTo>
                    <a:lnTo>
                      <a:pt x="51" y="84"/>
                    </a:lnTo>
                    <a:lnTo>
                      <a:pt x="48" y="94"/>
                    </a:lnTo>
                    <a:lnTo>
                      <a:pt x="47" y="106"/>
                    </a:lnTo>
                    <a:lnTo>
                      <a:pt x="47" y="106"/>
                    </a:lnTo>
                    <a:lnTo>
                      <a:pt x="48" y="119"/>
                    </a:lnTo>
                    <a:lnTo>
                      <a:pt x="51" y="129"/>
                    </a:lnTo>
                    <a:lnTo>
                      <a:pt x="57" y="140"/>
                    </a:lnTo>
                    <a:lnTo>
                      <a:pt x="64" y="148"/>
                    </a:lnTo>
                    <a:lnTo>
                      <a:pt x="73" y="155"/>
                    </a:lnTo>
                    <a:lnTo>
                      <a:pt x="83" y="161"/>
                    </a:lnTo>
                    <a:lnTo>
                      <a:pt x="94" y="165"/>
                    </a:lnTo>
                    <a:lnTo>
                      <a:pt x="107" y="166"/>
                    </a:lnTo>
                    <a:lnTo>
                      <a:pt x="107" y="166"/>
                    </a:lnTo>
                    <a:lnTo>
                      <a:pt x="118" y="165"/>
                    </a:lnTo>
                    <a:lnTo>
                      <a:pt x="129" y="161"/>
                    </a:lnTo>
                    <a:lnTo>
                      <a:pt x="139" y="155"/>
                    </a:lnTo>
                    <a:lnTo>
                      <a:pt x="149" y="148"/>
                    </a:lnTo>
                    <a:lnTo>
                      <a:pt x="156" y="140"/>
                    </a:lnTo>
                    <a:lnTo>
                      <a:pt x="161" y="129"/>
                    </a:lnTo>
                    <a:lnTo>
                      <a:pt x="164" y="119"/>
                    </a:lnTo>
                    <a:lnTo>
                      <a:pt x="165" y="106"/>
                    </a:lnTo>
                    <a:lnTo>
                      <a:pt x="165" y="106"/>
                    </a:lnTo>
                    <a:lnTo>
                      <a:pt x="164" y="94"/>
                    </a:lnTo>
                    <a:lnTo>
                      <a:pt x="161" y="84"/>
                    </a:lnTo>
                    <a:lnTo>
                      <a:pt x="156" y="73"/>
                    </a:lnTo>
                    <a:lnTo>
                      <a:pt x="149" y="65"/>
                    </a:lnTo>
                    <a:lnTo>
                      <a:pt x="139" y="57"/>
                    </a:lnTo>
                    <a:lnTo>
                      <a:pt x="129" y="52"/>
                    </a:lnTo>
                    <a:lnTo>
                      <a:pt x="118" y="48"/>
                    </a:lnTo>
                    <a:lnTo>
                      <a:pt x="107" y="47"/>
                    </a:lnTo>
                    <a:lnTo>
                      <a:pt x="107" y="47"/>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schemeClr val="tx1">
                      <a:lumMod val="50000"/>
                      <a:lumOff val="50000"/>
                    </a:schemeClr>
                  </a:solidFill>
                </a:endParaRPr>
              </a:p>
            </p:txBody>
          </p:sp>
          <p:sp>
            <p:nvSpPr>
              <p:cNvPr id="41" name="Freeform 6"/>
              <p:cNvSpPr/>
              <p:nvPr/>
            </p:nvSpPr>
            <p:spPr bwMode="auto">
              <a:xfrm>
                <a:off x="7314741" y="2091685"/>
                <a:ext cx="47944" cy="737671"/>
              </a:xfrm>
              <a:custGeom>
                <a:avLst/>
                <a:gdLst>
                  <a:gd name="T0" fmla="*/ 57 w 57"/>
                  <a:gd name="T1" fmla="*/ 877 h 877"/>
                  <a:gd name="T2" fmla="*/ 0 w 57"/>
                  <a:gd name="T3" fmla="*/ 877 h 877"/>
                  <a:gd name="T4" fmla="*/ 0 w 57"/>
                  <a:gd name="T5" fmla="*/ 877 h 877"/>
                  <a:gd name="T6" fmla="*/ 0 w 57"/>
                  <a:gd name="T7" fmla="*/ 701 h 877"/>
                  <a:gd name="T8" fmla="*/ 3 w 57"/>
                  <a:gd name="T9" fmla="*/ 536 h 877"/>
                  <a:gd name="T10" fmla="*/ 5 w 57"/>
                  <a:gd name="T11" fmla="*/ 387 h 877"/>
                  <a:gd name="T12" fmla="*/ 9 w 57"/>
                  <a:gd name="T13" fmla="*/ 258 h 877"/>
                  <a:gd name="T14" fmla="*/ 12 w 57"/>
                  <a:gd name="T15" fmla="*/ 150 h 877"/>
                  <a:gd name="T16" fmla="*/ 17 w 57"/>
                  <a:gd name="T17" fmla="*/ 69 h 877"/>
                  <a:gd name="T18" fmla="*/ 20 w 57"/>
                  <a:gd name="T19" fmla="*/ 39 h 877"/>
                  <a:gd name="T20" fmla="*/ 23 w 57"/>
                  <a:gd name="T21" fmla="*/ 18 h 877"/>
                  <a:gd name="T22" fmla="*/ 25 w 57"/>
                  <a:gd name="T23" fmla="*/ 5 h 877"/>
                  <a:gd name="T24" fmla="*/ 26 w 57"/>
                  <a:gd name="T25" fmla="*/ 2 h 877"/>
                  <a:gd name="T26" fmla="*/ 29 w 57"/>
                  <a:gd name="T27" fmla="*/ 0 h 877"/>
                  <a:gd name="T28" fmla="*/ 29 w 57"/>
                  <a:gd name="T29" fmla="*/ 0 h 877"/>
                  <a:gd name="T30" fmla="*/ 30 w 57"/>
                  <a:gd name="T31" fmla="*/ 2 h 877"/>
                  <a:gd name="T32" fmla="*/ 31 w 57"/>
                  <a:gd name="T33" fmla="*/ 5 h 877"/>
                  <a:gd name="T34" fmla="*/ 34 w 57"/>
                  <a:gd name="T35" fmla="*/ 18 h 877"/>
                  <a:gd name="T36" fmla="*/ 37 w 57"/>
                  <a:gd name="T37" fmla="*/ 39 h 877"/>
                  <a:gd name="T38" fmla="*/ 39 w 57"/>
                  <a:gd name="T39" fmla="*/ 69 h 877"/>
                  <a:gd name="T40" fmla="*/ 44 w 57"/>
                  <a:gd name="T41" fmla="*/ 150 h 877"/>
                  <a:gd name="T42" fmla="*/ 49 w 57"/>
                  <a:gd name="T43" fmla="*/ 258 h 877"/>
                  <a:gd name="T44" fmla="*/ 52 w 57"/>
                  <a:gd name="T45" fmla="*/ 387 h 877"/>
                  <a:gd name="T46" fmla="*/ 54 w 57"/>
                  <a:gd name="T47" fmla="*/ 536 h 877"/>
                  <a:gd name="T48" fmla="*/ 56 w 57"/>
                  <a:gd name="T49" fmla="*/ 701 h 877"/>
                  <a:gd name="T50" fmla="*/ 57 w 57"/>
                  <a:gd name="T51" fmla="*/ 877 h 877"/>
                  <a:gd name="T52" fmla="*/ 57 w 57"/>
                  <a:gd name="T53" fmla="*/ 877 h 8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7" h="877">
                    <a:moveTo>
                      <a:pt x="57" y="877"/>
                    </a:moveTo>
                    <a:lnTo>
                      <a:pt x="0" y="877"/>
                    </a:lnTo>
                    <a:lnTo>
                      <a:pt x="0" y="877"/>
                    </a:lnTo>
                    <a:lnTo>
                      <a:pt x="0" y="701"/>
                    </a:lnTo>
                    <a:lnTo>
                      <a:pt x="3" y="536"/>
                    </a:lnTo>
                    <a:lnTo>
                      <a:pt x="5" y="387"/>
                    </a:lnTo>
                    <a:lnTo>
                      <a:pt x="9" y="258"/>
                    </a:lnTo>
                    <a:lnTo>
                      <a:pt x="12" y="150"/>
                    </a:lnTo>
                    <a:lnTo>
                      <a:pt x="17" y="69"/>
                    </a:lnTo>
                    <a:lnTo>
                      <a:pt x="20" y="39"/>
                    </a:lnTo>
                    <a:lnTo>
                      <a:pt x="23" y="18"/>
                    </a:lnTo>
                    <a:lnTo>
                      <a:pt x="25" y="5"/>
                    </a:lnTo>
                    <a:lnTo>
                      <a:pt x="26" y="2"/>
                    </a:lnTo>
                    <a:lnTo>
                      <a:pt x="29" y="0"/>
                    </a:lnTo>
                    <a:lnTo>
                      <a:pt x="29" y="0"/>
                    </a:lnTo>
                    <a:lnTo>
                      <a:pt x="30" y="2"/>
                    </a:lnTo>
                    <a:lnTo>
                      <a:pt x="31" y="5"/>
                    </a:lnTo>
                    <a:lnTo>
                      <a:pt x="34" y="18"/>
                    </a:lnTo>
                    <a:lnTo>
                      <a:pt x="37" y="39"/>
                    </a:lnTo>
                    <a:lnTo>
                      <a:pt x="39" y="69"/>
                    </a:lnTo>
                    <a:lnTo>
                      <a:pt x="44" y="150"/>
                    </a:lnTo>
                    <a:lnTo>
                      <a:pt x="49" y="258"/>
                    </a:lnTo>
                    <a:lnTo>
                      <a:pt x="52" y="387"/>
                    </a:lnTo>
                    <a:lnTo>
                      <a:pt x="54" y="536"/>
                    </a:lnTo>
                    <a:lnTo>
                      <a:pt x="56" y="701"/>
                    </a:lnTo>
                    <a:lnTo>
                      <a:pt x="57" y="877"/>
                    </a:lnTo>
                    <a:lnTo>
                      <a:pt x="57" y="877"/>
                    </a:lnTo>
                    <a:close/>
                  </a:path>
                </a:pathLst>
              </a:custGeom>
              <a:noFill/>
              <a:ln>
                <a:noFill/>
              </a:ln>
            </p:spPr>
            <p:txBody>
              <a:bodyPr vert="horz" wrap="square" lIns="91440" tIns="45720" rIns="91440" bIns="45720" numCol="1" anchor="t" anchorCtr="0" compatLnSpc="1">
                <a:prstTxWarp prst="textNoShape">
                  <a:avLst/>
                </a:prstTxWarp>
              </a:bodyPr>
              <a:lstStyle/>
              <a:p>
                <a:endParaRPr lang="zh-CN" altLang="en-US">
                  <a:solidFill>
                    <a:schemeClr val="tx1">
                      <a:lumMod val="50000"/>
                      <a:lumOff val="50000"/>
                    </a:schemeClr>
                  </a:solidFill>
                </a:endParaRPr>
              </a:p>
            </p:txBody>
          </p:sp>
        </p:grpSp>
        <p:grpSp>
          <p:nvGrpSpPr>
            <p:cNvPr id="37" name="组合 36"/>
            <p:cNvGrpSpPr/>
            <p:nvPr/>
          </p:nvGrpSpPr>
          <p:grpSpPr>
            <a:xfrm>
              <a:off x="7249133" y="2091685"/>
              <a:ext cx="178320" cy="888234"/>
              <a:chOff x="7249133" y="2091685"/>
              <a:chExt cx="178320" cy="888234"/>
            </a:xfrm>
            <a:grpFill/>
          </p:grpSpPr>
          <p:sp>
            <p:nvSpPr>
              <p:cNvPr id="38" name="Freeform 5"/>
              <p:cNvSpPr>
                <a:spLocks noEditPoints="1"/>
              </p:cNvSpPr>
              <p:nvPr/>
            </p:nvSpPr>
            <p:spPr bwMode="auto">
              <a:xfrm>
                <a:off x="7249133" y="2800758"/>
                <a:ext cx="178320" cy="179161"/>
              </a:xfrm>
              <a:custGeom>
                <a:avLst/>
                <a:gdLst>
                  <a:gd name="T0" fmla="*/ 107 w 212"/>
                  <a:gd name="T1" fmla="*/ 213 h 213"/>
                  <a:gd name="T2" fmla="*/ 84 w 212"/>
                  <a:gd name="T3" fmla="*/ 210 h 213"/>
                  <a:gd name="T4" fmla="*/ 64 w 212"/>
                  <a:gd name="T5" fmla="*/ 205 h 213"/>
                  <a:gd name="T6" fmla="*/ 47 w 212"/>
                  <a:gd name="T7" fmla="*/ 195 h 213"/>
                  <a:gd name="T8" fmla="*/ 31 w 212"/>
                  <a:gd name="T9" fmla="*/ 182 h 213"/>
                  <a:gd name="T10" fmla="*/ 17 w 212"/>
                  <a:gd name="T11" fmla="*/ 166 h 213"/>
                  <a:gd name="T12" fmla="*/ 8 w 212"/>
                  <a:gd name="T13" fmla="*/ 148 h 213"/>
                  <a:gd name="T14" fmla="*/ 2 w 212"/>
                  <a:gd name="T15" fmla="*/ 128 h 213"/>
                  <a:gd name="T16" fmla="*/ 0 w 212"/>
                  <a:gd name="T17" fmla="*/ 106 h 213"/>
                  <a:gd name="T18" fmla="*/ 0 w 212"/>
                  <a:gd name="T19" fmla="*/ 95 h 213"/>
                  <a:gd name="T20" fmla="*/ 4 w 212"/>
                  <a:gd name="T21" fmla="*/ 74 h 213"/>
                  <a:gd name="T22" fmla="*/ 13 w 212"/>
                  <a:gd name="T23" fmla="*/ 55 h 213"/>
                  <a:gd name="T24" fmla="*/ 24 w 212"/>
                  <a:gd name="T25" fmla="*/ 39 h 213"/>
                  <a:gd name="T26" fmla="*/ 39 w 212"/>
                  <a:gd name="T27" fmla="*/ 24 h 213"/>
                  <a:gd name="T28" fmla="*/ 55 w 212"/>
                  <a:gd name="T29" fmla="*/ 13 h 213"/>
                  <a:gd name="T30" fmla="*/ 75 w 212"/>
                  <a:gd name="T31" fmla="*/ 5 h 213"/>
                  <a:gd name="T32" fmla="*/ 95 w 212"/>
                  <a:gd name="T33" fmla="*/ 0 h 213"/>
                  <a:gd name="T34" fmla="*/ 107 w 212"/>
                  <a:gd name="T35" fmla="*/ 0 h 213"/>
                  <a:gd name="T36" fmla="*/ 128 w 212"/>
                  <a:gd name="T37" fmla="*/ 3 h 213"/>
                  <a:gd name="T38" fmla="*/ 148 w 212"/>
                  <a:gd name="T39" fmla="*/ 9 h 213"/>
                  <a:gd name="T40" fmla="*/ 165 w 212"/>
                  <a:gd name="T41" fmla="*/ 18 h 213"/>
                  <a:gd name="T42" fmla="*/ 182 w 212"/>
                  <a:gd name="T43" fmla="*/ 31 h 213"/>
                  <a:gd name="T44" fmla="*/ 195 w 212"/>
                  <a:gd name="T45" fmla="*/ 47 h 213"/>
                  <a:gd name="T46" fmla="*/ 204 w 212"/>
                  <a:gd name="T47" fmla="*/ 65 h 213"/>
                  <a:gd name="T48" fmla="*/ 211 w 212"/>
                  <a:gd name="T49" fmla="*/ 85 h 213"/>
                  <a:gd name="T50" fmla="*/ 212 w 212"/>
                  <a:gd name="T51" fmla="*/ 106 h 213"/>
                  <a:gd name="T52" fmla="*/ 212 w 212"/>
                  <a:gd name="T53" fmla="*/ 118 h 213"/>
                  <a:gd name="T54" fmla="*/ 208 w 212"/>
                  <a:gd name="T55" fmla="*/ 138 h 213"/>
                  <a:gd name="T56" fmla="*/ 199 w 212"/>
                  <a:gd name="T57" fmla="*/ 158 h 213"/>
                  <a:gd name="T58" fmla="*/ 189 w 212"/>
                  <a:gd name="T59" fmla="*/ 174 h 213"/>
                  <a:gd name="T60" fmla="*/ 173 w 212"/>
                  <a:gd name="T61" fmla="*/ 188 h 213"/>
                  <a:gd name="T62" fmla="*/ 157 w 212"/>
                  <a:gd name="T63" fmla="*/ 200 h 213"/>
                  <a:gd name="T64" fmla="*/ 138 w 212"/>
                  <a:gd name="T65" fmla="*/ 208 h 213"/>
                  <a:gd name="T66" fmla="*/ 117 w 212"/>
                  <a:gd name="T67" fmla="*/ 213 h 213"/>
                  <a:gd name="T68" fmla="*/ 107 w 212"/>
                  <a:gd name="T69" fmla="*/ 213 h 213"/>
                  <a:gd name="T70" fmla="*/ 107 w 212"/>
                  <a:gd name="T71" fmla="*/ 47 h 213"/>
                  <a:gd name="T72" fmla="*/ 83 w 212"/>
                  <a:gd name="T73" fmla="*/ 52 h 213"/>
                  <a:gd name="T74" fmla="*/ 64 w 212"/>
                  <a:gd name="T75" fmla="*/ 65 h 213"/>
                  <a:gd name="T76" fmla="*/ 51 w 212"/>
                  <a:gd name="T77" fmla="*/ 84 h 213"/>
                  <a:gd name="T78" fmla="*/ 47 w 212"/>
                  <a:gd name="T79" fmla="*/ 106 h 213"/>
                  <a:gd name="T80" fmla="*/ 48 w 212"/>
                  <a:gd name="T81" fmla="*/ 119 h 213"/>
                  <a:gd name="T82" fmla="*/ 57 w 212"/>
                  <a:gd name="T83" fmla="*/ 140 h 213"/>
                  <a:gd name="T84" fmla="*/ 73 w 212"/>
                  <a:gd name="T85" fmla="*/ 155 h 213"/>
                  <a:gd name="T86" fmla="*/ 94 w 212"/>
                  <a:gd name="T87" fmla="*/ 165 h 213"/>
                  <a:gd name="T88" fmla="*/ 107 w 212"/>
                  <a:gd name="T89" fmla="*/ 166 h 213"/>
                  <a:gd name="T90" fmla="*/ 129 w 212"/>
                  <a:gd name="T91" fmla="*/ 161 h 213"/>
                  <a:gd name="T92" fmla="*/ 149 w 212"/>
                  <a:gd name="T93" fmla="*/ 148 h 213"/>
                  <a:gd name="T94" fmla="*/ 161 w 212"/>
                  <a:gd name="T95" fmla="*/ 129 h 213"/>
                  <a:gd name="T96" fmla="*/ 165 w 212"/>
                  <a:gd name="T97" fmla="*/ 106 h 213"/>
                  <a:gd name="T98" fmla="*/ 164 w 212"/>
                  <a:gd name="T99" fmla="*/ 94 h 213"/>
                  <a:gd name="T100" fmla="*/ 156 w 212"/>
                  <a:gd name="T101" fmla="*/ 73 h 213"/>
                  <a:gd name="T102" fmla="*/ 139 w 212"/>
                  <a:gd name="T103" fmla="*/ 57 h 213"/>
                  <a:gd name="T104" fmla="*/ 118 w 212"/>
                  <a:gd name="T105" fmla="*/ 48 h 213"/>
                  <a:gd name="T106" fmla="*/ 107 w 212"/>
                  <a:gd name="T107" fmla="*/ 47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11" h="213">
                    <a:moveTo>
                      <a:pt x="107" y="213"/>
                    </a:moveTo>
                    <a:lnTo>
                      <a:pt x="107" y="213"/>
                    </a:lnTo>
                    <a:lnTo>
                      <a:pt x="95" y="213"/>
                    </a:lnTo>
                    <a:lnTo>
                      <a:pt x="84" y="210"/>
                    </a:lnTo>
                    <a:lnTo>
                      <a:pt x="75" y="208"/>
                    </a:lnTo>
                    <a:lnTo>
                      <a:pt x="64" y="205"/>
                    </a:lnTo>
                    <a:lnTo>
                      <a:pt x="55" y="200"/>
                    </a:lnTo>
                    <a:lnTo>
                      <a:pt x="47" y="195"/>
                    </a:lnTo>
                    <a:lnTo>
                      <a:pt x="39" y="188"/>
                    </a:lnTo>
                    <a:lnTo>
                      <a:pt x="31" y="182"/>
                    </a:lnTo>
                    <a:lnTo>
                      <a:pt x="24" y="174"/>
                    </a:lnTo>
                    <a:lnTo>
                      <a:pt x="17" y="166"/>
                    </a:lnTo>
                    <a:lnTo>
                      <a:pt x="13" y="158"/>
                    </a:lnTo>
                    <a:lnTo>
                      <a:pt x="8" y="148"/>
                    </a:lnTo>
                    <a:lnTo>
                      <a:pt x="4" y="138"/>
                    </a:lnTo>
                    <a:lnTo>
                      <a:pt x="2" y="128"/>
                    </a:lnTo>
                    <a:lnTo>
                      <a:pt x="0" y="118"/>
                    </a:lnTo>
                    <a:lnTo>
                      <a:pt x="0" y="106"/>
                    </a:lnTo>
                    <a:lnTo>
                      <a:pt x="0" y="106"/>
                    </a:lnTo>
                    <a:lnTo>
                      <a:pt x="0" y="95"/>
                    </a:lnTo>
                    <a:lnTo>
                      <a:pt x="2" y="85"/>
                    </a:lnTo>
                    <a:lnTo>
                      <a:pt x="4" y="74"/>
                    </a:lnTo>
                    <a:lnTo>
                      <a:pt x="8" y="65"/>
                    </a:lnTo>
                    <a:lnTo>
                      <a:pt x="13" y="55"/>
                    </a:lnTo>
                    <a:lnTo>
                      <a:pt x="17" y="47"/>
                    </a:lnTo>
                    <a:lnTo>
                      <a:pt x="24" y="39"/>
                    </a:lnTo>
                    <a:lnTo>
                      <a:pt x="31" y="31"/>
                    </a:lnTo>
                    <a:lnTo>
                      <a:pt x="39" y="24"/>
                    </a:lnTo>
                    <a:lnTo>
                      <a:pt x="47" y="18"/>
                    </a:lnTo>
                    <a:lnTo>
                      <a:pt x="55" y="13"/>
                    </a:lnTo>
                    <a:lnTo>
                      <a:pt x="64" y="9"/>
                    </a:lnTo>
                    <a:lnTo>
                      <a:pt x="75" y="5"/>
                    </a:lnTo>
                    <a:lnTo>
                      <a:pt x="84" y="3"/>
                    </a:lnTo>
                    <a:lnTo>
                      <a:pt x="95" y="0"/>
                    </a:lnTo>
                    <a:lnTo>
                      <a:pt x="107" y="0"/>
                    </a:lnTo>
                    <a:lnTo>
                      <a:pt x="107" y="0"/>
                    </a:lnTo>
                    <a:lnTo>
                      <a:pt x="117" y="0"/>
                    </a:lnTo>
                    <a:lnTo>
                      <a:pt x="128" y="3"/>
                    </a:lnTo>
                    <a:lnTo>
                      <a:pt x="138" y="5"/>
                    </a:lnTo>
                    <a:lnTo>
                      <a:pt x="148" y="9"/>
                    </a:lnTo>
                    <a:lnTo>
                      <a:pt x="157" y="13"/>
                    </a:lnTo>
                    <a:lnTo>
                      <a:pt x="165" y="18"/>
                    </a:lnTo>
                    <a:lnTo>
                      <a:pt x="173" y="24"/>
                    </a:lnTo>
                    <a:lnTo>
                      <a:pt x="182" y="31"/>
                    </a:lnTo>
                    <a:lnTo>
                      <a:pt x="189" y="39"/>
                    </a:lnTo>
                    <a:lnTo>
                      <a:pt x="195" y="47"/>
                    </a:lnTo>
                    <a:lnTo>
                      <a:pt x="199" y="55"/>
                    </a:lnTo>
                    <a:lnTo>
                      <a:pt x="204" y="65"/>
                    </a:lnTo>
                    <a:lnTo>
                      <a:pt x="208" y="74"/>
                    </a:lnTo>
                    <a:lnTo>
                      <a:pt x="211" y="85"/>
                    </a:lnTo>
                    <a:lnTo>
                      <a:pt x="212" y="95"/>
                    </a:lnTo>
                    <a:lnTo>
                      <a:pt x="212" y="106"/>
                    </a:lnTo>
                    <a:lnTo>
                      <a:pt x="212" y="106"/>
                    </a:lnTo>
                    <a:lnTo>
                      <a:pt x="212" y="118"/>
                    </a:lnTo>
                    <a:lnTo>
                      <a:pt x="211" y="128"/>
                    </a:lnTo>
                    <a:lnTo>
                      <a:pt x="208" y="138"/>
                    </a:lnTo>
                    <a:lnTo>
                      <a:pt x="204" y="148"/>
                    </a:lnTo>
                    <a:lnTo>
                      <a:pt x="199" y="158"/>
                    </a:lnTo>
                    <a:lnTo>
                      <a:pt x="195" y="166"/>
                    </a:lnTo>
                    <a:lnTo>
                      <a:pt x="189" y="174"/>
                    </a:lnTo>
                    <a:lnTo>
                      <a:pt x="182" y="182"/>
                    </a:lnTo>
                    <a:lnTo>
                      <a:pt x="173" y="188"/>
                    </a:lnTo>
                    <a:lnTo>
                      <a:pt x="165" y="195"/>
                    </a:lnTo>
                    <a:lnTo>
                      <a:pt x="157" y="200"/>
                    </a:lnTo>
                    <a:lnTo>
                      <a:pt x="148" y="205"/>
                    </a:lnTo>
                    <a:lnTo>
                      <a:pt x="138" y="208"/>
                    </a:lnTo>
                    <a:lnTo>
                      <a:pt x="128" y="210"/>
                    </a:lnTo>
                    <a:lnTo>
                      <a:pt x="117" y="213"/>
                    </a:lnTo>
                    <a:lnTo>
                      <a:pt x="107" y="213"/>
                    </a:lnTo>
                    <a:lnTo>
                      <a:pt x="107" y="213"/>
                    </a:lnTo>
                    <a:close/>
                    <a:moveTo>
                      <a:pt x="107" y="47"/>
                    </a:moveTo>
                    <a:lnTo>
                      <a:pt x="107" y="47"/>
                    </a:lnTo>
                    <a:lnTo>
                      <a:pt x="94" y="48"/>
                    </a:lnTo>
                    <a:lnTo>
                      <a:pt x="83" y="52"/>
                    </a:lnTo>
                    <a:lnTo>
                      <a:pt x="73" y="57"/>
                    </a:lnTo>
                    <a:lnTo>
                      <a:pt x="64" y="65"/>
                    </a:lnTo>
                    <a:lnTo>
                      <a:pt x="57" y="73"/>
                    </a:lnTo>
                    <a:lnTo>
                      <a:pt x="51" y="84"/>
                    </a:lnTo>
                    <a:lnTo>
                      <a:pt x="48" y="94"/>
                    </a:lnTo>
                    <a:lnTo>
                      <a:pt x="47" y="106"/>
                    </a:lnTo>
                    <a:lnTo>
                      <a:pt x="47" y="106"/>
                    </a:lnTo>
                    <a:lnTo>
                      <a:pt x="48" y="119"/>
                    </a:lnTo>
                    <a:lnTo>
                      <a:pt x="51" y="129"/>
                    </a:lnTo>
                    <a:lnTo>
                      <a:pt x="57" y="140"/>
                    </a:lnTo>
                    <a:lnTo>
                      <a:pt x="64" y="148"/>
                    </a:lnTo>
                    <a:lnTo>
                      <a:pt x="73" y="155"/>
                    </a:lnTo>
                    <a:lnTo>
                      <a:pt x="83" y="161"/>
                    </a:lnTo>
                    <a:lnTo>
                      <a:pt x="94" y="165"/>
                    </a:lnTo>
                    <a:lnTo>
                      <a:pt x="107" y="166"/>
                    </a:lnTo>
                    <a:lnTo>
                      <a:pt x="107" y="166"/>
                    </a:lnTo>
                    <a:lnTo>
                      <a:pt x="118" y="165"/>
                    </a:lnTo>
                    <a:lnTo>
                      <a:pt x="129" y="161"/>
                    </a:lnTo>
                    <a:lnTo>
                      <a:pt x="139" y="155"/>
                    </a:lnTo>
                    <a:lnTo>
                      <a:pt x="149" y="148"/>
                    </a:lnTo>
                    <a:lnTo>
                      <a:pt x="156" y="140"/>
                    </a:lnTo>
                    <a:lnTo>
                      <a:pt x="161" y="129"/>
                    </a:lnTo>
                    <a:lnTo>
                      <a:pt x="164" y="119"/>
                    </a:lnTo>
                    <a:lnTo>
                      <a:pt x="165" y="106"/>
                    </a:lnTo>
                    <a:lnTo>
                      <a:pt x="165" y="106"/>
                    </a:lnTo>
                    <a:lnTo>
                      <a:pt x="164" y="94"/>
                    </a:lnTo>
                    <a:lnTo>
                      <a:pt x="161" y="84"/>
                    </a:lnTo>
                    <a:lnTo>
                      <a:pt x="156" y="73"/>
                    </a:lnTo>
                    <a:lnTo>
                      <a:pt x="149" y="65"/>
                    </a:lnTo>
                    <a:lnTo>
                      <a:pt x="139" y="57"/>
                    </a:lnTo>
                    <a:lnTo>
                      <a:pt x="129" y="52"/>
                    </a:lnTo>
                    <a:lnTo>
                      <a:pt x="118" y="48"/>
                    </a:lnTo>
                    <a:lnTo>
                      <a:pt x="107" y="47"/>
                    </a:lnTo>
                    <a:lnTo>
                      <a:pt x="107" y="47"/>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zh-CN" altLang="en-US">
                  <a:solidFill>
                    <a:schemeClr val="tx1">
                      <a:lumMod val="50000"/>
                      <a:lumOff val="50000"/>
                    </a:schemeClr>
                  </a:solidFill>
                </a:endParaRPr>
              </a:p>
            </p:txBody>
          </p:sp>
          <p:sp>
            <p:nvSpPr>
              <p:cNvPr id="39" name="Freeform 6"/>
              <p:cNvSpPr/>
              <p:nvPr/>
            </p:nvSpPr>
            <p:spPr bwMode="auto">
              <a:xfrm>
                <a:off x="7314741" y="2091685"/>
                <a:ext cx="47944" cy="737671"/>
              </a:xfrm>
              <a:custGeom>
                <a:avLst/>
                <a:gdLst>
                  <a:gd name="T0" fmla="*/ 57 w 57"/>
                  <a:gd name="T1" fmla="*/ 877 h 877"/>
                  <a:gd name="T2" fmla="*/ 0 w 57"/>
                  <a:gd name="T3" fmla="*/ 877 h 877"/>
                  <a:gd name="T4" fmla="*/ 0 w 57"/>
                  <a:gd name="T5" fmla="*/ 877 h 877"/>
                  <a:gd name="T6" fmla="*/ 0 w 57"/>
                  <a:gd name="T7" fmla="*/ 701 h 877"/>
                  <a:gd name="T8" fmla="*/ 3 w 57"/>
                  <a:gd name="T9" fmla="*/ 536 h 877"/>
                  <a:gd name="T10" fmla="*/ 5 w 57"/>
                  <a:gd name="T11" fmla="*/ 387 h 877"/>
                  <a:gd name="T12" fmla="*/ 9 w 57"/>
                  <a:gd name="T13" fmla="*/ 258 h 877"/>
                  <a:gd name="T14" fmla="*/ 12 w 57"/>
                  <a:gd name="T15" fmla="*/ 150 h 877"/>
                  <a:gd name="T16" fmla="*/ 17 w 57"/>
                  <a:gd name="T17" fmla="*/ 69 h 877"/>
                  <a:gd name="T18" fmla="*/ 20 w 57"/>
                  <a:gd name="T19" fmla="*/ 39 h 877"/>
                  <a:gd name="T20" fmla="*/ 23 w 57"/>
                  <a:gd name="T21" fmla="*/ 18 h 877"/>
                  <a:gd name="T22" fmla="*/ 25 w 57"/>
                  <a:gd name="T23" fmla="*/ 5 h 877"/>
                  <a:gd name="T24" fmla="*/ 26 w 57"/>
                  <a:gd name="T25" fmla="*/ 2 h 877"/>
                  <a:gd name="T26" fmla="*/ 29 w 57"/>
                  <a:gd name="T27" fmla="*/ 0 h 877"/>
                  <a:gd name="T28" fmla="*/ 29 w 57"/>
                  <a:gd name="T29" fmla="*/ 0 h 877"/>
                  <a:gd name="T30" fmla="*/ 30 w 57"/>
                  <a:gd name="T31" fmla="*/ 2 h 877"/>
                  <a:gd name="T32" fmla="*/ 31 w 57"/>
                  <a:gd name="T33" fmla="*/ 5 h 877"/>
                  <a:gd name="T34" fmla="*/ 34 w 57"/>
                  <a:gd name="T35" fmla="*/ 18 h 877"/>
                  <a:gd name="T36" fmla="*/ 37 w 57"/>
                  <a:gd name="T37" fmla="*/ 39 h 877"/>
                  <a:gd name="T38" fmla="*/ 39 w 57"/>
                  <a:gd name="T39" fmla="*/ 69 h 877"/>
                  <a:gd name="T40" fmla="*/ 44 w 57"/>
                  <a:gd name="T41" fmla="*/ 150 h 877"/>
                  <a:gd name="T42" fmla="*/ 49 w 57"/>
                  <a:gd name="T43" fmla="*/ 258 h 877"/>
                  <a:gd name="T44" fmla="*/ 52 w 57"/>
                  <a:gd name="T45" fmla="*/ 387 h 877"/>
                  <a:gd name="T46" fmla="*/ 54 w 57"/>
                  <a:gd name="T47" fmla="*/ 536 h 877"/>
                  <a:gd name="T48" fmla="*/ 56 w 57"/>
                  <a:gd name="T49" fmla="*/ 701 h 877"/>
                  <a:gd name="T50" fmla="*/ 57 w 57"/>
                  <a:gd name="T51" fmla="*/ 877 h 877"/>
                  <a:gd name="T52" fmla="*/ 57 w 57"/>
                  <a:gd name="T53" fmla="*/ 877 h 8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7" h="877">
                    <a:moveTo>
                      <a:pt x="57" y="877"/>
                    </a:moveTo>
                    <a:lnTo>
                      <a:pt x="0" y="877"/>
                    </a:lnTo>
                    <a:lnTo>
                      <a:pt x="0" y="877"/>
                    </a:lnTo>
                    <a:lnTo>
                      <a:pt x="0" y="701"/>
                    </a:lnTo>
                    <a:lnTo>
                      <a:pt x="3" y="536"/>
                    </a:lnTo>
                    <a:lnTo>
                      <a:pt x="5" y="387"/>
                    </a:lnTo>
                    <a:lnTo>
                      <a:pt x="9" y="258"/>
                    </a:lnTo>
                    <a:lnTo>
                      <a:pt x="12" y="150"/>
                    </a:lnTo>
                    <a:lnTo>
                      <a:pt x="17" y="69"/>
                    </a:lnTo>
                    <a:lnTo>
                      <a:pt x="20" y="39"/>
                    </a:lnTo>
                    <a:lnTo>
                      <a:pt x="23" y="18"/>
                    </a:lnTo>
                    <a:lnTo>
                      <a:pt x="25" y="5"/>
                    </a:lnTo>
                    <a:lnTo>
                      <a:pt x="26" y="2"/>
                    </a:lnTo>
                    <a:lnTo>
                      <a:pt x="29" y="0"/>
                    </a:lnTo>
                    <a:lnTo>
                      <a:pt x="29" y="0"/>
                    </a:lnTo>
                    <a:lnTo>
                      <a:pt x="30" y="2"/>
                    </a:lnTo>
                    <a:lnTo>
                      <a:pt x="31" y="5"/>
                    </a:lnTo>
                    <a:lnTo>
                      <a:pt x="34" y="18"/>
                    </a:lnTo>
                    <a:lnTo>
                      <a:pt x="37" y="39"/>
                    </a:lnTo>
                    <a:lnTo>
                      <a:pt x="39" y="69"/>
                    </a:lnTo>
                    <a:lnTo>
                      <a:pt x="44" y="150"/>
                    </a:lnTo>
                    <a:lnTo>
                      <a:pt x="49" y="258"/>
                    </a:lnTo>
                    <a:lnTo>
                      <a:pt x="52" y="387"/>
                    </a:lnTo>
                    <a:lnTo>
                      <a:pt x="54" y="536"/>
                    </a:lnTo>
                    <a:lnTo>
                      <a:pt x="56" y="701"/>
                    </a:lnTo>
                    <a:lnTo>
                      <a:pt x="57" y="877"/>
                    </a:lnTo>
                    <a:lnTo>
                      <a:pt x="57" y="877"/>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zh-CN" altLang="en-US">
                  <a:solidFill>
                    <a:schemeClr val="tx1">
                      <a:lumMod val="50000"/>
                      <a:lumOff val="50000"/>
                    </a:schemeClr>
                  </a:solidFill>
                </a:endParaRPr>
              </a:p>
            </p:txBody>
          </p:sp>
        </p:grpSp>
      </p:grpSp>
      <p:grpSp>
        <p:nvGrpSpPr>
          <p:cNvPr id="42" name="组合 41"/>
          <p:cNvGrpSpPr/>
          <p:nvPr/>
        </p:nvGrpSpPr>
        <p:grpSpPr>
          <a:xfrm>
            <a:off x="4415426" y="1842021"/>
            <a:ext cx="3343898" cy="3633683"/>
            <a:chOff x="6084168" y="1419622"/>
            <a:chExt cx="2508250" cy="2725262"/>
          </a:xfrm>
          <a:solidFill>
            <a:srgbClr val="354963"/>
          </a:solidFill>
        </p:grpSpPr>
        <p:sp>
          <p:nvSpPr>
            <p:cNvPr id="43" name="Freeform 7"/>
            <p:cNvSpPr>
              <a:spLocks noEditPoints="1"/>
            </p:cNvSpPr>
            <p:nvPr/>
          </p:nvSpPr>
          <p:spPr bwMode="auto">
            <a:xfrm>
              <a:off x="6084168" y="1419622"/>
              <a:ext cx="2508250" cy="2725262"/>
            </a:xfrm>
            <a:custGeom>
              <a:avLst/>
              <a:gdLst>
                <a:gd name="T0" fmla="*/ 2612 w 2982"/>
                <a:gd name="T1" fmla="*/ 654 h 3240"/>
                <a:gd name="T2" fmla="*/ 2694 w 2982"/>
                <a:gd name="T3" fmla="*/ 572 h 3240"/>
                <a:gd name="T4" fmla="*/ 2517 w 2982"/>
                <a:gd name="T5" fmla="*/ 393 h 3240"/>
                <a:gd name="T6" fmla="*/ 2435 w 2982"/>
                <a:gd name="T7" fmla="*/ 477 h 3240"/>
                <a:gd name="T8" fmla="*/ 2285 w 2982"/>
                <a:gd name="T9" fmla="*/ 486 h 3240"/>
                <a:gd name="T10" fmla="*/ 1764 w 2982"/>
                <a:gd name="T11" fmla="*/ 282 h 3240"/>
                <a:gd name="T12" fmla="*/ 1685 w 2982"/>
                <a:gd name="T13" fmla="*/ 194 h 3240"/>
                <a:gd name="T14" fmla="*/ 1685 w 2982"/>
                <a:gd name="T15" fmla="*/ 13 h 3240"/>
                <a:gd name="T16" fmla="*/ 1298 w 2982"/>
                <a:gd name="T17" fmla="*/ 13 h 3240"/>
                <a:gd name="T18" fmla="*/ 1298 w 2982"/>
                <a:gd name="T19" fmla="*/ 194 h 3240"/>
                <a:gd name="T20" fmla="*/ 1218 w 2982"/>
                <a:gd name="T21" fmla="*/ 282 h 3240"/>
                <a:gd name="T22" fmla="*/ 697 w 2982"/>
                <a:gd name="T23" fmla="*/ 486 h 3240"/>
                <a:gd name="T24" fmla="*/ 548 w 2982"/>
                <a:gd name="T25" fmla="*/ 477 h 3240"/>
                <a:gd name="T26" fmla="*/ 465 w 2982"/>
                <a:gd name="T27" fmla="*/ 393 h 3240"/>
                <a:gd name="T28" fmla="*/ 288 w 2982"/>
                <a:gd name="T29" fmla="*/ 572 h 3240"/>
                <a:gd name="T30" fmla="*/ 371 w 2982"/>
                <a:gd name="T31" fmla="*/ 654 h 3240"/>
                <a:gd name="T32" fmla="*/ 411 w 2982"/>
                <a:gd name="T33" fmla="*/ 721 h 3240"/>
                <a:gd name="T34" fmla="*/ 192 w 2982"/>
                <a:gd name="T35" fmla="*/ 1014 h 3240"/>
                <a:gd name="T36" fmla="*/ 54 w 2982"/>
                <a:gd name="T37" fmla="*/ 1349 h 3240"/>
                <a:gd name="T38" fmla="*/ 1 w 2982"/>
                <a:gd name="T39" fmla="*/ 1712 h 3240"/>
                <a:gd name="T40" fmla="*/ 29 w 2982"/>
                <a:gd name="T41" fmla="*/ 2041 h 3240"/>
                <a:gd name="T42" fmla="*/ 143 w 2982"/>
                <a:gd name="T43" fmla="*/ 2385 h 3240"/>
                <a:gd name="T44" fmla="*/ 338 w 2982"/>
                <a:gd name="T45" fmla="*/ 2693 h 3240"/>
                <a:gd name="T46" fmla="*/ 576 w 2982"/>
                <a:gd name="T47" fmla="*/ 2925 h 3240"/>
                <a:gd name="T48" fmla="*/ 887 w 2982"/>
                <a:gd name="T49" fmla="*/ 3112 h 3240"/>
                <a:gd name="T50" fmla="*/ 1235 w 2982"/>
                <a:gd name="T51" fmla="*/ 3218 h 3240"/>
                <a:gd name="T52" fmla="*/ 1566 w 2982"/>
                <a:gd name="T53" fmla="*/ 3238 h 3240"/>
                <a:gd name="T54" fmla="*/ 1926 w 2982"/>
                <a:gd name="T55" fmla="*/ 3175 h 3240"/>
                <a:gd name="T56" fmla="*/ 2257 w 2982"/>
                <a:gd name="T57" fmla="*/ 3029 h 3240"/>
                <a:gd name="T58" fmla="*/ 2545 w 2982"/>
                <a:gd name="T59" fmla="*/ 2803 h 3240"/>
                <a:gd name="T60" fmla="*/ 2752 w 2982"/>
                <a:gd name="T61" fmla="*/ 2545 h 3240"/>
                <a:gd name="T62" fmla="*/ 2907 w 2982"/>
                <a:gd name="T63" fmla="*/ 2218 h 3240"/>
                <a:gd name="T64" fmla="*/ 2977 w 2982"/>
                <a:gd name="T65" fmla="*/ 1859 h 3240"/>
                <a:gd name="T66" fmla="*/ 2966 w 2982"/>
                <a:gd name="T67" fmla="*/ 1527 h 3240"/>
                <a:gd name="T68" fmla="*/ 2869 w 2982"/>
                <a:gd name="T69" fmla="*/ 1177 h 3240"/>
                <a:gd name="T70" fmla="*/ 2690 w 2982"/>
                <a:gd name="T71" fmla="*/ 862 h 3240"/>
                <a:gd name="T72" fmla="*/ 1459 w 2982"/>
                <a:gd name="T73" fmla="*/ 3004 h 3240"/>
                <a:gd name="T74" fmla="*/ 1148 w 2982"/>
                <a:gd name="T75" fmla="*/ 2957 h 3240"/>
                <a:gd name="T76" fmla="*/ 866 w 2982"/>
                <a:gd name="T77" fmla="*/ 2839 h 3240"/>
                <a:gd name="T78" fmla="*/ 626 w 2982"/>
                <a:gd name="T79" fmla="*/ 2658 h 3240"/>
                <a:gd name="T80" fmla="*/ 433 w 2982"/>
                <a:gd name="T81" fmla="*/ 2425 h 3240"/>
                <a:gd name="T82" fmla="*/ 302 w 2982"/>
                <a:gd name="T83" fmla="*/ 2151 h 3240"/>
                <a:gd name="T84" fmla="*/ 239 w 2982"/>
                <a:gd name="T85" fmla="*/ 1845 h 3240"/>
                <a:gd name="T86" fmla="*/ 250 w 2982"/>
                <a:gd name="T87" fmla="*/ 1558 h 3240"/>
                <a:gd name="T88" fmla="*/ 334 w 2982"/>
                <a:gd name="T89" fmla="*/ 1260 h 3240"/>
                <a:gd name="T90" fmla="*/ 485 w 2982"/>
                <a:gd name="T91" fmla="*/ 997 h 3240"/>
                <a:gd name="T92" fmla="*/ 692 w 2982"/>
                <a:gd name="T93" fmla="*/ 779 h 3240"/>
                <a:gd name="T94" fmla="*/ 947 w 2982"/>
                <a:gd name="T95" fmla="*/ 616 h 3240"/>
                <a:gd name="T96" fmla="*/ 1238 w 2982"/>
                <a:gd name="T97" fmla="*/ 518 h 3240"/>
                <a:gd name="T98" fmla="*/ 1523 w 2982"/>
                <a:gd name="T99" fmla="*/ 493 h 3240"/>
                <a:gd name="T100" fmla="*/ 1834 w 2982"/>
                <a:gd name="T101" fmla="*/ 540 h 3240"/>
                <a:gd name="T102" fmla="*/ 2116 w 2982"/>
                <a:gd name="T103" fmla="*/ 659 h 3240"/>
                <a:gd name="T104" fmla="*/ 2358 w 2982"/>
                <a:gd name="T105" fmla="*/ 839 h 3240"/>
                <a:gd name="T106" fmla="*/ 2549 w 2982"/>
                <a:gd name="T107" fmla="*/ 1072 h 3240"/>
                <a:gd name="T108" fmla="*/ 2682 w 2982"/>
                <a:gd name="T109" fmla="*/ 1346 h 3240"/>
                <a:gd name="T110" fmla="*/ 2744 w 2982"/>
                <a:gd name="T111" fmla="*/ 1652 h 3240"/>
                <a:gd name="T112" fmla="*/ 2733 w 2982"/>
                <a:gd name="T113" fmla="*/ 1939 h 3240"/>
                <a:gd name="T114" fmla="*/ 2649 w 2982"/>
                <a:gd name="T115" fmla="*/ 2237 h 3240"/>
                <a:gd name="T116" fmla="*/ 2497 w 2982"/>
                <a:gd name="T117" fmla="*/ 2499 h 3240"/>
                <a:gd name="T118" fmla="*/ 2290 w 2982"/>
                <a:gd name="T119" fmla="*/ 2718 h 3240"/>
                <a:gd name="T120" fmla="*/ 2035 w 2982"/>
                <a:gd name="T121" fmla="*/ 2881 h 3240"/>
                <a:gd name="T122" fmla="*/ 1744 w 2982"/>
                <a:gd name="T123" fmla="*/ 2979 h 3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982" h="3240">
                  <a:moveTo>
                    <a:pt x="2545" y="694"/>
                  </a:moveTo>
                  <a:lnTo>
                    <a:pt x="2545" y="694"/>
                  </a:lnTo>
                  <a:lnTo>
                    <a:pt x="2508" y="659"/>
                  </a:lnTo>
                  <a:lnTo>
                    <a:pt x="2562" y="615"/>
                  </a:lnTo>
                  <a:lnTo>
                    <a:pt x="2592" y="646"/>
                  </a:lnTo>
                  <a:lnTo>
                    <a:pt x="2592" y="646"/>
                  </a:lnTo>
                  <a:lnTo>
                    <a:pt x="2596" y="649"/>
                  </a:lnTo>
                  <a:lnTo>
                    <a:pt x="2602" y="652"/>
                  </a:lnTo>
                  <a:lnTo>
                    <a:pt x="2606" y="654"/>
                  </a:lnTo>
                  <a:lnTo>
                    <a:pt x="2612" y="654"/>
                  </a:lnTo>
                  <a:lnTo>
                    <a:pt x="2617" y="654"/>
                  </a:lnTo>
                  <a:lnTo>
                    <a:pt x="2623" y="652"/>
                  </a:lnTo>
                  <a:lnTo>
                    <a:pt x="2628" y="649"/>
                  </a:lnTo>
                  <a:lnTo>
                    <a:pt x="2632" y="646"/>
                  </a:lnTo>
                  <a:lnTo>
                    <a:pt x="2686" y="590"/>
                  </a:lnTo>
                  <a:lnTo>
                    <a:pt x="2686" y="590"/>
                  </a:lnTo>
                  <a:lnTo>
                    <a:pt x="2690" y="587"/>
                  </a:lnTo>
                  <a:lnTo>
                    <a:pt x="2693" y="582"/>
                  </a:lnTo>
                  <a:lnTo>
                    <a:pt x="2694" y="576"/>
                  </a:lnTo>
                  <a:lnTo>
                    <a:pt x="2694" y="572"/>
                  </a:lnTo>
                  <a:lnTo>
                    <a:pt x="2694" y="566"/>
                  </a:lnTo>
                  <a:lnTo>
                    <a:pt x="2693" y="560"/>
                  </a:lnTo>
                  <a:lnTo>
                    <a:pt x="2690" y="555"/>
                  </a:lnTo>
                  <a:lnTo>
                    <a:pt x="2686" y="552"/>
                  </a:lnTo>
                  <a:lnTo>
                    <a:pt x="2537" y="401"/>
                  </a:lnTo>
                  <a:lnTo>
                    <a:pt x="2537" y="401"/>
                  </a:lnTo>
                  <a:lnTo>
                    <a:pt x="2533" y="398"/>
                  </a:lnTo>
                  <a:lnTo>
                    <a:pt x="2528" y="396"/>
                  </a:lnTo>
                  <a:lnTo>
                    <a:pt x="2523" y="394"/>
                  </a:lnTo>
                  <a:lnTo>
                    <a:pt x="2517" y="393"/>
                  </a:lnTo>
                  <a:lnTo>
                    <a:pt x="2513" y="394"/>
                  </a:lnTo>
                  <a:lnTo>
                    <a:pt x="2507" y="396"/>
                  </a:lnTo>
                  <a:lnTo>
                    <a:pt x="2502" y="398"/>
                  </a:lnTo>
                  <a:lnTo>
                    <a:pt x="2497" y="401"/>
                  </a:lnTo>
                  <a:lnTo>
                    <a:pt x="2443" y="457"/>
                  </a:lnTo>
                  <a:lnTo>
                    <a:pt x="2443" y="457"/>
                  </a:lnTo>
                  <a:lnTo>
                    <a:pt x="2439" y="461"/>
                  </a:lnTo>
                  <a:lnTo>
                    <a:pt x="2436" y="466"/>
                  </a:lnTo>
                  <a:lnTo>
                    <a:pt x="2435" y="471"/>
                  </a:lnTo>
                  <a:lnTo>
                    <a:pt x="2435" y="477"/>
                  </a:lnTo>
                  <a:lnTo>
                    <a:pt x="2435" y="482"/>
                  </a:lnTo>
                  <a:lnTo>
                    <a:pt x="2436" y="487"/>
                  </a:lnTo>
                  <a:lnTo>
                    <a:pt x="2439" y="492"/>
                  </a:lnTo>
                  <a:lnTo>
                    <a:pt x="2443" y="497"/>
                  </a:lnTo>
                  <a:lnTo>
                    <a:pt x="2473" y="526"/>
                  </a:lnTo>
                  <a:lnTo>
                    <a:pt x="2423" y="585"/>
                  </a:lnTo>
                  <a:lnTo>
                    <a:pt x="2423" y="585"/>
                  </a:lnTo>
                  <a:lnTo>
                    <a:pt x="2379" y="551"/>
                  </a:lnTo>
                  <a:lnTo>
                    <a:pt x="2333" y="517"/>
                  </a:lnTo>
                  <a:lnTo>
                    <a:pt x="2285" y="486"/>
                  </a:lnTo>
                  <a:lnTo>
                    <a:pt x="2237" y="457"/>
                  </a:lnTo>
                  <a:lnTo>
                    <a:pt x="2188" y="430"/>
                  </a:lnTo>
                  <a:lnTo>
                    <a:pt x="2137" y="404"/>
                  </a:lnTo>
                  <a:lnTo>
                    <a:pt x="2087" y="380"/>
                  </a:lnTo>
                  <a:lnTo>
                    <a:pt x="2035" y="359"/>
                  </a:lnTo>
                  <a:lnTo>
                    <a:pt x="1982" y="339"/>
                  </a:lnTo>
                  <a:lnTo>
                    <a:pt x="1928" y="322"/>
                  </a:lnTo>
                  <a:lnTo>
                    <a:pt x="1874" y="306"/>
                  </a:lnTo>
                  <a:lnTo>
                    <a:pt x="1819" y="293"/>
                  </a:lnTo>
                  <a:lnTo>
                    <a:pt x="1764" y="282"/>
                  </a:lnTo>
                  <a:lnTo>
                    <a:pt x="1708" y="274"/>
                  </a:lnTo>
                  <a:lnTo>
                    <a:pt x="1651" y="265"/>
                  </a:lnTo>
                  <a:lnTo>
                    <a:pt x="1595" y="261"/>
                  </a:lnTo>
                  <a:lnTo>
                    <a:pt x="1595" y="207"/>
                  </a:lnTo>
                  <a:lnTo>
                    <a:pt x="1655" y="207"/>
                  </a:lnTo>
                  <a:lnTo>
                    <a:pt x="1655" y="207"/>
                  </a:lnTo>
                  <a:lnTo>
                    <a:pt x="1663" y="205"/>
                  </a:lnTo>
                  <a:lnTo>
                    <a:pt x="1671" y="203"/>
                  </a:lnTo>
                  <a:lnTo>
                    <a:pt x="1678" y="198"/>
                  </a:lnTo>
                  <a:lnTo>
                    <a:pt x="1685" y="194"/>
                  </a:lnTo>
                  <a:lnTo>
                    <a:pt x="1690" y="187"/>
                  </a:lnTo>
                  <a:lnTo>
                    <a:pt x="1695" y="180"/>
                  </a:lnTo>
                  <a:lnTo>
                    <a:pt x="1697" y="171"/>
                  </a:lnTo>
                  <a:lnTo>
                    <a:pt x="1698" y="163"/>
                  </a:lnTo>
                  <a:lnTo>
                    <a:pt x="1698" y="43"/>
                  </a:lnTo>
                  <a:lnTo>
                    <a:pt x="1698" y="43"/>
                  </a:lnTo>
                  <a:lnTo>
                    <a:pt x="1697" y="34"/>
                  </a:lnTo>
                  <a:lnTo>
                    <a:pt x="1695" y="26"/>
                  </a:lnTo>
                  <a:lnTo>
                    <a:pt x="1690" y="19"/>
                  </a:lnTo>
                  <a:lnTo>
                    <a:pt x="1685" y="13"/>
                  </a:lnTo>
                  <a:lnTo>
                    <a:pt x="1678" y="7"/>
                  </a:lnTo>
                  <a:lnTo>
                    <a:pt x="1671" y="4"/>
                  </a:lnTo>
                  <a:lnTo>
                    <a:pt x="1663" y="1"/>
                  </a:lnTo>
                  <a:lnTo>
                    <a:pt x="1655" y="0"/>
                  </a:lnTo>
                  <a:lnTo>
                    <a:pt x="1328" y="0"/>
                  </a:lnTo>
                  <a:lnTo>
                    <a:pt x="1328" y="0"/>
                  </a:lnTo>
                  <a:lnTo>
                    <a:pt x="1319" y="1"/>
                  </a:lnTo>
                  <a:lnTo>
                    <a:pt x="1311" y="4"/>
                  </a:lnTo>
                  <a:lnTo>
                    <a:pt x="1304" y="7"/>
                  </a:lnTo>
                  <a:lnTo>
                    <a:pt x="1298" y="13"/>
                  </a:lnTo>
                  <a:lnTo>
                    <a:pt x="1292" y="19"/>
                  </a:lnTo>
                  <a:lnTo>
                    <a:pt x="1289" y="26"/>
                  </a:lnTo>
                  <a:lnTo>
                    <a:pt x="1285" y="34"/>
                  </a:lnTo>
                  <a:lnTo>
                    <a:pt x="1285" y="43"/>
                  </a:lnTo>
                  <a:lnTo>
                    <a:pt x="1285" y="163"/>
                  </a:lnTo>
                  <a:lnTo>
                    <a:pt x="1285" y="163"/>
                  </a:lnTo>
                  <a:lnTo>
                    <a:pt x="1285" y="171"/>
                  </a:lnTo>
                  <a:lnTo>
                    <a:pt x="1289" y="180"/>
                  </a:lnTo>
                  <a:lnTo>
                    <a:pt x="1292" y="187"/>
                  </a:lnTo>
                  <a:lnTo>
                    <a:pt x="1298" y="194"/>
                  </a:lnTo>
                  <a:lnTo>
                    <a:pt x="1304" y="198"/>
                  </a:lnTo>
                  <a:lnTo>
                    <a:pt x="1311" y="203"/>
                  </a:lnTo>
                  <a:lnTo>
                    <a:pt x="1319" y="205"/>
                  </a:lnTo>
                  <a:lnTo>
                    <a:pt x="1328" y="207"/>
                  </a:lnTo>
                  <a:lnTo>
                    <a:pt x="1388" y="207"/>
                  </a:lnTo>
                  <a:lnTo>
                    <a:pt x="1388" y="261"/>
                  </a:lnTo>
                  <a:lnTo>
                    <a:pt x="1388" y="261"/>
                  </a:lnTo>
                  <a:lnTo>
                    <a:pt x="1331" y="265"/>
                  </a:lnTo>
                  <a:lnTo>
                    <a:pt x="1274" y="274"/>
                  </a:lnTo>
                  <a:lnTo>
                    <a:pt x="1218" y="282"/>
                  </a:lnTo>
                  <a:lnTo>
                    <a:pt x="1163" y="293"/>
                  </a:lnTo>
                  <a:lnTo>
                    <a:pt x="1108" y="306"/>
                  </a:lnTo>
                  <a:lnTo>
                    <a:pt x="1054" y="322"/>
                  </a:lnTo>
                  <a:lnTo>
                    <a:pt x="1001" y="339"/>
                  </a:lnTo>
                  <a:lnTo>
                    <a:pt x="948" y="359"/>
                  </a:lnTo>
                  <a:lnTo>
                    <a:pt x="895" y="380"/>
                  </a:lnTo>
                  <a:lnTo>
                    <a:pt x="845" y="404"/>
                  </a:lnTo>
                  <a:lnTo>
                    <a:pt x="794" y="430"/>
                  </a:lnTo>
                  <a:lnTo>
                    <a:pt x="745" y="457"/>
                  </a:lnTo>
                  <a:lnTo>
                    <a:pt x="697" y="486"/>
                  </a:lnTo>
                  <a:lnTo>
                    <a:pt x="650" y="517"/>
                  </a:lnTo>
                  <a:lnTo>
                    <a:pt x="604" y="551"/>
                  </a:lnTo>
                  <a:lnTo>
                    <a:pt x="559" y="585"/>
                  </a:lnTo>
                  <a:lnTo>
                    <a:pt x="509" y="526"/>
                  </a:lnTo>
                  <a:lnTo>
                    <a:pt x="540" y="497"/>
                  </a:lnTo>
                  <a:lnTo>
                    <a:pt x="540" y="497"/>
                  </a:lnTo>
                  <a:lnTo>
                    <a:pt x="543" y="492"/>
                  </a:lnTo>
                  <a:lnTo>
                    <a:pt x="546" y="487"/>
                  </a:lnTo>
                  <a:lnTo>
                    <a:pt x="547" y="482"/>
                  </a:lnTo>
                  <a:lnTo>
                    <a:pt x="548" y="477"/>
                  </a:lnTo>
                  <a:lnTo>
                    <a:pt x="547" y="471"/>
                  </a:lnTo>
                  <a:lnTo>
                    <a:pt x="546" y="466"/>
                  </a:lnTo>
                  <a:lnTo>
                    <a:pt x="543" y="461"/>
                  </a:lnTo>
                  <a:lnTo>
                    <a:pt x="540" y="457"/>
                  </a:lnTo>
                  <a:lnTo>
                    <a:pt x="485" y="401"/>
                  </a:lnTo>
                  <a:lnTo>
                    <a:pt x="485" y="401"/>
                  </a:lnTo>
                  <a:lnTo>
                    <a:pt x="480" y="398"/>
                  </a:lnTo>
                  <a:lnTo>
                    <a:pt x="475" y="396"/>
                  </a:lnTo>
                  <a:lnTo>
                    <a:pt x="471" y="394"/>
                  </a:lnTo>
                  <a:lnTo>
                    <a:pt x="465" y="393"/>
                  </a:lnTo>
                  <a:lnTo>
                    <a:pt x="460" y="394"/>
                  </a:lnTo>
                  <a:lnTo>
                    <a:pt x="454" y="396"/>
                  </a:lnTo>
                  <a:lnTo>
                    <a:pt x="449" y="398"/>
                  </a:lnTo>
                  <a:lnTo>
                    <a:pt x="445" y="401"/>
                  </a:lnTo>
                  <a:lnTo>
                    <a:pt x="296" y="552"/>
                  </a:lnTo>
                  <a:lnTo>
                    <a:pt x="296" y="552"/>
                  </a:lnTo>
                  <a:lnTo>
                    <a:pt x="292" y="555"/>
                  </a:lnTo>
                  <a:lnTo>
                    <a:pt x="290" y="560"/>
                  </a:lnTo>
                  <a:lnTo>
                    <a:pt x="289" y="566"/>
                  </a:lnTo>
                  <a:lnTo>
                    <a:pt x="288" y="572"/>
                  </a:lnTo>
                  <a:lnTo>
                    <a:pt x="289" y="576"/>
                  </a:lnTo>
                  <a:lnTo>
                    <a:pt x="290" y="582"/>
                  </a:lnTo>
                  <a:lnTo>
                    <a:pt x="292" y="587"/>
                  </a:lnTo>
                  <a:lnTo>
                    <a:pt x="296" y="590"/>
                  </a:lnTo>
                  <a:lnTo>
                    <a:pt x="351" y="646"/>
                  </a:lnTo>
                  <a:lnTo>
                    <a:pt x="351" y="646"/>
                  </a:lnTo>
                  <a:lnTo>
                    <a:pt x="354" y="649"/>
                  </a:lnTo>
                  <a:lnTo>
                    <a:pt x="360" y="652"/>
                  </a:lnTo>
                  <a:lnTo>
                    <a:pt x="365" y="654"/>
                  </a:lnTo>
                  <a:lnTo>
                    <a:pt x="371" y="654"/>
                  </a:lnTo>
                  <a:lnTo>
                    <a:pt x="376" y="654"/>
                  </a:lnTo>
                  <a:lnTo>
                    <a:pt x="381" y="652"/>
                  </a:lnTo>
                  <a:lnTo>
                    <a:pt x="386" y="649"/>
                  </a:lnTo>
                  <a:lnTo>
                    <a:pt x="391" y="646"/>
                  </a:lnTo>
                  <a:lnTo>
                    <a:pt x="421" y="615"/>
                  </a:lnTo>
                  <a:lnTo>
                    <a:pt x="474" y="659"/>
                  </a:lnTo>
                  <a:lnTo>
                    <a:pt x="474" y="659"/>
                  </a:lnTo>
                  <a:lnTo>
                    <a:pt x="438" y="694"/>
                  </a:lnTo>
                  <a:lnTo>
                    <a:pt x="438" y="694"/>
                  </a:lnTo>
                  <a:lnTo>
                    <a:pt x="411" y="721"/>
                  </a:lnTo>
                  <a:lnTo>
                    <a:pt x="386" y="748"/>
                  </a:lnTo>
                  <a:lnTo>
                    <a:pt x="361" y="776"/>
                  </a:lnTo>
                  <a:lnTo>
                    <a:pt x="338" y="804"/>
                  </a:lnTo>
                  <a:lnTo>
                    <a:pt x="315" y="832"/>
                  </a:lnTo>
                  <a:lnTo>
                    <a:pt x="292" y="862"/>
                  </a:lnTo>
                  <a:lnTo>
                    <a:pt x="271" y="891"/>
                  </a:lnTo>
                  <a:lnTo>
                    <a:pt x="250" y="922"/>
                  </a:lnTo>
                  <a:lnTo>
                    <a:pt x="230" y="952"/>
                  </a:lnTo>
                  <a:lnTo>
                    <a:pt x="211" y="984"/>
                  </a:lnTo>
                  <a:lnTo>
                    <a:pt x="192" y="1014"/>
                  </a:lnTo>
                  <a:lnTo>
                    <a:pt x="175" y="1046"/>
                  </a:lnTo>
                  <a:lnTo>
                    <a:pt x="158" y="1079"/>
                  </a:lnTo>
                  <a:lnTo>
                    <a:pt x="143" y="1112"/>
                  </a:lnTo>
                  <a:lnTo>
                    <a:pt x="128" y="1145"/>
                  </a:lnTo>
                  <a:lnTo>
                    <a:pt x="114" y="1177"/>
                  </a:lnTo>
                  <a:lnTo>
                    <a:pt x="100" y="1211"/>
                  </a:lnTo>
                  <a:lnTo>
                    <a:pt x="87" y="1246"/>
                  </a:lnTo>
                  <a:lnTo>
                    <a:pt x="75" y="1280"/>
                  </a:lnTo>
                  <a:lnTo>
                    <a:pt x="65" y="1314"/>
                  </a:lnTo>
                  <a:lnTo>
                    <a:pt x="54" y="1349"/>
                  </a:lnTo>
                  <a:lnTo>
                    <a:pt x="45" y="1384"/>
                  </a:lnTo>
                  <a:lnTo>
                    <a:pt x="36" y="1419"/>
                  </a:lnTo>
                  <a:lnTo>
                    <a:pt x="29" y="1456"/>
                  </a:lnTo>
                  <a:lnTo>
                    <a:pt x="22" y="1491"/>
                  </a:lnTo>
                  <a:lnTo>
                    <a:pt x="16" y="1527"/>
                  </a:lnTo>
                  <a:lnTo>
                    <a:pt x="12" y="1564"/>
                  </a:lnTo>
                  <a:lnTo>
                    <a:pt x="8" y="1600"/>
                  </a:lnTo>
                  <a:lnTo>
                    <a:pt x="5" y="1638"/>
                  </a:lnTo>
                  <a:lnTo>
                    <a:pt x="2" y="1674"/>
                  </a:lnTo>
                  <a:lnTo>
                    <a:pt x="1" y="1712"/>
                  </a:lnTo>
                  <a:lnTo>
                    <a:pt x="0" y="1748"/>
                  </a:lnTo>
                  <a:lnTo>
                    <a:pt x="0" y="1748"/>
                  </a:lnTo>
                  <a:lnTo>
                    <a:pt x="1" y="1786"/>
                  </a:lnTo>
                  <a:lnTo>
                    <a:pt x="2" y="1823"/>
                  </a:lnTo>
                  <a:lnTo>
                    <a:pt x="5" y="1859"/>
                  </a:lnTo>
                  <a:lnTo>
                    <a:pt x="8" y="1897"/>
                  </a:lnTo>
                  <a:lnTo>
                    <a:pt x="12" y="1933"/>
                  </a:lnTo>
                  <a:lnTo>
                    <a:pt x="16" y="1970"/>
                  </a:lnTo>
                  <a:lnTo>
                    <a:pt x="22" y="2006"/>
                  </a:lnTo>
                  <a:lnTo>
                    <a:pt x="29" y="2041"/>
                  </a:lnTo>
                  <a:lnTo>
                    <a:pt x="36" y="2078"/>
                  </a:lnTo>
                  <a:lnTo>
                    <a:pt x="45" y="2113"/>
                  </a:lnTo>
                  <a:lnTo>
                    <a:pt x="54" y="2148"/>
                  </a:lnTo>
                  <a:lnTo>
                    <a:pt x="65" y="2182"/>
                  </a:lnTo>
                  <a:lnTo>
                    <a:pt x="75" y="2218"/>
                  </a:lnTo>
                  <a:lnTo>
                    <a:pt x="87" y="2252"/>
                  </a:lnTo>
                  <a:lnTo>
                    <a:pt x="100" y="2286"/>
                  </a:lnTo>
                  <a:lnTo>
                    <a:pt x="114" y="2320"/>
                  </a:lnTo>
                  <a:lnTo>
                    <a:pt x="128" y="2353"/>
                  </a:lnTo>
                  <a:lnTo>
                    <a:pt x="143" y="2385"/>
                  </a:lnTo>
                  <a:lnTo>
                    <a:pt x="158" y="2418"/>
                  </a:lnTo>
                  <a:lnTo>
                    <a:pt x="175" y="2450"/>
                  </a:lnTo>
                  <a:lnTo>
                    <a:pt x="192" y="2483"/>
                  </a:lnTo>
                  <a:lnTo>
                    <a:pt x="211" y="2513"/>
                  </a:lnTo>
                  <a:lnTo>
                    <a:pt x="230" y="2545"/>
                  </a:lnTo>
                  <a:lnTo>
                    <a:pt x="250" y="2576"/>
                  </a:lnTo>
                  <a:lnTo>
                    <a:pt x="271" y="2605"/>
                  </a:lnTo>
                  <a:lnTo>
                    <a:pt x="292" y="2635"/>
                  </a:lnTo>
                  <a:lnTo>
                    <a:pt x="315" y="2665"/>
                  </a:lnTo>
                  <a:lnTo>
                    <a:pt x="338" y="2693"/>
                  </a:lnTo>
                  <a:lnTo>
                    <a:pt x="361" y="2721"/>
                  </a:lnTo>
                  <a:lnTo>
                    <a:pt x="386" y="2749"/>
                  </a:lnTo>
                  <a:lnTo>
                    <a:pt x="411" y="2776"/>
                  </a:lnTo>
                  <a:lnTo>
                    <a:pt x="438" y="2803"/>
                  </a:lnTo>
                  <a:lnTo>
                    <a:pt x="438" y="2803"/>
                  </a:lnTo>
                  <a:lnTo>
                    <a:pt x="464" y="2829"/>
                  </a:lnTo>
                  <a:lnTo>
                    <a:pt x="491" y="2854"/>
                  </a:lnTo>
                  <a:lnTo>
                    <a:pt x="519" y="2878"/>
                  </a:lnTo>
                  <a:lnTo>
                    <a:pt x="547" y="2902"/>
                  </a:lnTo>
                  <a:lnTo>
                    <a:pt x="576" y="2925"/>
                  </a:lnTo>
                  <a:lnTo>
                    <a:pt x="604" y="2948"/>
                  </a:lnTo>
                  <a:lnTo>
                    <a:pt x="635" y="2969"/>
                  </a:lnTo>
                  <a:lnTo>
                    <a:pt x="664" y="2990"/>
                  </a:lnTo>
                  <a:lnTo>
                    <a:pt x="695" y="3010"/>
                  </a:lnTo>
                  <a:lnTo>
                    <a:pt x="726" y="3029"/>
                  </a:lnTo>
                  <a:lnTo>
                    <a:pt x="758" y="3047"/>
                  </a:lnTo>
                  <a:lnTo>
                    <a:pt x="790" y="3065"/>
                  </a:lnTo>
                  <a:lnTo>
                    <a:pt x="821" y="3082"/>
                  </a:lnTo>
                  <a:lnTo>
                    <a:pt x="854" y="3098"/>
                  </a:lnTo>
                  <a:lnTo>
                    <a:pt x="887" y="3112"/>
                  </a:lnTo>
                  <a:lnTo>
                    <a:pt x="920" y="3127"/>
                  </a:lnTo>
                  <a:lnTo>
                    <a:pt x="954" y="3140"/>
                  </a:lnTo>
                  <a:lnTo>
                    <a:pt x="988" y="3153"/>
                  </a:lnTo>
                  <a:lnTo>
                    <a:pt x="1022" y="3165"/>
                  </a:lnTo>
                  <a:lnTo>
                    <a:pt x="1057" y="3175"/>
                  </a:lnTo>
                  <a:lnTo>
                    <a:pt x="1091" y="3186"/>
                  </a:lnTo>
                  <a:lnTo>
                    <a:pt x="1127" y="3195"/>
                  </a:lnTo>
                  <a:lnTo>
                    <a:pt x="1163" y="3204"/>
                  </a:lnTo>
                  <a:lnTo>
                    <a:pt x="1198" y="3211"/>
                  </a:lnTo>
                  <a:lnTo>
                    <a:pt x="1235" y="3218"/>
                  </a:lnTo>
                  <a:lnTo>
                    <a:pt x="1270" y="3224"/>
                  </a:lnTo>
                  <a:lnTo>
                    <a:pt x="1306" y="3228"/>
                  </a:lnTo>
                  <a:lnTo>
                    <a:pt x="1344" y="3233"/>
                  </a:lnTo>
                  <a:lnTo>
                    <a:pt x="1380" y="3235"/>
                  </a:lnTo>
                  <a:lnTo>
                    <a:pt x="1416" y="3238"/>
                  </a:lnTo>
                  <a:lnTo>
                    <a:pt x="1454" y="3239"/>
                  </a:lnTo>
                  <a:lnTo>
                    <a:pt x="1492" y="3240"/>
                  </a:lnTo>
                  <a:lnTo>
                    <a:pt x="1492" y="3240"/>
                  </a:lnTo>
                  <a:lnTo>
                    <a:pt x="1528" y="3239"/>
                  </a:lnTo>
                  <a:lnTo>
                    <a:pt x="1566" y="3238"/>
                  </a:lnTo>
                  <a:lnTo>
                    <a:pt x="1603" y="3235"/>
                  </a:lnTo>
                  <a:lnTo>
                    <a:pt x="1639" y="3233"/>
                  </a:lnTo>
                  <a:lnTo>
                    <a:pt x="1676" y="3228"/>
                  </a:lnTo>
                  <a:lnTo>
                    <a:pt x="1712" y="3224"/>
                  </a:lnTo>
                  <a:lnTo>
                    <a:pt x="1749" y="3218"/>
                  </a:lnTo>
                  <a:lnTo>
                    <a:pt x="1784" y="3211"/>
                  </a:lnTo>
                  <a:lnTo>
                    <a:pt x="1820" y="3204"/>
                  </a:lnTo>
                  <a:lnTo>
                    <a:pt x="1855" y="3195"/>
                  </a:lnTo>
                  <a:lnTo>
                    <a:pt x="1891" y="3186"/>
                  </a:lnTo>
                  <a:lnTo>
                    <a:pt x="1926" y="3175"/>
                  </a:lnTo>
                  <a:lnTo>
                    <a:pt x="1960" y="3165"/>
                  </a:lnTo>
                  <a:lnTo>
                    <a:pt x="1994" y="3153"/>
                  </a:lnTo>
                  <a:lnTo>
                    <a:pt x="2028" y="3140"/>
                  </a:lnTo>
                  <a:lnTo>
                    <a:pt x="2062" y="3127"/>
                  </a:lnTo>
                  <a:lnTo>
                    <a:pt x="2095" y="3112"/>
                  </a:lnTo>
                  <a:lnTo>
                    <a:pt x="2129" y="3098"/>
                  </a:lnTo>
                  <a:lnTo>
                    <a:pt x="2161" y="3082"/>
                  </a:lnTo>
                  <a:lnTo>
                    <a:pt x="2193" y="3065"/>
                  </a:lnTo>
                  <a:lnTo>
                    <a:pt x="2225" y="3047"/>
                  </a:lnTo>
                  <a:lnTo>
                    <a:pt x="2257" y="3029"/>
                  </a:lnTo>
                  <a:lnTo>
                    <a:pt x="2287" y="3010"/>
                  </a:lnTo>
                  <a:lnTo>
                    <a:pt x="2318" y="2990"/>
                  </a:lnTo>
                  <a:lnTo>
                    <a:pt x="2348" y="2969"/>
                  </a:lnTo>
                  <a:lnTo>
                    <a:pt x="2378" y="2948"/>
                  </a:lnTo>
                  <a:lnTo>
                    <a:pt x="2407" y="2925"/>
                  </a:lnTo>
                  <a:lnTo>
                    <a:pt x="2435" y="2902"/>
                  </a:lnTo>
                  <a:lnTo>
                    <a:pt x="2463" y="2878"/>
                  </a:lnTo>
                  <a:lnTo>
                    <a:pt x="2491" y="2854"/>
                  </a:lnTo>
                  <a:lnTo>
                    <a:pt x="2518" y="2829"/>
                  </a:lnTo>
                  <a:lnTo>
                    <a:pt x="2545" y="2803"/>
                  </a:lnTo>
                  <a:lnTo>
                    <a:pt x="2545" y="2803"/>
                  </a:lnTo>
                  <a:lnTo>
                    <a:pt x="2571" y="2776"/>
                  </a:lnTo>
                  <a:lnTo>
                    <a:pt x="2597" y="2749"/>
                  </a:lnTo>
                  <a:lnTo>
                    <a:pt x="2621" y="2721"/>
                  </a:lnTo>
                  <a:lnTo>
                    <a:pt x="2645" y="2693"/>
                  </a:lnTo>
                  <a:lnTo>
                    <a:pt x="2667" y="2665"/>
                  </a:lnTo>
                  <a:lnTo>
                    <a:pt x="2690" y="2635"/>
                  </a:lnTo>
                  <a:lnTo>
                    <a:pt x="2712" y="2605"/>
                  </a:lnTo>
                  <a:lnTo>
                    <a:pt x="2732" y="2576"/>
                  </a:lnTo>
                  <a:lnTo>
                    <a:pt x="2752" y="2545"/>
                  </a:lnTo>
                  <a:lnTo>
                    <a:pt x="2771" y="2513"/>
                  </a:lnTo>
                  <a:lnTo>
                    <a:pt x="2790" y="2483"/>
                  </a:lnTo>
                  <a:lnTo>
                    <a:pt x="2807" y="2450"/>
                  </a:lnTo>
                  <a:lnTo>
                    <a:pt x="2824" y="2418"/>
                  </a:lnTo>
                  <a:lnTo>
                    <a:pt x="2840" y="2385"/>
                  </a:lnTo>
                  <a:lnTo>
                    <a:pt x="2855" y="2353"/>
                  </a:lnTo>
                  <a:lnTo>
                    <a:pt x="2869" y="2320"/>
                  </a:lnTo>
                  <a:lnTo>
                    <a:pt x="2882" y="2286"/>
                  </a:lnTo>
                  <a:lnTo>
                    <a:pt x="2895" y="2252"/>
                  </a:lnTo>
                  <a:lnTo>
                    <a:pt x="2907" y="2218"/>
                  </a:lnTo>
                  <a:lnTo>
                    <a:pt x="2917" y="2182"/>
                  </a:lnTo>
                  <a:lnTo>
                    <a:pt x="2928" y="2148"/>
                  </a:lnTo>
                  <a:lnTo>
                    <a:pt x="2937" y="2113"/>
                  </a:lnTo>
                  <a:lnTo>
                    <a:pt x="2946" y="2078"/>
                  </a:lnTo>
                  <a:lnTo>
                    <a:pt x="2954" y="2041"/>
                  </a:lnTo>
                  <a:lnTo>
                    <a:pt x="2960" y="2006"/>
                  </a:lnTo>
                  <a:lnTo>
                    <a:pt x="2966" y="1970"/>
                  </a:lnTo>
                  <a:lnTo>
                    <a:pt x="2970" y="1933"/>
                  </a:lnTo>
                  <a:lnTo>
                    <a:pt x="2975" y="1897"/>
                  </a:lnTo>
                  <a:lnTo>
                    <a:pt x="2977" y="1859"/>
                  </a:lnTo>
                  <a:lnTo>
                    <a:pt x="2980" y="1823"/>
                  </a:lnTo>
                  <a:lnTo>
                    <a:pt x="2982" y="1786"/>
                  </a:lnTo>
                  <a:lnTo>
                    <a:pt x="2982" y="1748"/>
                  </a:lnTo>
                  <a:lnTo>
                    <a:pt x="2982" y="1748"/>
                  </a:lnTo>
                  <a:lnTo>
                    <a:pt x="2982" y="1712"/>
                  </a:lnTo>
                  <a:lnTo>
                    <a:pt x="2980" y="1674"/>
                  </a:lnTo>
                  <a:lnTo>
                    <a:pt x="2977" y="1638"/>
                  </a:lnTo>
                  <a:lnTo>
                    <a:pt x="2975" y="1600"/>
                  </a:lnTo>
                  <a:lnTo>
                    <a:pt x="2970" y="1564"/>
                  </a:lnTo>
                  <a:lnTo>
                    <a:pt x="2966" y="1527"/>
                  </a:lnTo>
                  <a:lnTo>
                    <a:pt x="2960" y="1491"/>
                  </a:lnTo>
                  <a:lnTo>
                    <a:pt x="2954" y="1456"/>
                  </a:lnTo>
                  <a:lnTo>
                    <a:pt x="2946" y="1419"/>
                  </a:lnTo>
                  <a:lnTo>
                    <a:pt x="2937" y="1384"/>
                  </a:lnTo>
                  <a:lnTo>
                    <a:pt x="2928" y="1349"/>
                  </a:lnTo>
                  <a:lnTo>
                    <a:pt x="2917" y="1314"/>
                  </a:lnTo>
                  <a:lnTo>
                    <a:pt x="2907" y="1280"/>
                  </a:lnTo>
                  <a:lnTo>
                    <a:pt x="2895" y="1246"/>
                  </a:lnTo>
                  <a:lnTo>
                    <a:pt x="2882" y="1211"/>
                  </a:lnTo>
                  <a:lnTo>
                    <a:pt x="2869" y="1177"/>
                  </a:lnTo>
                  <a:lnTo>
                    <a:pt x="2855" y="1145"/>
                  </a:lnTo>
                  <a:lnTo>
                    <a:pt x="2840" y="1112"/>
                  </a:lnTo>
                  <a:lnTo>
                    <a:pt x="2824" y="1079"/>
                  </a:lnTo>
                  <a:lnTo>
                    <a:pt x="2807" y="1046"/>
                  </a:lnTo>
                  <a:lnTo>
                    <a:pt x="2790" y="1014"/>
                  </a:lnTo>
                  <a:lnTo>
                    <a:pt x="2771" y="984"/>
                  </a:lnTo>
                  <a:lnTo>
                    <a:pt x="2752" y="952"/>
                  </a:lnTo>
                  <a:lnTo>
                    <a:pt x="2732" y="922"/>
                  </a:lnTo>
                  <a:lnTo>
                    <a:pt x="2712" y="891"/>
                  </a:lnTo>
                  <a:lnTo>
                    <a:pt x="2690" y="862"/>
                  </a:lnTo>
                  <a:lnTo>
                    <a:pt x="2667" y="832"/>
                  </a:lnTo>
                  <a:lnTo>
                    <a:pt x="2645" y="804"/>
                  </a:lnTo>
                  <a:lnTo>
                    <a:pt x="2621" y="776"/>
                  </a:lnTo>
                  <a:lnTo>
                    <a:pt x="2597" y="748"/>
                  </a:lnTo>
                  <a:lnTo>
                    <a:pt x="2571" y="721"/>
                  </a:lnTo>
                  <a:lnTo>
                    <a:pt x="2545" y="694"/>
                  </a:lnTo>
                  <a:lnTo>
                    <a:pt x="2545" y="694"/>
                  </a:lnTo>
                  <a:close/>
                  <a:moveTo>
                    <a:pt x="1492" y="3005"/>
                  </a:moveTo>
                  <a:lnTo>
                    <a:pt x="1492" y="3005"/>
                  </a:lnTo>
                  <a:lnTo>
                    <a:pt x="1459" y="3004"/>
                  </a:lnTo>
                  <a:lnTo>
                    <a:pt x="1427" y="3003"/>
                  </a:lnTo>
                  <a:lnTo>
                    <a:pt x="1394" y="3002"/>
                  </a:lnTo>
                  <a:lnTo>
                    <a:pt x="1362" y="2998"/>
                  </a:lnTo>
                  <a:lnTo>
                    <a:pt x="1332" y="2995"/>
                  </a:lnTo>
                  <a:lnTo>
                    <a:pt x="1300" y="2990"/>
                  </a:lnTo>
                  <a:lnTo>
                    <a:pt x="1269" y="2985"/>
                  </a:lnTo>
                  <a:lnTo>
                    <a:pt x="1238" y="2979"/>
                  </a:lnTo>
                  <a:lnTo>
                    <a:pt x="1208" y="2972"/>
                  </a:lnTo>
                  <a:lnTo>
                    <a:pt x="1178" y="2965"/>
                  </a:lnTo>
                  <a:lnTo>
                    <a:pt x="1148" y="2957"/>
                  </a:lnTo>
                  <a:lnTo>
                    <a:pt x="1118" y="2948"/>
                  </a:lnTo>
                  <a:lnTo>
                    <a:pt x="1089" y="2938"/>
                  </a:lnTo>
                  <a:lnTo>
                    <a:pt x="1060" y="2929"/>
                  </a:lnTo>
                  <a:lnTo>
                    <a:pt x="1032" y="2917"/>
                  </a:lnTo>
                  <a:lnTo>
                    <a:pt x="1003" y="2905"/>
                  </a:lnTo>
                  <a:lnTo>
                    <a:pt x="975" y="2894"/>
                  </a:lnTo>
                  <a:lnTo>
                    <a:pt x="947" y="2881"/>
                  </a:lnTo>
                  <a:lnTo>
                    <a:pt x="920" y="2867"/>
                  </a:lnTo>
                  <a:lnTo>
                    <a:pt x="893" y="2853"/>
                  </a:lnTo>
                  <a:lnTo>
                    <a:pt x="866" y="2839"/>
                  </a:lnTo>
                  <a:lnTo>
                    <a:pt x="840" y="2822"/>
                  </a:lnTo>
                  <a:lnTo>
                    <a:pt x="814" y="2807"/>
                  </a:lnTo>
                  <a:lnTo>
                    <a:pt x="790" y="2790"/>
                  </a:lnTo>
                  <a:lnTo>
                    <a:pt x="765" y="2773"/>
                  </a:lnTo>
                  <a:lnTo>
                    <a:pt x="741" y="2755"/>
                  </a:lnTo>
                  <a:lnTo>
                    <a:pt x="716" y="2736"/>
                  </a:lnTo>
                  <a:lnTo>
                    <a:pt x="692" y="2718"/>
                  </a:lnTo>
                  <a:lnTo>
                    <a:pt x="670" y="2698"/>
                  </a:lnTo>
                  <a:lnTo>
                    <a:pt x="647" y="2678"/>
                  </a:lnTo>
                  <a:lnTo>
                    <a:pt x="626" y="2658"/>
                  </a:lnTo>
                  <a:lnTo>
                    <a:pt x="603" y="2637"/>
                  </a:lnTo>
                  <a:lnTo>
                    <a:pt x="582" y="2614"/>
                  </a:lnTo>
                  <a:lnTo>
                    <a:pt x="562" y="2593"/>
                  </a:lnTo>
                  <a:lnTo>
                    <a:pt x="542" y="2570"/>
                  </a:lnTo>
                  <a:lnTo>
                    <a:pt x="522" y="2547"/>
                  </a:lnTo>
                  <a:lnTo>
                    <a:pt x="503" y="2524"/>
                  </a:lnTo>
                  <a:lnTo>
                    <a:pt x="485" y="2499"/>
                  </a:lnTo>
                  <a:lnTo>
                    <a:pt x="467" y="2476"/>
                  </a:lnTo>
                  <a:lnTo>
                    <a:pt x="449" y="2450"/>
                  </a:lnTo>
                  <a:lnTo>
                    <a:pt x="433" y="2425"/>
                  </a:lnTo>
                  <a:lnTo>
                    <a:pt x="418" y="2399"/>
                  </a:lnTo>
                  <a:lnTo>
                    <a:pt x="401" y="2374"/>
                  </a:lnTo>
                  <a:lnTo>
                    <a:pt x="387" y="2347"/>
                  </a:lnTo>
                  <a:lnTo>
                    <a:pt x="373" y="2320"/>
                  </a:lnTo>
                  <a:lnTo>
                    <a:pt x="359" y="2293"/>
                  </a:lnTo>
                  <a:lnTo>
                    <a:pt x="346" y="2264"/>
                  </a:lnTo>
                  <a:lnTo>
                    <a:pt x="334" y="2237"/>
                  </a:lnTo>
                  <a:lnTo>
                    <a:pt x="323" y="2208"/>
                  </a:lnTo>
                  <a:lnTo>
                    <a:pt x="312" y="2180"/>
                  </a:lnTo>
                  <a:lnTo>
                    <a:pt x="302" y="2151"/>
                  </a:lnTo>
                  <a:lnTo>
                    <a:pt x="292" y="2121"/>
                  </a:lnTo>
                  <a:lnTo>
                    <a:pt x="283" y="2092"/>
                  </a:lnTo>
                  <a:lnTo>
                    <a:pt x="275" y="2063"/>
                  </a:lnTo>
                  <a:lnTo>
                    <a:pt x="268" y="2032"/>
                  </a:lnTo>
                  <a:lnTo>
                    <a:pt x="261" y="2002"/>
                  </a:lnTo>
                  <a:lnTo>
                    <a:pt x="255" y="1971"/>
                  </a:lnTo>
                  <a:lnTo>
                    <a:pt x="250" y="1939"/>
                  </a:lnTo>
                  <a:lnTo>
                    <a:pt x="245" y="1909"/>
                  </a:lnTo>
                  <a:lnTo>
                    <a:pt x="242" y="1877"/>
                  </a:lnTo>
                  <a:lnTo>
                    <a:pt x="239" y="1845"/>
                  </a:lnTo>
                  <a:lnTo>
                    <a:pt x="237" y="1813"/>
                  </a:lnTo>
                  <a:lnTo>
                    <a:pt x="236" y="1781"/>
                  </a:lnTo>
                  <a:lnTo>
                    <a:pt x="235" y="1748"/>
                  </a:lnTo>
                  <a:lnTo>
                    <a:pt x="235" y="1748"/>
                  </a:lnTo>
                  <a:lnTo>
                    <a:pt x="236" y="1716"/>
                  </a:lnTo>
                  <a:lnTo>
                    <a:pt x="237" y="1683"/>
                  </a:lnTo>
                  <a:lnTo>
                    <a:pt x="239" y="1652"/>
                  </a:lnTo>
                  <a:lnTo>
                    <a:pt x="242" y="1620"/>
                  </a:lnTo>
                  <a:lnTo>
                    <a:pt x="245" y="1588"/>
                  </a:lnTo>
                  <a:lnTo>
                    <a:pt x="250" y="1558"/>
                  </a:lnTo>
                  <a:lnTo>
                    <a:pt x="255" y="1526"/>
                  </a:lnTo>
                  <a:lnTo>
                    <a:pt x="261" y="1496"/>
                  </a:lnTo>
                  <a:lnTo>
                    <a:pt x="268" y="1465"/>
                  </a:lnTo>
                  <a:lnTo>
                    <a:pt x="275" y="1435"/>
                  </a:lnTo>
                  <a:lnTo>
                    <a:pt x="283" y="1405"/>
                  </a:lnTo>
                  <a:lnTo>
                    <a:pt x="292" y="1376"/>
                  </a:lnTo>
                  <a:lnTo>
                    <a:pt x="302" y="1346"/>
                  </a:lnTo>
                  <a:lnTo>
                    <a:pt x="312" y="1317"/>
                  </a:lnTo>
                  <a:lnTo>
                    <a:pt x="323" y="1288"/>
                  </a:lnTo>
                  <a:lnTo>
                    <a:pt x="334" y="1260"/>
                  </a:lnTo>
                  <a:lnTo>
                    <a:pt x="346" y="1231"/>
                  </a:lnTo>
                  <a:lnTo>
                    <a:pt x="359" y="1204"/>
                  </a:lnTo>
                  <a:lnTo>
                    <a:pt x="373" y="1177"/>
                  </a:lnTo>
                  <a:lnTo>
                    <a:pt x="387" y="1150"/>
                  </a:lnTo>
                  <a:lnTo>
                    <a:pt x="401" y="1123"/>
                  </a:lnTo>
                  <a:lnTo>
                    <a:pt x="418" y="1098"/>
                  </a:lnTo>
                  <a:lnTo>
                    <a:pt x="433" y="1072"/>
                  </a:lnTo>
                  <a:lnTo>
                    <a:pt x="449" y="1046"/>
                  </a:lnTo>
                  <a:lnTo>
                    <a:pt x="467" y="1021"/>
                  </a:lnTo>
                  <a:lnTo>
                    <a:pt x="485" y="997"/>
                  </a:lnTo>
                  <a:lnTo>
                    <a:pt x="503" y="973"/>
                  </a:lnTo>
                  <a:lnTo>
                    <a:pt x="522" y="950"/>
                  </a:lnTo>
                  <a:lnTo>
                    <a:pt x="542" y="926"/>
                  </a:lnTo>
                  <a:lnTo>
                    <a:pt x="562" y="904"/>
                  </a:lnTo>
                  <a:lnTo>
                    <a:pt x="582" y="882"/>
                  </a:lnTo>
                  <a:lnTo>
                    <a:pt x="603" y="860"/>
                  </a:lnTo>
                  <a:lnTo>
                    <a:pt x="626" y="839"/>
                  </a:lnTo>
                  <a:lnTo>
                    <a:pt x="647" y="819"/>
                  </a:lnTo>
                  <a:lnTo>
                    <a:pt x="670" y="798"/>
                  </a:lnTo>
                  <a:lnTo>
                    <a:pt x="692" y="779"/>
                  </a:lnTo>
                  <a:lnTo>
                    <a:pt x="716" y="761"/>
                  </a:lnTo>
                  <a:lnTo>
                    <a:pt x="741" y="742"/>
                  </a:lnTo>
                  <a:lnTo>
                    <a:pt x="765" y="724"/>
                  </a:lnTo>
                  <a:lnTo>
                    <a:pt x="790" y="707"/>
                  </a:lnTo>
                  <a:lnTo>
                    <a:pt x="814" y="690"/>
                  </a:lnTo>
                  <a:lnTo>
                    <a:pt x="840" y="674"/>
                  </a:lnTo>
                  <a:lnTo>
                    <a:pt x="866" y="659"/>
                  </a:lnTo>
                  <a:lnTo>
                    <a:pt x="893" y="644"/>
                  </a:lnTo>
                  <a:lnTo>
                    <a:pt x="920" y="629"/>
                  </a:lnTo>
                  <a:lnTo>
                    <a:pt x="947" y="616"/>
                  </a:lnTo>
                  <a:lnTo>
                    <a:pt x="975" y="603"/>
                  </a:lnTo>
                  <a:lnTo>
                    <a:pt x="1003" y="590"/>
                  </a:lnTo>
                  <a:lnTo>
                    <a:pt x="1032" y="580"/>
                  </a:lnTo>
                  <a:lnTo>
                    <a:pt x="1060" y="568"/>
                  </a:lnTo>
                  <a:lnTo>
                    <a:pt x="1089" y="559"/>
                  </a:lnTo>
                  <a:lnTo>
                    <a:pt x="1118" y="548"/>
                  </a:lnTo>
                  <a:lnTo>
                    <a:pt x="1148" y="540"/>
                  </a:lnTo>
                  <a:lnTo>
                    <a:pt x="1178" y="532"/>
                  </a:lnTo>
                  <a:lnTo>
                    <a:pt x="1208" y="525"/>
                  </a:lnTo>
                  <a:lnTo>
                    <a:pt x="1238" y="518"/>
                  </a:lnTo>
                  <a:lnTo>
                    <a:pt x="1269" y="512"/>
                  </a:lnTo>
                  <a:lnTo>
                    <a:pt x="1300" y="507"/>
                  </a:lnTo>
                  <a:lnTo>
                    <a:pt x="1332" y="502"/>
                  </a:lnTo>
                  <a:lnTo>
                    <a:pt x="1362" y="499"/>
                  </a:lnTo>
                  <a:lnTo>
                    <a:pt x="1394" y="495"/>
                  </a:lnTo>
                  <a:lnTo>
                    <a:pt x="1427" y="494"/>
                  </a:lnTo>
                  <a:lnTo>
                    <a:pt x="1459" y="493"/>
                  </a:lnTo>
                  <a:lnTo>
                    <a:pt x="1492" y="492"/>
                  </a:lnTo>
                  <a:lnTo>
                    <a:pt x="1492" y="492"/>
                  </a:lnTo>
                  <a:lnTo>
                    <a:pt x="1523" y="493"/>
                  </a:lnTo>
                  <a:lnTo>
                    <a:pt x="1556" y="494"/>
                  </a:lnTo>
                  <a:lnTo>
                    <a:pt x="1588" y="495"/>
                  </a:lnTo>
                  <a:lnTo>
                    <a:pt x="1620" y="499"/>
                  </a:lnTo>
                  <a:lnTo>
                    <a:pt x="1651" y="502"/>
                  </a:lnTo>
                  <a:lnTo>
                    <a:pt x="1682" y="507"/>
                  </a:lnTo>
                  <a:lnTo>
                    <a:pt x="1713" y="512"/>
                  </a:lnTo>
                  <a:lnTo>
                    <a:pt x="1744" y="518"/>
                  </a:lnTo>
                  <a:lnTo>
                    <a:pt x="1774" y="525"/>
                  </a:lnTo>
                  <a:lnTo>
                    <a:pt x="1805" y="532"/>
                  </a:lnTo>
                  <a:lnTo>
                    <a:pt x="1834" y="540"/>
                  </a:lnTo>
                  <a:lnTo>
                    <a:pt x="1865" y="548"/>
                  </a:lnTo>
                  <a:lnTo>
                    <a:pt x="1894" y="559"/>
                  </a:lnTo>
                  <a:lnTo>
                    <a:pt x="1922" y="568"/>
                  </a:lnTo>
                  <a:lnTo>
                    <a:pt x="1952" y="580"/>
                  </a:lnTo>
                  <a:lnTo>
                    <a:pt x="1980" y="590"/>
                  </a:lnTo>
                  <a:lnTo>
                    <a:pt x="2008" y="603"/>
                  </a:lnTo>
                  <a:lnTo>
                    <a:pt x="2035" y="616"/>
                  </a:lnTo>
                  <a:lnTo>
                    <a:pt x="2063" y="629"/>
                  </a:lnTo>
                  <a:lnTo>
                    <a:pt x="2089" y="644"/>
                  </a:lnTo>
                  <a:lnTo>
                    <a:pt x="2116" y="659"/>
                  </a:lnTo>
                  <a:lnTo>
                    <a:pt x="2142" y="674"/>
                  </a:lnTo>
                  <a:lnTo>
                    <a:pt x="2168" y="690"/>
                  </a:lnTo>
                  <a:lnTo>
                    <a:pt x="2193" y="707"/>
                  </a:lnTo>
                  <a:lnTo>
                    <a:pt x="2218" y="724"/>
                  </a:lnTo>
                  <a:lnTo>
                    <a:pt x="2243" y="742"/>
                  </a:lnTo>
                  <a:lnTo>
                    <a:pt x="2266" y="761"/>
                  </a:lnTo>
                  <a:lnTo>
                    <a:pt x="2290" y="779"/>
                  </a:lnTo>
                  <a:lnTo>
                    <a:pt x="2313" y="798"/>
                  </a:lnTo>
                  <a:lnTo>
                    <a:pt x="2335" y="819"/>
                  </a:lnTo>
                  <a:lnTo>
                    <a:pt x="2358" y="839"/>
                  </a:lnTo>
                  <a:lnTo>
                    <a:pt x="2379" y="860"/>
                  </a:lnTo>
                  <a:lnTo>
                    <a:pt x="2400" y="882"/>
                  </a:lnTo>
                  <a:lnTo>
                    <a:pt x="2421" y="904"/>
                  </a:lnTo>
                  <a:lnTo>
                    <a:pt x="2441" y="926"/>
                  </a:lnTo>
                  <a:lnTo>
                    <a:pt x="2460" y="950"/>
                  </a:lnTo>
                  <a:lnTo>
                    <a:pt x="2479" y="973"/>
                  </a:lnTo>
                  <a:lnTo>
                    <a:pt x="2497" y="997"/>
                  </a:lnTo>
                  <a:lnTo>
                    <a:pt x="2515" y="1021"/>
                  </a:lnTo>
                  <a:lnTo>
                    <a:pt x="2533" y="1046"/>
                  </a:lnTo>
                  <a:lnTo>
                    <a:pt x="2549" y="1072"/>
                  </a:lnTo>
                  <a:lnTo>
                    <a:pt x="2565" y="1098"/>
                  </a:lnTo>
                  <a:lnTo>
                    <a:pt x="2581" y="1123"/>
                  </a:lnTo>
                  <a:lnTo>
                    <a:pt x="2596" y="1150"/>
                  </a:lnTo>
                  <a:lnTo>
                    <a:pt x="2610" y="1177"/>
                  </a:lnTo>
                  <a:lnTo>
                    <a:pt x="2623" y="1204"/>
                  </a:lnTo>
                  <a:lnTo>
                    <a:pt x="2636" y="1231"/>
                  </a:lnTo>
                  <a:lnTo>
                    <a:pt x="2649" y="1260"/>
                  </a:lnTo>
                  <a:lnTo>
                    <a:pt x="2660" y="1288"/>
                  </a:lnTo>
                  <a:lnTo>
                    <a:pt x="2671" y="1317"/>
                  </a:lnTo>
                  <a:lnTo>
                    <a:pt x="2682" y="1346"/>
                  </a:lnTo>
                  <a:lnTo>
                    <a:pt x="2691" y="1376"/>
                  </a:lnTo>
                  <a:lnTo>
                    <a:pt x="2699" y="1405"/>
                  </a:lnTo>
                  <a:lnTo>
                    <a:pt x="2707" y="1435"/>
                  </a:lnTo>
                  <a:lnTo>
                    <a:pt x="2714" y="1465"/>
                  </a:lnTo>
                  <a:lnTo>
                    <a:pt x="2721" y="1496"/>
                  </a:lnTo>
                  <a:lnTo>
                    <a:pt x="2727" y="1526"/>
                  </a:lnTo>
                  <a:lnTo>
                    <a:pt x="2733" y="1558"/>
                  </a:lnTo>
                  <a:lnTo>
                    <a:pt x="2737" y="1588"/>
                  </a:lnTo>
                  <a:lnTo>
                    <a:pt x="2740" y="1620"/>
                  </a:lnTo>
                  <a:lnTo>
                    <a:pt x="2744" y="1652"/>
                  </a:lnTo>
                  <a:lnTo>
                    <a:pt x="2746" y="1683"/>
                  </a:lnTo>
                  <a:lnTo>
                    <a:pt x="2747" y="1716"/>
                  </a:lnTo>
                  <a:lnTo>
                    <a:pt x="2747" y="1748"/>
                  </a:lnTo>
                  <a:lnTo>
                    <a:pt x="2747" y="1748"/>
                  </a:lnTo>
                  <a:lnTo>
                    <a:pt x="2747" y="1781"/>
                  </a:lnTo>
                  <a:lnTo>
                    <a:pt x="2746" y="1813"/>
                  </a:lnTo>
                  <a:lnTo>
                    <a:pt x="2744" y="1845"/>
                  </a:lnTo>
                  <a:lnTo>
                    <a:pt x="2740" y="1877"/>
                  </a:lnTo>
                  <a:lnTo>
                    <a:pt x="2737" y="1909"/>
                  </a:lnTo>
                  <a:lnTo>
                    <a:pt x="2733" y="1939"/>
                  </a:lnTo>
                  <a:lnTo>
                    <a:pt x="2727" y="1971"/>
                  </a:lnTo>
                  <a:lnTo>
                    <a:pt x="2721" y="2002"/>
                  </a:lnTo>
                  <a:lnTo>
                    <a:pt x="2714" y="2032"/>
                  </a:lnTo>
                  <a:lnTo>
                    <a:pt x="2707" y="2063"/>
                  </a:lnTo>
                  <a:lnTo>
                    <a:pt x="2699" y="2092"/>
                  </a:lnTo>
                  <a:lnTo>
                    <a:pt x="2691" y="2121"/>
                  </a:lnTo>
                  <a:lnTo>
                    <a:pt x="2682" y="2151"/>
                  </a:lnTo>
                  <a:lnTo>
                    <a:pt x="2671" y="2180"/>
                  </a:lnTo>
                  <a:lnTo>
                    <a:pt x="2660" y="2208"/>
                  </a:lnTo>
                  <a:lnTo>
                    <a:pt x="2649" y="2237"/>
                  </a:lnTo>
                  <a:lnTo>
                    <a:pt x="2636" y="2264"/>
                  </a:lnTo>
                  <a:lnTo>
                    <a:pt x="2623" y="2293"/>
                  </a:lnTo>
                  <a:lnTo>
                    <a:pt x="2610" y="2320"/>
                  </a:lnTo>
                  <a:lnTo>
                    <a:pt x="2596" y="2347"/>
                  </a:lnTo>
                  <a:lnTo>
                    <a:pt x="2581" y="2374"/>
                  </a:lnTo>
                  <a:lnTo>
                    <a:pt x="2565" y="2399"/>
                  </a:lnTo>
                  <a:lnTo>
                    <a:pt x="2549" y="2425"/>
                  </a:lnTo>
                  <a:lnTo>
                    <a:pt x="2533" y="2450"/>
                  </a:lnTo>
                  <a:lnTo>
                    <a:pt x="2515" y="2476"/>
                  </a:lnTo>
                  <a:lnTo>
                    <a:pt x="2497" y="2499"/>
                  </a:lnTo>
                  <a:lnTo>
                    <a:pt x="2479" y="2524"/>
                  </a:lnTo>
                  <a:lnTo>
                    <a:pt x="2460" y="2547"/>
                  </a:lnTo>
                  <a:lnTo>
                    <a:pt x="2441" y="2570"/>
                  </a:lnTo>
                  <a:lnTo>
                    <a:pt x="2421" y="2593"/>
                  </a:lnTo>
                  <a:lnTo>
                    <a:pt x="2400" y="2614"/>
                  </a:lnTo>
                  <a:lnTo>
                    <a:pt x="2379" y="2637"/>
                  </a:lnTo>
                  <a:lnTo>
                    <a:pt x="2358" y="2658"/>
                  </a:lnTo>
                  <a:lnTo>
                    <a:pt x="2335" y="2678"/>
                  </a:lnTo>
                  <a:lnTo>
                    <a:pt x="2313" y="2698"/>
                  </a:lnTo>
                  <a:lnTo>
                    <a:pt x="2290" y="2718"/>
                  </a:lnTo>
                  <a:lnTo>
                    <a:pt x="2266" y="2736"/>
                  </a:lnTo>
                  <a:lnTo>
                    <a:pt x="2243" y="2755"/>
                  </a:lnTo>
                  <a:lnTo>
                    <a:pt x="2218" y="2773"/>
                  </a:lnTo>
                  <a:lnTo>
                    <a:pt x="2193" y="2790"/>
                  </a:lnTo>
                  <a:lnTo>
                    <a:pt x="2168" y="2807"/>
                  </a:lnTo>
                  <a:lnTo>
                    <a:pt x="2142" y="2822"/>
                  </a:lnTo>
                  <a:lnTo>
                    <a:pt x="2116" y="2839"/>
                  </a:lnTo>
                  <a:lnTo>
                    <a:pt x="2089" y="2853"/>
                  </a:lnTo>
                  <a:lnTo>
                    <a:pt x="2063" y="2867"/>
                  </a:lnTo>
                  <a:lnTo>
                    <a:pt x="2035" y="2881"/>
                  </a:lnTo>
                  <a:lnTo>
                    <a:pt x="2008" y="2894"/>
                  </a:lnTo>
                  <a:lnTo>
                    <a:pt x="1980" y="2905"/>
                  </a:lnTo>
                  <a:lnTo>
                    <a:pt x="1952" y="2917"/>
                  </a:lnTo>
                  <a:lnTo>
                    <a:pt x="1922" y="2929"/>
                  </a:lnTo>
                  <a:lnTo>
                    <a:pt x="1894" y="2938"/>
                  </a:lnTo>
                  <a:lnTo>
                    <a:pt x="1865" y="2948"/>
                  </a:lnTo>
                  <a:lnTo>
                    <a:pt x="1834" y="2957"/>
                  </a:lnTo>
                  <a:lnTo>
                    <a:pt x="1805" y="2965"/>
                  </a:lnTo>
                  <a:lnTo>
                    <a:pt x="1774" y="2972"/>
                  </a:lnTo>
                  <a:lnTo>
                    <a:pt x="1744" y="2979"/>
                  </a:lnTo>
                  <a:lnTo>
                    <a:pt x="1713" y="2985"/>
                  </a:lnTo>
                  <a:lnTo>
                    <a:pt x="1682" y="2990"/>
                  </a:lnTo>
                  <a:lnTo>
                    <a:pt x="1651" y="2995"/>
                  </a:lnTo>
                  <a:lnTo>
                    <a:pt x="1620" y="2998"/>
                  </a:lnTo>
                  <a:lnTo>
                    <a:pt x="1588" y="3002"/>
                  </a:lnTo>
                  <a:lnTo>
                    <a:pt x="1556" y="3003"/>
                  </a:lnTo>
                  <a:lnTo>
                    <a:pt x="1523" y="3004"/>
                  </a:lnTo>
                  <a:lnTo>
                    <a:pt x="1492" y="3005"/>
                  </a:lnTo>
                  <a:lnTo>
                    <a:pt x="1492" y="3005"/>
                  </a:lnTo>
                  <a:close/>
                </a:path>
              </a:pathLst>
            </a:custGeom>
            <a:solidFill>
              <a:schemeClr val="accent4"/>
            </a:solidFill>
            <a:ln w="28575">
              <a:solidFill>
                <a:schemeClr val="bg1">
                  <a:lumMod val="75000"/>
                </a:schemeClr>
              </a:solidFill>
            </a:ln>
          </p:spPr>
          <p:txBody>
            <a:bodyPr vert="horz" wrap="square" lIns="91440" tIns="45720" rIns="91440" bIns="45720" numCol="1" anchor="t" anchorCtr="0" compatLnSpc="1">
              <a:prstTxWarp prst="textNoShape">
                <a:avLst/>
              </a:prstTxWarp>
            </a:bodyPr>
            <a:lstStyle/>
            <a:p>
              <a:endParaRPr lang="zh-CN" altLang="en-US">
                <a:solidFill>
                  <a:schemeClr val="tx1">
                    <a:lumMod val="50000"/>
                    <a:lumOff val="50000"/>
                  </a:schemeClr>
                </a:solidFill>
              </a:endParaRPr>
            </a:p>
          </p:txBody>
        </p:sp>
        <p:sp>
          <p:nvSpPr>
            <p:cNvPr id="44" name="Freeform 8"/>
            <p:cNvSpPr/>
            <p:nvPr/>
          </p:nvSpPr>
          <p:spPr bwMode="auto">
            <a:xfrm>
              <a:off x="7265115" y="1866262"/>
              <a:ext cx="148039" cy="74019"/>
            </a:xfrm>
            <a:custGeom>
              <a:avLst/>
              <a:gdLst>
                <a:gd name="T0" fmla="*/ 88 w 176"/>
                <a:gd name="T1" fmla="*/ 88 h 88"/>
                <a:gd name="T2" fmla="*/ 176 w 176"/>
                <a:gd name="T3" fmla="*/ 0 h 88"/>
                <a:gd name="T4" fmla="*/ 0 w 176"/>
                <a:gd name="T5" fmla="*/ 0 h 88"/>
                <a:gd name="T6" fmla="*/ 88 w 176"/>
                <a:gd name="T7" fmla="*/ 88 h 88"/>
              </a:gdLst>
              <a:ahLst/>
              <a:cxnLst>
                <a:cxn ang="0">
                  <a:pos x="T0" y="T1"/>
                </a:cxn>
                <a:cxn ang="0">
                  <a:pos x="T2" y="T3"/>
                </a:cxn>
                <a:cxn ang="0">
                  <a:pos x="T4" y="T5"/>
                </a:cxn>
                <a:cxn ang="0">
                  <a:pos x="T6" y="T7"/>
                </a:cxn>
              </a:cxnLst>
              <a:rect l="0" t="0" r="r" b="b"/>
              <a:pathLst>
                <a:path w="176" h="88">
                  <a:moveTo>
                    <a:pt x="88" y="88"/>
                  </a:moveTo>
                  <a:lnTo>
                    <a:pt x="176" y="0"/>
                  </a:lnTo>
                  <a:lnTo>
                    <a:pt x="0" y="0"/>
                  </a:lnTo>
                  <a:lnTo>
                    <a:pt x="88" y="88"/>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zh-CN" altLang="en-US">
                <a:solidFill>
                  <a:schemeClr val="tx1">
                    <a:lumMod val="50000"/>
                    <a:lumOff val="50000"/>
                  </a:schemeClr>
                </a:solidFill>
              </a:endParaRPr>
            </a:p>
          </p:txBody>
        </p:sp>
        <p:sp>
          <p:nvSpPr>
            <p:cNvPr id="45" name="Freeform 9"/>
            <p:cNvSpPr/>
            <p:nvPr/>
          </p:nvSpPr>
          <p:spPr bwMode="auto">
            <a:xfrm>
              <a:off x="7265115" y="3839554"/>
              <a:ext cx="148039" cy="74019"/>
            </a:xfrm>
            <a:custGeom>
              <a:avLst/>
              <a:gdLst>
                <a:gd name="T0" fmla="*/ 0 w 176"/>
                <a:gd name="T1" fmla="*/ 88 h 88"/>
                <a:gd name="T2" fmla="*/ 176 w 176"/>
                <a:gd name="T3" fmla="*/ 88 h 88"/>
                <a:gd name="T4" fmla="*/ 88 w 176"/>
                <a:gd name="T5" fmla="*/ 0 h 88"/>
                <a:gd name="T6" fmla="*/ 0 w 176"/>
                <a:gd name="T7" fmla="*/ 88 h 88"/>
              </a:gdLst>
              <a:ahLst/>
              <a:cxnLst>
                <a:cxn ang="0">
                  <a:pos x="T0" y="T1"/>
                </a:cxn>
                <a:cxn ang="0">
                  <a:pos x="T2" y="T3"/>
                </a:cxn>
                <a:cxn ang="0">
                  <a:pos x="T4" y="T5"/>
                </a:cxn>
                <a:cxn ang="0">
                  <a:pos x="T6" y="T7"/>
                </a:cxn>
              </a:cxnLst>
              <a:rect l="0" t="0" r="r" b="b"/>
              <a:pathLst>
                <a:path w="176" h="88">
                  <a:moveTo>
                    <a:pt x="0" y="88"/>
                  </a:moveTo>
                  <a:lnTo>
                    <a:pt x="176" y="88"/>
                  </a:lnTo>
                  <a:lnTo>
                    <a:pt x="88" y="0"/>
                  </a:lnTo>
                  <a:lnTo>
                    <a:pt x="0" y="88"/>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zh-CN" altLang="en-US">
                <a:solidFill>
                  <a:schemeClr val="tx1">
                    <a:lumMod val="50000"/>
                    <a:lumOff val="50000"/>
                  </a:schemeClr>
                </a:solidFill>
              </a:endParaRPr>
            </a:p>
          </p:txBody>
        </p:sp>
        <p:sp>
          <p:nvSpPr>
            <p:cNvPr id="46" name="Freeform 10"/>
            <p:cNvSpPr/>
            <p:nvPr/>
          </p:nvSpPr>
          <p:spPr bwMode="auto">
            <a:xfrm>
              <a:off x="8288770" y="2815898"/>
              <a:ext cx="74019" cy="148039"/>
            </a:xfrm>
            <a:custGeom>
              <a:avLst/>
              <a:gdLst>
                <a:gd name="T0" fmla="*/ 0 w 88"/>
                <a:gd name="T1" fmla="*/ 88 h 176"/>
                <a:gd name="T2" fmla="*/ 88 w 88"/>
                <a:gd name="T3" fmla="*/ 176 h 176"/>
                <a:gd name="T4" fmla="*/ 88 w 88"/>
                <a:gd name="T5" fmla="*/ 0 h 176"/>
                <a:gd name="T6" fmla="*/ 0 w 88"/>
                <a:gd name="T7" fmla="*/ 88 h 176"/>
              </a:gdLst>
              <a:ahLst/>
              <a:cxnLst>
                <a:cxn ang="0">
                  <a:pos x="T0" y="T1"/>
                </a:cxn>
                <a:cxn ang="0">
                  <a:pos x="T2" y="T3"/>
                </a:cxn>
                <a:cxn ang="0">
                  <a:pos x="T4" y="T5"/>
                </a:cxn>
                <a:cxn ang="0">
                  <a:pos x="T6" y="T7"/>
                </a:cxn>
              </a:cxnLst>
              <a:rect l="0" t="0" r="r" b="b"/>
              <a:pathLst>
                <a:path w="88" h="176">
                  <a:moveTo>
                    <a:pt x="0" y="88"/>
                  </a:moveTo>
                  <a:lnTo>
                    <a:pt x="88" y="176"/>
                  </a:lnTo>
                  <a:lnTo>
                    <a:pt x="88" y="0"/>
                  </a:lnTo>
                  <a:lnTo>
                    <a:pt x="0" y="88"/>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zh-CN" altLang="en-US">
                <a:solidFill>
                  <a:schemeClr val="tx1">
                    <a:lumMod val="50000"/>
                    <a:lumOff val="50000"/>
                  </a:schemeClr>
                </a:solidFill>
              </a:endParaRPr>
            </a:p>
          </p:txBody>
        </p:sp>
        <p:sp>
          <p:nvSpPr>
            <p:cNvPr id="47" name="Freeform 11"/>
            <p:cNvSpPr/>
            <p:nvPr/>
          </p:nvSpPr>
          <p:spPr bwMode="auto">
            <a:xfrm>
              <a:off x="6315479" y="2815898"/>
              <a:ext cx="74019" cy="148039"/>
            </a:xfrm>
            <a:custGeom>
              <a:avLst/>
              <a:gdLst>
                <a:gd name="T0" fmla="*/ 0 w 88"/>
                <a:gd name="T1" fmla="*/ 176 h 176"/>
                <a:gd name="T2" fmla="*/ 88 w 88"/>
                <a:gd name="T3" fmla="*/ 88 h 176"/>
                <a:gd name="T4" fmla="*/ 0 w 88"/>
                <a:gd name="T5" fmla="*/ 0 h 176"/>
                <a:gd name="T6" fmla="*/ 0 w 88"/>
                <a:gd name="T7" fmla="*/ 176 h 176"/>
              </a:gdLst>
              <a:ahLst/>
              <a:cxnLst>
                <a:cxn ang="0">
                  <a:pos x="T0" y="T1"/>
                </a:cxn>
                <a:cxn ang="0">
                  <a:pos x="T2" y="T3"/>
                </a:cxn>
                <a:cxn ang="0">
                  <a:pos x="T4" y="T5"/>
                </a:cxn>
                <a:cxn ang="0">
                  <a:pos x="T6" y="T7"/>
                </a:cxn>
              </a:cxnLst>
              <a:rect l="0" t="0" r="r" b="b"/>
              <a:pathLst>
                <a:path w="88" h="176">
                  <a:moveTo>
                    <a:pt x="0" y="176"/>
                  </a:moveTo>
                  <a:lnTo>
                    <a:pt x="88" y="88"/>
                  </a:lnTo>
                  <a:lnTo>
                    <a:pt x="0" y="0"/>
                  </a:lnTo>
                  <a:lnTo>
                    <a:pt x="0" y="176"/>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zh-CN" altLang="en-US">
                <a:solidFill>
                  <a:schemeClr val="tx1">
                    <a:lumMod val="50000"/>
                    <a:lumOff val="50000"/>
                  </a:schemeClr>
                </a:solidFill>
              </a:endParaRPr>
            </a:p>
          </p:txBody>
        </p:sp>
      </p:grpSp>
      <p:sp>
        <p:nvSpPr>
          <p:cNvPr id="48" name="矩形 47"/>
          <p:cNvSpPr/>
          <p:nvPr/>
        </p:nvSpPr>
        <p:spPr>
          <a:xfrm>
            <a:off x="2883720" y="5832229"/>
            <a:ext cx="6606914" cy="369320"/>
          </a:xfrm>
          <a:prstGeom prst="rect">
            <a:avLst/>
          </a:prstGeom>
        </p:spPr>
        <p:txBody>
          <a:bodyPr wrap="none" lIns="121908" tIns="60954" rIns="121908" bIns="60954">
            <a:spAutoFit/>
          </a:bodyPr>
          <a:lstStyle/>
          <a:p>
            <a:pPr algn="ctr"/>
            <a:r>
              <a:rPr lang="zh-CN" altLang="en-US" sz="1600" b="1" dirty="0">
                <a:solidFill>
                  <a:schemeClr val="tx1">
                    <a:lumMod val="50000"/>
                    <a:lumOff val="50000"/>
                  </a:schemeClr>
                </a:solidFill>
                <a:latin typeface="微软雅黑" pitchFamily="34" charset="-122"/>
                <a:ea typeface="微软雅黑" pitchFamily="34" charset="-122"/>
              </a:rPr>
              <a:t>课程学完即考，例如地理初二下期学完，学业考试时间则为初二下期</a:t>
            </a:r>
          </a:p>
        </p:txBody>
      </p:sp>
      <p:sp>
        <p:nvSpPr>
          <p:cNvPr id="2" name="标题 1"/>
          <p:cNvSpPr>
            <a:spLocks noGrp="1"/>
          </p:cNvSpPr>
          <p:nvPr>
            <p:ph type="title"/>
          </p:nvPr>
        </p:nvSpPr>
        <p:spPr/>
        <p:txBody>
          <a:bodyPr/>
          <a:lstStyle/>
          <a:p>
            <a:r>
              <a:rPr lang="zh-CN" altLang="en-US" dirty="0"/>
              <a:t>中考改革变化</a:t>
            </a:r>
            <a:r>
              <a:rPr lang="en-US" altLang="zh-CN" dirty="0"/>
              <a:t>——</a:t>
            </a:r>
            <a:r>
              <a:rPr lang="zh-CN" altLang="en-US" dirty="0"/>
              <a:t>学完即考</a:t>
            </a:r>
          </a:p>
        </p:txBody>
      </p:sp>
      <p:grpSp>
        <p:nvGrpSpPr>
          <p:cNvPr id="17" name="Group 4">
            <a:extLst>
              <a:ext uri="{FF2B5EF4-FFF2-40B4-BE49-F238E27FC236}">
                <a16:creationId xmlns:a16="http://schemas.microsoft.com/office/drawing/2014/main" id="{40BFD97B-7AAA-47AA-81FC-D813A7841CCC}"/>
              </a:ext>
            </a:extLst>
          </p:cNvPr>
          <p:cNvGrpSpPr/>
          <p:nvPr/>
        </p:nvGrpSpPr>
        <p:grpSpPr>
          <a:xfrm>
            <a:off x="1407516" y="2212914"/>
            <a:ext cx="1884279" cy="1664148"/>
            <a:chOff x="1685948" y="1757183"/>
            <a:chExt cx="1863580" cy="2550024"/>
          </a:xfrm>
          <a:solidFill>
            <a:schemeClr val="bg2"/>
          </a:solidFill>
        </p:grpSpPr>
        <p:sp>
          <p:nvSpPr>
            <p:cNvPr id="18" name="Freeform 82">
              <a:extLst>
                <a:ext uri="{FF2B5EF4-FFF2-40B4-BE49-F238E27FC236}">
                  <a16:creationId xmlns:a16="http://schemas.microsoft.com/office/drawing/2014/main" id="{FD0C0859-2704-4084-BB1A-7FDCEB8E4697}"/>
                </a:ext>
              </a:extLst>
            </p:cNvPr>
            <p:cNvSpPr/>
            <p:nvPr/>
          </p:nvSpPr>
          <p:spPr>
            <a:xfrm>
              <a:off x="1685948" y="1757183"/>
              <a:ext cx="1842337" cy="2550024"/>
            </a:xfrm>
            <a:custGeom>
              <a:avLst/>
              <a:gdLst>
                <a:gd name="connsiteX0" fmla="*/ 85970 w 1863580"/>
                <a:gd name="connsiteY0" fmla="*/ 679038 h 2276018"/>
                <a:gd name="connsiteX1" fmla="*/ 85970 w 1863580"/>
                <a:gd name="connsiteY1" fmla="*/ 2190809 h 2276018"/>
                <a:gd name="connsiteX2" fmla="*/ 1777610 w 1863580"/>
                <a:gd name="connsiteY2" fmla="*/ 2190809 h 2276018"/>
                <a:gd name="connsiteX3" fmla="*/ 1777610 w 1863580"/>
                <a:gd name="connsiteY3" fmla="*/ 679038 h 2276018"/>
                <a:gd name="connsiteX4" fmla="*/ 66772 w 1863580"/>
                <a:gd name="connsiteY4" fmla="*/ 209609 h 2276018"/>
                <a:gd name="connsiteX5" fmla="*/ 244490 w 1863580"/>
                <a:gd name="connsiteY5" fmla="*/ 209609 h 2276018"/>
                <a:gd name="connsiteX6" fmla="*/ 244490 w 1863580"/>
                <a:gd name="connsiteY6" fmla="*/ 358292 h 2276018"/>
                <a:gd name="connsiteX7" fmla="*/ 358563 w 1863580"/>
                <a:gd name="connsiteY7" fmla="*/ 472365 h 2276018"/>
                <a:gd name="connsiteX8" fmla="*/ 358562 w 1863580"/>
                <a:gd name="connsiteY8" fmla="*/ 472366 h 2276018"/>
                <a:gd name="connsiteX9" fmla="*/ 472635 w 1863580"/>
                <a:gd name="connsiteY9" fmla="*/ 358293 h 2276018"/>
                <a:gd name="connsiteX10" fmla="*/ 472636 w 1863580"/>
                <a:gd name="connsiteY10" fmla="*/ 209609 h 2276018"/>
                <a:gd name="connsiteX11" fmla="*/ 1438290 w 1863580"/>
                <a:gd name="connsiteY11" fmla="*/ 209609 h 2276018"/>
                <a:gd name="connsiteX12" fmla="*/ 1438290 w 1863580"/>
                <a:gd name="connsiteY12" fmla="*/ 358292 h 2276018"/>
                <a:gd name="connsiteX13" fmla="*/ 1552363 w 1863580"/>
                <a:gd name="connsiteY13" fmla="*/ 472365 h 2276018"/>
                <a:gd name="connsiteX14" fmla="*/ 1552362 w 1863580"/>
                <a:gd name="connsiteY14" fmla="*/ 472366 h 2276018"/>
                <a:gd name="connsiteX15" fmla="*/ 1666435 w 1863580"/>
                <a:gd name="connsiteY15" fmla="*/ 358293 h 2276018"/>
                <a:gd name="connsiteX16" fmla="*/ 1666436 w 1863580"/>
                <a:gd name="connsiteY16" fmla="*/ 209609 h 2276018"/>
                <a:gd name="connsiteX17" fmla="*/ 1796808 w 1863580"/>
                <a:gd name="connsiteY17" fmla="*/ 209609 h 2276018"/>
                <a:gd name="connsiteX18" fmla="*/ 1863580 w 1863580"/>
                <a:gd name="connsiteY18" fmla="*/ 276381 h 2276018"/>
                <a:gd name="connsiteX19" fmla="*/ 1863580 w 1863580"/>
                <a:gd name="connsiteY19" fmla="*/ 2209246 h 2276018"/>
                <a:gd name="connsiteX20" fmla="*/ 1796808 w 1863580"/>
                <a:gd name="connsiteY20" fmla="*/ 2276018 h 2276018"/>
                <a:gd name="connsiteX21" fmla="*/ 66772 w 1863580"/>
                <a:gd name="connsiteY21" fmla="*/ 2276018 h 2276018"/>
                <a:gd name="connsiteX22" fmla="*/ 0 w 1863580"/>
                <a:gd name="connsiteY22" fmla="*/ 2209246 h 2276018"/>
                <a:gd name="connsiteX23" fmla="*/ 0 w 1863580"/>
                <a:gd name="connsiteY23" fmla="*/ 276381 h 2276018"/>
                <a:gd name="connsiteX24" fmla="*/ 66772 w 1863580"/>
                <a:gd name="connsiteY24" fmla="*/ 209609 h 2276018"/>
                <a:gd name="connsiteX25" fmla="*/ 1549224 w 1863580"/>
                <a:gd name="connsiteY25" fmla="*/ 0 h 2276018"/>
                <a:gd name="connsiteX26" fmla="*/ 1613538 w 1863580"/>
                <a:gd name="connsiteY26" fmla="*/ 64314 h 2276018"/>
                <a:gd name="connsiteX27" fmla="*/ 1613538 w 1863580"/>
                <a:gd name="connsiteY27" fmla="*/ 359666 h 2276018"/>
                <a:gd name="connsiteX28" fmla="*/ 1549224 w 1863580"/>
                <a:gd name="connsiteY28" fmla="*/ 423980 h 2276018"/>
                <a:gd name="connsiteX29" fmla="*/ 1484910 w 1863580"/>
                <a:gd name="connsiteY29" fmla="*/ 359666 h 2276018"/>
                <a:gd name="connsiteX30" fmla="*/ 1484910 w 1863580"/>
                <a:gd name="connsiteY30" fmla="*/ 64314 h 2276018"/>
                <a:gd name="connsiteX31" fmla="*/ 1549224 w 1863580"/>
                <a:gd name="connsiteY31" fmla="*/ 0 h 2276018"/>
                <a:gd name="connsiteX32" fmla="*/ 355141 w 1863580"/>
                <a:gd name="connsiteY32" fmla="*/ 0 h 2276018"/>
                <a:gd name="connsiteX33" fmla="*/ 419455 w 1863580"/>
                <a:gd name="connsiteY33" fmla="*/ 64314 h 2276018"/>
                <a:gd name="connsiteX34" fmla="*/ 419455 w 1863580"/>
                <a:gd name="connsiteY34" fmla="*/ 359666 h 2276018"/>
                <a:gd name="connsiteX35" fmla="*/ 355141 w 1863580"/>
                <a:gd name="connsiteY35" fmla="*/ 423980 h 2276018"/>
                <a:gd name="connsiteX36" fmla="*/ 290827 w 1863580"/>
                <a:gd name="connsiteY36" fmla="*/ 359666 h 2276018"/>
                <a:gd name="connsiteX37" fmla="*/ 290827 w 1863580"/>
                <a:gd name="connsiteY37" fmla="*/ 64314 h 2276018"/>
                <a:gd name="connsiteX38" fmla="*/ 355141 w 1863580"/>
                <a:gd name="connsiteY38" fmla="*/ 0 h 2276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863580" h="2276018">
                  <a:moveTo>
                    <a:pt x="85970" y="679038"/>
                  </a:moveTo>
                  <a:lnTo>
                    <a:pt x="85970" y="2190809"/>
                  </a:lnTo>
                  <a:lnTo>
                    <a:pt x="1777610" y="2190809"/>
                  </a:lnTo>
                  <a:lnTo>
                    <a:pt x="1777610" y="679038"/>
                  </a:lnTo>
                  <a:close/>
                  <a:moveTo>
                    <a:pt x="66772" y="209609"/>
                  </a:moveTo>
                  <a:lnTo>
                    <a:pt x="244490" y="209609"/>
                  </a:lnTo>
                  <a:lnTo>
                    <a:pt x="244490" y="358292"/>
                  </a:lnTo>
                  <a:cubicBezTo>
                    <a:pt x="244490" y="421293"/>
                    <a:pt x="295562" y="472365"/>
                    <a:pt x="358563" y="472365"/>
                  </a:cubicBezTo>
                  <a:lnTo>
                    <a:pt x="358562" y="472366"/>
                  </a:lnTo>
                  <a:cubicBezTo>
                    <a:pt x="421563" y="472366"/>
                    <a:pt x="472635" y="421294"/>
                    <a:pt x="472635" y="358293"/>
                  </a:cubicBezTo>
                  <a:lnTo>
                    <a:pt x="472636" y="209609"/>
                  </a:lnTo>
                  <a:lnTo>
                    <a:pt x="1438290" y="209609"/>
                  </a:lnTo>
                  <a:lnTo>
                    <a:pt x="1438290" y="358292"/>
                  </a:lnTo>
                  <a:cubicBezTo>
                    <a:pt x="1438290" y="421293"/>
                    <a:pt x="1489362" y="472365"/>
                    <a:pt x="1552363" y="472365"/>
                  </a:cubicBezTo>
                  <a:lnTo>
                    <a:pt x="1552362" y="472366"/>
                  </a:lnTo>
                  <a:cubicBezTo>
                    <a:pt x="1615363" y="472366"/>
                    <a:pt x="1666435" y="421294"/>
                    <a:pt x="1666435" y="358293"/>
                  </a:cubicBezTo>
                  <a:lnTo>
                    <a:pt x="1666436" y="209609"/>
                  </a:lnTo>
                  <a:lnTo>
                    <a:pt x="1796808" y="209609"/>
                  </a:lnTo>
                  <a:cubicBezTo>
                    <a:pt x="1833685" y="209609"/>
                    <a:pt x="1863580" y="239504"/>
                    <a:pt x="1863580" y="276381"/>
                  </a:cubicBezTo>
                  <a:lnTo>
                    <a:pt x="1863580" y="2209246"/>
                  </a:lnTo>
                  <a:cubicBezTo>
                    <a:pt x="1863580" y="2246123"/>
                    <a:pt x="1833685" y="2276018"/>
                    <a:pt x="1796808" y="2276018"/>
                  </a:cubicBezTo>
                  <a:lnTo>
                    <a:pt x="66772" y="2276018"/>
                  </a:lnTo>
                  <a:cubicBezTo>
                    <a:pt x="29895" y="2276018"/>
                    <a:pt x="0" y="2246123"/>
                    <a:pt x="0" y="2209246"/>
                  </a:cubicBezTo>
                  <a:lnTo>
                    <a:pt x="0" y="276381"/>
                  </a:lnTo>
                  <a:cubicBezTo>
                    <a:pt x="0" y="239504"/>
                    <a:pt x="29895" y="209609"/>
                    <a:pt x="66772" y="209609"/>
                  </a:cubicBezTo>
                  <a:close/>
                  <a:moveTo>
                    <a:pt x="1549224" y="0"/>
                  </a:moveTo>
                  <a:cubicBezTo>
                    <a:pt x="1584744" y="0"/>
                    <a:pt x="1613538" y="28794"/>
                    <a:pt x="1613538" y="64314"/>
                  </a:cubicBezTo>
                  <a:lnTo>
                    <a:pt x="1613538" y="359666"/>
                  </a:lnTo>
                  <a:cubicBezTo>
                    <a:pt x="1613538" y="395186"/>
                    <a:pt x="1584744" y="423980"/>
                    <a:pt x="1549224" y="423980"/>
                  </a:cubicBezTo>
                  <a:cubicBezTo>
                    <a:pt x="1513704" y="423980"/>
                    <a:pt x="1484910" y="395186"/>
                    <a:pt x="1484910" y="359666"/>
                  </a:cubicBezTo>
                  <a:lnTo>
                    <a:pt x="1484910" y="64314"/>
                  </a:lnTo>
                  <a:cubicBezTo>
                    <a:pt x="1484910" y="28794"/>
                    <a:pt x="1513704" y="0"/>
                    <a:pt x="1549224" y="0"/>
                  </a:cubicBezTo>
                  <a:close/>
                  <a:moveTo>
                    <a:pt x="355141" y="0"/>
                  </a:moveTo>
                  <a:cubicBezTo>
                    <a:pt x="390661" y="0"/>
                    <a:pt x="419455" y="28794"/>
                    <a:pt x="419455" y="64314"/>
                  </a:cubicBezTo>
                  <a:lnTo>
                    <a:pt x="419455" y="359666"/>
                  </a:lnTo>
                  <a:cubicBezTo>
                    <a:pt x="419455" y="395186"/>
                    <a:pt x="390661" y="423980"/>
                    <a:pt x="355141" y="423980"/>
                  </a:cubicBezTo>
                  <a:cubicBezTo>
                    <a:pt x="319621" y="423980"/>
                    <a:pt x="290827" y="395186"/>
                    <a:pt x="290827" y="359666"/>
                  </a:cubicBezTo>
                  <a:lnTo>
                    <a:pt x="290827" y="64314"/>
                  </a:lnTo>
                  <a:cubicBezTo>
                    <a:pt x="290827" y="28794"/>
                    <a:pt x="319621" y="0"/>
                    <a:pt x="355141" y="0"/>
                  </a:cubicBezTo>
                  <a:close/>
                </a:path>
              </a:pathLst>
            </a:custGeom>
            <a:grpFill/>
            <a:ln w="127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ysClr val="window" lastClr="FFFFFF"/>
                </a:solidFill>
                <a:effectLst/>
                <a:uLnTx/>
                <a:uFillTx/>
                <a:latin typeface="Arial"/>
                <a:ea typeface="微软雅黑"/>
                <a:cs typeface="+mn-ea"/>
                <a:sym typeface="+mn-lt"/>
              </a:endParaRPr>
            </a:p>
          </p:txBody>
        </p:sp>
        <p:sp>
          <p:nvSpPr>
            <p:cNvPr id="19" name="TextBox 83">
              <a:extLst>
                <a:ext uri="{FF2B5EF4-FFF2-40B4-BE49-F238E27FC236}">
                  <a16:creationId xmlns:a16="http://schemas.microsoft.com/office/drawing/2014/main" id="{6B2EEDCC-E80E-42E8-8022-5E2E23B4DAAA}"/>
                </a:ext>
              </a:extLst>
            </p:cNvPr>
            <p:cNvSpPr txBox="1"/>
            <p:nvPr/>
          </p:nvSpPr>
          <p:spPr>
            <a:xfrm flipH="1">
              <a:off x="1685948" y="2660645"/>
              <a:ext cx="1863580" cy="1273362"/>
            </a:xfrm>
            <a:prstGeom prst="rect">
              <a:avLst/>
            </a:prstGeom>
            <a:noFill/>
            <a:ln>
              <a:noFill/>
            </a:ln>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w="3175">
                    <a:noFill/>
                  </a:ln>
                  <a:solidFill>
                    <a:sysClr val="windowText" lastClr="000000">
                      <a:lumMod val="65000"/>
                      <a:lumOff val="35000"/>
                    </a:sysClr>
                  </a:solidFill>
                  <a:effectLst/>
                  <a:uLnTx/>
                  <a:uFillTx/>
                  <a:latin typeface="Arial"/>
                  <a:ea typeface="微软雅黑"/>
                  <a:cs typeface="+mn-ea"/>
                  <a:sym typeface="+mn-lt"/>
                </a:rPr>
                <a:t>2017</a:t>
              </a:r>
              <a:r>
                <a:rPr kumimoji="0" lang="zh-CN" altLang="en-US" sz="2400" b="0" i="0" u="none" strike="noStrike" kern="1200" cap="none" spc="0" normalizeH="0" baseline="0" noProof="0" dirty="0">
                  <a:ln w="3175">
                    <a:noFill/>
                  </a:ln>
                  <a:solidFill>
                    <a:sysClr val="windowText" lastClr="000000">
                      <a:lumMod val="65000"/>
                      <a:lumOff val="35000"/>
                    </a:sysClr>
                  </a:solidFill>
                  <a:effectLst/>
                  <a:uLnTx/>
                  <a:uFillTx/>
                  <a:latin typeface="Arial"/>
                  <a:ea typeface="微软雅黑"/>
                  <a:cs typeface="+mn-ea"/>
                  <a:sym typeface="+mn-lt"/>
                </a:rPr>
                <a:t>年在试点市州实施</a:t>
              </a:r>
              <a:endParaRPr kumimoji="0" lang="en-US" sz="2400" b="0" i="0" u="none" strike="noStrike" kern="1200" cap="none" spc="0" normalizeH="0" baseline="0" noProof="0" dirty="0">
                <a:ln w="3175">
                  <a:noFill/>
                </a:ln>
                <a:solidFill>
                  <a:sysClr val="windowText" lastClr="000000">
                    <a:lumMod val="65000"/>
                    <a:lumOff val="35000"/>
                  </a:sysClr>
                </a:solidFill>
                <a:effectLst/>
                <a:uLnTx/>
                <a:uFillTx/>
                <a:latin typeface="Arial"/>
                <a:ea typeface="微软雅黑"/>
                <a:cs typeface="+mn-ea"/>
                <a:sym typeface="+mn-lt"/>
              </a:endParaRPr>
            </a:p>
          </p:txBody>
        </p:sp>
      </p:grpSp>
      <p:grpSp>
        <p:nvGrpSpPr>
          <p:cNvPr id="22" name="Group 4">
            <a:extLst>
              <a:ext uri="{FF2B5EF4-FFF2-40B4-BE49-F238E27FC236}">
                <a16:creationId xmlns:a16="http://schemas.microsoft.com/office/drawing/2014/main" id="{B28032CE-1B13-41EF-BFD7-2F371FC77BFD}"/>
              </a:ext>
            </a:extLst>
          </p:cNvPr>
          <p:cNvGrpSpPr/>
          <p:nvPr/>
        </p:nvGrpSpPr>
        <p:grpSpPr>
          <a:xfrm>
            <a:off x="9240512" y="2197898"/>
            <a:ext cx="1884279" cy="1664148"/>
            <a:chOff x="1664705" y="1757183"/>
            <a:chExt cx="1863580" cy="2550024"/>
          </a:xfrm>
        </p:grpSpPr>
        <p:sp>
          <p:nvSpPr>
            <p:cNvPr id="23" name="Freeform 82">
              <a:extLst>
                <a:ext uri="{FF2B5EF4-FFF2-40B4-BE49-F238E27FC236}">
                  <a16:creationId xmlns:a16="http://schemas.microsoft.com/office/drawing/2014/main" id="{18A9DDD9-F5D8-41E1-8FBF-C93CB7253D86}"/>
                </a:ext>
              </a:extLst>
            </p:cNvPr>
            <p:cNvSpPr/>
            <p:nvPr/>
          </p:nvSpPr>
          <p:spPr>
            <a:xfrm>
              <a:off x="1685948" y="1757183"/>
              <a:ext cx="1842337" cy="2550024"/>
            </a:xfrm>
            <a:custGeom>
              <a:avLst/>
              <a:gdLst>
                <a:gd name="connsiteX0" fmla="*/ 85970 w 1863580"/>
                <a:gd name="connsiteY0" fmla="*/ 679038 h 2276018"/>
                <a:gd name="connsiteX1" fmla="*/ 85970 w 1863580"/>
                <a:gd name="connsiteY1" fmla="*/ 2190809 h 2276018"/>
                <a:gd name="connsiteX2" fmla="*/ 1777610 w 1863580"/>
                <a:gd name="connsiteY2" fmla="*/ 2190809 h 2276018"/>
                <a:gd name="connsiteX3" fmla="*/ 1777610 w 1863580"/>
                <a:gd name="connsiteY3" fmla="*/ 679038 h 2276018"/>
                <a:gd name="connsiteX4" fmla="*/ 66772 w 1863580"/>
                <a:gd name="connsiteY4" fmla="*/ 209609 h 2276018"/>
                <a:gd name="connsiteX5" fmla="*/ 244490 w 1863580"/>
                <a:gd name="connsiteY5" fmla="*/ 209609 h 2276018"/>
                <a:gd name="connsiteX6" fmla="*/ 244490 w 1863580"/>
                <a:gd name="connsiteY6" fmla="*/ 358292 h 2276018"/>
                <a:gd name="connsiteX7" fmla="*/ 358563 w 1863580"/>
                <a:gd name="connsiteY7" fmla="*/ 472365 h 2276018"/>
                <a:gd name="connsiteX8" fmla="*/ 358562 w 1863580"/>
                <a:gd name="connsiteY8" fmla="*/ 472366 h 2276018"/>
                <a:gd name="connsiteX9" fmla="*/ 472635 w 1863580"/>
                <a:gd name="connsiteY9" fmla="*/ 358293 h 2276018"/>
                <a:gd name="connsiteX10" fmla="*/ 472636 w 1863580"/>
                <a:gd name="connsiteY10" fmla="*/ 209609 h 2276018"/>
                <a:gd name="connsiteX11" fmla="*/ 1438290 w 1863580"/>
                <a:gd name="connsiteY11" fmla="*/ 209609 h 2276018"/>
                <a:gd name="connsiteX12" fmla="*/ 1438290 w 1863580"/>
                <a:gd name="connsiteY12" fmla="*/ 358292 h 2276018"/>
                <a:gd name="connsiteX13" fmla="*/ 1552363 w 1863580"/>
                <a:gd name="connsiteY13" fmla="*/ 472365 h 2276018"/>
                <a:gd name="connsiteX14" fmla="*/ 1552362 w 1863580"/>
                <a:gd name="connsiteY14" fmla="*/ 472366 h 2276018"/>
                <a:gd name="connsiteX15" fmla="*/ 1666435 w 1863580"/>
                <a:gd name="connsiteY15" fmla="*/ 358293 h 2276018"/>
                <a:gd name="connsiteX16" fmla="*/ 1666436 w 1863580"/>
                <a:gd name="connsiteY16" fmla="*/ 209609 h 2276018"/>
                <a:gd name="connsiteX17" fmla="*/ 1796808 w 1863580"/>
                <a:gd name="connsiteY17" fmla="*/ 209609 h 2276018"/>
                <a:gd name="connsiteX18" fmla="*/ 1863580 w 1863580"/>
                <a:gd name="connsiteY18" fmla="*/ 276381 h 2276018"/>
                <a:gd name="connsiteX19" fmla="*/ 1863580 w 1863580"/>
                <a:gd name="connsiteY19" fmla="*/ 2209246 h 2276018"/>
                <a:gd name="connsiteX20" fmla="*/ 1796808 w 1863580"/>
                <a:gd name="connsiteY20" fmla="*/ 2276018 h 2276018"/>
                <a:gd name="connsiteX21" fmla="*/ 66772 w 1863580"/>
                <a:gd name="connsiteY21" fmla="*/ 2276018 h 2276018"/>
                <a:gd name="connsiteX22" fmla="*/ 0 w 1863580"/>
                <a:gd name="connsiteY22" fmla="*/ 2209246 h 2276018"/>
                <a:gd name="connsiteX23" fmla="*/ 0 w 1863580"/>
                <a:gd name="connsiteY23" fmla="*/ 276381 h 2276018"/>
                <a:gd name="connsiteX24" fmla="*/ 66772 w 1863580"/>
                <a:gd name="connsiteY24" fmla="*/ 209609 h 2276018"/>
                <a:gd name="connsiteX25" fmla="*/ 1549224 w 1863580"/>
                <a:gd name="connsiteY25" fmla="*/ 0 h 2276018"/>
                <a:gd name="connsiteX26" fmla="*/ 1613538 w 1863580"/>
                <a:gd name="connsiteY26" fmla="*/ 64314 h 2276018"/>
                <a:gd name="connsiteX27" fmla="*/ 1613538 w 1863580"/>
                <a:gd name="connsiteY27" fmla="*/ 359666 h 2276018"/>
                <a:gd name="connsiteX28" fmla="*/ 1549224 w 1863580"/>
                <a:gd name="connsiteY28" fmla="*/ 423980 h 2276018"/>
                <a:gd name="connsiteX29" fmla="*/ 1484910 w 1863580"/>
                <a:gd name="connsiteY29" fmla="*/ 359666 h 2276018"/>
                <a:gd name="connsiteX30" fmla="*/ 1484910 w 1863580"/>
                <a:gd name="connsiteY30" fmla="*/ 64314 h 2276018"/>
                <a:gd name="connsiteX31" fmla="*/ 1549224 w 1863580"/>
                <a:gd name="connsiteY31" fmla="*/ 0 h 2276018"/>
                <a:gd name="connsiteX32" fmla="*/ 355141 w 1863580"/>
                <a:gd name="connsiteY32" fmla="*/ 0 h 2276018"/>
                <a:gd name="connsiteX33" fmla="*/ 419455 w 1863580"/>
                <a:gd name="connsiteY33" fmla="*/ 64314 h 2276018"/>
                <a:gd name="connsiteX34" fmla="*/ 419455 w 1863580"/>
                <a:gd name="connsiteY34" fmla="*/ 359666 h 2276018"/>
                <a:gd name="connsiteX35" fmla="*/ 355141 w 1863580"/>
                <a:gd name="connsiteY35" fmla="*/ 423980 h 2276018"/>
                <a:gd name="connsiteX36" fmla="*/ 290827 w 1863580"/>
                <a:gd name="connsiteY36" fmla="*/ 359666 h 2276018"/>
                <a:gd name="connsiteX37" fmla="*/ 290827 w 1863580"/>
                <a:gd name="connsiteY37" fmla="*/ 64314 h 2276018"/>
                <a:gd name="connsiteX38" fmla="*/ 355141 w 1863580"/>
                <a:gd name="connsiteY38" fmla="*/ 0 h 2276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863580" h="2276018">
                  <a:moveTo>
                    <a:pt x="85970" y="679038"/>
                  </a:moveTo>
                  <a:lnTo>
                    <a:pt x="85970" y="2190809"/>
                  </a:lnTo>
                  <a:lnTo>
                    <a:pt x="1777610" y="2190809"/>
                  </a:lnTo>
                  <a:lnTo>
                    <a:pt x="1777610" y="679038"/>
                  </a:lnTo>
                  <a:close/>
                  <a:moveTo>
                    <a:pt x="66772" y="209609"/>
                  </a:moveTo>
                  <a:lnTo>
                    <a:pt x="244490" y="209609"/>
                  </a:lnTo>
                  <a:lnTo>
                    <a:pt x="244490" y="358292"/>
                  </a:lnTo>
                  <a:cubicBezTo>
                    <a:pt x="244490" y="421293"/>
                    <a:pt x="295562" y="472365"/>
                    <a:pt x="358563" y="472365"/>
                  </a:cubicBezTo>
                  <a:lnTo>
                    <a:pt x="358562" y="472366"/>
                  </a:lnTo>
                  <a:cubicBezTo>
                    <a:pt x="421563" y="472366"/>
                    <a:pt x="472635" y="421294"/>
                    <a:pt x="472635" y="358293"/>
                  </a:cubicBezTo>
                  <a:lnTo>
                    <a:pt x="472636" y="209609"/>
                  </a:lnTo>
                  <a:lnTo>
                    <a:pt x="1438290" y="209609"/>
                  </a:lnTo>
                  <a:lnTo>
                    <a:pt x="1438290" y="358292"/>
                  </a:lnTo>
                  <a:cubicBezTo>
                    <a:pt x="1438290" y="421293"/>
                    <a:pt x="1489362" y="472365"/>
                    <a:pt x="1552363" y="472365"/>
                  </a:cubicBezTo>
                  <a:lnTo>
                    <a:pt x="1552362" y="472366"/>
                  </a:lnTo>
                  <a:cubicBezTo>
                    <a:pt x="1615363" y="472366"/>
                    <a:pt x="1666435" y="421294"/>
                    <a:pt x="1666435" y="358293"/>
                  </a:cubicBezTo>
                  <a:lnTo>
                    <a:pt x="1666436" y="209609"/>
                  </a:lnTo>
                  <a:lnTo>
                    <a:pt x="1796808" y="209609"/>
                  </a:lnTo>
                  <a:cubicBezTo>
                    <a:pt x="1833685" y="209609"/>
                    <a:pt x="1863580" y="239504"/>
                    <a:pt x="1863580" y="276381"/>
                  </a:cubicBezTo>
                  <a:lnTo>
                    <a:pt x="1863580" y="2209246"/>
                  </a:lnTo>
                  <a:cubicBezTo>
                    <a:pt x="1863580" y="2246123"/>
                    <a:pt x="1833685" y="2276018"/>
                    <a:pt x="1796808" y="2276018"/>
                  </a:cubicBezTo>
                  <a:lnTo>
                    <a:pt x="66772" y="2276018"/>
                  </a:lnTo>
                  <a:cubicBezTo>
                    <a:pt x="29895" y="2276018"/>
                    <a:pt x="0" y="2246123"/>
                    <a:pt x="0" y="2209246"/>
                  </a:cubicBezTo>
                  <a:lnTo>
                    <a:pt x="0" y="276381"/>
                  </a:lnTo>
                  <a:cubicBezTo>
                    <a:pt x="0" y="239504"/>
                    <a:pt x="29895" y="209609"/>
                    <a:pt x="66772" y="209609"/>
                  </a:cubicBezTo>
                  <a:close/>
                  <a:moveTo>
                    <a:pt x="1549224" y="0"/>
                  </a:moveTo>
                  <a:cubicBezTo>
                    <a:pt x="1584744" y="0"/>
                    <a:pt x="1613538" y="28794"/>
                    <a:pt x="1613538" y="64314"/>
                  </a:cubicBezTo>
                  <a:lnTo>
                    <a:pt x="1613538" y="359666"/>
                  </a:lnTo>
                  <a:cubicBezTo>
                    <a:pt x="1613538" y="395186"/>
                    <a:pt x="1584744" y="423980"/>
                    <a:pt x="1549224" y="423980"/>
                  </a:cubicBezTo>
                  <a:cubicBezTo>
                    <a:pt x="1513704" y="423980"/>
                    <a:pt x="1484910" y="395186"/>
                    <a:pt x="1484910" y="359666"/>
                  </a:cubicBezTo>
                  <a:lnTo>
                    <a:pt x="1484910" y="64314"/>
                  </a:lnTo>
                  <a:cubicBezTo>
                    <a:pt x="1484910" y="28794"/>
                    <a:pt x="1513704" y="0"/>
                    <a:pt x="1549224" y="0"/>
                  </a:cubicBezTo>
                  <a:close/>
                  <a:moveTo>
                    <a:pt x="355141" y="0"/>
                  </a:moveTo>
                  <a:cubicBezTo>
                    <a:pt x="390661" y="0"/>
                    <a:pt x="419455" y="28794"/>
                    <a:pt x="419455" y="64314"/>
                  </a:cubicBezTo>
                  <a:lnTo>
                    <a:pt x="419455" y="359666"/>
                  </a:lnTo>
                  <a:cubicBezTo>
                    <a:pt x="419455" y="395186"/>
                    <a:pt x="390661" y="423980"/>
                    <a:pt x="355141" y="423980"/>
                  </a:cubicBezTo>
                  <a:cubicBezTo>
                    <a:pt x="319621" y="423980"/>
                    <a:pt x="290827" y="395186"/>
                    <a:pt x="290827" y="359666"/>
                  </a:cubicBezTo>
                  <a:lnTo>
                    <a:pt x="290827" y="64314"/>
                  </a:lnTo>
                  <a:cubicBezTo>
                    <a:pt x="290827" y="28794"/>
                    <a:pt x="319621" y="0"/>
                    <a:pt x="355141" y="0"/>
                  </a:cubicBezTo>
                  <a:close/>
                </a:path>
              </a:pathLst>
            </a:custGeom>
            <a:solidFill>
              <a:schemeClr val="bg2"/>
            </a:solidFill>
            <a:ln w="127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ysClr val="window" lastClr="FFFFFF"/>
                </a:solidFill>
                <a:effectLst/>
                <a:uLnTx/>
                <a:uFillTx/>
                <a:latin typeface="Arial"/>
                <a:ea typeface="微软雅黑"/>
                <a:cs typeface="+mn-ea"/>
                <a:sym typeface="+mn-lt"/>
              </a:endParaRPr>
            </a:p>
          </p:txBody>
        </p:sp>
        <p:sp>
          <p:nvSpPr>
            <p:cNvPr id="24" name="TextBox 83">
              <a:extLst>
                <a:ext uri="{FF2B5EF4-FFF2-40B4-BE49-F238E27FC236}">
                  <a16:creationId xmlns:a16="http://schemas.microsoft.com/office/drawing/2014/main" id="{95B17630-8325-4E21-9EE7-766DFB9ECED7}"/>
                </a:ext>
              </a:extLst>
            </p:cNvPr>
            <p:cNvSpPr txBox="1"/>
            <p:nvPr/>
          </p:nvSpPr>
          <p:spPr>
            <a:xfrm flipH="1">
              <a:off x="1664705" y="2683654"/>
              <a:ext cx="1863580" cy="1273362"/>
            </a:xfrm>
            <a:prstGeom prst="rect">
              <a:avLst/>
            </a:prstGeom>
            <a:noFill/>
            <a:ln>
              <a:noFill/>
            </a:ln>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ln w="3175">
                    <a:noFill/>
                  </a:ln>
                  <a:solidFill>
                    <a:sysClr val="windowText" lastClr="000000">
                      <a:lumMod val="65000"/>
                      <a:lumOff val="35000"/>
                    </a:sysClr>
                  </a:solidFill>
                  <a:latin typeface="Arial"/>
                  <a:ea typeface="微软雅黑"/>
                  <a:cs typeface="+mn-ea"/>
                  <a:sym typeface="+mn-lt"/>
                </a:rPr>
                <a:t>2021</a:t>
              </a:r>
              <a:r>
                <a:rPr lang="zh-CN" altLang="en-US" sz="2400" dirty="0">
                  <a:ln w="3175">
                    <a:noFill/>
                  </a:ln>
                  <a:solidFill>
                    <a:sysClr val="windowText" lastClr="000000">
                      <a:lumMod val="65000"/>
                      <a:lumOff val="35000"/>
                    </a:sysClr>
                  </a:solidFill>
                  <a:latin typeface="Arial"/>
                  <a:ea typeface="微软雅黑"/>
                  <a:cs typeface="+mn-ea"/>
                  <a:sym typeface="+mn-lt"/>
                </a:rPr>
                <a:t>年全省实施</a:t>
              </a:r>
              <a:endParaRPr kumimoji="0" lang="en-US" sz="2400" b="0" i="0" u="none" strike="noStrike" kern="1200" cap="none" spc="0" normalizeH="0" baseline="0" noProof="0" dirty="0">
                <a:ln w="3175">
                  <a:noFill/>
                </a:ln>
                <a:solidFill>
                  <a:sysClr val="windowText" lastClr="000000">
                    <a:lumMod val="65000"/>
                    <a:lumOff val="35000"/>
                  </a:sysClr>
                </a:solidFill>
                <a:effectLst/>
                <a:uLnTx/>
                <a:uFillTx/>
                <a:latin typeface="Arial"/>
                <a:ea typeface="微软雅黑"/>
                <a:cs typeface="+mn-ea"/>
                <a:sym typeface="+mn-lt"/>
              </a:endParaRPr>
            </a:p>
          </p:txBody>
        </p:sp>
      </p:grpSp>
    </p:spTree>
    <p:custDataLst>
      <p:tags r:id="rId1"/>
    </p:custDataLst>
    <p:extLst>
      <p:ext uri="{BB962C8B-B14F-4D97-AF65-F5344CB8AC3E}">
        <p14:creationId xmlns:p14="http://schemas.microsoft.com/office/powerpoint/2010/main" val="277333293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S_NET" val="2.0.50727.5485"/>
  <p:tag name="AS_OS" val="Microsoft Windows NT 6.1.7601 Service Pack 1"/>
  <p:tag name="AS_RELEASE_DATE" val="2018.04.09"/>
  <p:tag name="AS_TITLE" val="Aspose.Slides for .NET 2.0"/>
  <p:tag name="AS_VERSION" val="18.4"/>
</p:tagLst>
</file>

<file path=ppt/tags/tag10.xml><?xml version="1.0" encoding="utf-8"?>
<p:tagLst xmlns:a="http://schemas.openxmlformats.org/drawingml/2006/main" xmlns:r="http://schemas.openxmlformats.org/officeDocument/2006/relationships" xmlns:p="http://schemas.openxmlformats.org/presentationml/2006/main">
  <p:tag name="GENSWF_ADVANCE_TIME" val="0.00"/>
  <p:tag name="ISPRING_CUSTOM_TIMING_USED" val="0"/>
  <p:tag name="ISPRING_SLIDE_INDENT_LEVEL" val="0"/>
</p:tagLst>
</file>

<file path=ppt/tags/tag11.xml><?xml version="1.0" encoding="utf-8"?>
<p:tagLst xmlns:a="http://schemas.openxmlformats.org/drawingml/2006/main" xmlns:r="http://schemas.openxmlformats.org/officeDocument/2006/relationships" xmlns:p="http://schemas.openxmlformats.org/presentationml/2006/main">
  <p:tag name="GENSWF_ADVANCE_TIME" val="0.00"/>
  <p:tag name="ISPRING_CUSTOM_TIMING_USED" val="0"/>
  <p:tag name="ISPRING_SLIDE_INDENT_LEVEL" val="0"/>
</p:tagLst>
</file>

<file path=ppt/tags/tag12.xml><?xml version="1.0" encoding="utf-8"?>
<p:tagLst xmlns:a="http://schemas.openxmlformats.org/drawingml/2006/main" xmlns:r="http://schemas.openxmlformats.org/officeDocument/2006/relationships" xmlns:p="http://schemas.openxmlformats.org/presentationml/2006/main">
  <p:tag name="GENSWF_ADVANCE_TIME" val="0.00"/>
  <p:tag name="ISPRING_CUSTOM_TIMING_USED" val="0"/>
  <p:tag name="ISPRING_SLIDE_INDENT_LEVEL" val="0"/>
</p:tagLst>
</file>

<file path=ppt/tags/tag13.xml><?xml version="1.0" encoding="utf-8"?>
<p:tagLst xmlns:a="http://schemas.openxmlformats.org/drawingml/2006/main" xmlns:r="http://schemas.openxmlformats.org/officeDocument/2006/relationships" xmlns:p="http://schemas.openxmlformats.org/presentationml/2006/main">
  <p:tag name="GENSWF_ADVANCE_TIME" val="0.00"/>
  <p:tag name="ISPRING_CUSTOM_TIMING_USED" val="0"/>
  <p:tag name="ISPRING_SLIDE_INDENT_LEVEL" val="0"/>
</p:tagLst>
</file>

<file path=ppt/tags/tag14.xml><?xml version="1.0" encoding="utf-8"?>
<p:tagLst xmlns:a="http://schemas.openxmlformats.org/drawingml/2006/main" xmlns:r="http://schemas.openxmlformats.org/officeDocument/2006/relationships" xmlns:p="http://schemas.openxmlformats.org/presentationml/2006/main">
  <p:tag name="GENSWF_ADVANCE_TIME" val="0.00"/>
  <p:tag name="ISPRING_CUSTOM_TIMING_USED" val="0"/>
  <p:tag name="ISPRING_SLIDE_INDENT_LEVEL" val="0"/>
</p:tagLst>
</file>

<file path=ppt/tags/tag15.xml><?xml version="1.0" encoding="utf-8"?>
<p:tagLst xmlns:a="http://schemas.openxmlformats.org/drawingml/2006/main" xmlns:r="http://schemas.openxmlformats.org/officeDocument/2006/relationships" xmlns:p="http://schemas.openxmlformats.org/presentationml/2006/main">
  <p:tag name="GENSWF_ADVANCE_TIME" val="0.00"/>
  <p:tag name="ISPRING_CUSTOM_TIMING_USED" val="0"/>
  <p:tag name="ISPRING_SLIDE_INDENT_LEVEL" val="0"/>
</p:tagLst>
</file>

<file path=ppt/tags/tag2.xml><?xml version="1.0" encoding="utf-8"?>
<p:tagLst xmlns:a="http://schemas.openxmlformats.org/drawingml/2006/main" xmlns:r="http://schemas.openxmlformats.org/officeDocument/2006/relationships" xmlns:p="http://schemas.openxmlformats.org/presentationml/2006/main">
  <p:tag name="GENSWF_ADVANCE_TIME" val="0.00"/>
  <p:tag name="ISPRING_CUSTOM_TIMING_USED" val="0"/>
  <p:tag name="ISPRING_SLIDE_INDENT_LEVEL" val="0"/>
</p:tagLst>
</file>

<file path=ppt/tags/tag3.xml><?xml version="1.0" encoding="utf-8"?>
<p:tagLst xmlns:a="http://schemas.openxmlformats.org/drawingml/2006/main" xmlns:r="http://schemas.openxmlformats.org/officeDocument/2006/relationships" xmlns:p="http://schemas.openxmlformats.org/presentationml/2006/main">
  <p:tag name="GENSWF_ADVANCE_TIME" val="0.00"/>
  <p:tag name="ISPRING_CUSTOM_TIMING_USED" val="0"/>
  <p:tag name="ISPRING_SLIDE_INDENT_LEVEL" val="0"/>
</p:tagLst>
</file>

<file path=ppt/tags/tag4.xml><?xml version="1.0" encoding="utf-8"?>
<p:tagLst xmlns:a="http://schemas.openxmlformats.org/drawingml/2006/main" xmlns:r="http://schemas.openxmlformats.org/officeDocument/2006/relationships" xmlns:p="http://schemas.openxmlformats.org/presentationml/2006/main">
  <p:tag name="GENSWF_ADVANCE_TIME" val="0.00"/>
  <p:tag name="ISPRING_CUSTOM_TIMING_USED" val="0"/>
  <p:tag name="ISPRING_SLIDE_INDENT_LEVEL" val="0"/>
</p:tagLst>
</file>

<file path=ppt/tags/tag5.xml><?xml version="1.0" encoding="utf-8"?>
<p:tagLst xmlns:a="http://schemas.openxmlformats.org/drawingml/2006/main" xmlns:r="http://schemas.openxmlformats.org/officeDocument/2006/relationships" xmlns:p="http://schemas.openxmlformats.org/presentationml/2006/main">
  <p:tag name="GENSWF_ADVANCE_TIME" val="0.00"/>
  <p:tag name="ISPRING_CUSTOM_TIMING_USED" val="0"/>
  <p:tag name="ISPRING_SLIDE_INDENT_LEVEL" val="0"/>
</p:tagLst>
</file>

<file path=ppt/tags/tag6.xml><?xml version="1.0" encoding="utf-8"?>
<p:tagLst xmlns:a="http://schemas.openxmlformats.org/drawingml/2006/main" xmlns:r="http://schemas.openxmlformats.org/officeDocument/2006/relationships" xmlns:p="http://schemas.openxmlformats.org/presentationml/2006/main">
  <p:tag name="GENSWF_ADVANCE_TIME" val="0.00"/>
  <p:tag name="ISPRING_CUSTOM_TIMING_USED" val="0"/>
  <p:tag name="ISPRING_SLIDE_INDENT_LEVEL" val="0"/>
</p:tagLst>
</file>

<file path=ppt/tags/tag7.xml><?xml version="1.0" encoding="utf-8"?>
<p:tagLst xmlns:a="http://schemas.openxmlformats.org/drawingml/2006/main" xmlns:r="http://schemas.openxmlformats.org/officeDocument/2006/relationships" xmlns:p="http://schemas.openxmlformats.org/presentationml/2006/main">
  <p:tag name="GENSWF_ADVANCE_TIME" val="0.00"/>
  <p:tag name="ISPRING_CUSTOM_TIMING_USED" val="0"/>
  <p:tag name="ISPRING_SLIDE_INDENT_LEVEL" val="0"/>
</p:tagLst>
</file>

<file path=ppt/tags/tag8.xml><?xml version="1.0" encoding="utf-8"?>
<p:tagLst xmlns:a="http://schemas.openxmlformats.org/drawingml/2006/main" xmlns:r="http://schemas.openxmlformats.org/officeDocument/2006/relationships" xmlns:p="http://schemas.openxmlformats.org/presentationml/2006/main">
  <p:tag name="GENSWF_ADVANCE_TIME" val="0.00"/>
  <p:tag name="ISPRING_CUSTOM_TIMING_USED" val="0"/>
  <p:tag name="ISPRING_SLIDE_INDENT_LEVEL" val="0"/>
</p:tagLst>
</file>

<file path=ppt/tags/tag9.xml><?xml version="1.0" encoding="utf-8"?>
<p:tagLst xmlns:a="http://schemas.openxmlformats.org/drawingml/2006/main" xmlns:r="http://schemas.openxmlformats.org/officeDocument/2006/relationships" xmlns:p="http://schemas.openxmlformats.org/presentationml/2006/main">
  <p:tag name="GENSWF_ADVANCE_TIME" val="0.00"/>
  <p:tag name="ISPRING_CUSTOM_TIMING_USED" val="0"/>
  <p:tag name="ISPRING_SLIDE_INDENT_LEVEL" val="0"/>
</p:tagLst>
</file>

<file path=ppt/theme/theme1.xml><?xml version="1.0" encoding="utf-8"?>
<a:theme xmlns:a="http://schemas.openxmlformats.org/drawingml/2006/main" name="Office 主题">
  <a:themeElements>
    <a:clrScheme name="自定义 3071">
      <a:dk1>
        <a:sysClr val="windowText" lastClr="000000"/>
      </a:dk1>
      <a:lt1>
        <a:sysClr val="window" lastClr="FFFFFF"/>
      </a:lt1>
      <a:dk2>
        <a:srgbClr val="024359"/>
      </a:dk2>
      <a:lt2>
        <a:srgbClr val="1F8B71"/>
      </a:lt2>
      <a:accent1>
        <a:srgbClr val="1F8B71"/>
      </a:accent1>
      <a:accent2>
        <a:srgbClr val="024359"/>
      </a:accent2>
      <a:accent3>
        <a:srgbClr val="1F8B71"/>
      </a:accent3>
      <a:accent4>
        <a:srgbClr val="024359"/>
      </a:accent4>
      <a:accent5>
        <a:srgbClr val="1F8B71"/>
      </a:accent5>
      <a:accent6>
        <a:srgbClr val="024359"/>
      </a:accent6>
      <a:hlink>
        <a:srgbClr val="0563C1"/>
      </a:hlink>
      <a:folHlink>
        <a:srgbClr val="954F72"/>
      </a:folHlink>
    </a:clrScheme>
    <a:fontScheme name="自定义 1">
      <a:majorFont>
        <a:latin typeface="Arial Black"/>
        <a:ea typeface="微软雅黑"/>
        <a:cs typeface="Arial"/>
      </a:majorFont>
      <a:minorFont>
        <a:latin typeface="Arial"/>
        <a:ea typeface="微软雅黑"/>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a:spPr>
      <a:bodyPr rtlCol="0" anchor="ct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定义 3071">
    <a:dk1>
      <a:sysClr val="windowText" lastClr="000000"/>
    </a:dk1>
    <a:lt1>
      <a:sysClr val="window" lastClr="FFFFFF"/>
    </a:lt1>
    <a:dk2>
      <a:srgbClr val="024359"/>
    </a:dk2>
    <a:lt2>
      <a:srgbClr val="1F8B71"/>
    </a:lt2>
    <a:accent1>
      <a:srgbClr val="1F8B71"/>
    </a:accent1>
    <a:accent2>
      <a:srgbClr val="024359"/>
    </a:accent2>
    <a:accent3>
      <a:srgbClr val="1F8B71"/>
    </a:accent3>
    <a:accent4>
      <a:srgbClr val="024359"/>
    </a:accent4>
    <a:accent5>
      <a:srgbClr val="1F8B71"/>
    </a:accent5>
    <a:accent6>
      <a:srgbClr val="024359"/>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1058</TotalTime>
  <Words>1534</Words>
  <Application>Microsoft Macintosh PowerPoint</Application>
  <PresentationFormat>Widescreen</PresentationFormat>
  <Paragraphs>264</Paragraphs>
  <Slides>30</Slides>
  <Notes>14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30</vt:i4>
      </vt:variant>
    </vt:vector>
  </HeadingPairs>
  <TitlesOfParts>
    <vt:vector size="40" baseType="lpstr">
      <vt:lpstr>微软雅黑</vt:lpstr>
      <vt:lpstr>Source Han Sans SC</vt:lpstr>
      <vt:lpstr>华光美黑_CNKI</vt:lpstr>
      <vt:lpstr>Agency FB</vt:lpstr>
      <vt:lpstr>Arial</vt:lpstr>
      <vt:lpstr>Arial Black</vt:lpstr>
      <vt:lpstr>Calibri</vt:lpstr>
      <vt:lpstr>Impact</vt:lpstr>
      <vt:lpstr>Wingdings</vt:lpstr>
      <vt:lpstr>Office 主题</vt:lpstr>
      <vt:lpstr>PowerPoint Presentation</vt:lpstr>
      <vt:lpstr>PowerPoint Presentation</vt:lpstr>
      <vt:lpstr>PowerPoint Presentation</vt:lpstr>
      <vt:lpstr>简介</vt:lpstr>
      <vt:lpstr>中考改革政策五大任务</vt:lpstr>
      <vt:lpstr>PowerPoint Presentation</vt:lpstr>
      <vt:lpstr>中考改革变化——考试</vt:lpstr>
      <vt:lpstr>中考改革变化——两考一合，全科开考</vt:lpstr>
      <vt:lpstr>中考改革变化——学完即考</vt:lpstr>
      <vt:lpstr>中考改革变化——考试命题，取消大纲（尚未实施）</vt:lpstr>
      <vt:lpstr>中考改革变化——考试大纲和义务教育课程标准</vt:lpstr>
      <vt:lpstr>中考改革变化——考分变化2020年</vt:lpstr>
      <vt:lpstr>中考改革变化——体育增项</vt:lpstr>
      <vt:lpstr>中考改革的变化——综合素质评价</vt:lpstr>
      <vt:lpstr>中考改革变化——综合素质评价运用</vt:lpstr>
      <vt:lpstr>中考改革变化——招生</vt:lpstr>
      <vt:lpstr>中考改革变化——志愿填报</vt:lpstr>
      <vt:lpstr>普通高中与职中共享资源</vt:lpstr>
      <vt:lpstr>PowerPoint Presentation</vt:lpstr>
      <vt:lpstr>中考改革影响——综合素质评价</vt:lpstr>
      <vt:lpstr>中考改革影响——综合素质评价案例</vt:lpstr>
      <vt:lpstr>中考改革影响——综合素质评价案例</vt:lpstr>
      <vt:lpstr>考试命题？</vt:lpstr>
      <vt:lpstr>优质资源共享</vt:lpstr>
      <vt:lpstr>PowerPoint Presentation</vt:lpstr>
      <vt:lpstr>综合素质评价</vt:lpstr>
      <vt:lpstr>考试命题变化</vt:lpstr>
      <vt:lpstr>学生资源匹配问题</vt:lpstr>
      <vt:lpstr>新的研究方向</vt:lpstr>
      <vt:lpstr>PowerPoint Presentation</vt:lpstr>
    </vt:vector>
  </TitlesOfParts>
  <Manager>风云办公</Manager>
  <Company>上海剑姬网络科技有限公司</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风云办公PPT模板</dc:title>
  <dc:creator>风云办公</dc:creator>
  <cp:keywords>风云办公</cp:keywords>
  <dc:description>风云办公 http://www.ppt118.com</dc:description>
  <cp:lastModifiedBy>Xiang Li</cp:lastModifiedBy>
  <cp:revision>128</cp:revision>
  <dcterms:created xsi:type="dcterms:W3CDTF">2015-05-05T08:02:14Z</dcterms:created>
  <dcterms:modified xsi:type="dcterms:W3CDTF">2020-08-28T05:18:35Z</dcterms:modified>
</cp:coreProperties>
</file>