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itelsla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Jaotise pä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54CAB944-0D78-BE91-CBE1-2BF1B995B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Tõlkija abiline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C72DE3B5-B66C-8ADA-F574-0F88E06DF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2305" y="4602581"/>
            <a:ext cx="6831673" cy="1086237"/>
          </a:xfrm>
        </p:spPr>
        <p:txBody>
          <a:bodyPr/>
          <a:lstStyle/>
          <a:p>
            <a:r>
              <a:rPr lang="et-E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Madli-Mai Jõe</a:t>
            </a:r>
            <a:endParaRPr lang="et-E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lapealkiri 2">
            <a:extLst>
              <a:ext uri="{FF2B5EF4-FFF2-40B4-BE49-F238E27FC236}">
                <a16:creationId xmlns:a16="http://schemas.microsoft.com/office/drawing/2014/main" id="{C6E7E443-771E-06B9-9A48-3557E4D3ECFE}"/>
              </a:ext>
            </a:extLst>
          </p:cNvPr>
          <p:cNvSpPr txBox="1">
            <a:spLocks/>
          </p:cNvSpPr>
          <p:nvPr/>
        </p:nvSpPr>
        <p:spPr>
          <a:xfrm>
            <a:off x="2832306" y="41086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Projekt aines „Programmeerimise alused 2“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2589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5EC0B5C-9FA6-3310-ED98-584BAC32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1DDF232D-F536-A036-6C70-EFE8DBF3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157791" cy="4533900"/>
          </a:xfrm>
        </p:spPr>
        <p:txBody>
          <a:bodyPr>
            <a:normAutofit/>
          </a:bodyPr>
          <a:lstStyle/>
          <a:p>
            <a:r>
              <a:rPr lang="et-EE" sz="2800" dirty="0"/>
              <a:t>Esimese projekti ülesande lahendamine uute teadmiste valguses.</a:t>
            </a:r>
          </a:p>
          <a:p>
            <a:r>
              <a:rPr lang="et-EE" sz="2800" dirty="0"/>
              <a:t>Esimene projekt:</a:t>
            </a:r>
          </a:p>
          <a:p>
            <a:pPr lvl="1"/>
            <a:r>
              <a:rPr lang="et-EE" sz="2800" dirty="0"/>
              <a:t>õigekeelsustugi</a:t>
            </a:r>
          </a:p>
          <a:p>
            <a:pPr lvl="1"/>
            <a:r>
              <a:rPr lang="et-EE" sz="2800" dirty="0"/>
              <a:t>luua väike andmekogu reeglitest ja näidislausetest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t-EE" sz="2600" dirty="0"/>
              <a:t>personaliseeritud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t-EE" sz="2600" dirty="0"/>
              <a:t>käepärane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t-EE" sz="2600" dirty="0"/>
              <a:t>kasvav ja arenev</a:t>
            </a:r>
          </a:p>
          <a:p>
            <a:pPr lvl="2"/>
            <a:endParaRPr lang="et-EE" sz="2600" dirty="0"/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416042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alkiri 1">
            <a:extLst>
              <a:ext uri="{FF2B5EF4-FFF2-40B4-BE49-F238E27FC236}">
                <a16:creationId xmlns:a16="http://schemas.microsoft.com/office/drawing/2014/main" id="{A33BCBA8-430B-F90D-D241-63C3282D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E</a:t>
            </a:r>
            <a:r>
              <a:rPr lang="et-EE" sz="4800" cap="all" dirty="0" err="1"/>
              <a:t>elmisest</a:t>
            </a:r>
            <a:r>
              <a:rPr lang="et-EE" sz="4800" cap="all" dirty="0"/>
              <a:t> programmist</a:t>
            </a:r>
            <a:endParaRPr lang="en-US" sz="4800" cap="all" dirty="0"/>
          </a:p>
        </p:txBody>
      </p:sp>
      <p:pic>
        <p:nvPicPr>
          <p:cNvPr id="5" name="Sisu kohatäide 4">
            <a:extLst>
              <a:ext uri="{FF2B5EF4-FFF2-40B4-BE49-F238E27FC236}">
                <a16:creationId xmlns:a16="http://schemas.microsoft.com/office/drawing/2014/main" id="{8DBABA71-E79A-0F05-899A-C820E8008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8" b="3294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940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u kohatäide 4">
            <a:extLst>
              <a:ext uri="{FF2B5EF4-FFF2-40B4-BE49-F238E27FC236}">
                <a16:creationId xmlns:a16="http://schemas.microsoft.com/office/drawing/2014/main" id="{8DD5A9D5-0CD4-3A4B-DC51-4C30AF2C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5" b="28328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alkiri 1">
            <a:extLst>
              <a:ext uri="{FF2B5EF4-FFF2-40B4-BE49-F238E27FC236}">
                <a16:creationId xmlns:a16="http://schemas.microsoft.com/office/drawing/2014/main" id="{D7DA11D1-7E9E-544C-71C4-FA08FF59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Eelmisest programmist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89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12370EA-2DAF-2C3E-8E59-64FCAF73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909279" cy="1485900"/>
          </a:xfrm>
        </p:spPr>
        <p:txBody>
          <a:bodyPr>
            <a:normAutofit fontScale="90000"/>
          </a:bodyPr>
          <a:lstStyle/>
          <a:p>
            <a:r>
              <a:rPr lang="et-EE" dirty="0"/>
              <a:t>Probleeme eelmises programmis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D3D778BB-B054-533A-EA54-D3B316EC0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t-EE" sz="2400" dirty="0"/>
              <a:t>Reeglid ja näited ei eristunud </a:t>
            </a:r>
            <a:r>
              <a:rPr lang="et-EE" sz="2400" dirty="0">
                <a:sym typeface="Wingdings" panose="05000000000000000000" pitchFamily="2" charset="2"/>
              </a:rPr>
              <a:t> nendega oli keerulisem toimetada.</a:t>
            </a:r>
          </a:p>
          <a:p>
            <a:r>
              <a:rPr lang="et-EE" sz="2400" dirty="0">
                <a:sym typeface="Wingdings" panose="05000000000000000000" pitchFamily="2" charset="2"/>
              </a:rPr>
              <a:t>Dokumente tuli sama palju kui reegleid.</a:t>
            </a:r>
          </a:p>
          <a:p>
            <a:r>
              <a:rPr lang="et-EE" sz="2400" dirty="0">
                <a:sym typeface="Wingdings" panose="05000000000000000000" pitchFamily="2" charset="2"/>
              </a:rPr>
              <a:t>Mõned probleemid kasutajaliidesega.</a:t>
            </a:r>
            <a:endParaRPr lang="et-EE" sz="2400" dirty="0"/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25640C81-28BA-FF78-9DBD-9AC042C74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t-EE" sz="2400" dirty="0"/>
              <a:t>Pandase kasutamine: sama kategooria reeglid ühte tabelisse ja ühte faili.</a:t>
            </a:r>
          </a:p>
          <a:p>
            <a:r>
              <a:rPr lang="et-EE" sz="2400" dirty="0"/>
              <a:t>Reegel – näide – näide</a:t>
            </a:r>
          </a:p>
          <a:p>
            <a:r>
              <a:rPr lang="et-EE" sz="2400" dirty="0"/>
              <a:t>Kasutajaliides jäi samaks, kuid</a:t>
            </a:r>
          </a:p>
        </p:txBody>
      </p:sp>
      <p:sp>
        <p:nvSpPr>
          <p:cNvPr id="5" name="Pealkiri 1">
            <a:extLst>
              <a:ext uri="{FF2B5EF4-FFF2-40B4-BE49-F238E27FC236}">
                <a16:creationId xmlns:a16="http://schemas.microsoft.com/office/drawing/2014/main" id="{FCB6020C-2B0B-84B7-7920-576DDEDE75DB}"/>
              </a:ext>
            </a:extLst>
          </p:cNvPr>
          <p:cNvSpPr txBox="1">
            <a:spLocks/>
          </p:cNvSpPr>
          <p:nvPr/>
        </p:nvSpPr>
        <p:spPr>
          <a:xfrm>
            <a:off x="6525403" y="742950"/>
            <a:ext cx="4447787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dirty="0"/>
              <a:t>Muutusi</a:t>
            </a:r>
          </a:p>
        </p:txBody>
      </p:sp>
    </p:spTree>
    <p:extLst>
      <p:ext uri="{BB962C8B-B14F-4D97-AF65-F5344CB8AC3E}">
        <p14:creationId xmlns:p14="http://schemas.microsoft.com/office/powerpoint/2010/main" val="419658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4A8E9382-909E-F979-4FA2-FB4C3DBD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Raskused…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2E3D2B5B-10E2-E886-831A-8D9D573B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3948"/>
            <a:ext cx="9601200" cy="4263452"/>
          </a:xfrm>
        </p:spPr>
        <p:txBody>
          <a:bodyPr>
            <a:normAutofit/>
          </a:bodyPr>
          <a:lstStyle/>
          <a:p>
            <a:r>
              <a:rPr lang="et-EE" sz="2800" dirty="0"/>
              <a:t>Sobivate tööriistade valik.</a:t>
            </a:r>
          </a:p>
          <a:p>
            <a:r>
              <a:rPr lang="et-EE" sz="2800" dirty="0"/>
              <a:t>Planeerimine.</a:t>
            </a:r>
          </a:p>
          <a:p>
            <a:r>
              <a:rPr lang="et-EE" sz="2800" dirty="0"/>
              <a:t>Ootamatud probleemid (funktsioonide võimalused ja iseärasused)</a:t>
            </a:r>
          </a:p>
          <a:p>
            <a:r>
              <a:rPr lang="et-EE" sz="2800" dirty="0" err="1"/>
              <a:t>Tkinteri</a:t>
            </a:r>
            <a:r>
              <a:rPr lang="et-EE" sz="2800" dirty="0"/>
              <a:t> katsetused.</a:t>
            </a:r>
          </a:p>
          <a:p>
            <a:r>
              <a:rPr lang="et-EE" sz="2800" dirty="0"/>
              <a:t>Jne.</a:t>
            </a:r>
          </a:p>
        </p:txBody>
      </p:sp>
    </p:spTree>
    <p:extLst>
      <p:ext uri="{BB962C8B-B14F-4D97-AF65-F5344CB8AC3E}">
        <p14:creationId xmlns:p14="http://schemas.microsoft.com/office/powerpoint/2010/main" val="393635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Pealkiri 1">
            <a:extLst>
              <a:ext uri="{FF2B5EF4-FFF2-40B4-BE49-F238E27FC236}">
                <a16:creationId xmlns:a16="http://schemas.microsoft.com/office/drawing/2014/main" id="{55C89126-0856-D0EE-166E-B9FD2302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t-EE" dirty="0"/>
              <a:t>Edasi…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FAD6A9F7-FB76-F750-7165-A88073C9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04" y="1187717"/>
            <a:ext cx="7115197" cy="4482565"/>
          </a:xfrm>
        </p:spPr>
        <p:txBody>
          <a:bodyPr>
            <a:normAutofit/>
          </a:bodyPr>
          <a:lstStyle/>
          <a:p>
            <a:r>
              <a:rPr lang="et-EE" sz="3200" dirty="0"/>
              <a:t>Programmi lühendamine.</a:t>
            </a:r>
          </a:p>
          <a:p>
            <a:r>
              <a:rPr lang="et-EE" sz="3200" dirty="0"/>
              <a:t>Lahendus kiireks ligipääsuks temaatilistele veebimaterjalidele.</a:t>
            </a:r>
          </a:p>
          <a:p>
            <a:r>
              <a:rPr lang="et-EE" sz="3200" dirty="0"/>
              <a:t>Parem kasutajaliides.</a:t>
            </a:r>
          </a:p>
          <a:p>
            <a:r>
              <a:rPr lang="et-EE" sz="3200" dirty="0"/>
              <a:t>Telesaadete tekstide tõlkimisel sagedasemate sõnade (sh nimed) sõnaraamat, et aidata kaasa järjepidevusele sõnade tõlkimisel.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ärb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Kärbe</Template>
  <TotalTime>402</TotalTime>
  <Words>141</Words>
  <Application>Microsoft Office PowerPoint</Application>
  <PresentationFormat>Laiekraan</PresentationFormat>
  <Paragraphs>32</Paragraphs>
  <Slides>7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2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7</vt:i4>
      </vt:variant>
    </vt:vector>
  </HeadingPairs>
  <TitlesOfParts>
    <vt:vector size="10" baseType="lpstr">
      <vt:lpstr>Courier New</vt:lpstr>
      <vt:lpstr>Franklin Gothic Book</vt:lpstr>
      <vt:lpstr>Kärbe</vt:lpstr>
      <vt:lpstr>Tõlkija abiline</vt:lpstr>
      <vt:lpstr>ÜLESANNE</vt:lpstr>
      <vt:lpstr>Eelmisest programmist</vt:lpstr>
      <vt:lpstr>Eelmisest programmist</vt:lpstr>
      <vt:lpstr>Probleeme eelmises programmis</vt:lpstr>
      <vt:lpstr>Raskused…</vt:lpstr>
      <vt:lpstr>Edasi…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Tõlkija abiline</dc:title>
  <dc:creator>Madli-Mai Jõe</dc:creator>
  <cp:lastModifiedBy>Madli-Mai Jõe</cp:lastModifiedBy>
  <cp:revision>1</cp:revision>
  <dcterms:created xsi:type="dcterms:W3CDTF">2022-05-22T09:48:02Z</dcterms:created>
  <dcterms:modified xsi:type="dcterms:W3CDTF">2022-05-22T16:30:13Z</dcterms:modified>
</cp:coreProperties>
</file>