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9DD7E-5988-4ED1-9462-D4DF35548647}" v="14" dt="2018-12-06T21:08:0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ano, Madison Denise" userId="ef191d5d-a881-4dc6-a553-50d1bd0df528" providerId="ADAL" clId="{ED39DD7E-5988-4ED1-9462-D4DF35548647}"/>
    <pc:docChg chg="undo custSel mod addSld modSld">
      <pc:chgData name="Turano, Madison Denise" userId="ef191d5d-a881-4dc6-a553-50d1bd0df528" providerId="ADAL" clId="{ED39DD7E-5988-4ED1-9462-D4DF35548647}" dt="2018-12-06T21:09:57.047" v="1412" actId="20577"/>
      <pc:docMkLst>
        <pc:docMk/>
      </pc:docMkLst>
      <pc:sldChg chg="modSp">
        <pc:chgData name="Turano, Madison Denise" userId="ef191d5d-a881-4dc6-a553-50d1bd0df528" providerId="ADAL" clId="{ED39DD7E-5988-4ED1-9462-D4DF35548647}" dt="2018-12-06T20:30:45.193" v="145" actId="20577"/>
        <pc:sldMkLst>
          <pc:docMk/>
          <pc:sldMk cId="2613709540" sldId="256"/>
        </pc:sldMkLst>
        <pc:spChg chg="mod">
          <ac:chgData name="Turano, Madison Denise" userId="ef191d5d-a881-4dc6-a553-50d1bd0df528" providerId="ADAL" clId="{ED39DD7E-5988-4ED1-9462-D4DF35548647}" dt="2018-12-06T20:30:03.845" v="64" actId="20577"/>
          <ac:spMkLst>
            <pc:docMk/>
            <pc:sldMk cId="2613709540" sldId="256"/>
            <ac:spMk id="2" creationId="{8B0AEB4E-A8BC-4436-AAC1-FBA283520E89}"/>
          </ac:spMkLst>
        </pc:spChg>
        <pc:spChg chg="mod">
          <ac:chgData name="Turano, Madison Denise" userId="ef191d5d-a881-4dc6-a553-50d1bd0df528" providerId="ADAL" clId="{ED39DD7E-5988-4ED1-9462-D4DF35548647}" dt="2018-12-06T20:30:45.193" v="145" actId="20577"/>
          <ac:spMkLst>
            <pc:docMk/>
            <pc:sldMk cId="2613709540" sldId="256"/>
            <ac:spMk id="3" creationId="{57C6758F-1980-4027-94A8-3D677E8A9DBE}"/>
          </ac:spMkLst>
        </pc:spChg>
      </pc:sldChg>
      <pc:sldChg chg="modSp">
        <pc:chgData name="Turano, Madison Denise" userId="ef191d5d-a881-4dc6-a553-50d1bd0df528" providerId="ADAL" clId="{ED39DD7E-5988-4ED1-9462-D4DF35548647}" dt="2018-12-06T20:37:40.656" v="656" actId="20577"/>
        <pc:sldMkLst>
          <pc:docMk/>
          <pc:sldMk cId="2200036364" sldId="257"/>
        </pc:sldMkLst>
        <pc:spChg chg="mod">
          <ac:chgData name="Turano, Madison Denise" userId="ef191d5d-a881-4dc6-a553-50d1bd0df528" providerId="ADAL" clId="{ED39DD7E-5988-4ED1-9462-D4DF35548647}" dt="2018-12-06T20:32:42.717" v="181" actId="20577"/>
          <ac:spMkLst>
            <pc:docMk/>
            <pc:sldMk cId="2200036364" sldId="257"/>
            <ac:spMk id="2" creationId="{E38995EF-C4D1-4195-A5DD-0CC54DCAF217}"/>
          </ac:spMkLst>
        </pc:spChg>
        <pc:spChg chg="mod">
          <ac:chgData name="Turano, Madison Denise" userId="ef191d5d-a881-4dc6-a553-50d1bd0df528" providerId="ADAL" clId="{ED39DD7E-5988-4ED1-9462-D4DF35548647}" dt="2018-12-06T20:37:40.656" v="656" actId="20577"/>
          <ac:spMkLst>
            <pc:docMk/>
            <pc:sldMk cId="2200036364" sldId="257"/>
            <ac:spMk id="3" creationId="{8440EA90-E020-40FA-8712-B122A7BEB558}"/>
          </ac:spMkLst>
        </pc:spChg>
      </pc:sldChg>
      <pc:sldChg chg="addSp delSp modSp add mod setBg">
        <pc:chgData name="Turano, Madison Denise" userId="ef191d5d-a881-4dc6-a553-50d1bd0df528" providerId="ADAL" clId="{ED39DD7E-5988-4ED1-9462-D4DF35548647}" dt="2018-12-06T21:05:16.022" v="1239" actId="20577"/>
        <pc:sldMkLst>
          <pc:docMk/>
          <pc:sldMk cId="557364858" sldId="258"/>
        </pc:sldMkLst>
        <pc:spChg chg="mod">
          <ac:chgData name="Turano, Madison Denise" userId="ef191d5d-a881-4dc6-a553-50d1bd0df528" providerId="ADAL" clId="{ED39DD7E-5988-4ED1-9462-D4DF35548647}" dt="2018-12-06T21:05:16.022" v="1239" actId="20577"/>
          <ac:spMkLst>
            <pc:docMk/>
            <pc:sldMk cId="557364858" sldId="258"/>
            <ac:spMk id="2" creationId="{A2024DB4-217E-4D3A-8DC3-3EA7E0FB05B4}"/>
          </ac:spMkLst>
        </pc:spChg>
        <pc:spChg chg="del">
          <ac:chgData name="Turano, Madison Denise" userId="ef191d5d-a881-4dc6-a553-50d1bd0df528" providerId="ADAL" clId="{ED39DD7E-5988-4ED1-9462-D4DF35548647}" dt="2018-12-06T20:40:40.569" v="677" actId="931"/>
          <ac:spMkLst>
            <pc:docMk/>
            <pc:sldMk cId="557364858" sldId="258"/>
            <ac:spMk id="3" creationId="{66F3EDE3-309D-43CF-AD83-DB24AAD00D57}"/>
          </ac:spMkLst>
        </pc:spChg>
        <pc:spChg chg="add mod">
          <ac:chgData name="Turano, Madison Denise" userId="ef191d5d-a881-4dc6-a553-50d1bd0df528" providerId="ADAL" clId="{ED39DD7E-5988-4ED1-9462-D4DF35548647}" dt="2018-12-06T20:44:39.342" v="888" actId="20577"/>
          <ac:spMkLst>
            <pc:docMk/>
            <pc:sldMk cId="557364858" sldId="258"/>
            <ac:spMk id="10" creationId="{3F69FEB0-485B-4E6A-A6BA-FA0A7E9B8A70}"/>
          </ac:spMkLst>
        </pc:spChg>
        <pc:spChg chg="add">
          <ac:chgData name="Turano, Madison Denise" userId="ef191d5d-a881-4dc6-a553-50d1bd0df528" providerId="ADAL" clId="{ED39DD7E-5988-4ED1-9462-D4DF35548647}" dt="2018-12-06T20:40:45.024" v="678" actId="26606"/>
          <ac:spMkLst>
            <pc:docMk/>
            <pc:sldMk cId="557364858" sldId="258"/>
            <ac:spMk id="13" creationId="{1F6D1B57-10C5-4A11-968D-5EF04F324D63}"/>
          </ac:spMkLst>
        </pc:spChg>
        <pc:picChg chg="add del mod">
          <ac:chgData name="Turano, Madison Denise" userId="ef191d5d-a881-4dc6-a553-50d1bd0df528" providerId="ADAL" clId="{ED39DD7E-5988-4ED1-9462-D4DF35548647}" dt="2018-12-06T20:40:45.024" v="678" actId="26606"/>
          <ac:picMkLst>
            <pc:docMk/>
            <pc:sldMk cId="557364858" sldId="258"/>
            <ac:picMk id="5" creationId="{2018DB81-03D0-44EF-B445-CDAD731BD9EE}"/>
          </ac:picMkLst>
        </pc:picChg>
        <pc:picChg chg="add">
          <ac:chgData name="Turano, Madison Denise" userId="ef191d5d-a881-4dc6-a553-50d1bd0df528" providerId="ADAL" clId="{ED39DD7E-5988-4ED1-9462-D4DF35548647}" dt="2018-12-06T20:40:45.024" v="678" actId="26606"/>
          <ac:picMkLst>
            <pc:docMk/>
            <pc:sldMk cId="557364858" sldId="258"/>
            <ac:picMk id="8" creationId="{2018DB81-03D0-44EF-B445-CDAD731BD9EE}"/>
          </ac:picMkLst>
        </pc:picChg>
      </pc:sldChg>
      <pc:sldChg chg="addSp delSp modSp add mod setBg">
        <pc:chgData name="Turano, Madison Denise" userId="ef191d5d-a881-4dc6-a553-50d1bd0df528" providerId="ADAL" clId="{ED39DD7E-5988-4ED1-9462-D4DF35548647}" dt="2018-12-06T21:09:57.047" v="1412" actId="20577"/>
        <pc:sldMkLst>
          <pc:docMk/>
          <pc:sldMk cId="709878306" sldId="259"/>
        </pc:sldMkLst>
        <pc:spChg chg="mod">
          <ac:chgData name="Turano, Madison Denise" userId="ef191d5d-a881-4dc6-a553-50d1bd0df528" providerId="ADAL" clId="{ED39DD7E-5988-4ED1-9462-D4DF35548647}" dt="2018-12-06T21:08:14.540" v="1254" actId="26606"/>
          <ac:spMkLst>
            <pc:docMk/>
            <pc:sldMk cId="709878306" sldId="259"/>
            <ac:spMk id="2" creationId="{F559AE3A-73EE-4869-8C44-3A61ED0CA38D}"/>
          </ac:spMkLst>
        </pc:spChg>
        <pc:spChg chg="del">
          <ac:chgData name="Turano, Madison Denise" userId="ef191d5d-a881-4dc6-a553-50d1bd0df528" providerId="ADAL" clId="{ED39DD7E-5988-4ED1-9462-D4DF35548647}" dt="2018-12-06T20:41:54.707" v="680"/>
          <ac:spMkLst>
            <pc:docMk/>
            <pc:sldMk cId="709878306" sldId="259"/>
            <ac:spMk id="3" creationId="{6D6886F7-982D-4D77-9B29-31C563AFAC71}"/>
          </ac:spMkLst>
        </pc:spChg>
        <pc:spChg chg="add del mod">
          <ac:chgData name="Turano, Madison Denise" userId="ef191d5d-a881-4dc6-a553-50d1bd0df528" providerId="ADAL" clId="{ED39DD7E-5988-4ED1-9462-D4DF35548647}" dt="2018-12-06T21:08:09.044" v="1253"/>
          <ac:spMkLst>
            <pc:docMk/>
            <pc:sldMk cId="709878306" sldId="259"/>
            <ac:spMk id="7" creationId="{FC9A1E5A-2D31-4EDC-9B1A-E0E37405BD24}"/>
          </ac:spMkLst>
        </pc:spChg>
        <pc:spChg chg="add del">
          <ac:chgData name="Turano, Madison Denise" userId="ef191d5d-a881-4dc6-a553-50d1bd0df528" providerId="ADAL" clId="{ED39DD7E-5988-4ED1-9462-D4DF35548647}" dt="2018-12-06T20:42:15.080" v="682" actId="26606"/>
          <ac:spMkLst>
            <pc:docMk/>
            <pc:sldMk cId="709878306" sldId="259"/>
            <ac:spMk id="13" creationId="{FE5ECD52-6A23-4FF4-8C32-7B5DE9973ADA}"/>
          </ac:spMkLst>
        </pc:spChg>
        <pc:spChg chg="add del">
          <ac:chgData name="Turano, Madison Denise" userId="ef191d5d-a881-4dc6-a553-50d1bd0df528" providerId="ADAL" clId="{ED39DD7E-5988-4ED1-9462-D4DF35548647}" dt="2018-12-06T20:42:15.080" v="682" actId="26606"/>
          <ac:spMkLst>
            <pc:docMk/>
            <pc:sldMk cId="709878306" sldId="259"/>
            <ac:spMk id="19" creationId="{45624C63-3CCA-4EA6-B822-6E710A82062B}"/>
          </ac:spMkLst>
        </pc:spChg>
        <pc:spChg chg="add del">
          <ac:chgData name="Turano, Madison Denise" userId="ef191d5d-a881-4dc6-a553-50d1bd0df528" providerId="ADAL" clId="{ED39DD7E-5988-4ED1-9462-D4DF35548647}" dt="2018-12-06T20:42:15.080" v="682" actId="26606"/>
          <ac:spMkLst>
            <pc:docMk/>
            <pc:sldMk cId="709878306" sldId="259"/>
            <ac:spMk id="21" creationId="{1224AB20-D4B1-4B7F-B0A4-F3D2A1534443}"/>
          </ac:spMkLst>
        </pc:spChg>
        <pc:spChg chg="add del">
          <ac:chgData name="Turano, Madison Denise" userId="ef191d5d-a881-4dc6-a553-50d1bd0df528" providerId="ADAL" clId="{ED39DD7E-5988-4ED1-9462-D4DF35548647}" dt="2018-12-06T21:08:14.540" v="1254" actId="26606"/>
          <ac:spMkLst>
            <pc:docMk/>
            <pc:sldMk cId="709878306" sldId="259"/>
            <ac:spMk id="25" creationId="{FE5ECD52-6A23-4FF4-8C32-7B5DE9973ADA}"/>
          </ac:spMkLst>
        </pc:spChg>
        <pc:spChg chg="add del">
          <ac:chgData name="Turano, Madison Denise" userId="ef191d5d-a881-4dc6-a553-50d1bd0df528" providerId="ADAL" clId="{ED39DD7E-5988-4ED1-9462-D4DF35548647}" dt="2018-12-06T21:08:14.540" v="1254" actId="26606"/>
          <ac:spMkLst>
            <pc:docMk/>
            <pc:sldMk cId="709878306" sldId="259"/>
            <ac:spMk id="28" creationId="{45624C63-3CCA-4EA6-B822-6E710A82062B}"/>
          </ac:spMkLst>
        </pc:spChg>
        <pc:spChg chg="add mod">
          <ac:chgData name="Turano, Madison Denise" userId="ef191d5d-a881-4dc6-a553-50d1bd0df528" providerId="ADAL" clId="{ED39DD7E-5988-4ED1-9462-D4DF35548647}" dt="2018-12-06T21:09:57.047" v="1412" actId="20577"/>
          <ac:spMkLst>
            <pc:docMk/>
            <pc:sldMk cId="709878306" sldId="259"/>
            <ac:spMk id="33" creationId="{022E78FE-FD52-4062-AE75-CB0A54F3C5EA}"/>
          </ac:spMkLst>
        </pc:spChg>
        <pc:spChg chg="add">
          <ac:chgData name="Turano, Madison Denise" userId="ef191d5d-a881-4dc6-a553-50d1bd0df528" providerId="ADAL" clId="{ED39DD7E-5988-4ED1-9462-D4DF35548647}" dt="2018-12-06T21:08:14.540" v="1254" actId="26606"/>
          <ac:spMkLst>
            <pc:docMk/>
            <pc:sldMk cId="709878306" sldId="259"/>
            <ac:spMk id="36" creationId="{1F6D1B57-10C5-4A11-968D-5EF04F324D63}"/>
          </ac:spMkLst>
        </pc:spChg>
        <pc:picChg chg="add del mod">
          <ac:chgData name="Turano, Madison Denise" userId="ef191d5d-a881-4dc6-a553-50d1bd0df528" providerId="ADAL" clId="{ED39DD7E-5988-4ED1-9462-D4DF35548647}" dt="2018-12-06T21:08:07.448" v="1252" actId="478"/>
          <ac:picMkLst>
            <pc:docMk/>
            <pc:sldMk cId="709878306" sldId="259"/>
            <ac:picMk id="4" creationId="{3C4CDBE5-40CE-406A-8255-7CB7C2AD6962}"/>
          </ac:picMkLst>
        </pc:picChg>
        <pc:picChg chg="add del">
          <ac:chgData name="Turano, Madison Denise" userId="ef191d5d-a881-4dc6-a553-50d1bd0df528" providerId="ADAL" clId="{ED39DD7E-5988-4ED1-9462-D4DF35548647}" dt="2018-12-06T21:07:21.181" v="1249" actId="478"/>
          <ac:picMkLst>
            <pc:docMk/>
            <pc:sldMk cId="709878306" sldId="259"/>
            <ac:picMk id="5" creationId="{0AD4A81E-2A42-4FF7-8B75-86E18AD80237}"/>
          </ac:picMkLst>
        </pc:picChg>
        <pc:picChg chg="add del mod">
          <ac:chgData name="Turano, Madison Denise" userId="ef191d5d-a881-4dc6-a553-50d1bd0df528" providerId="ADAL" clId="{ED39DD7E-5988-4ED1-9462-D4DF35548647}" dt="2018-12-06T21:08:14.540" v="1254" actId="26606"/>
          <ac:picMkLst>
            <pc:docMk/>
            <pc:sldMk cId="709878306" sldId="259"/>
            <ac:picMk id="8" creationId="{BA3147B1-15BF-4B40-8F97-B060A1A51AA5}"/>
          </ac:picMkLst>
        </pc:picChg>
        <pc:picChg chg="add del">
          <ac:chgData name="Turano, Madison Denise" userId="ef191d5d-a881-4dc6-a553-50d1bd0df528" providerId="ADAL" clId="{ED39DD7E-5988-4ED1-9462-D4DF35548647}" dt="2018-12-06T20:42:15.080" v="682" actId="26606"/>
          <ac:picMkLst>
            <pc:docMk/>
            <pc:sldMk cId="709878306" sldId="259"/>
            <ac:picMk id="9" creationId="{26E32CE1-D113-412E-9933-113646E21F53}"/>
          </ac:picMkLst>
        </pc:picChg>
        <pc:picChg chg="add del">
          <ac:chgData name="Turano, Madison Denise" userId="ef191d5d-a881-4dc6-a553-50d1bd0df528" providerId="ADAL" clId="{ED39DD7E-5988-4ED1-9462-D4DF35548647}" dt="2018-12-06T20:42:15.080" v="682" actId="26606"/>
          <ac:picMkLst>
            <pc:docMk/>
            <pc:sldMk cId="709878306" sldId="259"/>
            <ac:picMk id="11" creationId="{117B7C8B-175B-4009-808B-9F66FD108AB3}"/>
          </ac:picMkLst>
        </pc:picChg>
        <pc:picChg chg="add del">
          <ac:chgData name="Turano, Madison Denise" userId="ef191d5d-a881-4dc6-a553-50d1bd0df528" providerId="ADAL" clId="{ED39DD7E-5988-4ED1-9462-D4DF35548647}" dt="2018-12-06T20:42:15.080" v="682" actId="26606"/>
          <ac:picMkLst>
            <pc:docMk/>
            <pc:sldMk cId="709878306" sldId="259"/>
            <ac:picMk id="15" creationId="{5C3F2B96-5F34-41C9-8E37-A9CD279A4270}"/>
          </ac:picMkLst>
        </pc:picChg>
        <pc:picChg chg="add del">
          <ac:chgData name="Turano, Madison Denise" userId="ef191d5d-a881-4dc6-a553-50d1bd0df528" providerId="ADAL" clId="{ED39DD7E-5988-4ED1-9462-D4DF35548647}" dt="2018-12-06T20:42:15.080" v="682" actId="26606"/>
          <ac:picMkLst>
            <pc:docMk/>
            <pc:sldMk cId="709878306" sldId="259"/>
            <ac:picMk id="17" creationId="{9A4E02BF-4F0E-44E2-A489-075900B7866C}"/>
          </ac:picMkLst>
        </pc:picChg>
        <pc:picChg chg="add del">
          <ac:chgData name="Turano, Madison Denise" userId="ef191d5d-a881-4dc6-a553-50d1bd0df528" providerId="ADAL" clId="{ED39DD7E-5988-4ED1-9462-D4DF35548647}" dt="2018-12-06T21:08:14.540" v="1254" actId="26606"/>
          <ac:picMkLst>
            <pc:docMk/>
            <pc:sldMk cId="709878306" sldId="259"/>
            <ac:picMk id="23" creationId="{26E32CE1-D113-412E-9933-113646E21F53}"/>
          </ac:picMkLst>
        </pc:picChg>
        <pc:picChg chg="add del">
          <ac:chgData name="Turano, Madison Denise" userId="ef191d5d-a881-4dc6-a553-50d1bd0df528" providerId="ADAL" clId="{ED39DD7E-5988-4ED1-9462-D4DF35548647}" dt="2018-12-06T21:08:14.540" v="1254" actId="26606"/>
          <ac:picMkLst>
            <pc:docMk/>
            <pc:sldMk cId="709878306" sldId="259"/>
            <ac:picMk id="24" creationId="{117B7C8B-175B-4009-808B-9F66FD108AB3}"/>
          </ac:picMkLst>
        </pc:picChg>
        <pc:picChg chg="add del">
          <ac:chgData name="Turano, Madison Denise" userId="ef191d5d-a881-4dc6-a553-50d1bd0df528" providerId="ADAL" clId="{ED39DD7E-5988-4ED1-9462-D4DF35548647}" dt="2018-12-06T21:08:14.540" v="1254" actId="26606"/>
          <ac:picMkLst>
            <pc:docMk/>
            <pc:sldMk cId="709878306" sldId="259"/>
            <ac:picMk id="26" creationId="{5C3F2B96-5F34-41C9-8E37-A9CD279A4270}"/>
          </ac:picMkLst>
        </pc:picChg>
        <pc:picChg chg="add del">
          <ac:chgData name="Turano, Madison Denise" userId="ef191d5d-a881-4dc6-a553-50d1bd0df528" providerId="ADAL" clId="{ED39DD7E-5988-4ED1-9462-D4DF35548647}" dt="2018-12-06T21:08:14.540" v="1254" actId="26606"/>
          <ac:picMkLst>
            <pc:docMk/>
            <pc:sldMk cId="709878306" sldId="259"/>
            <ac:picMk id="27" creationId="{9A4E02BF-4F0E-44E2-A489-075900B7866C}"/>
          </ac:picMkLst>
        </pc:picChg>
        <pc:picChg chg="add ord">
          <ac:chgData name="Turano, Madison Denise" userId="ef191d5d-a881-4dc6-a553-50d1bd0df528" providerId="ADAL" clId="{ED39DD7E-5988-4ED1-9462-D4DF35548647}" dt="2018-12-06T21:08:25.119" v="1255" actId="166"/>
          <ac:picMkLst>
            <pc:docMk/>
            <pc:sldMk cId="709878306" sldId="259"/>
            <ac:picMk id="31" creationId="{BA3147B1-15BF-4B40-8F97-B060A1A51AA5}"/>
          </ac:picMkLst>
        </pc:picChg>
      </pc:sldChg>
      <pc:sldChg chg="addSp delSp modSp add mod setBg">
        <pc:chgData name="Turano, Madison Denise" userId="ef191d5d-a881-4dc6-a553-50d1bd0df528" providerId="ADAL" clId="{ED39DD7E-5988-4ED1-9462-D4DF35548647}" dt="2018-12-06T20:50:29.575" v="1174" actId="20577"/>
        <pc:sldMkLst>
          <pc:docMk/>
          <pc:sldMk cId="94551824" sldId="260"/>
        </pc:sldMkLst>
        <pc:spChg chg="mod">
          <ac:chgData name="Turano, Madison Denise" userId="ef191d5d-a881-4dc6-a553-50d1bd0df528" providerId="ADAL" clId="{ED39DD7E-5988-4ED1-9462-D4DF35548647}" dt="2018-12-06T20:46:25.175" v="913" actId="26606"/>
          <ac:spMkLst>
            <pc:docMk/>
            <pc:sldMk cId="94551824" sldId="260"/>
            <ac:spMk id="2" creationId="{D61B3B86-94E2-416D-B9A6-9CE32B6ABA2E}"/>
          </ac:spMkLst>
        </pc:spChg>
        <pc:spChg chg="del">
          <ac:chgData name="Turano, Madison Denise" userId="ef191d5d-a881-4dc6-a553-50d1bd0df528" providerId="ADAL" clId="{ED39DD7E-5988-4ED1-9462-D4DF35548647}" dt="2018-12-06T20:46:02.260" v="912"/>
          <ac:spMkLst>
            <pc:docMk/>
            <pc:sldMk cId="94551824" sldId="260"/>
            <ac:spMk id="3" creationId="{05B13CB6-BBEB-4F4C-B74A-1E820BE4E21F}"/>
          </ac:spMkLst>
        </pc:spChg>
        <pc:spChg chg="add mod">
          <ac:chgData name="Turano, Madison Denise" userId="ef191d5d-a881-4dc6-a553-50d1bd0df528" providerId="ADAL" clId="{ED39DD7E-5988-4ED1-9462-D4DF35548647}" dt="2018-12-06T20:48:25.924" v="940" actId="1076"/>
          <ac:spMkLst>
            <pc:docMk/>
            <pc:sldMk cId="94551824" sldId="260"/>
            <ac:spMk id="8" creationId="{3AF67F61-402E-4A04-9762-3F871AF66122}"/>
          </ac:spMkLst>
        </pc:spChg>
        <pc:spChg chg="add mod">
          <ac:chgData name="Turano, Madison Denise" userId="ef191d5d-a881-4dc6-a553-50d1bd0df528" providerId="ADAL" clId="{ED39DD7E-5988-4ED1-9462-D4DF35548647}" dt="2018-12-06T20:50:29.575" v="1174" actId="20577"/>
          <ac:spMkLst>
            <pc:docMk/>
            <pc:sldMk cId="94551824" sldId="260"/>
            <ac:spMk id="9" creationId="{572BFC20-D9C8-4A9F-BB7A-2D6A39F869CD}"/>
          </ac:spMkLst>
        </pc:spChg>
        <pc:spChg chg="add mod">
          <ac:chgData name="Turano, Madison Denise" userId="ef191d5d-a881-4dc6-a553-50d1bd0df528" providerId="ADAL" clId="{ED39DD7E-5988-4ED1-9462-D4DF35548647}" dt="2018-12-06T20:48:39.334" v="944" actId="20577"/>
          <ac:spMkLst>
            <pc:docMk/>
            <pc:sldMk cId="94551824" sldId="260"/>
            <ac:spMk id="11" creationId="{A00832D4-0933-4F2E-B7DD-DC3240BD9A28}"/>
          </ac:spMkLst>
        </pc:spChg>
        <pc:spChg chg="add">
          <ac:chgData name="Turano, Madison Denise" userId="ef191d5d-a881-4dc6-a553-50d1bd0df528" providerId="ADAL" clId="{ED39DD7E-5988-4ED1-9462-D4DF35548647}" dt="2018-12-06T20:46:25.175" v="913" actId="26606"/>
          <ac:spMkLst>
            <pc:docMk/>
            <pc:sldMk cId="94551824" sldId="260"/>
            <ac:spMk id="12" creationId="{1F6D1B57-10C5-4A11-968D-5EF04F324D63}"/>
          </ac:spMkLst>
        </pc:spChg>
        <pc:picChg chg="add del mod">
          <ac:chgData name="Turano, Madison Denise" userId="ef191d5d-a881-4dc6-a553-50d1bd0df528" providerId="ADAL" clId="{ED39DD7E-5988-4ED1-9462-D4DF35548647}" dt="2018-12-06T20:46:25.175" v="913" actId="26606"/>
          <ac:picMkLst>
            <pc:docMk/>
            <pc:sldMk cId="94551824" sldId="260"/>
            <ac:picMk id="4" creationId="{C95FD046-ACDC-4EEB-9AC0-E7A043862C2F}"/>
          </ac:picMkLst>
        </pc:picChg>
        <pc:picChg chg="add mod">
          <ac:chgData name="Turano, Madison Denise" userId="ef191d5d-a881-4dc6-a553-50d1bd0df528" providerId="ADAL" clId="{ED39DD7E-5988-4ED1-9462-D4DF35548647}" dt="2018-12-06T20:47:43.581" v="924" actId="1076"/>
          <ac:picMkLst>
            <pc:docMk/>
            <pc:sldMk cId="94551824" sldId="260"/>
            <ac:picMk id="5" creationId="{DA7F17B9-5118-4BE0-AA00-05256B22D846}"/>
          </ac:picMkLst>
        </pc:picChg>
        <pc:picChg chg="add mod">
          <ac:chgData name="Turano, Madison Denise" userId="ef191d5d-a881-4dc6-a553-50d1bd0df528" providerId="ADAL" clId="{ED39DD7E-5988-4ED1-9462-D4DF35548647}" dt="2018-12-06T20:47:49.292" v="926" actId="14100"/>
          <ac:picMkLst>
            <pc:docMk/>
            <pc:sldMk cId="94551824" sldId="260"/>
            <ac:picMk id="6" creationId="{1EBD0C4F-672B-4009-B8CC-CEABAACAD8A5}"/>
          </ac:picMkLst>
        </pc:picChg>
        <pc:picChg chg="add del mod">
          <ac:chgData name="Turano, Madison Denise" userId="ef191d5d-a881-4dc6-a553-50d1bd0df528" providerId="ADAL" clId="{ED39DD7E-5988-4ED1-9462-D4DF35548647}" dt="2018-12-06T20:46:39.947" v="916" actId="478"/>
          <ac:picMkLst>
            <pc:docMk/>
            <pc:sldMk cId="94551824" sldId="260"/>
            <ac:picMk id="7" creationId="{C95FD046-ACDC-4EEB-9AC0-E7A043862C2F}"/>
          </ac:picMkLst>
        </pc:picChg>
      </pc:sldChg>
      <pc:sldChg chg="addSp delSp modSp add mod setBg">
        <pc:chgData name="Turano, Madison Denise" userId="ef191d5d-a881-4dc6-a553-50d1bd0df528" providerId="ADAL" clId="{ED39DD7E-5988-4ED1-9462-D4DF35548647}" dt="2018-12-06T21:04:51.959" v="1231" actId="20577"/>
        <pc:sldMkLst>
          <pc:docMk/>
          <pc:sldMk cId="2186353219" sldId="261"/>
        </pc:sldMkLst>
        <pc:spChg chg="mod">
          <ac:chgData name="Turano, Madison Denise" userId="ef191d5d-a881-4dc6-a553-50d1bd0df528" providerId="ADAL" clId="{ED39DD7E-5988-4ED1-9462-D4DF35548647}" dt="2018-12-06T21:04:32.814" v="1192" actId="26606"/>
          <ac:spMkLst>
            <pc:docMk/>
            <pc:sldMk cId="2186353219" sldId="261"/>
            <ac:spMk id="2" creationId="{435D6A11-4934-4285-BEBB-8042C0CE1CDF}"/>
          </ac:spMkLst>
        </pc:spChg>
        <pc:spChg chg="del">
          <ac:chgData name="Turano, Madison Denise" userId="ef191d5d-a881-4dc6-a553-50d1bd0df528" providerId="ADAL" clId="{ED39DD7E-5988-4ED1-9462-D4DF35548647}" dt="2018-12-06T21:04:27.930" v="1191"/>
          <ac:spMkLst>
            <pc:docMk/>
            <pc:sldMk cId="2186353219" sldId="261"/>
            <ac:spMk id="3" creationId="{EC5687E1-8689-44DA-B664-CC78904E3E72}"/>
          </ac:spMkLst>
        </pc:spChg>
        <pc:spChg chg="add mod">
          <ac:chgData name="Turano, Madison Denise" userId="ef191d5d-a881-4dc6-a553-50d1bd0df528" providerId="ADAL" clId="{ED39DD7E-5988-4ED1-9462-D4DF35548647}" dt="2018-12-06T21:04:51.959" v="1231" actId="20577"/>
          <ac:spMkLst>
            <pc:docMk/>
            <pc:sldMk cId="2186353219" sldId="261"/>
            <ac:spMk id="9" creationId="{1F2D0F39-EF8A-4C72-BB4F-E1B6B24F0518}"/>
          </ac:spMkLst>
        </pc:spChg>
        <pc:spChg chg="add">
          <ac:chgData name="Turano, Madison Denise" userId="ef191d5d-a881-4dc6-a553-50d1bd0df528" providerId="ADAL" clId="{ED39DD7E-5988-4ED1-9462-D4DF35548647}" dt="2018-12-06T21:04:32.814" v="1192" actId="26606"/>
          <ac:spMkLst>
            <pc:docMk/>
            <pc:sldMk cId="2186353219" sldId="261"/>
            <ac:spMk id="12" creationId="{1F6D1B57-10C5-4A11-968D-5EF04F324D63}"/>
          </ac:spMkLst>
        </pc:spChg>
        <pc:picChg chg="add del mod">
          <ac:chgData name="Turano, Madison Denise" userId="ef191d5d-a881-4dc6-a553-50d1bd0df528" providerId="ADAL" clId="{ED39DD7E-5988-4ED1-9462-D4DF35548647}" dt="2018-12-06T21:04:32.814" v="1192" actId="26606"/>
          <ac:picMkLst>
            <pc:docMk/>
            <pc:sldMk cId="2186353219" sldId="261"/>
            <ac:picMk id="4" creationId="{094C48C8-CD8C-49DF-8CBB-D9006E9C60D5}"/>
          </ac:picMkLst>
        </pc:picChg>
        <pc:picChg chg="add">
          <ac:chgData name="Turano, Madison Denise" userId="ef191d5d-a881-4dc6-a553-50d1bd0df528" providerId="ADAL" clId="{ED39DD7E-5988-4ED1-9462-D4DF35548647}" dt="2018-12-06T21:04:32.814" v="1192" actId="26606"/>
          <ac:picMkLst>
            <pc:docMk/>
            <pc:sldMk cId="2186353219" sldId="261"/>
            <ac:picMk id="7" creationId="{094C48C8-CD8C-49DF-8CBB-D9006E9C60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3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0137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2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4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9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4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7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0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5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53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AEB4E-A8BC-4436-AAC1-FBA283520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Correlations Between Political Factors and Economic Prosperity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6758F-1980-4027-94A8-3D677E8A9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Madison Turano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Data Science MS Students</a:t>
            </a:r>
          </a:p>
        </p:txBody>
      </p:sp>
    </p:spTree>
    <p:extLst>
      <p:ext uri="{BB962C8B-B14F-4D97-AF65-F5344CB8AC3E}">
        <p14:creationId xmlns:p14="http://schemas.microsoft.com/office/powerpoint/2010/main" val="261370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95EF-C4D1-4195-A5DD-0CC54DCA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Data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EA90-E020-40FA-8712-B122A7BE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14994"/>
          </a:xfrm>
        </p:spPr>
        <p:txBody>
          <a:bodyPr/>
          <a:lstStyle/>
          <a:p>
            <a:r>
              <a:rPr lang="en-US" dirty="0"/>
              <a:t>Data from Human Progress and The World Bank</a:t>
            </a:r>
          </a:p>
          <a:p>
            <a:r>
              <a:rPr lang="en-US" dirty="0"/>
              <a:t>Economic Prosperity:</a:t>
            </a:r>
          </a:p>
          <a:p>
            <a:pPr lvl="1"/>
            <a:r>
              <a:rPr lang="en-US" dirty="0"/>
              <a:t>Gross Domestic Product (GDP) per person</a:t>
            </a:r>
          </a:p>
          <a:p>
            <a:pPr lvl="1"/>
            <a:r>
              <a:rPr lang="en-US" dirty="0"/>
              <a:t>Gross Domestic Income (GDI) per person</a:t>
            </a:r>
          </a:p>
          <a:p>
            <a:r>
              <a:rPr lang="en-US" dirty="0"/>
              <a:t>Political Factors</a:t>
            </a:r>
          </a:p>
          <a:p>
            <a:pPr lvl="1"/>
            <a:r>
              <a:rPr lang="en-US" dirty="0"/>
              <a:t>Taxation, Trade Barriers</a:t>
            </a:r>
          </a:p>
          <a:p>
            <a:pPr lvl="1"/>
            <a:r>
              <a:rPr lang="en-US" dirty="0"/>
              <a:t>Legal Structure and Enforcement</a:t>
            </a:r>
          </a:p>
          <a:p>
            <a:pPr marL="0" indent="0" algn="ctr">
              <a:buNone/>
            </a:pPr>
            <a:r>
              <a:rPr lang="en-US" dirty="0"/>
              <a:t>Questions:</a:t>
            </a:r>
            <a:br>
              <a:rPr lang="en-US" dirty="0"/>
            </a:br>
            <a:r>
              <a:rPr lang="en-US" i="1" dirty="0"/>
              <a:t>What correlations are there between political factors and economic prosperity?</a:t>
            </a:r>
          </a:p>
        </p:txBody>
      </p:sp>
    </p:spTree>
    <p:extLst>
      <p:ext uri="{BB962C8B-B14F-4D97-AF65-F5344CB8AC3E}">
        <p14:creationId xmlns:p14="http://schemas.microsoft.com/office/powerpoint/2010/main" val="220003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DB4-217E-4D3A-8DC3-3EA7E0FB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2: Heat Map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8DB81-03D0-44EF-B445-CDAD731BD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4" r="1059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69FEB0-485B-4E6A-A6BA-FA0A7E9B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High correlations with Enforcing Contracts, Access to Sound Money, Property Rights</a:t>
            </a:r>
          </a:p>
          <a:p>
            <a:r>
              <a:rPr lang="en-US" dirty="0"/>
              <a:t>Low correlations with Dem. Vs Autocracy, Size of Government, Total Tax Rate</a:t>
            </a:r>
          </a:p>
        </p:txBody>
      </p:sp>
    </p:spTree>
    <p:extLst>
      <p:ext uri="{BB962C8B-B14F-4D97-AF65-F5344CB8AC3E}">
        <p14:creationId xmlns:p14="http://schemas.microsoft.com/office/powerpoint/2010/main" val="5573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AE3A-73EE-4869-8C44-3A61ED0C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3: SPLOM Scatter Plot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022E78FE-FD52-4062-AE75-CB0A54F3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Strongest linearity for GDP is Property Rights</a:t>
            </a:r>
          </a:p>
          <a:p>
            <a:r>
              <a:rPr lang="en-US" dirty="0"/>
              <a:t>Less with Economic Freedom and Tax Effect on </a:t>
            </a:r>
            <a:r>
              <a:rPr lang="en-US"/>
              <a:t>Investment Incentive</a:t>
            </a:r>
          </a:p>
        </p:txBody>
      </p:sp>
      <p:pic>
        <p:nvPicPr>
          <p:cNvPr id="31" name="Content Placeholder 7">
            <a:extLst>
              <a:ext uri="{FF2B5EF4-FFF2-40B4-BE49-F238E27FC236}">
                <a16:creationId xmlns:a16="http://schemas.microsoft.com/office/drawing/2014/main" id="{BA3147B1-15BF-4B40-8F97-B060A1A51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5996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3B86-94E2-416D-B9A6-9CE32B6A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3: Linear Regression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BFC20-D9C8-4A9F-BB7A-2D6A39F8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4929037" cy="3809999"/>
          </a:xfrm>
        </p:spPr>
        <p:txBody>
          <a:bodyPr>
            <a:normAutofit/>
          </a:bodyPr>
          <a:lstStyle/>
          <a:p>
            <a:r>
              <a:rPr lang="en-US" dirty="0"/>
              <a:t>Linear regression modeling using GDP Per Person and Security of Property Rights</a:t>
            </a:r>
          </a:p>
          <a:p>
            <a:r>
              <a:rPr lang="en-US" dirty="0"/>
              <a:t>Figure 1: Reconstructions of data using linear regression model</a:t>
            </a:r>
          </a:p>
          <a:p>
            <a:r>
              <a:rPr lang="en-US" dirty="0"/>
              <a:t>Figure 2: Prediction of Probabilities of GDP Per Person based on Property Rights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F17B9-5118-4BE0-AA00-05256B22D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61" y="338234"/>
            <a:ext cx="4410075" cy="30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D0C4F-672B-4009-B8CC-CEABAACAD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60" y="3589615"/>
            <a:ext cx="4410075" cy="3106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67F61-402E-4A04-9762-3F871AF66122}"/>
              </a:ext>
            </a:extLst>
          </p:cNvPr>
          <p:cNvSpPr txBox="1"/>
          <p:nvPr/>
        </p:nvSpPr>
        <p:spPr>
          <a:xfrm>
            <a:off x="5728554" y="1143000"/>
            <a:ext cx="116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832D4-0933-4F2E-B7DD-DC3240BD9A28}"/>
              </a:ext>
            </a:extLst>
          </p:cNvPr>
          <p:cNvSpPr txBox="1"/>
          <p:nvPr/>
        </p:nvSpPr>
        <p:spPr>
          <a:xfrm>
            <a:off x="5728554" y="4773609"/>
            <a:ext cx="116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9455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6A11-4934-4285-BEBB-8042C0CE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4: Clustering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94C48C8-CD8C-49DF-8CBB-D9006E9C6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D0F39-EF8A-4C72-BB4F-E1B6B24F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1875454"/>
            <a:ext cx="3330328" cy="4372946"/>
          </a:xfrm>
        </p:spPr>
        <p:txBody>
          <a:bodyPr>
            <a:normAutofit/>
          </a:bodyPr>
          <a:lstStyle/>
          <a:p>
            <a:r>
              <a:rPr lang="en-US" dirty="0"/>
              <a:t>Clustering by Income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5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Correlations Between Political Factors and Economic Prosperity</vt:lpstr>
      <vt:lpstr>1: Data and Overview</vt:lpstr>
      <vt:lpstr>2: Heat Map</vt:lpstr>
      <vt:lpstr>3: SPLOM Scatter Plot</vt:lpstr>
      <vt:lpstr>3: Linear Regression</vt:lpstr>
      <vt:lpstr>4: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Correlations Between Political Factors and Economic Prosperity</dc:title>
  <dc:creator>Turano, Madison Denise</dc:creator>
  <cp:lastModifiedBy>Turano, Madison Denise</cp:lastModifiedBy>
  <cp:revision>1</cp:revision>
  <dcterms:created xsi:type="dcterms:W3CDTF">2018-12-06T21:08:14Z</dcterms:created>
  <dcterms:modified xsi:type="dcterms:W3CDTF">2018-12-06T21:09:57Z</dcterms:modified>
</cp:coreProperties>
</file>