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5"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GESH GIRI" initials="YG" lastIdx="1" clrIdx="0">
    <p:extLst>
      <p:ext uri="{19B8F6BF-5375-455C-9EA6-DF929625EA0E}">
        <p15:presenceInfo xmlns:p15="http://schemas.microsoft.com/office/powerpoint/2012/main" userId="YOGESH GI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6-30T00:31:35.711" idx="1">
    <p:pos x="1712" y="2661"/>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90F4952-659E-4F49-9D09-74BC884D9E0F}" type="datetimeFigureOut">
              <a:rPr lang="en-IN" smtClean="0"/>
              <a:t>30-06-2022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1F9F7B3-9DF2-4D1E-8721-F56BE9BB58DC}" type="slidenum">
              <a:rPr lang="en-IN" smtClean="0"/>
              <a:t>‹#›</a:t>
            </a:fld>
            <a:endParaRPr lang="en-IN"/>
          </a:p>
        </p:txBody>
      </p:sp>
    </p:spTree>
    <p:extLst>
      <p:ext uri="{BB962C8B-B14F-4D97-AF65-F5344CB8AC3E}">
        <p14:creationId xmlns:p14="http://schemas.microsoft.com/office/powerpoint/2010/main" val="1719709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0F4952-659E-4F49-9D09-74BC884D9E0F}" type="datetimeFigureOut">
              <a:rPr lang="en-IN" smtClean="0"/>
              <a:t>30-06-2022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1F9F7B3-9DF2-4D1E-8721-F56BE9BB58DC}" type="slidenum">
              <a:rPr lang="en-IN" smtClean="0"/>
              <a:t>‹#›</a:t>
            </a:fld>
            <a:endParaRPr lang="en-IN"/>
          </a:p>
        </p:txBody>
      </p:sp>
    </p:spTree>
    <p:extLst>
      <p:ext uri="{BB962C8B-B14F-4D97-AF65-F5344CB8AC3E}">
        <p14:creationId xmlns:p14="http://schemas.microsoft.com/office/powerpoint/2010/main" val="2444816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90F4952-659E-4F49-9D09-74BC884D9E0F}"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1F9F7B3-9DF2-4D1E-8721-F56BE9BB58DC}" type="slidenum">
              <a:rPr lang="en-IN" smtClean="0"/>
              <a:t>‹#›</a:t>
            </a:fld>
            <a:endParaRPr lang="en-IN"/>
          </a:p>
        </p:txBody>
      </p:sp>
    </p:spTree>
    <p:extLst>
      <p:ext uri="{BB962C8B-B14F-4D97-AF65-F5344CB8AC3E}">
        <p14:creationId xmlns:p14="http://schemas.microsoft.com/office/powerpoint/2010/main" val="424338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90F4952-659E-4F49-9D09-74BC884D9E0F}"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1F9F7B3-9DF2-4D1E-8721-F56BE9BB58DC}" type="slidenum">
              <a:rPr lang="en-IN" smtClean="0"/>
              <a:t>‹#›</a:t>
            </a:fld>
            <a:endParaRPr lang="en-IN"/>
          </a:p>
        </p:txBody>
      </p:sp>
    </p:spTree>
    <p:extLst>
      <p:ext uri="{BB962C8B-B14F-4D97-AF65-F5344CB8AC3E}">
        <p14:creationId xmlns:p14="http://schemas.microsoft.com/office/powerpoint/2010/main" val="1805095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0F4952-659E-4F49-9D09-74BC884D9E0F}"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1F9F7B3-9DF2-4D1E-8721-F56BE9BB58DC}" type="slidenum">
              <a:rPr lang="en-IN" smtClean="0"/>
              <a:t>‹#›</a:t>
            </a:fld>
            <a:endParaRPr lang="en-IN"/>
          </a:p>
        </p:txBody>
      </p:sp>
    </p:spTree>
    <p:extLst>
      <p:ext uri="{BB962C8B-B14F-4D97-AF65-F5344CB8AC3E}">
        <p14:creationId xmlns:p14="http://schemas.microsoft.com/office/powerpoint/2010/main" val="985680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90F4952-659E-4F49-9D09-74BC884D9E0F}" type="datetimeFigureOut">
              <a:rPr lang="en-IN" smtClean="0"/>
              <a:t>30-06-2022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F9F7B3-9DF2-4D1E-8721-F56BE9BB58DC}" type="slidenum">
              <a:rPr lang="en-IN" smtClean="0"/>
              <a:t>‹#›</a:t>
            </a:fld>
            <a:endParaRPr lang="en-IN"/>
          </a:p>
        </p:txBody>
      </p:sp>
    </p:spTree>
    <p:extLst>
      <p:ext uri="{BB962C8B-B14F-4D97-AF65-F5344CB8AC3E}">
        <p14:creationId xmlns:p14="http://schemas.microsoft.com/office/powerpoint/2010/main" val="1142695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90F4952-659E-4F49-9D09-74BC884D9E0F}" type="datetimeFigureOut">
              <a:rPr lang="en-IN" smtClean="0"/>
              <a:t>30-06-2022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E1F9F7B3-9DF2-4D1E-8721-F56BE9BB58DC}" type="slidenum">
              <a:rPr lang="en-IN" smtClean="0"/>
              <a:t>‹#›</a:t>
            </a:fld>
            <a:endParaRPr lang="en-IN"/>
          </a:p>
        </p:txBody>
      </p:sp>
    </p:spTree>
    <p:extLst>
      <p:ext uri="{BB962C8B-B14F-4D97-AF65-F5344CB8AC3E}">
        <p14:creationId xmlns:p14="http://schemas.microsoft.com/office/powerpoint/2010/main" val="2968326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90F4952-659E-4F49-9D09-74BC884D9E0F}"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F9F7B3-9DF2-4D1E-8721-F56BE9BB58DC}" type="slidenum">
              <a:rPr lang="en-IN" smtClean="0"/>
              <a:t>‹#›</a:t>
            </a:fld>
            <a:endParaRPr lang="en-IN"/>
          </a:p>
        </p:txBody>
      </p:sp>
    </p:spTree>
    <p:extLst>
      <p:ext uri="{BB962C8B-B14F-4D97-AF65-F5344CB8AC3E}">
        <p14:creationId xmlns:p14="http://schemas.microsoft.com/office/powerpoint/2010/main" val="13612938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90F4952-659E-4F49-9D09-74BC884D9E0F}"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1F9F7B3-9DF2-4D1E-8721-F56BE9BB58DC}" type="slidenum">
              <a:rPr lang="en-IN" smtClean="0"/>
              <a:t>‹#›</a:t>
            </a:fld>
            <a:endParaRPr lang="en-IN"/>
          </a:p>
        </p:txBody>
      </p:sp>
    </p:spTree>
    <p:extLst>
      <p:ext uri="{BB962C8B-B14F-4D97-AF65-F5344CB8AC3E}">
        <p14:creationId xmlns:p14="http://schemas.microsoft.com/office/powerpoint/2010/main" val="1912613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0F4952-659E-4F49-9D09-74BC884D9E0F}"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F9F7B3-9DF2-4D1E-8721-F56BE9BB58DC}" type="slidenum">
              <a:rPr lang="en-IN" smtClean="0"/>
              <a:t>‹#›</a:t>
            </a:fld>
            <a:endParaRPr lang="en-IN"/>
          </a:p>
        </p:txBody>
      </p:sp>
    </p:spTree>
    <p:extLst>
      <p:ext uri="{BB962C8B-B14F-4D97-AF65-F5344CB8AC3E}">
        <p14:creationId xmlns:p14="http://schemas.microsoft.com/office/powerpoint/2010/main" val="569725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0F4952-659E-4F49-9D09-74BC884D9E0F}"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1F9F7B3-9DF2-4D1E-8721-F56BE9BB58DC}" type="slidenum">
              <a:rPr lang="en-IN" smtClean="0"/>
              <a:t>‹#›</a:t>
            </a:fld>
            <a:endParaRPr lang="en-IN"/>
          </a:p>
        </p:txBody>
      </p:sp>
    </p:spTree>
    <p:extLst>
      <p:ext uri="{BB962C8B-B14F-4D97-AF65-F5344CB8AC3E}">
        <p14:creationId xmlns:p14="http://schemas.microsoft.com/office/powerpoint/2010/main" val="2872752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0F4952-659E-4F49-9D09-74BC884D9E0F}" type="datetimeFigureOut">
              <a:rPr lang="en-IN" smtClean="0"/>
              <a:t>30-06-2022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F9F7B3-9DF2-4D1E-8721-F56BE9BB58DC}" type="slidenum">
              <a:rPr lang="en-IN" smtClean="0"/>
              <a:t>‹#›</a:t>
            </a:fld>
            <a:endParaRPr lang="en-IN"/>
          </a:p>
        </p:txBody>
      </p:sp>
    </p:spTree>
    <p:extLst>
      <p:ext uri="{BB962C8B-B14F-4D97-AF65-F5344CB8AC3E}">
        <p14:creationId xmlns:p14="http://schemas.microsoft.com/office/powerpoint/2010/main" val="4215791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0F4952-659E-4F49-9D09-74BC884D9E0F}" type="datetimeFigureOut">
              <a:rPr lang="en-IN" smtClean="0"/>
              <a:t>30-06-2022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F9F7B3-9DF2-4D1E-8721-F56BE9BB58DC}" type="slidenum">
              <a:rPr lang="en-IN" smtClean="0"/>
              <a:t>‹#›</a:t>
            </a:fld>
            <a:endParaRPr lang="en-IN"/>
          </a:p>
        </p:txBody>
      </p:sp>
    </p:spTree>
    <p:extLst>
      <p:ext uri="{BB962C8B-B14F-4D97-AF65-F5344CB8AC3E}">
        <p14:creationId xmlns:p14="http://schemas.microsoft.com/office/powerpoint/2010/main" val="698515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0F4952-659E-4F49-9D09-74BC884D9E0F}" type="datetimeFigureOut">
              <a:rPr lang="en-IN" smtClean="0"/>
              <a:t>30-06-2022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F9F7B3-9DF2-4D1E-8721-F56BE9BB58DC}" type="slidenum">
              <a:rPr lang="en-IN" smtClean="0"/>
              <a:t>‹#›</a:t>
            </a:fld>
            <a:endParaRPr lang="en-IN"/>
          </a:p>
        </p:txBody>
      </p:sp>
    </p:spTree>
    <p:extLst>
      <p:ext uri="{BB962C8B-B14F-4D97-AF65-F5344CB8AC3E}">
        <p14:creationId xmlns:p14="http://schemas.microsoft.com/office/powerpoint/2010/main" val="3261162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0F4952-659E-4F49-9D09-74BC884D9E0F}" type="datetimeFigureOut">
              <a:rPr lang="en-IN" smtClean="0"/>
              <a:t>30-06-2022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1F9F7B3-9DF2-4D1E-8721-F56BE9BB58DC}" type="slidenum">
              <a:rPr lang="en-IN" smtClean="0"/>
              <a:t>‹#›</a:t>
            </a:fld>
            <a:endParaRPr lang="en-IN"/>
          </a:p>
        </p:txBody>
      </p:sp>
    </p:spTree>
    <p:extLst>
      <p:ext uri="{BB962C8B-B14F-4D97-AF65-F5344CB8AC3E}">
        <p14:creationId xmlns:p14="http://schemas.microsoft.com/office/powerpoint/2010/main" val="4103797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0F4952-659E-4F49-9D09-74BC884D9E0F}" type="datetimeFigureOut">
              <a:rPr lang="en-IN" smtClean="0"/>
              <a:t>30-06-2022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1F9F7B3-9DF2-4D1E-8721-F56BE9BB58DC}" type="slidenum">
              <a:rPr lang="en-IN" smtClean="0"/>
              <a:t>‹#›</a:t>
            </a:fld>
            <a:endParaRPr lang="en-IN"/>
          </a:p>
        </p:txBody>
      </p:sp>
    </p:spTree>
    <p:extLst>
      <p:ext uri="{BB962C8B-B14F-4D97-AF65-F5344CB8AC3E}">
        <p14:creationId xmlns:p14="http://schemas.microsoft.com/office/powerpoint/2010/main" val="3487664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0F4952-659E-4F49-9D09-74BC884D9E0F}" type="datetimeFigureOut">
              <a:rPr lang="en-IN" smtClean="0"/>
              <a:t>30-06-2022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1F9F7B3-9DF2-4D1E-8721-F56BE9BB58DC}" type="slidenum">
              <a:rPr lang="en-IN" smtClean="0"/>
              <a:t>‹#›</a:t>
            </a:fld>
            <a:endParaRPr lang="en-IN"/>
          </a:p>
        </p:txBody>
      </p:sp>
    </p:spTree>
    <p:extLst>
      <p:ext uri="{BB962C8B-B14F-4D97-AF65-F5344CB8AC3E}">
        <p14:creationId xmlns:p14="http://schemas.microsoft.com/office/powerpoint/2010/main" val="26707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90F4952-659E-4F49-9D09-74BC884D9E0F}" type="datetimeFigureOut">
              <a:rPr lang="en-IN" smtClean="0"/>
              <a:t>30-06-2022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1F9F7B3-9DF2-4D1E-8721-F56BE9BB58DC}" type="slidenum">
              <a:rPr lang="en-IN" smtClean="0"/>
              <a:t>‹#›</a:t>
            </a:fld>
            <a:endParaRPr lang="en-IN"/>
          </a:p>
        </p:txBody>
      </p:sp>
    </p:spTree>
    <p:extLst>
      <p:ext uri="{BB962C8B-B14F-4D97-AF65-F5344CB8AC3E}">
        <p14:creationId xmlns:p14="http://schemas.microsoft.com/office/powerpoint/2010/main" val="41335723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B6B8-3A53-2DF0-0CF9-A89CD122B11E}"/>
              </a:ext>
            </a:extLst>
          </p:cNvPr>
          <p:cNvSpPr>
            <a:spLocks noGrp="1"/>
          </p:cNvSpPr>
          <p:nvPr>
            <p:ph type="ctrTitle"/>
          </p:nvPr>
        </p:nvSpPr>
        <p:spPr/>
        <p:txBody>
          <a:bodyPr/>
          <a:lstStyle/>
          <a:p>
            <a:r>
              <a:rPr lang="en-IN" b="1"/>
              <a:t>FRONTEND DEVELOPMENT FOR WEBSITE CLONING</a:t>
            </a:r>
          </a:p>
        </p:txBody>
      </p:sp>
      <p:sp>
        <p:nvSpPr>
          <p:cNvPr id="3" name="Subtitle 2">
            <a:extLst>
              <a:ext uri="{FF2B5EF4-FFF2-40B4-BE49-F238E27FC236}">
                <a16:creationId xmlns:a16="http://schemas.microsoft.com/office/drawing/2014/main" id="{E376130D-1164-BEC9-4CA0-66DAA9C9594E}"/>
              </a:ext>
            </a:extLst>
          </p:cNvPr>
          <p:cNvSpPr>
            <a:spLocks noGrp="1"/>
          </p:cNvSpPr>
          <p:nvPr>
            <p:ph type="subTitle" idx="1"/>
          </p:nvPr>
        </p:nvSpPr>
        <p:spPr/>
        <p:txBody>
          <a:bodyPr/>
          <a:lstStyle/>
          <a:p>
            <a:r>
              <a:rPr lang="en-IN"/>
              <a:t>-by Yogesh Giri</a:t>
            </a:r>
          </a:p>
        </p:txBody>
      </p:sp>
    </p:spTree>
    <p:extLst>
      <p:ext uri="{BB962C8B-B14F-4D97-AF65-F5344CB8AC3E}">
        <p14:creationId xmlns:p14="http://schemas.microsoft.com/office/powerpoint/2010/main" val="293895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499A51-2397-CF4B-17BE-14431650209F}"/>
              </a:ext>
            </a:extLst>
          </p:cNvPr>
          <p:cNvSpPr txBox="1"/>
          <p:nvPr/>
        </p:nvSpPr>
        <p:spPr>
          <a:xfrm flipH="1">
            <a:off x="4156165" y="1001485"/>
            <a:ext cx="4097385" cy="861774"/>
          </a:xfrm>
          <a:prstGeom prst="rect">
            <a:avLst/>
          </a:prstGeom>
          <a:noFill/>
        </p:spPr>
        <p:txBody>
          <a:bodyPr wrap="square" rtlCol="0">
            <a:spAutoFit/>
          </a:bodyPr>
          <a:lstStyle/>
          <a:p>
            <a:r>
              <a:rPr lang="en-IN" sz="3200"/>
              <a:t>ORIGINAL</a:t>
            </a:r>
            <a:endParaRPr lang="en-IN"/>
          </a:p>
          <a:p>
            <a:endParaRPr lang="en-IN"/>
          </a:p>
        </p:txBody>
      </p:sp>
      <p:pic>
        <p:nvPicPr>
          <p:cNvPr id="4" name="Picture 3">
            <a:extLst>
              <a:ext uri="{FF2B5EF4-FFF2-40B4-BE49-F238E27FC236}">
                <a16:creationId xmlns:a16="http://schemas.microsoft.com/office/drawing/2014/main" id="{7E3B1B4B-D18A-40CC-C1A6-6BEEEEFB39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097" y="1782004"/>
            <a:ext cx="10633166" cy="4635396"/>
          </a:xfrm>
          <a:prstGeom prst="rect">
            <a:avLst/>
          </a:prstGeom>
        </p:spPr>
      </p:pic>
    </p:spTree>
    <p:extLst>
      <p:ext uri="{BB962C8B-B14F-4D97-AF65-F5344CB8AC3E}">
        <p14:creationId xmlns:p14="http://schemas.microsoft.com/office/powerpoint/2010/main" val="1179623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33B0D0-9169-A4B3-72E1-0232F5795FD9}"/>
              </a:ext>
            </a:extLst>
          </p:cNvPr>
          <p:cNvSpPr txBox="1"/>
          <p:nvPr/>
        </p:nvSpPr>
        <p:spPr>
          <a:xfrm flipH="1">
            <a:off x="4556759" y="992776"/>
            <a:ext cx="3733801" cy="923330"/>
          </a:xfrm>
          <a:prstGeom prst="rect">
            <a:avLst/>
          </a:prstGeom>
          <a:noFill/>
        </p:spPr>
        <p:txBody>
          <a:bodyPr wrap="square" rtlCol="0">
            <a:spAutoFit/>
          </a:bodyPr>
          <a:lstStyle/>
          <a:p>
            <a:r>
              <a:rPr lang="en-IN" sz="3600"/>
              <a:t>CLONE</a:t>
            </a:r>
            <a:endParaRPr lang="en-IN"/>
          </a:p>
          <a:p>
            <a:endParaRPr lang="en-IN"/>
          </a:p>
        </p:txBody>
      </p:sp>
      <p:pic>
        <p:nvPicPr>
          <p:cNvPr id="4" name="Picture 3">
            <a:extLst>
              <a:ext uri="{FF2B5EF4-FFF2-40B4-BE49-F238E27FC236}">
                <a16:creationId xmlns:a16="http://schemas.microsoft.com/office/drawing/2014/main" id="{05246BBF-EE64-65E6-C99B-D36D8D0C29EC}"/>
              </a:ext>
            </a:extLst>
          </p:cNvPr>
          <p:cNvPicPr>
            <a:picLocks noChangeAspect="1"/>
          </p:cNvPicPr>
          <p:nvPr/>
        </p:nvPicPr>
        <p:blipFill>
          <a:blip r:embed="rId2"/>
          <a:stretch>
            <a:fillRect/>
          </a:stretch>
        </p:blipFill>
        <p:spPr>
          <a:xfrm>
            <a:off x="352697" y="2100963"/>
            <a:ext cx="11486606" cy="3746028"/>
          </a:xfrm>
          <a:prstGeom prst="rect">
            <a:avLst/>
          </a:prstGeom>
        </p:spPr>
      </p:pic>
    </p:spTree>
    <p:extLst>
      <p:ext uri="{BB962C8B-B14F-4D97-AF65-F5344CB8AC3E}">
        <p14:creationId xmlns:p14="http://schemas.microsoft.com/office/powerpoint/2010/main" val="2618842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B9828-1109-99D2-9C48-C384AC96DB6A}"/>
              </a:ext>
            </a:extLst>
          </p:cNvPr>
          <p:cNvSpPr>
            <a:spLocks noGrp="1"/>
          </p:cNvSpPr>
          <p:nvPr>
            <p:ph type="title"/>
          </p:nvPr>
        </p:nvSpPr>
        <p:spPr/>
        <p:txBody>
          <a:bodyPr/>
          <a:lstStyle/>
          <a:p>
            <a:r>
              <a:rPr lang="en-IN"/>
              <a:t>Phase 1 –Research for a good website</a:t>
            </a:r>
          </a:p>
        </p:txBody>
      </p:sp>
      <p:sp>
        <p:nvSpPr>
          <p:cNvPr id="3" name="Content Placeholder 2">
            <a:extLst>
              <a:ext uri="{FF2B5EF4-FFF2-40B4-BE49-F238E27FC236}">
                <a16:creationId xmlns:a16="http://schemas.microsoft.com/office/drawing/2014/main" id="{6F62B54F-6C26-86DE-DA91-3058D2BD9436}"/>
              </a:ext>
            </a:extLst>
          </p:cNvPr>
          <p:cNvSpPr>
            <a:spLocks noGrp="1"/>
          </p:cNvSpPr>
          <p:nvPr>
            <p:ph idx="1"/>
          </p:nvPr>
        </p:nvSpPr>
        <p:spPr/>
        <p:txBody>
          <a:bodyPr>
            <a:normAutofit/>
          </a:bodyPr>
          <a:lstStyle/>
          <a:p>
            <a:r>
              <a:rPr lang="en-IN" sz="2400"/>
              <a:t>My initial target was to search for a good website on which I can work upon for further development and designing .I found Flipkart with the most easy and flexible interface that’s why it was my first choice to work upon and without any delay I started working upon it.</a:t>
            </a:r>
          </a:p>
        </p:txBody>
      </p:sp>
    </p:spTree>
    <p:extLst>
      <p:ext uri="{BB962C8B-B14F-4D97-AF65-F5344CB8AC3E}">
        <p14:creationId xmlns:p14="http://schemas.microsoft.com/office/powerpoint/2010/main" val="4091531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4E857D-4F7B-EF5D-EB9A-86A80340D697}"/>
              </a:ext>
            </a:extLst>
          </p:cNvPr>
          <p:cNvSpPr>
            <a:spLocks noGrp="1"/>
          </p:cNvSpPr>
          <p:nvPr>
            <p:ph idx="1"/>
          </p:nvPr>
        </p:nvSpPr>
        <p:spPr/>
        <p:txBody>
          <a:bodyPr>
            <a:normAutofit/>
          </a:bodyPr>
          <a:lstStyle/>
          <a:p>
            <a:r>
              <a:rPr lang="en-IN" sz="5400" b="1"/>
              <a:t>SELECTED FLIPKART</a:t>
            </a:r>
          </a:p>
          <a:p>
            <a:pPr marL="0" indent="0">
              <a:buNone/>
            </a:pPr>
            <a:r>
              <a:rPr lang="en-IN" sz="3200"/>
              <a:t>Made blueprint afterwards.</a:t>
            </a:r>
          </a:p>
          <a:p>
            <a:pPr marL="0" indent="0">
              <a:buNone/>
            </a:pPr>
            <a:endParaRPr lang="en-IN" sz="5400" b="1"/>
          </a:p>
        </p:txBody>
      </p:sp>
    </p:spTree>
    <p:extLst>
      <p:ext uri="{BB962C8B-B14F-4D97-AF65-F5344CB8AC3E}">
        <p14:creationId xmlns:p14="http://schemas.microsoft.com/office/powerpoint/2010/main" val="2962185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02057-4DD3-1F79-6E21-3753629A32F4}"/>
              </a:ext>
            </a:extLst>
          </p:cNvPr>
          <p:cNvSpPr>
            <a:spLocks noGrp="1"/>
          </p:cNvSpPr>
          <p:nvPr>
            <p:ph type="title"/>
          </p:nvPr>
        </p:nvSpPr>
        <p:spPr>
          <a:xfrm>
            <a:off x="1154954" y="973667"/>
            <a:ext cx="10113937" cy="959635"/>
          </a:xfrm>
        </p:spPr>
        <p:txBody>
          <a:bodyPr/>
          <a:lstStyle/>
          <a:p>
            <a:r>
              <a:rPr lang="en-IN"/>
              <a:t>ATTACH FAVICON AND GAVE SIMILAR TITLE</a:t>
            </a:r>
          </a:p>
        </p:txBody>
      </p:sp>
      <p:sp>
        <p:nvSpPr>
          <p:cNvPr id="3" name="Content Placeholder 2">
            <a:extLst>
              <a:ext uri="{FF2B5EF4-FFF2-40B4-BE49-F238E27FC236}">
                <a16:creationId xmlns:a16="http://schemas.microsoft.com/office/drawing/2014/main" id="{20D403DB-9264-563C-1222-E0BB7DB8CF39}"/>
              </a:ext>
            </a:extLst>
          </p:cNvPr>
          <p:cNvSpPr>
            <a:spLocks noGrp="1"/>
          </p:cNvSpPr>
          <p:nvPr>
            <p:ph idx="1"/>
          </p:nvPr>
        </p:nvSpPr>
        <p:spPr/>
        <p:txBody>
          <a:bodyPr>
            <a:normAutofit lnSpcReduction="10000"/>
          </a:bodyPr>
          <a:lstStyle/>
          <a:p>
            <a:pPr marL="0" indent="0">
              <a:buNone/>
            </a:pPr>
            <a:r>
              <a:rPr lang="en-IN" sz="2000" b="1"/>
              <a:t>TITLE:-</a:t>
            </a:r>
          </a:p>
          <a:p>
            <a:pPr marL="0" indent="0">
              <a:buNone/>
            </a:pP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title</a:t>
            </a:r>
            <a:r>
              <a:rPr lang="en-US" b="0">
                <a:solidFill>
                  <a:srgbClr val="808080"/>
                </a:solidFill>
                <a:effectLst/>
                <a:latin typeface="Consolas" panose="020B0609020204030204" pitchFamily="49" charset="0"/>
              </a:rPr>
              <a:t>&gt;</a:t>
            </a:r>
            <a:r>
              <a:rPr lang="en-US" b="0">
                <a:solidFill>
                  <a:srgbClr val="D4D4D4"/>
                </a:solidFill>
                <a:effectLst/>
                <a:latin typeface="Consolas" panose="020B0609020204030204" pitchFamily="49" charset="0"/>
              </a:rPr>
              <a:t>Online Shopping Site for Mobiles, Electronics, Furniture, Grocery, Lifestyle, Books </a:t>
            </a:r>
            <a:r>
              <a:rPr lang="en-US" b="0">
                <a:solidFill>
                  <a:srgbClr val="569CD6"/>
                </a:solidFill>
                <a:effectLst/>
                <a:latin typeface="Consolas" panose="020B0609020204030204" pitchFamily="49" charset="0"/>
              </a:rPr>
              <a:t>&amp;amp;</a:t>
            </a:r>
            <a:r>
              <a:rPr lang="en-US" b="0">
                <a:solidFill>
                  <a:srgbClr val="D4D4D4"/>
                </a:solidFill>
                <a:effectLst/>
                <a:latin typeface="Consolas" panose="020B0609020204030204" pitchFamily="49" charset="0"/>
              </a:rPr>
              <a:t> More. Best Offers!</a:t>
            </a:r>
          </a:p>
          <a:p>
            <a:pPr marL="0" indent="0">
              <a:buNone/>
            </a:pPr>
            <a:r>
              <a:rPr lang="en-US" b="0">
                <a:solidFill>
                  <a:srgbClr val="D4D4D4"/>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title</a:t>
            </a:r>
            <a:r>
              <a:rPr lang="en-US" b="0">
                <a:solidFill>
                  <a:srgbClr val="808080"/>
                </a:solidFill>
                <a:effectLst/>
                <a:latin typeface="Consolas" panose="020B0609020204030204" pitchFamily="49" charset="0"/>
              </a:rPr>
              <a:t>&gt;</a:t>
            </a:r>
            <a:endParaRPr lang="en-US" b="0">
              <a:solidFill>
                <a:srgbClr val="D4D4D4"/>
              </a:solidFill>
              <a:effectLst/>
              <a:latin typeface="Consolas" panose="020B0609020204030204" pitchFamily="49" charset="0"/>
            </a:endParaRPr>
          </a:p>
          <a:p>
            <a:pPr marL="0" indent="0">
              <a:buNone/>
            </a:pPr>
            <a:endParaRPr lang="en-IN"/>
          </a:p>
          <a:p>
            <a:pPr marL="0" indent="0">
              <a:buNone/>
            </a:pPr>
            <a:endParaRPr lang="en-IN"/>
          </a:p>
          <a:p>
            <a:pPr marL="0" indent="0">
              <a:buNone/>
            </a:pPr>
            <a:r>
              <a:rPr lang="en-IN" b="1"/>
              <a:t>FAVICON:-</a:t>
            </a:r>
          </a:p>
          <a:p>
            <a:pPr marL="0" indent="0">
              <a:buNone/>
            </a:pPr>
            <a:r>
              <a:rPr lang="en-IN" b="0">
                <a:solidFill>
                  <a:srgbClr val="808080"/>
                </a:solidFill>
                <a:effectLst/>
                <a:latin typeface="Consolas" panose="020B0609020204030204" pitchFamily="49" charset="0"/>
              </a:rPr>
              <a:t>&lt;</a:t>
            </a:r>
            <a:r>
              <a:rPr lang="en-IN" b="0">
                <a:solidFill>
                  <a:srgbClr val="569CD6"/>
                </a:solidFill>
                <a:effectLst/>
                <a:latin typeface="Consolas" panose="020B0609020204030204" pitchFamily="49" charset="0"/>
              </a:rPr>
              <a:t>link</a:t>
            </a:r>
            <a:r>
              <a:rPr lang="en-IN" b="0">
                <a:solidFill>
                  <a:srgbClr val="D4D4D4"/>
                </a:solidFill>
                <a:effectLst/>
                <a:latin typeface="Consolas" panose="020B0609020204030204" pitchFamily="49" charset="0"/>
              </a:rPr>
              <a:t> </a:t>
            </a:r>
            <a:r>
              <a:rPr lang="en-IN" b="0">
                <a:solidFill>
                  <a:srgbClr val="9CDCFE"/>
                </a:solidFill>
                <a:effectLst/>
                <a:latin typeface="Consolas" panose="020B0609020204030204" pitchFamily="49" charset="0"/>
              </a:rPr>
              <a:t>rel</a:t>
            </a:r>
            <a:r>
              <a:rPr lang="en-IN" b="0">
                <a:solidFill>
                  <a:srgbClr val="D4D4D4"/>
                </a:solidFill>
                <a:effectLst/>
                <a:latin typeface="Consolas" panose="020B0609020204030204" pitchFamily="49" charset="0"/>
              </a:rPr>
              <a:t>=</a:t>
            </a:r>
            <a:r>
              <a:rPr lang="en-IN" b="0">
                <a:solidFill>
                  <a:srgbClr val="CE9178"/>
                </a:solidFill>
                <a:effectLst/>
                <a:latin typeface="Consolas" panose="020B0609020204030204" pitchFamily="49" charset="0"/>
              </a:rPr>
              <a:t>"icon"</a:t>
            </a:r>
            <a:r>
              <a:rPr lang="en-IN" b="0">
                <a:solidFill>
                  <a:srgbClr val="D4D4D4"/>
                </a:solidFill>
                <a:effectLst/>
                <a:latin typeface="Consolas" panose="020B0609020204030204" pitchFamily="49" charset="0"/>
              </a:rPr>
              <a:t> </a:t>
            </a:r>
            <a:r>
              <a:rPr lang="en-IN" b="0">
                <a:solidFill>
                  <a:srgbClr val="9CDCFE"/>
                </a:solidFill>
                <a:effectLst/>
                <a:latin typeface="Consolas" panose="020B0609020204030204" pitchFamily="49" charset="0"/>
              </a:rPr>
              <a:t>href</a:t>
            </a:r>
            <a:r>
              <a:rPr lang="en-IN" b="0">
                <a:solidFill>
                  <a:srgbClr val="D4D4D4"/>
                </a:solidFill>
                <a:effectLst/>
                <a:latin typeface="Consolas" panose="020B0609020204030204" pitchFamily="49" charset="0"/>
              </a:rPr>
              <a:t>=</a:t>
            </a:r>
            <a:r>
              <a:rPr lang="en-IN" b="0">
                <a:solidFill>
                  <a:srgbClr val="CE9178"/>
                </a:solidFill>
                <a:effectLst/>
                <a:latin typeface="Consolas" panose="020B0609020204030204" pitchFamily="49" charset="0"/>
              </a:rPr>
              <a:t>"https://img1a.flixcart.com/www/promos/new/20150528-140547-favicon-retina.ico"</a:t>
            </a:r>
            <a:r>
              <a:rPr lang="en-IN" b="0">
                <a:solidFill>
                  <a:srgbClr val="808080"/>
                </a:solidFill>
                <a:effectLst/>
                <a:latin typeface="Consolas" panose="020B0609020204030204" pitchFamily="49" charset="0"/>
              </a:rPr>
              <a:t>&gt;</a:t>
            </a:r>
            <a:endParaRPr lang="en-IN" b="0">
              <a:solidFill>
                <a:srgbClr val="D4D4D4"/>
              </a:solidFill>
              <a:effectLst/>
              <a:latin typeface="Consolas" panose="020B0609020204030204" pitchFamily="49" charset="0"/>
            </a:endParaRPr>
          </a:p>
          <a:p>
            <a:pPr marL="0" indent="0">
              <a:buNone/>
            </a:pPr>
            <a:endParaRPr lang="en-IN"/>
          </a:p>
          <a:p>
            <a:endParaRPr lang="en-IN"/>
          </a:p>
        </p:txBody>
      </p:sp>
    </p:spTree>
    <p:extLst>
      <p:ext uri="{BB962C8B-B14F-4D97-AF65-F5344CB8AC3E}">
        <p14:creationId xmlns:p14="http://schemas.microsoft.com/office/powerpoint/2010/main" val="3354239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4E8C2-6ACA-088D-90CC-CD24937BF3B0}"/>
              </a:ext>
            </a:extLst>
          </p:cNvPr>
          <p:cNvSpPr>
            <a:spLocks noGrp="1"/>
          </p:cNvSpPr>
          <p:nvPr>
            <p:ph type="title"/>
          </p:nvPr>
        </p:nvSpPr>
        <p:spPr/>
        <p:txBody>
          <a:bodyPr/>
          <a:lstStyle/>
          <a:p>
            <a:r>
              <a:rPr lang="en-IN"/>
              <a:t>STYLING INSIDE HEAD</a:t>
            </a:r>
          </a:p>
        </p:txBody>
      </p:sp>
      <p:sp>
        <p:nvSpPr>
          <p:cNvPr id="3" name="Content Placeholder 2">
            <a:extLst>
              <a:ext uri="{FF2B5EF4-FFF2-40B4-BE49-F238E27FC236}">
                <a16:creationId xmlns:a16="http://schemas.microsoft.com/office/drawing/2014/main" id="{9F094660-3830-4CE4-119F-25EAA56A417D}"/>
              </a:ext>
            </a:extLst>
          </p:cNvPr>
          <p:cNvSpPr>
            <a:spLocks noGrp="1"/>
          </p:cNvSpPr>
          <p:nvPr>
            <p:ph idx="1"/>
          </p:nvPr>
        </p:nvSpPr>
        <p:spPr/>
        <p:txBody>
          <a:bodyPr>
            <a:normAutofit lnSpcReduction="10000"/>
          </a:bodyPr>
          <a:lstStyle/>
          <a:p>
            <a:pPr marL="0" indent="0">
              <a:buNone/>
            </a:pPr>
            <a:r>
              <a:rPr lang="en-IN" sz="1400" b="0">
                <a:solidFill>
                  <a:srgbClr val="D4D4D4"/>
                </a:solidFill>
                <a:effectLst/>
                <a:latin typeface="Consolas" panose="020B0609020204030204" pitchFamily="49" charset="0"/>
              </a:rPr>
              <a:t> </a:t>
            </a:r>
            <a:r>
              <a:rPr lang="en-IN" sz="1400" b="1">
                <a:solidFill>
                  <a:srgbClr val="808080"/>
                </a:solidFill>
                <a:effectLst/>
                <a:latin typeface="Consolas" panose="020B0609020204030204" pitchFamily="49" charset="0"/>
              </a:rPr>
              <a:t>&lt;</a:t>
            </a:r>
            <a:r>
              <a:rPr lang="en-IN" sz="1400" b="1">
                <a:solidFill>
                  <a:srgbClr val="569CD6"/>
                </a:solidFill>
                <a:effectLst/>
                <a:latin typeface="Consolas" panose="020B0609020204030204" pitchFamily="49" charset="0"/>
              </a:rPr>
              <a:t>style</a:t>
            </a:r>
            <a:r>
              <a:rPr lang="en-IN" sz="1400" b="1">
                <a:solidFill>
                  <a:srgbClr val="808080"/>
                </a:solidFill>
                <a:effectLst/>
                <a:latin typeface="Consolas" panose="020B0609020204030204" pitchFamily="49" charset="0"/>
              </a:rPr>
              <a:t>&gt;</a:t>
            </a:r>
            <a:endParaRPr lang="en-IN" sz="1400" b="1">
              <a:solidFill>
                <a:srgbClr val="D4D4D4"/>
              </a:solidFill>
              <a:effectLst/>
              <a:latin typeface="Consolas" panose="020B0609020204030204" pitchFamily="49" charset="0"/>
            </a:endParaRPr>
          </a:p>
          <a:p>
            <a:pPr marL="0" indent="0">
              <a:buNone/>
            </a:pPr>
            <a:r>
              <a:rPr lang="en-IN" sz="1400" b="1">
                <a:solidFill>
                  <a:srgbClr val="D4D4D4"/>
                </a:solidFill>
                <a:effectLst/>
                <a:latin typeface="Consolas" panose="020B0609020204030204" pitchFamily="49" charset="0"/>
              </a:rPr>
              <a:t>      </a:t>
            </a:r>
            <a:r>
              <a:rPr lang="en-IN" sz="1400" b="1">
                <a:solidFill>
                  <a:srgbClr val="D7BA7D"/>
                </a:solidFill>
                <a:effectLst/>
                <a:latin typeface="Consolas" panose="020B0609020204030204" pitchFamily="49" charset="0"/>
              </a:rPr>
              <a:t>.sigma</a:t>
            </a:r>
            <a:endParaRPr lang="en-IN" sz="1400" b="1">
              <a:solidFill>
                <a:srgbClr val="D4D4D4"/>
              </a:solidFill>
              <a:effectLst/>
              <a:latin typeface="Consolas" panose="020B0609020204030204" pitchFamily="49" charset="0"/>
            </a:endParaRPr>
          </a:p>
          <a:p>
            <a:pPr marL="0" indent="0">
              <a:buNone/>
            </a:pPr>
            <a:r>
              <a:rPr lang="en-IN" sz="1400" b="1">
                <a:solidFill>
                  <a:srgbClr val="D4D4D4"/>
                </a:solidFill>
                <a:effectLst/>
                <a:latin typeface="Consolas" panose="020B0609020204030204" pitchFamily="49" charset="0"/>
              </a:rPr>
              <a:t>      {</a:t>
            </a:r>
          </a:p>
          <a:p>
            <a:pPr marL="0" indent="0">
              <a:buNone/>
            </a:pPr>
            <a:r>
              <a:rPr lang="en-IN" sz="1400" b="1">
                <a:solidFill>
                  <a:srgbClr val="D4D4D4"/>
                </a:solidFill>
                <a:effectLst/>
                <a:latin typeface="Consolas" panose="020B0609020204030204" pitchFamily="49" charset="0"/>
              </a:rPr>
              <a:t>        </a:t>
            </a:r>
            <a:r>
              <a:rPr lang="en-IN" sz="1400" b="1">
                <a:solidFill>
                  <a:srgbClr val="9CDCFE"/>
                </a:solidFill>
                <a:effectLst/>
                <a:latin typeface="Consolas" panose="020B0609020204030204" pitchFamily="49" charset="0"/>
              </a:rPr>
              <a:t>background-color</a:t>
            </a:r>
            <a:r>
              <a:rPr lang="en-IN" sz="1400" b="1">
                <a:solidFill>
                  <a:srgbClr val="D4D4D4"/>
                </a:solidFill>
                <a:effectLst/>
                <a:latin typeface="Consolas" panose="020B0609020204030204" pitchFamily="49" charset="0"/>
              </a:rPr>
              <a:t>: </a:t>
            </a:r>
            <a:r>
              <a:rPr lang="en-IN" sz="1400" b="1">
                <a:solidFill>
                  <a:srgbClr val="CE9178"/>
                </a:solidFill>
                <a:effectLst/>
                <a:latin typeface="Consolas" panose="020B0609020204030204" pitchFamily="49" charset="0"/>
              </a:rPr>
              <a:t>#2874f0</a:t>
            </a:r>
            <a:r>
              <a:rPr lang="en-IN" sz="1400" b="1">
                <a:solidFill>
                  <a:srgbClr val="D4D4D4"/>
                </a:solidFill>
                <a:effectLst/>
                <a:latin typeface="Consolas" panose="020B0609020204030204" pitchFamily="49" charset="0"/>
              </a:rPr>
              <a:t>;</a:t>
            </a:r>
          </a:p>
          <a:p>
            <a:pPr marL="0" indent="0">
              <a:buNone/>
            </a:pPr>
            <a:r>
              <a:rPr lang="en-IN" sz="1400" b="1">
                <a:solidFill>
                  <a:srgbClr val="D4D4D4"/>
                </a:solidFill>
                <a:effectLst/>
                <a:latin typeface="Consolas" panose="020B0609020204030204" pitchFamily="49" charset="0"/>
              </a:rPr>
              <a:t>      }</a:t>
            </a:r>
          </a:p>
          <a:p>
            <a:r>
              <a:rPr lang="en-IN" b="0">
                <a:solidFill>
                  <a:srgbClr val="D4D4D4"/>
                </a:solidFill>
                <a:effectLst/>
                <a:latin typeface="Consolas" panose="020B0609020204030204" pitchFamily="49" charset="0"/>
              </a:rPr>
              <a:t>&lt;/style&gt;</a:t>
            </a:r>
          </a:p>
          <a:p>
            <a:pPr marL="0" indent="0">
              <a:buNone/>
            </a:pPr>
            <a:endParaRPr lang="en-IN" b="0">
              <a:solidFill>
                <a:srgbClr val="D4D4D4"/>
              </a:solidFill>
              <a:effectLst/>
              <a:latin typeface="Consolas" panose="020B0609020204030204" pitchFamily="49" charset="0"/>
            </a:endParaRPr>
          </a:p>
          <a:p>
            <a:pPr marL="0" indent="0">
              <a:buNone/>
            </a:pPr>
            <a:r>
              <a:rPr lang="en-IN" b="1">
                <a:solidFill>
                  <a:schemeClr val="tx1"/>
                </a:solidFill>
                <a:latin typeface="Adobe Gothic Std B" panose="020B0800000000000000" pitchFamily="34" charset="-128"/>
                <a:ea typeface="Adobe Gothic Std B" panose="020B0800000000000000" pitchFamily="34" charset="-128"/>
              </a:rPr>
              <a:t>This is just a demo to see ,how style is attached in the head part.Here sigma is a class made for tags.</a:t>
            </a:r>
            <a:br>
              <a:rPr lang="en-IN" b="1">
                <a:solidFill>
                  <a:schemeClr val="tx1"/>
                </a:solidFill>
                <a:effectLst/>
                <a:latin typeface="Adobe Gothic Std B" panose="020B0800000000000000" pitchFamily="34" charset="-128"/>
                <a:ea typeface="Adobe Gothic Std B" panose="020B0800000000000000" pitchFamily="34" charset="-128"/>
              </a:rPr>
            </a:br>
            <a:endParaRPr lang="en-IN" b="1">
              <a:solidFill>
                <a:schemeClr val="tx1"/>
              </a:solidFill>
              <a:effectLst/>
              <a:latin typeface="Adobe Gothic Std B" panose="020B0800000000000000" pitchFamily="34" charset="-128"/>
              <a:ea typeface="Adobe Gothic Std B" panose="020B0800000000000000" pitchFamily="34" charset="-128"/>
            </a:endParaRPr>
          </a:p>
          <a:p>
            <a:endParaRPr lang="en-IN"/>
          </a:p>
        </p:txBody>
      </p:sp>
    </p:spTree>
    <p:extLst>
      <p:ext uri="{BB962C8B-B14F-4D97-AF65-F5344CB8AC3E}">
        <p14:creationId xmlns:p14="http://schemas.microsoft.com/office/powerpoint/2010/main" val="4136999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C917C-F796-5B15-3CF0-B56F3223977E}"/>
              </a:ext>
            </a:extLst>
          </p:cNvPr>
          <p:cNvSpPr>
            <a:spLocks noGrp="1"/>
          </p:cNvSpPr>
          <p:nvPr>
            <p:ph type="title"/>
          </p:nvPr>
        </p:nvSpPr>
        <p:spPr/>
        <p:txBody>
          <a:bodyPr/>
          <a:lstStyle/>
          <a:p>
            <a:r>
              <a:rPr lang="en-IN"/>
              <a:t>CONTAINER FLUID</a:t>
            </a:r>
          </a:p>
        </p:txBody>
      </p:sp>
      <p:sp>
        <p:nvSpPr>
          <p:cNvPr id="3" name="Content Placeholder 2">
            <a:extLst>
              <a:ext uri="{FF2B5EF4-FFF2-40B4-BE49-F238E27FC236}">
                <a16:creationId xmlns:a16="http://schemas.microsoft.com/office/drawing/2014/main" id="{28F2914B-376D-C524-B059-F3A7A212EE46}"/>
              </a:ext>
            </a:extLst>
          </p:cNvPr>
          <p:cNvSpPr>
            <a:spLocks noGrp="1"/>
          </p:cNvSpPr>
          <p:nvPr>
            <p:ph idx="1"/>
          </p:nvPr>
        </p:nvSpPr>
        <p:spPr>
          <a:xfrm>
            <a:off x="862149" y="2394857"/>
            <a:ext cx="9562011" cy="4463143"/>
          </a:xfrm>
        </p:spPr>
        <p:txBody>
          <a:bodyPr>
            <a:normAutofit fontScale="85000" lnSpcReduction="20000"/>
          </a:bodyPr>
          <a:lstStyle/>
          <a:p>
            <a:r>
              <a:rPr lang="en-IN"/>
              <a:t>Most of the tag used in the whole project is container –fluid as it was in the main need .It contains different size of content in different sizes and then styling is implemented upon it.</a:t>
            </a:r>
          </a:p>
          <a:p>
            <a:r>
              <a:rPr lang="en-IN"/>
              <a:t>E.g:-</a:t>
            </a:r>
          </a:p>
          <a:p>
            <a:r>
              <a:rPr lang="en-IN" b="0">
                <a:solidFill>
                  <a:srgbClr val="808080"/>
                </a:solidFill>
                <a:effectLst/>
                <a:latin typeface="Consolas" panose="020B0609020204030204" pitchFamily="49" charset="0"/>
              </a:rPr>
              <a:t>&lt;</a:t>
            </a:r>
            <a:r>
              <a:rPr lang="en-IN" b="0">
                <a:solidFill>
                  <a:srgbClr val="569CD6"/>
                </a:solidFill>
                <a:effectLst/>
                <a:latin typeface="Consolas" panose="020B0609020204030204" pitchFamily="49" charset="0"/>
              </a:rPr>
              <a:t>div</a:t>
            </a:r>
            <a:r>
              <a:rPr lang="en-IN" b="0">
                <a:solidFill>
                  <a:srgbClr val="D4D4D4"/>
                </a:solidFill>
                <a:effectLst/>
                <a:latin typeface="Consolas" panose="020B0609020204030204" pitchFamily="49" charset="0"/>
              </a:rPr>
              <a:t> </a:t>
            </a:r>
            <a:r>
              <a:rPr lang="en-IN" b="0">
                <a:solidFill>
                  <a:srgbClr val="9CDCFE"/>
                </a:solidFill>
                <a:effectLst/>
                <a:latin typeface="Consolas" panose="020B0609020204030204" pitchFamily="49" charset="0"/>
              </a:rPr>
              <a:t>class</a:t>
            </a:r>
            <a:r>
              <a:rPr lang="en-IN" b="0">
                <a:solidFill>
                  <a:srgbClr val="D4D4D4"/>
                </a:solidFill>
                <a:effectLst/>
                <a:latin typeface="Consolas" panose="020B0609020204030204" pitchFamily="49" charset="0"/>
              </a:rPr>
              <a:t>=</a:t>
            </a:r>
            <a:r>
              <a:rPr lang="en-IN" b="0">
                <a:solidFill>
                  <a:srgbClr val="CE9178"/>
                </a:solidFill>
                <a:effectLst/>
                <a:latin typeface="Consolas" panose="020B0609020204030204" pitchFamily="49" charset="0"/>
              </a:rPr>
              <a:t>"container-fluid sigma Header"</a:t>
            </a:r>
            <a:r>
              <a:rPr lang="en-IN" b="0">
                <a:solidFill>
                  <a:srgbClr val="808080"/>
                </a:solidFill>
                <a:effectLst/>
                <a:latin typeface="Consolas" panose="020B0609020204030204" pitchFamily="49" charset="0"/>
              </a:rPr>
              <a:t>&gt;</a:t>
            </a:r>
            <a:endParaRPr lang="en-IN" b="0">
              <a:solidFill>
                <a:srgbClr val="D4D4D4"/>
              </a:solidFill>
              <a:effectLst/>
              <a:latin typeface="Consolas" panose="020B0609020204030204" pitchFamily="49" charset="0"/>
            </a:endParaRPr>
          </a:p>
          <a:p>
            <a:r>
              <a:rPr lang="en-IN" b="0">
                <a:solidFill>
                  <a:srgbClr val="D4D4D4"/>
                </a:solidFill>
                <a:effectLst/>
                <a:latin typeface="Consolas" panose="020B0609020204030204" pitchFamily="49" charset="0"/>
              </a:rPr>
              <a:t>        </a:t>
            </a:r>
            <a:r>
              <a:rPr lang="en-IN" b="0">
                <a:solidFill>
                  <a:srgbClr val="808080"/>
                </a:solidFill>
                <a:effectLst/>
                <a:latin typeface="Consolas" panose="020B0609020204030204" pitchFamily="49" charset="0"/>
              </a:rPr>
              <a:t>&lt;</a:t>
            </a:r>
            <a:r>
              <a:rPr lang="en-IN" b="0">
                <a:solidFill>
                  <a:srgbClr val="569CD6"/>
                </a:solidFill>
                <a:effectLst/>
                <a:latin typeface="Consolas" panose="020B0609020204030204" pitchFamily="49" charset="0"/>
              </a:rPr>
              <a:t>div</a:t>
            </a:r>
            <a:r>
              <a:rPr lang="en-IN" b="0">
                <a:solidFill>
                  <a:srgbClr val="D4D4D4"/>
                </a:solidFill>
                <a:effectLst/>
                <a:latin typeface="Consolas" panose="020B0609020204030204" pitchFamily="49" charset="0"/>
              </a:rPr>
              <a:t> </a:t>
            </a:r>
            <a:r>
              <a:rPr lang="en-IN" b="0">
                <a:solidFill>
                  <a:srgbClr val="9CDCFE"/>
                </a:solidFill>
                <a:effectLst/>
                <a:latin typeface="Consolas" panose="020B0609020204030204" pitchFamily="49" charset="0"/>
              </a:rPr>
              <a:t>class</a:t>
            </a:r>
            <a:r>
              <a:rPr lang="en-IN" b="0">
                <a:solidFill>
                  <a:srgbClr val="D4D4D4"/>
                </a:solidFill>
                <a:effectLst/>
                <a:latin typeface="Consolas" panose="020B0609020204030204" pitchFamily="49" charset="0"/>
              </a:rPr>
              <a:t>=</a:t>
            </a:r>
            <a:r>
              <a:rPr lang="en-IN" b="0">
                <a:solidFill>
                  <a:srgbClr val="CE9178"/>
                </a:solidFill>
                <a:effectLst/>
                <a:latin typeface="Consolas" panose="020B0609020204030204" pitchFamily="49" charset="0"/>
              </a:rPr>
              <a:t>"row py-2 d-flex"</a:t>
            </a:r>
            <a:r>
              <a:rPr lang="en-IN" b="0">
                <a:solidFill>
                  <a:srgbClr val="808080"/>
                </a:solidFill>
                <a:effectLst/>
                <a:latin typeface="Consolas" panose="020B0609020204030204" pitchFamily="49" charset="0"/>
              </a:rPr>
              <a:t>&gt;</a:t>
            </a:r>
            <a:endParaRPr lang="en-IN" b="0">
              <a:solidFill>
                <a:srgbClr val="D4D4D4"/>
              </a:solidFill>
              <a:effectLst/>
              <a:latin typeface="Consolas" panose="020B0609020204030204" pitchFamily="49" charset="0"/>
            </a:endParaRPr>
          </a:p>
          <a:p>
            <a:r>
              <a:rPr lang="en-IN" b="0">
                <a:solidFill>
                  <a:srgbClr val="D4D4D4"/>
                </a:solidFill>
                <a:effectLst/>
                <a:latin typeface="Consolas" panose="020B0609020204030204" pitchFamily="49" charset="0"/>
              </a:rPr>
              <a:t>            </a:t>
            </a:r>
            <a:r>
              <a:rPr lang="en-IN" b="0">
                <a:solidFill>
                  <a:srgbClr val="808080"/>
                </a:solidFill>
                <a:effectLst/>
                <a:latin typeface="Consolas" panose="020B0609020204030204" pitchFamily="49" charset="0"/>
              </a:rPr>
              <a:t>&lt;</a:t>
            </a:r>
            <a:r>
              <a:rPr lang="en-IN" b="0">
                <a:solidFill>
                  <a:srgbClr val="569CD6"/>
                </a:solidFill>
                <a:effectLst/>
                <a:latin typeface="Consolas" panose="020B0609020204030204" pitchFamily="49" charset="0"/>
              </a:rPr>
              <a:t>div</a:t>
            </a:r>
            <a:r>
              <a:rPr lang="en-IN" b="0">
                <a:solidFill>
                  <a:srgbClr val="D4D4D4"/>
                </a:solidFill>
                <a:effectLst/>
                <a:latin typeface="Consolas" panose="020B0609020204030204" pitchFamily="49" charset="0"/>
              </a:rPr>
              <a:t> </a:t>
            </a:r>
            <a:r>
              <a:rPr lang="en-IN" b="0">
                <a:solidFill>
                  <a:srgbClr val="9CDCFE"/>
                </a:solidFill>
                <a:effectLst/>
                <a:latin typeface="Consolas" panose="020B0609020204030204" pitchFamily="49" charset="0"/>
              </a:rPr>
              <a:t>class</a:t>
            </a:r>
            <a:r>
              <a:rPr lang="en-IN" b="0">
                <a:solidFill>
                  <a:srgbClr val="D4D4D4"/>
                </a:solidFill>
                <a:effectLst/>
                <a:latin typeface="Consolas" panose="020B0609020204030204" pitchFamily="49" charset="0"/>
              </a:rPr>
              <a:t>=</a:t>
            </a:r>
            <a:r>
              <a:rPr lang="en-IN" b="0">
                <a:solidFill>
                  <a:srgbClr val="CE9178"/>
                </a:solidFill>
                <a:effectLst/>
                <a:latin typeface="Consolas" panose="020B0609020204030204" pitchFamily="49" charset="0"/>
              </a:rPr>
              <a:t>"col logo "</a:t>
            </a:r>
            <a:r>
              <a:rPr lang="en-IN" b="0">
                <a:solidFill>
                  <a:srgbClr val="808080"/>
                </a:solidFill>
                <a:effectLst/>
                <a:latin typeface="Consolas" panose="020B0609020204030204" pitchFamily="49" charset="0"/>
              </a:rPr>
              <a:t>&gt;</a:t>
            </a:r>
            <a:endParaRPr lang="en-IN" b="0">
              <a:solidFill>
                <a:srgbClr val="D4D4D4"/>
              </a:solidFill>
              <a:effectLst/>
              <a:latin typeface="Consolas" panose="020B0609020204030204" pitchFamily="49" charset="0"/>
            </a:endParaRPr>
          </a:p>
          <a:p>
            <a:r>
              <a:rPr lang="en-IN" b="0">
                <a:solidFill>
                  <a:srgbClr val="D4D4D4"/>
                </a:solidFill>
                <a:effectLst/>
                <a:latin typeface="Consolas" panose="020B0609020204030204" pitchFamily="49" charset="0"/>
              </a:rPr>
              <a:t>                </a:t>
            </a:r>
            <a:r>
              <a:rPr lang="en-IN" b="0">
                <a:solidFill>
                  <a:srgbClr val="808080"/>
                </a:solidFill>
                <a:effectLst/>
                <a:latin typeface="Consolas" panose="020B0609020204030204" pitchFamily="49" charset="0"/>
              </a:rPr>
              <a:t>&lt;</a:t>
            </a:r>
            <a:r>
              <a:rPr lang="en-IN" b="0">
                <a:solidFill>
                  <a:srgbClr val="569CD6"/>
                </a:solidFill>
                <a:effectLst/>
                <a:latin typeface="Consolas" panose="020B0609020204030204" pitchFamily="49" charset="0"/>
              </a:rPr>
              <a:t>a</a:t>
            </a:r>
            <a:r>
              <a:rPr lang="en-IN" b="0">
                <a:solidFill>
                  <a:srgbClr val="D4D4D4"/>
                </a:solidFill>
                <a:effectLst/>
                <a:latin typeface="Consolas" panose="020B0609020204030204" pitchFamily="49" charset="0"/>
              </a:rPr>
              <a:t> </a:t>
            </a:r>
            <a:r>
              <a:rPr lang="en-IN" b="0">
                <a:solidFill>
                  <a:srgbClr val="9CDCFE"/>
                </a:solidFill>
                <a:effectLst/>
                <a:latin typeface="Consolas" panose="020B0609020204030204" pitchFamily="49" charset="0"/>
              </a:rPr>
              <a:t>href</a:t>
            </a:r>
            <a:r>
              <a:rPr lang="en-IN" b="0">
                <a:solidFill>
                  <a:srgbClr val="D4D4D4"/>
                </a:solidFill>
                <a:effectLst/>
                <a:latin typeface="Consolas" panose="020B0609020204030204" pitchFamily="49" charset="0"/>
              </a:rPr>
              <a:t>=</a:t>
            </a:r>
            <a:r>
              <a:rPr lang="en-IN" b="0">
                <a:solidFill>
                  <a:srgbClr val="CE9178"/>
                </a:solidFill>
                <a:effectLst/>
                <a:latin typeface="Consolas" panose="020B0609020204030204" pitchFamily="49" charset="0"/>
              </a:rPr>
              <a:t>"#"</a:t>
            </a:r>
            <a:r>
              <a:rPr lang="en-IN" b="0">
                <a:solidFill>
                  <a:srgbClr val="808080"/>
                </a:solidFill>
                <a:effectLst/>
                <a:latin typeface="Consolas" panose="020B0609020204030204" pitchFamily="49" charset="0"/>
              </a:rPr>
              <a:t>&gt;</a:t>
            </a:r>
            <a:endParaRPr lang="en-IN" b="0">
              <a:solidFill>
                <a:srgbClr val="D4D4D4"/>
              </a:solidFill>
              <a:effectLst/>
              <a:latin typeface="Consolas" panose="020B0609020204030204" pitchFamily="49" charset="0"/>
            </a:endParaRPr>
          </a:p>
          <a:p>
            <a:r>
              <a:rPr lang="en-IN" b="0">
                <a:solidFill>
                  <a:srgbClr val="D4D4D4"/>
                </a:solidFill>
                <a:effectLst/>
                <a:latin typeface="Consolas" panose="020B0609020204030204" pitchFamily="49" charset="0"/>
              </a:rPr>
              <a:t>                    </a:t>
            </a:r>
            <a:r>
              <a:rPr lang="en-IN" b="0">
                <a:solidFill>
                  <a:srgbClr val="808080"/>
                </a:solidFill>
                <a:effectLst/>
                <a:latin typeface="Consolas" panose="020B0609020204030204" pitchFamily="49" charset="0"/>
              </a:rPr>
              <a:t>&lt;</a:t>
            </a:r>
            <a:r>
              <a:rPr lang="en-IN" b="0">
                <a:solidFill>
                  <a:srgbClr val="569CD6"/>
                </a:solidFill>
                <a:effectLst/>
                <a:latin typeface="Consolas" panose="020B0609020204030204" pitchFamily="49" charset="0"/>
              </a:rPr>
              <a:t>img</a:t>
            </a:r>
            <a:r>
              <a:rPr lang="en-IN" b="0">
                <a:solidFill>
                  <a:srgbClr val="D4D4D4"/>
                </a:solidFill>
                <a:effectLst/>
                <a:latin typeface="Consolas" panose="020B0609020204030204" pitchFamily="49" charset="0"/>
              </a:rPr>
              <a:t> </a:t>
            </a:r>
            <a:r>
              <a:rPr lang="en-IN" b="0">
                <a:solidFill>
                  <a:srgbClr val="9CDCFE"/>
                </a:solidFill>
                <a:effectLst/>
                <a:latin typeface="Consolas" panose="020B0609020204030204" pitchFamily="49" charset="0"/>
              </a:rPr>
              <a:t>width</a:t>
            </a:r>
            <a:r>
              <a:rPr lang="en-IN" b="0">
                <a:solidFill>
                  <a:srgbClr val="D4D4D4"/>
                </a:solidFill>
                <a:effectLst/>
                <a:latin typeface="Consolas" panose="020B0609020204030204" pitchFamily="49" charset="0"/>
              </a:rPr>
              <a:t>=</a:t>
            </a:r>
            <a:r>
              <a:rPr lang="en-IN" b="0">
                <a:solidFill>
                  <a:srgbClr val="CE9178"/>
                </a:solidFill>
                <a:effectLst/>
                <a:latin typeface="Consolas" panose="020B0609020204030204" pitchFamily="49" charset="0"/>
              </a:rPr>
              <a:t>"75"</a:t>
            </a:r>
            <a:r>
              <a:rPr lang="en-IN" b="0">
                <a:solidFill>
                  <a:srgbClr val="D4D4D4"/>
                </a:solidFill>
                <a:effectLst/>
                <a:latin typeface="Consolas" panose="020B0609020204030204" pitchFamily="49" charset="0"/>
              </a:rPr>
              <a:t> </a:t>
            </a:r>
            <a:r>
              <a:rPr lang="en-IN" b="0">
                <a:solidFill>
                  <a:srgbClr val="9CDCFE"/>
                </a:solidFill>
                <a:effectLst/>
                <a:latin typeface="Consolas" panose="020B0609020204030204" pitchFamily="49" charset="0"/>
              </a:rPr>
              <a:t>src</a:t>
            </a:r>
            <a:r>
              <a:rPr lang="en-IN" b="0">
                <a:solidFill>
                  <a:srgbClr val="D4D4D4"/>
                </a:solidFill>
                <a:effectLst/>
                <a:latin typeface="Consolas" panose="020B0609020204030204" pitchFamily="49" charset="0"/>
              </a:rPr>
              <a:t>=</a:t>
            </a:r>
            <a:r>
              <a:rPr lang="en-IN" b="0">
                <a:solidFill>
                  <a:srgbClr val="CE9178"/>
                </a:solidFill>
                <a:effectLst/>
                <a:latin typeface="Consolas" panose="020B0609020204030204" pitchFamily="49" charset="0"/>
              </a:rPr>
              <a:t>"yyy/ad/flipkart-plus_8d85f4.png"</a:t>
            </a:r>
            <a:endParaRPr lang="en-IN" b="0">
              <a:solidFill>
                <a:srgbClr val="D4D4D4"/>
              </a:solidFill>
              <a:effectLst/>
              <a:latin typeface="Consolas" panose="020B0609020204030204" pitchFamily="49" charset="0"/>
            </a:endParaRPr>
          </a:p>
          <a:p>
            <a:r>
              <a:rPr lang="en-IN" b="0">
                <a:solidFill>
                  <a:srgbClr val="D4D4D4"/>
                </a:solidFill>
                <a:effectLst/>
                <a:latin typeface="Consolas" panose="020B0609020204030204" pitchFamily="49" charset="0"/>
              </a:rPr>
              <a:t>                        </a:t>
            </a:r>
            <a:r>
              <a:rPr lang="en-IN" b="0">
                <a:solidFill>
                  <a:srgbClr val="9CDCFE"/>
                </a:solidFill>
                <a:effectLst/>
                <a:latin typeface="Consolas" panose="020B0609020204030204" pitchFamily="49" charset="0"/>
              </a:rPr>
              <a:t>alt</a:t>
            </a:r>
            <a:r>
              <a:rPr lang="en-IN" b="0">
                <a:solidFill>
                  <a:srgbClr val="D4D4D4"/>
                </a:solidFill>
                <a:effectLst/>
                <a:latin typeface="Consolas" panose="020B0609020204030204" pitchFamily="49" charset="0"/>
              </a:rPr>
              <a:t>=</a:t>
            </a:r>
            <a:r>
              <a:rPr lang="en-IN" b="0">
                <a:solidFill>
                  <a:srgbClr val="CE9178"/>
                </a:solidFill>
                <a:effectLst/>
                <a:latin typeface="Consolas" panose="020B0609020204030204" pitchFamily="49" charset="0"/>
              </a:rPr>
              <a:t>"Flipkart"</a:t>
            </a:r>
            <a:r>
              <a:rPr lang="en-IN" b="0">
                <a:solidFill>
                  <a:srgbClr val="D4D4D4"/>
                </a:solidFill>
                <a:effectLst/>
                <a:latin typeface="Consolas" panose="020B0609020204030204" pitchFamily="49" charset="0"/>
              </a:rPr>
              <a:t> </a:t>
            </a:r>
            <a:r>
              <a:rPr lang="en-IN" b="0">
                <a:solidFill>
                  <a:srgbClr val="9CDCFE"/>
                </a:solidFill>
                <a:effectLst/>
                <a:latin typeface="Consolas" panose="020B0609020204030204" pitchFamily="49" charset="0"/>
              </a:rPr>
              <a:t>title</a:t>
            </a:r>
            <a:r>
              <a:rPr lang="en-IN" b="0">
                <a:solidFill>
                  <a:srgbClr val="D4D4D4"/>
                </a:solidFill>
                <a:effectLst/>
                <a:latin typeface="Consolas" panose="020B0609020204030204" pitchFamily="49" charset="0"/>
              </a:rPr>
              <a:t>=</a:t>
            </a:r>
            <a:r>
              <a:rPr lang="en-IN" b="0">
                <a:solidFill>
                  <a:srgbClr val="CE9178"/>
                </a:solidFill>
                <a:effectLst/>
                <a:latin typeface="Consolas" panose="020B0609020204030204" pitchFamily="49" charset="0"/>
              </a:rPr>
              <a:t>"Flipkart"</a:t>
            </a:r>
            <a:r>
              <a:rPr lang="en-IN" b="0">
                <a:solidFill>
                  <a:srgbClr val="808080"/>
                </a:solidFill>
                <a:effectLst/>
                <a:latin typeface="Consolas" panose="020B0609020204030204" pitchFamily="49" charset="0"/>
              </a:rPr>
              <a:t>&gt;</a:t>
            </a:r>
            <a:endParaRPr lang="en-IN" b="0">
              <a:solidFill>
                <a:srgbClr val="D4D4D4"/>
              </a:solidFill>
              <a:effectLst/>
              <a:latin typeface="Consolas" panose="020B0609020204030204" pitchFamily="49" charset="0"/>
            </a:endParaRPr>
          </a:p>
          <a:p>
            <a:r>
              <a:rPr lang="en-IN" b="0">
                <a:solidFill>
                  <a:srgbClr val="D4D4D4"/>
                </a:solidFill>
                <a:effectLst/>
                <a:latin typeface="Consolas" panose="020B0609020204030204" pitchFamily="49" charset="0"/>
              </a:rPr>
              <a:t>                </a:t>
            </a:r>
            <a:r>
              <a:rPr lang="en-IN" b="0">
                <a:solidFill>
                  <a:srgbClr val="808080"/>
                </a:solidFill>
                <a:effectLst/>
                <a:latin typeface="Consolas" panose="020B0609020204030204" pitchFamily="49" charset="0"/>
              </a:rPr>
              <a:t>&lt;/</a:t>
            </a:r>
            <a:r>
              <a:rPr lang="en-IN" b="0">
                <a:solidFill>
                  <a:srgbClr val="569CD6"/>
                </a:solidFill>
                <a:effectLst/>
                <a:latin typeface="Consolas" panose="020B0609020204030204" pitchFamily="49" charset="0"/>
              </a:rPr>
              <a:t>a</a:t>
            </a:r>
            <a:r>
              <a:rPr lang="en-IN" b="0">
                <a:solidFill>
                  <a:srgbClr val="808080"/>
                </a:solidFill>
                <a:effectLst/>
                <a:latin typeface="Consolas" panose="020B0609020204030204" pitchFamily="49" charset="0"/>
              </a:rPr>
              <a:t>&gt;</a:t>
            </a:r>
            <a:endParaRPr lang="en-IN" b="0">
              <a:solidFill>
                <a:srgbClr val="D4D4D4"/>
              </a:solidFill>
              <a:effectLst/>
              <a:latin typeface="Consolas" panose="020B0609020204030204" pitchFamily="49" charset="0"/>
            </a:endParaRPr>
          </a:p>
          <a:p>
            <a:r>
              <a:rPr lang="en-IN" b="0">
                <a:solidFill>
                  <a:srgbClr val="D4D4D4"/>
                </a:solidFill>
                <a:effectLst/>
                <a:latin typeface="Consolas" panose="020B0609020204030204" pitchFamily="49" charset="0"/>
              </a:rPr>
              <a:t>                </a:t>
            </a:r>
            <a:r>
              <a:rPr lang="en-IN" b="0">
                <a:solidFill>
                  <a:srgbClr val="808080"/>
                </a:solidFill>
                <a:effectLst/>
                <a:latin typeface="Consolas" panose="020B0609020204030204" pitchFamily="49" charset="0"/>
              </a:rPr>
              <a:t>&lt;</a:t>
            </a:r>
            <a:r>
              <a:rPr lang="en-IN" b="0">
                <a:solidFill>
                  <a:srgbClr val="569CD6"/>
                </a:solidFill>
                <a:effectLst/>
                <a:latin typeface="Consolas" panose="020B0609020204030204" pitchFamily="49" charset="0"/>
              </a:rPr>
              <a:t>a</a:t>
            </a:r>
            <a:r>
              <a:rPr lang="en-IN" b="0">
                <a:solidFill>
                  <a:srgbClr val="D4D4D4"/>
                </a:solidFill>
                <a:effectLst/>
                <a:latin typeface="Consolas" panose="020B0609020204030204" pitchFamily="49" charset="0"/>
              </a:rPr>
              <a:t> </a:t>
            </a:r>
            <a:r>
              <a:rPr lang="en-IN" b="0">
                <a:solidFill>
                  <a:srgbClr val="9CDCFE"/>
                </a:solidFill>
                <a:effectLst/>
                <a:latin typeface="Consolas" panose="020B0609020204030204" pitchFamily="49" charset="0"/>
              </a:rPr>
              <a:t>href</a:t>
            </a:r>
            <a:r>
              <a:rPr lang="en-IN" b="0">
                <a:solidFill>
                  <a:srgbClr val="D4D4D4"/>
                </a:solidFill>
                <a:effectLst/>
                <a:latin typeface="Consolas" panose="020B0609020204030204" pitchFamily="49" charset="0"/>
              </a:rPr>
              <a:t>=</a:t>
            </a:r>
            <a:r>
              <a:rPr lang="en-IN" b="0">
                <a:solidFill>
                  <a:srgbClr val="CE9178"/>
                </a:solidFill>
                <a:effectLst/>
                <a:latin typeface="Consolas" panose="020B0609020204030204" pitchFamily="49" charset="0"/>
              </a:rPr>
              <a:t>"#"</a:t>
            </a:r>
            <a:r>
              <a:rPr lang="en-IN" b="0">
                <a:solidFill>
                  <a:srgbClr val="808080"/>
                </a:solidFill>
                <a:effectLst/>
                <a:latin typeface="Consolas" panose="020B0609020204030204" pitchFamily="49" charset="0"/>
              </a:rPr>
              <a:t>&gt;&lt;</a:t>
            </a:r>
            <a:r>
              <a:rPr lang="en-IN" b="0">
                <a:solidFill>
                  <a:srgbClr val="569CD6"/>
                </a:solidFill>
                <a:effectLst/>
                <a:latin typeface="Consolas" panose="020B0609020204030204" pitchFamily="49" charset="0"/>
              </a:rPr>
              <a:t>i</a:t>
            </a:r>
            <a:r>
              <a:rPr lang="en-IN" b="0">
                <a:solidFill>
                  <a:srgbClr val="808080"/>
                </a:solidFill>
                <a:effectLst/>
                <a:latin typeface="Consolas" panose="020B0609020204030204" pitchFamily="49" charset="0"/>
              </a:rPr>
              <a:t>&gt;</a:t>
            </a:r>
            <a:r>
              <a:rPr lang="en-IN" b="0">
                <a:solidFill>
                  <a:srgbClr val="D4D4D4"/>
                </a:solidFill>
                <a:effectLst/>
                <a:latin typeface="Consolas" panose="020B0609020204030204" pitchFamily="49" charset="0"/>
              </a:rPr>
              <a:t>Explore </a:t>
            </a:r>
            <a:r>
              <a:rPr lang="en-IN" b="0">
                <a:solidFill>
                  <a:srgbClr val="808080"/>
                </a:solidFill>
                <a:effectLst/>
                <a:latin typeface="Consolas" panose="020B0609020204030204" pitchFamily="49" charset="0"/>
              </a:rPr>
              <a:t>&lt;</a:t>
            </a:r>
            <a:r>
              <a:rPr lang="en-IN" b="0">
                <a:solidFill>
                  <a:srgbClr val="569CD6"/>
                </a:solidFill>
                <a:effectLst/>
                <a:latin typeface="Consolas" panose="020B0609020204030204" pitchFamily="49" charset="0"/>
              </a:rPr>
              <a:t>span</a:t>
            </a:r>
            <a:r>
              <a:rPr lang="en-IN" b="0">
                <a:solidFill>
                  <a:srgbClr val="808080"/>
                </a:solidFill>
                <a:effectLst/>
                <a:latin typeface="Consolas" panose="020B0609020204030204" pitchFamily="49" charset="0"/>
              </a:rPr>
              <a:t>&gt;</a:t>
            </a:r>
            <a:r>
              <a:rPr lang="en-IN" b="0">
                <a:solidFill>
                  <a:srgbClr val="D4D4D4"/>
                </a:solidFill>
                <a:effectLst/>
                <a:latin typeface="Consolas" panose="020B0609020204030204" pitchFamily="49" charset="0"/>
              </a:rPr>
              <a:t>Plus</a:t>
            </a:r>
            <a:r>
              <a:rPr lang="en-IN" b="0">
                <a:solidFill>
                  <a:srgbClr val="808080"/>
                </a:solidFill>
                <a:effectLst/>
                <a:latin typeface="Consolas" panose="020B0609020204030204" pitchFamily="49" charset="0"/>
              </a:rPr>
              <a:t>&lt;/</a:t>
            </a:r>
            <a:r>
              <a:rPr lang="en-IN" b="0">
                <a:solidFill>
                  <a:srgbClr val="569CD6"/>
                </a:solidFill>
                <a:effectLst/>
                <a:latin typeface="Consolas" panose="020B0609020204030204" pitchFamily="49" charset="0"/>
              </a:rPr>
              <a:t>span</a:t>
            </a:r>
            <a:r>
              <a:rPr lang="en-IN" b="0">
                <a:solidFill>
                  <a:srgbClr val="808080"/>
                </a:solidFill>
                <a:effectLst/>
                <a:latin typeface="Consolas" panose="020B0609020204030204" pitchFamily="49" charset="0"/>
              </a:rPr>
              <a:t>&gt;&lt;/</a:t>
            </a:r>
            <a:r>
              <a:rPr lang="en-IN" b="0">
                <a:solidFill>
                  <a:srgbClr val="569CD6"/>
                </a:solidFill>
                <a:effectLst/>
                <a:latin typeface="Consolas" panose="020B0609020204030204" pitchFamily="49" charset="0"/>
              </a:rPr>
              <a:t>i</a:t>
            </a:r>
            <a:r>
              <a:rPr lang="en-IN" b="0">
                <a:solidFill>
                  <a:srgbClr val="808080"/>
                </a:solidFill>
                <a:effectLst/>
                <a:latin typeface="Consolas" panose="020B0609020204030204" pitchFamily="49" charset="0"/>
              </a:rPr>
              <a:t>&gt;</a:t>
            </a:r>
            <a:r>
              <a:rPr lang="en-IN" b="0">
                <a:solidFill>
                  <a:srgbClr val="D4D4D4"/>
                </a:solidFill>
                <a:effectLst/>
                <a:latin typeface="Consolas" panose="020B0609020204030204" pitchFamily="49" charset="0"/>
              </a:rPr>
              <a:t> </a:t>
            </a:r>
          </a:p>
          <a:p>
            <a:r>
              <a:rPr lang="en-IN" b="0">
                <a:solidFill>
                  <a:srgbClr val="D4D4D4"/>
                </a:solidFill>
                <a:effectLst/>
                <a:latin typeface="Consolas" panose="020B0609020204030204" pitchFamily="49" charset="0"/>
              </a:rPr>
              <a:t>                    </a:t>
            </a:r>
            <a:r>
              <a:rPr lang="en-IN" b="0">
                <a:solidFill>
                  <a:srgbClr val="808080"/>
                </a:solidFill>
                <a:effectLst/>
                <a:latin typeface="Consolas" panose="020B0609020204030204" pitchFamily="49" charset="0"/>
              </a:rPr>
              <a:t>&lt;</a:t>
            </a:r>
            <a:r>
              <a:rPr lang="en-IN" b="0">
                <a:solidFill>
                  <a:srgbClr val="569CD6"/>
                </a:solidFill>
                <a:effectLst/>
                <a:latin typeface="Consolas" panose="020B0609020204030204" pitchFamily="49" charset="0"/>
              </a:rPr>
              <a:t>sup</a:t>
            </a:r>
            <a:r>
              <a:rPr lang="en-IN" b="0">
                <a:solidFill>
                  <a:srgbClr val="808080"/>
                </a:solidFill>
                <a:effectLst/>
                <a:latin typeface="Consolas" panose="020B0609020204030204" pitchFamily="49" charset="0"/>
              </a:rPr>
              <a:t>&gt;&lt;</a:t>
            </a:r>
            <a:r>
              <a:rPr lang="en-IN" b="0">
                <a:solidFill>
                  <a:srgbClr val="569CD6"/>
                </a:solidFill>
                <a:effectLst/>
                <a:latin typeface="Consolas" panose="020B0609020204030204" pitchFamily="49" charset="0"/>
              </a:rPr>
              <a:t>img</a:t>
            </a:r>
            <a:r>
              <a:rPr lang="en-IN" b="0">
                <a:solidFill>
                  <a:srgbClr val="D4D4D4"/>
                </a:solidFill>
                <a:effectLst/>
                <a:latin typeface="Consolas" panose="020B0609020204030204" pitchFamily="49" charset="0"/>
              </a:rPr>
              <a:t> </a:t>
            </a:r>
            <a:r>
              <a:rPr lang="en-IN" b="0">
                <a:solidFill>
                  <a:srgbClr val="9CDCFE"/>
                </a:solidFill>
                <a:effectLst/>
                <a:latin typeface="Consolas" panose="020B0609020204030204" pitchFamily="49" charset="0"/>
              </a:rPr>
              <a:t>width</a:t>
            </a:r>
            <a:r>
              <a:rPr lang="en-IN" b="0">
                <a:solidFill>
                  <a:srgbClr val="D4D4D4"/>
                </a:solidFill>
                <a:effectLst/>
                <a:latin typeface="Consolas" panose="020B0609020204030204" pitchFamily="49" charset="0"/>
              </a:rPr>
              <a:t>=</a:t>
            </a:r>
            <a:r>
              <a:rPr lang="en-IN" b="0">
                <a:solidFill>
                  <a:srgbClr val="CE9178"/>
                </a:solidFill>
                <a:effectLst/>
                <a:latin typeface="Consolas" panose="020B0609020204030204" pitchFamily="49" charset="0"/>
              </a:rPr>
              <a:t>"10"</a:t>
            </a:r>
            <a:r>
              <a:rPr lang="en-IN" b="0">
                <a:solidFill>
                  <a:srgbClr val="D4D4D4"/>
                </a:solidFill>
                <a:effectLst/>
                <a:latin typeface="Consolas" panose="020B0609020204030204" pitchFamily="49" charset="0"/>
              </a:rPr>
              <a:t> </a:t>
            </a:r>
            <a:r>
              <a:rPr lang="en-IN" b="0">
                <a:solidFill>
                  <a:srgbClr val="9CDCFE"/>
                </a:solidFill>
                <a:effectLst/>
                <a:latin typeface="Consolas" panose="020B0609020204030204" pitchFamily="49" charset="0"/>
              </a:rPr>
              <a:t>src</a:t>
            </a:r>
            <a:r>
              <a:rPr lang="en-IN" b="0">
                <a:solidFill>
                  <a:srgbClr val="D4D4D4"/>
                </a:solidFill>
                <a:effectLst/>
                <a:latin typeface="Consolas" panose="020B0609020204030204" pitchFamily="49" charset="0"/>
              </a:rPr>
              <a:t>=</a:t>
            </a:r>
            <a:r>
              <a:rPr lang="en-IN" b="0">
                <a:solidFill>
                  <a:srgbClr val="CE9178"/>
                </a:solidFill>
                <a:effectLst/>
                <a:latin typeface="Consolas" panose="020B0609020204030204" pitchFamily="49" charset="0"/>
              </a:rPr>
              <a:t>"yyy/ad/plus_aef861.png"</a:t>
            </a:r>
            <a:r>
              <a:rPr lang="en-IN" b="0">
                <a:solidFill>
                  <a:srgbClr val="808080"/>
                </a:solidFill>
                <a:effectLst/>
                <a:latin typeface="Consolas" panose="020B0609020204030204" pitchFamily="49" charset="0"/>
              </a:rPr>
              <a:t>&gt;&lt;/</a:t>
            </a:r>
            <a:r>
              <a:rPr lang="en-IN" b="0">
                <a:solidFill>
                  <a:srgbClr val="569CD6"/>
                </a:solidFill>
                <a:effectLst/>
                <a:latin typeface="Consolas" panose="020B0609020204030204" pitchFamily="49" charset="0"/>
              </a:rPr>
              <a:t>sup</a:t>
            </a:r>
            <a:r>
              <a:rPr lang="en-IN" b="0">
                <a:solidFill>
                  <a:srgbClr val="808080"/>
                </a:solidFill>
                <a:effectLst/>
                <a:latin typeface="Consolas" panose="020B0609020204030204" pitchFamily="49" charset="0"/>
              </a:rPr>
              <a:t>&gt;</a:t>
            </a:r>
            <a:endParaRPr lang="en-IN" b="0">
              <a:solidFill>
                <a:srgbClr val="D4D4D4"/>
              </a:solidFill>
              <a:effectLst/>
              <a:latin typeface="Consolas" panose="020B0609020204030204" pitchFamily="49" charset="0"/>
            </a:endParaRPr>
          </a:p>
          <a:p>
            <a:r>
              <a:rPr lang="en-IN" b="0">
                <a:solidFill>
                  <a:srgbClr val="D4D4D4"/>
                </a:solidFill>
                <a:effectLst/>
                <a:latin typeface="Consolas" panose="020B0609020204030204" pitchFamily="49" charset="0"/>
              </a:rPr>
              <a:t>                </a:t>
            </a:r>
            <a:r>
              <a:rPr lang="en-IN" b="0">
                <a:solidFill>
                  <a:srgbClr val="808080"/>
                </a:solidFill>
                <a:effectLst/>
                <a:latin typeface="Consolas" panose="020B0609020204030204" pitchFamily="49" charset="0"/>
              </a:rPr>
              <a:t>&lt;/</a:t>
            </a:r>
            <a:r>
              <a:rPr lang="en-IN" b="0">
                <a:solidFill>
                  <a:srgbClr val="569CD6"/>
                </a:solidFill>
                <a:effectLst/>
                <a:latin typeface="Consolas" panose="020B0609020204030204" pitchFamily="49" charset="0"/>
              </a:rPr>
              <a:t>a</a:t>
            </a:r>
            <a:r>
              <a:rPr lang="en-IN" b="0">
                <a:solidFill>
                  <a:srgbClr val="808080"/>
                </a:solidFill>
                <a:effectLst/>
                <a:latin typeface="Consolas" panose="020B0609020204030204" pitchFamily="49" charset="0"/>
              </a:rPr>
              <a:t>&gt;</a:t>
            </a:r>
            <a:endParaRPr lang="en-IN" b="0">
              <a:solidFill>
                <a:srgbClr val="D4D4D4"/>
              </a:solidFill>
              <a:effectLst/>
              <a:latin typeface="Consolas" panose="020B0609020204030204" pitchFamily="49" charset="0"/>
            </a:endParaRPr>
          </a:p>
          <a:p>
            <a:r>
              <a:rPr lang="en-IN" b="0">
                <a:solidFill>
                  <a:srgbClr val="D4D4D4"/>
                </a:solidFill>
                <a:effectLst/>
                <a:latin typeface="Consolas" panose="020B0609020204030204" pitchFamily="49" charset="0"/>
              </a:rPr>
              <a:t>            </a:t>
            </a:r>
            <a:r>
              <a:rPr lang="en-IN" b="0">
                <a:solidFill>
                  <a:srgbClr val="808080"/>
                </a:solidFill>
                <a:effectLst/>
                <a:latin typeface="Consolas" panose="020B0609020204030204" pitchFamily="49" charset="0"/>
              </a:rPr>
              <a:t>&lt;/</a:t>
            </a:r>
            <a:r>
              <a:rPr lang="en-IN" b="0">
                <a:solidFill>
                  <a:srgbClr val="569CD6"/>
                </a:solidFill>
                <a:effectLst/>
                <a:latin typeface="Consolas" panose="020B0609020204030204" pitchFamily="49" charset="0"/>
              </a:rPr>
              <a:t>div</a:t>
            </a:r>
            <a:r>
              <a:rPr lang="en-IN" b="0">
                <a:solidFill>
                  <a:srgbClr val="808080"/>
                </a:solidFill>
                <a:effectLst/>
                <a:latin typeface="Consolas" panose="020B0609020204030204" pitchFamily="49" charset="0"/>
              </a:rPr>
              <a:t>&gt;</a:t>
            </a:r>
            <a:endParaRPr lang="en-IN" b="0">
              <a:solidFill>
                <a:srgbClr val="D4D4D4"/>
              </a:solidFill>
              <a:effectLst/>
              <a:latin typeface="Consolas" panose="020B0609020204030204" pitchFamily="49" charset="0"/>
            </a:endParaRPr>
          </a:p>
          <a:p>
            <a:endParaRPr lang="en-IN" b="1"/>
          </a:p>
        </p:txBody>
      </p:sp>
    </p:spTree>
    <p:extLst>
      <p:ext uri="{BB962C8B-B14F-4D97-AF65-F5344CB8AC3E}">
        <p14:creationId xmlns:p14="http://schemas.microsoft.com/office/powerpoint/2010/main" val="3565438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3776B-175B-677B-A841-D9ED847C3F6F}"/>
              </a:ext>
            </a:extLst>
          </p:cNvPr>
          <p:cNvSpPr>
            <a:spLocks noGrp="1"/>
          </p:cNvSpPr>
          <p:nvPr>
            <p:ph type="title"/>
          </p:nvPr>
        </p:nvSpPr>
        <p:spPr>
          <a:xfrm>
            <a:off x="1581674" y="2532016"/>
            <a:ext cx="10880292" cy="2440577"/>
          </a:xfrm>
        </p:spPr>
        <p:txBody>
          <a:bodyPr/>
          <a:lstStyle/>
          <a:p>
            <a:r>
              <a:rPr lang="en-IN" sz="6000">
                <a:solidFill>
                  <a:schemeClr val="tx1"/>
                </a:solidFill>
                <a:latin typeface="Adobe Gothic Std B" panose="020B0800000000000000" pitchFamily="34" charset="-128"/>
                <a:ea typeface="Adobe Gothic Std B" panose="020B0800000000000000" pitchFamily="34" charset="-128"/>
              </a:rPr>
              <a:t>COMPARISON BETWEEN ORIGINAL AND CLONE</a:t>
            </a:r>
          </a:p>
        </p:txBody>
      </p:sp>
    </p:spTree>
    <p:extLst>
      <p:ext uri="{BB962C8B-B14F-4D97-AF65-F5344CB8AC3E}">
        <p14:creationId xmlns:p14="http://schemas.microsoft.com/office/powerpoint/2010/main" val="25839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644C6B-7FF2-E190-5969-11BF43D650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38" y="1730257"/>
            <a:ext cx="10223863" cy="4574114"/>
          </a:xfrm>
          <a:prstGeom prst="rect">
            <a:avLst/>
          </a:prstGeom>
        </p:spPr>
      </p:pic>
      <p:sp>
        <p:nvSpPr>
          <p:cNvPr id="4" name="TextBox 3">
            <a:extLst>
              <a:ext uri="{FF2B5EF4-FFF2-40B4-BE49-F238E27FC236}">
                <a16:creationId xmlns:a16="http://schemas.microsoft.com/office/drawing/2014/main" id="{DCC64AB3-B319-9D49-5D7D-5148BECD709A}"/>
              </a:ext>
            </a:extLst>
          </p:cNvPr>
          <p:cNvSpPr txBox="1"/>
          <p:nvPr/>
        </p:nvSpPr>
        <p:spPr>
          <a:xfrm flipH="1">
            <a:off x="4582885" y="905691"/>
            <a:ext cx="4099561" cy="646331"/>
          </a:xfrm>
          <a:prstGeom prst="rect">
            <a:avLst/>
          </a:prstGeom>
          <a:noFill/>
        </p:spPr>
        <p:txBody>
          <a:bodyPr wrap="square" rtlCol="0">
            <a:spAutoFit/>
          </a:bodyPr>
          <a:lstStyle/>
          <a:p>
            <a:r>
              <a:rPr lang="en-IN" sz="3600"/>
              <a:t>ORIGINAL</a:t>
            </a:r>
            <a:endParaRPr lang="en-IN"/>
          </a:p>
        </p:txBody>
      </p:sp>
    </p:spTree>
    <p:extLst>
      <p:ext uri="{BB962C8B-B14F-4D97-AF65-F5344CB8AC3E}">
        <p14:creationId xmlns:p14="http://schemas.microsoft.com/office/powerpoint/2010/main" val="250616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1272D7-BAAF-715A-F6A5-68896D2CA96A}"/>
              </a:ext>
            </a:extLst>
          </p:cNvPr>
          <p:cNvPicPr>
            <a:picLocks noChangeAspect="1"/>
          </p:cNvPicPr>
          <p:nvPr/>
        </p:nvPicPr>
        <p:blipFill>
          <a:blip r:embed="rId2"/>
          <a:stretch>
            <a:fillRect/>
          </a:stretch>
        </p:blipFill>
        <p:spPr>
          <a:xfrm>
            <a:off x="503055" y="2142308"/>
            <a:ext cx="11185889" cy="3880342"/>
          </a:xfrm>
          <a:prstGeom prst="rect">
            <a:avLst/>
          </a:prstGeom>
        </p:spPr>
      </p:pic>
      <p:sp>
        <p:nvSpPr>
          <p:cNvPr id="4" name="TextBox 3">
            <a:extLst>
              <a:ext uri="{FF2B5EF4-FFF2-40B4-BE49-F238E27FC236}">
                <a16:creationId xmlns:a16="http://schemas.microsoft.com/office/drawing/2014/main" id="{3D16E00B-26E9-78FA-0FF3-5165AB94FCFC}"/>
              </a:ext>
            </a:extLst>
          </p:cNvPr>
          <p:cNvSpPr txBox="1"/>
          <p:nvPr/>
        </p:nvSpPr>
        <p:spPr>
          <a:xfrm>
            <a:off x="4859383" y="1210491"/>
            <a:ext cx="2116183" cy="584775"/>
          </a:xfrm>
          <a:prstGeom prst="rect">
            <a:avLst/>
          </a:prstGeom>
          <a:noFill/>
        </p:spPr>
        <p:txBody>
          <a:bodyPr wrap="square" rtlCol="0">
            <a:spAutoFit/>
          </a:bodyPr>
          <a:lstStyle/>
          <a:p>
            <a:r>
              <a:rPr lang="en-IN" sz="3200"/>
              <a:t>CLONE</a:t>
            </a:r>
            <a:endParaRPr lang="en-IN"/>
          </a:p>
        </p:txBody>
      </p:sp>
    </p:spTree>
    <p:extLst>
      <p:ext uri="{BB962C8B-B14F-4D97-AF65-F5344CB8AC3E}">
        <p14:creationId xmlns:p14="http://schemas.microsoft.com/office/powerpoint/2010/main" val="36376427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23</TotalTime>
  <Words>354</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Adobe Gothic Std B</vt:lpstr>
      <vt:lpstr>Arial</vt:lpstr>
      <vt:lpstr>Century Gothic</vt:lpstr>
      <vt:lpstr>Consolas</vt:lpstr>
      <vt:lpstr>Wingdings 3</vt:lpstr>
      <vt:lpstr>Ion Boardroom</vt:lpstr>
      <vt:lpstr>FRONTEND DEVELOPMENT FOR WEBSITE CLONING</vt:lpstr>
      <vt:lpstr>Phase 1 –Research for a good website</vt:lpstr>
      <vt:lpstr>PowerPoint Presentation</vt:lpstr>
      <vt:lpstr>ATTACH FAVICON AND GAVE SIMILAR TITLE</vt:lpstr>
      <vt:lpstr>STYLING INSIDE HEAD</vt:lpstr>
      <vt:lpstr>CONTAINER FLUID</vt:lpstr>
      <vt:lpstr>COMPARISON BETWEEN ORIGINAL AND CLONE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FRONTEND DEVELOPMENT FOR WEBSITE CLONING</dc:title>
  <dc:creator>YOGESH GIRI</dc:creator>
  <cp:lastModifiedBy>YOGESH GIRI</cp:lastModifiedBy>
  <cp:revision>1</cp:revision>
  <dcterms:created xsi:type="dcterms:W3CDTF">2022-06-29T18:49:40Z</dcterms:created>
  <dcterms:modified xsi:type="dcterms:W3CDTF">2022-06-29T19:12:59Z</dcterms:modified>
</cp:coreProperties>
</file>