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7.xml" ContentType="application/vnd.openxmlformats-officedocument.presentationml.slide+xml"/>
  <Override PartName="/ppt/slides/slide6.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8.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3.xml" ContentType="application/vnd.openxmlformats-officedocument.presentationml.slide+xml"/>
  <Override PartName="/ppt/notesSlides/notesSlide7.xml" ContentType="application/vnd.openxmlformats-officedocument.presentationml.notesSlide+xml"/>
  <Override PartName="/ppt/slideMasters/slideMaster1.xml" ContentType="application/vnd.openxmlformats-officedocument.presentationml.slideMaster+xml"/>
  <Override PartName="/ppt/notesSlides/notesSlide6.xml" ContentType="application/vnd.openxmlformats-officedocument.presentationml.notesSlide+xml"/>
  <Override PartName="/ppt/notesSlides/notesSlide8.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notesMasters/notesMaster1.xml" ContentType="application/vnd.openxmlformats-officedocument.presentationml.notesMaster+xml"/>
  <Override PartName="/ppt/theme/theme2.xml" ContentType="application/vnd.openxmlformats-officedocument.theme+xml"/>
  <Override PartName="/ppt/theme/theme1.xml" ContentType="application/vnd.openxmlformats-officedocument.theme+xml"/>
  <Override PartName="/ppt/theme/theme3.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ppt/tags/tag2.xml" ContentType="application/vnd.openxmlformats-officedocument.presentationml.tags+xml"/>
  <Override PartName="/ppt/tags/tag1.xml" ContentType="application/vnd.openxmlformats-officedocument.presentationml.tag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11"/>
  </p:notesMasterIdLst>
  <p:sldIdLst>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horzBarState="maximized">
    <p:restoredLeft sz="15620"/>
    <p:restoredTop sz="94660"/>
  </p:normalViewPr>
  <p:slideViewPr>
    <p:cSldViewPr>
      <p:cViewPr varScale="1">
        <p:scale>
          <a:sx n="89" d="100"/>
          <a:sy n="89" d="100"/>
        </p:scale>
        <p:origin x="-114"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18" Type="http://schemas.openxmlformats.org/officeDocument/2006/relationships/customXml" Target="../customXml/item3.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17" Type="http://schemas.openxmlformats.org/officeDocument/2006/relationships/customXml" Target="../customXml/item2.xml"/><Relationship Id="rId2" Type="http://schemas.openxmlformats.org/officeDocument/2006/relationships/slideMaster" Target="slideMasters/slideMaster2.xml"/><Relationship Id="rId16"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BD62849-6AB3-4683-BDFF-D0E88F61F7AB}" type="datetimeFigureOut">
              <a:rPr lang="en-US" smtClean="0"/>
              <a:pPr/>
              <a:t>10/9/2012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D870158-E834-4F2E-A4C4-3A81D380BC54}" type="slidenum">
              <a:rPr lang="en-US" smtClean="0"/>
              <a:pPr/>
              <a:t>‹#›</a:t>
            </a:fld>
            <a:endParaRPr lang="en-US"/>
          </a:p>
        </p:txBody>
      </p:sp>
    </p:spTree>
    <p:extLst>
      <p:ext uri="{BB962C8B-B14F-4D97-AF65-F5344CB8AC3E}">
        <p14:creationId xmlns:p14="http://schemas.microsoft.com/office/powerpoint/2010/main" val="19967771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2921336-772A-47B7-B4CF-BA07CF7258BE}" type="slidenum">
              <a:rPr lang="en-US" smtClean="0"/>
              <a:pPr>
                <a:defRPr/>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2921336-772A-47B7-B4CF-BA07CF7258BE}" type="slidenum">
              <a:rPr lang="en-US" smtClean="0"/>
              <a:pPr>
                <a:defRPr/>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2921336-772A-47B7-B4CF-BA07CF7258BE}" type="slidenum">
              <a:rPr lang="en-US" smtClean="0"/>
              <a:pPr>
                <a:defRPr/>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2921336-772A-47B7-B4CF-BA07CF7258BE}" type="slidenum">
              <a:rPr lang="en-US" smtClean="0"/>
              <a:pPr>
                <a:defRPr/>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2921336-772A-47B7-B4CF-BA07CF7258BE}" type="slidenum">
              <a:rPr lang="en-US" smtClean="0"/>
              <a:pPr>
                <a:defRPr/>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2921336-772A-47B7-B4CF-BA07CF7258BE}" type="slidenum">
              <a:rPr lang="en-US" smtClean="0"/>
              <a:pPr>
                <a:defRPr/>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2921336-772A-47B7-B4CF-BA07CF7258BE}" type="slidenum">
              <a:rPr lang="en-US" smtClean="0"/>
              <a:pPr>
                <a:defRPr/>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2921336-772A-47B7-B4CF-BA07CF7258BE}" type="slidenum">
              <a:rPr lang="en-US" smtClean="0"/>
              <a:pPr>
                <a:defRPr/>
              </a:pPr>
              <a:t>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5" Type="http://schemas.openxmlformats.org/officeDocument/2006/relationships/image" Target="../media/image1.png"/><Relationship Id="rId4"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auto">
          <a:xfrm>
            <a:off x="0" y="3581400"/>
            <a:ext cx="9144000" cy="3276600"/>
          </a:xfrm>
          <a:prstGeom prst="rect">
            <a:avLst/>
          </a:prstGeom>
          <a:solidFill>
            <a:srgbClr val="00325C"/>
          </a:solidFill>
          <a:ln w="9525">
            <a:noFill/>
            <a:miter lim="800000"/>
            <a:headEnd/>
            <a:tailEnd/>
          </a:ln>
          <a:effectLst/>
        </p:spPr>
        <p:txBody>
          <a:bodyPr wrap="none" anchor="ctr">
            <a:spAutoFit/>
          </a:bodyPr>
          <a:lstStyle/>
          <a:p>
            <a:pPr>
              <a:defRPr/>
            </a:pPr>
            <a:endParaRPr lang="en-US"/>
          </a:p>
        </p:txBody>
      </p:sp>
      <p:sp>
        <p:nvSpPr>
          <p:cNvPr id="5" name="Rectangle 3"/>
          <p:cNvSpPr>
            <a:spLocks noChangeArrowheads="1"/>
          </p:cNvSpPr>
          <p:nvPr/>
        </p:nvSpPr>
        <p:spPr bwMode="auto">
          <a:xfrm>
            <a:off x="0" y="6530975"/>
            <a:ext cx="9144000" cy="333375"/>
          </a:xfrm>
          <a:prstGeom prst="rect">
            <a:avLst/>
          </a:prstGeom>
          <a:gradFill rotWithShape="1">
            <a:gsLst>
              <a:gs pos="0">
                <a:srgbClr val="00325C"/>
              </a:gs>
              <a:gs pos="100000">
                <a:srgbClr val="000000"/>
              </a:gs>
            </a:gsLst>
            <a:lin ang="5400000" scaled="1"/>
          </a:gradFill>
          <a:ln w="9525">
            <a:noFill/>
            <a:miter lim="800000"/>
            <a:headEnd/>
            <a:tailEnd/>
          </a:ln>
          <a:effectLst/>
        </p:spPr>
        <p:txBody>
          <a:bodyPr wrap="none" anchor="ctr"/>
          <a:lstStyle/>
          <a:p>
            <a:pPr algn="ctr">
              <a:defRPr/>
            </a:pPr>
            <a:endParaRPr lang="en-US" sz="800">
              <a:solidFill>
                <a:schemeClr val="bg1"/>
              </a:solidFill>
            </a:endParaRPr>
          </a:p>
        </p:txBody>
      </p:sp>
      <p:sp>
        <p:nvSpPr>
          <p:cNvPr id="6" name="Rectangle 4"/>
          <p:cNvSpPr>
            <a:spLocks noChangeArrowheads="1"/>
          </p:cNvSpPr>
          <p:nvPr/>
        </p:nvSpPr>
        <p:spPr bwMode="auto">
          <a:xfrm>
            <a:off x="0" y="0"/>
            <a:ext cx="9144000" cy="3429000"/>
          </a:xfrm>
          <a:prstGeom prst="rect">
            <a:avLst/>
          </a:prstGeom>
          <a:solidFill>
            <a:schemeClr val="tx2"/>
          </a:solidFill>
          <a:ln w="9525">
            <a:noFill/>
            <a:miter lim="800000"/>
            <a:headEnd/>
            <a:tailEnd/>
          </a:ln>
          <a:effectLst/>
        </p:spPr>
        <p:txBody>
          <a:bodyPr anchor="ctr">
            <a:spAutoFit/>
          </a:bodyPr>
          <a:lstStyle/>
          <a:p>
            <a:pPr>
              <a:defRPr/>
            </a:pPr>
            <a:endParaRPr lang="en-US"/>
          </a:p>
        </p:txBody>
      </p:sp>
      <p:pic>
        <p:nvPicPr>
          <p:cNvPr id="7" name="Picture 5"/>
          <p:cNvPicPr>
            <a:picLocks noChangeAspect="1" noChangeArrowheads="1"/>
          </p:cNvPicPr>
          <p:nvPr/>
        </p:nvPicPr>
        <p:blipFill>
          <a:blip r:embed="rId2"/>
          <a:srcRect r="1094"/>
          <a:stretch>
            <a:fillRect/>
          </a:stretch>
        </p:blipFill>
        <p:spPr bwMode="auto">
          <a:xfrm>
            <a:off x="0" y="3333750"/>
            <a:ext cx="9150350" cy="273050"/>
          </a:xfrm>
          <a:prstGeom prst="rect">
            <a:avLst/>
          </a:prstGeom>
          <a:noFill/>
          <a:ln w="9525">
            <a:noFill/>
            <a:miter lim="800000"/>
            <a:headEnd/>
            <a:tailEnd/>
          </a:ln>
        </p:spPr>
      </p:pic>
      <p:pic>
        <p:nvPicPr>
          <p:cNvPr id="8" name="Picture 9" descr="smlogo"/>
          <p:cNvPicPr>
            <a:picLocks noChangeAspect="1" noChangeArrowheads="1"/>
          </p:cNvPicPr>
          <p:nvPr/>
        </p:nvPicPr>
        <p:blipFill>
          <a:blip r:embed="rId3"/>
          <a:srcRect l="1158" t="2316" r="1158" b="2896"/>
          <a:stretch>
            <a:fillRect/>
          </a:stretch>
        </p:blipFill>
        <p:spPr bwMode="auto">
          <a:xfrm>
            <a:off x="649288" y="4038600"/>
            <a:ext cx="609600" cy="590550"/>
          </a:xfrm>
          <a:prstGeom prst="rect">
            <a:avLst/>
          </a:prstGeom>
          <a:noFill/>
          <a:ln w="9525">
            <a:noFill/>
            <a:miter lim="800000"/>
            <a:headEnd/>
            <a:tailEnd/>
          </a:ln>
        </p:spPr>
      </p:pic>
      <p:pic>
        <p:nvPicPr>
          <p:cNvPr id="9" name="Picture 10"/>
          <p:cNvPicPr>
            <a:picLocks noChangeAspect="1" noChangeArrowheads="1"/>
          </p:cNvPicPr>
          <p:nvPr/>
        </p:nvPicPr>
        <p:blipFill>
          <a:blip r:embed="rId4"/>
          <a:srcRect r="1094"/>
          <a:stretch>
            <a:fillRect/>
          </a:stretch>
        </p:blipFill>
        <p:spPr bwMode="auto">
          <a:xfrm>
            <a:off x="1588" y="0"/>
            <a:ext cx="9142412" cy="142875"/>
          </a:xfrm>
          <a:prstGeom prst="rect">
            <a:avLst/>
          </a:prstGeom>
          <a:noFill/>
          <a:ln w="9525">
            <a:noFill/>
            <a:miter lim="800000"/>
            <a:headEnd/>
            <a:tailEnd/>
          </a:ln>
        </p:spPr>
      </p:pic>
      <p:sp>
        <p:nvSpPr>
          <p:cNvPr id="10" name="Text Box 11"/>
          <p:cNvSpPr txBox="1">
            <a:spLocks noChangeArrowheads="1"/>
          </p:cNvSpPr>
          <p:nvPr/>
        </p:nvSpPr>
        <p:spPr bwMode="auto">
          <a:xfrm>
            <a:off x="1319213" y="6637338"/>
            <a:ext cx="2790825" cy="214312"/>
          </a:xfrm>
          <a:prstGeom prst="rect">
            <a:avLst/>
          </a:prstGeom>
          <a:noFill/>
          <a:ln w="9525">
            <a:noFill/>
            <a:miter lim="800000"/>
            <a:headEnd/>
            <a:tailEnd/>
          </a:ln>
          <a:effectLst/>
        </p:spPr>
        <p:txBody>
          <a:bodyPr wrap="none">
            <a:spAutoFit/>
          </a:bodyPr>
          <a:lstStyle/>
          <a:p>
            <a:pPr>
              <a:defRPr/>
            </a:pPr>
            <a:r>
              <a:rPr lang="en-US" sz="800">
                <a:cs typeface="Arial" pitchFamily="34" charset="0"/>
              </a:rPr>
              <a:t>© Siemens UGS PLM Software  2007. All rights reserved.</a:t>
            </a:r>
          </a:p>
        </p:txBody>
      </p:sp>
      <p:pic>
        <p:nvPicPr>
          <p:cNvPr id="11" name="Picture 12" descr="sie_logo_petrol_rgb_2"/>
          <p:cNvPicPr>
            <a:picLocks noChangeAspect="1" noChangeArrowheads="1"/>
          </p:cNvPicPr>
          <p:nvPr/>
        </p:nvPicPr>
        <p:blipFill>
          <a:blip r:embed="rId5"/>
          <a:srcRect/>
          <a:stretch>
            <a:fillRect/>
          </a:stretch>
        </p:blipFill>
        <p:spPr bwMode="auto">
          <a:xfrm>
            <a:off x="6186488" y="1209675"/>
            <a:ext cx="2574925" cy="515938"/>
          </a:xfrm>
          <a:prstGeom prst="rect">
            <a:avLst/>
          </a:prstGeom>
          <a:noFill/>
          <a:ln w="9525">
            <a:noFill/>
            <a:miter lim="800000"/>
            <a:headEnd/>
            <a:tailEnd/>
          </a:ln>
        </p:spPr>
      </p:pic>
      <p:sp>
        <p:nvSpPr>
          <p:cNvPr id="902150" name="Rectangle 6"/>
          <p:cNvSpPr>
            <a:spLocks noGrp="1" noChangeArrowheads="1"/>
          </p:cNvSpPr>
          <p:nvPr>
            <p:ph type="ctrTitle"/>
          </p:nvPr>
        </p:nvSpPr>
        <p:spPr>
          <a:xfrm>
            <a:off x="1296988" y="3810000"/>
            <a:ext cx="7694612" cy="1143000"/>
          </a:xfrm>
        </p:spPr>
        <p:txBody>
          <a:bodyPr lIns="91440" tIns="45720" rIns="91440" bIns="45720" anchor="ctr"/>
          <a:lstStyle>
            <a:lvl1pPr>
              <a:defRPr b="0">
                <a:solidFill>
                  <a:schemeClr val="tx1"/>
                </a:solidFill>
              </a:defRPr>
            </a:lvl1pPr>
          </a:lstStyle>
          <a:p>
            <a:r>
              <a:rPr lang="en-US" smtClean="0"/>
              <a:t>Click to edit Master title style</a:t>
            </a:r>
            <a:endParaRPr lang="en-US"/>
          </a:p>
        </p:txBody>
      </p:sp>
      <p:sp>
        <p:nvSpPr>
          <p:cNvPr id="902151" name="Rectangle 7"/>
          <p:cNvSpPr>
            <a:spLocks noGrp="1" noChangeArrowheads="1"/>
          </p:cNvSpPr>
          <p:nvPr>
            <p:ph type="subTitle" idx="1"/>
          </p:nvPr>
        </p:nvSpPr>
        <p:spPr>
          <a:xfrm>
            <a:off x="1296988" y="4984750"/>
            <a:ext cx="7694612" cy="1371600"/>
          </a:xfrm>
        </p:spPr>
        <p:txBody>
          <a:bodyPr/>
          <a:lstStyle>
            <a:lvl1pPr marL="0" indent="0">
              <a:spcBef>
                <a:spcPct val="0"/>
              </a:spcBef>
              <a:spcAft>
                <a:spcPct val="0"/>
              </a:spcAft>
              <a:buFont typeface="Wingdings 3" pitchFamily="18" charset="2"/>
              <a:buNone/>
              <a:defRPr sz="1800"/>
            </a:lvl1pPr>
          </a:lstStyle>
          <a:p>
            <a:r>
              <a:rPr lang="en-US" smtClean="0"/>
              <a:t>Click to edit Master subtitle style</a:t>
            </a:r>
            <a:endParaRPr lang="en-US"/>
          </a:p>
        </p:txBody>
      </p:sp>
      <p:sp>
        <p:nvSpPr>
          <p:cNvPr id="12" name="Rectangle 8"/>
          <p:cNvSpPr>
            <a:spLocks noGrp="1" noChangeArrowheads="1"/>
          </p:cNvSpPr>
          <p:nvPr>
            <p:ph type="sldNum" sz="quarter" idx="10"/>
          </p:nvPr>
        </p:nvSpPr>
        <p:spPr/>
        <p:txBody>
          <a:bodyPr/>
          <a:lstStyle>
            <a:lvl1pPr>
              <a:defRPr/>
            </a:lvl1pPr>
          </a:lstStyle>
          <a:p>
            <a:fld id="{4E74EA44-DC29-4557-AC12-A9B6D82F944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
          <p:cNvSpPr>
            <a:spLocks noGrp="1" noChangeArrowheads="1"/>
          </p:cNvSpPr>
          <p:nvPr>
            <p:ph type="sldNum" sz="quarter" idx="10"/>
          </p:nvPr>
        </p:nvSpPr>
        <p:spPr>
          <a:ln/>
        </p:spPr>
        <p:txBody>
          <a:bodyPr/>
          <a:lstStyle>
            <a:lvl1pPr>
              <a:defRPr/>
            </a:lvl1pPr>
          </a:lstStyle>
          <a:p>
            <a:fld id="{4E74EA44-DC29-4557-AC12-A9B6D82F944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1463" y="266700"/>
            <a:ext cx="2025650" cy="59055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39750" y="266700"/>
            <a:ext cx="5929313" cy="59055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
          <p:cNvSpPr>
            <a:spLocks noGrp="1" noChangeArrowheads="1"/>
          </p:cNvSpPr>
          <p:nvPr>
            <p:ph type="sldNum" sz="quarter" idx="10"/>
          </p:nvPr>
        </p:nvSpPr>
        <p:spPr>
          <a:ln/>
        </p:spPr>
        <p:txBody>
          <a:bodyPr/>
          <a:lstStyle>
            <a:lvl1pPr>
              <a:defRPr/>
            </a:lvl1pPr>
          </a:lstStyle>
          <a:p>
            <a:fld id="{4E74EA44-DC29-4557-AC12-A9B6D82F9443}"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39750" y="1592263"/>
            <a:ext cx="4027488" cy="46815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19638" y="1592263"/>
            <a:ext cx="4029075" cy="46815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
          <p:cNvSpPr>
            <a:spLocks noGrp="1" noChangeArrowheads="1"/>
          </p:cNvSpPr>
          <p:nvPr>
            <p:ph type="sldNum" sz="quarter" idx="10"/>
          </p:nvPr>
        </p:nvSpPr>
        <p:spPr>
          <a:ln/>
        </p:spPr>
        <p:txBody>
          <a:bodyPr/>
          <a:lstStyle>
            <a:lvl1pPr>
              <a:defRPr/>
            </a:lvl1pPr>
          </a:lstStyle>
          <a:p>
            <a:fld id="{4E74EA44-DC29-4557-AC12-A9B6D82F9443}"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97663" y="263525"/>
            <a:ext cx="2051050" cy="60102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39750" y="263525"/>
            <a:ext cx="6005513" cy="60102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539750" y="263525"/>
            <a:ext cx="6140450" cy="808038"/>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539750" y="1592263"/>
            <a:ext cx="4027488" cy="46815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719638" y="1592263"/>
            <a:ext cx="4029075" cy="22637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719638" y="4008438"/>
            <a:ext cx="4029075" cy="22653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0"/>
          <p:cNvSpPr>
            <a:spLocks noGrp="1" noChangeArrowheads="1"/>
          </p:cNvSpPr>
          <p:nvPr>
            <p:ph type="sldNum" sz="quarter" idx="10"/>
          </p:nvPr>
        </p:nvSpPr>
        <p:spPr>
          <a:ln/>
        </p:spPr>
        <p:txBody>
          <a:bodyPr/>
          <a:lstStyle>
            <a:lvl1pPr>
              <a:defRPr/>
            </a:lvl1pPr>
          </a:lstStyle>
          <a:p>
            <a:fld id="{4E74EA44-DC29-4557-AC12-A9B6D82F944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14400" y="1447800"/>
            <a:ext cx="3789363"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56163" y="1447800"/>
            <a:ext cx="379095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0"/>
          <p:cNvSpPr>
            <a:spLocks noGrp="1" noChangeArrowheads="1"/>
          </p:cNvSpPr>
          <p:nvPr>
            <p:ph type="sldNum" sz="quarter" idx="10"/>
          </p:nvPr>
        </p:nvSpPr>
        <p:spPr>
          <a:ln/>
        </p:spPr>
        <p:txBody>
          <a:bodyPr/>
          <a:lstStyle>
            <a:lvl1pPr>
              <a:defRPr/>
            </a:lvl1pPr>
          </a:lstStyle>
          <a:p>
            <a:fld id="{4E74EA44-DC29-4557-AC12-A9B6D82F944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0"/>
          <p:cNvSpPr>
            <a:spLocks noGrp="1" noChangeArrowheads="1"/>
          </p:cNvSpPr>
          <p:nvPr>
            <p:ph type="sldNum" sz="quarter" idx="10"/>
          </p:nvPr>
        </p:nvSpPr>
        <p:spPr>
          <a:ln/>
        </p:spPr>
        <p:txBody>
          <a:bodyPr/>
          <a:lstStyle>
            <a:lvl1pPr>
              <a:defRPr/>
            </a:lvl1pPr>
          </a:lstStyle>
          <a:p>
            <a:fld id="{4E74EA44-DC29-4557-AC12-A9B6D82F944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0"/>
          <p:cNvSpPr>
            <a:spLocks noGrp="1" noChangeArrowheads="1"/>
          </p:cNvSpPr>
          <p:nvPr>
            <p:ph type="sldNum" sz="quarter" idx="10"/>
          </p:nvPr>
        </p:nvSpPr>
        <p:spPr>
          <a:ln/>
        </p:spPr>
        <p:txBody>
          <a:bodyPr/>
          <a:lstStyle>
            <a:lvl1pPr>
              <a:defRPr/>
            </a:lvl1pPr>
          </a:lstStyle>
          <a:p>
            <a:fld id="{4E74EA44-DC29-4557-AC12-A9B6D82F944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
          <p:cNvSpPr>
            <a:spLocks noGrp="1" noChangeArrowheads="1"/>
          </p:cNvSpPr>
          <p:nvPr>
            <p:ph type="sldNum" sz="quarter" idx="10"/>
          </p:nvPr>
        </p:nvSpPr>
        <p:spPr>
          <a:ln/>
        </p:spPr>
        <p:txBody>
          <a:bodyPr/>
          <a:lstStyle>
            <a:lvl1pPr>
              <a:defRPr/>
            </a:lvl1pPr>
          </a:lstStyle>
          <a:p>
            <a:fld id="{4E74EA44-DC29-4557-AC12-A9B6D82F944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
          <p:cNvSpPr>
            <a:spLocks noGrp="1" noChangeArrowheads="1"/>
          </p:cNvSpPr>
          <p:nvPr>
            <p:ph type="sldNum" sz="quarter" idx="10"/>
          </p:nvPr>
        </p:nvSpPr>
        <p:spPr>
          <a:ln/>
        </p:spPr>
        <p:txBody>
          <a:bodyPr/>
          <a:lstStyle>
            <a:lvl1pPr>
              <a:defRPr/>
            </a:lvl1pPr>
          </a:lstStyle>
          <a:p>
            <a:fld id="{4E74EA44-DC29-4557-AC12-A9B6D82F944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
          <p:cNvSpPr>
            <a:spLocks noGrp="1" noChangeArrowheads="1"/>
          </p:cNvSpPr>
          <p:nvPr>
            <p:ph type="sldNum" sz="quarter" idx="10"/>
          </p:nvPr>
        </p:nvSpPr>
        <p:spPr>
          <a:ln/>
        </p:spPr>
        <p:txBody>
          <a:bodyPr/>
          <a:lstStyle>
            <a:lvl1pPr>
              <a:defRPr/>
            </a:lvl1pPr>
          </a:lstStyle>
          <a:p>
            <a:fld id="{4E74EA44-DC29-4557-AC12-A9B6D82F944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1.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00325C"/>
        </a:solidFill>
        <a:effectLst/>
      </p:bgPr>
    </p:bg>
    <p:spTree>
      <p:nvGrpSpPr>
        <p:cNvPr id="1" name=""/>
        <p:cNvGrpSpPr/>
        <p:nvPr/>
      </p:nvGrpSpPr>
      <p:grpSpPr>
        <a:xfrm>
          <a:off x="0" y="0"/>
          <a:ext cx="0" cy="0"/>
          <a:chOff x="0" y="0"/>
          <a:chExt cx="0" cy="0"/>
        </a:xfrm>
      </p:grpSpPr>
      <p:sp>
        <p:nvSpPr>
          <p:cNvPr id="901125" name="Rectangle 5"/>
          <p:cNvSpPr>
            <a:spLocks noChangeArrowheads="1"/>
          </p:cNvSpPr>
          <p:nvPr/>
        </p:nvSpPr>
        <p:spPr bwMode="auto">
          <a:xfrm>
            <a:off x="0" y="1117600"/>
            <a:ext cx="9144000" cy="5740400"/>
          </a:xfrm>
          <a:prstGeom prst="rect">
            <a:avLst/>
          </a:prstGeom>
          <a:solidFill>
            <a:srgbClr val="00325C"/>
          </a:solidFill>
          <a:ln w="9525">
            <a:noFill/>
            <a:miter lim="800000"/>
            <a:headEnd/>
            <a:tailEnd/>
          </a:ln>
          <a:effectLst/>
        </p:spPr>
        <p:txBody>
          <a:bodyPr anchor="ctr">
            <a:spAutoFit/>
          </a:bodyPr>
          <a:lstStyle/>
          <a:p>
            <a:pPr>
              <a:defRPr/>
            </a:pPr>
            <a:endParaRPr lang="en-US"/>
          </a:p>
        </p:txBody>
      </p:sp>
      <p:sp>
        <p:nvSpPr>
          <p:cNvPr id="7171" name="Rectangle 8"/>
          <p:cNvSpPr>
            <a:spLocks noGrp="1" noChangeArrowheads="1"/>
          </p:cNvSpPr>
          <p:nvPr>
            <p:ph type="body" idx="1"/>
          </p:nvPr>
        </p:nvSpPr>
        <p:spPr bwMode="auto">
          <a:xfrm>
            <a:off x="914400" y="1447800"/>
            <a:ext cx="7732713" cy="472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smtClean="0"/>
          </a:p>
        </p:txBody>
      </p:sp>
      <p:sp>
        <p:nvSpPr>
          <p:cNvPr id="901129" name="Rectangle 9"/>
          <p:cNvSpPr>
            <a:spLocks noChangeArrowheads="1"/>
          </p:cNvSpPr>
          <p:nvPr/>
        </p:nvSpPr>
        <p:spPr bwMode="auto">
          <a:xfrm>
            <a:off x="0" y="6535738"/>
            <a:ext cx="9144000" cy="333375"/>
          </a:xfrm>
          <a:prstGeom prst="rect">
            <a:avLst/>
          </a:prstGeom>
          <a:gradFill rotWithShape="1">
            <a:gsLst>
              <a:gs pos="0">
                <a:srgbClr val="00325C"/>
              </a:gs>
              <a:gs pos="100000">
                <a:srgbClr val="000000"/>
              </a:gs>
            </a:gsLst>
            <a:lin ang="5400000" scaled="1"/>
          </a:gradFill>
          <a:ln w="9525">
            <a:noFill/>
            <a:miter lim="800000"/>
            <a:headEnd/>
            <a:tailEnd/>
          </a:ln>
          <a:effectLst/>
        </p:spPr>
        <p:txBody>
          <a:bodyPr wrap="none" anchor="ctr"/>
          <a:lstStyle/>
          <a:p>
            <a:pPr algn="ctr">
              <a:defRPr/>
            </a:pPr>
            <a:endParaRPr lang="en-US" sz="800">
              <a:solidFill>
                <a:schemeClr val="bg1"/>
              </a:solidFill>
            </a:endParaRPr>
          </a:p>
        </p:txBody>
      </p:sp>
      <p:sp>
        <p:nvSpPr>
          <p:cNvPr id="901130" name="Rectangle 10"/>
          <p:cNvSpPr>
            <a:spLocks noGrp="1" noChangeArrowheads="1"/>
          </p:cNvSpPr>
          <p:nvPr>
            <p:ph type="sldNum" sz="quarter" idx="4"/>
          </p:nvPr>
        </p:nvSpPr>
        <p:spPr bwMode="auto">
          <a:xfrm>
            <a:off x="7239000" y="64008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1">
                <a:latin typeface="Arial" pitchFamily="34" charset="0"/>
              </a:defRPr>
            </a:lvl1pPr>
          </a:lstStyle>
          <a:p>
            <a:fld id="{4E74EA44-DC29-4557-AC12-A9B6D82F9443}" type="slidenum">
              <a:rPr lang="en-US" smtClean="0"/>
              <a:pPr/>
              <a:t>‹#›</a:t>
            </a:fld>
            <a:endParaRPr lang="en-US"/>
          </a:p>
        </p:txBody>
      </p:sp>
      <p:sp>
        <p:nvSpPr>
          <p:cNvPr id="901133" name="Text Box 13"/>
          <p:cNvSpPr txBox="1">
            <a:spLocks noChangeArrowheads="1"/>
          </p:cNvSpPr>
          <p:nvPr/>
        </p:nvSpPr>
        <p:spPr bwMode="auto">
          <a:xfrm>
            <a:off x="1319213" y="6637338"/>
            <a:ext cx="2790825" cy="214312"/>
          </a:xfrm>
          <a:prstGeom prst="rect">
            <a:avLst/>
          </a:prstGeom>
          <a:noFill/>
          <a:ln w="9525">
            <a:noFill/>
            <a:miter lim="800000"/>
            <a:headEnd/>
            <a:tailEnd/>
          </a:ln>
          <a:effectLst/>
        </p:spPr>
        <p:txBody>
          <a:bodyPr wrap="none">
            <a:spAutoFit/>
          </a:bodyPr>
          <a:lstStyle/>
          <a:p>
            <a:pPr>
              <a:defRPr/>
            </a:pPr>
            <a:r>
              <a:rPr lang="en-US" sz="800">
                <a:cs typeface="Arial" pitchFamily="34" charset="0"/>
              </a:rPr>
              <a:t>© Siemens UGS PLM Software  2007. All rights reserved.</a:t>
            </a:r>
          </a:p>
        </p:txBody>
      </p:sp>
      <p:grpSp>
        <p:nvGrpSpPr>
          <p:cNvPr id="3" name="Group 2"/>
          <p:cNvGrpSpPr>
            <a:grpSpLocks/>
          </p:cNvGrpSpPr>
          <p:nvPr/>
        </p:nvGrpSpPr>
        <p:grpSpPr bwMode="auto">
          <a:xfrm>
            <a:off x="287338" y="263525"/>
            <a:ext cx="8856662" cy="973138"/>
            <a:chOff x="181" y="164"/>
            <a:chExt cx="5579" cy="613"/>
          </a:xfrm>
        </p:grpSpPr>
        <p:sp>
          <p:nvSpPr>
            <p:cNvPr id="2" name="Rectangle 3"/>
            <p:cNvSpPr>
              <a:spLocks noChangeArrowheads="1"/>
            </p:cNvSpPr>
            <p:nvPr userDrawn="1">
              <p:custDataLst>
                <p:tags r:id="rId13"/>
              </p:custDataLst>
            </p:nvPr>
          </p:nvSpPr>
          <p:spPr bwMode="auto">
            <a:xfrm>
              <a:off x="181" y="164"/>
              <a:ext cx="5579" cy="613"/>
            </a:xfrm>
            <a:prstGeom prst="rect">
              <a:avLst/>
            </a:prstGeom>
            <a:solidFill>
              <a:srgbClr val="FEFFFF"/>
            </a:solidFill>
            <a:ln w="9525">
              <a:noFill/>
              <a:miter lim="800000"/>
              <a:headEnd/>
              <a:tailEnd/>
            </a:ln>
            <a:effectLst/>
          </p:spPr>
          <p:txBody>
            <a:bodyPr wrap="none" anchor="ctr"/>
            <a:lstStyle/>
            <a:p>
              <a:pPr algn="ctr" eaLnBrk="0" hangingPunct="0">
                <a:defRPr/>
              </a:pPr>
              <a:endParaRPr lang="en-US" sz="2000" dirty="0">
                <a:solidFill>
                  <a:srgbClr val="FFFFFF"/>
                </a:solidFill>
              </a:endParaRPr>
            </a:p>
          </p:txBody>
        </p:sp>
        <p:pic>
          <p:nvPicPr>
            <p:cNvPr id="7178" name="Picture 4" descr="sie_logo_petrol_rgb_2"/>
            <p:cNvPicPr>
              <a:picLocks noChangeAspect="1" noChangeArrowheads="1"/>
            </p:cNvPicPr>
            <p:nvPr userDrawn="1"/>
          </p:nvPicPr>
          <p:blipFill>
            <a:blip r:embed="rId14"/>
            <a:srcRect/>
            <a:stretch>
              <a:fillRect/>
            </a:stretch>
          </p:blipFill>
          <p:spPr bwMode="auto">
            <a:xfrm>
              <a:off x="4536" y="267"/>
              <a:ext cx="1008" cy="202"/>
            </a:xfrm>
            <a:prstGeom prst="rect">
              <a:avLst/>
            </a:prstGeom>
            <a:noFill/>
            <a:ln w="9525">
              <a:noFill/>
              <a:miter lim="800000"/>
              <a:headEnd/>
              <a:tailEnd/>
            </a:ln>
          </p:spPr>
        </p:pic>
      </p:grpSp>
      <p:sp>
        <p:nvSpPr>
          <p:cNvPr id="7176" name="Rectangle 8"/>
          <p:cNvSpPr>
            <a:spLocks noGrp="1" noChangeArrowheads="1"/>
          </p:cNvSpPr>
          <p:nvPr>
            <p:ph type="title"/>
          </p:nvPr>
        </p:nvSpPr>
        <p:spPr bwMode="auto">
          <a:xfrm>
            <a:off x="539750" y="266700"/>
            <a:ext cx="6140450" cy="808038"/>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p>
            <a:pPr lvl="0"/>
            <a:r>
              <a:rPr lang="en-US" smtClean="0"/>
              <a:t>Click to edit Master title style</a:t>
            </a:r>
            <a:endParaRPr lang="en-US" smtClean="0"/>
          </a:p>
        </p:txBody>
      </p:sp>
    </p:spTree>
  </p:cSld>
  <p:clrMap bg1="dk2" tx1="lt1" bg2="dk1"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l" rtl="0" eaLnBrk="1" fontAlgn="base" hangingPunct="1">
        <a:spcBef>
          <a:spcPct val="0"/>
        </a:spcBef>
        <a:spcAft>
          <a:spcPct val="0"/>
        </a:spcAft>
        <a:defRPr sz="2000" b="1">
          <a:solidFill>
            <a:schemeClr val="bg2"/>
          </a:solidFill>
          <a:latin typeface="+mj-lt"/>
          <a:ea typeface="+mj-ea"/>
          <a:cs typeface="+mj-cs"/>
        </a:defRPr>
      </a:lvl1pPr>
      <a:lvl2pPr algn="l" rtl="0" eaLnBrk="1" fontAlgn="base" hangingPunct="1">
        <a:spcBef>
          <a:spcPct val="0"/>
        </a:spcBef>
        <a:spcAft>
          <a:spcPct val="0"/>
        </a:spcAft>
        <a:defRPr sz="2000" b="1">
          <a:solidFill>
            <a:schemeClr val="bg2"/>
          </a:solidFill>
          <a:latin typeface="Arial" pitchFamily="34" charset="0"/>
        </a:defRPr>
      </a:lvl2pPr>
      <a:lvl3pPr algn="l" rtl="0" eaLnBrk="1" fontAlgn="base" hangingPunct="1">
        <a:spcBef>
          <a:spcPct val="0"/>
        </a:spcBef>
        <a:spcAft>
          <a:spcPct val="0"/>
        </a:spcAft>
        <a:defRPr sz="2000" b="1">
          <a:solidFill>
            <a:schemeClr val="bg2"/>
          </a:solidFill>
          <a:latin typeface="Arial" pitchFamily="34" charset="0"/>
        </a:defRPr>
      </a:lvl3pPr>
      <a:lvl4pPr algn="l" rtl="0" eaLnBrk="1" fontAlgn="base" hangingPunct="1">
        <a:spcBef>
          <a:spcPct val="0"/>
        </a:spcBef>
        <a:spcAft>
          <a:spcPct val="0"/>
        </a:spcAft>
        <a:defRPr sz="2000" b="1">
          <a:solidFill>
            <a:schemeClr val="bg2"/>
          </a:solidFill>
          <a:latin typeface="Arial" pitchFamily="34" charset="0"/>
        </a:defRPr>
      </a:lvl4pPr>
      <a:lvl5pPr algn="l" rtl="0" eaLnBrk="1" fontAlgn="base" hangingPunct="1">
        <a:spcBef>
          <a:spcPct val="0"/>
        </a:spcBef>
        <a:spcAft>
          <a:spcPct val="0"/>
        </a:spcAft>
        <a:defRPr sz="2000" b="1">
          <a:solidFill>
            <a:schemeClr val="bg2"/>
          </a:solidFill>
          <a:latin typeface="Arial" pitchFamily="34" charset="0"/>
        </a:defRPr>
      </a:lvl5pPr>
      <a:lvl6pPr marL="457200" algn="l" rtl="0" eaLnBrk="1" fontAlgn="base" hangingPunct="1">
        <a:spcBef>
          <a:spcPct val="0"/>
        </a:spcBef>
        <a:spcAft>
          <a:spcPct val="0"/>
        </a:spcAft>
        <a:defRPr sz="2000" b="1">
          <a:solidFill>
            <a:schemeClr val="bg2"/>
          </a:solidFill>
          <a:latin typeface="Arial" pitchFamily="34" charset="0"/>
        </a:defRPr>
      </a:lvl6pPr>
      <a:lvl7pPr marL="914400" algn="l" rtl="0" eaLnBrk="1" fontAlgn="base" hangingPunct="1">
        <a:spcBef>
          <a:spcPct val="0"/>
        </a:spcBef>
        <a:spcAft>
          <a:spcPct val="0"/>
        </a:spcAft>
        <a:defRPr sz="2000" b="1">
          <a:solidFill>
            <a:schemeClr val="bg2"/>
          </a:solidFill>
          <a:latin typeface="Arial" pitchFamily="34" charset="0"/>
        </a:defRPr>
      </a:lvl7pPr>
      <a:lvl8pPr marL="1371600" algn="l" rtl="0" eaLnBrk="1" fontAlgn="base" hangingPunct="1">
        <a:spcBef>
          <a:spcPct val="0"/>
        </a:spcBef>
        <a:spcAft>
          <a:spcPct val="0"/>
        </a:spcAft>
        <a:defRPr sz="2000" b="1">
          <a:solidFill>
            <a:schemeClr val="bg2"/>
          </a:solidFill>
          <a:latin typeface="Arial" pitchFamily="34" charset="0"/>
        </a:defRPr>
      </a:lvl8pPr>
      <a:lvl9pPr marL="1828800" algn="l" rtl="0" eaLnBrk="1" fontAlgn="base" hangingPunct="1">
        <a:spcBef>
          <a:spcPct val="0"/>
        </a:spcBef>
        <a:spcAft>
          <a:spcPct val="0"/>
        </a:spcAft>
        <a:defRPr sz="2000" b="1">
          <a:solidFill>
            <a:schemeClr val="bg2"/>
          </a:solidFill>
          <a:latin typeface="Arial" pitchFamily="34" charset="0"/>
        </a:defRPr>
      </a:lvl9pPr>
    </p:titleStyle>
    <p:bodyStyle>
      <a:lvl1pPr marL="342900" indent="-342900" algn="l" rtl="0" eaLnBrk="1" fontAlgn="base" hangingPunct="1">
        <a:spcBef>
          <a:spcPct val="25000"/>
        </a:spcBef>
        <a:spcAft>
          <a:spcPct val="25000"/>
        </a:spcAft>
        <a:buClr>
          <a:srgbClr val="A3A3A3"/>
        </a:buClr>
        <a:buSzPct val="75000"/>
        <a:buFont typeface="Wingdings 3" pitchFamily="18" charset="2"/>
        <a:buChar char=""/>
        <a:defRPr sz="2400">
          <a:solidFill>
            <a:schemeClr val="tx1"/>
          </a:solidFill>
          <a:latin typeface="+mn-lt"/>
          <a:ea typeface="+mn-ea"/>
          <a:cs typeface="+mn-cs"/>
        </a:defRPr>
      </a:lvl1pPr>
      <a:lvl2pPr marL="742950" indent="-285750" algn="l" rtl="0" eaLnBrk="1" fontAlgn="base" hangingPunct="1">
        <a:spcBef>
          <a:spcPct val="25000"/>
        </a:spcBef>
        <a:spcAft>
          <a:spcPct val="25000"/>
        </a:spcAft>
        <a:buClr>
          <a:srgbClr val="A3A3A3"/>
        </a:buClr>
        <a:buSzPct val="75000"/>
        <a:buFont typeface="Wingdings 3" pitchFamily="18" charset="2"/>
        <a:buChar char=""/>
        <a:defRPr sz="2200">
          <a:solidFill>
            <a:schemeClr val="tx1"/>
          </a:solidFill>
          <a:latin typeface="+mn-lt"/>
        </a:defRPr>
      </a:lvl2pPr>
      <a:lvl3pPr marL="1143000" indent="-228600" algn="l" rtl="0" eaLnBrk="1" fontAlgn="base" hangingPunct="1">
        <a:spcBef>
          <a:spcPct val="25000"/>
        </a:spcBef>
        <a:spcAft>
          <a:spcPct val="25000"/>
        </a:spcAft>
        <a:buClr>
          <a:srgbClr val="A3A3A3"/>
        </a:buClr>
        <a:buSzPct val="75000"/>
        <a:buFont typeface="Wingdings 3" pitchFamily="18" charset="2"/>
        <a:buChar char=""/>
        <a:defRPr sz="2000">
          <a:solidFill>
            <a:schemeClr val="tx1"/>
          </a:solidFill>
          <a:latin typeface="+mn-lt"/>
        </a:defRPr>
      </a:lvl3pPr>
      <a:lvl4pPr marL="1600200" indent="-228600" algn="l" rtl="0" eaLnBrk="1" fontAlgn="base" hangingPunct="1">
        <a:spcBef>
          <a:spcPct val="25000"/>
        </a:spcBef>
        <a:spcAft>
          <a:spcPct val="25000"/>
        </a:spcAft>
        <a:buClr>
          <a:srgbClr val="A3A3A3"/>
        </a:buClr>
        <a:buSzPct val="75000"/>
        <a:buFont typeface="Wingdings 3" pitchFamily="18" charset="2"/>
        <a:buChar char=""/>
        <a:defRPr sz="2000">
          <a:solidFill>
            <a:schemeClr val="tx1"/>
          </a:solidFill>
          <a:latin typeface="+mn-lt"/>
        </a:defRPr>
      </a:lvl4pPr>
      <a:lvl5pPr marL="2057400" indent="-228600" algn="l" rtl="0" eaLnBrk="1" fontAlgn="base" hangingPunct="1">
        <a:spcBef>
          <a:spcPct val="25000"/>
        </a:spcBef>
        <a:spcAft>
          <a:spcPct val="25000"/>
        </a:spcAft>
        <a:buClr>
          <a:srgbClr val="A3A3A3"/>
        </a:buClr>
        <a:buSzPct val="75000"/>
        <a:buFont typeface="Wingdings 3" pitchFamily="18" charset="2"/>
        <a:buChar char=""/>
        <a:defRPr sz="1600">
          <a:solidFill>
            <a:schemeClr val="tx1"/>
          </a:solidFill>
          <a:latin typeface="+mn-lt"/>
        </a:defRPr>
      </a:lvl5pPr>
      <a:lvl6pPr marL="2514600" indent="-228600" algn="l" rtl="0" eaLnBrk="1" fontAlgn="base" hangingPunct="1">
        <a:spcBef>
          <a:spcPct val="25000"/>
        </a:spcBef>
        <a:spcAft>
          <a:spcPct val="25000"/>
        </a:spcAft>
        <a:buClr>
          <a:srgbClr val="A3A3A3"/>
        </a:buClr>
        <a:buSzPct val="75000"/>
        <a:buFont typeface="Wingdings 3" pitchFamily="18" charset="2"/>
        <a:buChar char=""/>
        <a:defRPr sz="1600">
          <a:solidFill>
            <a:schemeClr val="tx1"/>
          </a:solidFill>
          <a:latin typeface="+mn-lt"/>
        </a:defRPr>
      </a:lvl6pPr>
      <a:lvl7pPr marL="2971800" indent="-228600" algn="l" rtl="0" eaLnBrk="1" fontAlgn="base" hangingPunct="1">
        <a:spcBef>
          <a:spcPct val="25000"/>
        </a:spcBef>
        <a:spcAft>
          <a:spcPct val="25000"/>
        </a:spcAft>
        <a:buClr>
          <a:srgbClr val="A3A3A3"/>
        </a:buClr>
        <a:buSzPct val="75000"/>
        <a:buFont typeface="Wingdings 3" pitchFamily="18" charset="2"/>
        <a:buChar char=""/>
        <a:defRPr sz="1600">
          <a:solidFill>
            <a:schemeClr val="tx1"/>
          </a:solidFill>
          <a:latin typeface="+mn-lt"/>
        </a:defRPr>
      </a:lvl7pPr>
      <a:lvl8pPr marL="3429000" indent="-228600" algn="l" rtl="0" eaLnBrk="1" fontAlgn="base" hangingPunct="1">
        <a:spcBef>
          <a:spcPct val="25000"/>
        </a:spcBef>
        <a:spcAft>
          <a:spcPct val="25000"/>
        </a:spcAft>
        <a:buClr>
          <a:srgbClr val="A3A3A3"/>
        </a:buClr>
        <a:buSzPct val="75000"/>
        <a:buFont typeface="Wingdings 3" pitchFamily="18" charset="2"/>
        <a:buChar char=""/>
        <a:defRPr sz="1600">
          <a:solidFill>
            <a:schemeClr val="tx1"/>
          </a:solidFill>
          <a:latin typeface="+mn-lt"/>
        </a:defRPr>
      </a:lvl8pPr>
      <a:lvl9pPr marL="3886200" indent="-228600" algn="l" rtl="0" eaLnBrk="1" fontAlgn="base" hangingPunct="1">
        <a:spcBef>
          <a:spcPct val="25000"/>
        </a:spcBef>
        <a:spcAft>
          <a:spcPct val="25000"/>
        </a:spcAft>
        <a:buClr>
          <a:srgbClr val="A3A3A3"/>
        </a:buClr>
        <a:buSzPct val="75000"/>
        <a:buFont typeface="Wingdings 3" pitchFamily="18" charset="2"/>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3" name="Group 2"/>
          <p:cNvGrpSpPr>
            <a:grpSpLocks/>
          </p:cNvGrpSpPr>
          <p:nvPr/>
        </p:nvGrpSpPr>
        <p:grpSpPr bwMode="auto">
          <a:xfrm>
            <a:off x="287338" y="260350"/>
            <a:ext cx="8856662" cy="973138"/>
            <a:chOff x="181" y="164"/>
            <a:chExt cx="5579" cy="613"/>
          </a:xfrm>
        </p:grpSpPr>
        <p:sp>
          <p:nvSpPr>
            <p:cNvPr id="2" name="Rectangle 3"/>
            <p:cNvSpPr>
              <a:spLocks noChangeArrowheads="1"/>
            </p:cNvSpPr>
            <p:nvPr userDrawn="1">
              <p:custDataLst>
                <p:tags r:id="rId14"/>
              </p:custDataLst>
            </p:nvPr>
          </p:nvSpPr>
          <p:spPr bwMode="auto">
            <a:xfrm>
              <a:off x="181" y="164"/>
              <a:ext cx="5579" cy="613"/>
            </a:xfrm>
            <a:prstGeom prst="rect">
              <a:avLst/>
            </a:prstGeom>
            <a:solidFill>
              <a:srgbClr val="FEFFFF"/>
            </a:solidFill>
            <a:ln w="9525">
              <a:noFill/>
              <a:miter lim="800000"/>
              <a:headEnd/>
              <a:tailEnd/>
            </a:ln>
            <a:effectLst/>
          </p:spPr>
          <p:txBody>
            <a:bodyPr wrap="none" anchor="ctr"/>
            <a:lstStyle/>
            <a:p>
              <a:pPr algn="ctr" eaLnBrk="0" hangingPunct="0">
                <a:defRPr/>
              </a:pPr>
              <a:endParaRPr lang="en-US" sz="2000" dirty="0">
                <a:solidFill>
                  <a:srgbClr val="FFFFFF"/>
                </a:solidFill>
              </a:endParaRPr>
            </a:p>
          </p:txBody>
        </p:sp>
        <p:pic>
          <p:nvPicPr>
            <p:cNvPr id="9224" name="Picture 4" descr="sie_logo_petrol_rgb_2"/>
            <p:cNvPicPr>
              <a:picLocks noChangeAspect="1" noChangeArrowheads="1"/>
            </p:cNvPicPr>
            <p:nvPr userDrawn="1"/>
          </p:nvPicPr>
          <p:blipFill>
            <a:blip r:embed="rId15"/>
            <a:srcRect/>
            <a:stretch>
              <a:fillRect/>
            </a:stretch>
          </p:blipFill>
          <p:spPr bwMode="auto">
            <a:xfrm>
              <a:off x="4536" y="267"/>
              <a:ext cx="1008" cy="202"/>
            </a:xfrm>
            <a:prstGeom prst="rect">
              <a:avLst/>
            </a:prstGeom>
            <a:noFill/>
            <a:ln w="9525">
              <a:noFill/>
              <a:miter lim="800000"/>
              <a:headEnd/>
              <a:tailEnd/>
            </a:ln>
          </p:spPr>
        </p:pic>
      </p:grpSp>
      <p:sp>
        <p:nvSpPr>
          <p:cNvPr id="9219" name="Rectangle 5"/>
          <p:cNvSpPr>
            <a:spLocks noGrp="1" noChangeArrowheads="1"/>
          </p:cNvSpPr>
          <p:nvPr>
            <p:ph type="body" idx="1"/>
          </p:nvPr>
        </p:nvSpPr>
        <p:spPr bwMode="auto">
          <a:xfrm>
            <a:off x="539750" y="1592263"/>
            <a:ext cx="8208963" cy="468153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102" name="Text Box 6"/>
          <p:cNvSpPr txBox="1">
            <a:spLocks noChangeArrowheads="1"/>
          </p:cNvSpPr>
          <p:nvPr/>
        </p:nvSpPr>
        <p:spPr bwMode="auto">
          <a:xfrm>
            <a:off x="554038" y="6488113"/>
            <a:ext cx="877887" cy="274637"/>
          </a:xfrm>
          <a:prstGeom prst="rect">
            <a:avLst/>
          </a:prstGeom>
          <a:noFill/>
          <a:ln w="9525">
            <a:noFill/>
            <a:miter lim="800000"/>
            <a:headEnd/>
            <a:tailEnd/>
          </a:ln>
        </p:spPr>
        <p:txBody>
          <a:bodyPr lIns="0" tIns="0" rIns="0" bIns="0" anchor="b"/>
          <a:lstStyle/>
          <a:p>
            <a:pPr eaLnBrk="0" hangingPunct="0">
              <a:defRPr/>
            </a:pPr>
            <a:r>
              <a:rPr lang="en-US" sz="1000" dirty="0">
                <a:solidFill>
                  <a:srgbClr val="000000"/>
                </a:solidFill>
              </a:rPr>
              <a:t>Page </a:t>
            </a:r>
            <a:fld id="{73BC61DB-34EF-4B4F-BCCE-D1AD952F13C2}" type="slidenum">
              <a:rPr lang="en-US" sz="1000">
                <a:solidFill>
                  <a:srgbClr val="000000"/>
                </a:solidFill>
              </a:rPr>
              <a:pPr eaLnBrk="0" hangingPunct="0">
                <a:defRPr/>
              </a:pPr>
              <a:t>‹#›</a:t>
            </a:fld>
            <a:endParaRPr lang="en-US" sz="1000" dirty="0">
              <a:solidFill>
                <a:srgbClr val="000000"/>
              </a:solidFill>
            </a:endParaRPr>
          </a:p>
        </p:txBody>
      </p:sp>
      <p:sp>
        <p:nvSpPr>
          <p:cNvPr id="9221" name="Rectangle 8"/>
          <p:cNvSpPr>
            <a:spLocks noGrp="1" noChangeArrowheads="1"/>
          </p:cNvSpPr>
          <p:nvPr>
            <p:ph type="title"/>
          </p:nvPr>
        </p:nvSpPr>
        <p:spPr bwMode="auto">
          <a:xfrm>
            <a:off x="539750" y="263525"/>
            <a:ext cx="6140450" cy="808038"/>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p>
            <a:pPr lvl="0"/>
            <a:r>
              <a:rPr lang="en-US" smtClean="0"/>
              <a:t>Click to edit Master title style</a:t>
            </a:r>
          </a:p>
        </p:txBody>
      </p:sp>
      <p:sp>
        <p:nvSpPr>
          <p:cNvPr id="4106" name="Text Box 10"/>
          <p:cNvSpPr txBox="1">
            <a:spLocks noChangeArrowheads="1"/>
          </p:cNvSpPr>
          <p:nvPr/>
        </p:nvSpPr>
        <p:spPr bwMode="auto">
          <a:xfrm>
            <a:off x="5105400" y="6488113"/>
            <a:ext cx="3651250" cy="274637"/>
          </a:xfrm>
          <a:prstGeom prst="rect">
            <a:avLst/>
          </a:prstGeom>
          <a:noFill/>
          <a:ln w="9525">
            <a:noFill/>
            <a:miter lim="800000"/>
            <a:headEnd/>
            <a:tailEnd/>
          </a:ln>
        </p:spPr>
        <p:txBody>
          <a:bodyPr lIns="0" tIns="0" rIns="0" bIns="0" anchor="b"/>
          <a:lstStyle/>
          <a:p>
            <a:pPr algn="r" eaLnBrk="0" hangingPunct="0">
              <a:defRPr/>
            </a:pPr>
            <a:r>
              <a:rPr lang="en-US" sz="1000" dirty="0" smtClean="0">
                <a:solidFill>
                  <a:srgbClr val="000000"/>
                </a:solidFill>
              </a:rPr>
              <a:t>Siemens </a:t>
            </a:r>
            <a:r>
              <a:rPr lang="en-US" sz="1000" dirty="0">
                <a:solidFill>
                  <a:srgbClr val="000000"/>
                </a:solidFill>
              </a:rPr>
              <a:t>PLM Software CONFIDENTIAL</a:t>
            </a: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xStyles>
    <p:titleStyle>
      <a:lvl1pPr algn="l" rtl="0" eaLnBrk="1" fontAlgn="base" hangingPunct="1">
        <a:lnSpc>
          <a:spcPts val="2400"/>
        </a:lnSpc>
        <a:spcBef>
          <a:spcPct val="0"/>
        </a:spcBef>
        <a:spcAft>
          <a:spcPct val="0"/>
        </a:spcAft>
        <a:defRPr sz="2800" b="1">
          <a:solidFill>
            <a:schemeClr val="tx1"/>
          </a:solidFill>
          <a:latin typeface="+mj-lt"/>
          <a:ea typeface="+mj-ea"/>
          <a:cs typeface="+mj-cs"/>
        </a:defRPr>
      </a:lvl1pPr>
      <a:lvl2pPr algn="l" rtl="0" eaLnBrk="1" fontAlgn="base" hangingPunct="1">
        <a:lnSpc>
          <a:spcPts val="2400"/>
        </a:lnSpc>
        <a:spcBef>
          <a:spcPct val="0"/>
        </a:spcBef>
        <a:spcAft>
          <a:spcPct val="0"/>
        </a:spcAft>
        <a:defRPr sz="2800" b="1">
          <a:solidFill>
            <a:schemeClr val="tx1"/>
          </a:solidFill>
          <a:latin typeface="Arial" pitchFamily="34" charset="0"/>
        </a:defRPr>
      </a:lvl2pPr>
      <a:lvl3pPr algn="l" rtl="0" eaLnBrk="1" fontAlgn="base" hangingPunct="1">
        <a:lnSpc>
          <a:spcPts val="2400"/>
        </a:lnSpc>
        <a:spcBef>
          <a:spcPct val="0"/>
        </a:spcBef>
        <a:spcAft>
          <a:spcPct val="0"/>
        </a:spcAft>
        <a:defRPr sz="2800" b="1">
          <a:solidFill>
            <a:schemeClr val="tx1"/>
          </a:solidFill>
          <a:latin typeface="Arial" pitchFamily="34" charset="0"/>
        </a:defRPr>
      </a:lvl3pPr>
      <a:lvl4pPr algn="l" rtl="0" eaLnBrk="1" fontAlgn="base" hangingPunct="1">
        <a:lnSpc>
          <a:spcPts val="2400"/>
        </a:lnSpc>
        <a:spcBef>
          <a:spcPct val="0"/>
        </a:spcBef>
        <a:spcAft>
          <a:spcPct val="0"/>
        </a:spcAft>
        <a:defRPr sz="2800" b="1">
          <a:solidFill>
            <a:schemeClr val="tx1"/>
          </a:solidFill>
          <a:latin typeface="Arial" pitchFamily="34" charset="0"/>
        </a:defRPr>
      </a:lvl4pPr>
      <a:lvl5pPr algn="l" rtl="0" eaLnBrk="1" fontAlgn="base" hangingPunct="1">
        <a:lnSpc>
          <a:spcPts val="2400"/>
        </a:lnSpc>
        <a:spcBef>
          <a:spcPct val="0"/>
        </a:spcBef>
        <a:spcAft>
          <a:spcPct val="0"/>
        </a:spcAft>
        <a:defRPr sz="2800" b="1">
          <a:solidFill>
            <a:schemeClr val="tx1"/>
          </a:solidFill>
          <a:latin typeface="Arial" pitchFamily="34" charset="0"/>
        </a:defRPr>
      </a:lvl5pPr>
      <a:lvl6pPr marL="457200" algn="l" rtl="0" eaLnBrk="1" fontAlgn="base" hangingPunct="1">
        <a:lnSpc>
          <a:spcPts val="2400"/>
        </a:lnSpc>
        <a:spcBef>
          <a:spcPct val="0"/>
        </a:spcBef>
        <a:spcAft>
          <a:spcPct val="0"/>
        </a:spcAft>
        <a:defRPr sz="2800" b="1">
          <a:solidFill>
            <a:schemeClr val="tx1"/>
          </a:solidFill>
          <a:latin typeface="Arial" pitchFamily="34" charset="0"/>
        </a:defRPr>
      </a:lvl6pPr>
      <a:lvl7pPr marL="914400" algn="l" rtl="0" eaLnBrk="1" fontAlgn="base" hangingPunct="1">
        <a:lnSpc>
          <a:spcPts val="2400"/>
        </a:lnSpc>
        <a:spcBef>
          <a:spcPct val="0"/>
        </a:spcBef>
        <a:spcAft>
          <a:spcPct val="0"/>
        </a:spcAft>
        <a:defRPr sz="2800" b="1">
          <a:solidFill>
            <a:schemeClr val="tx1"/>
          </a:solidFill>
          <a:latin typeface="Arial" pitchFamily="34" charset="0"/>
        </a:defRPr>
      </a:lvl7pPr>
      <a:lvl8pPr marL="1371600" algn="l" rtl="0" eaLnBrk="1" fontAlgn="base" hangingPunct="1">
        <a:lnSpc>
          <a:spcPts val="2400"/>
        </a:lnSpc>
        <a:spcBef>
          <a:spcPct val="0"/>
        </a:spcBef>
        <a:spcAft>
          <a:spcPct val="0"/>
        </a:spcAft>
        <a:defRPr sz="2800" b="1">
          <a:solidFill>
            <a:schemeClr val="tx1"/>
          </a:solidFill>
          <a:latin typeface="Arial" pitchFamily="34" charset="0"/>
        </a:defRPr>
      </a:lvl8pPr>
      <a:lvl9pPr marL="1828800" algn="l" rtl="0" eaLnBrk="1" fontAlgn="base" hangingPunct="1">
        <a:lnSpc>
          <a:spcPts val="2400"/>
        </a:lnSpc>
        <a:spcBef>
          <a:spcPct val="0"/>
        </a:spcBef>
        <a:spcAft>
          <a:spcPct val="0"/>
        </a:spcAft>
        <a:defRPr sz="2800" b="1">
          <a:solidFill>
            <a:schemeClr val="tx1"/>
          </a:solidFill>
          <a:latin typeface="Arial" pitchFamily="34" charset="0"/>
        </a:defRPr>
      </a:lvl9pPr>
    </p:titleStyle>
    <p:bodyStyle>
      <a:lvl1pPr marL="228600" indent="-228600" algn="l" rtl="0" eaLnBrk="1" fontAlgn="base" hangingPunct="1">
        <a:lnSpc>
          <a:spcPts val="2400"/>
        </a:lnSpc>
        <a:spcBef>
          <a:spcPct val="0"/>
        </a:spcBef>
        <a:spcAft>
          <a:spcPct val="0"/>
        </a:spcAft>
        <a:buClr>
          <a:schemeClr val="tx2"/>
        </a:buClr>
        <a:buFont typeface="Wingdings" pitchFamily="2" charset="2"/>
        <a:buChar char="§"/>
        <a:defRPr sz="2400" b="1">
          <a:solidFill>
            <a:schemeClr val="tx1"/>
          </a:solidFill>
          <a:latin typeface="+mn-lt"/>
          <a:ea typeface="+mn-ea"/>
          <a:cs typeface="+mn-cs"/>
        </a:defRPr>
      </a:lvl1pPr>
      <a:lvl2pPr marL="684213" indent="-227013" algn="l" rtl="0" eaLnBrk="1" fontAlgn="base" hangingPunct="1">
        <a:lnSpc>
          <a:spcPts val="2400"/>
        </a:lnSpc>
        <a:spcBef>
          <a:spcPct val="0"/>
        </a:spcBef>
        <a:spcAft>
          <a:spcPct val="0"/>
        </a:spcAft>
        <a:buClr>
          <a:schemeClr val="tx2"/>
        </a:buClr>
        <a:buFont typeface="Wingdings" pitchFamily="2" charset="2"/>
        <a:buChar char="§"/>
        <a:defRPr sz="2000">
          <a:solidFill>
            <a:schemeClr val="tx1"/>
          </a:solidFill>
          <a:latin typeface="+mn-lt"/>
        </a:defRPr>
      </a:lvl2pPr>
      <a:lvl3pPr marL="1139825" indent="-225425" algn="l" rtl="0" eaLnBrk="1" fontAlgn="base" hangingPunct="1">
        <a:lnSpc>
          <a:spcPts val="2400"/>
        </a:lnSpc>
        <a:spcBef>
          <a:spcPct val="0"/>
        </a:spcBef>
        <a:spcAft>
          <a:spcPct val="0"/>
        </a:spcAft>
        <a:buClr>
          <a:schemeClr val="tx2"/>
        </a:buClr>
        <a:buFont typeface="Wingdings" pitchFamily="2" charset="2"/>
        <a:buChar char="§"/>
        <a:defRPr sz="2000">
          <a:solidFill>
            <a:schemeClr val="tx1"/>
          </a:solidFill>
          <a:latin typeface="+mn-lt"/>
        </a:defRPr>
      </a:lvl3pPr>
      <a:lvl4pPr marL="1600200" indent="-228600" algn="l" rtl="0" eaLnBrk="1" fontAlgn="base" hangingPunct="1">
        <a:lnSpc>
          <a:spcPts val="2400"/>
        </a:lnSpc>
        <a:spcBef>
          <a:spcPct val="0"/>
        </a:spcBef>
        <a:spcAft>
          <a:spcPct val="0"/>
        </a:spcAft>
        <a:buClr>
          <a:schemeClr val="tx2"/>
        </a:buClr>
        <a:buFont typeface="Wingdings" pitchFamily="2" charset="2"/>
        <a:buChar char="§"/>
        <a:defRPr sz="2000">
          <a:solidFill>
            <a:schemeClr val="tx1"/>
          </a:solidFill>
          <a:latin typeface="+mn-lt"/>
        </a:defRPr>
      </a:lvl4pPr>
      <a:lvl5pPr marL="2055813" indent="-227013" algn="l" rtl="0" eaLnBrk="1" fontAlgn="base" hangingPunct="1">
        <a:lnSpc>
          <a:spcPts val="2400"/>
        </a:lnSpc>
        <a:spcBef>
          <a:spcPct val="0"/>
        </a:spcBef>
        <a:spcAft>
          <a:spcPct val="0"/>
        </a:spcAft>
        <a:buClr>
          <a:schemeClr val="tx2"/>
        </a:buClr>
        <a:buFont typeface="Wingdings" pitchFamily="2" charset="2"/>
        <a:buChar char="§"/>
        <a:defRPr sz="2000">
          <a:solidFill>
            <a:schemeClr val="tx1"/>
          </a:solidFill>
          <a:latin typeface="+mn-lt"/>
        </a:defRPr>
      </a:lvl5pPr>
      <a:lvl6pPr marL="2513013" indent="-227013" algn="l" rtl="0" eaLnBrk="1" fontAlgn="base" hangingPunct="1">
        <a:lnSpc>
          <a:spcPts val="2400"/>
        </a:lnSpc>
        <a:spcBef>
          <a:spcPct val="0"/>
        </a:spcBef>
        <a:spcAft>
          <a:spcPct val="0"/>
        </a:spcAft>
        <a:buClr>
          <a:schemeClr val="tx2"/>
        </a:buClr>
        <a:buFont typeface="Wingdings" pitchFamily="2" charset="2"/>
        <a:buChar char="§"/>
        <a:defRPr sz="2000">
          <a:solidFill>
            <a:schemeClr val="tx1"/>
          </a:solidFill>
          <a:latin typeface="+mn-lt"/>
        </a:defRPr>
      </a:lvl6pPr>
      <a:lvl7pPr marL="2970213" indent="-227013" algn="l" rtl="0" eaLnBrk="1" fontAlgn="base" hangingPunct="1">
        <a:lnSpc>
          <a:spcPts val="2400"/>
        </a:lnSpc>
        <a:spcBef>
          <a:spcPct val="0"/>
        </a:spcBef>
        <a:spcAft>
          <a:spcPct val="0"/>
        </a:spcAft>
        <a:buClr>
          <a:schemeClr val="tx2"/>
        </a:buClr>
        <a:buFont typeface="Wingdings" pitchFamily="2" charset="2"/>
        <a:buChar char="§"/>
        <a:defRPr sz="2000">
          <a:solidFill>
            <a:schemeClr val="tx1"/>
          </a:solidFill>
          <a:latin typeface="+mn-lt"/>
        </a:defRPr>
      </a:lvl7pPr>
      <a:lvl8pPr marL="3427413" indent="-227013" algn="l" rtl="0" eaLnBrk="1" fontAlgn="base" hangingPunct="1">
        <a:lnSpc>
          <a:spcPts val="2400"/>
        </a:lnSpc>
        <a:spcBef>
          <a:spcPct val="0"/>
        </a:spcBef>
        <a:spcAft>
          <a:spcPct val="0"/>
        </a:spcAft>
        <a:buClr>
          <a:schemeClr val="tx2"/>
        </a:buClr>
        <a:buFont typeface="Wingdings" pitchFamily="2" charset="2"/>
        <a:buChar char="§"/>
        <a:defRPr sz="2000">
          <a:solidFill>
            <a:schemeClr val="tx1"/>
          </a:solidFill>
          <a:latin typeface="+mn-lt"/>
        </a:defRPr>
      </a:lvl8pPr>
      <a:lvl9pPr marL="3884613" indent="-227013" algn="l" rtl="0" eaLnBrk="1" fontAlgn="base" hangingPunct="1">
        <a:lnSpc>
          <a:spcPts val="2400"/>
        </a:lnSpc>
        <a:spcBef>
          <a:spcPct val="0"/>
        </a:spcBef>
        <a:spcAft>
          <a:spcPct val="0"/>
        </a:spcAft>
        <a:buClr>
          <a:schemeClr val="tx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8.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8.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274638"/>
            <a:ext cx="7772400" cy="792162"/>
          </a:xfrm>
        </p:spPr>
        <p:txBody>
          <a:bodyPr/>
          <a:lstStyle/>
          <a:p>
            <a:r>
              <a:rPr lang="en-US" sz="2400" dirty="0" smtClean="0"/>
              <a:t>Mapping Teamcenter attributes to </a:t>
            </a:r>
            <a:r>
              <a:rPr lang="en-US" sz="2400" dirty="0" err="1" smtClean="0"/>
              <a:t>SolidWorks</a:t>
            </a:r>
            <a:r>
              <a:rPr lang="en-US" sz="2400" dirty="0" smtClean="0"/>
              <a:t> drawing title blocks</a:t>
            </a:r>
            <a:endParaRPr lang="en-US" sz="2400" dirty="0"/>
          </a:p>
        </p:txBody>
      </p:sp>
      <p:sp>
        <p:nvSpPr>
          <p:cNvPr id="3" name="TextBox 2"/>
          <p:cNvSpPr txBox="1"/>
          <p:nvPr/>
        </p:nvSpPr>
        <p:spPr>
          <a:xfrm>
            <a:off x="304800" y="1524000"/>
            <a:ext cx="8458200" cy="4800600"/>
          </a:xfrm>
          <a:prstGeom prst="rect">
            <a:avLst/>
          </a:prstGeom>
          <a:noFill/>
        </p:spPr>
        <p:txBody>
          <a:bodyPr wrap="square" rtlCol="0">
            <a:normAutofit/>
          </a:bodyPr>
          <a:lstStyle/>
          <a:p>
            <a:r>
              <a:rPr lang="en-US" dirty="0" smtClean="0"/>
              <a:t>The setup involves the following steps:</a:t>
            </a:r>
          </a:p>
          <a:p>
            <a:endParaRPr lang="en-US" dirty="0" smtClean="0"/>
          </a:p>
          <a:p>
            <a:pPr marL="285750" indent="-285750">
              <a:buFont typeface="Arial" pitchFamily="34" charset="0"/>
              <a:buChar char="•"/>
            </a:pPr>
            <a:r>
              <a:rPr lang="en-US" dirty="0" smtClean="0"/>
              <a:t>Modify an existing drawing template’s sheet format to include notes which reference drawing model parameters</a:t>
            </a:r>
          </a:p>
          <a:p>
            <a:pPr marL="285750" indent="-285750">
              <a:buFont typeface="Arial" pitchFamily="34" charset="0"/>
              <a:buChar char="•"/>
            </a:pPr>
            <a:endParaRPr lang="en-US" dirty="0" smtClean="0"/>
          </a:p>
          <a:p>
            <a:pPr marL="285750" indent="-285750">
              <a:buFont typeface="Arial" pitchFamily="34" charset="0"/>
              <a:buChar char="•"/>
            </a:pPr>
            <a:r>
              <a:rPr lang="en-US" dirty="0" smtClean="0"/>
              <a:t>Save the </a:t>
            </a:r>
            <a:r>
              <a:rPr lang="en-US" dirty="0" err="1" smtClean="0"/>
              <a:t>modfied</a:t>
            </a:r>
            <a:r>
              <a:rPr lang="en-US" dirty="0" smtClean="0"/>
              <a:t> sheet format to the standard formats directory location</a:t>
            </a:r>
          </a:p>
          <a:p>
            <a:pPr marL="285750" indent="-285750">
              <a:buFont typeface="Arial" pitchFamily="34" charset="0"/>
              <a:buChar char="•"/>
            </a:pPr>
            <a:endParaRPr lang="en-US" dirty="0" smtClean="0"/>
          </a:p>
          <a:p>
            <a:pPr marL="285750" indent="-285750">
              <a:buFont typeface="Arial" pitchFamily="34" charset="0"/>
              <a:buChar char="•"/>
            </a:pPr>
            <a:r>
              <a:rPr lang="en-US" dirty="0" smtClean="0"/>
              <a:t>When creating a new drawing, select the custom sheet format</a:t>
            </a:r>
          </a:p>
          <a:p>
            <a:pPr marL="285750" indent="-285750">
              <a:buFont typeface="Arial" pitchFamily="34" charset="0"/>
              <a:buChar char="•"/>
            </a:pPr>
            <a:endParaRPr lang="en-US" dirty="0" smtClean="0"/>
          </a:p>
          <a:p>
            <a:pPr marL="285750" indent="-285750">
              <a:buFont typeface="Arial" pitchFamily="34" charset="0"/>
              <a:buChar char="•"/>
            </a:pPr>
            <a:r>
              <a:rPr lang="en-US" dirty="0" smtClean="0"/>
              <a:t>Map the drawing model parameters to corresponding Teamcenter attributes, in the </a:t>
            </a:r>
            <a:r>
              <a:rPr lang="en-US" dirty="0" err="1" smtClean="0"/>
              <a:t>pdmtocad</a:t>
            </a:r>
            <a:r>
              <a:rPr lang="en-US" dirty="0" smtClean="0"/>
              <a:t> direction</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274638"/>
            <a:ext cx="7772400" cy="792162"/>
          </a:xfrm>
        </p:spPr>
        <p:txBody>
          <a:bodyPr/>
          <a:lstStyle/>
          <a:p>
            <a:r>
              <a:rPr lang="en-US" sz="2400" dirty="0" smtClean="0"/>
              <a:t>Mapping Teamcenter attributes to </a:t>
            </a:r>
            <a:r>
              <a:rPr lang="en-US" sz="2400" dirty="0" err="1" smtClean="0"/>
              <a:t>SolidWorks</a:t>
            </a:r>
            <a:r>
              <a:rPr lang="en-US" sz="2400" dirty="0" smtClean="0"/>
              <a:t> drawing title blocks</a:t>
            </a:r>
            <a:endParaRPr lang="en-US" sz="2400" dirty="0"/>
          </a:p>
        </p:txBody>
      </p:sp>
      <p:sp>
        <p:nvSpPr>
          <p:cNvPr id="3" name="TextBox 2"/>
          <p:cNvSpPr txBox="1"/>
          <p:nvPr/>
        </p:nvSpPr>
        <p:spPr>
          <a:xfrm>
            <a:off x="304800" y="1524000"/>
            <a:ext cx="8458200" cy="4800600"/>
          </a:xfrm>
          <a:prstGeom prst="rect">
            <a:avLst/>
          </a:prstGeom>
          <a:noFill/>
        </p:spPr>
        <p:txBody>
          <a:bodyPr wrap="square" rtlCol="0">
            <a:normAutofit/>
          </a:bodyPr>
          <a:lstStyle/>
          <a:p>
            <a:r>
              <a:rPr lang="en-US" dirty="0" smtClean="0"/>
              <a:t>Ste</a:t>
            </a:r>
            <a:r>
              <a:rPr lang="en-US" dirty="0" smtClean="0"/>
              <a:t>p 1:</a:t>
            </a:r>
            <a:r>
              <a:rPr lang="en-US" dirty="0"/>
              <a:t> </a:t>
            </a:r>
            <a:r>
              <a:rPr lang="en-US" dirty="0" smtClean="0"/>
              <a:t> </a:t>
            </a:r>
            <a:r>
              <a:rPr lang="en-US" dirty="0"/>
              <a:t>Modify an existing drawing template’s sheet format to include notes which reference drawing model parameters</a:t>
            </a:r>
          </a:p>
          <a:p>
            <a:endParaRPr lang="en-US" dirty="0" smtClean="0"/>
          </a:p>
          <a:p>
            <a:r>
              <a:rPr lang="en-US" dirty="0" smtClean="0"/>
              <a:t>Create a new drawing using an existing format whose title block already contains PDM-like cells – the A0 ISO format is a good choice:</a:t>
            </a:r>
          </a:p>
          <a:p>
            <a:endParaRPr lang="en-US" dirty="0"/>
          </a:p>
          <a:p>
            <a:endParaRPr lang="en-US" dirty="0" smtClean="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2971800"/>
            <a:ext cx="5115340"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05400" y="3429000"/>
            <a:ext cx="3886200" cy="21015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454558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274638"/>
            <a:ext cx="7772400" cy="792162"/>
          </a:xfrm>
        </p:spPr>
        <p:txBody>
          <a:bodyPr/>
          <a:lstStyle/>
          <a:p>
            <a:r>
              <a:rPr lang="en-US" sz="2400" dirty="0" smtClean="0"/>
              <a:t>Mapping Teamcenter attributes to </a:t>
            </a:r>
            <a:r>
              <a:rPr lang="en-US" sz="2400" dirty="0" err="1" smtClean="0"/>
              <a:t>SolidWorks</a:t>
            </a:r>
            <a:r>
              <a:rPr lang="en-US" sz="2400" dirty="0" smtClean="0"/>
              <a:t> drawing title blocks</a:t>
            </a:r>
            <a:endParaRPr lang="en-US" sz="2400" dirty="0"/>
          </a:p>
        </p:txBody>
      </p:sp>
      <p:sp>
        <p:nvSpPr>
          <p:cNvPr id="3" name="TextBox 2"/>
          <p:cNvSpPr txBox="1"/>
          <p:nvPr/>
        </p:nvSpPr>
        <p:spPr>
          <a:xfrm>
            <a:off x="304800" y="1524000"/>
            <a:ext cx="8458200" cy="4800600"/>
          </a:xfrm>
          <a:prstGeom prst="rect">
            <a:avLst/>
          </a:prstGeom>
          <a:noFill/>
        </p:spPr>
        <p:txBody>
          <a:bodyPr wrap="square" rtlCol="0">
            <a:normAutofit/>
          </a:bodyPr>
          <a:lstStyle/>
          <a:p>
            <a:r>
              <a:rPr lang="en-US" dirty="0" smtClean="0"/>
              <a:t>Add model parameters to the new drawing – these will be mapped from Teamcenter later.  You may want to assign placeholder values to the parameters:</a:t>
            </a:r>
          </a:p>
          <a:p>
            <a:endParaRPr lang="en-US" dirty="0" smtClean="0"/>
          </a:p>
          <a:p>
            <a:endParaRPr lang="en-US" dirty="0"/>
          </a:p>
          <a:p>
            <a:endParaRPr lang="en-US" dirty="0" smtClean="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514600"/>
            <a:ext cx="8153400" cy="2228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714383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274638"/>
            <a:ext cx="7772400" cy="792162"/>
          </a:xfrm>
        </p:spPr>
        <p:txBody>
          <a:bodyPr/>
          <a:lstStyle/>
          <a:p>
            <a:r>
              <a:rPr lang="en-US" sz="2400" dirty="0" smtClean="0"/>
              <a:t>Mapping Teamcenter attributes to </a:t>
            </a:r>
            <a:r>
              <a:rPr lang="en-US" sz="2400" dirty="0" err="1" smtClean="0"/>
              <a:t>SolidWorks</a:t>
            </a:r>
            <a:r>
              <a:rPr lang="en-US" sz="2400" dirty="0" smtClean="0"/>
              <a:t> drawing title blocks</a:t>
            </a:r>
            <a:endParaRPr lang="en-US" sz="2400" dirty="0"/>
          </a:p>
        </p:txBody>
      </p:sp>
      <p:sp>
        <p:nvSpPr>
          <p:cNvPr id="3" name="TextBox 2"/>
          <p:cNvSpPr txBox="1"/>
          <p:nvPr/>
        </p:nvSpPr>
        <p:spPr>
          <a:xfrm>
            <a:off x="304800" y="1524000"/>
            <a:ext cx="8458200" cy="4800600"/>
          </a:xfrm>
          <a:prstGeom prst="rect">
            <a:avLst/>
          </a:prstGeom>
          <a:noFill/>
        </p:spPr>
        <p:txBody>
          <a:bodyPr wrap="square" rtlCol="0">
            <a:normAutofit/>
          </a:bodyPr>
          <a:lstStyle/>
          <a:p>
            <a:r>
              <a:rPr lang="en-US" dirty="0" smtClean="0"/>
              <a:t>Edit the sheet format of the drawing, then a</a:t>
            </a:r>
            <a:r>
              <a:rPr lang="en-US" dirty="0" smtClean="0"/>
              <a:t>dd notes which reference the values of the model parameters, in the appropriate place in the drawing title block:</a:t>
            </a:r>
          </a:p>
          <a:p>
            <a:endParaRPr lang="en-US" dirty="0" smtClean="0"/>
          </a:p>
          <a:p>
            <a:endParaRPr lang="en-US" dirty="0" smtClean="0"/>
          </a:p>
          <a:p>
            <a:endParaRPr lang="en-US" dirty="0"/>
          </a:p>
          <a:p>
            <a:endParaRPr lang="en-US" dirty="0" smtClean="0"/>
          </a:p>
        </p:txBody>
      </p:sp>
      <p:pic>
        <p:nvPicPr>
          <p:cNvPr id="307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68307" t="6951" r="2461" b="18351"/>
          <a:stretch/>
        </p:blipFill>
        <p:spPr bwMode="auto">
          <a:xfrm>
            <a:off x="316454" y="2362200"/>
            <a:ext cx="3962400" cy="3870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2800" y="2333119"/>
            <a:ext cx="5491163" cy="1708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Oval 3"/>
          <p:cNvSpPr/>
          <p:nvPr/>
        </p:nvSpPr>
        <p:spPr>
          <a:xfrm>
            <a:off x="6098381" y="3352800"/>
            <a:ext cx="988219" cy="6885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7927181" y="3352800"/>
            <a:ext cx="988219" cy="6885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4533900" y="4297552"/>
            <a:ext cx="3771900" cy="1200329"/>
          </a:xfrm>
          <a:prstGeom prst="rect">
            <a:avLst/>
          </a:prstGeom>
          <a:noFill/>
        </p:spPr>
        <p:txBody>
          <a:bodyPr wrap="square" rtlCol="0">
            <a:spAutoFit/>
          </a:bodyPr>
          <a:lstStyle/>
          <a:p>
            <a:r>
              <a:rPr lang="en-US" dirty="0" smtClean="0"/>
              <a:t>Be sure the make the font small enough, and position the note so that the Teamcenter-mapped values will fit</a:t>
            </a:r>
            <a:endParaRPr lang="en-US" dirty="0"/>
          </a:p>
        </p:txBody>
      </p:sp>
    </p:spTree>
    <p:extLst>
      <p:ext uri="{BB962C8B-B14F-4D97-AF65-F5344CB8AC3E}">
        <p14:creationId xmlns:p14="http://schemas.microsoft.com/office/powerpoint/2010/main" val="40433069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274638"/>
            <a:ext cx="7772400" cy="792162"/>
          </a:xfrm>
        </p:spPr>
        <p:txBody>
          <a:bodyPr/>
          <a:lstStyle/>
          <a:p>
            <a:r>
              <a:rPr lang="en-US" sz="2400" dirty="0" smtClean="0"/>
              <a:t>Mapping Teamcenter attributes to </a:t>
            </a:r>
            <a:r>
              <a:rPr lang="en-US" sz="2400" dirty="0" err="1" smtClean="0"/>
              <a:t>SolidWorks</a:t>
            </a:r>
            <a:r>
              <a:rPr lang="en-US" sz="2400" dirty="0" smtClean="0"/>
              <a:t> drawing title blocks</a:t>
            </a:r>
            <a:endParaRPr lang="en-US" sz="2400" dirty="0"/>
          </a:p>
        </p:txBody>
      </p:sp>
      <p:sp>
        <p:nvSpPr>
          <p:cNvPr id="3" name="TextBox 2"/>
          <p:cNvSpPr txBox="1"/>
          <p:nvPr/>
        </p:nvSpPr>
        <p:spPr>
          <a:xfrm>
            <a:off x="304800" y="1524000"/>
            <a:ext cx="8458200" cy="4800600"/>
          </a:xfrm>
          <a:prstGeom prst="rect">
            <a:avLst/>
          </a:prstGeom>
          <a:noFill/>
        </p:spPr>
        <p:txBody>
          <a:bodyPr wrap="square" rtlCol="0">
            <a:normAutofit/>
          </a:bodyPr>
          <a:lstStyle/>
          <a:p>
            <a:r>
              <a:rPr lang="en-US" dirty="0" smtClean="0"/>
              <a:t>Step 2: </a:t>
            </a:r>
            <a:r>
              <a:rPr lang="en-US" dirty="0"/>
              <a:t>Save the </a:t>
            </a:r>
            <a:r>
              <a:rPr lang="en-US" dirty="0" err="1"/>
              <a:t>modfied</a:t>
            </a:r>
            <a:r>
              <a:rPr lang="en-US" dirty="0"/>
              <a:t> sheet format to the standard formats directory </a:t>
            </a:r>
            <a:r>
              <a:rPr lang="en-US" dirty="0" smtClean="0"/>
              <a:t>location</a:t>
            </a:r>
          </a:p>
          <a:p>
            <a:endParaRPr lang="en-US" dirty="0"/>
          </a:p>
          <a:p>
            <a:r>
              <a:rPr lang="en-US" dirty="0" smtClean="0"/>
              <a:t>Select File-&gt;Save Sheet Format, then save the file to the standard formats directory with a new name</a:t>
            </a:r>
          </a:p>
          <a:p>
            <a:endParaRPr lang="en-US" dirty="0"/>
          </a:p>
          <a:p>
            <a:endParaRPr lang="en-US" dirty="0" smtClean="0"/>
          </a:p>
          <a:p>
            <a:endParaRPr lang="en-US" dirty="0" smtClean="0"/>
          </a:p>
          <a:p>
            <a:endParaRPr lang="en-US" dirty="0" smtClean="0"/>
          </a:p>
          <a:p>
            <a:endParaRPr lang="en-US" dirty="0"/>
          </a:p>
          <a:p>
            <a:endParaRPr lang="en-US" dirty="0" smtClean="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0400" y="2438400"/>
            <a:ext cx="5029200" cy="4023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763841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274638"/>
            <a:ext cx="7772400" cy="792162"/>
          </a:xfrm>
        </p:spPr>
        <p:txBody>
          <a:bodyPr/>
          <a:lstStyle/>
          <a:p>
            <a:r>
              <a:rPr lang="en-US" sz="2400" dirty="0" smtClean="0"/>
              <a:t>Mapping Teamcenter attributes to </a:t>
            </a:r>
            <a:r>
              <a:rPr lang="en-US" sz="2400" dirty="0" err="1" smtClean="0"/>
              <a:t>SolidWorks</a:t>
            </a:r>
            <a:r>
              <a:rPr lang="en-US" sz="2400" dirty="0" smtClean="0"/>
              <a:t> drawing title blocks</a:t>
            </a:r>
            <a:endParaRPr lang="en-US" sz="2400" dirty="0"/>
          </a:p>
        </p:txBody>
      </p:sp>
      <p:sp>
        <p:nvSpPr>
          <p:cNvPr id="3" name="TextBox 2"/>
          <p:cNvSpPr txBox="1"/>
          <p:nvPr/>
        </p:nvSpPr>
        <p:spPr>
          <a:xfrm>
            <a:off x="304800" y="1524000"/>
            <a:ext cx="8458200" cy="4800600"/>
          </a:xfrm>
          <a:prstGeom prst="rect">
            <a:avLst/>
          </a:prstGeom>
          <a:noFill/>
        </p:spPr>
        <p:txBody>
          <a:bodyPr wrap="square" rtlCol="0">
            <a:normAutofit/>
          </a:bodyPr>
          <a:lstStyle/>
          <a:p>
            <a:r>
              <a:rPr lang="en-US" dirty="0" smtClean="0"/>
              <a:t>Step 3:  </a:t>
            </a:r>
            <a:r>
              <a:rPr lang="en-US" dirty="0"/>
              <a:t>When creating a new drawing, select the custom sheet format</a:t>
            </a:r>
          </a:p>
          <a:p>
            <a:r>
              <a:rPr lang="en-US" dirty="0" smtClean="0"/>
              <a:t>  </a:t>
            </a:r>
          </a:p>
          <a:p>
            <a:endParaRPr lang="en-US" dirty="0"/>
          </a:p>
          <a:p>
            <a:endParaRPr lang="en-US" dirty="0" smtClean="0"/>
          </a:p>
          <a:p>
            <a:endParaRPr lang="en-US" dirty="0" smtClean="0"/>
          </a:p>
          <a:p>
            <a:endParaRPr lang="en-US" dirty="0" smtClean="0"/>
          </a:p>
          <a:p>
            <a:endParaRPr lang="en-US" dirty="0"/>
          </a:p>
          <a:p>
            <a:endParaRPr lang="en-US" dirty="0" smtClean="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057400"/>
            <a:ext cx="4905375" cy="301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626435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274638"/>
            <a:ext cx="7772400" cy="792162"/>
          </a:xfrm>
        </p:spPr>
        <p:txBody>
          <a:bodyPr/>
          <a:lstStyle/>
          <a:p>
            <a:r>
              <a:rPr lang="en-US" sz="2400" dirty="0" smtClean="0"/>
              <a:t>Mapping Teamcenter attributes to </a:t>
            </a:r>
            <a:r>
              <a:rPr lang="en-US" sz="2400" dirty="0" err="1" smtClean="0"/>
              <a:t>SolidWorks</a:t>
            </a:r>
            <a:r>
              <a:rPr lang="en-US" sz="2400" dirty="0" smtClean="0"/>
              <a:t> drawing title blocks</a:t>
            </a:r>
            <a:endParaRPr lang="en-US" sz="2400" dirty="0"/>
          </a:p>
        </p:txBody>
      </p:sp>
      <p:sp>
        <p:nvSpPr>
          <p:cNvPr id="3" name="TextBox 2"/>
          <p:cNvSpPr txBox="1"/>
          <p:nvPr/>
        </p:nvSpPr>
        <p:spPr>
          <a:xfrm>
            <a:off x="304800" y="1524000"/>
            <a:ext cx="8458200" cy="4800600"/>
          </a:xfrm>
          <a:prstGeom prst="rect">
            <a:avLst/>
          </a:prstGeom>
          <a:noFill/>
        </p:spPr>
        <p:txBody>
          <a:bodyPr wrap="square" rtlCol="0">
            <a:normAutofit/>
          </a:bodyPr>
          <a:lstStyle/>
          <a:p>
            <a:r>
              <a:rPr lang="en-US" dirty="0" smtClean="0"/>
              <a:t>Step 4:  </a:t>
            </a:r>
            <a:r>
              <a:rPr lang="en-US" dirty="0"/>
              <a:t>Map the drawing model parameters to corresponding Teamcenter attributes, in the </a:t>
            </a:r>
            <a:r>
              <a:rPr lang="en-US" dirty="0" err="1"/>
              <a:t>pdmtocad</a:t>
            </a:r>
            <a:r>
              <a:rPr lang="en-US" dirty="0"/>
              <a:t> direction</a:t>
            </a:r>
          </a:p>
          <a:p>
            <a:endParaRPr lang="en-US" dirty="0" smtClean="0"/>
          </a:p>
          <a:p>
            <a:endParaRPr lang="en-US" dirty="0"/>
          </a:p>
          <a:p>
            <a:r>
              <a:rPr lang="en-US" dirty="0" smtClean="0"/>
              <a:t>  </a:t>
            </a:r>
          </a:p>
          <a:p>
            <a:endParaRPr lang="en-US" dirty="0"/>
          </a:p>
          <a:p>
            <a:endParaRPr lang="en-US" dirty="0" smtClean="0"/>
          </a:p>
          <a:p>
            <a:endParaRPr lang="en-US" dirty="0" smtClean="0"/>
          </a:p>
          <a:p>
            <a:endParaRPr lang="en-US" dirty="0" smtClean="0"/>
          </a:p>
          <a:p>
            <a:endParaRPr lang="en-US" dirty="0"/>
          </a:p>
          <a:p>
            <a:endParaRPr lang="en-US" dirty="0" smtClean="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265438"/>
            <a:ext cx="3962400" cy="2314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681045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274638"/>
            <a:ext cx="7772400" cy="792162"/>
          </a:xfrm>
        </p:spPr>
        <p:txBody>
          <a:bodyPr/>
          <a:lstStyle/>
          <a:p>
            <a:r>
              <a:rPr lang="en-US" sz="2400" dirty="0" smtClean="0"/>
              <a:t>Mapping Teamcenter attributes to </a:t>
            </a:r>
            <a:r>
              <a:rPr lang="en-US" sz="2400" dirty="0" err="1" smtClean="0"/>
              <a:t>SolidWorks</a:t>
            </a:r>
            <a:r>
              <a:rPr lang="en-US" sz="2400" dirty="0" smtClean="0"/>
              <a:t> drawing title blocks</a:t>
            </a:r>
            <a:endParaRPr lang="en-US" sz="2400" dirty="0"/>
          </a:p>
        </p:txBody>
      </p:sp>
      <p:sp>
        <p:nvSpPr>
          <p:cNvPr id="3" name="TextBox 2"/>
          <p:cNvSpPr txBox="1"/>
          <p:nvPr/>
        </p:nvSpPr>
        <p:spPr>
          <a:xfrm>
            <a:off x="304800" y="1524000"/>
            <a:ext cx="8458200" cy="4800600"/>
          </a:xfrm>
          <a:prstGeom prst="rect">
            <a:avLst/>
          </a:prstGeom>
          <a:noFill/>
        </p:spPr>
        <p:txBody>
          <a:bodyPr wrap="square" rtlCol="0">
            <a:normAutofit/>
          </a:bodyPr>
          <a:lstStyle/>
          <a:p>
            <a:r>
              <a:rPr lang="en-US" dirty="0" smtClean="0"/>
              <a:t>While saving the new drawing to Teamcenter, the title block notes will be populated with the values assigned by Teamcenter.  When opening the drawing from Teamcenter, the notes will be updated to match what has changed in Teamcenter:</a:t>
            </a:r>
          </a:p>
          <a:p>
            <a:endParaRPr lang="en-US" dirty="0"/>
          </a:p>
          <a:p>
            <a:endParaRPr lang="en-US" dirty="0" smtClean="0"/>
          </a:p>
          <a:p>
            <a:endParaRPr lang="en-US" dirty="0"/>
          </a:p>
          <a:p>
            <a:r>
              <a:rPr lang="en-US" dirty="0" smtClean="0"/>
              <a:t>  </a:t>
            </a:r>
          </a:p>
          <a:p>
            <a:endParaRPr lang="en-US" dirty="0"/>
          </a:p>
          <a:p>
            <a:endParaRPr lang="en-US" dirty="0" smtClean="0"/>
          </a:p>
          <a:p>
            <a:endParaRPr lang="en-US" dirty="0" smtClean="0"/>
          </a:p>
          <a:p>
            <a:endParaRPr lang="en-US" dirty="0" smtClean="0"/>
          </a:p>
          <a:p>
            <a:endParaRPr lang="en-US" dirty="0"/>
          </a:p>
          <a:p>
            <a:endParaRPr lang="en-US" dirty="0" smtClean="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3048000"/>
            <a:ext cx="8434888"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Oval 3"/>
          <p:cNvSpPr/>
          <p:nvPr/>
        </p:nvSpPr>
        <p:spPr>
          <a:xfrm>
            <a:off x="4533900" y="4800600"/>
            <a:ext cx="2095500" cy="685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8195762" y="4724400"/>
            <a:ext cx="795838" cy="685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18078063"/>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COLORSETCLASSNAME" val="ColorSet1"/>
  <p:tag name="COLORS" val="White;White;-2;-2;-1"/>
</p:tagLst>
</file>

<file path=ppt/tags/tag2.xml><?xml version="1.0" encoding="utf-8"?>
<p:tagLst xmlns:a="http://schemas.openxmlformats.org/drawingml/2006/main" xmlns:r="http://schemas.openxmlformats.org/officeDocument/2006/relationships" xmlns:p="http://schemas.openxmlformats.org/presentationml/2006/main">
  <p:tag name="COLORSETCLASSNAME" val="ColorSet1"/>
  <p:tag name="COLORS" val="White;White;-2;-2;-1"/>
</p:tagLst>
</file>

<file path=ppt/theme/theme1.xml><?xml version="1.0" encoding="utf-8"?>
<a:theme xmlns:a="http://schemas.openxmlformats.org/drawingml/2006/main" name="SiemensTemplate">
  <a:themeElements>
    <a:clrScheme name="Teamcenter_blue_1-07 2">
      <a:dk1>
        <a:srgbClr val="000000"/>
      </a:dk1>
      <a:lt1>
        <a:srgbClr val="FFFFFF"/>
      </a:lt1>
      <a:dk2>
        <a:srgbClr val="00325C"/>
      </a:dk2>
      <a:lt2>
        <a:srgbClr val="FFFFFF"/>
      </a:lt2>
      <a:accent1>
        <a:srgbClr val="1B7D24"/>
      </a:accent1>
      <a:accent2>
        <a:srgbClr val="6881A0"/>
      </a:accent2>
      <a:accent3>
        <a:srgbClr val="AAADB5"/>
      </a:accent3>
      <a:accent4>
        <a:srgbClr val="DADADA"/>
      </a:accent4>
      <a:accent5>
        <a:srgbClr val="ABBFAC"/>
      </a:accent5>
      <a:accent6>
        <a:srgbClr val="5E7491"/>
      </a:accent6>
      <a:hlink>
        <a:srgbClr val="D47E2B"/>
      </a:hlink>
      <a:folHlink>
        <a:srgbClr val="C42851"/>
      </a:folHlink>
    </a:clrScheme>
    <a:fontScheme name="Teamcenter_blue_1-07">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Teamcenter_blue_1-07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amcenter_blue_1-07 2">
        <a:dk1>
          <a:srgbClr val="000000"/>
        </a:dk1>
        <a:lt1>
          <a:srgbClr val="FFFFFF"/>
        </a:lt1>
        <a:dk2>
          <a:srgbClr val="00325C"/>
        </a:dk2>
        <a:lt2>
          <a:srgbClr val="FFFFFF"/>
        </a:lt2>
        <a:accent1>
          <a:srgbClr val="1B7D24"/>
        </a:accent1>
        <a:accent2>
          <a:srgbClr val="6881A0"/>
        </a:accent2>
        <a:accent3>
          <a:srgbClr val="AAADB5"/>
        </a:accent3>
        <a:accent4>
          <a:srgbClr val="DADADA"/>
        </a:accent4>
        <a:accent5>
          <a:srgbClr val="ABBFAC"/>
        </a:accent5>
        <a:accent6>
          <a:srgbClr val="5E7491"/>
        </a:accent6>
        <a:hlink>
          <a:srgbClr val="D47E2B"/>
        </a:hlink>
        <a:folHlink>
          <a:srgbClr val="C42851"/>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Siemens_AG_Grey_Template_5-7-07">
  <a:themeElements>
    <a:clrScheme name="1_Siemens_AG_Grey_Template_5-7-07 1">
      <a:dk1>
        <a:srgbClr val="000000"/>
      </a:dk1>
      <a:lt1>
        <a:srgbClr val="D0D3DA"/>
      </a:lt1>
      <a:dk2>
        <a:srgbClr val="949EAA"/>
      </a:dk2>
      <a:lt2>
        <a:srgbClr val="FFFFFF"/>
      </a:lt2>
      <a:accent1>
        <a:srgbClr val="AFB4BE"/>
      </a:accent1>
      <a:accent2>
        <a:srgbClr val="FF9900"/>
      </a:accent2>
      <a:accent3>
        <a:srgbClr val="E4E6EA"/>
      </a:accent3>
      <a:accent4>
        <a:srgbClr val="000000"/>
      </a:accent4>
      <a:accent5>
        <a:srgbClr val="D4D6DB"/>
      </a:accent5>
      <a:accent6>
        <a:srgbClr val="E78A00"/>
      </a:accent6>
      <a:hlink>
        <a:srgbClr val="336699"/>
      </a:hlink>
      <a:folHlink>
        <a:srgbClr val="990000"/>
      </a:folHlink>
    </a:clrScheme>
    <a:fontScheme name="1_Siemens_AG_Grey_Template_5-7-07">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Siemens_AG_Grey_Template_5-7-07 1">
        <a:dk1>
          <a:srgbClr val="000000"/>
        </a:dk1>
        <a:lt1>
          <a:srgbClr val="D0D3DA"/>
        </a:lt1>
        <a:dk2>
          <a:srgbClr val="949EAA"/>
        </a:dk2>
        <a:lt2>
          <a:srgbClr val="FFFFFF"/>
        </a:lt2>
        <a:accent1>
          <a:srgbClr val="AFB4BE"/>
        </a:accent1>
        <a:accent2>
          <a:srgbClr val="FF9900"/>
        </a:accent2>
        <a:accent3>
          <a:srgbClr val="E4E6EA"/>
        </a:accent3>
        <a:accent4>
          <a:srgbClr val="000000"/>
        </a:accent4>
        <a:accent5>
          <a:srgbClr val="D4D6DB"/>
        </a:accent5>
        <a:accent6>
          <a:srgbClr val="E78A00"/>
        </a:accent6>
        <a:hlink>
          <a:srgbClr val="336699"/>
        </a:hlink>
        <a:folHlink>
          <a:srgbClr val="9900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9961A78B44B7F49BA4AA7707035BD3E" ma:contentTypeVersion="2" ma:contentTypeDescription="Create a new document." ma:contentTypeScope="" ma:versionID="416121caf4c47f3f7acef03973c392dc">
  <xsd:schema xmlns:xsd="http://www.w3.org/2001/XMLSchema" xmlns:xs="http://www.w3.org/2001/XMLSchema" xmlns:p="http://schemas.microsoft.com/office/2006/metadata/properties" xmlns:ns2="781a96a9-4bb4-497f-ba4a-a7707035bd3e" targetNamespace="http://schemas.microsoft.com/office/2006/metadata/properties" ma:root="true" ma:fieldsID="cc55835ad90282a31988944890d60d73" ns2:_="">
    <xsd:import namespace="781a96a9-4bb4-497f-ba4a-a7707035bd3e"/>
    <xsd:element name="properties">
      <xsd:complexType>
        <xsd:sequence>
          <xsd:element name="documentManagement">
            <xsd:complexType>
              <xsd:all>
                <xsd:element ref="ns2:TccDocLibTracke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81a96a9-4bb4-497f-ba4a-a7707035bd3e" elementFormDefault="qualified">
    <xsd:import namespace="http://schemas.microsoft.com/office/2006/documentManagement/types"/>
    <xsd:import namespace="http://schemas.microsoft.com/office/infopath/2007/PartnerControls"/>
    <xsd:element name="TccDocLibTracker" ma:index="8" nillable="true" ma:displayName="TccDocLibTracker" ma:hidden="true" ma:internalName="TccDocLibTracker"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5141BE4-501C-4973-9955-6EA2DD1C7F63}"/>
</file>

<file path=customXml/itemProps2.xml><?xml version="1.0" encoding="utf-8"?>
<ds:datastoreItem xmlns:ds="http://schemas.openxmlformats.org/officeDocument/2006/customXml" ds:itemID="{1632497F-BE67-450E-83AF-44C715EB05ED}"/>
</file>

<file path=customXml/itemProps3.xml><?xml version="1.0" encoding="utf-8"?>
<ds:datastoreItem xmlns:ds="http://schemas.openxmlformats.org/officeDocument/2006/customXml" ds:itemID="{BE1CF769-570E-4618-87AD-764F5AF4DF04}"/>
</file>

<file path=docProps/app.xml><?xml version="1.0" encoding="utf-8"?>
<Properties xmlns="http://schemas.openxmlformats.org/officeDocument/2006/extended-properties" xmlns:vt="http://schemas.openxmlformats.org/officeDocument/2006/docPropsVTypes">
  <Template>SiemensTemplate</Template>
  <TotalTime>25</TotalTime>
  <Words>360</Words>
  <Application>Microsoft Office PowerPoint</Application>
  <PresentationFormat>On-screen Show (4:3)</PresentationFormat>
  <Paragraphs>64</Paragraphs>
  <Slides>8</Slides>
  <Notes>8</Notes>
  <HiddenSlides>0</HiddenSlides>
  <MMClips>0</MMClips>
  <ScaleCrop>false</ScaleCrop>
  <HeadingPairs>
    <vt:vector size="4" baseType="variant">
      <vt:variant>
        <vt:lpstr>Theme</vt:lpstr>
      </vt:variant>
      <vt:variant>
        <vt:i4>2</vt:i4>
      </vt:variant>
      <vt:variant>
        <vt:lpstr>Slide Titles</vt:lpstr>
      </vt:variant>
      <vt:variant>
        <vt:i4>8</vt:i4>
      </vt:variant>
    </vt:vector>
  </HeadingPairs>
  <TitlesOfParts>
    <vt:vector size="10" baseType="lpstr">
      <vt:lpstr>SiemensTemplate</vt:lpstr>
      <vt:lpstr>1_Siemens_AG_Grey_Template_5-7-07</vt:lpstr>
      <vt:lpstr>Mapping Teamcenter attributes to SolidWorks drawing title blocks</vt:lpstr>
      <vt:lpstr>Mapping Teamcenter attributes to SolidWorks drawing title blocks</vt:lpstr>
      <vt:lpstr>Mapping Teamcenter attributes to SolidWorks drawing title blocks</vt:lpstr>
      <vt:lpstr>Mapping Teamcenter attributes to SolidWorks drawing title blocks</vt:lpstr>
      <vt:lpstr>Mapping Teamcenter attributes to SolidWorks drawing title blocks</vt:lpstr>
      <vt:lpstr>Mapping Teamcenter attributes to SolidWorks drawing title blocks</vt:lpstr>
      <vt:lpstr>Mapping Teamcenter attributes to SolidWorks drawing title blocks</vt:lpstr>
      <vt:lpstr>Mapping Teamcenter attributes to SolidWorks drawing title blocks</vt:lpstr>
    </vt:vector>
  </TitlesOfParts>
  <Company>Siemens PLM Software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Mapping Teamcenter attributes to SolidWorks drawing title blocks</dc:title>
  <dc:creator>Angier, Paul</dc:creator>
  <cp:lastModifiedBy>Angier, Paul</cp:lastModifiedBy>
  <cp:revision>6</cp:revision>
  <dcterms:created xsi:type="dcterms:W3CDTF">2012-10-09T14:47:33Z</dcterms:created>
  <dcterms:modified xsi:type="dcterms:W3CDTF">2012-10-09T15:12:56Z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0x010100A9961A78B44B7F49BA4AA7707035BD3E</vt:lpwstr>
  </property>
</Properties>
</file>