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36A8-8F69-4E60-8BF2-3BC88179F429}" type="datetimeFigureOut">
              <a:rPr lang="en-US" smtClean="0"/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0453-DBB2-4748-AB07-77921BAD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F69190-BF19-4225-B97B-0AAF0178A1FD}" type="slidenum">
              <a:rPr lang="de-DE" sz="1200">
                <a:latin typeface="Siemens Sans" pitchFamily="2" charset="0"/>
              </a:rPr>
              <a:pPr eaLnBrk="1" hangingPunct="1"/>
              <a:t>1</a:t>
            </a:fld>
            <a:endParaRPr lang="de-DE" sz="1200">
              <a:latin typeface="Siemens Sans" pitchFamily="2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A0C909-C1EF-4396-B6F3-024E33A6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m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c8-Title-high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4"/>
          <p:cNvGrpSpPr>
            <a:grpSpLocks/>
          </p:cNvGrpSpPr>
          <p:nvPr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6" name="Rectangle 1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7" name="Picture 163" descr="sie_logo_petrol_rgb_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13" descr="Tc-white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8288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69"/>
          <p:cNvSpPr txBox="1">
            <a:spLocks noChangeArrowheads="1"/>
          </p:cNvSpPr>
          <p:nvPr userDrawn="1"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en-US" sz="1100" b="1">
              <a:solidFill>
                <a:schemeClr val="bg2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en-US" sz="1100">
                <a:solidFill>
                  <a:schemeClr val="bg2"/>
                </a:solidFill>
              </a:rPr>
              <a:t>© 2011. Siemens Product Lifecycle Management Software Inc. All rights reserved</a:t>
            </a:r>
          </a:p>
        </p:txBody>
      </p:sp>
      <p:sp>
        <p:nvSpPr>
          <p:cNvPr id="10" name="Text Box 170"/>
          <p:cNvSpPr txBox="1">
            <a:spLocks noChangeArrowheads="1"/>
          </p:cNvSpPr>
          <p:nvPr userDrawn="1"/>
        </p:nvSpPr>
        <p:spPr bwMode="auto">
          <a:xfrm>
            <a:off x="5105400" y="6488113"/>
            <a:ext cx="3651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eaLnBrk="0" hangingPunct="0">
              <a:defRPr/>
            </a:pPr>
            <a:r>
              <a:rPr lang="en-US" sz="1100" dirty="0">
                <a:solidFill>
                  <a:schemeClr val="bg1"/>
                </a:solidFill>
              </a:rPr>
              <a:t>Siemens PLM Software</a:t>
            </a:r>
          </a:p>
        </p:txBody>
      </p:sp>
      <p:sp>
        <p:nvSpPr>
          <p:cNvPr id="4253" name="Rectangle 1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1371600"/>
            <a:ext cx="8208963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750" y="263525"/>
            <a:ext cx="6661150" cy="8080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96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77"/>
          <p:cNvGrpSpPr>
            <a:grpSpLocks/>
          </p:cNvGrpSpPr>
          <p:nvPr/>
        </p:nvGrpSpPr>
        <p:grpSpPr bwMode="auto">
          <a:xfrm>
            <a:off x="287338" y="260350"/>
            <a:ext cx="8856662" cy="973138"/>
            <a:chOff x="181" y="164"/>
            <a:chExt cx="5579" cy="613"/>
          </a:xfrm>
        </p:grpSpPr>
        <p:sp>
          <p:nvSpPr>
            <p:cNvPr id="1197" name="Rectangle 17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1" y="164"/>
              <a:ext cx="5579" cy="613"/>
            </a:xfrm>
            <a:prstGeom prst="rect">
              <a:avLst/>
            </a:prstGeom>
            <a:solidFill>
              <a:srgbClr val="FE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solidFill>
                  <a:srgbClr val="FFFFFF"/>
                </a:solidFill>
              </a:endParaRPr>
            </a:p>
          </p:txBody>
        </p:sp>
        <p:pic>
          <p:nvPicPr>
            <p:cNvPr id="1033" name="Picture 176" descr="sie_logo_petrol_rgb_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36" y="267"/>
              <a:ext cx="100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1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92263"/>
            <a:ext cx="820896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0" name="Text Box 166"/>
          <p:cNvSpPr txBox="1">
            <a:spLocks noChangeArrowheads="1"/>
          </p:cNvSpPr>
          <p:nvPr/>
        </p:nvSpPr>
        <p:spPr bwMode="auto">
          <a:xfrm>
            <a:off x="554038" y="6488113"/>
            <a:ext cx="877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</a:rPr>
              <a:t>Page </a:t>
            </a:r>
            <a:fld id="{C0D985A8-EA95-4C5D-823A-F3E967A96D0D}" type="slidenum">
              <a:rPr lang="en-US" sz="120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029" name="Rectangle 168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3525"/>
            <a:ext cx="61404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93" name="Text Box 169"/>
          <p:cNvSpPr txBox="1">
            <a:spLocks noChangeArrowheads="1"/>
          </p:cNvSpPr>
          <p:nvPr/>
        </p:nvSpPr>
        <p:spPr bwMode="auto">
          <a:xfrm>
            <a:off x="555625" y="6272213"/>
            <a:ext cx="81930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FFFFFF"/>
              </a:solidFill>
            </a:endParaRPr>
          </a:p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FFFFFF"/>
                </a:solidFill>
              </a:rPr>
              <a:t>© 2012. Siemens Product Lifecycle Management Software Inc. All rights reserved</a:t>
            </a:r>
          </a:p>
        </p:txBody>
      </p:sp>
      <p:sp>
        <p:nvSpPr>
          <p:cNvPr id="1194" name="Text Box 170"/>
          <p:cNvSpPr txBox="1">
            <a:spLocks noChangeArrowheads="1"/>
          </p:cNvSpPr>
          <p:nvPr/>
        </p:nvSpPr>
        <p:spPr bwMode="auto">
          <a:xfrm>
            <a:off x="5105400" y="6488113"/>
            <a:ext cx="3651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Siemens PLM Software</a:t>
            </a:r>
          </a:p>
        </p:txBody>
      </p:sp>
    </p:spTree>
    <p:extLst>
      <p:ext uri="{BB962C8B-B14F-4D97-AF65-F5344CB8AC3E}">
        <p14:creationId xmlns:p14="http://schemas.microsoft.com/office/powerpoint/2010/main" val="18817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381000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573088" indent="-1905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7635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2207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16779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1351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2592388" indent="-188913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Teamcenter Integration for </a:t>
            </a:r>
            <a:r>
              <a:rPr lang="en-US" dirty="0" err="1" smtClean="0"/>
              <a:t>SolidWorks</a:t>
            </a:r>
            <a:endParaRPr lang="en-US" dirty="0" smtClean="0"/>
          </a:p>
        </p:txBody>
      </p:sp>
      <p:sp>
        <p:nvSpPr>
          <p:cNvPr id="5123" name="Subtitle 11"/>
          <p:cNvSpPr>
            <a:spLocks noGrp="1"/>
          </p:cNvSpPr>
          <p:nvPr>
            <p:ph type="subTitle" sz="quarter" idx="1"/>
          </p:nvPr>
        </p:nvSpPr>
        <p:spPr>
          <a:xfrm>
            <a:off x="539750" y="1371600"/>
            <a:ext cx="8208963" cy="53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42525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7909" y="1524000"/>
            <a:ext cx="8686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After the files are successfully converted, be sure to restore the permissions on the volume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Also, the FCC cache on each client must be purged, otherwise </a:t>
            </a:r>
            <a:r>
              <a:rPr lang="en-US" sz="2800" dirty="0" err="1" smtClean="0"/>
              <a:t>SWiM</a:t>
            </a:r>
            <a:r>
              <a:rPr lang="en-US" sz="2800" dirty="0" smtClean="0"/>
              <a:t> will continue to use the “old” files stuck in the cache, instead of downloading the updated files from the volume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Now when the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models are opened in the new version of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, they will already be up to date</a:t>
            </a: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5316"/>
            <a:ext cx="8254134" cy="316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3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81000" y="15240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Why is </a:t>
            </a:r>
            <a:r>
              <a:rPr lang="en-US" sz="2800" dirty="0" err="1" smtClean="0"/>
              <a:t>refile</a:t>
            </a:r>
            <a:r>
              <a:rPr lang="en-US" sz="2800" dirty="0" smtClean="0"/>
              <a:t> needed?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Because allowing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to convert “on the fly” causes a performance issue for the CAD designers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Because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does not guarantee upward compatibility for more than 2 consecutive </a:t>
            </a:r>
            <a:r>
              <a:rPr lang="en-US" sz="2800" dirty="0" smtClean="0"/>
              <a:t>releases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i="1" dirty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i="1" dirty="0" smtClean="0"/>
              <a:t>Important note:  The following is a solution outline based on very limited testing.  It is not a recommendation nor is it a procedure supported by GTAC or by Siemens in general.  Customers are responsible for conducting the necessary level of testing in their own environments, before deploying a solution based on this outline</a:t>
            </a:r>
            <a:endParaRPr lang="en-US" sz="2400" i="1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0" t="10051" r="3470" b="60615"/>
          <a:stretch/>
        </p:blipFill>
        <p:spPr bwMode="auto">
          <a:xfrm>
            <a:off x="914400" y="2906018"/>
            <a:ext cx="7714996" cy="227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81000" y="1524000"/>
            <a:ext cx="8686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Customers have requested that Siemens provide a </a:t>
            </a:r>
            <a:r>
              <a:rPr lang="en-US" sz="2800" dirty="0" err="1" smtClean="0"/>
              <a:t>refile</a:t>
            </a:r>
            <a:r>
              <a:rPr lang="en-US" sz="2800" dirty="0" smtClean="0"/>
              <a:t> capability for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data, similar to NX </a:t>
            </a:r>
            <a:r>
              <a:rPr lang="en-US" sz="2800" dirty="0" err="1" smtClean="0"/>
              <a:t>refile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ER1860120</a:t>
            </a:r>
            <a:r>
              <a:rPr lang="en-US" sz="2800" dirty="0"/>
              <a:t>:  Need to have a need to have swim </a:t>
            </a:r>
            <a:r>
              <a:rPr lang="en-US" sz="2800" dirty="0" err="1"/>
              <a:t>refile</a:t>
            </a:r>
            <a:r>
              <a:rPr lang="en-US" sz="2800" dirty="0"/>
              <a:t> </a:t>
            </a:r>
            <a:r>
              <a:rPr lang="en-US" sz="2800" dirty="0" smtClean="0"/>
              <a:t>available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ER1899152</a:t>
            </a:r>
            <a:r>
              <a:rPr lang="en-US" sz="2800" dirty="0"/>
              <a:t>:  Request for enhancement related to SWIM </a:t>
            </a:r>
            <a:r>
              <a:rPr lang="en-US" sz="2800" dirty="0" err="1"/>
              <a:t>refile</a:t>
            </a:r>
            <a:r>
              <a:rPr lang="en-US" sz="2800" dirty="0"/>
              <a:t> </a:t>
            </a:r>
            <a:r>
              <a:rPr lang="en-US" sz="2800" dirty="0" smtClean="0"/>
              <a:t>utility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/>
          </a:p>
          <a:p>
            <a:pPr eaLnBrk="1" hangingPunct="1"/>
            <a:r>
              <a:rPr lang="en-US" sz="2800" dirty="0" smtClean="0"/>
              <a:t>It </a:t>
            </a:r>
            <a:r>
              <a:rPr lang="en-US" sz="2800" smtClean="0"/>
              <a:t>is </a:t>
            </a:r>
            <a:r>
              <a:rPr lang="en-US" sz="2800" smtClean="0"/>
              <a:t>possible instead </a:t>
            </a:r>
            <a:r>
              <a:rPr lang="en-US" sz="2800" dirty="0" smtClean="0"/>
              <a:t>to leverage the OOTB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Convert Files functionality, to update the CAD files directly in the Teamcenter volumes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This is the same tool used by </a:t>
            </a:r>
            <a:r>
              <a:rPr lang="en-US" sz="2800" dirty="0" err="1" smtClean="0"/>
              <a:t>PDMWorks</a:t>
            </a:r>
            <a:r>
              <a:rPr lang="en-US" sz="2800" dirty="0" smtClean="0"/>
              <a:t> Workgroup to update the CAD files in the </a:t>
            </a:r>
            <a:r>
              <a:rPr lang="en-US" sz="2800" dirty="0" err="1" smtClean="0"/>
              <a:t>PDMWorks</a:t>
            </a:r>
            <a:r>
              <a:rPr lang="en-US" sz="2800" dirty="0" smtClean="0"/>
              <a:t> vaults</a:t>
            </a:r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Task Scheduler is used to control the timing of update processing, as well as optionally distributing the work using Network Monitor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This document describes the conversion process on a single Teamcenter volume server.  Distributed processing is documented in the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Task Scheduler help files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81000" y="1524000"/>
            <a:ext cx="8686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4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Example data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Two user subdirectories of a volume.  Each subdirectory contains:</a:t>
            </a:r>
          </a:p>
          <a:p>
            <a:pPr eaLnBrk="1" hangingPunct="1"/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err="1" smtClean="0"/>
              <a:t>SolidWorks</a:t>
            </a:r>
            <a:r>
              <a:rPr lang="en-US" sz="2800" dirty="0" smtClean="0"/>
              <a:t> CAD files, last saved with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2010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Pro/ENGINEER CAD files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PNG thumbnails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 smtClean="0"/>
              <a:t>JPG thumbnails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The goal is for Task Scheduler to operate on only the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 CAD files, without breaking any CAD references within the data.  In the end, each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model can be opened in the new version of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2012, without being tagged for client-side conversion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4724400" cy="30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81000" y="15240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Each file to be converted must be writeable to the user who will run the Task Scheduler – typically this requires changing permissions at the </a:t>
            </a:r>
            <a:r>
              <a:rPr lang="en-US" sz="2800" dirty="0" smtClean="0"/>
              <a:t>OS.  It may be necessary to use the </a:t>
            </a:r>
            <a:r>
              <a:rPr lang="en-US" sz="2800" dirty="0" err="1" smtClean="0"/>
              <a:t>cacls</a:t>
            </a:r>
            <a:r>
              <a:rPr lang="en-US" sz="2800" dirty="0" smtClean="0"/>
              <a:t> utility</a:t>
            </a:r>
            <a:endParaRPr lang="en-US" sz="2800" dirty="0" smtClean="0"/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953000" cy="315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5372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81000" y="15240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70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Start Task Scheduler belonging to the new CAD version, then select the Convert Files application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9"/>
          <a:stretch/>
        </p:blipFill>
        <p:spPr bwMode="auto">
          <a:xfrm>
            <a:off x="533400" y="2209800"/>
            <a:ext cx="152563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79072"/>
            <a:ext cx="5990555" cy="358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7909" y="1524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Add folders individually, or just add the top-level volume folder and specify “include subfolders”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" y="2179782"/>
            <a:ext cx="4105275" cy="389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7909" y="1524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Select basic and advanced options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9433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9" y="2057400"/>
            <a:ext cx="41719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Callout 2"/>
          <p:cNvSpPr/>
          <p:nvPr/>
        </p:nvSpPr>
        <p:spPr bwMode="auto">
          <a:xfrm>
            <a:off x="5105400" y="1981200"/>
            <a:ext cx="2514600" cy="1295400"/>
          </a:xfrm>
          <a:prstGeom prst="wedgeEllipseCallout">
            <a:avLst>
              <a:gd name="adj1" fmla="val -120374"/>
              <a:gd name="adj2" fmla="val 1088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Set this option to “None” so that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SolidWorks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won’t try to find assembly and drawing children in the volume, where their file names have been randomized by Teamcenter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Refile</a:t>
            </a:r>
            <a:r>
              <a:rPr lang="en-US" dirty="0" smtClean="0"/>
              <a:t> using Task Scheduler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57909" y="15240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 smtClean="0"/>
              <a:t>Select stop/start/resume times if desired, then proceed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Task scheduler will open/update/save each </a:t>
            </a:r>
            <a:r>
              <a:rPr lang="en-US" sz="2800" dirty="0" err="1" smtClean="0"/>
              <a:t>Solidworks</a:t>
            </a:r>
            <a:r>
              <a:rPr lang="en-US" sz="2800" dirty="0" smtClean="0"/>
              <a:t> file in the selected folder(s)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sz="2400" dirty="0"/>
          </a:p>
          <a:p>
            <a:pPr eaLnBrk="1" hangingPunct="1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9" y="2209800"/>
            <a:ext cx="3157560" cy="211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6858000" cy="410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9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White;White;-2;-2;-1"/>
</p:tagLst>
</file>

<file path=ppt/theme/theme1.xml><?xml version="1.0" encoding="utf-8"?>
<a:theme xmlns:a="http://schemas.openxmlformats.org/drawingml/2006/main" name="SiemensPresentationTemplate">
  <a:themeElements>
    <a:clrScheme name="Custom 1">
      <a:dk1>
        <a:srgbClr val="000000"/>
      </a:dk1>
      <a:lt1>
        <a:srgbClr val="D0D3DA"/>
      </a:lt1>
      <a:dk2>
        <a:srgbClr val="949EAA"/>
      </a:dk2>
      <a:lt2>
        <a:srgbClr val="FFFFFF"/>
      </a:lt2>
      <a:accent1>
        <a:srgbClr val="AFB4BE"/>
      </a:accent1>
      <a:accent2>
        <a:srgbClr val="00B050"/>
      </a:accent2>
      <a:accent3>
        <a:srgbClr val="E4E6EA"/>
      </a:accent3>
      <a:accent4>
        <a:srgbClr val="000000"/>
      </a:accent4>
      <a:accent5>
        <a:srgbClr val="D4D6DB"/>
      </a:accent5>
      <a:accent6>
        <a:srgbClr val="92D050"/>
      </a:accent6>
      <a:hlink>
        <a:srgbClr val="336699"/>
      </a:hlink>
      <a:folHlink>
        <a:srgbClr val="990000"/>
      </a:folHlink>
    </a:clrScheme>
    <a:fontScheme name="Siemens PLM Grey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emens PLM Grey Template 1">
        <a:dk1>
          <a:srgbClr val="000000"/>
        </a:dk1>
        <a:lt1>
          <a:srgbClr val="D0D3DA"/>
        </a:lt1>
        <a:dk2>
          <a:srgbClr val="949EAA"/>
        </a:dk2>
        <a:lt2>
          <a:srgbClr val="FFFFFF"/>
        </a:lt2>
        <a:accent1>
          <a:srgbClr val="AFB4BE"/>
        </a:accent1>
        <a:accent2>
          <a:srgbClr val="FF9900"/>
        </a:accent2>
        <a:accent3>
          <a:srgbClr val="E4E6EA"/>
        </a:accent3>
        <a:accent4>
          <a:srgbClr val="000000"/>
        </a:accent4>
        <a:accent5>
          <a:srgbClr val="D4D6DB"/>
        </a:accent5>
        <a:accent6>
          <a:srgbClr val="E78A00"/>
        </a:accent6>
        <a:hlink>
          <a:srgbClr val="33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61A78B44B7F49BA4AA7707035BD3E" ma:contentTypeVersion="2" ma:contentTypeDescription="Create a new document." ma:contentTypeScope="" ma:versionID="416121caf4c47f3f7acef03973c392dc">
  <xsd:schema xmlns:xsd="http://www.w3.org/2001/XMLSchema" xmlns:xs="http://www.w3.org/2001/XMLSchema" xmlns:p="http://schemas.microsoft.com/office/2006/metadata/properties" xmlns:ns2="781a96a9-4bb4-497f-ba4a-a7707035bd3e" targetNamespace="http://schemas.microsoft.com/office/2006/metadata/properties" ma:root="true" ma:fieldsID="cc55835ad90282a31988944890d60d73" ns2:_="">
    <xsd:import namespace="781a96a9-4bb4-497f-ba4a-a7707035bd3e"/>
    <xsd:element name="properties">
      <xsd:complexType>
        <xsd:sequence>
          <xsd:element name="documentManagement">
            <xsd:complexType>
              <xsd:all>
                <xsd:element ref="ns2:TccDocLibTrack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a96a9-4bb4-497f-ba4a-a7707035bd3e" elementFormDefault="qualified">
    <xsd:import namespace="http://schemas.microsoft.com/office/2006/documentManagement/types"/>
    <xsd:import namespace="http://schemas.microsoft.com/office/infopath/2007/PartnerControls"/>
    <xsd:element name="TccDocLibTracker" ma:index="8" nillable="true" ma:displayName="TccDocLibTracker" ma:hidden="true" ma:internalName="TccDocLibTracker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791ECE-E613-45D0-ACE6-D9DFD9FEACFA}"/>
</file>

<file path=customXml/itemProps2.xml><?xml version="1.0" encoding="utf-8"?>
<ds:datastoreItem xmlns:ds="http://schemas.openxmlformats.org/officeDocument/2006/customXml" ds:itemID="{85237F0D-EE7E-44C3-907D-0CA0E368ADA4}"/>
</file>

<file path=customXml/itemProps3.xml><?xml version="1.0" encoding="utf-8"?>
<ds:datastoreItem xmlns:ds="http://schemas.openxmlformats.org/officeDocument/2006/customXml" ds:itemID="{4B680FE0-1F05-482B-8881-F827FD008C77}"/>
</file>

<file path=docProps/app.xml><?xml version="1.0" encoding="utf-8"?>
<Properties xmlns="http://schemas.openxmlformats.org/officeDocument/2006/extended-properties" xmlns:vt="http://schemas.openxmlformats.org/officeDocument/2006/docPropsVTypes">
  <Template>SiemensPresentationTemplate</Template>
  <TotalTime>216</TotalTime>
  <Words>549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SiemensPresentationTemplate</vt:lpstr>
      <vt:lpstr>Teamcenter Integration for SolidWorks</vt:lpstr>
      <vt:lpstr>Refile using Task Scheduler</vt:lpstr>
      <vt:lpstr>Refile using Task Scheduler</vt:lpstr>
      <vt:lpstr>Refile using Task Scheduler</vt:lpstr>
      <vt:lpstr>Refile using Task Scheduler</vt:lpstr>
      <vt:lpstr>Refile using Task Scheduler</vt:lpstr>
      <vt:lpstr>Refile using Task Scheduler</vt:lpstr>
      <vt:lpstr>Refile using Task Scheduler</vt:lpstr>
      <vt:lpstr>Refile using Task Scheduler</vt:lpstr>
      <vt:lpstr>Refile using Task Scheduler</vt:lpstr>
    </vt:vector>
  </TitlesOfParts>
  <Company>Siemens PLM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Teamcenter Integration for SolidWorks</dc:title>
  <dc:creator>Angier, Paul</dc:creator>
  <cp:lastModifiedBy>Angier, Paul</cp:lastModifiedBy>
  <cp:revision>16</cp:revision>
  <dcterms:created xsi:type="dcterms:W3CDTF">2012-10-02T12:53:01Z</dcterms:created>
  <dcterms:modified xsi:type="dcterms:W3CDTF">2012-10-02T19:33:33Z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0x010100A9961A78B44B7F49BA4AA7707035BD3E</vt:lpwstr>
  </property>
</Properties>
</file>