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fca515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fca51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72167e9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72167e9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ec9ec9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ec9ec9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ec9ec9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ec9ec9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76d6dc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c76d6dc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76d6dc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76d6dc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76d6dc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76d6dc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76d6dc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76d6dc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76d6dc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c76d6dc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Princip zobecnění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76d6dc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76d6dc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rebuchet MS"/>
              <a:buNone/>
              <a:defRPr sz="4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0497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○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■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●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○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■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●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○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Trebuchet MS"/>
              <a:buChar char="■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628550" y="854825"/>
            <a:ext cx="5769300" cy="32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7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Ovládnutí</a:t>
            </a:r>
            <a:endParaRPr b="1" sz="7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7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cs" sz="7800">
                <a:latin typeface="Arial"/>
                <a:ea typeface="Arial"/>
                <a:cs typeface="Arial"/>
                <a:sym typeface="Arial"/>
              </a:rPr>
              <a:t>ástroje</a:t>
            </a:r>
            <a:endParaRPr b="1" sz="9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254975" y="4653050"/>
            <a:ext cx="2693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Radek Kitner </a:t>
            </a:r>
            <a:r>
              <a:rPr lang="cs">
                <a:solidFill>
                  <a:srgbClr val="CCCCCC"/>
                </a:solidFill>
              </a:rPr>
              <a:t>© 2021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850" y="395850"/>
            <a:ext cx="1125100" cy="3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844500" y="1170725"/>
            <a:ext cx="74550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9600">
                <a:solidFill>
                  <a:srgbClr val="FFFFFF"/>
                </a:solidFill>
              </a:rPr>
              <a:t>Domácí úkol</a:t>
            </a:r>
            <a:endParaRPr b="1"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844500" y="1170725"/>
            <a:ext cx="74550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9600">
                <a:solidFill>
                  <a:srgbClr val="EA5757"/>
                </a:solidFill>
              </a:rPr>
              <a:t>Domácí úkol</a:t>
            </a:r>
            <a:endParaRPr b="1" sz="9600">
              <a:solidFill>
                <a:srgbClr val="EA575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rgbClr val="FFFFFF"/>
                </a:solidFill>
              </a:rPr>
              <a:t>jak to šlo?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1120525"/>
            <a:ext cx="8222100" cy="24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Téma: </a:t>
            </a:r>
            <a:r>
              <a:rPr lang="cs"/>
              <a:t>Jak ovládnout automatizační nástroj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1120525"/>
            <a:ext cx="8222100" cy="24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Téma: Komentáře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60950" y="1120525"/>
            <a:ext cx="8222100" cy="24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Téma: Proměnné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60950" y="1120525"/>
            <a:ext cx="8222100" cy="24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Téma: </a:t>
            </a:r>
            <a:r>
              <a:rPr lang="cs"/>
              <a:t>Jak vypisovat na obrazovku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60950" y="1120525"/>
            <a:ext cx="8222100" cy="24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Téma: Jak logovat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60950" y="1120525"/>
            <a:ext cx="8222100" cy="24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Téma: </a:t>
            </a:r>
            <a:r>
              <a:rPr lang="cs"/>
              <a:t>funkce a klíčová slova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60950" y="1120525"/>
            <a:ext cx="8222100" cy="24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Téma: funkce a klíčová slova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