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85" autoAdjust="0"/>
  </p:normalViewPr>
  <p:slideViewPr>
    <p:cSldViewPr snapToGrid="0">
      <p:cViewPr varScale="1">
        <p:scale>
          <a:sx n="76" d="100"/>
          <a:sy n="76" d="100"/>
        </p:scale>
        <p:origin x="16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fca515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fca515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ec9ec95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ec9ec95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ec9ec9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ec9ec9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Selenium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4d660b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4d660b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4d660b4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4d660b4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Pojďme používat prohlížeč </a:t>
            </a:r>
            <a:r>
              <a:rPr lang="cs-CZ"/>
              <a:t>bez prohlížeče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83ec04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e83ec04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72167e9a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72167e9a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rebuchet MS"/>
              <a:buNone/>
              <a:defRPr sz="4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497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○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■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●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○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■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●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Char char="○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Trebuchet MS"/>
              <a:buChar char="■"/>
              <a:defRPr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043600" y="919025"/>
            <a:ext cx="72960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7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Automatizace</a:t>
            </a:r>
            <a:r>
              <a:rPr lang="cs" sz="7800" b="1">
                <a:latin typeface="Arial"/>
                <a:ea typeface="Arial"/>
                <a:cs typeface="Arial"/>
                <a:sym typeface="Arial"/>
              </a:rPr>
              <a:t>WEBu </a:t>
            </a:r>
            <a:endParaRPr sz="95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294967295"/>
          </p:nvPr>
        </p:nvSpPr>
        <p:spPr>
          <a:xfrm>
            <a:off x="254975" y="4653050"/>
            <a:ext cx="2693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Radek Kitner </a:t>
            </a:r>
            <a:r>
              <a:rPr lang="cs">
                <a:solidFill>
                  <a:srgbClr val="CCCCCC"/>
                </a:solidFill>
              </a:rPr>
              <a:t>© 2021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850" y="395850"/>
            <a:ext cx="1125100" cy="3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844500" y="1170725"/>
            <a:ext cx="7455000" cy="29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600" b="1">
                <a:solidFill>
                  <a:srgbClr val="EA5757"/>
                </a:solidFill>
              </a:rPr>
              <a:t>Domácí úkol</a:t>
            </a:r>
            <a:endParaRPr sz="9600" b="1">
              <a:solidFill>
                <a:srgbClr val="EA57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 b="1">
                <a:solidFill>
                  <a:srgbClr val="FFFFFF"/>
                </a:solidFill>
              </a:rPr>
              <a:t>jak to šlo?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60950" y="1120525"/>
            <a:ext cx="8222100" cy="24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Jak automatizovat webové aplikace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60950" y="18798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Téma: Jak identifikovat objekty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3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42513" y="821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000000"/>
                </a:solidFill>
              </a:rPr>
              <a:t>Téma: Headless mode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42513" y="821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000000"/>
                </a:solidFill>
              </a:rPr>
              <a:t>Téma: Headless mode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80"/>
            <a:ext cx="9144000" cy="513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844500" y="1170725"/>
            <a:ext cx="7455000" cy="29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9600" b="1">
                <a:solidFill>
                  <a:srgbClr val="FFFFFF"/>
                </a:solidFill>
              </a:rPr>
              <a:t>Domácí úkol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</Words>
  <Application>Microsoft Office PowerPoint</Application>
  <PresentationFormat>Předvádění na obrazovce 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Roboto</vt:lpstr>
      <vt:lpstr>Trebuchet MS</vt:lpstr>
      <vt:lpstr>Material</vt:lpstr>
      <vt:lpstr>AutomatizaceWEBu </vt:lpstr>
      <vt:lpstr>Prezentace aplikace PowerPoint</vt:lpstr>
      <vt:lpstr>Téma: Jak automatizovat webové aplikace </vt:lpstr>
      <vt:lpstr>Téma: Jak identifikovat objekty</vt:lpstr>
      <vt:lpstr>Téma: Headless mode</vt:lpstr>
      <vt:lpstr>Téma: Headless mode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AutomatizaceWEBu </dc:title>
  <cp:lastModifiedBy>Gabriela Zakova</cp:lastModifiedBy>
  <cp:revision>2</cp:revision>
  <dcterms:modified xsi:type="dcterms:W3CDTF">2021-06-03T17:15:31Z</dcterms:modified>
</cp:coreProperties>
</file>