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7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5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18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7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0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64C310-EA74-45D8-8A5F-BAE82EF4F4C7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C1568-C72F-432B-A6FC-71064856465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Заляев Ринат Ильгисович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– таймер.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Программа-таймер с графическим интерфейсом и звуковым оповещением.</a:t>
            </a:r>
          </a:p>
          <a:p>
            <a:pPr marL="0" indent="0">
              <a:buNone/>
            </a:pPr>
            <a:r>
              <a:rPr lang="ru-RU" dirty="0" smtClean="0"/>
              <a:t>Программа использует библиотеки : </a:t>
            </a:r>
          </a:p>
          <a:p>
            <a:pPr lvl="2"/>
            <a:r>
              <a:rPr lang="en-US" dirty="0" err="1" smtClean="0"/>
              <a:t>tkinter</a:t>
            </a:r>
            <a:r>
              <a:rPr lang="ru-RU" dirty="0" smtClean="0"/>
              <a:t> (использование графического интерфейса)</a:t>
            </a:r>
          </a:p>
          <a:p>
            <a:pPr lvl="2"/>
            <a:r>
              <a:rPr lang="en-US" dirty="0" err="1" smtClean="0"/>
              <a:t>Playsound</a:t>
            </a:r>
            <a:r>
              <a:rPr lang="ru-RU" dirty="0" smtClean="0"/>
              <a:t> (использование звуков в аудио форматах)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9924428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62" t="19878" r="12308"/>
          <a:stretch/>
        </p:blipFill>
        <p:spPr>
          <a:xfrm>
            <a:off x="1097280" y="286603"/>
            <a:ext cx="9091749" cy="6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8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import *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playsound</a:t>
            </a:r>
            <a:r>
              <a:rPr lang="en-US" dirty="0" smtClean="0"/>
              <a:t> import </a:t>
            </a:r>
            <a:r>
              <a:rPr lang="en-US" dirty="0" err="1" smtClean="0"/>
              <a:t>playsound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time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smtClean="0"/>
              <a:t>импорт необходимых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1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557" y="737604"/>
            <a:ext cx="10515600" cy="6230356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050" dirty="0" err="1" smtClean="0"/>
              <a:t>def</a:t>
            </a:r>
            <a:r>
              <a:rPr lang="en-US" sz="1050" dirty="0" smtClean="0"/>
              <a:t> Timer1():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times = </a:t>
            </a:r>
            <a:r>
              <a:rPr lang="en-US" sz="1050" dirty="0" err="1" smtClean="0"/>
              <a:t>int</a:t>
            </a:r>
            <a:r>
              <a:rPr lang="en-US" sz="1050" dirty="0" smtClean="0"/>
              <a:t>(</a:t>
            </a:r>
            <a:r>
              <a:rPr lang="en-US" sz="1050" dirty="0" err="1" smtClean="0"/>
              <a:t>mins.get</a:t>
            </a:r>
            <a:r>
              <a:rPr lang="en-US" sz="1050" dirty="0" smtClean="0"/>
              <a:t>()) * 60 + </a:t>
            </a:r>
            <a:r>
              <a:rPr lang="en-US" sz="1050" dirty="0" err="1" smtClean="0"/>
              <a:t>int</a:t>
            </a:r>
            <a:r>
              <a:rPr lang="en-US" sz="1050" dirty="0" smtClean="0"/>
              <a:t>(</a:t>
            </a:r>
            <a:r>
              <a:rPr lang="en-US" sz="1050" dirty="0" err="1" smtClean="0"/>
              <a:t>sec.get</a:t>
            </a:r>
            <a:r>
              <a:rPr lang="en-US" sz="1050" dirty="0" smtClean="0"/>
              <a:t>())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while times &gt; -1: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minute, second = (times//60, times%60)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hour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if minute &gt; 60: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	hour, minute = (minute//60, minute%60)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</a:t>
            </a:r>
            <a:r>
              <a:rPr lang="en-US" sz="1050" dirty="0" err="1" smtClean="0"/>
              <a:t>sec.set</a:t>
            </a:r>
            <a:r>
              <a:rPr lang="en-US" sz="1050" dirty="0" smtClean="0"/>
              <a:t>(second)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</a:t>
            </a:r>
            <a:r>
              <a:rPr lang="en-US" sz="1050" dirty="0" err="1" smtClean="0"/>
              <a:t>mins.set</a:t>
            </a:r>
            <a:r>
              <a:rPr lang="en-US" sz="1050" dirty="0" smtClean="0"/>
              <a:t>(minute)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</a:t>
            </a:r>
            <a:r>
              <a:rPr lang="en-US" sz="1050" dirty="0" err="1" smtClean="0"/>
              <a:t>root.update</a:t>
            </a:r>
            <a:r>
              <a:rPr lang="en-US" sz="1050" dirty="0" smtClean="0"/>
              <a:t>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</a:t>
            </a:r>
            <a:r>
              <a:rPr lang="en-US" sz="1050" dirty="0" err="1" smtClean="0"/>
              <a:t>time.sleep</a:t>
            </a:r>
            <a:r>
              <a:rPr lang="en-US" sz="1050" dirty="0" smtClean="0"/>
              <a:t>(1)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if (times == 0):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playsound</a:t>
            </a:r>
            <a:r>
              <a:rPr lang="en-US" sz="1050" dirty="0" smtClean="0"/>
              <a:t>("boom.wav")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sec.set</a:t>
            </a:r>
            <a:r>
              <a:rPr lang="en-US" sz="1050" dirty="0" smtClean="0"/>
              <a:t>('00')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	</a:t>
            </a:r>
            <a:r>
              <a:rPr lang="en-US" sz="1050" dirty="0" err="1" smtClean="0"/>
              <a:t>mins.set</a:t>
            </a:r>
            <a:r>
              <a:rPr lang="en-US" sz="1050" dirty="0" smtClean="0"/>
              <a:t>('00')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050" dirty="0" smtClean="0"/>
              <a:t>		times -= 1</a:t>
            </a:r>
            <a:endParaRPr lang="ru-RU" sz="1050" dirty="0" smtClean="0"/>
          </a:p>
          <a:p>
            <a:pPr marL="0" indent="0">
              <a:lnSpc>
                <a:spcPct val="50000"/>
              </a:lnSpc>
              <a:buNone/>
            </a:pPr>
            <a:endParaRPr lang="ru-RU" sz="105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 smtClean="0"/>
              <a:t>#</a:t>
            </a:r>
            <a:r>
              <a:rPr lang="ru-RU" sz="1050" dirty="0" smtClean="0"/>
              <a:t>функция </a:t>
            </a:r>
            <a:r>
              <a:rPr lang="en-US" sz="1050" dirty="0" smtClean="0"/>
              <a:t>Timer1 </a:t>
            </a:r>
            <a:r>
              <a:rPr lang="ru-RU" sz="1050" dirty="0" smtClean="0"/>
              <a:t>получает 2 параметра (минуты и секунды),  далее эти параметры преобразуются в секунды и в цикле уменьшается на 1. Когда количество секунд становится равно 0, воспроизводиться звуковой сигнал.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050" dirty="0" err="1" smtClean="0"/>
              <a:t>root.update</a:t>
            </a:r>
            <a:r>
              <a:rPr lang="en-US" sz="1050" dirty="0" smtClean="0"/>
              <a:t>()</a:t>
            </a:r>
            <a:r>
              <a:rPr lang="ru-RU" sz="1050" dirty="0" smtClean="0"/>
              <a:t>, </a:t>
            </a:r>
            <a:r>
              <a:rPr lang="en-US" sz="1050" dirty="0" err="1" smtClean="0"/>
              <a:t>time.sleep</a:t>
            </a:r>
            <a:r>
              <a:rPr lang="en-US" sz="1050" dirty="0" smtClean="0"/>
              <a:t>(1)</a:t>
            </a:r>
            <a:r>
              <a:rPr lang="ru-RU" sz="1050" dirty="0" smtClean="0"/>
              <a:t> перерисовывают интерфейс каждую секунду</a:t>
            </a:r>
            <a:endParaRPr lang="en-US" sz="1050" dirty="0"/>
          </a:p>
          <a:p>
            <a:pPr marL="0" indent="0">
              <a:lnSpc>
                <a:spcPct val="100000"/>
              </a:lnSpc>
              <a:buNone/>
            </a:pP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25476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root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root.title</a:t>
            </a:r>
            <a:r>
              <a:rPr lang="en-US" dirty="0" smtClean="0"/>
              <a:t>("Timers")</a:t>
            </a:r>
          </a:p>
          <a:p>
            <a:pPr marL="0" indent="0">
              <a:buNone/>
            </a:pPr>
            <a:r>
              <a:rPr lang="en-US" dirty="0" err="1" smtClean="0"/>
              <a:t>root.geometry</a:t>
            </a:r>
            <a:r>
              <a:rPr lang="en-US" dirty="0" smtClean="0"/>
              <a:t>("1080x700")</a:t>
            </a:r>
          </a:p>
          <a:p>
            <a:pPr marL="0" indent="0">
              <a:buNone/>
            </a:pPr>
            <a:r>
              <a:rPr lang="en-US" dirty="0" err="1" smtClean="0"/>
              <a:t>root.config</a:t>
            </a:r>
            <a:r>
              <a:rPr lang="en-US" dirty="0" smtClean="0"/>
              <a:t>(</a:t>
            </a:r>
            <a:r>
              <a:rPr lang="en-US" dirty="0" err="1" smtClean="0"/>
              <a:t>bg</a:t>
            </a:r>
            <a:r>
              <a:rPr lang="en-US" dirty="0" smtClean="0"/>
              <a:t>='#000')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#timer1</a:t>
            </a:r>
          </a:p>
          <a:p>
            <a:pPr marL="0" indent="0">
              <a:buNone/>
            </a:pPr>
            <a:r>
              <a:rPr lang="en-US" dirty="0" err="1" smtClean="0"/>
              <a:t>mins</a:t>
            </a:r>
            <a:r>
              <a:rPr lang="en-US" dirty="0" smtClean="0"/>
              <a:t> = </a:t>
            </a:r>
            <a:r>
              <a:rPr lang="en-US" dirty="0" err="1" smtClean="0"/>
              <a:t>StringVar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Entry(root, </a:t>
            </a:r>
            <a:r>
              <a:rPr lang="en-US" dirty="0" err="1" smtClean="0"/>
              <a:t>textvariable</a:t>
            </a:r>
            <a:r>
              <a:rPr lang="en-US" dirty="0" smtClean="0"/>
              <a:t>=</a:t>
            </a:r>
            <a:r>
              <a:rPr lang="en-US" dirty="0" err="1" smtClean="0"/>
              <a:t>mins</a:t>
            </a:r>
            <a:r>
              <a:rPr lang="en-US" dirty="0" smtClean="0"/>
              <a:t>, width=2, font='</a:t>
            </a:r>
            <a:r>
              <a:rPr lang="en-US" dirty="0" err="1" smtClean="0"/>
              <a:t>arial</a:t>
            </a:r>
            <a:r>
              <a:rPr lang="en-US" dirty="0" smtClean="0"/>
              <a:t> 50', </a:t>
            </a:r>
            <a:r>
              <a:rPr lang="en-US" dirty="0" err="1" smtClean="0"/>
              <a:t>bg</a:t>
            </a:r>
            <a:r>
              <a:rPr lang="en-US" dirty="0" smtClean="0"/>
              <a:t>='#000', </a:t>
            </a:r>
            <a:r>
              <a:rPr lang="en-US" dirty="0" err="1" smtClean="0"/>
              <a:t>fg</a:t>
            </a:r>
            <a:r>
              <a:rPr lang="en-US" dirty="0" smtClean="0"/>
              <a:t>='#</a:t>
            </a:r>
            <a:r>
              <a:rPr lang="en-US" dirty="0" err="1" smtClean="0"/>
              <a:t>fff</a:t>
            </a:r>
            <a:r>
              <a:rPr lang="en-US" dirty="0" smtClean="0"/>
              <a:t>', </a:t>
            </a:r>
            <a:r>
              <a:rPr lang="en-US" dirty="0" err="1" smtClean="0"/>
              <a:t>bd</a:t>
            </a:r>
            <a:r>
              <a:rPr lang="en-US" dirty="0" smtClean="0"/>
              <a:t>=0).place(</a:t>
            </a:r>
            <a:r>
              <a:rPr lang="en-US" dirty="0" err="1" smtClean="0"/>
              <a:t>relx</a:t>
            </a:r>
            <a:r>
              <a:rPr lang="en-US" dirty="0" smtClean="0"/>
              <a:t>=0.4,rely=0)</a:t>
            </a:r>
          </a:p>
          <a:p>
            <a:pPr marL="0" indent="0">
              <a:buNone/>
            </a:pPr>
            <a:r>
              <a:rPr lang="en-US" dirty="0" err="1" smtClean="0"/>
              <a:t>mins.set</a:t>
            </a:r>
            <a:r>
              <a:rPr lang="en-US" dirty="0" smtClean="0"/>
              <a:t>('00')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 = </a:t>
            </a:r>
            <a:r>
              <a:rPr lang="en-US" dirty="0" err="1" smtClean="0"/>
              <a:t>StringVar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Entry(root, </a:t>
            </a:r>
            <a:r>
              <a:rPr lang="en-US" dirty="0" err="1" smtClean="0"/>
              <a:t>textvariable</a:t>
            </a:r>
            <a:r>
              <a:rPr lang="en-US" dirty="0" smtClean="0"/>
              <a:t>=sec, width=2, font='</a:t>
            </a:r>
            <a:r>
              <a:rPr lang="en-US" dirty="0" err="1" smtClean="0"/>
              <a:t>arial</a:t>
            </a:r>
            <a:r>
              <a:rPr lang="en-US" dirty="0" smtClean="0"/>
              <a:t> 50', </a:t>
            </a:r>
            <a:r>
              <a:rPr lang="en-US" dirty="0" err="1" smtClean="0"/>
              <a:t>bg</a:t>
            </a:r>
            <a:r>
              <a:rPr lang="en-US" dirty="0" smtClean="0"/>
              <a:t>='#000', </a:t>
            </a:r>
            <a:r>
              <a:rPr lang="en-US" dirty="0" err="1" smtClean="0"/>
              <a:t>fg</a:t>
            </a:r>
            <a:r>
              <a:rPr lang="en-US" dirty="0" smtClean="0"/>
              <a:t>='#</a:t>
            </a:r>
            <a:r>
              <a:rPr lang="en-US" dirty="0" err="1" smtClean="0"/>
              <a:t>fff</a:t>
            </a:r>
            <a:r>
              <a:rPr lang="en-US" dirty="0" smtClean="0"/>
              <a:t>', </a:t>
            </a:r>
            <a:r>
              <a:rPr lang="en-US" dirty="0" err="1" smtClean="0"/>
              <a:t>bd</a:t>
            </a:r>
            <a:r>
              <a:rPr lang="en-US" dirty="0" smtClean="0"/>
              <a:t>=0).place(</a:t>
            </a:r>
            <a:r>
              <a:rPr lang="en-US" dirty="0" err="1" smtClean="0"/>
              <a:t>relx</a:t>
            </a:r>
            <a:r>
              <a:rPr lang="en-US" dirty="0" smtClean="0"/>
              <a:t>=0.5,rely=0)</a:t>
            </a:r>
          </a:p>
          <a:p>
            <a:pPr marL="0" indent="0">
              <a:buNone/>
            </a:pPr>
            <a:r>
              <a:rPr lang="en-US" dirty="0" err="1" smtClean="0"/>
              <a:t>sec.set</a:t>
            </a:r>
            <a:r>
              <a:rPr lang="en-US" dirty="0" smtClean="0"/>
              <a:t>('00')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Label(root, text='min', font='</a:t>
            </a:r>
            <a:r>
              <a:rPr lang="en-US" dirty="0" err="1" smtClean="0"/>
              <a:t>arial</a:t>
            </a:r>
            <a:r>
              <a:rPr lang="en-US" dirty="0" smtClean="0"/>
              <a:t> 12', </a:t>
            </a:r>
            <a:r>
              <a:rPr lang="en-US" dirty="0" err="1" smtClean="0"/>
              <a:t>bg</a:t>
            </a:r>
            <a:r>
              <a:rPr lang="en-US" dirty="0" smtClean="0"/>
              <a:t>='#000', </a:t>
            </a:r>
            <a:r>
              <a:rPr lang="en-US" dirty="0" err="1" smtClean="0"/>
              <a:t>fg</a:t>
            </a:r>
            <a:r>
              <a:rPr lang="en-US" dirty="0" smtClean="0"/>
              <a:t>='#</a:t>
            </a:r>
            <a:r>
              <a:rPr lang="en-US" dirty="0" err="1" smtClean="0"/>
              <a:t>fff</a:t>
            </a:r>
            <a:r>
              <a:rPr lang="en-US" dirty="0" smtClean="0"/>
              <a:t>').place(</a:t>
            </a:r>
            <a:r>
              <a:rPr lang="en-US" dirty="0" err="1" smtClean="0"/>
              <a:t>relx</a:t>
            </a:r>
            <a:r>
              <a:rPr lang="en-US" dirty="0" smtClean="0"/>
              <a:t>=0.47, rely=0.06)</a:t>
            </a:r>
          </a:p>
          <a:p>
            <a:pPr marL="0" indent="0">
              <a:buNone/>
            </a:pPr>
            <a:r>
              <a:rPr lang="en-US" dirty="0" smtClean="0"/>
              <a:t>Label(root, text='sec', font='</a:t>
            </a:r>
            <a:r>
              <a:rPr lang="en-US" dirty="0" err="1" smtClean="0"/>
              <a:t>arial</a:t>
            </a:r>
            <a:r>
              <a:rPr lang="en-US" dirty="0" smtClean="0"/>
              <a:t> 12', </a:t>
            </a:r>
            <a:r>
              <a:rPr lang="en-US" dirty="0" err="1" smtClean="0"/>
              <a:t>bg</a:t>
            </a:r>
            <a:r>
              <a:rPr lang="en-US" dirty="0" smtClean="0"/>
              <a:t>='#000', </a:t>
            </a:r>
            <a:r>
              <a:rPr lang="en-US" dirty="0" err="1" smtClean="0"/>
              <a:t>fg</a:t>
            </a:r>
            <a:r>
              <a:rPr lang="en-US" dirty="0" smtClean="0"/>
              <a:t>='#</a:t>
            </a:r>
            <a:r>
              <a:rPr lang="en-US" dirty="0" err="1" smtClean="0"/>
              <a:t>fff</a:t>
            </a:r>
            <a:r>
              <a:rPr lang="en-US" dirty="0" smtClean="0"/>
              <a:t>').place(</a:t>
            </a:r>
            <a:r>
              <a:rPr lang="en-US" dirty="0" err="1" smtClean="0"/>
              <a:t>relx</a:t>
            </a:r>
            <a:r>
              <a:rPr lang="en-US" dirty="0" smtClean="0"/>
              <a:t>=0.57, rely=0.06)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button = Button(root, text='Start', font='</a:t>
            </a:r>
            <a:r>
              <a:rPr lang="en-US" dirty="0" err="1" smtClean="0"/>
              <a:t>arial</a:t>
            </a:r>
            <a:r>
              <a:rPr lang="en-US" dirty="0" smtClean="0"/>
              <a:t> 10 bold', </a:t>
            </a:r>
            <a:r>
              <a:rPr lang="en-US" dirty="0" err="1" smtClean="0"/>
              <a:t>bg</a:t>
            </a:r>
            <a:r>
              <a:rPr lang="en-US" dirty="0" smtClean="0"/>
              <a:t>='#ea3548', </a:t>
            </a:r>
            <a:r>
              <a:rPr lang="en-US" dirty="0" err="1" smtClean="0"/>
              <a:t>fg</a:t>
            </a:r>
            <a:r>
              <a:rPr lang="en-US" dirty="0" smtClean="0"/>
              <a:t>='#</a:t>
            </a:r>
            <a:r>
              <a:rPr lang="en-US" dirty="0" err="1" smtClean="0"/>
              <a:t>fff</a:t>
            </a:r>
            <a:r>
              <a:rPr lang="en-US" dirty="0" smtClean="0"/>
              <a:t>', </a:t>
            </a:r>
            <a:r>
              <a:rPr lang="en-US" dirty="0" err="1" smtClean="0"/>
              <a:t>bd</a:t>
            </a:r>
            <a:r>
              <a:rPr lang="en-US" dirty="0" smtClean="0"/>
              <a:t>=0, width=20, height=2, command=Timer1)</a:t>
            </a:r>
          </a:p>
          <a:p>
            <a:pPr marL="0" indent="0">
              <a:buNone/>
            </a:pPr>
            <a:r>
              <a:rPr lang="en-US" dirty="0" err="1" smtClean="0"/>
              <a:t>button.place</a:t>
            </a:r>
            <a:r>
              <a:rPr lang="en-US" dirty="0" smtClean="0"/>
              <a:t>(</a:t>
            </a:r>
            <a:r>
              <a:rPr lang="en-US" dirty="0" err="1" smtClean="0"/>
              <a:t>relx</a:t>
            </a:r>
            <a:r>
              <a:rPr lang="en-US" dirty="0" smtClean="0"/>
              <a:t>=0.64, rely=0.018)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root.mainloop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err="1" smtClean="0"/>
              <a:t>отрисовка</a:t>
            </a:r>
            <a:r>
              <a:rPr lang="ru-RU" dirty="0" smtClean="0"/>
              <a:t> интерфейса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7870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220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Итоговый проект</vt:lpstr>
      <vt:lpstr>Программа – таймер.</vt:lpstr>
      <vt:lpstr>Презентация PowerPoint</vt:lpstr>
      <vt:lpstr>Презентация PowerPoint</vt:lpstr>
      <vt:lpstr>Код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</dc:title>
  <dc:creator>Заляев Ринат Ильгисович</dc:creator>
  <cp:lastModifiedBy>Заляев Ринат Ильгисович</cp:lastModifiedBy>
  <cp:revision>4</cp:revision>
  <dcterms:created xsi:type="dcterms:W3CDTF">2023-06-19T04:07:50Z</dcterms:created>
  <dcterms:modified xsi:type="dcterms:W3CDTF">2023-06-19T04:46:30Z</dcterms:modified>
</cp:coreProperties>
</file>