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2"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Roboto"/>
      <p:regular r:id="rId22"/>
      <p:bold r:id="rId23"/>
      <p:italic r:id="rId24"/>
      <p:boldItalic r:id="rId25"/>
    </p:embeddedFont>
    <p:embeddedFont>
      <p:font typeface="Arial Black"/>
      <p:regular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oboto-regular.fntdata"/><Relationship Id="rId21" Type="http://schemas.openxmlformats.org/officeDocument/2006/relationships/slide" Target="slides/slide16.xml"/><Relationship Id="rId24" Type="http://schemas.openxmlformats.org/officeDocument/2006/relationships/font" Target="fonts/Roboto-italic.fntdata"/><Relationship Id="rId23" Type="http://schemas.openxmlformats.org/officeDocument/2006/relationships/font" Target="fonts/Robot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ArialBlack-regular.fntdata"/><Relationship Id="rId25" Type="http://schemas.openxmlformats.org/officeDocument/2006/relationships/font" Target="fonts/Robo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f96455e70b_0_0:notes"/>
          <p:cNvSpPr txBox="1"/>
          <p:nvPr>
            <p:ph idx="1" type="body"/>
          </p:nvPr>
        </p:nvSpPr>
        <p:spPr>
          <a:xfrm>
            <a:off x="685800" y="4343378"/>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gf96455e70b_0_0:notes"/>
          <p:cNvSpPr/>
          <p:nvPr>
            <p:ph idx="2" type="sldImg"/>
          </p:nvPr>
        </p:nvSpPr>
        <p:spPr>
          <a:xfrm>
            <a:off x="1143225" y="685778"/>
            <a:ext cx="4572300" cy="3428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105a02fbc9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105a02fbc9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105a02fbc97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105a02fbc97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05a02fbc97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105a02fbc97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1041375816a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1041375816a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1082d88639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1082d88639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105a02fbc97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105a02fbc97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f9f1872f8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f9f1872f8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f96455e70b_0_7:notes"/>
          <p:cNvSpPr txBox="1"/>
          <p:nvPr>
            <p:ph idx="1" type="body"/>
          </p:nvPr>
        </p:nvSpPr>
        <p:spPr>
          <a:xfrm>
            <a:off x="685800" y="4343378"/>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gf96455e70b_0_7:notes"/>
          <p:cNvSpPr/>
          <p:nvPr>
            <p:ph idx="2" type="sldImg"/>
          </p:nvPr>
        </p:nvSpPr>
        <p:spPr>
          <a:xfrm>
            <a:off x="1143225" y="685778"/>
            <a:ext cx="4572300" cy="3428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f96455e70b_0_17:notes"/>
          <p:cNvSpPr txBox="1"/>
          <p:nvPr>
            <p:ph idx="1" type="body"/>
          </p:nvPr>
        </p:nvSpPr>
        <p:spPr>
          <a:xfrm>
            <a:off x="685800" y="4343378"/>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gf96455e70b_0_17:notes"/>
          <p:cNvSpPr/>
          <p:nvPr>
            <p:ph idx="2" type="sldImg"/>
          </p:nvPr>
        </p:nvSpPr>
        <p:spPr>
          <a:xfrm>
            <a:off x="1143225" y="685778"/>
            <a:ext cx="4572300" cy="3428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f96455e70b_0_29:notes"/>
          <p:cNvSpPr txBox="1"/>
          <p:nvPr>
            <p:ph idx="1" type="body"/>
          </p:nvPr>
        </p:nvSpPr>
        <p:spPr>
          <a:xfrm>
            <a:off x="685800" y="4343378"/>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gf96455e70b_0_29:notes"/>
          <p:cNvSpPr/>
          <p:nvPr>
            <p:ph idx="2" type="sldImg"/>
          </p:nvPr>
        </p:nvSpPr>
        <p:spPr>
          <a:xfrm>
            <a:off x="1143225" y="685778"/>
            <a:ext cx="4572300" cy="3428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f96455e70b_0_24:notes"/>
          <p:cNvSpPr txBox="1"/>
          <p:nvPr>
            <p:ph idx="1" type="body"/>
          </p:nvPr>
        </p:nvSpPr>
        <p:spPr>
          <a:xfrm>
            <a:off x="685800" y="4343378"/>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gf96455e70b_0_24:notes"/>
          <p:cNvSpPr/>
          <p:nvPr>
            <p:ph idx="2" type="sldImg"/>
          </p:nvPr>
        </p:nvSpPr>
        <p:spPr>
          <a:xfrm>
            <a:off x="1143225" y="685778"/>
            <a:ext cx="4572300" cy="3428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f96455e70b_0_12:notes"/>
          <p:cNvSpPr txBox="1"/>
          <p:nvPr>
            <p:ph idx="1" type="body"/>
          </p:nvPr>
        </p:nvSpPr>
        <p:spPr>
          <a:xfrm>
            <a:off x="685800" y="4343378"/>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gf96455e70b_0_12:notes"/>
          <p:cNvSpPr/>
          <p:nvPr>
            <p:ph idx="2" type="sldImg"/>
          </p:nvPr>
        </p:nvSpPr>
        <p:spPr>
          <a:xfrm>
            <a:off x="1143225" y="685778"/>
            <a:ext cx="4572300" cy="3428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f96455e70b_0_35:notes"/>
          <p:cNvSpPr txBox="1"/>
          <p:nvPr>
            <p:ph idx="1" type="body"/>
          </p:nvPr>
        </p:nvSpPr>
        <p:spPr>
          <a:xfrm>
            <a:off x="685800" y="4343378"/>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gf96455e70b_0_35:notes"/>
          <p:cNvSpPr/>
          <p:nvPr>
            <p:ph idx="2" type="sldImg"/>
          </p:nvPr>
        </p:nvSpPr>
        <p:spPr>
          <a:xfrm>
            <a:off x="1143225" y="685778"/>
            <a:ext cx="4572300" cy="3428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f96455e70b_0_3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f96455e70b_0_3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f96455e70b_0_3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f96455e70b_0_3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50" name="Shape 50"/>
        <p:cNvGrpSpPr/>
        <p:nvPr/>
      </p:nvGrpSpPr>
      <p:grpSpPr>
        <a:xfrm>
          <a:off x="0" y="0"/>
          <a:ext cx="0" cy="0"/>
          <a:chOff x="0" y="0"/>
          <a:chExt cx="0" cy="0"/>
        </a:xfrm>
      </p:grpSpPr>
      <p:sp>
        <p:nvSpPr>
          <p:cNvPr id="51" name="Google Shape;51;p13"/>
          <p:cNvSpPr txBox="1"/>
          <p:nvPr>
            <p:ph type="title"/>
          </p:nvPr>
        </p:nvSpPr>
        <p:spPr>
          <a:xfrm>
            <a:off x="2169230" y="698783"/>
            <a:ext cx="4805400" cy="18543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2800"/>
              <a:buNone/>
              <a:defRPr b="0" i="0" sz="4000">
                <a:solidFill>
                  <a:schemeClr val="lt1"/>
                </a:solidFill>
                <a:latin typeface="Arial Black"/>
                <a:ea typeface="Arial Black"/>
                <a:cs typeface="Arial Black"/>
                <a:sym typeface="Arial Black"/>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2" name="Google Shape;52;p13"/>
          <p:cNvSpPr txBox="1"/>
          <p:nvPr>
            <p:ph idx="1" type="body"/>
          </p:nvPr>
        </p:nvSpPr>
        <p:spPr>
          <a:xfrm>
            <a:off x="514002" y="1513697"/>
            <a:ext cx="8115900" cy="1282800"/>
          </a:xfrm>
          <a:prstGeom prst="rect">
            <a:avLst/>
          </a:prstGeom>
          <a:noFill/>
          <a:ln>
            <a:noFill/>
          </a:ln>
        </p:spPr>
        <p:txBody>
          <a:bodyPr anchorCtr="0" anchor="t" bIns="0" lIns="0" spcFirstLastPara="1" rIns="0" wrap="square" tIns="0">
            <a:spAutoFit/>
          </a:bodyPr>
          <a:lstStyle>
            <a:lvl1pPr indent="-228600" lvl="0" marL="457200" rtl="0" algn="l">
              <a:spcBef>
                <a:spcPts val="0"/>
              </a:spcBef>
              <a:spcAft>
                <a:spcPts val="0"/>
              </a:spcAft>
              <a:buSzPts val="1800"/>
              <a:buNone/>
              <a:defRPr b="0" i="0" sz="1800">
                <a:solidFill>
                  <a:schemeClr val="lt1"/>
                </a:solidFill>
                <a:latin typeface="Roboto"/>
                <a:ea typeface="Roboto"/>
                <a:cs typeface="Roboto"/>
                <a:sym typeface="Roboto"/>
              </a:defRPr>
            </a:lvl1pPr>
            <a:lvl2pPr indent="-228600" lvl="1" marL="914400" rtl="0" algn="l">
              <a:spcBef>
                <a:spcPts val="1200"/>
              </a:spcBef>
              <a:spcAft>
                <a:spcPts val="0"/>
              </a:spcAft>
              <a:buSzPts val="1400"/>
              <a:buNone/>
              <a:defRPr/>
            </a:lvl2pPr>
            <a:lvl3pPr indent="-228600" lvl="2" marL="1371600" rtl="0" algn="l">
              <a:spcBef>
                <a:spcPts val="1200"/>
              </a:spcBef>
              <a:spcAft>
                <a:spcPts val="0"/>
              </a:spcAft>
              <a:buSzPts val="1400"/>
              <a:buNone/>
              <a:defRPr/>
            </a:lvl3pPr>
            <a:lvl4pPr indent="-228600" lvl="3" marL="1828800" rtl="0" algn="l">
              <a:spcBef>
                <a:spcPts val="1200"/>
              </a:spcBef>
              <a:spcAft>
                <a:spcPts val="0"/>
              </a:spcAft>
              <a:buSzPts val="1400"/>
              <a:buNone/>
              <a:defRPr/>
            </a:lvl4pPr>
            <a:lvl5pPr indent="-228600" lvl="4" marL="2286000" rtl="0" algn="l">
              <a:spcBef>
                <a:spcPts val="1200"/>
              </a:spcBef>
              <a:spcAft>
                <a:spcPts val="0"/>
              </a:spcAft>
              <a:buSzPts val="1400"/>
              <a:buNone/>
              <a:defRPr/>
            </a:lvl5pPr>
            <a:lvl6pPr indent="-228600" lvl="5" marL="2743200" rtl="0" algn="l">
              <a:spcBef>
                <a:spcPts val="1200"/>
              </a:spcBef>
              <a:spcAft>
                <a:spcPts val="0"/>
              </a:spcAft>
              <a:buSzPts val="1400"/>
              <a:buNone/>
              <a:defRPr/>
            </a:lvl6pPr>
            <a:lvl7pPr indent="-228600" lvl="6" marL="3200400" rtl="0" algn="l">
              <a:spcBef>
                <a:spcPts val="1200"/>
              </a:spcBef>
              <a:spcAft>
                <a:spcPts val="0"/>
              </a:spcAft>
              <a:buSzPts val="1400"/>
              <a:buNone/>
              <a:defRPr/>
            </a:lvl7pPr>
            <a:lvl8pPr indent="-228600" lvl="7" marL="3657600" rtl="0" algn="l">
              <a:spcBef>
                <a:spcPts val="1200"/>
              </a:spcBef>
              <a:spcAft>
                <a:spcPts val="0"/>
              </a:spcAft>
              <a:buSzPts val="1400"/>
              <a:buNone/>
              <a:defRPr/>
            </a:lvl8pPr>
            <a:lvl9pPr indent="-228600" lvl="8" marL="4114800" rtl="0" algn="l">
              <a:spcBef>
                <a:spcPts val="1200"/>
              </a:spcBef>
              <a:spcAft>
                <a:spcPts val="1200"/>
              </a:spcAft>
              <a:buSzPts val="1400"/>
              <a:buNone/>
              <a:defRPr/>
            </a:lvl9pPr>
          </a:lstStyle>
          <a:p/>
        </p:txBody>
      </p:sp>
      <p:sp>
        <p:nvSpPr>
          <p:cNvPr id="53" name="Google Shape;53;p13"/>
          <p:cNvSpPr txBox="1"/>
          <p:nvPr>
            <p:ph idx="11" type="ftr"/>
          </p:nvPr>
        </p:nvSpPr>
        <p:spPr>
          <a:xfrm>
            <a:off x="3108960" y="4783455"/>
            <a:ext cx="2926200" cy="257100"/>
          </a:xfrm>
          <a:prstGeom prst="rect">
            <a:avLst/>
          </a:prstGeom>
          <a:noFill/>
          <a:ln>
            <a:noFill/>
          </a:ln>
        </p:spPr>
        <p:txBody>
          <a:bodyPr anchorCtr="0" anchor="t" bIns="0" lIns="0" spcFirstLastPara="1" rIns="0" wrap="square" tIns="0">
            <a:spAutoFit/>
          </a:bodyPr>
          <a:lstStyle>
            <a:lvl1pPr lvl="0" rtl="0" algn="ctr">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4" name="Google Shape;54;p13"/>
          <p:cNvSpPr txBox="1"/>
          <p:nvPr>
            <p:ph idx="10" type="dt"/>
          </p:nvPr>
        </p:nvSpPr>
        <p:spPr>
          <a:xfrm>
            <a:off x="457200" y="4783455"/>
            <a:ext cx="2103000" cy="2571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5" name="Google Shape;55;p13"/>
          <p:cNvSpPr txBox="1"/>
          <p:nvPr>
            <p:ph idx="12" type="sldNum"/>
          </p:nvPr>
        </p:nvSpPr>
        <p:spPr>
          <a:xfrm>
            <a:off x="8754745" y="4775209"/>
            <a:ext cx="219000" cy="153900"/>
          </a:xfrm>
          <a:prstGeom prst="rect">
            <a:avLst/>
          </a:prstGeom>
          <a:noFill/>
          <a:ln>
            <a:noFill/>
          </a:ln>
        </p:spPr>
        <p:txBody>
          <a:bodyPr anchorCtr="0" anchor="t" bIns="0" lIns="0" spcFirstLastPara="1" rIns="0" wrap="square" tIns="0">
            <a:spAutoFit/>
          </a:bodyPr>
          <a:lstStyle>
            <a:lvl1pPr indent="0" lvl="0" marL="38100" marR="0" rtl="0" algn="l">
              <a:lnSpc>
                <a:spcPct val="100000"/>
              </a:lnSpc>
              <a:spcBef>
                <a:spcPts val="0"/>
              </a:spcBef>
              <a:buNone/>
              <a:defRPr b="0" i="0" sz="1000">
                <a:solidFill>
                  <a:schemeClr val="lt1"/>
                </a:solidFill>
                <a:latin typeface="Roboto"/>
                <a:ea typeface="Roboto"/>
                <a:cs typeface="Roboto"/>
                <a:sym typeface="Roboto"/>
              </a:defRPr>
            </a:lvl1pPr>
            <a:lvl2pPr indent="0" lvl="1" marL="38100" marR="0" rtl="0" algn="l">
              <a:lnSpc>
                <a:spcPct val="100000"/>
              </a:lnSpc>
              <a:spcBef>
                <a:spcPts val="0"/>
              </a:spcBef>
              <a:buNone/>
              <a:defRPr b="0" i="0" sz="1000">
                <a:solidFill>
                  <a:schemeClr val="lt1"/>
                </a:solidFill>
                <a:latin typeface="Roboto"/>
                <a:ea typeface="Roboto"/>
                <a:cs typeface="Roboto"/>
                <a:sym typeface="Roboto"/>
              </a:defRPr>
            </a:lvl2pPr>
            <a:lvl3pPr indent="0" lvl="2" marL="38100" marR="0" rtl="0" algn="l">
              <a:lnSpc>
                <a:spcPct val="100000"/>
              </a:lnSpc>
              <a:spcBef>
                <a:spcPts val="0"/>
              </a:spcBef>
              <a:buNone/>
              <a:defRPr b="0" i="0" sz="1000">
                <a:solidFill>
                  <a:schemeClr val="lt1"/>
                </a:solidFill>
                <a:latin typeface="Roboto"/>
                <a:ea typeface="Roboto"/>
                <a:cs typeface="Roboto"/>
                <a:sym typeface="Roboto"/>
              </a:defRPr>
            </a:lvl3pPr>
            <a:lvl4pPr indent="0" lvl="3" marL="38100" marR="0" rtl="0" algn="l">
              <a:lnSpc>
                <a:spcPct val="100000"/>
              </a:lnSpc>
              <a:spcBef>
                <a:spcPts val="0"/>
              </a:spcBef>
              <a:buNone/>
              <a:defRPr b="0" i="0" sz="1000">
                <a:solidFill>
                  <a:schemeClr val="lt1"/>
                </a:solidFill>
                <a:latin typeface="Roboto"/>
                <a:ea typeface="Roboto"/>
                <a:cs typeface="Roboto"/>
                <a:sym typeface="Roboto"/>
              </a:defRPr>
            </a:lvl4pPr>
            <a:lvl5pPr indent="0" lvl="4" marL="38100" marR="0" rtl="0" algn="l">
              <a:lnSpc>
                <a:spcPct val="100000"/>
              </a:lnSpc>
              <a:spcBef>
                <a:spcPts val="0"/>
              </a:spcBef>
              <a:buNone/>
              <a:defRPr b="0" i="0" sz="1000">
                <a:solidFill>
                  <a:schemeClr val="lt1"/>
                </a:solidFill>
                <a:latin typeface="Roboto"/>
                <a:ea typeface="Roboto"/>
                <a:cs typeface="Roboto"/>
                <a:sym typeface="Roboto"/>
              </a:defRPr>
            </a:lvl5pPr>
            <a:lvl6pPr indent="0" lvl="5" marL="38100" marR="0" rtl="0" algn="l">
              <a:lnSpc>
                <a:spcPct val="100000"/>
              </a:lnSpc>
              <a:spcBef>
                <a:spcPts val="0"/>
              </a:spcBef>
              <a:buNone/>
              <a:defRPr b="0" i="0" sz="1000">
                <a:solidFill>
                  <a:schemeClr val="lt1"/>
                </a:solidFill>
                <a:latin typeface="Roboto"/>
                <a:ea typeface="Roboto"/>
                <a:cs typeface="Roboto"/>
                <a:sym typeface="Roboto"/>
              </a:defRPr>
            </a:lvl6pPr>
            <a:lvl7pPr indent="0" lvl="6" marL="38100" marR="0" rtl="0" algn="l">
              <a:lnSpc>
                <a:spcPct val="100000"/>
              </a:lnSpc>
              <a:spcBef>
                <a:spcPts val="0"/>
              </a:spcBef>
              <a:buNone/>
              <a:defRPr b="0" i="0" sz="1000">
                <a:solidFill>
                  <a:schemeClr val="lt1"/>
                </a:solidFill>
                <a:latin typeface="Roboto"/>
                <a:ea typeface="Roboto"/>
                <a:cs typeface="Roboto"/>
                <a:sym typeface="Roboto"/>
              </a:defRPr>
            </a:lvl7pPr>
            <a:lvl8pPr indent="0" lvl="7" marL="38100" marR="0" rtl="0" algn="l">
              <a:lnSpc>
                <a:spcPct val="100000"/>
              </a:lnSpc>
              <a:spcBef>
                <a:spcPts val="0"/>
              </a:spcBef>
              <a:buNone/>
              <a:defRPr b="0" i="0" sz="1000">
                <a:solidFill>
                  <a:schemeClr val="lt1"/>
                </a:solidFill>
                <a:latin typeface="Roboto"/>
                <a:ea typeface="Roboto"/>
                <a:cs typeface="Roboto"/>
                <a:sym typeface="Roboto"/>
              </a:defRPr>
            </a:lvl8pPr>
            <a:lvl9pPr indent="0" lvl="8" marL="38100" marR="0" rtl="0" algn="l">
              <a:lnSpc>
                <a:spcPct val="100000"/>
              </a:lnSpc>
              <a:spcBef>
                <a:spcPts val="0"/>
              </a:spcBef>
              <a:buNone/>
              <a:defRPr b="0" i="0" sz="1000">
                <a:solidFill>
                  <a:schemeClr val="lt1"/>
                </a:solidFill>
                <a:latin typeface="Roboto"/>
                <a:ea typeface="Roboto"/>
                <a:cs typeface="Roboto"/>
                <a:sym typeface="Roboto"/>
              </a:defRPr>
            </a:lvl9pPr>
          </a:lstStyle>
          <a:p>
            <a:pPr indent="0" lvl="0" marL="38100" rtl="0" algn="l">
              <a:spcBef>
                <a:spcPts val="0"/>
              </a:spcBef>
              <a:spcAft>
                <a:spcPts val="0"/>
              </a:spcAft>
              <a:buNone/>
            </a:pPr>
            <a:fld id="{00000000-1234-1234-1234-123412341234}" type="slidenum">
              <a:rPr lang="en"/>
              <a:t>‹#›</a:t>
            </a:fld>
            <a:endParaRPr>
              <a:solidFill>
                <a:schemeClr val="lt2"/>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p:cSld name="Title Slide">
    <p:bg>
      <p:bgPr>
        <a:solidFill>
          <a:schemeClr val="lt1"/>
        </a:solidFill>
      </p:bgPr>
    </p:bg>
    <p:spTree>
      <p:nvGrpSpPr>
        <p:cNvPr id="56" name="Shape 56"/>
        <p:cNvGrpSpPr/>
        <p:nvPr/>
      </p:nvGrpSpPr>
      <p:grpSpPr>
        <a:xfrm>
          <a:off x="0" y="0"/>
          <a:ext cx="0" cy="0"/>
          <a:chOff x="0" y="0"/>
          <a:chExt cx="0" cy="0"/>
        </a:xfrm>
      </p:grpSpPr>
      <p:sp>
        <p:nvSpPr>
          <p:cNvPr id="57" name="Google Shape;57;p14"/>
          <p:cNvSpPr txBox="1"/>
          <p:nvPr>
            <p:ph type="ctrTitle"/>
          </p:nvPr>
        </p:nvSpPr>
        <p:spPr>
          <a:xfrm>
            <a:off x="460923" y="116059"/>
            <a:ext cx="8222100" cy="9399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2800"/>
              <a:buNone/>
              <a:defRPr b="0" i="0" sz="3000">
                <a:solidFill>
                  <a:schemeClr val="lt1"/>
                </a:solidFill>
                <a:latin typeface="Arial Black"/>
                <a:ea typeface="Arial Black"/>
                <a:cs typeface="Arial Black"/>
                <a:sym typeface="Arial Black"/>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8" name="Google Shape;58;p14"/>
          <p:cNvSpPr txBox="1"/>
          <p:nvPr>
            <p:ph idx="1" type="subTitle"/>
          </p:nvPr>
        </p:nvSpPr>
        <p:spPr>
          <a:xfrm>
            <a:off x="1371600" y="2880360"/>
            <a:ext cx="6400800" cy="12858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800"/>
              <a:buNone/>
              <a:defRPr/>
            </a:lvl1pPr>
            <a:lvl2pPr lvl="1" rtl="0" algn="l">
              <a:spcBef>
                <a:spcPts val="1200"/>
              </a:spcBef>
              <a:spcAft>
                <a:spcPts val="0"/>
              </a:spcAft>
              <a:buSzPts val="1400"/>
              <a:buNone/>
              <a:defRPr/>
            </a:lvl2pPr>
            <a:lvl3pPr lvl="2" rtl="0" algn="l">
              <a:spcBef>
                <a:spcPts val="1200"/>
              </a:spcBef>
              <a:spcAft>
                <a:spcPts val="0"/>
              </a:spcAft>
              <a:buSzPts val="1400"/>
              <a:buNone/>
              <a:defRPr/>
            </a:lvl3pPr>
            <a:lvl4pPr lvl="3" rtl="0" algn="l">
              <a:spcBef>
                <a:spcPts val="1200"/>
              </a:spcBef>
              <a:spcAft>
                <a:spcPts val="0"/>
              </a:spcAft>
              <a:buSzPts val="1400"/>
              <a:buNone/>
              <a:defRPr/>
            </a:lvl4pPr>
            <a:lvl5pPr lvl="4" rtl="0" algn="l">
              <a:spcBef>
                <a:spcPts val="1200"/>
              </a:spcBef>
              <a:spcAft>
                <a:spcPts val="0"/>
              </a:spcAft>
              <a:buSzPts val="1400"/>
              <a:buNone/>
              <a:defRPr/>
            </a:lvl5pPr>
            <a:lvl6pPr lvl="5" rtl="0" algn="l">
              <a:spcBef>
                <a:spcPts val="1200"/>
              </a:spcBef>
              <a:spcAft>
                <a:spcPts val="0"/>
              </a:spcAft>
              <a:buSzPts val="1400"/>
              <a:buNone/>
              <a:defRPr/>
            </a:lvl6pPr>
            <a:lvl7pPr lvl="6" rtl="0" algn="l">
              <a:spcBef>
                <a:spcPts val="1200"/>
              </a:spcBef>
              <a:spcAft>
                <a:spcPts val="0"/>
              </a:spcAft>
              <a:buSzPts val="1400"/>
              <a:buNone/>
              <a:defRPr/>
            </a:lvl7pPr>
            <a:lvl8pPr lvl="7" rtl="0" algn="l">
              <a:spcBef>
                <a:spcPts val="1200"/>
              </a:spcBef>
              <a:spcAft>
                <a:spcPts val="0"/>
              </a:spcAft>
              <a:buSzPts val="1400"/>
              <a:buNone/>
              <a:defRPr/>
            </a:lvl8pPr>
            <a:lvl9pPr lvl="8" rtl="0" algn="l">
              <a:spcBef>
                <a:spcPts val="1200"/>
              </a:spcBef>
              <a:spcAft>
                <a:spcPts val="1200"/>
              </a:spcAft>
              <a:buSzPts val="1400"/>
              <a:buNone/>
              <a:defRPr/>
            </a:lvl9pPr>
          </a:lstStyle>
          <a:p/>
        </p:txBody>
      </p:sp>
      <p:sp>
        <p:nvSpPr>
          <p:cNvPr id="59" name="Google Shape;59;p14"/>
          <p:cNvSpPr txBox="1"/>
          <p:nvPr>
            <p:ph idx="11" type="ftr"/>
          </p:nvPr>
        </p:nvSpPr>
        <p:spPr>
          <a:xfrm>
            <a:off x="3108960" y="4783455"/>
            <a:ext cx="2926200" cy="257100"/>
          </a:xfrm>
          <a:prstGeom prst="rect">
            <a:avLst/>
          </a:prstGeom>
          <a:noFill/>
          <a:ln>
            <a:noFill/>
          </a:ln>
        </p:spPr>
        <p:txBody>
          <a:bodyPr anchorCtr="0" anchor="t" bIns="0" lIns="0" spcFirstLastPara="1" rIns="0" wrap="square" tIns="0">
            <a:spAutoFit/>
          </a:bodyPr>
          <a:lstStyle>
            <a:lvl1pPr lvl="0" rtl="0" algn="ctr">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0" name="Google Shape;60;p14"/>
          <p:cNvSpPr txBox="1"/>
          <p:nvPr>
            <p:ph idx="10" type="dt"/>
          </p:nvPr>
        </p:nvSpPr>
        <p:spPr>
          <a:xfrm>
            <a:off x="457200" y="4783455"/>
            <a:ext cx="2103000" cy="2571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1" name="Google Shape;61;p14"/>
          <p:cNvSpPr txBox="1"/>
          <p:nvPr>
            <p:ph idx="12" type="sldNum"/>
          </p:nvPr>
        </p:nvSpPr>
        <p:spPr>
          <a:xfrm>
            <a:off x="8754745" y="4775209"/>
            <a:ext cx="219000" cy="153900"/>
          </a:xfrm>
          <a:prstGeom prst="rect">
            <a:avLst/>
          </a:prstGeom>
          <a:noFill/>
          <a:ln>
            <a:noFill/>
          </a:ln>
        </p:spPr>
        <p:txBody>
          <a:bodyPr anchorCtr="0" anchor="t" bIns="0" lIns="0" spcFirstLastPara="1" rIns="0" wrap="square" tIns="0">
            <a:spAutoFit/>
          </a:bodyPr>
          <a:lstStyle>
            <a:lvl1pPr indent="0" lvl="0" marL="38100" marR="0" rtl="0" algn="l">
              <a:lnSpc>
                <a:spcPct val="100000"/>
              </a:lnSpc>
              <a:spcBef>
                <a:spcPts val="0"/>
              </a:spcBef>
              <a:buNone/>
              <a:defRPr b="0" i="0" sz="1000">
                <a:solidFill>
                  <a:schemeClr val="lt1"/>
                </a:solidFill>
                <a:latin typeface="Roboto"/>
                <a:ea typeface="Roboto"/>
                <a:cs typeface="Roboto"/>
                <a:sym typeface="Roboto"/>
              </a:defRPr>
            </a:lvl1pPr>
            <a:lvl2pPr indent="0" lvl="1" marL="38100" marR="0" rtl="0" algn="l">
              <a:lnSpc>
                <a:spcPct val="100000"/>
              </a:lnSpc>
              <a:spcBef>
                <a:spcPts val="0"/>
              </a:spcBef>
              <a:buNone/>
              <a:defRPr b="0" i="0" sz="1000">
                <a:solidFill>
                  <a:schemeClr val="lt1"/>
                </a:solidFill>
                <a:latin typeface="Roboto"/>
                <a:ea typeface="Roboto"/>
                <a:cs typeface="Roboto"/>
                <a:sym typeface="Roboto"/>
              </a:defRPr>
            </a:lvl2pPr>
            <a:lvl3pPr indent="0" lvl="2" marL="38100" marR="0" rtl="0" algn="l">
              <a:lnSpc>
                <a:spcPct val="100000"/>
              </a:lnSpc>
              <a:spcBef>
                <a:spcPts val="0"/>
              </a:spcBef>
              <a:buNone/>
              <a:defRPr b="0" i="0" sz="1000">
                <a:solidFill>
                  <a:schemeClr val="lt1"/>
                </a:solidFill>
                <a:latin typeface="Roboto"/>
                <a:ea typeface="Roboto"/>
                <a:cs typeface="Roboto"/>
                <a:sym typeface="Roboto"/>
              </a:defRPr>
            </a:lvl3pPr>
            <a:lvl4pPr indent="0" lvl="3" marL="38100" marR="0" rtl="0" algn="l">
              <a:lnSpc>
                <a:spcPct val="100000"/>
              </a:lnSpc>
              <a:spcBef>
                <a:spcPts val="0"/>
              </a:spcBef>
              <a:buNone/>
              <a:defRPr b="0" i="0" sz="1000">
                <a:solidFill>
                  <a:schemeClr val="lt1"/>
                </a:solidFill>
                <a:latin typeface="Roboto"/>
                <a:ea typeface="Roboto"/>
                <a:cs typeface="Roboto"/>
                <a:sym typeface="Roboto"/>
              </a:defRPr>
            </a:lvl4pPr>
            <a:lvl5pPr indent="0" lvl="4" marL="38100" marR="0" rtl="0" algn="l">
              <a:lnSpc>
                <a:spcPct val="100000"/>
              </a:lnSpc>
              <a:spcBef>
                <a:spcPts val="0"/>
              </a:spcBef>
              <a:buNone/>
              <a:defRPr b="0" i="0" sz="1000">
                <a:solidFill>
                  <a:schemeClr val="lt1"/>
                </a:solidFill>
                <a:latin typeface="Roboto"/>
                <a:ea typeface="Roboto"/>
                <a:cs typeface="Roboto"/>
                <a:sym typeface="Roboto"/>
              </a:defRPr>
            </a:lvl5pPr>
            <a:lvl6pPr indent="0" lvl="5" marL="38100" marR="0" rtl="0" algn="l">
              <a:lnSpc>
                <a:spcPct val="100000"/>
              </a:lnSpc>
              <a:spcBef>
                <a:spcPts val="0"/>
              </a:spcBef>
              <a:buNone/>
              <a:defRPr b="0" i="0" sz="1000">
                <a:solidFill>
                  <a:schemeClr val="lt1"/>
                </a:solidFill>
                <a:latin typeface="Roboto"/>
                <a:ea typeface="Roboto"/>
                <a:cs typeface="Roboto"/>
                <a:sym typeface="Roboto"/>
              </a:defRPr>
            </a:lvl6pPr>
            <a:lvl7pPr indent="0" lvl="6" marL="38100" marR="0" rtl="0" algn="l">
              <a:lnSpc>
                <a:spcPct val="100000"/>
              </a:lnSpc>
              <a:spcBef>
                <a:spcPts val="0"/>
              </a:spcBef>
              <a:buNone/>
              <a:defRPr b="0" i="0" sz="1000">
                <a:solidFill>
                  <a:schemeClr val="lt1"/>
                </a:solidFill>
                <a:latin typeface="Roboto"/>
                <a:ea typeface="Roboto"/>
                <a:cs typeface="Roboto"/>
                <a:sym typeface="Roboto"/>
              </a:defRPr>
            </a:lvl7pPr>
            <a:lvl8pPr indent="0" lvl="7" marL="38100" marR="0" rtl="0" algn="l">
              <a:lnSpc>
                <a:spcPct val="100000"/>
              </a:lnSpc>
              <a:spcBef>
                <a:spcPts val="0"/>
              </a:spcBef>
              <a:buNone/>
              <a:defRPr b="0" i="0" sz="1000">
                <a:solidFill>
                  <a:schemeClr val="lt1"/>
                </a:solidFill>
                <a:latin typeface="Roboto"/>
                <a:ea typeface="Roboto"/>
                <a:cs typeface="Roboto"/>
                <a:sym typeface="Roboto"/>
              </a:defRPr>
            </a:lvl8pPr>
            <a:lvl9pPr indent="0" lvl="8" marL="38100" marR="0" rtl="0" algn="l">
              <a:lnSpc>
                <a:spcPct val="100000"/>
              </a:lnSpc>
              <a:spcBef>
                <a:spcPts val="0"/>
              </a:spcBef>
              <a:buNone/>
              <a:defRPr b="0" i="0" sz="1000">
                <a:solidFill>
                  <a:schemeClr val="lt1"/>
                </a:solidFill>
                <a:latin typeface="Roboto"/>
                <a:ea typeface="Roboto"/>
                <a:cs typeface="Roboto"/>
                <a:sym typeface="Roboto"/>
              </a:defRPr>
            </a:lvl9pPr>
          </a:lstStyle>
          <a:p>
            <a:pPr indent="0" lvl="0" marL="38100" rtl="0" algn="l">
              <a:spcBef>
                <a:spcPts val="0"/>
              </a:spcBef>
              <a:spcAft>
                <a:spcPts val="0"/>
              </a:spcAft>
              <a:buNone/>
            </a:pPr>
            <a:fld id="{00000000-1234-1234-1234-123412341234}" type="slidenum">
              <a:rPr lang="en"/>
              <a:t>‹#›</a:t>
            </a:fld>
            <a:endParaRPr>
              <a:solidFill>
                <a:schemeClr val="lt2"/>
              </a:solidFill>
              <a:latin typeface="Arial"/>
              <a:ea typeface="Arial"/>
              <a:cs typeface="Arial"/>
              <a:sym typeface="Aria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1" showMasterSp="0">
  <p:cSld name="Blank">
    <p:bg>
      <p:bgPr>
        <a:solidFill>
          <a:schemeClr val="lt1"/>
        </a:solidFill>
      </p:bgPr>
    </p:bg>
    <p:spTree>
      <p:nvGrpSpPr>
        <p:cNvPr id="62" name="Shape 62"/>
        <p:cNvGrpSpPr/>
        <p:nvPr/>
      </p:nvGrpSpPr>
      <p:grpSpPr>
        <a:xfrm>
          <a:off x="0" y="0"/>
          <a:ext cx="0" cy="0"/>
          <a:chOff x="0" y="0"/>
          <a:chExt cx="0" cy="0"/>
        </a:xfrm>
      </p:grpSpPr>
      <p:sp>
        <p:nvSpPr>
          <p:cNvPr id="63" name="Google Shape;63;p15"/>
          <p:cNvSpPr/>
          <p:nvPr/>
        </p:nvSpPr>
        <p:spPr>
          <a:xfrm>
            <a:off x="0" y="0"/>
            <a:ext cx="9144000" cy="5143500"/>
          </a:xfrm>
          <a:custGeom>
            <a:rect b="b" l="l" r="r" t="t"/>
            <a:pathLst>
              <a:path extrusionOk="0" h="5143500" w="9144000">
                <a:moveTo>
                  <a:pt x="9143981" y="5143489"/>
                </a:moveTo>
                <a:lnTo>
                  <a:pt x="0" y="5143489"/>
                </a:lnTo>
                <a:lnTo>
                  <a:pt x="0" y="0"/>
                </a:lnTo>
                <a:lnTo>
                  <a:pt x="9143981" y="0"/>
                </a:lnTo>
                <a:lnTo>
                  <a:pt x="9143981" y="5143489"/>
                </a:lnTo>
                <a:close/>
              </a:path>
            </a:pathLst>
          </a:custGeom>
          <a:solidFill>
            <a:srgbClr val="00507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64" name="Google Shape;64;p15"/>
          <p:cNvSpPr txBox="1"/>
          <p:nvPr>
            <p:ph idx="11" type="ftr"/>
          </p:nvPr>
        </p:nvSpPr>
        <p:spPr>
          <a:xfrm>
            <a:off x="3108960" y="4783455"/>
            <a:ext cx="2926200" cy="257100"/>
          </a:xfrm>
          <a:prstGeom prst="rect">
            <a:avLst/>
          </a:prstGeom>
          <a:noFill/>
          <a:ln>
            <a:noFill/>
          </a:ln>
        </p:spPr>
        <p:txBody>
          <a:bodyPr anchorCtr="0" anchor="t" bIns="0" lIns="0" spcFirstLastPara="1" rIns="0" wrap="square" tIns="0">
            <a:spAutoFit/>
          </a:bodyPr>
          <a:lstStyle>
            <a:lvl1pPr lvl="0" rtl="0" algn="ctr">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5" name="Google Shape;65;p15"/>
          <p:cNvSpPr txBox="1"/>
          <p:nvPr>
            <p:ph idx="10" type="dt"/>
          </p:nvPr>
        </p:nvSpPr>
        <p:spPr>
          <a:xfrm>
            <a:off x="457200" y="4783455"/>
            <a:ext cx="2103000" cy="2571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6" name="Google Shape;66;p15"/>
          <p:cNvSpPr txBox="1"/>
          <p:nvPr>
            <p:ph idx="12" type="sldNum"/>
          </p:nvPr>
        </p:nvSpPr>
        <p:spPr>
          <a:xfrm>
            <a:off x="8754745" y="4775209"/>
            <a:ext cx="219000" cy="153900"/>
          </a:xfrm>
          <a:prstGeom prst="rect">
            <a:avLst/>
          </a:prstGeom>
          <a:noFill/>
          <a:ln>
            <a:noFill/>
          </a:ln>
        </p:spPr>
        <p:txBody>
          <a:bodyPr anchorCtr="0" anchor="t" bIns="0" lIns="0" spcFirstLastPara="1" rIns="0" wrap="square" tIns="0">
            <a:spAutoFit/>
          </a:bodyPr>
          <a:lstStyle>
            <a:lvl1pPr indent="0" lvl="0" marL="38100" marR="0" rtl="0" algn="l">
              <a:lnSpc>
                <a:spcPct val="100000"/>
              </a:lnSpc>
              <a:spcBef>
                <a:spcPts val="0"/>
              </a:spcBef>
              <a:buNone/>
              <a:defRPr b="0" i="0" sz="1000">
                <a:solidFill>
                  <a:schemeClr val="lt1"/>
                </a:solidFill>
                <a:latin typeface="Roboto"/>
                <a:ea typeface="Roboto"/>
                <a:cs typeface="Roboto"/>
                <a:sym typeface="Roboto"/>
              </a:defRPr>
            </a:lvl1pPr>
            <a:lvl2pPr indent="0" lvl="1" marL="38100" marR="0" rtl="0" algn="l">
              <a:lnSpc>
                <a:spcPct val="100000"/>
              </a:lnSpc>
              <a:spcBef>
                <a:spcPts val="0"/>
              </a:spcBef>
              <a:buNone/>
              <a:defRPr b="0" i="0" sz="1000">
                <a:solidFill>
                  <a:schemeClr val="lt1"/>
                </a:solidFill>
                <a:latin typeface="Roboto"/>
                <a:ea typeface="Roboto"/>
                <a:cs typeface="Roboto"/>
                <a:sym typeface="Roboto"/>
              </a:defRPr>
            </a:lvl2pPr>
            <a:lvl3pPr indent="0" lvl="2" marL="38100" marR="0" rtl="0" algn="l">
              <a:lnSpc>
                <a:spcPct val="100000"/>
              </a:lnSpc>
              <a:spcBef>
                <a:spcPts val="0"/>
              </a:spcBef>
              <a:buNone/>
              <a:defRPr b="0" i="0" sz="1000">
                <a:solidFill>
                  <a:schemeClr val="lt1"/>
                </a:solidFill>
                <a:latin typeface="Roboto"/>
                <a:ea typeface="Roboto"/>
                <a:cs typeface="Roboto"/>
                <a:sym typeface="Roboto"/>
              </a:defRPr>
            </a:lvl3pPr>
            <a:lvl4pPr indent="0" lvl="3" marL="38100" marR="0" rtl="0" algn="l">
              <a:lnSpc>
                <a:spcPct val="100000"/>
              </a:lnSpc>
              <a:spcBef>
                <a:spcPts val="0"/>
              </a:spcBef>
              <a:buNone/>
              <a:defRPr b="0" i="0" sz="1000">
                <a:solidFill>
                  <a:schemeClr val="lt1"/>
                </a:solidFill>
                <a:latin typeface="Roboto"/>
                <a:ea typeface="Roboto"/>
                <a:cs typeface="Roboto"/>
                <a:sym typeface="Roboto"/>
              </a:defRPr>
            </a:lvl4pPr>
            <a:lvl5pPr indent="0" lvl="4" marL="38100" marR="0" rtl="0" algn="l">
              <a:lnSpc>
                <a:spcPct val="100000"/>
              </a:lnSpc>
              <a:spcBef>
                <a:spcPts val="0"/>
              </a:spcBef>
              <a:buNone/>
              <a:defRPr b="0" i="0" sz="1000">
                <a:solidFill>
                  <a:schemeClr val="lt1"/>
                </a:solidFill>
                <a:latin typeface="Roboto"/>
                <a:ea typeface="Roboto"/>
                <a:cs typeface="Roboto"/>
                <a:sym typeface="Roboto"/>
              </a:defRPr>
            </a:lvl5pPr>
            <a:lvl6pPr indent="0" lvl="5" marL="38100" marR="0" rtl="0" algn="l">
              <a:lnSpc>
                <a:spcPct val="100000"/>
              </a:lnSpc>
              <a:spcBef>
                <a:spcPts val="0"/>
              </a:spcBef>
              <a:buNone/>
              <a:defRPr b="0" i="0" sz="1000">
                <a:solidFill>
                  <a:schemeClr val="lt1"/>
                </a:solidFill>
                <a:latin typeface="Roboto"/>
                <a:ea typeface="Roboto"/>
                <a:cs typeface="Roboto"/>
                <a:sym typeface="Roboto"/>
              </a:defRPr>
            </a:lvl6pPr>
            <a:lvl7pPr indent="0" lvl="6" marL="38100" marR="0" rtl="0" algn="l">
              <a:lnSpc>
                <a:spcPct val="100000"/>
              </a:lnSpc>
              <a:spcBef>
                <a:spcPts val="0"/>
              </a:spcBef>
              <a:buNone/>
              <a:defRPr b="0" i="0" sz="1000">
                <a:solidFill>
                  <a:schemeClr val="lt1"/>
                </a:solidFill>
                <a:latin typeface="Roboto"/>
                <a:ea typeface="Roboto"/>
                <a:cs typeface="Roboto"/>
                <a:sym typeface="Roboto"/>
              </a:defRPr>
            </a:lvl7pPr>
            <a:lvl8pPr indent="0" lvl="7" marL="38100" marR="0" rtl="0" algn="l">
              <a:lnSpc>
                <a:spcPct val="100000"/>
              </a:lnSpc>
              <a:spcBef>
                <a:spcPts val="0"/>
              </a:spcBef>
              <a:buNone/>
              <a:defRPr b="0" i="0" sz="1000">
                <a:solidFill>
                  <a:schemeClr val="lt1"/>
                </a:solidFill>
                <a:latin typeface="Roboto"/>
                <a:ea typeface="Roboto"/>
                <a:cs typeface="Roboto"/>
                <a:sym typeface="Roboto"/>
              </a:defRPr>
            </a:lvl8pPr>
            <a:lvl9pPr indent="0" lvl="8" marL="38100" marR="0" rtl="0" algn="l">
              <a:lnSpc>
                <a:spcPct val="100000"/>
              </a:lnSpc>
              <a:spcBef>
                <a:spcPts val="0"/>
              </a:spcBef>
              <a:buNone/>
              <a:defRPr b="0" i="0" sz="1000">
                <a:solidFill>
                  <a:schemeClr val="lt1"/>
                </a:solidFill>
                <a:latin typeface="Roboto"/>
                <a:ea typeface="Roboto"/>
                <a:cs typeface="Roboto"/>
                <a:sym typeface="Roboto"/>
              </a:defRPr>
            </a:lvl9pPr>
          </a:lstStyle>
          <a:p>
            <a:pPr indent="0" lvl="0" marL="38100" rtl="0" algn="l">
              <a:spcBef>
                <a:spcPts val="0"/>
              </a:spcBef>
              <a:spcAft>
                <a:spcPts val="0"/>
              </a:spcAft>
              <a:buNone/>
            </a:pPr>
            <a:fld id="{00000000-1234-1234-1234-123412341234}" type="slidenum">
              <a:rPr lang="en"/>
              <a:t>‹#›</a:t>
            </a:fld>
            <a:endParaRPr>
              <a:solidFill>
                <a:schemeClr val="lt2"/>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theme" Target="../theme/theme1.xml"/><Relationship Id="rId14" Type="http://schemas.openxmlformats.org/officeDocument/2006/relationships/slideLayout" Target="../slideLayouts/slideLayout1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1.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 Id="rId3"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70" name="Shape 70"/>
        <p:cNvGrpSpPr/>
        <p:nvPr/>
      </p:nvGrpSpPr>
      <p:grpSpPr>
        <a:xfrm>
          <a:off x="0" y="0"/>
          <a:ext cx="0" cy="0"/>
          <a:chOff x="0" y="0"/>
          <a:chExt cx="0" cy="0"/>
        </a:xfrm>
      </p:grpSpPr>
      <p:sp>
        <p:nvSpPr>
          <p:cNvPr id="71" name="Google Shape;71;p16"/>
          <p:cNvSpPr/>
          <p:nvPr/>
        </p:nvSpPr>
        <p:spPr>
          <a:xfrm>
            <a:off x="4359591" y="2817469"/>
            <a:ext cx="424814" cy="0"/>
          </a:xfrm>
          <a:custGeom>
            <a:rect b="b" l="l" r="r" t="t"/>
            <a:pathLst>
              <a:path extrusionOk="0" h="120000" w="424814">
                <a:moveTo>
                  <a:pt x="0" y="0"/>
                </a:moveTo>
                <a:lnTo>
                  <a:pt x="424799" y="0"/>
                </a:lnTo>
              </a:path>
            </a:pathLst>
          </a:custGeom>
          <a:noFill/>
          <a:ln cap="flat" cmpd="sng" w="38075">
            <a:solidFill>
              <a:srgbClr val="029AE4"/>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72" name="Google Shape;72;p16"/>
          <p:cNvSpPr txBox="1"/>
          <p:nvPr>
            <p:ph type="title"/>
          </p:nvPr>
        </p:nvSpPr>
        <p:spPr>
          <a:xfrm>
            <a:off x="1537450" y="289975"/>
            <a:ext cx="6148200" cy="3397800"/>
          </a:xfrm>
          <a:prstGeom prst="rect">
            <a:avLst/>
          </a:prstGeom>
          <a:noFill/>
          <a:ln>
            <a:noFill/>
          </a:ln>
        </p:spPr>
        <p:txBody>
          <a:bodyPr anchorCtr="0" anchor="t" bIns="0" lIns="0" spcFirstLastPara="1" rIns="0" wrap="square" tIns="12700">
            <a:spAutoFit/>
          </a:bodyPr>
          <a:lstStyle/>
          <a:p>
            <a:pPr indent="0" lvl="0" marL="0" rtl="0" algn="ctr">
              <a:lnSpc>
                <a:spcPct val="107916"/>
              </a:lnSpc>
              <a:spcBef>
                <a:spcPts val="0"/>
              </a:spcBef>
              <a:spcAft>
                <a:spcPts val="0"/>
              </a:spcAft>
              <a:buNone/>
            </a:pPr>
            <a:r>
              <a:rPr b="1" lang="en" u="sng">
                <a:solidFill>
                  <a:schemeClr val="dk1"/>
                </a:solidFill>
                <a:latin typeface="Calibri"/>
                <a:ea typeface="Calibri"/>
                <a:cs typeface="Calibri"/>
                <a:sym typeface="Calibri"/>
              </a:rPr>
              <a:t>HATE ME,HATE ME NOT!</a:t>
            </a:r>
            <a:endParaRPr b="1" u="sng">
              <a:solidFill>
                <a:schemeClr val="dk1"/>
              </a:solidFill>
              <a:latin typeface="Calibri"/>
              <a:ea typeface="Calibri"/>
              <a:cs typeface="Calibri"/>
              <a:sym typeface="Calibri"/>
            </a:endParaRPr>
          </a:p>
          <a:p>
            <a:pPr indent="0" lvl="0" marL="0" rtl="0" algn="ctr">
              <a:lnSpc>
                <a:spcPct val="107916"/>
              </a:lnSpc>
              <a:spcBef>
                <a:spcPts val="800"/>
              </a:spcBef>
              <a:spcAft>
                <a:spcPts val="0"/>
              </a:spcAft>
              <a:buNone/>
            </a:pPr>
            <a:r>
              <a:rPr b="1" lang="en" sz="2200">
                <a:solidFill>
                  <a:schemeClr val="dk1"/>
                </a:solidFill>
                <a:latin typeface="Calibri"/>
                <a:ea typeface="Calibri"/>
                <a:cs typeface="Calibri"/>
                <a:sym typeface="Calibri"/>
              </a:rPr>
              <a:t>HATE SPEECH CLASSIFICATION</a:t>
            </a:r>
            <a:endParaRPr b="1" sz="2200">
              <a:solidFill>
                <a:schemeClr val="dk1"/>
              </a:solidFill>
              <a:latin typeface="Calibri"/>
              <a:ea typeface="Calibri"/>
              <a:cs typeface="Calibri"/>
              <a:sym typeface="Calibri"/>
            </a:endParaRPr>
          </a:p>
          <a:p>
            <a:pPr indent="0" lvl="0" marL="0" rtl="0" algn="l">
              <a:lnSpc>
                <a:spcPct val="107916"/>
              </a:lnSpc>
              <a:spcBef>
                <a:spcPts val="800"/>
              </a:spcBef>
              <a:spcAft>
                <a:spcPts val="0"/>
              </a:spcAft>
              <a:buNone/>
            </a:pPr>
            <a:r>
              <a:t/>
            </a:r>
            <a:endParaRPr b="1" u="sng">
              <a:solidFill>
                <a:schemeClr val="dk1"/>
              </a:solidFill>
              <a:latin typeface="Calibri"/>
              <a:ea typeface="Calibri"/>
              <a:cs typeface="Calibri"/>
              <a:sym typeface="Calibri"/>
            </a:endParaRPr>
          </a:p>
          <a:p>
            <a:pPr indent="0" lvl="0" marL="0" rtl="0" algn="ctr">
              <a:lnSpc>
                <a:spcPct val="107916"/>
              </a:lnSpc>
              <a:spcBef>
                <a:spcPts val="800"/>
              </a:spcBef>
              <a:spcAft>
                <a:spcPts val="0"/>
              </a:spcAft>
              <a:buNone/>
            </a:pPr>
            <a:r>
              <a:t/>
            </a:r>
            <a:endParaRPr u="sng">
              <a:solidFill>
                <a:schemeClr val="dk1"/>
              </a:solidFill>
            </a:endParaRPr>
          </a:p>
          <a:p>
            <a:pPr indent="2539" lvl="0" marL="5715" marR="5080" rtl="0" algn="ctr">
              <a:lnSpc>
                <a:spcPct val="100000"/>
              </a:lnSpc>
              <a:spcBef>
                <a:spcPts val="800"/>
              </a:spcBef>
              <a:spcAft>
                <a:spcPts val="0"/>
              </a:spcAft>
              <a:buNone/>
            </a:pPr>
            <a:r>
              <a:t/>
            </a:r>
            <a:endParaRPr u="sng">
              <a:solidFill>
                <a:schemeClr val="dk1"/>
              </a:solidFill>
            </a:endParaRPr>
          </a:p>
        </p:txBody>
      </p:sp>
      <p:sp>
        <p:nvSpPr>
          <p:cNvPr id="73" name="Google Shape;73;p16"/>
          <p:cNvSpPr txBox="1"/>
          <p:nvPr/>
        </p:nvSpPr>
        <p:spPr>
          <a:xfrm>
            <a:off x="2002229" y="3110274"/>
            <a:ext cx="5132700" cy="289800"/>
          </a:xfrm>
          <a:prstGeom prst="rect">
            <a:avLst/>
          </a:prstGeom>
          <a:noFill/>
          <a:ln>
            <a:noFill/>
          </a:ln>
        </p:spPr>
        <p:txBody>
          <a:bodyPr anchorCtr="0" anchor="t" bIns="0" lIns="0" spcFirstLastPara="1" rIns="0" wrap="square" tIns="12700">
            <a:spAutoFit/>
          </a:bodyPr>
          <a:lstStyle/>
          <a:p>
            <a:pPr indent="0" lvl="0" marL="12700" marR="5080" rtl="0" algn="ctr">
              <a:lnSpc>
                <a:spcPct val="120555"/>
              </a:lnSpc>
              <a:spcBef>
                <a:spcPts val="60"/>
              </a:spcBef>
              <a:spcAft>
                <a:spcPts val="0"/>
              </a:spcAft>
              <a:buNone/>
            </a:pPr>
            <a:r>
              <a:t/>
            </a:r>
            <a:endParaRPr sz="1800">
              <a:latin typeface="Arial Black"/>
              <a:ea typeface="Arial Black"/>
              <a:cs typeface="Arial Black"/>
              <a:sym typeface="Arial Black"/>
            </a:endParaRPr>
          </a:p>
        </p:txBody>
      </p:sp>
      <p:sp>
        <p:nvSpPr>
          <p:cNvPr id="74" name="Google Shape;74;p16"/>
          <p:cNvSpPr txBox="1"/>
          <p:nvPr/>
        </p:nvSpPr>
        <p:spPr>
          <a:xfrm>
            <a:off x="803550" y="2817475"/>
            <a:ext cx="7536900" cy="21348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en">
                <a:solidFill>
                  <a:schemeClr val="dk1"/>
                </a:solidFill>
                <a:latin typeface="Times New Roman"/>
                <a:ea typeface="Times New Roman"/>
                <a:cs typeface="Times New Roman"/>
                <a:sym typeface="Times New Roman"/>
              </a:rPr>
              <a:t>Shivani Walecha</a:t>
            </a:r>
            <a:endParaRPr>
              <a:solidFill>
                <a:schemeClr val="dk1"/>
              </a:solidFill>
              <a:latin typeface="Times New Roman"/>
              <a:ea typeface="Times New Roman"/>
              <a:cs typeface="Times New Roman"/>
              <a:sym typeface="Times New Roman"/>
            </a:endParaRPr>
          </a:p>
          <a:p>
            <a:pPr indent="0" lvl="0" marL="0" rtl="0" algn="ctr">
              <a:lnSpc>
                <a:spcPct val="115000"/>
              </a:lnSpc>
              <a:spcBef>
                <a:spcPts val="0"/>
              </a:spcBef>
              <a:spcAft>
                <a:spcPts val="0"/>
              </a:spcAft>
              <a:buNone/>
            </a:pPr>
            <a:r>
              <a:rPr lang="en">
                <a:solidFill>
                  <a:schemeClr val="dk1"/>
                </a:solidFill>
                <a:latin typeface="Times New Roman"/>
                <a:ea typeface="Times New Roman"/>
                <a:cs typeface="Times New Roman"/>
                <a:sym typeface="Times New Roman"/>
              </a:rPr>
              <a:t> (9918103052)</a:t>
            </a:r>
            <a:endParaRPr>
              <a:solidFill>
                <a:schemeClr val="dk1"/>
              </a:solidFill>
              <a:latin typeface="Times New Roman"/>
              <a:ea typeface="Times New Roman"/>
              <a:cs typeface="Times New Roman"/>
              <a:sym typeface="Times New Roman"/>
            </a:endParaRPr>
          </a:p>
          <a:p>
            <a:pPr indent="0" lvl="0" marL="0" rtl="0" algn="ctr">
              <a:lnSpc>
                <a:spcPct val="115000"/>
              </a:lnSpc>
              <a:spcBef>
                <a:spcPts val="0"/>
              </a:spcBef>
              <a:spcAft>
                <a:spcPts val="0"/>
              </a:spcAft>
              <a:buNone/>
            </a:pPr>
            <a:r>
              <a:t/>
            </a:r>
            <a:endParaRPr>
              <a:solidFill>
                <a:schemeClr val="dk1"/>
              </a:solidFill>
              <a:latin typeface="Times New Roman"/>
              <a:ea typeface="Times New Roman"/>
              <a:cs typeface="Times New Roman"/>
              <a:sym typeface="Times New Roman"/>
            </a:endParaRPr>
          </a:p>
          <a:p>
            <a:pPr indent="0" lvl="0" marL="0" rtl="0" algn="ctr">
              <a:lnSpc>
                <a:spcPct val="115000"/>
              </a:lnSpc>
              <a:spcBef>
                <a:spcPts val="0"/>
              </a:spcBef>
              <a:spcAft>
                <a:spcPts val="0"/>
              </a:spcAft>
              <a:buNone/>
            </a:pPr>
            <a:r>
              <a:rPr lang="en">
                <a:solidFill>
                  <a:schemeClr val="dk1"/>
                </a:solidFill>
                <a:latin typeface="Times New Roman"/>
                <a:ea typeface="Times New Roman"/>
                <a:cs typeface="Times New Roman"/>
                <a:sym typeface="Times New Roman"/>
              </a:rPr>
              <a:t>Kshitij Srivastava</a:t>
            </a:r>
            <a:endParaRPr>
              <a:solidFill>
                <a:schemeClr val="dk1"/>
              </a:solidFill>
              <a:latin typeface="Times New Roman"/>
              <a:ea typeface="Times New Roman"/>
              <a:cs typeface="Times New Roman"/>
              <a:sym typeface="Times New Roman"/>
            </a:endParaRPr>
          </a:p>
          <a:p>
            <a:pPr indent="0" lvl="0" marL="0" rtl="0" algn="ctr">
              <a:lnSpc>
                <a:spcPct val="115000"/>
              </a:lnSpc>
              <a:spcBef>
                <a:spcPts val="0"/>
              </a:spcBef>
              <a:spcAft>
                <a:spcPts val="0"/>
              </a:spcAft>
              <a:buNone/>
            </a:pPr>
            <a:r>
              <a:rPr lang="en">
                <a:solidFill>
                  <a:schemeClr val="dk1"/>
                </a:solidFill>
                <a:latin typeface="Times New Roman"/>
                <a:ea typeface="Times New Roman"/>
                <a:cs typeface="Times New Roman"/>
                <a:sym typeface="Times New Roman"/>
              </a:rPr>
              <a:t>(9918103105)</a:t>
            </a:r>
            <a:endParaRPr>
              <a:solidFill>
                <a:schemeClr val="dk1"/>
              </a:solidFill>
              <a:latin typeface="Times New Roman"/>
              <a:ea typeface="Times New Roman"/>
              <a:cs typeface="Times New Roman"/>
              <a:sym typeface="Times New Roman"/>
            </a:endParaRPr>
          </a:p>
          <a:p>
            <a:pPr indent="0" lvl="0" marL="0" rtl="0" algn="ctr">
              <a:lnSpc>
                <a:spcPct val="115000"/>
              </a:lnSpc>
              <a:spcBef>
                <a:spcPts val="0"/>
              </a:spcBef>
              <a:spcAft>
                <a:spcPts val="0"/>
              </a:spcAft>
              <a:buNone/>
            </a:pPr>
            <a:r>
              <a:t/>
            </a:r>
            <a:endParaRPr>
              <a:solidFill>
                <a:schemeClr val="dk1"/>
              </a:solidFill>
              <a:latin typeface="Times New Roman"/>
              <a:ea typeface="Times New Roman"/>
              <a:cs typeface="Times New Roman"/>
              <a:sym typeface="Times New Roman"/>
            </a:endParaRPr>
          </a:p>
          <a:p>
            <a:pPr indent="0" lvl="0" marL="0" rtl="0" algn="ctr">
              <a:lnSpc>
                <a:spcPct val="115000"/>
              </a:lnSpc>
              <a:spcBef>
                <a:spcPts val="0"/>
              </a:spcBef>
              <a:spcAft>
                <a:spcPts val="0"/>
              </a:spcAft>
              <a:buNone/>
            </a:pPr>
            <a:r>
              <a:rPr lang="en">
                <a:solidFill>
                  <a:schemeClr val="dk1"/>
                </a:solidFill>
                <a:latin typeface="Times New Roman"/>
                <a:ea typeface="Times New Roman"/>
                <a:cs typeface="Times New Roman"/>
                <a:sym typeface="Times New Roman"/>
              </a:rPr>
              <a:t>Suyash Singh</a:t>
            </a:r>
            <a:endParaRPr>
              <a:solidFill>
                <a:schemeClr val="dk1"/>
              </a:solidFill>
              <a:latin typeface="Times New Roman"/>
              <a:ea typeface="Times New Roman"/>
              <a:cs typeface="Times New Roman"/>
              <a:sym typeface="Times New Roman"/>
            </a:endParaRPr>
          </a:p>
          <a:p>
            <a:pPr indent="0" lvl="0" marL="0" rtl="0" algn="ctr">
              <a:lnSpc>
                <a:spcPct val="115000"/>
              </a:lnSpc>
              <a:spcBef>
                <a:spcPts val="0"/>
              </a:spcBef>
              <a:spcAft>
                <a:spcPts val="0"/>
              </a:spcAft>
              <a:buNone/>
            </a:pPr>
            <a:r>
              <a:rPr lang="en">
                <a:solidFill>
                  <a:schemeClr val="dk1"/>
                </a:solidFill>
                <a:latin typeface="Times New Roman"/>
                <a:ea typeface="Times New Roman"/>
                <a:cs typeface="Times New Roman"/>
                <a:sym typeface="Times New Roman"/>
              </a:rPr>
              <a:t>(9918103172)</a:t>
            </a:r>
            <a:endParaRPr>
              <a:solidFill>
                <a:schemeClr val="dk1"/>
              </a:solidFill>
            </a:endParaRPr>
          </a:p>
        </p:txBody>
      </p:sp>
      <p:sp>
        <p:nvSpPr>
          <p:cNvPr id="75" name="Google Shape;75;p16"/>
          <p:cNvSpPr txBox="1"/>
          <p:nvPr/>
        </p:nvSpPr>
        <p:spPr>
          <a:xfrm>
            <a:off x="3721025" y="2156250"/>
            <a:ext cx="3000000" cy="461700"/>
          </a:xfrm>
          <a:prstGeom prst="rect">
            <a:avLst/>
          </a:prstGeom>
          <a:noFill/>
          <a:ln>
            <a:noFill/>
          </a:ln>
        </p:spPr>
        <p:txBody>
          <a:bodyPr anchorCtr="0" anchor="t" bIns="91425" lIns="91425" spcFirstLastPara="1" rIns="91425" wrap="square" tIns="91425">
            <a:spAutoFit/>
          </a:bodyPr>
          <a:lstStyle/>
          <a:p>
            <a:pPr indent="0" lvl="0" marL="0" rtl="0" algn="l">
              <a:lnSpc>
                <a:spcPct val="107916"/>
              </a:lnSpc>
              <a:spcBef>
                <a:spcPts val="0"/>
              </a:spcBef>
              <a:spcAft>
                <a:spcPts val="800"/>
              </a:spcAft>
              <a:buNone/>
            </a:pPr>
            <a:r>
              <a:rPr lang="en" sz="1800">
                <a:solidFill>
                  <a:schemeClr val="dk1"/>
                </a:solidFill>
                <a:latin typeface="Calibri"/>
                <a:ea typeface="Calibri"/>
                <a:cs typeface="Calibri"/>
                <a:sym typeface="Calibri"/>
              </a:rPr>
              <a:t> </a:t>
            </a:r>
            <a:r>
              <a:rPr b="1" lang="en" sz="1800">
                <a:solidFill>
                  <a:schemeClr val="dk1"/>
                </a:solidFill>
                <a:latin typeface="Calibri"/>
                <a:ea typeface="Calibri"/>
                <a:cs typeface="Calibri"/>
                <a:sym typeface="Calibri"/>
              </a:rPr>
              <a:t>Group No.:</a:t>
            </a:r>
            <a:r>
              <a:rPr lang="en" sz="1800">
                <a:solidFill>
                  <a:schemeClr val="dk1"/>
                </a:solidFill>
                <a:latin typeface="Calibri"/>
                <a:ea typeface="Calibri"/>
                <a:cs typeface="Calibri"/>
                <a:sym typeface="Calibri"/>
              </a:rPr>
              <a:t>  11</a:t>
            </a:r>
            <a:endParaRPr sz="1800">
              <a:solidFill>
                <a:schemeClr val="dk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5"/>
          <p:cNvSpPr txBox="1"/>
          <p:nvPr>
            <p:ph type="title"/>
          </p:nvPr>
        </p:nvSpPr>
        <p:spPr>
          <a:xfrm>
            <a:off x="2169230" y="698783"/>
            <a:ext cx="4805400" cy="6156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t/>
            </a:r>
            <a:endParaRPr/>
          </a:p>
        </p:txBody>
      </p:sp>
      <p:sp>
        <p:nvSpPr>
          <p:cNvPr id="136" name="Google Shape;136;p25"/>
          <p:cNvSpPr txBox="1"/>
          <p:nvPr>
            <p:ph idx="1" type="body"/>
          </p:nvPr>
        </p:nvSpPr>
        <p:spPr>
          <a:xfrm>
            <a:off x="514002" y="1513697"/>
            <a:ext cx="8115900" cy="277200"/>
          </a:xfrm>
          <a:prstGeom prst="rect">
            <a:avLst/>
          </a:prstGeom>
        </p:spPr>
        <p:txBody>
          <a:bodyPr anchorCtr="0" anchor="t" bIns="0" lIns="0" spcFirstLastPara="1" rIns="0" wrap="square" tIns="0">
            <a:spAutoFit/>
          </a:bodyPr>
          <a:lstStyle/>
          <a:p>
            <a:pPr indent="0" lvl="0" marL="0" rtl="0" algn="l">
              <a:spcBef>
                <a:spcPts val="0"/>
              </a:spcBef>
              <a:spcAft>
                <a:spcPts val="1200"/>
              </a:spcAft>
              <a:buNone/>
            </a:pPr>
            <a:r>
              <a:t/>
            </a:r>
            <a:endParaRPr/>
          </a:p>
        </p:txBody>
      </p:sp>
      <p:pic>
        <p:nvPicPr>
          <p:cNvPr id="137" name="Google Shape;137;p25"/>
          <p:cNvPicPr preferRelativeResize="0"/>
          <p:nvPr/>
        </p:nvPicPr>
        <p:blipFill>
          <a:blip r:embed="rId3">
            <a:alphaModFix/>
          </a:blip>
          <a:stretch>
            <a:fillRect/>
          </a:stretch>
        </p:blipFill>
        <p:spPr>
          <a:xfrm>
            <a:off x="405100" y="1207450"/>
            <a:ext cx="4805400" cy="2634711"/>
          </a:xfrm>
          <a:prstGeom prst="rect">
            <a:avLst/>
          </a:prstGeom>
          <a:noFill/>
          <a:ln>
            <a:noFill/>
          </a:ln>
        </p:spPr>
      </p:pic>
      <p:pic>
        <p:nvPicPr>
          <p:cNvPr id="138" name="Google Shape;138;p25"/>
          <p:cNvPicPr preferRelativeResize="0"/>
          <p:nvPr/>
        </p:nvPicPr>
        <p:blipFill>
          <a:blip r:embed="rId4">
            <a:alphaModFix/>
          </a:blip>
          <a:stretch>
            <a:fillRect/>
          </a:stretch>
        </p:blipFill>
        <p:spPr>
          <a:xfrm>
            <a:off x="5377775" y="1125697"/>
            <a:ext cx="3504974" cy="3047803"/>
          </a:xfrm>
          <a:prstGeom prst="rect">
            <a:avLst/>
          </a:prstGeom>
          <a:noFill/>
          <a:ln>
            <a:noFill/>
          </a:ln>
        </p:spPr>
      </p:pic>
      <p:sp>
        <p:nvSpPr>
          <p:cNvPr id="139" name="Google Shape;139;p25"/>
          <p:cNvSpPr txBox="1"/>
          <p:nvPr/>
        </p:nvSpPr>
        <p:spPr>
          <a:xfrm>
            <a:off x="2839300" y="298575"/>
            <a:ext cx="28467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00">
                <a:solidFill>
                  <a:schemeClr val="dk1"/>
                </a:solidFill>
              </a:rPr>
              <a:t>Vector</a:t>
            </a:r>
            <a:r>
              <a:rPr lang="en" sz="2000">
                <a:solidFill>
                  <a:schemeClr val="dk1"/>
                </a:solidFill>
              </a:rPr>
              <a:t> Text Embedding </a:t>
            </a:r>
            <a:endParaRPr sz="2000">
              <a:solidFill>
                <a:schemeClr val="dk1"/>
              </a:solidFill>
            </a:endParaRPr>
          </a:p>
        </p:txBody>
      </p:sp>
      <p:sp>
        <p:nvSpPr>
          <p:cNvPr id="140" name="Google Shape;140;p25"/>
          <p:cNvSpPr txBox="1"/>
          <p:nvPr/>
        </p:nvSpPr>
        <p:spPr>
          <a:xfrm>
            <a:off x="118925" y="4377950"/>
            <a:ext cx="89343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dk1"/>
                </a:solidFill>
              </a:rPr>
              <a:t>This was done using the Glove-gigaword replacing the previously word2vec approach to </a:t>
            </a:r>
            <a:r>
              <a:rPr lang="en">
                <a:solidFill>
                  <a:schemeClr val="dk1"/>
                </a:solidFill>
              </a:rPr>
              <a:t>embedding</a:t>
            </a:r>
            <a:r>
              <a:rPr lang="en">
                <a:solidFill>
                  <a:schemeClr val="dk1"/>
                </a:solidFill>
              </a:rPr>
              <a:t> for the words to create corpus. While the Bert model was used for the sentence embedding.</a:t>
            </a:r>
            <a:endParaRPr>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6"/>
          <p:cNvSpPr txBox="1"/>
          <p:nvPr>
            <p:ph type="title"/>
          </p:nvPr>
        </p:nvSpPr>
        <p:spPr>
          <a:xfrm>
            <a:off x="2169230" y="698783"/>
            <a:ext cx="4805400" cy="6156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t/>
            </a:r>
            <a:endParaRPr/>
          </a:p>
        </p:txBody>
      </p:sp>
      <p:sp>
        <p:nvSpPr>
          <p:cNvPr id="146" name="Google Shape;146;p26"/>
          <p:cNvSpPr txBox="1"/>
          <p:nvPr>
            <p:ph idx="1" type="body"/>
          </p:nvPr>
        </p:nvSpPr>
        <p:spPr>
          <a:xfrm>
            <a:off x="514002" y="1513697"/>
            <a:ext cx="8115900" cy="277200"/>
          </a:xfrm>
          <a:prstGeom prst="rect">
            <a:avLst/>
          </a:prstGeom>
        </p:spPr>
        <p:txBody>
          <a:bodyPr anchorCtr="0" anchor="t" bIns="0" lIns="0" spcFirstLastPara="1" rIns="0" wrap="square" tIns="0">
            <a:spAutoFit/>
          </a:bodyPr>
          <a:lstStyle/>
          <a:p>
            <a:pPr indent="0" lvl="0" marL="0" rtl="0" algn="l">
              <a:spcBef>
                <a:spcPts val="0"/>
              </a:spcBef>
              <a:spcAft>
                <a:spcPts val="1200"/>
              </a:spcAft>
              <a:buNone/>
            </a:pPr>
            <a:r>
              <a:t/>
            </a:r>
            <a:endParaRPr/>
          </a:p>
        </p:txBody>
      </p:sp>
      <p:pic>
        <p:nvPicPr>
          <p:cNvPr id="147" name="Google Shape;147;p26"/>
          <p:cNvPicPr preferRelativeResize="0"/>
          <p:nvPr/>
        </p:nvPicPr>
        <p:blipFill>
          <a:blip r:embed="rId3">
            <a:alphaModFix/>
          </a:blip>
          <a:stretch>
            <a:fillRect/>
          </a:stretch>
        </p:blipFill>
        <p:spPr>
          <a:xfrm>
            <a:off x="3177587" y="0"/>
            <a:ext cx="2474263" cy="51435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7"/>
          <p:cNvSpPr txBox="1"/>
          <p:nvPr>
            <p:ph type="title"/>
          </p:nvPr>
        </p:nvSpPr>
        <p:spPr>
          <a:xfrm>
            <a:off x="2169230" y="698783"/>
            <a:ext cx="4805400" cy="6156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t/>
            </a:r>
            <a:endParaRPr/>
          </a:p>
        </p:txBody>
      </p:sp>
      <p:sp>
        <p:nvSpPr>
          <p:cNvPr id="153" name="Google Shape;153;p27"/>
          <p:cNvSpPr txBox="1"/>
          <p:nvPr>
            <p:ph idx="1" type="body"/>
          </p:nvPr>
        </p:nvSpPr>
        <p:spPr>
          <a:xfrm>
            <a:off x="514002" y="1513697"/>
            <a:ext cx="8115900" cy="277200"/>
          </a:xfrm>
          <a:prstGeom prst="rect">
            <a:avLst/>
          </a:prstGeom>
        </p:spPr>
        <p:txBody>
          <a:bodyPr anchorCtr="0" anchor="t" bIns="0" lIns="0" spcFirstLastPara="1" rIns="0" wrap="square" tIns="0">
            <a:spAutoFit/>
          </a:bodyPr>
          <a:lstStyle/>
          <a:p>
            <a:pPr indent="0" lvl="0" marL="0" rtl="0" algn="l">
              <a:spcBef>
                <a:spcPts val="0"/>
              </a:spcBef>
              <a:spcAft>
                <a:spcPts val="1200"/>
              </a:spcAft>
              <a:buNone/>
            </a:pPr>
            <a:r>
              <a:t/>
            </a:r>
            <a:endParaRPr/>
          </a:p>
        </p:txBody>
      </p:sp>
      <p:pic>
        <p:nvPicPr>
          <p:cNvPr id="154" name="Google Shape;154;p27"/>
          <p:cNvPicPr preferRelativeResize="0"/>
          <p:nvPr/>
        </p:nvPicPr>
        <p:blipFill>
          <a:blip r:embed="rId3">
            <a:alphaModFix/>
          </a:blip>
          <a:stretch>
            <a:fillRect/>
          </a:stretch>
        </p:blipFill>
        <p:spPr>
          <a:xfrm>
            <a:off x="2464025" y="984472"/>
            <a:ext cx="3958186" cy="3047803"/>
          </a:xfrm>
          <a:prstGeom prst="rect">
            <a:avLst/>
          </a:prstGeom>
          <a:noFill/>
          <a:ln>
            <a:noFill/>
          </a:ln>
        </p:spPr>
      </p:pic>
      <p:sp>
        <p:nvSpPr>
          <p:cNvPr id="155" name="Google Shape;155;p27"/>
          <p:cNvSpPr txBox="1"/>
          <p:nvPr/>
        </p:nvSpPr>
        <p:spPr>
          <a:xfrm>
            <a:off x="1761575" y="104050"/>
            <a:ext cx="54705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400">
                <a:solidFill>
                  <a:schemeClr val="dk1"/>
                </a:solidFill>
              </a:rPr>
              <a:t>Result</a:t>
            </a:r>
            <a:endParaRPr sz="2400">
              <a:solidFill>
                <a:schemeClr val="dk1"/>
              </a:solidFill>
            </a:endParaRPr>
          </a:p>
        </p:txBody>
      </p:sp>
      <p:sp>
        <p:nvSpPr>
          <p:cNvPr id="156" name="Google Shape;156;p27"/>
          <p:cNvSpPr txBox="1"/>
          <p:nvPr/>
        </p:nvSpPr>
        <p:spPr>
          <a:xfrm>
            <a:off x="1055450" y="4377925"/>
            <a:ext cx="4281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8"/>
          <p:cNvSpPr txBox="1"/>
          <p:nvPr>
            <p:ph type="title"/>
          </p:nvPr>
        </p:nvSpPr>
        <p:spPr>
          <a:xfrm>
            <a:off x="2169230" y="698783"/>
            <a:ext cx="4805400" cy="6156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t/>
            </a:r>
            <a:endParaRPr/>
          </a:p>
        </p:txBody>
      </p:sp>
      <p:sp>
        <p:nvSpPr>
          <p:cNvPr id="162" name="Google Shape;162;p28"/>
          <p:cNvSpPr txBox="1"/>
          <p:nvPr>
            <p:ph idx="1" type="body"/>
          </p:nvPr>
        </p:nvSpPr>
        <p:spPr>
          <a:xfrm>
            <a:off x="514002" y="1513697"/>
            <a:ext cx="8115900" cy="277200"/>
          </a:xfrm>
          <a:prstGeom prst="rect">
            <a:avLst/>
          </a:prstGeom>
        </p:spPr>
        <p:txBody>
          <a:bodyPr anchorCtr="0" anchor="t" bIns="0" lIns="0" spcFirstLastPara="1" rIns="0" wrap="square" tIns="0">
            <a:spAutoFit/>
          </a:bodyPr>
          <a:lstStyle/>
          <a:p>
            <a:pPr indent="0" lvl="0" marL="0" rtl="0" algn="l">
              <a:spcBef>
                <a:spcPts val="0"/>
              </a:spcBef>
              <a:spcAft>
                <a:spcPts val="1200"/>
              </a:spcAft>
              <a:buNone/>
            </a:pPr>
            <a:r>
              <a:t/>
            </a:r>
            <a:endParaRPr/>
          </a:p>
        </p:txBody>
      </p:sp>
      <p:sp>
        <p:nvSpPr>
          <p:cNvPr id="163" name="Google Shape;163;p28"/>
          <p:cNvSpPr txBox="1"/>
          <p:nvPr/>
        </p:nvSpPr>
        <p:spPr>
          <a:xfrm>
            <a:off x="581250" y="1140300"/>
            <a:ext cx="7981500" cy="28629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sz="2900">
                <a:solidFill>
                  <a:schemeClr val="dk1"/>
                </a:solidFill>
              </a:rPr>
              <a:t>Cosine similarity is a measure of similarity between two non-zero vectors of an inner product space. It is defined to equal the cosine of the angle between them, which is also the same as the inner product of the same vectors normalized to both have length 1.</a:t>
            </a:r>
            <a:endParaRPr sz="2900">
              <a:solidFill>
                <a:schemeClr val="dk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9"/>
          <p:cNvSpPr txBox="1"/>
          <p:nvPr>
            <p:ph type="title"/>
          </p:nvPr>
        </p:nvSpPr>
        <p:spPr>
          <a:xfrm>
            <a:off x="2169230" y="698783"/>
            <a:ext cx="4805400" cy="6156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t/>
            </a:r>
            <a:endParaRPr/>
          </a:p>
        </p:txBody>
      </p:sp>
      <p:sp>
        <p:nvSpPr>
          <p:cNvPr id="169" name="Google Shape;169;p29"/>
          <p:cNvSpPr txBox="1"/>
          <p:nvPr>
            <p:ph idx="1" type="body"/>
          </p:nvPr>
        </p:nvSpPr>
        <p:spPr>
          <a:xfrm>
            <a:off x="514002" y="1513697"/>
            <a:ext cx="8115900" cy="277200"/>
          </a:xfrm>
          <a:prstGeom prst="rect">
            <a:avLst/>
          </a:prstGeom>
        </p:spPr>
        <p:txBody>
          <a:bodyPr anchorCtr="0" anchor="t" bIns="0" lIns="0" spcFirstLastPara="1" rIns="0" wrap="square" tIns="0">
            <a:spAutoFit/>
          </a:bodyPr>
          <a:lstStyle/>
          <a:p>
            <a:pPr indent="0" lvl="0" marL="0" rtl="0" algn="l">
              <a:spcBef>
                <a:spcPts val="0"/>
              </a:spcBef>
              <a:spcAft>
                <a:spcPts val="1200"/>
              </a:spcAft>
              <a:buNone/>
            </a:pPr>
            <a:r>
              <a:t/>
            </a:r>
            <a:endParaRPr/>
          </a:p>
        </p:txBody>
      </p:sp>
      <p:sp>
        <p:nvSpPr>
          <p:cNvPr id="170" name="Google Shape;170;p29"/>
          <p:cNvSpPr txBox="1"/>
          <p:nvPr/>
        </p:nvSpPr>
        <p:spPr>
          <a:xfrm>
            <a:off x="655500" y="887325"/>
            <a:ext cx="7833000" cy="2599500"/>
          </a:xfrm>
          <a:prstGeom prst="rect">
            <a:avLst/>
          </a:prstGeom>
          <a:noFill/>
          <a:ln>
            <a:noFill/>
          </a:ln>
        </p:spPr>
        <p:txBody>
          <a:bodyPr anchorCtr="0" anchor="t" bIns="91425" lIns="91425" spcFirstLastPara="1" rIns="91425" wrap="square" tIns="91425">
            <a:spAutoFit/>
          </a:bodyPr>
          <a:lstStyle/>
          <a:p>
            <a:pPr indent="0" lvl="0" marL="0" rtl="0" algn="l">
              <a:lnSpc>
                <a:spcPct val="107916"/>
              </a:lnSpc>
              <a:spcBef>
                <a:spcPts val="0"/>
              </a:spcBef>
              <a:spcAft>
                <a:spcPts val="0"/>
              </a:spcAft>
              <a:buNone/>
            </a:pPr>
            <a:r>
              <a:rPr lang="en" sz="2700">
                <a:solidFill>
                  <a:schemeClr val="dk1"/>
                </a:solidFill>
                <a:latin typeface="Times New Roman"/>
                <a:ea typeface="Times New Roman"/>
                <a:cs typeface="Times New Roman"/>
                <a:sym typeface="Times New Roman"/>
              </a:rPr>
              <a:t>Using the gensim api to find similar words to hate speech words like ‘hate’, ‘racism’, slur words.</a:t>
            </a:r>
            <a:endParaRPr sz="2700">
              <a:solidFill>
                <a:schemeClr val="dk1"/>
              </a:solidFill>
              <a:latin typeface="Times New Roman"/>
              <a:ea typeface="Times New Roman"/>
              <a:cs typeface="Times New Roman"/>
              <a:sym typeface="Times New Roman"/>
            </a:endParaRPr>
          </a:p>
          <a:p>
            <a:pPr indent="0" lvl="0" marL="0" rtl="0" algn="l">
              <a:lnSpc>
                <a:spcPct val="107916"/>
              </a:lnSpc>
              <a:spcBef>
                <a:spcPts val="800"/>
              </a:spcBef>
              <a:spcAft>
                <a:spcPts val="0"/>
              </a:spcAft>
              <a:buNone/>
            </a:pPr>
            <a:r>
              <a:rPr lang="en" sz="2700">
                <a:solidFill>
                  <a:schemeClr val="dk1"/>
                </a:solidFill>
                <a:latin typeface="Times New Roman"/>
                <a:ea typeface="Times New Roman"/>
                <a:cs typeface="Times New Roman"/>
                <a:sym typeface="Times New Roman"/>
              </a:rPr>
              <a:t>Using the similar words list and the </a:t>
            </a:r>
            <a:r>
              <a:rPr lang="en" sz="2700">
                <a:solidFill>
                  <a:schemeClr val="dk1"/>
                </a:solidFill>
                <a:latin typeface="Times New Roman"/>
                <a:ea typeface="Times New Roman"/>
                <a:cs typeface="Times New Roman"/>
                <a:sym typeface="Times New Roman"/>
              </a:rPr>
              <a:t>bert model, we calculate the probability of a text being hate speech.</a:t>
            </a:r>
            <a:endParaRPr sz="2700">
              <a:solidFill>
                <a:schemeClr val="dk1"/>
              </a:solidFill>
              <a:latin typeface="Times New Roman"/>
              <a:ea typeface="Times New Roman"/>
              <a:cs typeface="Times New Roman"/>
              <a:sym typeface="Times New Roman"/>
            </a:endParaRPr>
          </a:p>
          <a:p>
            <a:pPr indent="0" lvl="0" marL="0" rtl="0" algn="l">
              <a:lnSpc>
                <a:spcPct val="107916"/>
              </a:lnSpc>
              <a:spcBef>
                <a:spcPts val="800"/>
              </a:spcBef>
              <a:spcAft>
                <a:spcPts val="800"/>
              </a:spcAft>
              <a:buNone/>
            </a:pPr>
            <a:r>
              <a:rPr lang="en" sz="2700">
                <a:solidFill>
                  <a:schemeClr val="dk1"/>
                </a:solidFill>
                <a:latin typeface="Times New Roman"/>
                <a:ea typeface="Times New Roman"/>
                <a:cs typeface="Times New Roman"/>
                <a:sym typeface="Times New Roman"/>
              </a:rPr>
              <a:t>Accuracy &gt; 70%</a:t>
            </a:r>
            <a:endParaRPr sz="2700">
              <a:solidFill>
                <a:schemeClr val="dk1"/>
              </a:solidFill>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30"/>
          <p:cNvSpPr txBox="1"/>
          <p:nvPr>
            <p:ph type="title"/>
          </p:nvPr>
        </p:nvSpPr>
        <p:spPr>
          <a:xfrm>
            <a:off x="2169230" y="698783"/>
            <a:ext cx="4805400" cy="6156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t/>
            </a:r>
            <a:endParaRPr/>
          </a:p>
        </p:txBody>
      </p:sp>
      <p:sp>
        <p:nvSpPr>
          <p:cNvPr id="176" name="Google Shape;176;p30"/>
          <p:cNvSpPr txBox="1"/>
          <p:nvPr>
            <p:ph idx="1" type="body"/>
          </p:nvPr>
        </p:nvSpPr>
        <p:spPr>
          <a:xfrm>
            <a:off x="514002" y="1513697"/>
            <a:ext cx="8115900" cy="277200"/>
          </a:xfrm>
          <a:prstGeom prst="rect">
            <a:avLst/>
          </a:prstGeom>
        </p:spPr>
        <p:txBody>
          <a:bodyPr anchorCtr="0" anchor="t" bIns="0" lIns="0" spcFirstLastPara="1" rIns="0" wrap="square" tIns="0">
            <a:spAutoFit/>
          </a:bodyPr>
          <a:lstStyle/>
          <a:p>
            <a:pPr indent="0" lvl="0" marL="0" rtl="0" algn="l">
              <a:spcBef>
                <a:spcPts val="0"/>
              </a:spcBef>
              <a:spcAft>
                <a:spcPts val="1200"/>
              </a:spcAft>
              <a:buNone/>
            </a:pPr>
            <a:r>
              <a:t/>
            </a:r>
            <a:endParaRPr/>
          </a:p>
        </p:txBody>
      </p:sp>
      <p:pic>
        <p:nvPicPr>
          <p:cNvPr id="177" name="Google Shape;177;p30"/>
          <p:cNvPicPr preferRelativeResize="0"/>
          <p:nvPr/>
        </p:nvPicPr>
        <p:blipFill>
          <a:blip r:embed="rId3">
            <a:alphaModFix/>
          </a:blip>
          <a:stretch>
            <a:fillRect/>
          </a:stretch>
        </p:blipFill>
        <p:spPr>
          <a:xfrm>
            <a:off x="1497725" y="806072"/>
            <a:ext cx="5943600" cy="2714625"/>
          </a:xfrm>
          <a:prstGeom prst="rect">
            <a:avLst/>
          </a:prstGeom>
          <a:noFill/>
          <a:ln>
            <a:noFill/>
          </a:ln>
        </p:spPr>
      </p:pic>
      <p:sp>
        <p:nvSpPr>
          <p:cNvPr id="178" name="Google Shape;178;p30"/>
          <p:cNvSpPr txBox="1"/>
          <p:nvPr/>
        </p:nvSpPr>
        <p:spPr>
          <a:xfrm>
            <a:off x="1622825" y="3842750"/>
            <a:ext cx="5693400" cy="9852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en" sz="1300">
                <a:solidFill>
                  <a:schemeClr val="dk1"/>
                </a:solidFill>
                <a:latin typeface="Times New Roman"/>
                <a:ea typeface="Times New Roman"/>
                <a:cs typeface="Times New Roman"/>
                <a:sym typeface="Times New Roman"/>
              </a:rPr>
              <a:t>The Precision is 84%, Recall is 83% and Accuracy is 73% after trial error we get best Accuracy at 0.50 similarity threshold i.e every value above 0.5 similarity will be retrieved.</a:t>
            </a:r>
            <a:endParaRPr>
              <a:solidFill>
                <a:schemeClr val="dk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31"/>
          <p:cNvSpPr txBox="1"/>
          <p:nvPr>
            <p:ph type="title"/>
          </p:nvPr>
        </p:nvSpPr>
        <p:spPr>
          <a:xfrm>
            <a:off x="2169230" y="698783"/>
            <a:ext cx="4805400" cy="6156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t/>
            </a:r>
            <a:endParaRPr/>
          </a:p>
        </p:txBody>
      </p:sp>
      <p:sp>
        <p:nvSpPr>
          <p:cNvPr id="184" name="Google Shape;184;p31"/>
          <p:cNvSpPr txBox="1"/>
          <p:nvPr>
            <p:ph idx="1" type="body"/>
          </p:nvPr>
        </p:nvSpPr>
        <p:spPr>
          <a:xfrm>
            <a:off x="514002" y="1513697"/>
            <a:ext cx="8115900" cy="277200"/>
          </a:xfrm>
          <a:prstGeom prst="rect">
            <a:avLst/>
          </a:prstGeom>
        </p:spPr>
        <p:txBody>
          <a:bodyPr anchorCtr="0" anchor="t" bIns="0" lIns="0" spcFirstLastPara="1" rIns="0" wrap="square" tIns="0">
            <a:spAutoFit/>
          </a:bodyPr>
          <a:lstStyle/>
          <a:p>
            <a:pPr indent="0" lvl="0" marL="0" rtl="0" algn="l">
              <a:spcBef>
                <a:spcPts val="0"/>
              </a:spcBef>
              <a:spcAft>
                <a:spcPts val="1200"/>
              </a:spcAft>
              <a:buNone/>
            </a:pPr>
            <a:r>
              <a:t/>
            </a:r>
            <a:endParaRPr/>
          </a:p>
        </p:txBody>
      </p:sp>
      <p:sp>
        <p:nvSpPr>
          <p:cNvPr id="185" name="Google Shape;185;p31"/>
          <p:cNvSpPr txBox="1"/>
          <p:nvPr/>
        </p:nvSpPr>
        <p:spPr>
          <a:xfrm>
            <a:off x="2967950" y="360275"/>
            <a:ext cx="3000000" cy="6003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1200"/>
              </a:spcAft>
              <a:buNone/>
            </a:pPr>
            <a:r>
              <a:rPr lang="en" sz="2700">
                <a:solidFill>
                  <a:schemeClr val="dk1"/>
                </a:solidFill>
                <a:latin typeface="Roboto"/>
                <a:ea typeface="Roboto"/>
                <a:cs typeface="Roboto"/>
                <a:sym typeface="Roboto"/>
              </a:rPr>
              <a:t>CONCLUSION</a:t>
            </a:r>
            <a:endParaRPr sz="2700">
              <a:solidFill>
                <a:schemeClr val="dk1"/>
              </a:solidFill>
              <a:latin typeface="Roboto"/>
              <a:ea typeface="Roboto"/>
              <a:cs typeface="Roboto"/>
              <a:sym typeface="Roboto"/>
            </a:endParaRPr>
          </a:p>
        </p:txBody>
      </p:sp>
      <p:sp>
        <p:nvSpPr>
          <p:cNvPr id="186" name="Google Shape;186;p31"/>
          <p:cNvSpPr txBox="1"/>
          <p:nvPr/>
        </p:nvSpPr>
        <p:spPr>
          <a:xfrm>
            <a:off x="596100" y="1232025"/>
            <a:ext cx="7373700" cy="3657000"/>
          </a:xfrm>
          <a:prstGeom prst="rect">
            <a:avLst/>
          </a:prstGeom>
          <a:noFill/>
          <a:ln>
            <a:noFill/>
          </a:ln>
        </p:spPr>
        <p:txBody>
          <a:bodyPr anchorCtr="0" anchor="t" bIns="91425" lIns="91425" spcFirstLastPara="1" rIns="91425" wrap="square" tIns="91425">
            <a:spAutoFit/>
          </a:bodyPr>
          <a:lstStyle/>
          <a:p>
            <a:pPr indent="0" lvl="0" marL="0" rtl="0" algn="just">
              <a:lnSpc>
                <a:spcPct val="107916"/>
              </a:lnSpc>
              <a:spcBef>
                <a:spcPts val="0"/>
              </a:spcBef>
              <a:spcAft>
                <a:spcPts val="0"/>
              </a:spcAft>
              <a:buNone/>
            </a:pPr>
            <a:r>
              <a:rPr lang="en" sz="1800">
                <a:solidFill>
                  <a:schemeClr val="dk1"/>
                </a:solidFill>
                <a:latin typeface="Times New Roman"/>
                <a:ea typeface="Times New Roman"/>
                <a:cs typeface="Times New Roman"/>
                <a:sym typeface="Times New Roman"/>
              </a:rPr>
              <a:t>Now what is left is to Segregate Datasets into different categories in accordance with multiple aspects like Offensive, Hateful, Racial, Gender on an unlabeled dataset followed by a multilingual implementation possible on the available datasets. </a:t>
            </a:r>
            <a:endParaRPr sz="1800">
              <a:solidFill>
                <a:schemeClr val="dk1"/>
              </a:solidFill>
              <a:latin typeface="Times New Roman"/>
              <a:ea typeface="Times New Roman"/>
              <a:cs typeface="Times New Roman"/>
              <a:sym typeface="Times New Roman"/>
            </a:endParaRPr>
          </a:p>
          <a:p>
            <a:pPr indent="0" lvl="0" marL="0" rtl="0" algn="just">
              <a:lnSpc>
                <a:spcPct val="107916"/>
              </a:lnSpc>
              <a:spcBef>
                <a:spcPts val="800"/>
              </a:spcBef>
              <a:spcAft>
                <a:spcPts val="0"/>
              </a:spcAft>
              <a:buNone/>
            </a:pPr>
            <a:r>
              <a:rPr lang="en" sz="1800">
                <a:solidFill>
                  <a:schemeClr val="dk1"/>
                </a:solidFill>
                <a:latin typeface="Times New Roman"/>
                <a:ea typeface="Times New Roman"/>
                <a:cs typeface="Times New Roman"/>
                <a:sym typeface="Times New Roman"/>
              </a:rPr>
              <a:t>Then deploying the model on a user-friendly interface to create an application which scrapes relevant data from the newfound text inputs and attempts to mark it as spam and remove it.</a:t>
            </a:r>
            <a:endParaRPr sz="1800">
              <a:solidFill>
                <a:schemeClr val="dk1"/>
              </a:solidFill>
              <a:latin typeface="Times New Roman"/>
              <a:ea typeface="Times New Roman"/>
              <a:cs typeface="Times New Roman"/>
              <a:sym typeface="Times New Roman"/>
            </a:endParaRPr>
          </a:p>
          <a:p>
            <a:pPr indent="0" lvl="0" marL="0" rtl="0" algn="just">
              <a:lnSpc>
                <a:spcPct val="107916"/>
              </a:lnSpc>
              <a:spcBef>
                <a:spcPts val="800"/>
              </a:spcBef>
              <a:spcAft>
                <a:spcPts val="800"/>
              </a:spcAft>
              <a:buNone/>
            </a:pPr>
            <a:r>
              <a:rPr lang="en" sz="1800">
                <a:solidFill>
                  <a:schemeClr val="dk1"/>
                </a:solidFill>
                <a:latin typeface="Times New Roman"/>
                <a:ea typeface="Times New Roman"/>
                <a:cs typeface="Times New Roman"/>
                <a:sym typeface="Times New Roman"/>
              </a:rPr>
              <a:t>The application in general will require a scraper which will utilize the data from the site and then add to a cache of input which will be passed into the hate speech classifying algorithm we are using at the same time trying to achieve the best accuracy.</a:t>
            </a: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7"/>
          <p:cNvSpPr txBox="1"/>
          <p:nvPr>
            <p:ph type="title"/>
          </p:nvPr>
        </p:nvSpPr>
        <p:spPr>
          <a:xfrm>
            <a:off x="460927" y="573250"/>
            <a:ext cx="2519700" cy="4746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 sz="3000"/>
              <a:t>Outline</a:t>
            </a:r>
            <a:endParaRPr sz="3000"/>
          </a:p>
        </p:txBody>
      </p:sp>
      <p:sp>
        <p:nvSpPr>
          <p:cNvPr id="81" name="Google Shape;81;p17"/>
          <p:cNvSpPr txBox="1"/>
          <p:nvPr/>
        </p:nvSpPr>
        <p:spPr>
          <a:xfrm>
            <a:off x="438153" y="1497314"/>
            <a:ext cx="7716600" cy="2506500"/>
          </a:xfrm>
          <a:prstGeom prst="rect">
            <a:avLst/>
          </a:prstGeom>
          <a:noFill/>
          <a:ln>
            <a:noFill/>
          </a:ln>
        </p:spPr>
        <p:txBody>
          <a:bodyPr anchorCtr="0" anchor="t" bIns="0" lIns="0" spcFirstLastPara="1" rIns="0" wrap="square" tIns="66025">
            <a:spAutoFit/>
          </a:bodyPr>
          <a:lstStyle/>
          <a:p>
            <a:pPr indent="0" lvl="0" marL="457200" marR="0" rtl="0" algn="l">
              <a:lnSpc>
                <a:spcPct val="100000"/>
              </a:lnSpc>
              <a:spcBef>
                <a:spcPts val="0"/>
              </a:spcBef>
              <a:spcAft>
                <a:spcPts val="0"/>
              </a:spcAft>
              <a:buNone/>
            </a:pPr>
            <a:r>
              <a:rPr lang="en" sz="3200">
                <a:solidFill>
                  <a:srgbClr val="FFFFFF"/>
                </a:solidFill>
                <a:latin typeface="Roboto"/>
                <a:ea typeface="Roboto"/>
                <a:cs typeface="Roboto"/>
                <a:sym typeface="Roboto"/>
              </a:rPr>
              <a:t>Introduction</a:t>
            </a:r>
            <a:endParaRPr sz="3200">
              <a:latin typeface="Roboto"/>
              <a:ea typeface="Roboto"/>
              <a:cs typeface="Roboto"/>
              <a:sym typeface="Roboto"/>
            </a:endParaRPr>
          </a:p>
          <a:p>
            <a:pPr indent="-480058" lvl="0" marL="492125" marR="0" rtl="0" algn="l">
              <a:lnSpc>
                <a:spcPct val="100000"/>
              </a:lnSpc>
              <a:spcBef>
                <a:spcPts val="420"/>
              </a:spcBef>
              <a:spcAft>
                <a:spcPts val="0"/>
              </a:spcAft>
              <a:buClr>
                <a:srgbClr val="FFFFFF"/>
              </a:buClr>
              <a:buSzPts val="2400"/>
              <a:buFont typeface="Roboto"/>
              <a:buAutoNum type="arabicPeriod"/>
            </a:pPr>
            <a:r>
              <a:rPr lang="en" sz="3200">
                <a:solidFill>
                  <a:srgbClr val="FFFFFF"/>
                </a:solidFill>
                <a:latin typeface="Roboto"/>
                <a:ea typeface="Roboto"/>
                <a:cs typeface="Roboto"/>
                <a:sym typeface="Roboto"/>
              </a:rPr>
              <a:t>The task - </a:t>
            </a:r>
            <a:r>
              <a:rPr lang="en" sz="2600">
                <a:solidFill>
                  <a:srgbClr val="FFFFFF"/>
                </a:solidFill>
                <a:latin typeface="Roboto"/>
                <a:ea typeface="Roboto"/>
                <a:cs typeface="Roboto"/>
                <a:sym typeface="Roboto"/>
              </a:rPr>
              <a:t>What is hate speech?</a:t>
            </a:r>
            <a:endParaRPr sz="2600">
              <a:latin typeface="Roboto"/>
              <a:ea typeface="Roboto"/>
              <a:cs typeface="Roboto"/>
              <a:sym typeface="Roboto"/>
            </a:endParaRPr>
          </a:p>
          <a:p>
            <a:pPr indent="-480058" lvl="0" marL="492125" marR="0" rtl="0" algn="l">
              <a:lnSpc>
                <a:spcPct val="100000"/>
              </a:lnSpc>
              <a:spcBef>
                <a:spcPts val="420"/>
              </a:spcBef>
              <a:spcAft>
                <a:spcPts val="0"/>
              </a:spcAft>
              <a:buClr>
                <a:srgbClr val="FFFFFF"/>
              </a:buClr>
              <a:buSzPts val="2400"/>
              <a:buFont typeface="Roboto"/>
              <a:buAutoNum type="arabicPeriod"/>
            </a:pPr>
            <a:r>
              <a:rPr lang="en" sz="3200">
                <a:solidFill>
                  <a:srgbClr val="FFFFFF"/>
                </a:solidFill>
                <a:latin typeface="Roboto"/>
                <a:ea typeface="Roboto"/>
                <a:cs typeface="Roboto"/>
                <a:sym typeface="Roboto"/>
              </a:rPr>
              <a:t>The model - </a:t>
            </a:r>
            <a:r>
              <a:rPr lang="en" sz="2600">
                <a:solidFill>
                  <a:srgbClr val="FFFFFF"/>
                </a:solidFill>
                <a:latin typeface="Roboto"/>
                <a:ea typeface="Roboto"/>
                <a:cs typeface="Roboto"/>
                <a:sym typeface="Roboto"/>
              </a:rPr>
              <a:t>How has BERT been used in this task before?</a:t>
            </a:r>
            <a:endParaRPr sz="2600">
              <a:latin typeface="Roboto"/>
              <a:ea typeface="Roboto"/>
              <a:cs typeface="Roboto"/>
              <a:sym typeface="Roboto"/>
            </a:endParaRPr>
          </a:p>
          <a:p>
            <a:pPr indent="0" lvl="0" marL="457200" marR="0" rtl="0" algn="l">
              <a:lnSpc>
                <a:spcPct val="100000"/>
              </a:lnSpc>
              <a:spcBef>
                <a:spcPts val="420"/>
              </a:spcBef>
              <a:spcAft>
                <a:spcPts val="0"/>
              </a:spcAft>
              <a:buNone/>
            </a:pPr>
            <a:r>
              <a:t/>
            </a:r>
            <a:endParaRPr sz="2600">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85" name="Shape 85"/>
        <p:cNvGrpSpPr/>
        <p:nvPr/>
      </p:nvGrpSpPr>
      <p:grpSpPr>
        <a:xfrm>
          <a:off x="0" y="0"/>
          <a:ext cx="0" cy="0"/>
          <a:chOff x="0" y="0"/>
          <a:chExt cx="0" cy="0"/>
        </a:xfrm>
      </p:grpSpPr>
      <p:sp>
        <p:nvSpPr>
          <p:cNvPr id="86" name="Google Shape;86;p18"/>
          <p:cNvSpPr txBox="1"/>
          <p:nvPr/>
        </p:nvSpPr>
        <p:spPr>
          <a:xfrm>
            <a:off x="2925221" y="1138275"/>
            <a:ext cx="3846000" cy="1182600"/>
          </a:xfrm>
          <a:prstGeom prst="rect">
            <a:avLst/>
          </a:prstGeom>
          <a:noFill/>
          <a:ln>
            <a:noFill/>
          </a:ln>
        </p:spPr>
        <p:txBody>
          <a:bodyPr anchorCtr="0" anchor="t" bIns="0" lIns="0" spcFirstLastPara="1" rIns="0" wrap="square" tIns="10775">
            <a:spAutoFit/>
          </a:bodyPr>
          <a:lstStyle/>
          <a:p>
            <a:pPr indent="-522604" lvl="0" marL="534670" marR="5080" rtl="0" algn="l">
              <a:lnSpc>
                <a:spcPct val="100299"/>
              </a:lnSpc>
              <a:spcBef>
                <a:spcPts val="0"/>
              </a:spcBef>
              <a:spcAft>
                <a:spcPts val="0"/>
              </a:spcAft>
              <a:buNone/>
            </a:pPr>
            <a:r>
              <a:rPr lang="en" sz="3800">
                <a:solidFill>
                  <a:srgbClr val="FFFFFF"/>
                </a:solidFill>
                <a:latin typeface="Arial Black"/>
                <a:ea typeface="Arial Black"/>
                <a:cs typeface="Arial Black"/>
                <a:sym typeface="Arial Black"/>
              </a:rPr>
              <a:t>What is hate  speech?</a:t>
            </a:r>
            <a:endParaRPr sz="3800">
              <a:latin typeface="Arial Black"/>
              <a:ea typeface="Arial Black"/>
              <a:cs typeface="Arial Black"/>
              <a:sym typeface="Arial Black"/>
            </a:endParaRPr>
          </a:p>
        </p:txBody>
      </p:sp>
      <p:sp>
        <p:nvSpPr>
          <p:cNvPr id="87" name="Google Shape;87;p18"/>
          <p:cNvSpPr txBox="1"/>
          <p:nvPr/>
        </p:nvSpPr>
        <p:spPr>
          <a:xfrm>
            <a:off x="8826030" y="4775209"/>
            <a:ext cx="147900" cy="157200"/>
          </a:xfrm>
          <a:prstGeom prst="rect">
            <a:avLst/>
          </a:prstGeom>
          <a:noFill/>
          <a:ln>
            <a:noFill/>
          </a:ln>
        </p:spPr>
        <p:txBody>
          <a:bodyPr anchorCtr="0" anchor="t" bIns="0" lIns="0" spcFirstLastPara="1" rIns="0" wrap="square" tIns="3175">
            <a:spAutoFit/>
          </a:bodyPr>
          <a:lstStyle/>
          <a:p>
            <a:pPr indent="0" lvl="0" marL="38100" marR="0" rtl="0" algn="l">
              <a:lnSpc>
                <a:spcPct val="100000"/>
              </a:lnSpc>
              <a:spcBef>
                <a:spcPts val="0"/>
              </a:spcBef>
              <a:spcAft>
                <a:spcPts val="0"/>
              </a:spcAft>
              <a:buNone/>
            </a:pPr>
            <a:fld id="{00000000-1234-1234-1234-123412341234}" type="slidenum">
              <a:rPr lang="en" sz="1000">
                <a:solidFill>
                  <a:srgbClr val="FFFFFF"/>
                </a:solidFill>
                <a:latin typeface="Roboto"/>
                <a:ea typeface="Roboto"/>
                <a:cs typeface="Roboto"/>
                <a:sym typeface="Roboto"/>
              </a:rPr>
              <a:t>‹#›</a:t>
            </a:fld>
            <a:endParaRPr sz="1000">
              <a:latin typeface="Roboto"/>
              <a:ea typeface="Roboto"/>
              <a:cs typeface="Roboto"/>
              <a:sym typeface="Roboto"/>
            </a:endParaRPr>
          </a:p>
        </p:txBody>
      </p:sp>
      <p:sp>
        <p:nvSpPr>
          <p:cNvPr id="88" name="Google Shape;88;p18"/>
          <p:cNvSpPr txBox="1"/>
          <p:nvPr/>
        </p:nvSpPr>
        <p:spPr>
          <a:xfrm>
            <a:off x="790447" y="2831354"/>
            <a:ext cx="2987700" cy="3360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 sz="2100">
                <a:solidFill>
                  <a:srgbClr val="8AC349"/>
                </a:solidFill>
                <a:latin typeface="Roboto"/>
                <a:ea typeface="Roboto"/>
                <a:cs typeface="Roboto"/>
                <a:sym typeface="Roboto"/>
              </a:rPr>
              <a:t>And how do we detect it?</a:t>
            </a:r>
            <a:endParaRPr sz="2100">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9"/>
          <p:cNvSpPr txBox="1"/>
          <p:nvPr>
            <p:ph type="title"/>
          </p:nvPr>
        </p:nvSpPr>
        <p:spPr>
          <a:xfrm>
            <a:off x="460923" y="573258"/>
            <a:ext cx="7076400" cy="9363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 sz="3000"/>
              <a:t>Does hate speech classiﬁcation matter?</a:t>
            </a:r>
            <a:endParaRPr sz="3000"/>
          </a:p>
        </p:txBody>
      </p:sp>
      <p:sp>
        <p:nvSpPr>
          <p:cNvPr id="94" name="Google Shape;94;p19"/>
          <p:cNvSpPr txBox="1"/>
          <p:nvPr/>
        </p:nvSpPr>
        <p:spPr>
          <a:xfrm>
            <a:off x="8826030" y="4775209"/>
            <a:ext cx="147900" cy="157200"/>
          </a:xfrm>
          <a:prstGeom prst="rect">
            <a:avLst/>
          </a:prstGeom>
          <a:noFill/>
          <a:ln>
            <a:noFill/>
          </a:ln>
        </p:spPr>
        <p:txBody>
          <a:bodyPr anchorCtr="0" anchor="t" bIns="0" lIns="0" spcFirstLastPara="1" rIns="0" wrap="square" tIns="3175">
            <a:spAutoFit/>
          </a:bodyPr>
          <a:lstStyle/>
          <a:p>
            <a:pPr indent="0" lvl="0" marL="38100" marR="0" rtl="0" algn="l">
              <a:lnSpc>
                <a:spcPct val="100000"/>
              </a:lnSpc>
              <a:spcBef>
                <a:spcPts val="0"/>
              </a:spcBef>
              <a:spcAft>
                <a:spcPts val="0"/>
              </a:spcAft>
              <a:buNone/>
            </a:pPr>
            <a:fld id="{00000000-1234-1234-1234-123412341234}" type="slidenum">
              <a:rPr lang="en" sz="1000">
                <a:solidFill>
                  <a:srgbClr val="FFFFFF"/>
                </a:solidFill>
                <a:latin typeface="Roboto"/>
                <a:ea typeface="Roboto"/>
                <a:cs typeface="Roboto"/>
                <a:sym typeface="Roboto"/>
              </a:rPr>
              <a:t>‹#›</a:t>
            </a:fld>
            <a:endParaRPr sz="1000">
              <a:latin typeface="Roboto"/>
              <a:ea typeface="Roboto"/>
              <a:cs typeface="Roboto"/>
              <a:sym typeface="Roboto"/>
            </a:endParaRPr>
          </a:p>
        </p:txBody>
      </p:sp>
      <p:sp>
        <p:nvSpPr>
          <p:cNvPr id="95" name="Google Shape;95;p19"/>
          <p:cNvSpPr txBox="1"/>
          <p:nvPr/>
        </p:nvSpPr>
        <p:spPr>
          <a:xfrm>
            <a:off x="506873" y="1684818"/>
            <a:ext cx="7657500" cy="2770200"/>
          </a:xfrm>
          <a:prstGeom prst="rect">
            <a:avLst/>
          </a:prstGeom>
          <a:noFill/>
          <a:ln>
            <a:noFill/>
          </a:ln>
        </p:spPr>
        <p:txBody>
          <a:bodyPr anchorCtr="0" anchor="t" bIns="0" lIns="0" spcFirstLastPara="1" rIns="0" wrap="square" tIns="12700">
            <a:spAutoFit/>
          </a:bodyPr>
          <a:lstStyle/>
          <a:p>
            <a:pPr indent="0" lvl="0" marL="73025" marR="5080" rtl="0" algn="l">
              <a:lnSpc>
                <a:spcPct val="114599"/>
              </a:lnSpc>
              <a:spcBef>
                <a:spcPts val="0"/>
              </a:spcBef>
              <a:spcAft>
                <a:spcPts val="0"/>
              </a:spcAft>
              <a:buNone/>
            </a:pPr>
            <a:r>
              <a:rPr lang="en" sz="1800">
                <a:solidFill>
                  <a:schemeClr val="dk1"/>
                </a:solidFill>
                <a:latin typeface="Roboto"/>
                <a:ea typeface="Roboto"/>
                <a:cs typeface="Roboto"/>
                <a:sym typeface="Roboto"/>
              </a:rPr>
              <a:t>“Hate speech is deﬁned as any communication that disparages a person or  a group on the basis of some characteristics such as race, color, ethnicity,  gender, sexual orientation, nationality, religion, or other characteristic.” </a:t>
            </a:r>
            <a:endParaRPr sz="1800">
              <a:solidFill>
                <a:schemeClr val="dk1"/>
              </a:solidFill>
              <a:latin typeface="Roboto"/>
              <a:ea typeface="Roboto"/>
              <a:cs typeface="Roboto"/>
              <a:sym typeface="Roboto"/>
            </a:endParaRPr>
          </a:p>
          <a:p>
            <a:pPr indent="0" lvl="0" marL="0" marR="0" rtl="0" algn="l">
              <a:lnSpc>
                <a:spcPct val="100000"/>
              </a:lnSpc>
              <a:spcBef>
                <a:spcPts val="30"/>
              </a:spcBef>
              <a:spcAft>
                <a:spcPts val="0"/>
              </a:spcAft>
              <a:buNone/>
            </a:pPr>
            <a:r>
              <a:t/>
            </a:r>
            <a:endParaRPr sz="1650">
              <a:solidFill>
                <a:schemeClr val="dk1"/>
              </a:solidFill>
              <a:latin typeface="Roboto"/>
              <a:ea typeface="Roboto"/>
              <a:cs typeface="Roboto"/>
              <a:sym typeface="Roboto"/>
            </a:endParaRPr>
          </a:p>
          <a:p>
            <a:pPr indent="-367030" lvl="0" marL="379095" marR="0" rtl="0" algn="l">
              <a:lnSpc>
                <a:spcPct val="100000"/>
              </a:lnSpc>
              <a:spcBef>
                <a:spcPts val="0"/>
              </a:spcBef>
              <a:spcAft>
                <a:spcPts val="0"/>
              </a:spcAft>
              <a:buClr>
                <a:schemeClr val="dk1"/>
              </a:buClr>
              <a:buSzPts val="1800"/>
              <a:buFont typeface="Arial"/>
              <a:buChar char="●"/>
            </a:pPr>
            <a:r>
              <a:rPr lang="en" sz="1800">
                <a:solidFill>
                  <a:schemeClr val="dk1"/>
                </a:solidFill>
                <a:latin typeface="Roboto"/>
                <a:ea typeface="Roboto"/>
                <a:cs typeface="Roboto"/>
                <a:sym typeface="Roboto"/>
              </a:rPr>
              <a:t>Common on the internet</a:t>
            </a:r>
            <a:endParaRPr sz="1800">
              <a:solidFill>
                <a:schemeClr val="dk1"/>
              </a:solidFill>
              <a:latin typeface="Roboto"/>
              <a:ea typeface="Roboto"/>
              <a:cs typeface="Roboto"/>
              <a:sym typeface="Roboto"/>
            </a:endParaRPr>
          </a:p>
          <a:p>
            <a:pPr indent="-367030" lvl="0" marL="379095" marR="0" rtl="0" algn="l">
              <a:lnSpc>
                <a:spcPct val="100000"/>
              </a:lnSpc>
              <a:spcBef>
                <a:spcPts val="315"/>
              </a:spcBef>
              <a:spcAft>
                <a:spcPts val="0"/>
              </a:spcAft>
              <a:buClr>
                <a:schemeClr val="dk1"/>
              </a:buClr>
              <a:buSzPts val="1800"/>
              <a:buFont typeface="Arial"/>
              <a:buChar char="●"/>
            </a:pPr>
            <a:r>
              <a:rPr lang="en" sz="1800">
                <a:solidFill>
                  <a:schemeClr val="dk1"/>
                </a:solidFill>
                <a:latin typeface="Roboto"/>
                <a:ea typeface="Roboto"/>
                <a:cs typeface="Roboto"/>
                <a:sym typeface="Roboto"/>
              </a:rPr>
              <a:t>Exists strong connection between hate speech and hate crimes</a:t>
            </a:r>
            <a:endParaRPr sz="1800">
              <a:solidFill>
                <a:schemeClr val="dk1"/>
              </a:solidFill>
              <a:latin typeface="Roboto"/>
              <a:ea typeface="Roboto"/>
              <a:cs typeface="Roboto"/>
              <a:sym typeface="Roboto"/>
            </a:endParaRPr>
          </a:p>
          <a:p>
            <a:pPr indent="-367030" lvl="0" marL="379095" marR="0" rtl="0" algn="l">
              <a:lnSpc>
                <a:spcPct val="100000"/>
              </a:lnSpc>
              <a:spcBef>
                <a:spcPts val="315"/>
              </a:spcBef>
              <a:spcAft>
                <a:spcPts val="0"/>
              </a:spcAft>
              <a:buClr>
                <a:schemeClr val="dk1"/>
              </a:buClr>
              <a:buSzPts val="1800"/>
              <a:buFont typeface="Arial"/>
              <a:buChar char="●"/>
            </a:pPr>
            <a:r>
              <a:rPr lang="en" sz="1800">
                <a:solidFill>
                  <a:schemeClr val="dk1"/>
                </a:solidFill>
                <a:latin typeface="Roboto"/>
                <a:ea typeface="Roboto"/>
                <a:cs typeface="Roboto"/>
                <a:sym typeface="Roboto"/>
              </a:rPr>
              <a:t>Could manifest into severe threats to individuals</a:t>
            </a:r>
            <a:endParaRPr sz="1800">
              <a:solidFill>
                <a:schemeClr val="dk1"/>
              </a:solidFill>
              <a:latin typeface="Roboto"/>
              <a:ea typeface="Roboto"/>
              <a:cs typeface="Roboto"/>
              <a:sym typeface="Roboto"/>
            </a:endParaRPr>
          </a:p>
          <a:p>
            <a:pPr indent="-367030" lvl="0" marL="379095" marR="0" rtl="0" algn="l">
              <a:lnSpc>
                <a:spcPct val="100000"/>
              </a:lnSpc>
              <a:spcBef>
                <a:spcPts val="315"/>
              </a:spcBef>
              <a:spcAft>
                <a:spcPts val="0"/>
              </a:spcAft>
              <a:buClr>
                <a:schemeClr val="dk1"/>
              </a:buClr>
              <a:buSzPts val="1800"/>
              <a:buFont typeface="Arial"/>
              <a:buChar char="●"/>
            </a:pPr>
            <a:r>
              <a:rPr lang="en" sz="1800">
                <a:solidFill>
                  <a:schemeClr val="dk1"/>
                </a:solidFill>
                <a:latin typeface="Roboto"/>
                <a:ea typeface="Roboto"/>
                <a:cs typeface="Roboto"/>
                <a:sym typeface="Roboto"/>
              </a:rPr>
              <a:t>Early detection = prevention programs</a:t>
            </a:r>
            <a:endParaRPr sz="1800">
              <a:solidFill>
                <a:schemeClr val="dk1"/>
              </a:solidFill>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20"/>
          <p:cNvSpPr txBox="1"/>
          <p:nvPr/>
        </p:nvSpPr>
        <p:spPr>
          <a:xfrm>
            <a:off x="8826030" y="4775209"/>
            <a:ext cx="147900" cy="157200"/>
          </a:xfrm>
          <a:prstGeom prst="rect">
            <a:avLst/>
          </a:prstGeom>
          <a:noFill/>
          <a:ln>
            <a:noFill/>
          </a:ln>
        </p:spPr>
        <p:txBody>
          <a:bodyPr anchorCtr="0" anchor="t" bIns="0" lIns="0" spcFirstLastPara="1" rIns="0" wrap="square" tIns="3175">
            <a:spAutoFit/>
          </a:bodyPr>
          <a:lstStyle/>
          <a:p>
            <a:pPr indent="0" lvl="0" marL="38100" marR="0" rtl="0" algn="l">
              <a:lnSpc>
                <a:spcPct val="100000"/>
              </a:lnSpc>
              <a:spcBef>
                <a:spcPts val="0"/>
              </a:spcBef>
              <a:spcAft>
                <a:spcPts val="0"/>
              </a:spcAft>
              <a:buNone/>
            </a:pPr>
            <a:fld id="{00000000-1234-1234-1234-123412341234}" type="slidenum">
              <a:rPr lang="en" sz="1000">
                <a:solidFill>
                  <a:srgbClr val="FFFFFF"/>
                </a:solidFill>
                <a:latin typeface="Roboto"/>
                <a:ea typeface="Roboto"/>
                <a:cs typeface="Roboto"/>
                <a:sym typeface="Roboto"/>
              </a:rPr>
              <a:t>‹#›</a:t>
            </a:fld>
            <a:endParaRPr sz="1000">
              <a:latin typeface="Roboto"/>
              <a:ea typeface="Roboto"/>
              <a:cs typeface="Roboto"/>
              <a:sym typeface="Roboto"/>
            </a:endParaRPr>
          </a:p>
        </p:txBody>
      </p:sp>
      <p:sp>
        <p:nvSpPr>
          <p:cNvPr id="101" name="Google Shape;101;p20"/>
          <p:cNvSpPr txBox="1"/>
          <p:nvPr/>
        </p:nvSpPr>
        <p:spPr>
          <a:xfrm>
            <a:off x="626457" y="1513697"/>
            <a:ext cx="7962900" cy="1767600"/>
          </a:xfrm>
          <a:prstGeom prst="rect">
            <a:avLst/>
          </a:prstGeom>
          <a:noFill/>
          <a:ln>
            <a:noFill/>
          </a:ln>
        </p:spPr>
        <p:txBody>
          <a:bodyPr anchorCtr="0" anchor="t" bIns="0" lIns="0" spcFirstLastPara="1" rIns="0" wrap="square" tIns="52700">
            <a:spAutoFit/>
          </a:bodyPr>
          <a:lstStyle/>
          <a:p>
            <a:pPr indent="-292100" lvl="0" marL="304165" marR="0" rtl="0" algn="l">
              <a:lnSpc>
                <a:spcPct val="100000"/>
              </a:lnSpc>
              <a:spcBef>
                <a:spcPts val="0"/>
              </a:spcBef>
              <a:spcAft>
                <a:spcPts val="0"/>
              </a:spcAft>
              <a:buClr>
                <a:srgbClr val="FFFFFF"/>
              </a:buClr>
              <a:buSzPts val="1800"/>
              <a:buFont typeface="Roboto"/>
              <a:buChar char="-"/>
            </a:pPr>
            <a:r>
              <a:rPr lang="en" sz="1800">
                <a:solidFill>
                  <a:srgbClr val="FFFFFF"/>
                </a:solidFill>
                <a:latin typeface="Roboto"/>
                <a:ea typeface="Roboto"/>
                <a:cs typeface="Roboto"/>
                <a:sym typeface="Roboto"/>
              </a:rPr>
              <a:t>List of hate speech criteria based on critical race theory</a:t>
            </a:r>
            <a:endParaRPr sz="1800">
              <a:latin typeface="Roboto"/>
              <a:ea typeface="Roboto"/>
              <a:cs typeface="Roboto"/>
              <a:sym typeface="Roboto"/>
            </a:endParaRPr>
          </a:p>
          <a:p>
            <a:pPr indent="-292100" lvl="0" marL="304165" marR="0" rtl="0" algn="l">
              <a:lnSpc>
                <a:spcPct val="100000"/>
              </a:lnSpc>
              <a:spcBef>
                <a:spcPts val="315"/>
              </a:spcBef>
              <a:spcAft>
                <a:spcPts val="0"/>
              </a:spcAft>
              <a:buClr>
                <a:srgbClr val="FFFFFF"/>
              </a:buClr>
              <a:buSzPts val="1800"/>
              <a:buFont typeface="Roboto"/>
              <a:buChar char="-"/>
            </a:pPr>
            <a:r>
              <a:rPr lang="en" sz="1800">
                <a:solidFill>
                  <a:srgbClr val="FFFFFF"/>
                </a:solidFill>
                <a:latin typeface="Roboto"/>
                <a:ea typeface="Roboto"/>
                <a:cs typeface="Roboto"/>
                <a:sym typeface="Roboto"/>
              </a:rPr>
              <a:t>Provides annotated dataset </a:t>
            </a:r>
            <a:r>
              <a:rPr lang="en" sz="1400">
                <a:solidFill>
                  <a:srgbClr val="FFFFFF"/>
                </a:solidFill>
                <a:latin typeface="Roboto"/>
                <a:ea typeface="Roboto"/>
                <a:cs typeface="Roboto"/>
                <a:sym typeface="Roboto"/>
              </a:rPr>
              <a:t>-	Annotated into categories of </a:t>
            </a:r>
            <a:r>
              <a:rPr i="1" lang="en" sz="1400">
                <a:solidFill>
                  <a:srgbClr val="FFFFFF"/>
                </a:solidFill>
                <a:latin typeface="Roboto"/>
                <a:ea typeface="Roboto"/>
                <a:cs typeface="Roboto"/>
                <a:sym typeface="Roboto"/>
              </a:rPr>
              <a:t>sexist</a:t>
            </a:r>
            <a:r>
              <a:rPr lang="en" sz="1400">
                <a:solidFill>
                  <a:srgbClr val="FFFFFF"/>
                </a:solidFill>
                <a:latin typeface="Roboto"/>
                <a:ea typeface="Roboto"/>
                <a:cs typeface="Roboto"/>
                <a:sym typeface="Roboto"/>
              </a:rPr>
              <a:t>, </a:t>
            </a:r>
            <a:r>
              <a:rPr i="1" lang="en" sz="1400">
                <a:solidFill>
                  <a:srgbClr val="FFFFFF"/>
                </a:solidFill>
                <a:latin typeface="Roboto"/>
                <a:ea typeface="Roboto"/>
                <a:cs typeface="Roboto"/>
                <a:sym typeface="Roboto"/>
              </a:rPr>
              <a:t>racist</a:t>
            </a:r>
            <a:r>
              <a:rPr lang="en" sz="1400">
                <a:solidFill>
                  <a:srgbClr val="FFFFFF"/>
                </a:solidFill>
                <a:latin typeface="Roboto"/>
                <a:ea typeface="Roboto"/>
                <a:cs typeface="Roboto"/>
                <a:sym typeface="Roboto"/>
              </a:rPr>
              <a:t>, or </a:t>
            </a:r>
            <a:r>
              <a:rPr i="1" lang="en" sz="1400">
                <a:solidFill>
                  <a:srgbClr val="FFFFFF"/>
                </a:solidFill>
                <a:latin typeface="Roboto"/>
                <a:ea typeface="Roboto"/>
                <a:cs typeface="Roboto"/>
                <a:sym typeface="Roboto"/>
              </a:rPr>
              <a:t>neither </a:t>
            </a:r>
            <a:r>
              <a:rPr lang="en" sz="1400">
                <a:solidFill>
                  <a:srgbClr val="FFFFFF"/>
                </a:solidFill>
                <a:latin typeface="Roboto"/>
                <a:ea typeface="Roboto"/>
                <a:cs typeface="Roboto"/>
                <a:sym typeface="Roboto"/>
              </a:rPr>
              <a:t>(hate speech that does not fall in either  of the previous categories)</a:t>
            </a:r>
            <a:endParaRPr sz="1400">
              <a:latin typeface="Roboto"/>
              <a:ea typeface="Roboto"/>
              <a:cs typeface="Roboto"/>
              <a:sym typeface="Roboto"/>
            </a:endParaRPr>
          </a:p>
          <a:p>
            <a:pPr indent="-292100" lvl="0" marL="304165" marR="0" rtl="0" algn="l">
              <a:lnSpc>
                <a:spcPct val="100000"/>
              </a:lnSpc>
              <a:spcBef>
                <a:spcPts val="254"/>
              </a:spcBef>
              <a:spcAft>
                <a:spcPts val="0"/>
              </a:spcAft>
              <a:buClr>
                <a:srgbClr val="FFFFFF"/>
              </a:buClr>
              <a:buSzPts val="1800"/>
              <a:buFont typeface="Roboto"/>
              <a:buChar char="-"/>
            </a:pPr>
            <a:r>
              <a:rPr lang="en" sz="1800">
                <a:solidFill>
                  <a:srgbClr val="FFFFFF"/>
                </a:solidFill>
                <a:latin typeface="Roboto"/>
                <a:ea typeface="Roboto"/>
                <a:cs typeface="Roboto"/>
                <a:sym typeface="Roboto"/>
              </a:rPr>
              <a:t>Provide dictionary of most indicative words</a:t>
            </a:r>
            <a:endParaRPr sz="1800">
              <a:latin typeface="Roboto"/>
              <a:ea typeface="Roboto"/>
              <a:cs typeface="Roboto"/>
              <a:sym typeface="Roboto"/>
            </a:endParaRPr>
          </a:p>
          <a:p>
            <a:pPr indent="-292100" lvl="0" marL="304165" marR="307975" rtl="0" algn="l">
              <a:lnSpc>
                <a:spcPct val="114599"/>
              </a:lnSpc>
              <a:spcBef>
                <a:spcPts val="0"/>
              </a:spcBef>
              <a:spcAft>
                <a:spcPts val="0"/>
              </a:spcAft>
              <a:buClr>
                <a:srgbClr val="FFFFFF"/>
              </a:buClr>
              <a:buSzPts val="1800"/>
              <a:buFont typeface="Roboto"/>
              <a:buChar char="-"/>
            </a:pPr>
            <a:r>
              <a:rPr lang="en" sz="1800">
                <a:solidFill>
                  <a:srgbClr val="FFFFFF"/>
                </a:solidFill>
                <a:latin typeface="Roboto"/>
                <a:ea typeface="Roboto"/>
                <a:cs typeface="Roboto"/>
                <a:sym typeface="Roboto"/>
              </a:rPr>
              <a:t>E</a:t>
            </a:r>
            <a:r>
              <a:rPr lang="en" sz="1800">
                <a:solidFill>
                  <a:srgbClr val="FFFFFF"/>
                </a:solidFill>
                <a:latin typeface="Roboto"/>
                <a:ea typeface="Roboto"/>
                <a:cs typeface="Roboto"/>
                <a:sym typeface="Roboto"/>
              </a:rPr>
              <a:t>xtra-linguistic features in conjunction with n-grams  from dataset that contain hate speech</a:t>
            </a:r>
            <a:endParaRPr sz="1800">
              <a:latin typeface="Roboto"/>
              <a:ea typeface="Roboto"/>
              <a:cs typeface="Roboto"/>
              <a:sym typeface="Roboto"/>
            </a:endParaRPr>
          </a:p>
        </p:txBody>
      </p:sp>
      <p:sp>
        <p:nvSpPr>
          <p:cNvPr id="102" name="Google Shape;102;p20"/>
          <p:cNvSpPr txBox="1"/>
          <p:nvPr/>
        </p:nvSpPr>
        <p:spPr>
          <a:xfrm>
            <a:off x="661525" y="416250"/>
            <a:ext cx="3597600" cy="507900"/>
          </a:xfrm>
          <a:prstGeom prst="rect">
            <a:avLst/>
          </a:prstGeom>
          <a:noFill/>
          <a:ln>
            <a:noFill/>
          </a:ln>
        </p:spPr>
        <p:txBody>
          <a:bodyPr anchorCtr="0" anchor="t" bIns="91425" lIns="91425" spcFirstLastPara="1" rIns="91425" wrap="square" tIns="91425">
            <a:spAutoFit/>
          </a:bodyPr>
          <a:lstStyle/>
          <a:p>
            <a:pPr indent="0" lvl="0" marL="12700" rtl="0" algn="l">
              <a:spcBef>
                <a:spcPts val="0"/>
              </a:spcBef>
              <a:spcAft>
                <a:spcPts val="0"/>
              </a:spcAft>
              <a:buNone/>
            </a:pPr>
            <a:r>
              <a:rPr lang="en" sz="2100">
                <a:solidFill>
                  <a:schemeClr val="accent1"/>
                </a:solidFill>
                <a:latin typeface="Roboto"/>
                <a:ea typeface="Roboto"/>
                <a:cs typeface="Roboto"/>
                <a:sym typeface="Roboto"/>
              </a:rPr>
              <a:t>And how do we detect it?</a:t>
            </a:r>
            <a:endParaRPr sz="2100">
              <a:solidFill>
                <a:schemeClr val="accent1"/>
              </a:solidFill>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1"/>
          <p:cNvSpPr txBox="1"/>
          <p:nvPr>
            <p:ph type="title"/>
          </p:nvPr>
        </p:nvSpPr>
        <p:spPr>
          <a:xfrm>
            <a:off x="460926" y="573250"/>
            <a:ext cx="2690700" cy="4746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 sz="3000">
                <a:solidFill>
                  <a:schemeClr val="dk1"/>
                </a:solidFill>
              </a:rPr>
              <a:t>Our Project</a:t>
            </a:r>
            <a:endParaRPr sz="3000">
              <a:solidFill>
                <a:schemeClr val="dk1"/>
              </a:solidFill>
            </a:endParaRPr>
          </a:p>
        </p:txBody>
      </p:sp>
      <p:sp>
        <p:nvSpPr>
          <p:cNvPr id="108" name="Google Shape;108;p21"/>
          <p:cNvSpPr txBox="1"/>
          <p:nvPr/>
        </p:nvSpPr>
        <p:spPr>
          <a:xfrm>
            <a:off x="918125" y="1553697"/>
            <a:ext cx="7602300" cy="2141400"/>
          </a:xfrm>
          <a:prstGeom prst="rect">
            <a:avLst/>
          </a:prstGeom>
          <a:noFill/>
          <a:ln>
            <a:noFill/>
          </a:ln>
        </p:spPr>
        <p:txBody>
          <a:bodyPr anchorCtr="0" anchor="t" bIns="0" lIns="0" spcFirstLastPara="1" rIns="0" wrap="square" tIns="10775">
            <a:spAutoFit/>
          </a:bodyPr>
          <a:lstStyle/>
          <a:p>
            <a:pPr indent="-381000" lvl="0" marL="457200" rtl="0" algn="just">
              <a:lnSpc>
                <a:spcPct val="107916"/>
              </a:lnSpc>
              <a:spcBef>
                <a:spcPts val="0"/>
              </a:spcBef>
              <a:spcAft>
                <a:spcPts val="0"/>
              </a:spcAft>
              <a:buClr>
                <a:schemeClr val="dk1"/>
              </a:buClr>
              <a:buSzPts val="2400"/>
              <a:buChar char="●"/>
            </a:pPr>
            <a:r>
              <a:rPr lang="en" sz="2100">
                <a:solidFill>
                  <a:schemeClr val="dk1"/>
                </a:solidFill>
                <a:latin typeface="Times New Roman"/>
                <a:ea typeface="Times New Roman"/>
                <a:cs typeface="Times New Roman"/>
                <a:sym typeface="Times New Roman"/>
              </a:rPr>
              <a:t>The objective is Analysing Text and Classifying them as Hate Speech. Segregate Datasets into Hateful class, </a:t>
            </a:r>
            <a:r>
              <a:rPr lang="en" sz="2100">
                <a:solidFill>
                  <a:schemeClr val="dk1"/>
                </a:solidFill>
                <a:latin typeface="Times New Roman"/>
                <a:ea typeface="Times New Roman"/>
                <a:cs typeface="Times New Roman"/>
                <a:sym typeface="Times New Roman"/>
              </a:rPr>
              <a:t>trying</a:t>
            </a:r>
            <a:r>
              <a:rPr lang="en" sz="2100">
                <a:solidFill>
                  <a:schemeClr val="dk1"/>
                </a:solidFill>
                <a:latin typeface="Times New Roman"/>
                <a:ea typeface="Times New Roman"/>
                <a:cs typeface="Times New Roman"/>
                <a:sym typeface="Times New Roman"/>
              </a:rPr>
              <a:t> to implement a MultiLingual variant for the same. Then deploying the model on a user-friendly interface to create an application.</a:t>
            </a:r>
            <a:endParaRPr sz="2100">
              <a:solidFill>
                <a:schemeClr val="dk1"/>
              </a:solidFill>
              <a:latin typeface="Times New Roman"/>
              <a:ea typeface="Times New Roman"/>
              <a:cs typeface="Times New Roman"/>
              <a:sym typeface="Times New Roman"/>
            </a:endParaRPr>
          </a:p>
          <a:p>
            <a:pPr indent="0" lvl="0" marL="0" rtl="0" algn="just">
              <a:lnSpc>
                <a:spcPct val="107916"/>
              </a:lnSpc>
              <a:spcBef>
                <a:spcPts val="800"/>
              </a:spcBef>
              <a:spcAft>
                <a:spcPts val="0"/>
              </a:spcAft>
              <a:buNone/>
            </a:pPr>
            <a:r>
              <a:t/>
            </a:r>
            <a:endParaRPr sz="1500">
              <a:solidFill>
                <a:schemeClr val="dk1"/>
              </a:solidFill>
              <a:latin typeface="Times New Roman"/>
              <a:ea typeface="Times New Roman"/>
              <a:cs typeface="Times New Roman"/>
              <a:sym typeface="Times New Roman"/>
            </a:endParaRPr>
          </a:p>
          <a:p>
            <a:pPr indent="0" lvl="0" marL="457200" rtl="0" algn="just">
              <a:lnSpc>
                <a:spcPct val="107916"/>
              </a:lnSpc>
              <a:spcBef>
                <a:spcPts val="800"/>
              </a:spcBef>
              <a:spcAft>
                <a:spcPts val="0"/>
              </a:spcAft>
              <a:buNone/>
            </a:pPr>
            <a:r>
              <a:t/>
            </a:r>
            <a:endParaRPr sz="1500">
              <a:solidFill>
                <a:schemeClr val="dk1"/>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2"/>
          <p:cNvSpPr txBox="1"/>
          <p:nvPr>
            <p:ph type="title"/>
          </p:nvPr>
        </p:nvSpPr>
        <p:spPr>
          <a:xfrm>
            <a:off x="669026" y="283375"/>
            <a:ext cx="7576200" cy="4746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 sz="3000"/>
              <a:t>Why has research been limited?</a:t>
            </a:r>
            <a:endParaRPr sz="3000"/>
          </a:p>
        </p:txBody>
      </p:sp>
      <p:sp>
        <p:nvSpPr>
          <p:cNvPr id="114" name="Google Shape;114;p22"/>
          <p:cNvSpPr txBox="1"/>
          <p:nvPr/>
        </p:nvSpPr>
        <p:spPr>
          <a:xfrm>
            <a:off x="551448" y="1450658"/>
            <a:ext cx="7693800" cy="2846100"/>
          </a:xfrm>
          <a:prstGeom prst="rect">
            <a:avLst/>
          </a:prstGeom>
          <a:noFill/>
          <a:ln>
            <a:noFill/>
          </a:ln>
        </p:spPr>
        <p:txBody>
          <a:bodyPr anchorCtr="0" anchor="t" bIns="0" lIns="0" spcFirstLastPara="1" rIns="0" wrap="square" tIns="66675">
            <a:spAutoFit/>
          </a:bodyPr>
          <a:lstStyle/>
          <a:p>
            <a:pPr indent="-367030" lvl="0" marL="379095" marR="0" rtl="0" algn="l">
              <a:lnSpc>
                <a:spcPct val="100000"/>
              </a:lnSpc>
              <a:spcBef>
                <a:spcPts val="0"/>
              </a:spcBef>
              <a:spcAft>
                <a:spcPts val="0"/>
              </a:spcAft>
              <a:buClr>
                <a:srgbClr val="FFFFFF"/>
              </a:buClr>
              <a:buSzPts val="1800"/>
              <a:buFont typeface="Arial"/>
              <a:buChar char="●"/>
            </a:pPr>
            <a:r>
              <a:rPr lang="en" sz="1800">
                <a:solidFill>
                  <a:srgbClr val="FFFFFF"/>
                </a:solidFill>
                <a:latin typeface="Roboto"/>
                <a:ea typeface="Roboto"/>
                <a:cs typeface="Roboto"/>
                <a:sym typeface="Roboto"/>
              </a:rPr>
              <a:t>Hate speech is complex</a:t>
            </a:r>
            <a:endParaRPr sz="1800">
              <a:latin typeface="Roboto"/>
              <a:ea typeface="Roboto"/>
              <a:cs typeface="Roboto"/>
              <a:sym typeface="Roboto"/>
            </a:endParaRPr>
          </a:p>
          <a:p>
            <a:pPr indent="-336550" lvl="1" marL="836293" marR="0" rtl="0" algn="l">
              <a:lnSpc>
                <a:spcPct val="100000"/>
              </a:lnSpc>
              <a:spcBef>
                <a:spcPts val="330"/>
              </a:spcBef>
              <a:spcAft>
                <a:spcPts val="0"/>
              </a:spcAft>
              <a:buClr>
                <a:srgbClr val="FFFFFF"/>
              </a:buClr>
              <a:buSzPts val="1400"/>
              <a:buFont typeface="Arial"/>
              <a:buChar char="○"/>
            </a:pPr>
            <a:r>
              <a:rPr b="0" i="0" lang="en" sz="1400" u="none" cap="none" strike="noStrike">
                <a:solidFill>
                  <a:srgbClr val="FFFFFF"/>
                </a:solidFill>
                <a:latin typeface="Roboto"/>
                <a:ea typeface="Roboto"/>
                <a:cs typeface="Roboto"/>
                <a:sym typeface="Roboto"/>
              </a:rPr>
              <a:t>Racial/sextist slurs are easy to identify</a:t>
            </a:r>
            <a:endParaRPr b="0" i="0" sz="1400" u="none" cap="none" strike="noStrike">
              <a:latin typeface="Roboto"/>
              <a:ea typeface="Roboto"/>
              <a:cs typeface="Roboto"/>
              <a:sym typeface="Roboto"/>
            </a:endParaRPr>
          </a:p>
          <a:p>
            <a:pPr indent="-336550" lvl="1" marL="836293" marR="0" rtl="0" algn="l">
              <a:lnSpc>
                <a:spcPct val="100000"/>
              </a:lnSpc>
              <a:spcBef>
                <a:spcPts val="270"/>
              </a:spcBef>
              <a:spcAft>
                <a:spcPts val="0"/>
              </a:spcAft>
              <a:buClr>
                <a:srgbClr val="FFFFFF"/>
              </a:buClr>
              <a:buSzPts val="1400"/>
              <a:buFont typeface="Arial"/>
              <a:buChar char="○"/>
            </a:pPr>
            <a:r>
              <a:rPr b="0" i="0" lang="en" sz="1400" u="none" cap="none" strike="noStrike">
                <a:solidFill>
                  <a:srgbClr val="FFFFFF"/>
                </a:solidFill>
                <a:latin typeface="Roboto"/>
                <a:ea typeface="Roboto"/>
                <a:cs typeface="Roboto"/>
                <a:sym typeface="Roboto"/>
              </a:rPr>
              <a:t>Does hate speech always contain slurs or bad language?</a:t>
            </a:r>
            <a:endParaRPr b="0" i="0" sz="1400" u="none" cap="none" strike="noStrike">
              <a:latin typeface="Roboto"/>
              <a:ea typeface="Roboto"/>
              <a:cs typeface="Roboto"/>
              <a:sym typeface="Roboto"/>
            </a:endParaRPr>
          </a:p>
          <a:p>
            <a:pPr indent="-367030" lvl="0" marL="379095" marR="0" rtl="0" algn="l">
              <a:lnSpc>
                <a:spcPct val="100000"/>
              </a:lnSpc>
              <a:spcBef>
                <a:spcPts val="254"/>
              </a:spcBef>
              <a:spcAft>
                <a:spcPts val="0"/>
              </a:spcAft>
              <a:buClr>
                <a:srgbClr val="FFFFFF"/>
              </a:buClr>
              <a:buSzPts val="1800"/>
              <a:buFont typeface="Arial"/>
              <a:buChar char="●"/>
            </a:pPr>
            <a:r>
              <a:rPr lang="en" sz="1800">
                <a:solidFill>
                  <a:srgbClr val="FFFFFF"/>
                </a:solidFill>
                <a:latin typeface="Roboto"/>
                <a:ea typeface="Roboto"/>
                <a:cs typeface="Roboto"/>
                <a:sym typeface="Roboto"/>
              </a:rPr>
              <a:t>Human identiﬁcation/annotation is complicated</a:t>
            </a:r>
            <a:endParaRPr sz="1800">
              <a:latin typeface="Roboto"/>
              <a:ea typeface="Roboto"/>
              <a:cs typeface="Roboto"/>
              <a:sym typeface="Roboto"/>
            </a:endParaRPr>
          </a:p>
          <a:p>
            <a:pPr indent="-336550" lvl="1" marL="836293" marR="0" rtl="0" algn="l">
              <a:lnSpc>
                <a:spcPct val="100000"/>
              </a:lnSpc>
              <a:spcBef>
                <a:spcPts val="330"/>
              </a:spcBef>
              <a:spcAft>
                <a:spcPts val="0"/>
              </a:spcAft>
              <a:buClr>
                <a:srgbClr val="FFFFFF"/>
              </a:buClr>
              <a:buSzPts val="1400"/>
              <a:buFont typeface="Arial"/>
              <a:buChar char="○"/>
            </a:pPr>
            <a:r>
              <a:rPr b="0" i="0" lang="en" sz="1400" u="none" cap="none" strike="noStrike">
                <a:solidFill>
                  <a:srgbClr val="FFFFFF"/>
                </a:solidFill>
                <a:latin typeface="Roboto"/>
                <a:ea typeface="Roboto"/>
                <a:cs typeface="Roboto"/>
                <a:sym typeface="Roboto"/>
              </a:rPr>
              <a:t>Deﬁning hate speech is diﬃcult</a:t>
            </a:r>
            <a:endParaRPr b="0" i="0" sz="1400" u="none" cap="none" strike="noStrike">
              <a:latin typeface="Roboto"/>
              <a:ea typeface="Roboto"/>
              <a:cs typeface="Roboto"/>
              <a:sym typeface="Roboto"/>
            </a:endParaRPr>
          </a:p>
          <a:p>
            <a:pPr indent="-336550" lvl="1" marL="836293" marR="0" rtl="0" algn="l">
              <a:lnSpc>
                <a:spcPct val="100000"/>
              </a:lnSpc>
              <a:spcBef>
                <a:spcPts val="270"/>
              </a:spcBef>
              <a:spcAft>
                <a:spcPts val="0"/>
              </a:spcAft>
              <a:buClr>
                <a:srgbClr val="FFFFFF"/>
              </a:buClr>
              <a:buSzPts val="1400"/>
              <a:buFont typeface="Arial"/>
              <a:buChar char="○"/>
            </a:pPr>
            <a:r>
              <a:rPr b="0" i="0" lang="en" sz="1400" u="none" cap="none" strike="noStrike">
                <a:solidFill>
                  <a:srgbClr val="FFFFFF"/>
                </a:solidFill>
                <a:latin typeface="Roboto"/>
                <a:ea typeface="Roboto"/>
                <a:cs typeface="Roboto"/>
                <a:sym typeface="Roboto"/>
              </a:rPr>
              <a:t>Not uniform across all demographics -- different levels of knowledge/exposure</a:t>
            </a:r>
            <a:endParaRPr b="0" i="0" sz="1400" u="none" cap="none" strike="noStrike">
              <a:latin typeface="Roboto"/>
              <a:ea typeface="Roboto"/>
              <a:cs typeface="Roboto"/>
              <a:sym typeface="Roboto"/>
            </a:endParaRPr>
          </a:p>
          <a:p>
            <a:pPr indent="-336550" lvl="1" marL="836293" marR="0" rtl="0" algn="l">
              <a:lnSpc>
                <a:spcPct val="100000"/>
              </a:lnSpc>
              <a:spcBef>
                <a:spcPts val="270"/>
              </a:spcBef>
              <a:spcAft>
                <a:spcPts val="0"/>
              </a:spcAft>
              <a:buClr>
                <a:srgbClr val="FFFFFF"/>
              </a:buClr>
              <a:buSzPts val="1400"/>
              <a:buFont typeface="Arial"/>
              <a:buChar char="○"/>
            </a:pPr>
            <a:r>
              <a:rPr b="0" i="0" lang="en" sz="1400" u="none" cap="none" strike="noStrike">
                <a:solidFill>
                  <a:srgbClr val="FFFFFF"/>
                </a:solidFill>
                <a:latin typeface="Roboto"/>
                <a:ea typeface="Roboto"/>
                <a:cs typeface="Roboto"/>
                <a:sym typeface="Roboto"/>
              </a:rPr>
              <a:t>People’s opinions are biased</a:t>
            </a:r>
            <a:endParaRPr b="0" i="0" sz="1400" u="none" cap="none" strike="noStrike">
              <a:latin typeface="Roboto"/>
              <a:ea typeface="Roboto"/>
              <a:cs typeface="Roboto"/>
              <a:sym typeface="Roboto"/>
            </a:endParaRPr>
          </a:p>
          <a:p>
            <a:pPr indent="-336550" lvl="1" marL="836293" marR="0" rtl="0" algn="l">
              <a:lnSpc>
                <a:spcPct val="100000"/>
              </a:lnSpc>
              <a:spcBef>
                <a:spcPts val="270"/>
              </a:spcBef>
              <a:spcAft>
                <a:spcPts val="0"/>
              </a:spcAft>
              <a:buClr>
                <a:srgbClr val="FFFFFF"/>
              </a:buClr>
              <a:buSzPts val="1400"/>
              <a:buFont typeface="Arial"/>
              <a:buChar char="○"/>
            </a:pPr>
            <a:r>
              <a:rPr b="0" i="0" lang="en" sz="1400" u="none" cap="none" strike="noStrike">
                <a:solidFill>
                  <a:srgbClr val="FFFFFF"/>
                </a:solidFill>
                <a:latin typeface="Roboto"/>
                <a:ea typeface="Roboto"/>
                <a:cs typeface="Roboto"/>
                <a:sym typeface="Roboto"/>
              </a:rPr>
              <a:t>Similar to identifying privilege, requires critical thinking process and clear decision list</a:t>
            </a:r>
            <a:endParaRPr b="0" i="0" sz="1400" u="none" cap="none" strike="noStrike">
              <a:latin typeface="Roboto"/>
              <a:ea typeface="Roboto"/>
              <a:cs typeface="Roboto"/>
              <a:sym typeface="Roboto"/>
            </a:endParaRPr>
          </a:p>
          <a:p>
            <a:pPr indent="-336550" lvl="1" marL="836293" marR="0" rtl="0" algn="l">
              <a:lnSpc>
                <a:spcPct val="100000"/>
              </a:lnSpc>
              <a:spcBef>
                <a:spcPts val="270"/>
              </a:spcBef>
              <a:spcAft>
                <a:spcPts val="0"/>
              </a:spcAft>
              <a:buClr>
                <a:srgbClr val="FFFFFF"/>
              </a:buClr>
              <a:buSzPts val="1400"/>
              <a:buFont typeface="Arial"/>
              <a:buChar char="○"/>
            </a:pPr>
            <a:r>
              <a:rPr b="0" i="0" lang="en" sz="1400" u="none" cap="none" strike="noStrike">
                <a:solidFill>
                  <a:srgbClr val="FFFFFF"/>
                </a:solidFill>
                <a:latin typeface="Roboto"/>
                <a:ea typeface="Roboto"/>
                <a:cs typeface="Roboto"/>
                <a:sym typeface="Roboto"/>
              </a:rPr>
              <a:t>Unclear how to handle inter-annotator disagreement</a:t>
            </a:r>
            <a:endParaRPr b="0" i="0" sz="1400" u="none" cap="none" strike="noStrike">
              <a:latin typeface="Roboto"/>
              <a:ea typeface="Roboto"/>
              <a:cs typeface="Roboto"/>
              <a:sym typeface="Roboto"/>
            </a:endParaRPr>
          </a:p>
          <a:p>
            <a:pPr indent="-336550" lvl="1" marL="836293" marR="0" rtl="0" algn="l">
              <a:lnSpc>
                <a:spcPct val="100000"/>
              </a:lnSpc>
              <a:spcBef>
                <a:spcPts val="270"/>
              </a:spcBef>
              <a:spcAft>
                <a:spcPts val="0"/>
              </a:spcAft>
              <a:buClr>
                <a:srgbClr val="FFFFFF"/>
              </a:buClr>
              <a:buSzPts val="1400"/>
              <a:buFont typeface="Arial"/>
              <a:buChar char="○"/>
            </a:pPr>
            <a:r>
              <a:rPr b="0" i="0" lang="en" sz="1400" u="none" cap="none" strike="noStrike">
                <a:solidFill>
                  <a:srgbClr val="FFFFFF"/>
                </a:solidFill>
                <a:latin typeface="Roboto"/>
                <a:ea typeface="Roboto"/>
                <a:cs typeface="Roboto"/>
                <a:sym typeface="Roboto"/>
              </a:rPr>
              <a:t>Stress for human annotators</a:t>
            </a:r>
            <a:endParaRPr b="0" i="0" sz="1400" u="none" cap="none" strike="noStrike">
              <a:latin typeface="Roboto"/>
              <a:ea typeface="Roboto"/>
              <a:cs typeface="Roboto"/>
              <a:sym typeface="Roboto"/>
            </a:endParaRPr>
          </a:p>
          <a:p>
            <a:pPr indent="0" lvl="0" marL="836293" marR="0" rtl="0" algn="l">
              <a:lnSpc>
                <a:spcPct val="100000"/>
              </a:lnSpc>
              <a:spcBef>
                <a:spcPts val="290"/>
              </a:spcBef>
              <a:spcAft>
                <a:spcPts val="0"/>
              </a:spcAft>
              <a:buNone/>
            </a:pPr>
            <a:r>
              <a:t/>
            </a:r>
            <a:endParaRPr sz="900">
              <a:latin typeface="Arial"/>
              <a:ea typeface="Arial"/>
              <a:cs typeface="Arial"/>
              <a:sym typeface="Arial"/>
            </a:endParaRPr>
          </a:p>
        </p:txBody>
      </p:sp>
      <p:sp>
        <p:nvSpPr>
          <p:cNvPr id="115" name="Google Shape;115;p22"/>
          <p:cNvSpPr txBox="1"/>
          <p:nvPr/>
        </p:nvSpPr>
        <p:spPr>
          <a:xfrm>
            <a:off x="123124" y="4743593"/>
            <a:ext cx="3392700" cy="277200"/>
          </a:xfrm>
          <a:prstGeom prst="rect">
            <a:avLst/>
          </a:prstGeom>
          <a:noFill/>
          <a:ln>
            <a:noFill/>
          </a:ln>
        </p:spPr>
        <p:txBody>
          <a:bodyPr anchorCtr="0" anchor="t" bIns="0" lIns="0" spcFirstLastPara="1" rIns="0" wrap="square" tIns="0">
            <a:spAutoFit/>
          </a:bodyPr>
          <a:lstStyle/>
          <a:p>
            <a:pPr indent="0" lvl="0" marL="12700" marR="0" rtl="0" algn="l">
              <a:lnSpc>
                <a:spcPct val="118333"/>
              </a:lnSpc>
              <a:spcBef>
                <a:spcPts val="0"/>
              </a:spcBef>
              <a:spcAft>
                <a:spcPts val="0"/>
              </a:spcAft>
              <a:buNone/>
            </a:pPr>
            <a:r>
              <a:t/>
            </a:r>
            <a:endParaRPr sz="1800">
              <a:latin typeface="Roboto"/>
              <a:ea typeface="Roboto"/>
              <a:cs typeface="Roboto"/>
              <a:sym typeface="Roboto"/>
            </a:endParaRPr>
          </a:p>
        </p:txBody>
      </p:sp>
      <p:sp>
        <p:nvSpPr>
          <p:cNvPr id="116" name="Google Shape;116;p22"/>
          <p:cNvSpPr txBox="1"/>
          <p:nvPr/>
        </p:nvSpPr>
        <p:spPr>
          <a:xfrm>
            <a:off x="8826030" y="4775209"/>
            <a:ext cx="147900" cy="157200"/>
          </a:xfrm>
          <a:prstGeom prst="rect">
            <a:avLst/>
          </a:prstGeom>
          <a:noFill/>
          <a:ln>
            <a:noFill/>
          </a:ln>
        </p:spPr>
        <p:txBody>
          <a:bodyPr anchorCtr="0" anchor="t" bIns="0" lIns="0" spcFirstLastPara="1" rIns="0" wrap="square" tIns="3175">
            <a:spAutoFit/>
          </a:bodyPr>
          <a:lstStyle/>
          <a:p>
            <a:pPr indent="0" lvl="0" marL="38100" marR="0" rtl="0" algn="l">
              <a:lnSpc>
                <a:spcPct val="100000"/>
              </a:lnSpc>
              <a:spcBef>
                <a:spcPts val="0"/>
              </a:spcBef>
              <a:spcAft>
                <a:spcPts val="0"/>
              </a:spcAft>
              <a:buNone/>
            </a:pPr>
            <a:r>
              <a:t/>
            </a:r>
            <a:endParaRPr sz="1000">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3"/>
          <p:cNvSpPr txBox="1"/>
          <p:nvPr>
            <p:ph type="title"/>
          </p:nvPr>
        </p:nvSpPr>
        <p:spPr>
          <a:xfrm>
            <a:off x="2169230" y="698783"/>
            <a:ext cx="4805400" cy="6156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t/>
            </a:r>
            <a:endParaRPr/>
          </a:p>
        </p:txBody>
      </p:sp>
      <p:sp>
        <p:nvSpPr>
          <p:cNvPr id="122" name="Google Shape;122;p23"/>
          <p:cNvSpPr txBox="1"/>
          <p:nvPr>
            <p:ph idx="1" type="body"/>
          </p:nvPr>
        </p:nvSpPr>
        <p:spPr>
          <a:xfrm>
            <a:off x="514002" y="1513697"/>
            <a:ext cx="8115900" cy="277200"/>
          </a:xfrm>
          <a:prstGeom prst="rect">
            <a:avLst/>
          </a:prstGeom>
        </p:spPr>
        <p:txBody>
          <a:bodyPr anchorCtr="0" anchor="t" bIns="0" lIns="0" spcFirstLastPara="1" rIns="0" wrap="square" tIns="0">
            <a:spAutoFit/>
          </a:bodyPr>
          <a:lstStyle/>
          <a:p>
            <a:pPr indent="0" lvl="0" marL="0" rtl="0" algn="l">
              <a:spcBef>
                <a:spcPts val="0"/>
              </a:spcBef>
              <a:spcAft>
                <a:spcPts val="1200"/>
              </a:spcAft>
              <a:buNone/>
            </a:pPr>
            <a:r>
              <a:t/>
            </a:r>
            <a:endParaRPr/>
          </a:p>
        </p:txBody>
      </p:sp>
      <p:sp>
        <p:nvSpPr>
          <p:cNvPr id="123" name="Google Shape;123;p23"/>
          <p:cNvSpPr txBox="1"/>
          <p:nvPr/>
        </p:nvSpPr>
        <p:spPr>
          <a:xfrm>
            <a:off x="112725" y="1143800"/>
            <a:ext cx="8459700" cy="2686500"/>
          </a:xfrm>
          <a:prstGeom prst="rect">
            <a:avLst/>
          </a:prstGeom>
          <a:noFill/>
          <a:ln>
            <a:noFill/>
          </a:ln>
        </p:spPr>
        <p:txBody>
          <a:bodyPr anchorCtr="0" anchor="t" bIns="91425" lIns="91425" spcFirstLastPara="1" rIns="91425" wrap="square" tIns="91425">
            <a:spAutoFit/>
          </a:bodyPr>
          <a:lstStyle/>
          <a:p>
            <a:pPr indent="-359410" lvl="0" marL="472440" rtl="0" algn="l">
              <a:lnSpc>
                <a:spcPct val="118857"/>
              </a:lnSpc>
              <a:spcBef>
                <a:spcPts val="0"/>
              </a:spcBef>
              <a:spcAft>
                <a:spcPts val="0"/>
              </a:spcAft>
              <a:buClr>
                <a:schemeClr val="dk1"/>
              </a:buClr>
              <a:buSzPts val="1400"/>
              <a:buFont typeface="Arial Black"/>
              <a:buAutoNum type="arabicParenR"/>
            </a:pPr>
            <a:r>
              <a:rPr lang="en">
                <a:solidFill>
                  <a:schemeClr val="dk1"/>
                </a:solidFill>
                <a:latin typeface="Arial Black"/>
                <a:ea typeface="Arial Black"/>
                <a:cs typeface="Arial Black"/>
                <a:sym typeface="Arial Black"/>
              </a:rPr>
              <a:t>U</a:t>
            </a:r>
            <a:r>
              <a:rPr lang="en">
                <a:solidFill>
                  <a:schemeClr val="dk1"/>
                </a:solidFill>
                <a:latin typeface="Arial Black"/>
                <a:ea typeface="Arial Black"/>
                <a:cs typeface="Arial Black"/>
                <a:sym typeface="Arial Black"/>
              </a:rPr>
              <a:t>ses a sexist or racial slur</a:t>
            </a:r>
            <a:endParaRPr>
              <a:solidFill>
                <a:schemeClr val="dk1"/>
              </a:solidFill>
              <a:latin typeface="Arial Black"/>
              <a:ea typeface="Arial Black"/>
              <a:cs typeface="Arial Black"/>
              <a:sym typeface="Arial Black"/>
            </a:endParaRPr>
          </a:p>
          <a:p>
            <a:pPr indent="-384175" lvl="0" marL="472440" rtl="0" algn="l">
              <a:lnSpc>
                <a:spcPct val="117857"/>
              </a:lnSpc>
              <a:spcBef>
                <a:spcPts val="0"/>
              </a:spcBef>
              <a:spcAft>
                <a:spcPts val="0"/>
              </a:spcAft>
              <a:buClr>
                <a:schemeClr val="dk1"/>
              </a:buClr>
              <a:buSzPts val="1400"/>
              <a:buFont typeface="Arial Black"/>
              <a:buAutoNum type="arabicParenR"/>
            </a:pPr>
            <a:r>
              <a:rPr lang="en">
                <a:solidFill>
                  <a:schemeClr val="dk1"/>
                </a:solidFill>
                <a:latin typeface="Arial Black"/>
                <a:ea typeface="Arial Black"/>
                <a:cs typeface="Arial Black"/>
                <a:sym typeface="Arial Black"/>
              </a:rPr>
              <a:t>Attacks a minority</a:t>
            </a:r>
            <a:endParaRPr>
              <a:solidFill>
                <a:schemeClr val="dk1"/>
              </a:solidFill>
              <a:latin typeface="Arial Black"/>
              <a:ea typeface="Arial Black"/>
              <a:cs typeface="Arial Black"/>
              <a:sym typeface="Arial Black"/>
            </a:endParaRPr>
          </a:p>
          <a:p>
            <a:pPr indent="-382270" lvl="0" marL="472440" rtl="0" algn="l">
              <a:lnSpc>
                <a:spcPct val="117857"/>
              </a:lnSpc>
              <a:spcBef>
                <a:spcPts val="0"/>
              </a:spcBef>
              <a:spcAft>
                <a:spcPts val="0"/>
              </a:spcAft>
              <a:buClr>
                <a:schemeClr val="dk1"/>
              </a:buClr>
              <a:buSzPts val="1400"/>
              <a:buFont typeface="Arial Black"/>
              <a:buAutoNum type="arabicParenR"/>
            </a:pPr>
            <a:r>
              <a:rPr lang="en">
                <a:solidFill>
                  <a:schemeClr val="dk1"/>
                </a:solidFill>
                <a:latin typeface="Arial Black"/>
                <a:ea typeface="Arial Black"/>
                <a:cs typeface="Arial Black"/>
                <a:sym typeface="Arial Black"/>
              </a:rPr>
              <a:t>Seeks to silence a minority</a:t>
            </a:r>
            <a:endParaRPr>
              <a:solidFill>
                <a:schemeClr val="dk1"/>
              </a:solidFill>
              <a:latin typeface="Arial Black"/>
              <a:ea typeface="Arial Black"/>
              <a:cs typeface="Arial Black"/>
              <a:sym typeface="Arial Black"/>
            </a:endParaRPr>
          </a:p>
          <a:p>
            <a:pPr indent="-389255" lvl="0" marL="472440" rtl="0" algn="l">
              <a:lnSpc>
                <a:spcPct val="117857"/>
              </a:lnSpc>
              <a:spcBef>
                <a:spcPts val="0"/>
              </a:spcBef>
              <a:spcAft>
                <a:spcPts val="0"/>
              </a:spcAft>
              <a:buClr>
                <a:schemeClr val="dk1"/>
              </a:buClr>
              <a:buSzPts val="1400"/>
              <a:buFont typeface="Arial Black"/>
              <a:buAutoNum type="arabicParenR"/>
            </a:pPr>
            <a:r>
              <a:rPr lang="en">
                <a:solidFill>
                  <a:schemeClr val="dk1"/>
                </a:solidFill>
                <a:latin typeface="Arial Black"/>
                <a:ea typeface="Arial Black"/>
                <a:cs typeface="Arial Black"/>
                <a:sym typeface="Arial Black"/>
              </a:rPr>
              <a:t>Criticizes a minority</a:t>
            </a:r>
            <a:endParaRPr>
              <a:solidFill>
                <a:schemeClr val="dk1"/>
              </a:solidFill>
              <a:latin typeface="Arial Black"/>
              <a:ea typeface="Arial Black"/>
              <a:cs typeface="Arial Black"/>
              <a:sym typeface="Arial Black"/>
            </a:endParaRPr>
          </a:p>
          <a:p>
            <a:pPr indent="-384174" lvl="1" marL="929639" rtl="0" algn="l">
              <a:lnSpc>
                <a:spcPct val="117857"/>
              </a:lnSpc>
              <a:spcBef>
                <a:spcPts val="0"/>
              </a:spcBef>
              <a:spcAft>
                <a:spcPts val="0"/>
              </a:spcAft>
              <a:buClr>
                <a:schemeClr val="dk1"/>
              </a:buClr>
              <a:buSzPts val="1400"/>
              <a:buFont typeface="Arial Black"/>
              <a:buAutoNum type="alphaLcParenR"/>
            </a:pPr>
            <a:r>
              <a:rPr lang="en">
                <a:solidFill>
                  <a:schemeClr val="dk1"/>
                </a:solidFill>
                <a:latin typeface="Arial Black"/>
                <a:ea typeface="Arial Black"/>
                <a:cs typeface="Arial Black"/>
                <a:sym typeface="Arial Black"/>
              </a:rPr>
              <a:t>Without a well founded argument</a:t>
            </a:r>
            <a:endParaRPr>
              <a:solidFill>
                <a:schemeClr val="dk1"/>
              </a:solidFill>
              <a:latin typeface="Arial Black"/>
              <a:ea typeface="Arial Black"/>
              <a:cs typeface="Arial Black"/>
              <a:sym typeface="Arial Black"/>
            </a:endParaRPr>
          </a:p>
          <a:p>
            <a:pPr indent="-379730" lvl="0" marL="472440" marR="53339" rtl="0" algn="l">
              <a:lnSpc>
                <a:spcPct val="117857"/>
              </a:lnSpc>
              <a:spcBef>
                <a:spcPts val="65"/>
              </a:spcBef>
              <a:spcAft>
                <a:spcPts val="0"/>
              </a:spcAft>
              <a:buClr>
                <a:schemeClr val="dk1"/>
              </a:buClr>
              <a:buSzPts val="1400"/>
              <a:buFont typeface="Arial Black"/>
              <a:buAutoNum type="arabicParenR"/>
            </a:pPr>
            <a:r>
              <a:rPr lang="en">
                <a:solidFill>
                  <a:schemeClr val="dk1"/>
                </a:solidFill>
                <a:latin typeface="Arial Black"/>
                <a:ea typeface="Arial Black"/>
                <a:cs typeface="Arial Black"/>
                <a:sym typeface="Arial Black"/>
              </a:rPr>
              <a:t>Promotes (but does not directly use) hate  speech or violent crime</a:t>
            </a:r>
            <a:endParaRPr>
              <a:solidFill>
                <a:schemeClr val="dk1"/>
              </a:solidFill>
              <a:latin typeface="Arial Black"/>
              <a:ea typeface="Arial Black"/>
              <a:cs typeface="Arial Black"/>
              <a:sym typeface="Arial Black"/>
            </a:endParaRPr>
          </a:p>
          <a:p>
            <a:pPr indent="-384810" lvl="0" marL="472440" marR="298450" rtl="0" algn="l">
              <a:lnSpc>
                <a:spcPct val="117857"/>
              </a:lnSpc>
              <a:spcBef>
                <a:spcPts val="0"/>
              </a:spcBef>
              <a:spcAft>
                <a:spcPts val="0"/>
              </a:spcAft>
              <a:buClr>
                <a:schemeClr val="dk1"/>
              </a:buClr>
              <a:buSzPts val="1400"/>
              <a:buFont typeface="Arial Black"/>
              <a:buAutoNum type="arabicParenR"/>
            </a:pPr>
            <a:r>
              <a:rPr lang="en">
                <a:solidFill>
                  <a:schemeClr val="dk1"/>
                </a:solidFill>
                <a:latin typeface="Arial Black"/>
                <a:ea typeface="Arial Black"/>
                <a:cs typeface="Arial Black"/>
                <a:sym typeface="Arial Black"/>
              </a:rPr>
              <a:t>Criticizes a minority and uses a straw  man argument</a:t>
            </a:r>
            <a:endParaRPr>
              <a:solidFill>
                <a:schemeClr val="dk1"/>
              </a:solidFill>
              <a:latin typeface="Arial Black"/>
              <a:ea typeface="Arial Black"/>
              <a:cs typeface="Arial Black"/>
              <a:sym typeface="Arial Black"/>
            </a:endParaRPr>
          </a:p>
          <a:p>
            <a:pPr indent="-383540" lvl="0" marL="472440" marR="44450" rtl="0" algn="l">
              <a:lnSpc>
                <a:spcPct val="117857"/>
              </a:lnSpc>
              <a:spcBef>
                <a:spcPts val="0"/>
              </a:spcBef>
              <a:spcAft>
                <a:spcPts val="0"/>
              </a:spcAft>
              <a:buClr>
                <a:schemeClr val="dk1"/>
              </a:buClr>
              <a:buSzPts val="1400"/>
              <a:buFont typeface="Arial Black"/>
              <a:buAutoNum type="arabicParenR"/>
            </a:pPr>
            <a:r>
              <a:rPr lang="en">
                <a:solidFill>
                  <a:schemeClr val="dk1"/>
                </a:solidFill>
                <a:latin typeface="Arial Black"/>
                <a:ea typeface="Arial Black"/>
                <a:cs typeface="Arial Black"/>
                <a:sym typeface="Arial Black"/>
              </a:rPr>
              <a:t>Blatantly misrepresents truth or seeks to  distort views on a minority.</a:t>
            </a:r>
            <a:endParaRPr>
              <a:solidFill>
                <a:schemeClr val="dk1"/>
              </a:solidFill>
              <a:latin typeface="Arial Black"/>
              <a:ea typeface="Arial Black"/>
              <a:cs typeface="Arial Black"/>
              <a:sym typeface="Arial Black"/>
            </a:endParaRPr>
          </a:p>
          <a:p>
            <a:pPr indent="-384175" lvl="0" marL="472440" rtl="0" algn="l">
              <a:lnSpc>
                <a:spcPct val="113214"/>
              </a:lnSpc>
              <a:spcBef>
                <a:spcPts val="0"/>
              </a:spcBef>
              <a:spcAft>
                <a:spcPts val="0"/>
              </a:spcAft>
              <a:buClr>
                <a:schemeClr val="dk1"/>
              </a:buClr>
              <a:buSzPts val="1400"/>
              <a:buFont typeface="Arial Black"/>
              <a:buAutoNum type="arabicParenR"/>
            </a:pPr>
            <a:r>
              <a:rPr lang="en">
                <a:solidFill>
                  <a:schemeClr val="dk1"/>
                </a:solidFill>
                <a:latin typeface="Arial Black"/>
                <a:ea typeface="Arial Black"/>
                <a:cs typeface="Arial Black"/>
                <a:sym typeface="Arial Black"/>
              </a:rPr>
              <a:t>Shows support of problematic hashtags.</a:t>
            </a:r>
            <a:endParaRPr>
              <a:solidFill>
                <a:schemeClr val="dk1"/>
              </a:solidFill>
              <a:latin typeface="Arial Black"/>
              <a:ea typeface="Arial Black"/>
              <a:cs typeface="Arial Black"/>
              <a:sym typeface="Arial Black"/>
            </a:endParaRPr>
          </a:p>
          <a:p>
            <a:pPr indent="-386080" lvl="0" marL="472440" rtl="0" algn="l">
              <a:lnSpc>
                <a:spcPct val="117857"/>
              </a:lnSpc>
              <a:spcBef>
                <a:spcPts val="0"/>
              </a:spcBef>
              <a:spcAft>
                <a:spcPts val="0"/>
              </a:spcAft>
              <a:buClr>
                <a:schemeClr val="dk1"/>
              </a:buClr>
              <a:buSzPts val="1400"/>
              <a:buFont typeface="Arial Black"/>
              <a:buAutoNum type="arabicParenR"/>
            </a:pPr>
            <a:r>
              <a:rPr lang="en">
                <a:solidFill>
                  <a:schemeClr val="dk1"/>
                </a:solidFill>
                <a:latin typeface="Arial Black"/>
                <a:ea typeface="Arial Black"/>
                <a:cs typeface="Arial Black"/>
                <a:sym typeface="Arial Black"/>
              </a:rPr>
              <a:t>Negatively stereotypes a minority</a:t>
            </a:r>
            <a:endParaRPr>
              <a:solidFill>
                <a:schemeClr val="dk1"/>
              </a:solidFill>
              <a:latin typeface="Arial Black"/>
              <a:ea typeface="Arial Black"/>
              <a:cs typeface="Arial Black"/>
              <a:sym typeface="Arial Black"/>
            </a:endParaRPr>
          </a:p>
        </p:txBody>
      </p:sp>
      <p:sp>
        <p:nvSpPr>
          <p:cNvPr id="124" name="Google Shape;124;p23"/>
          <p:cNvSpPr txBox="1"/>
          <p:nvPr/>
        </p:nvSpPr>
        <p:spPr>
          <a:xfrm>
            <a:off x="1612375" y="116725"/>
            <a:ext cx="5610300" cy="646500"/>
          </a:xfrm>
          <a:prstGeom prst="rect">
            <a:avLst/>
          </a:prstGeom>
          <a:noFill/>
          <a:ln>
            <a:noFill/>
          </a:ln>
        </p:spPr>
        <p:txBody>
          <a:bodyPr anchorCtr="0" anchor="t" bIns="91425" lIns="91425" spcFirstLastPara="1" rIns="91425" wrap="square" tIns="91425">
            <a:spAutoFit/>
          </a:bodyPr>
          <a:lstStyle/>
          <a:p>
            <a:pPr indent="0" lvl="0" marL="12700" marR="5080" rtl="0" algn="l">
              <a:spcBef>
                <a:spcPts val="0"/>
              </a:spcBef>
              <a:spcAft>
                <a:spcPts val="0"/>
              </a:spcAft>
              <a:buNone/>
            </a:pPr>
            <a:r>
              <a:rPr lang="en" sz="3000">
                <a:solidFill>
                  <a:schemeClr val="dk1"/>
                </a:solidFill>
                <a:latin typeface="Arial Black"/>
                <a:ea typeface="Arial Black"/>
                <a:cs typeface="Arial Black"/>
                <a:sym typeface="Arial Black"/>
              </a:rPr>
              <a:t>Speech </a:t>
            </a:r>
            <a:r>
              <a:rPr lang="en" sz="3000">
                <a:solidFill>
                  <a:schemeClr val="dk1"/>
                </a:solidFill>
                <a:latin typeface="Arial Black"/>
                <a:ea typeface="Arial Black"/>
                <a:cs typeface="Arial Black"/>
                <a:sym typeface="Arial Black"/>
              </a:rPr>
              <a:t>is offensive  if it...</a:t>
            </a:r>
            <a:endParaRPr sz="3000">
              <a:latin typeface="Arial Black"/>
              <a:ea typeface="Arial Black"/>
              <a:cs typeface="Arial Black"/>
              <a:sym typeface="Arial Black"/>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4"/>
          <p:cNvSpPr txBox="1"/>
          <p:nvPr>
            <p:ph type="title"/>
          </p:nvPr>
        </p:nvSpPr>
        <p:spPr>
          <a:xfrm>
            <a:off x="1473724" y="1056250"/>
            <a:ext cx="5770800" cy="3582000"/>
          </a:xfrm>
          <a:prstGeom prst="rect">
            <a:avLst/>
          </a:prstGeom>
        </p:spPr>
        <p:txBody>
          <a:bodyPr anchorCtr="0" anchor="t" bIns="0" lIns="0" spcFirstLastPara="1" rIns="0" wrap="square" tIns="0">
            <a:spAutoFit/>
          </a:bodyPr>
          <a:lstStyle/>
          <a:p>
            <a:pPr indent="0" lvl="0" marL="0" rtl="0" algn="l">
              <a:lnSpc>
                <a:spcPct val="150000"/>
              </a:lnSpc>
              <a:spcBef>
                <a:spcPts val="0"/>
              </a:spcBef>
              <a:spcAft>
                <a:spcPts val="0"/>
              </a:spcAft>
              <a:buNone/>
            </a:pPr>
            <a:r>
              <a:rPr lang="en" sz="1500">
                <a:solidFill>
                  <a:schemeClr val="dk1"/>
                </a:solidFill>
                <a:latin typeface="Times New Roman"/>
                <a:ea typeface="Times New Roman"/>
                <a:cs typeface="Times New Roman"/>
                <a:sym typeface="Times New Roman"/>
              </a:rPr>
              <a:t>Read about similar projects and research papers.</a:t>
            </a:r>
            <a:endParaRPr sz="2500">
              <a:solidFill>
                <a:schemeClr val="dk1"/>
              </a:solidFill>
              <a:latin typeface="Times New Roman"/>
              <a:ea typeface="Times New Roman"/>
              <a:cs typeface="Times New Roman"/>
              <a:sym typeface="Times New Roman"/>
            </a:endParaRPr>
          </a:p>
          <a:p>
            <a:pPr indent="0" lvl="0" marL="0" rtl="0" algn="l">
              <a:lnSpc>
                <a:spcPct val="107916"/>
              </a:lnSpc>
              <a:spcBef>
                <a:spcPts val="0"/>
              </a:spcBef>
              <a:spcAft>
                <a:spcPts val="0"/>
              </a:spcAft>
              <a:buNone/>
            </a:pPr>
            <a:r>
              <a:rPr lang="en" sz="1500">
                <a:solidFill>
                  <a:schemeClr val="dk1"/>
                </a:solidFill>
                <a:latin typeface="Times New Roman"/>
                <a:ea typeface="Times New Roman"/>
                <a:cs typeface="Times New Roman"/>
                <a:sym typeface="Times New Roman"/>
              </a:rPr>
              <a:t>Made a shared repository to facilitate code sharing and team coordination.</a:t>
            </a:r>
            <a:endParaRPr sz="1500">
              <a:solidFill>
                <a:schemeClr val="dk1"/>
              </a:solidFill>
              <a:latin typeface="Times New Roman"/>
              <a:ea typeface="Times New Roman"/>
              <a:cs typeface="Times New Roman"/>
              <a:sym typeface="Times New Roman"/>
            </a:endParaRPr>
          </a:p>
          <a:p>
            <a:pPr indent="0" lvl="0" marL="0" rtl="0" algn="l">
              <a:lnSpc>
                <a:spcPct val="107916"/>
              </a:lnSpc>
              <a:spcBef>
                <a:spcPts val="800"/>
              </a:spcBef>
              <a:spcAft>
                <a:spcPts val="0"/>
              </a:spcAft>
              <a:buNone/>
            </a:pPr>
            <a:r>
              <a:rPr lang="en" sz="1500">
                <a:solidFill>
                  <a:schemeClr val="dk1"/>
                </a:solidFill>
                <a:latin typeface="Times New Roman"/>
                <a:ea typeface="Times New Roman"/>
                <a:cs typeface="Times New Roman"/>
                <a:sym typeface="Times New Roman"/>
              </a:rPr>
              <a:t>Read the documentation and the various Research Papers discussing the classification of Hate Speech.</a:t>
            </a:r>
            <a:endParaRPr sz="1500">
              <a:solidFill>
                <a:schemeClr val="dk1"/>
              </a:solidFill>
              <a:latin typeface="Times New Roman"/>
              <a:ea typeface="Times New Roman"/>
              <a:cs typeface="Times New Roman"/>
              <a:sym typeface="Times New Roman"/>
            </a:endParaRPr>
          </a:p>
          <a:p>
            <a:pPr indent="0" lvl="0" marL="0" rtl="0" algn="l">
              <a:lnSpc>
                <a:spcPct val="107916"/>
              </a:lnSpc>
              <a:spcBef>
                <a:spcPts val="800"/>
              </a:spcBef>
              <a:spcAft>
                <a:spcPts val="0"/>
              </a:spcAft>
              <a:buNone/>
            </a:pPr>
            <a:r>
              <a:rPr lang="en" sz="1500">
                <a:solidFill>
                  <a:schemeClr val="dk1"/>
                </a:solidFill>
                <a:latin typeface="Times New Roman"/>
                <a:ea typeface="Times New Roman"/>
                <a:cs typeface="Times New Roman"/>
                <a:sym typeface="Times New Roman"/>
              </a:rPr>
              <a:t>Added a readme for explaining the basic working and structure of the project and the dependencies on external libraries that are required.</a:t>
            </a:r>
            <a:endParaRPr sz="1500">
              <a:solidFill>
                <a:schemeClr val="dk1"/>
              </a:solidFill>
              <a:latin typeface="Times New Roman"/>
              <a:ea typeface="Times New Roman"/>
              <a:cs typeface="Times New Roman"/>
              <a:sym typeface="Times New Roman"/>
            </a:endParaRPr>
          </a:p>
          <a:p>
            <a:pPr indent="0" lvl="0" marL="0" rtl="0" algn="l">
              <a:lnSpc>
                <a:spcPct val="107916"/>
              </a:lnSpc>
              <a:spcBef>
                <a:spcPts val="800"/>
              </a:spcBef>
              <a:spcAft>
                <a:spcPts val="0"/>
              </a:spcAft>
              <a:buNone/>
            </a:pPr>
            <a:r>
              <a:rPr lang="en" sz="1500">
                <a:solidFill>
                  <a:schemeClr val="dk1"/>
                </a:solidFill>
                <a:latin typeface="Times New Roman"/>
                <a:ea typeface="Times New Roman"/>
                <a:cs typeface="Times New Roman"/>
                <a:sym typeface="Times New Roman"/>
              </a:rPr>
              <a:t>Obtained a Few Dataset that seem usable for the project.</a:t>
            </a:r>
            <a:endParaRPr sz="1500">
              <a:solidFill>
                <a:schemeClr val="dk1"/>
              </a:solidFill>
              <a:latin typeface="Times New Roman"/>
              <a:ea typeface="Times New Roman"/>
              <a:cs typeface="Times New Roman"/>
              <a:sym typeface="Times New Roman"/>
            </a:endParaRPr>
          </a:p>
          <a:p>
            <a:pPr indent="0" lvl="0" marL="0" rtl="0" algn="l">
              <a:lnSpc>
                <a:spcPct val="107916"/>
              </a:lnSpc>
              <a:spcBef>
                <a:spcPts val="800"/>
              </a:spcBef>
              <a:spcAft>
                <a:spcPts val="0"/>
              </a:spcAft>
              <a:buNone/>
            </a:pPr>
            <a:r>
              <a:rPr lang="en" sz="1500">
                <a:solidFill>
                  <a:schemeClr val="dk1"/>
                </a:solidFill>
                <a:latin typeface="Times New Roman"/>
                <a:ea typeface="Times New Roman"/>
                <a:cs typeface="Times New Roman"/>
                <a:sym typeface="Times New Roman"/>
              </a:rPr>
              <a:t>Studied and Analysed the various machine learning and </a:t>
            </a:r>
            <a:r>
              <a:rPr b="1" lang="en" sz="1500">
                <a:solidFill>
                  <a:schemeClr val="dk1"/>
                </a:solidFill>
                <a:latin typeface="Times New Roman"/>
                <a:ea typeface="Times New Roman"/>
                <a:cs typeface="Times New Roman"/>
                <a:sym typeface="Times New Roman"/>
              </a:rPr>
              <a:t>Natural Language Processing </a:t>
            </a:r>
            <a:r>
              <a:rPr lang="en" sz="1500">
                <a:solidFill>
                  <a:schemeClr val="dk1"/>
                </a:solidFill>
                <a:latin typeface="Times New Roman"/>
                <a:ea typeface="Times New Roman"/>
                <a:cs typeface="Times New Roman"/>
                <a:sym typeface="Times New Roman"/>
              </a:rPr>
              <a:t>models and approach that can be used for classifying and analysing hate speech like </a:t>
            </a:r>
            <a:r>
              <a:rPr b="1" lang="en" sz="1500">
                <a:solidFill>
                  <a:schemeClr val="dk1"/>
                </a:solidFill>
                <a:latin typeface="Times New Roman"/>
                <a:ea typeface="Times New Roman"/>
                <a:cs typeface="Times New Roman"/>
                <a:sym typeface="Times New Roman"/>
              </a:rPr>
              <a:t>CNN+GRU.</a:t>
            </a:r>
            <a:endParaRPr b="1" sz="1500">
              <a:solidFill>
                <a:schemeClr val="dk1"/>
              </a:solidFill>
              <a:latin typeface="Times New Roman"/>
              <a:ea typeface="Times New Roman"/>
              <a:cs typeface="Times New Roman"/>
              <a:sym typeface="Times New Roman"/>
            </a:endParaRPr>
          </a:p>
          <a:p>
            <a:pPr indent="0" lvl="0" marL="0" rtl="0" algn="l">
              <a:lnSpc>
                <a:spcPct val="107916"/>
              </a:lnSpc>
              <a:spcBef>
                <a:spcPts val="800"/>
              </a:spcBef>
              <a:spcAft>
                <a:spcPts val="800"/>
              </a:spcAft>
              <a:buNone/>
            </a:pPr>
            <a:r>
              <a:rPr lang="en" sz="1500">
                <a:solidFill>
                  <a:schemeClr val="dk1"/>
                </a:solidFill>
                <a:latin typeface="Times New Roman"/>
                <a:ea typeface="Times New Roman"/>
                <a:cs typeface="Times New Roman"/>
                <a:sym typeface="Times New Roman"/>
              </a:rPr>
              <a:t>The Dataset was downloaded and preprocessed to remove symbols, emoji and other non essential characters from the text sample.</a:t>
            </a:r>
            <a:endParaRPr sz="1500">
              <a:solidFill>
                <a:schemeClr val="dk1"/>
              </a:solidFill>
              <a:latin typeface="Times New Roman"/>
              <a:ea typeface="Times New Roman"/>
              <a:cs typeface="Times New Roman"/>
              <a:sym typeface="Times New Roman"/>
            </a:endParaRPr>
          </a:p>
        </p:txBody>
      </p:sp>
      <p:sp>
        <p:nvSpPr>
          <p:cNvPr id="130" name="Google Shape;130;p24"/>
          <p:cNvSpPr txBox="1"/>
          <p:nvPr>
            <p:ph idx="1" type="body"/>
          </p:nvPr>
        </p:nvSpPr>
        <p:spPr>
          <a:xfrm>
            <a:off x="3417702" y="441200"/>
            <a:ext cx="1776900" cy="415500"/>
          </a:xfrm>
          <a:prstGeom prst="rect">
            <a:avLst/>
          </a:prstGeom>
        </p:spPr>
        <p:txBody>
          <a:bodyPr anchorCtr="0" anchor="t" bIns="0" lIns="0" spcFirstLastPara="1" rIns="0" wrap="square" tIns="0">
            <a:spAutoFit/>
          </a:bodyPr>
          <a:lstStyle/>
          <a:p>
            <a:pPr indent="0" lvl="0" marL="0" rtl="0" algn="l">
              <a:spcBef>
                <a:spcPts val="0"/>
              </a:spcBef>
              <a:spcAft>
                <a:spcPts val="1200"/>
              </a:spcAft>
              <a:buNone/>
            </a:pPr>
            <a:r>
              <a:rPr lang="en" sz="2700">
                <a:solidFill>
                  <a:schemeClr val="dk1"/>
                </a:solidFill>
              </a:rPr>
              <a:t>PROGRESS</a:t>
            </a:r>
            <a:endParaRPr sz="2700">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