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93" r:id="rId5"/>
    <p:sldId id="283" r:id="rId6"/>
    <p:sldId id="269" r:id="rId7"/>
    <p:sldId id="260" r:id="rId8"/>
    <p:sldId id="304" r:id="rId9"/>
    <p:sldId id="301" r:id="rId10"/>
    <p:sldId id="267" r:id="rId11"/>
    <p:sldId id="280" r:id="rId12"/>
    <p:sldId id="282" r:id="rId13"/>
    <p:sldId id="286" r:id="rId14"/>
    <p:sldId id="303" r:id="rId15"/>
    <p:sldId id="271" r:id="rId16"/>
    <p:sldId id="287" r:id="rId17"/>
    <p:sldId id="295" r:id="rId18"/>
    <p:sldId id="294" r:id="rId19"/>
    <p:sldId id="296" r:id="rId20"/>
    <p:sldId id="297" r:id="rId21"/>
    <p:sldId id="302" r:id="rId22"/>
    <p:sldId id="273" r:id="rId23"/>
    <p:sldId id="300" r:id="rId24"/>
    <p:sldId id="276" r:id="rId25"/>
    <p:sldId id="299" r:id="rId26"/>
    <p:sldId id="27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/>
    <p:restoredTop sz="94575"/>
  </p:normalViewPr>
  <p:slideViewPr>
    <p:cSldViewPr snapToGrid="0" snapToObjects="1">
      <p:cViewPr>
        <p:scale>
          <a:sx n="85" d="100"/>
          <a:sy n="85" d="100"/>
        </p:scale>
        <p:origin x="1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D7DA0AC8-4B7F-DB4D-8D59-896CAE48C3D4}">
      <dgm:prSet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A28ECB7E-B0A8-434E-B762-EAFDA2303379}" type="parTrans" cxnId="{02F269B1-4809-1F4F-926A-A9A0D8FDBBB3}">
      <dgm:prSet/>
      <dgm:spPr/>
      <dgm:t>
        <a:bodyPr/>
        <a:lstStyle/>
        <a:p>
          <a:endParaRPr lang="nl-NL"/>
        </a:p>
      </dgm:t>
    </dgm:pt>
    <dgm:pt modelId="{C14ABE55-668E-1140-BC04-79D530894057}" type="sibTrans" cxnId="{02F269B1-4809-1F4F-926A-A9A0D8FDBBB3}">
      <dgm:prSet/>
      <dgm:spPr/>
      <dgm:t>
        <a:bodyPr/>
        <a:lstStyle/>
        <a:p>
          <a:endParaRPr lang="nl-NL"/>
        </a:p>
      </dgm:t>
    </dgm:pt>
    <dgm:pt modelId="{5EB7FD31-BBC2-E742-B369-1CACE7CD1BBE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C4370FDA-71BC-2A4A-A638-3A6B06BC6858}" type="parTrans" cxnId="{30BDD67F-E4B4-ED43-8F8C-DBA35C2571E1}">
      <dgm:prSet/>
      <dgm:spPr/>
      <dgm:t>
        <a:bodyPr/>
        <a:lstStyle/>
        <a:p>
          <a:endParaRPr lang="nl-NL"/>
        </a:p>
      </dgm:t>
    </dgm:pt>
    <dgm:pt modelId="{CB095639-A6DA-CD4C-9374-66F20C725A63}" type="sibTrans" cxnId="{30BDD67F-E4B4-ED43-8F8C-DBA35C2571E1}">
      <dgm:prSet/>
      <dgm:spPr/>
      <dgm:t>
        <a:bodyPr/>
        <a:lstStyle/>
        <a:p>
          <a:endParaRPr lang="nl-NL"/>
        </a:p>
      </dgm:t>
    </dgm:pt>
    <dgm:pt modelId="{168969FC-82DD-6B41-950F-1E5D7B269A82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843C31BE-4A62-D940-AC8B-6FDC51AFBDDD}" type="parTrans" cxnId="{63AF9050-70BD-C447-BCA3-7DE1B982CA18}">
      <dgm:prSet/>
      <dgm:spPr/>
      <dgm:t>
        <a:bodyPr/>
        <a:lstStyle/>
        <a:p>
          <a:endParaRPr lang="nl-NL"/>
        </a:p>
      </dgm:t>
    </dgm:pt>
    <dgm:pt modelId="{3520B78D-CC22-424B-AD8E-605F45E2B9C2}" type="sibTrans" cxnId="{63AF9050-70BD-C447-BCA3-7DE1B982CA18}">
      <dgm:prSet/>
      <dgm:spPr/>
      <dgm:t>
        <a:bodyPr/>
        <a:lstStyle/>
        <a:p>
          <a:endParaRPr lang="nl-NL"/>
        </a:p>
      </dgm:t>
    </dgm:pt>
    <dgm:pt modelId="{46DF3A0F-4F76-A745-BBBC-0C33A71F5ABE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9221F4D5-34EF-E041-9E1C-BBBFC006A318}" type="parTrans" cxnId="{BFA885A9-6470-2542-862A-03F42A6086A7}">
      <dgm:prSet/>
      <dgm:spPr/>
      <dgm:t>
        <a:bodyPr/>
        <a:lstStyle/>
        <a:p>
          <a:endParaRPr lang="nl-NL"/>
        </a:p>
      </dgm:t>
    </dgm:pt>
    <dgm:pt modelId="{0B0A9D95-39E9-9F4D-926A-5EAEF6F58A63}" type="sibTrans" cxnId="{BFA885A9-6470-2542-862A-03F42A6086A7}">
      <dgm:prSet/>
      <dgm:spPr/>
      <dgm:t>
        <a:bodyPr/>
        <a:lstStyle/>
        <a:p>
          <a:endParaRPr lang="nl-NL"/>
        </a:p>
      </dgm:t>
    </dgm:pt>
    <dgm:pt modelId="{B8A7B76E-D7E7-784D-9361-8F41F08D29CC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A01650D4-8944-9749-9A40-9D49B16129FE}" type="parTrans" cxnId="{8CA2815D-6A1D-7D46-B349-ABEE182842FF}">
      <dgm:prSet/>
      <dgm:spPr/>
      <dgm:t>
        <a:bodyPr/>
        <a:lstStyle/>
        <a:p>
          <a:endParaRPr lang="nl-NL"/>
        </a:p>
      </dgm:t>
    </dgm:pt>
    <dgm:pt modelId="{8997B6B7-36CB-A94A-87F2-20C416FAB456}" type="sibTrans" cxnId="{8CA2815D-6A1D-7D46-B349-ABEE182842FF}">
      <dgm:prSet/>
      <dgm:spPr/>
      <dgm:t>
        <a:bodyPr/>
        <a:lstStyle/>
        <a:p>
          <a:endParaRPr lang="nl-NL"/>
        </a:p>
      </dgm:t>
    </dgm:pt>
    <dgm:pt modelId="{BEA8CA0B-EE2C-E044-80BE-DB74EC9A576B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49073845-5B98-2348-B2C6-6BDD5BDD2A8E}" type="parTrans" cxnId="{D059E58E-121D-6F44-BA4D-BE5F9CFDAD94}">
      <dgm:prSet/>
      <dgm:spPr/>
      <dgm:t>
        <a:bodyPr/>
        <a:lstStyle/>
        <a:p>
          <a:endParaRPr lang="nl-NL"/>
        </a:p>
      </dgm:t>
    </dgm:pt>
    <dgm:pt modelId="{69B7BA33-DA85-3640-A03D-CE85EEFDF20C}" type="sibTrans" cxnId="{D059E58E-121D-6F44-BA4D-BE5F9CFDAD94}">
      <dgm:prSet/>
      <dgm:spPr/>
      <dgm:t>
        <a:bodyPr/>
        <a:lstStyle/>
        <a:p>
          <a:endParaRPr lang="nl-NL"/>
        </a:p>
      </dgm:t>
    </dgm:pt>
    <dgm:pt modelId="{21FA9167-0AE7-AC4A-B006-1F1FFB48012F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4955A2A6-5253-7A45-AB90-3D971D96A5D7}" type="parTrans" cxnId="{7974B655-0564-FF49-ACB5-C980366267B4}">
      <dgm:prSet/>
      <dgm:spPr/>
      <dgm:t>
        <a:bodyPr/>
        <a:lstStyle/>
        <a:p>
          <a:endParaRPr lang="nl-NL"/>
        </a:p>
      </dgm:t>
    </dgm:pt>
    <dgm:pt modelId="{A5149AE4-B442-2E48-A6B0-E85F4F01C8D5}" type="sibTrans" cxnId="{7974B655-0564-FF49-ACB5-C980366267B4}">
      <dgm:prSet/>
      <dgm:spPr/>
      <dgm:t>
        <a:bodyPr/>
        <a:lstStyle/>
        <a:p>
          <a:endParaRPr lang="nl-NL"/>
        </a:p>
      </dgm:t>
    </dgm:pt>
    <dgm:pt modelId="{04CCBC35-5E62-9247-B57A-B079F5138510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mutaties</a:t>
          </a:r>
        </a:p>
      </dgm:t>
    </dgm:pt>
    <dgm:pt modelId="{6582924D-050C-B147-8EF6-B7D05FEC90D1}" type="parTrans" cxnId="{884FA9ED-C47C-EC42-A416-FAFBFCE1817C}">
      <dgm:prSet/>
      <dgm:spPr/>
      <dgm:t>
        <a:bodyPr/>
        <a:lstStyle/>
        <a:p>
          <a:endParaRPr lang="nl-NL"/>
        </a:p>
      </dgm:t>
    </dgm:pt>
    <dgm:pt modelId="{F6086AED-67BA-6F48-9D0B-02D1A932C238}" type="sibTrans" cxnId="{884FA9ED-C47C-EC42-A416-FAFBFCE1817C}">
      <dgm:prSet/>
      <dgm:spPr/>
      <dgm:t>
        <a:bodyPr/>
        <a:lstStyle/>
        <a:p>
          <a:endParaRPr lang="nl-NL"/>
        </a:p>
      </dgm:t>
    </dgm:pt>
    <dgm:pt modelId="{4C3D089B-C349-B54A-AF83-C317DF0B48A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703221C-B3BC-8B47-9BCE-1015404E789B}" type="parTrans" cxnId="{6111CC8C-BEAE-2441-BBFC-C6B138AB8455}">
      <dgm:prSet/>
      <dgm:spPr/>
      <dgm:t>
        <a:bodyPr/>
        <a:lstStyle/>
        <a:p>
          <a:endParaRPr lang="nl-NL"/>
        </a:p>
      </dgm:t>
    </dgm:pt>
    <dgm:pt modelId="{B623E678-8621-884F-864F-6C5F510A4130}" type="sibTrans" cxnId="{6111CC8C-BEAE-2441-BBFC-C6B138AB8455}">
      <dgm:prSet/>
      <dgm:spPr/>
      <dgm:t>
        <a:bodyPr/>
        <a:lstStyle/>
        <a:p>
          <a:endParaRPr lang="nl-NL"/>
        </a:p>
      </dgm:t>
    </dgm:pt>
    <dgm:pt modelId="{0C3DF0DE-E458-804F-BFC3-ECEACE95A1EE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85B975E-8496-6B49-9FEC-5205AB0E2D5E}" type="parTrans" cxnId="{6F980CD3-8BA6-D846-9047-5AE62DAF7ED2}">
      <dgm:prSet/>
      <dgm:spPr/>
      <dgm:t>
        <a:bodyPr/>
        <a:lstStyle/>
        <a:p>
          <a:endParaRPr lang="nl-NL"/>
        </a:p>
      </dgm:t>
    </dgm:pt>
    <dgm:pt modelId="{E9A6D5DC-5F16-344F-9C11-7105622EB463}" type="sibTrans" cxnId="{6F980CD3-8BA6-D846-9047-5AE62DAF7ED2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BE41FCA2-B2F3-3644-9EA4-ABC10006E392}" type="pres">
      <dgm:prSet presAssocID="{A28ECB7E-B0A8-434E-B762-EAFDA2303379}" presName="Name17" presStyleLbl="parChTrans1D3" presStyleIdx="0" presStyleCnt="4"/>
      <dgm:spPr/>
      <dgm:t>
        <a:bodyPr/>
        <a:lstStyle/>
        <a:p>
          <a:endParaRPr lang="nl-NL"/>
        </a:p>
      </dgm:t>
    </dgm:pt>
    <dgm:pt modelId="{EB2B1BCA-70FB-E649-AC9A-DF5B23093F2A}" type="pres">
      <dgm:prSet presAssocID="{D7DA0AC8-4B7F-DB4D-8D59-896CAE48C3D4}" presName="hierRoot3" presStyleCnt="0"/>
      <dgm:spPr/>
    </dgm:pt>
    <dgm:pt modelId="{085D1C84-40D9-4B4E-B1EE-581B8CEFCFFE}" type="pres">
      <dgm:prSet presAssocID="{D7DA0AC8-4B7F-DB4D-8D59-896CAE48C3D4}" presName="composite3" presStyleCnt="0"/>
      <dgm:spPr/>
    </dgm:pt>
    <dgm:pt modelId="{0A4658ED-6FBA-6B4C-9FBA-1FDA3564D71A}" type="pres">
      <dgm:prSet presAssocID="{D7DA0AC8-4B7F-DB4D-8D59-896CAE48C3D4}" presName="background3" presStyleLbl="node3" presStyleIdx="0" presStyleCnt="4"/>
      <dgm:spPr/>
    </dgm:pt>
    <dgm:pt modelId="{A64EB36D-CDAC-EA41-9499-A0A878466422}" type="pres">
      <dgm:prSet presAssocID="{D7DA0AC8-4B7F-DB4D-8D59-896CAE48C3D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E2C19F-ED8F-314B-B65B-A6AFF60050A5}" type="pres">
      <dgm:prSet presAssocID="{D7DA0AC8-4B7F-DB4D-8D59-896CAE48C3D4}" presName="hierChild4" presStyleCnt="0"/>
      <dgm:spPr/>
    </dgm:pt>
    <dgm:pt modelId="{1FB92E75-3906-0A4C-B6F5-23352B514CC7}" type="pres">
      <dgm:prSet presAssocID="{49073845-5B98-2348-B2C6-6BDD5BDD2A8E}" presName="Name23" presStyleLbl="parChTrans1D4" presStyleIdx="0" presStyleCnt="6"/>
      <dgm:spPr/>
      <dgm:t>
        <a:bodyPr/>
        <a:lstStyle/>
        <a:p>
          <a:endParaRPr lang="nl-NL"/>
        </a:p>
      </dgm:t>
    </dgm:pt>
    <dgm:pt modelId="{3A94B16B-C9CC-D94C-BFC6-FFD064F17680}" type="pres">
      <dgm:prSet presAssocID="{BEA8CA0B-EE2C-E044-80BE-DB74EC9A576B}" presName="hierRoot4" presStyleCnt="0"/>
      <dgm:spPr/>
    </dgm:pt>
    <dgm:pt modelId="{C49C25D0-15EA-2F40-B802-D801F9FB2086}" type="pres">
      <dgm:prSet presAssocID="{BEA8CA0B-EE2C-E044-80BE-DB74EC9A576B}" presName="composite4" presStyleCnt="0"/>
      <dgm:spPr/>
    </dgm:pt>
    <dgm:pt modelId="{4B30D3B8-61B2-8240-A58E-54AA6118581B}" type="pres">
      <dgm:prSet presAssocID="{BEA8CA0B-EE2C-E044-80BE-DB74EC9A576B}" presName="background4" presStyleLbl="node4" presStyleIdx="0" presStyleCnt="6"/>
      <dgm:spPr/>
    </dgm:pt>
    <dgm:pt modelId="{37363B7D-FA42-6941-86C2-5ABB28A8A480}" type="pres">
      <dgm:prSet presAssocID="{BEA8CA0B-EE2C-E044-80BE-DB74EC9A576B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0441486-C2D5-4C47-AB8C-F79529BEFD5D}" type="pres">
      <dgm:prSet presAssocID="{BEA8CA0B-EE2C-E044-80BE-DB74EC9A576B}" presName="hierChild5" presStyleCnt="0"/>
      <dgm:spPr/>
    </dgm:pt>
    <dgm:pt modelId="{F530597A-1E91-F843-9E7F-A268D51765C3}" type="pres">
      <dgm:prSet presAssocID="{6582924D-050C-B147-8EF6-B7D05FEC90D1}" presName="Name23" presStyleLbl="parChTrans1D4" presStyleIdx="1" presStyleCnt="6"/>
      <dgm:spPr/>
      <dgm:t>
        <a:bodyPr/>
        <a:lstStyle/>
        <a:p>
          <a:endParaRPr lang="nl-NL"/>
        </a:p>
      </dgm:t>
    </dgm:pt>
    <dgm:pt modelId="{36C8E012-3E35-BE4B-AAEB-D1D3102EEB05}" type="pres">
      <dgm:prSet presAssocID="{04CCBC35-5E62-9247-B57A-B079F5138510}" presName="hierRoot4" presStyleCnt="0"/>
      <dgm:spPr/>
    </dgm:pt>
    <dgm:pt modelId="{68C1D007-149E-D340-AA71-7BD805FD7327}" type="pres">
      <dgm:prSet presAssocID="{04CCBC35-5E62-9247-B57A-B079F5138510}" presName="composite4" presStyleCnt="0"/>
      <dgm:spPr/>
    </dgm:pt>
    <dgm:pt modelId="{9750991C-5A15-084D-B3C7-CF74E2B6EBB7}" type="pres">
      <dgm:prSet presAssocID="{04CCBC35-5E62-9247-B57A-B079F5138510}" presName="background4" presStyleLbl="node4" presStyleIdx="1" presStyleCnt="6"/>
      <dgm:spPr/>
    </dgm:pt>
    <dgm:pt modelId="{CF60F191-CF18-B248-8362-5242249416E1}" type="pres">
      <dgm:prSet presAssocID="{04CCBC35-5E62-9247-B57A-B079F5138510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7F547B9-52E0-7046-B516-A7D466F1D329}" type="pres">
      <dgm:prSet presAssocID="{04CCBC35-5E62-9247-B57A-B079F5138510}" presName="hierChild5" presStyleCnt="0"/>
      <dgm:spPr/>
    </dgm:pt>
    <dgm:pt modelId="{3F486068-B004-B940-A10F-15F738846198}" type="pres">
      <dgm:prSet presAssocID="{4955A2A6-5253-7A45-AB90-3D971D96A5D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0D4CA10B-18FC-5548-8B3A-8EC85839076F}" type="pres">
      <dgm:prSet presAssocID="{21FA9167-0AE7-AC4A-B006-1F1FFB48012F}" presName="hierRoot4" presStyleCnt="0"/>
      <dgm:spPr/>
    </dgm:pt>
    <dgm:pt modelId="{844D960F-85E6-F24D-A0C8-7CE720677C94}" type="pres">
      <dgm:prSet presAssocID="{21FA9167-0AE7-AC4A-B006-1F1FFB48012F}" presName="composite4" presStyleCnt="0"/>
      <dgm:spPr/>
    </dgm:pt>
    <dgm:pt modelId="{E2DDA3D0-7F55-C440-BCD3-B73E2D99D702}" type="pres">
      <dgm:prSet presAssocID="{21FA9167-0AE7-AC4A-B006-1F1FFB48012F}" presName="background4" presStyleLbl="node4" presStyleIdx="2" presStyleCnt="6"/>
      <dgm:spPr/>
    </dgm:pt>
    <dgm:pt modelId="{C951663F-60A2-E94C-9B03-F120F328DD1C}" type="pres">
      <dgm:prSet presAssocID="{21FA9167-0AE7-AC4A-B006-1F1FFB48012F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EF6DEE8-4F85-C345-ABC2-5E3B3CD6E98B}" type="pres">
      <dgm:prSet presAssocID="{21FA9167-0AE7-AC4A-B006-1F1FFB48012F}" presName="hierChild5" presStyleCnt="0"/>
      <dgm:spPr/>
    </dgm:pt>
    <dgm:pt modelId="{C2F1EC1D-E321-0A49-9B4A-3B1725CFF22B}" type="pres">
      <dgm:prSet presAssocID="{C4370FDA-71BC-2A4A-A638-3A6B06BC6858}" presName="Name17" presStyleLbl="parChTrans1D3" presStyleIdx="1" presStyleCnt="4"/>
      <dgm:spPr/>
      <dgm:t>
        <a:bodyPr/>
        <a:lstStyle/>
        <a:p>
          <a:endParaRPr lang="nl-NL"/>
        </a:p>
      </dgm:t>
    </dgm:pt>
    <dgm:pt modelId="{97367ADF-B76E-8B43-88B2-D6B61928D0CA}" type="pres">
      <dgm:prSet presAssocID="{5EB7FD31-BBC2-E742-B369-1CACE7CD1BBE}" presName="hierRoot3" presStyleCnt="0"/>
      <dgm:spPr/>
    </dgm:pt>
    <dgm:pt modelId="{3CDD7DE9-FBAD-C441-85E0-A13A28BACEEA}" type="pres">
      <dgm:prSet presAssocID="{5EB7FD31-BBC2-E742-B369-1CACE7CD1BBE}" presName="composite3" presStyleCnt="0"/>
      <dgm:spPr/>
    </dgm:pt>
    <dgm:pt modelId="{E0C18B8A-FFCC-E04E-8C9C-FA4620BCE1AF}" type="pres">
      <dgm:prSet presAssocID="{5EB7FD31-BBC2-E742-B369-1CACE7CD1BBE}" presName="background3" presStyleLbl="node3" presStyleIdx="1" presStyleCnt="4"/>
      <dgm:spPr/>
    </dgm:pt>
    <dgm:pt modelId="{0ED740AC-0090-0347-AFD9-77DFEC8927D1}" type="pres">
      <dgm:prSet presAssocID="{5EB7FD31-BBC2-E742-B369-1CACE7CD1BB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EB01273-24FD-C14D-A30B-B2A4C3DFDB53}" type="pres">
      <dgm:prSet presAssocID="{5EB7FD31-BBC2-E742-B369-1CACE7CD1BBE}" presName="hierChild4" presStyleCnt="0"/>
      <dgm:spPr/>
    </dgm:pt>
    <dgm:pt modelId="{6D65A6FD-CE4B-BF4E-8735-FABE04A20700}" type="pres">
      <dgm:prSet presAssocID="{9221F4D5-34EF-E041-9E1C-BBBFC006A318}" presName="Name23" presStyleLbl="parChTrans1D4" presStyleIdx="3" presStyleCnt="6"/>
      <dgm:spPr/>
      <dgm:t>
        <a:bodyPr/>
        <a:lstStyle/>
        <a:p>
          <a:endParaRPr lang="nl-NL"/>
        </a:p>
      </dgm:t>
    </dgm:pt>
    <dgm:pt modelId="{8406B91E-3C64-4C4E-9C79-74A546651CDD}" type="pres">
      <dgm:prSet presAssocID="{46DF3A0F-4F76-A745-BBBC-0C33A71F5ABE}" presName="hierRoot4" presStyleCnt="0"/>
      <dgm:spPr/>
    </dgm:pt>
    <dgm:pt modelId="{45CF8B7E-6804-964F-AFDE-912709B961F5}" type="pres">
      <dgm:prSet presAssocID="{46DF3A0F-4F76-A745-BBBC-0C33A71F5ABE}" presName="composite4" presStyleCnt="0"/>
      <dgm:spPr/>
    </dgm:pt>
    <dgm:pt modelId="{2C8F1ED0-43A6-B941-8384-B6E2DE8149E4}" type="pres">
      <dgm:prSet presAssocID="{46DF3A0F-4F76-A745-BBBC-0C33A71F5ABE}" presName="background4" presStyleLbl="node4" presStyleIdx="3" presStyleCnt="6"/>
      <dgm:spPr/>
    </dgm:pt>
    <dgm:pt modelId="{3C920C42-F02D-2341-9F67-31BDD91D019C}" type="pres">
      <dgm:prSet presAssocID="{46DF3A0F-4F76-A745-BBBC-0C33A71F5ABE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A5C158E-4C05-4047-A73D-B482C7ECA98C}" type="pres">
      <dgm:prSet presAssocID="{46DF3A0F-4F76-A745-BBBC-0C33A71F5ABE}" presName="hierChild5" presStyleCnt="0"/>
      <dgm:spPr/>
    </dgm:pt>
    <dgm:pt modelId="{DC39B7B9-321B-5D4F-8714-A208808EBA49}" type="pres">
      <dgm:prSet presAssocID="{A01650D4-8944-9749-9A40-9D49B16129FE}" presName="Name23" presStyleLbl="parChTrans1D4" presStyleIdx="4" presStyleCnt="6"/>
      <dgm:spPr/>
      <dgm:t>
        <a:bodyPr/>
        <a:lstStyle/>
        <a:p>
          <a:endParaRPr lang="nl-NL"/>
        </a:p>
      </dgm:t>
    </dgm:pt>
    <dgm:pt modelId="{B28D8E3B-F8E5-1841-9330-A5BE97ED1B36}" type="pres">
      <dgm:prSet presAssocID="{B8A7B76E-D7E7-784D-9361-8F41F08D29CC}" presName="hierRoot4" presStyleCnt="0"/>
      <dgm:spPr/>
    </dgm:pt>
    <dgm:pt modelId="{8314E024-3504-F943-B274-38727B10175C}" type="pres">
      <dgm:prSet presAssocID="{B8A7B76E-D7E7-784D-9361-8F41F08D29CC}" presName="composite4" presStyleCnt="0"/>
      <dgm:spPr/>
    </dgm:pt>
    <dgm:pt modelId="{CF3AB0E4-7C68-8C49-AA21-16125C9B4F7E}" type="pres">
      <dgm:prSet presAssocID="{B8A7B76E-D7E7-784D-9361-8F41F08D29CC}" presName="background4" presStyleLbl="node4" presStyleIdx="4" presStyleCnt="6"/>
      <dgm:spPr/>
    </dgm:pt>
    <dgm:pt modelId="{6BAF7BE7-F59D-1A45-A4BC-A67476E84500}" type="pres">
      <dgm:prSet presAssocID="{B8A7B76E-D7E7-784D-9361-8F41F08D29CC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9CDF2C0-75A8-FC4A-9B77-3B5088F3EF18}" type="pres">
      <dgm:prSet presAssocID="{B8A7B76E-D7E7-784D-9361-8F41F08D29CC}" presName="hierChild5" presStyleCnt="0"/>
      <dgm:spPr/>
    </dgm:pt>
    <dgm:pt modelId="{FCBF49C7-2387-3743-B6D3-BBC3A3DC8802}" type="pres">
      <dgm:prSet presAssocID="{985B975E-8496-6B49-9FEC-5205AB0E2D5E}" presName="Name23" presStyleLbl="parChTrans1D4" presStyleIdx="5" presStyleCnt="6"/>
      <dgm:spPr/>
      <dgm:t>
        <a:bodyPr/>
        <a:lstStyle/>
        <a:p>
          <a:endParaRPr lang="nl-NL"/>
        </a:p>
      </dgm:t>
    </dgm:pt>
    <dgm:pt modelId="{F224A486-2F77-814D-91D7-58FA38595755}" type="pres">
      <dgm:prSet presAssocID="{0C3DF0DE-E458-804F-BFC3-ECEACE95A1EE}" presName="hierRoot4" presStyleCnt="0"/>
      <dgm:spPr/>
    </dgm:pt>
    <dgm:pt modelId="{65EA15B2-552E-BC49-95CC-13730F0D61E2}" type="pres">
      <dgm:prSet presAssocID="{0C3DF0DE-E458-804F-BFC3-ECEACE95A1EE}" presName="composite4" presStyleCnt="0"/>
      <dgm:spPr/>
    </dgm:pt>
    <dgm:pt modelId="{49DEBCA1-5BF5-DB4A-9387-5D510BE97899}" type="pres">
      <dgm:prSet presAssocID="{0C3DF0DE-E458-804F-BFC3-ECEACE95A1EE}" presName="background4" presStyleLbl="node4" presStyleIdx="5" presStyleCnt="6"/>
      <dgm:spPr/>
    </dgm:pt>
    <dgm:pt modelId="{3387947F-273F-C643-85B4-CED4FF4C254B}" type="pres">
      <dgm:prSet presAssocID="{0C3DF0DE-E458-804F-BFC3-ECEACE95A1EE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CC89717-2776-F445-82F1-0F91983A7825}" type="pres">
      <dgm:prSet presAssocID="{0C3DF0DE-E458-804F-BFC3-ECEACE95A1EE}" presName="hierChild5" presStyleCnt="0"/>
      <dgm:spPr/>
    </dgm:pt>
    <dgm:pt modelId="{7161B711-8762-C448-8CC7-DA35E9816396}" type="pres">
      <dgm:prSet presAssocID="{843C31BE-4A62-D940-AC8B-6FDC51AFBDDD}" presName="Name17" presStyleLbl="parChTrans1D3" presStyleIdx="2" presStyleCnt="4"/>
      <dgm:spPr/>
      <dgm:t>
        <a:bodyPr/>
        <a:lstStyle/>
        <a:p>
          <a:endParaRPr lang="nl-NL"/>
        </a:p>
      </dgm:t>
    </dgm:pt>
    <dgm:pt modelId="{C4234F20-720B-4541-94E9-393EF75085AF}" type="pres">
      <dgm:prSet presAssocID="{168969FC-82DD-6B41-950F-1E5D7B269A82}" presName="hierRoot3" presStyleCnt="0"/>
      <dgm:spPr/>
    </dgm:pt>
    <dgm:pt modelId="{F1A263CF-79D5-F649-B25E-47995E612BDA}" type="pres">
      <dgm:prSet presAssocID="{168969FC-82DD-6B41-950F-1E5D7B269A82}" presName="composite3" presStyleCnt="0"/>
      <dgm:spPr/>
    </dgm:pt>
    <dgm:pt modelId="{346E20C7-2796-874B-BEAE-FDB44CB61DD0}" type="pres">
      <dgm:prSet presAssocID="{168969FC-82DD-6B41-950F-1E5D7B269A82}" presName="background3" presStyleLbl="node3" presStyleIdx="2" presStyleCnt="4"/>
      <dgm:spPr/>
    </dgm:pt>
    <dgm:pt modelId="{15D325CC-55DF-2644-83DE-A64D43FA5F20}" type="pres">
      <dgm:prSet presAssocID="{168969FC-82DD-6B41-950F-1E5D7B269A8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C85DC5-9595-8046-9797-8D4E49D4EF50}" type="pres">
      <dgm:prSet presAssocID="{168969FC-82DD-6B41-950F-1E5D7B269A82}" presName="hierChild4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  <dgm:pt modelId="{39F1E45B-D176-CA4D-A363-0AB3D4ADDCC8}" type="pres">
      <dgm:prSet presAssocID="{9703221C-B3BC-8B47-9BCE-1015404E789B}" presName="Name17" presStyleLbl="parChTrans1D3" presStyleIdx="3" presStyleCnt="4"/>
      <dgm:spPr/>
      <dgm:t>
        <a:bodyPr/>
        <a:lstStyle/>
        <a:p>
          <a:endParaRPr lang="nl-NL"/>
        </a:p>
      </dgm:t>
    </dgm:pt>
    <dgm:pt modelId="{E8BB2D1F-1582-6E4B-AEEB-771B85D66971}" type="pres">
      <dgm:prSet presAssocID="{4C3D089B-C349-B54A-AF83-C317DF0B48A7}" presName="hierRoot3" presStyleCnt="0"/>
      <dgm:spPr/>
    </dgm:pt>
    <dgm:pt modelId="{EA9F3F8C-DDBF-CA4D-8BB2-44F3833B345E}" type="pres">
      <dgm:prSet presAssocID="{4C3D089B-C349-B54A-AF83-C317DF0B48A7}" presName="composite3" presStyleCnt="0"/>
      <dgm:spPr/>
    </dgm:pt>
    <dgm:pt modelId="{2D73B549-747E-464E-BCFA-E7E8635D2C1E}" type="pres">
      <dgm:prSet presAssocID="{4C3D089B-C349-B54A-AF83-C317DF0B48A7}" presName="background3" presStyleLbl="node3" presStyleIdx="3" presStyleCnt="4"/>
      <dgm:spPr/>
    </dgm:pt>
    <dgm:pt modelId="{35F5A2E2-7FFC-BB4C-AD5E-D754D112FBEE}" type="pres">
      <dgm:prSet presAssocID="{4C3D089B-C349-B54A-AF83-C317DF0B48A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30A91E98-C25A-8247-A1DC-1FBE1375ADB2}" type="pres">
      <dgm:prSet presAssocID="{4C3D089B-C349-B54A-AF83-C317DF0B48A7}" presName="hierChild4" presStyleCnt="0"/>
      <dgm:spPr/>
    </dgm:pt>
  </dgm:ptLst>
  <dgm:cxnLst>
    <dgm:cxn modelId="{E40CEE62-9F0C-2648-9186-054D222B002F}" type="presOf" srcId="{BEA8CA0B-EE2C-E044-80BE-DB74EC9A576B}" destId="{37363B7D-FA42-6941-86C2-5ABB28A8A480}" srcOrd="0" destOrd="0" presId="urn:microsoft.com/office/officeart/2005/8/layout/hierarchy1"/>
    <dgm:cxn modelId="{3A5702E7-BBB9-C943-B9B5-FDF6AC9EE2DF}" type="presOf" srcId="{4C3D089B-C349-B54A-AF83-C317DF0B48A7}" destId="{35F5A2E2-7FFC-BB4C-AD5E-D754D112FBEE}" srcOrd="0" destOrd="0" presId="urn:microsoft.com/office/officeart/2005/8/layout/hierarchy1"/>
    <dgm:cxn modelId="{8CF446C8-6F6D-1747-B289-3861C60CD771}" type="presOf" srcId="{3B01C5C1-B582-C74D-8196-C1A80824DD05}" destId="{9115D5BD-A6B7-6547-9B28-92C64FAA9F60}" srcOrd="0" destOrd="0" presId="urn:microsoft.com/office/officeart/2005/8/layout/hierarchy1"/>
    <dgm:cxn modelId="{7974B655-0564-FF49-ACB5-C980366267B4}" srcId="{D7DA0AC8-4B7F-DB4D-8D59-896CAE48C3D4}" destId="{21FA9167-0AE7-AC4A-B006-1F1FFB48012F}" srcOrd="1" destOrd="0" parTransId="{4955A2A6-5253-7A45-AB90-3D971D96A5D7}" sibTransId="{A5149AE4-B442-2E48-A6B0-E85F4F01C8D5}"/>
    <dgm:cxn modelId="{14690220-687A-1240-B108-A4F4660BE6EE}" type="presOf" srcId="{0BFBFCA6-D514-974A-84CF-ADF8F2A95C42}" destId="{C4CC7DA5-0317-1E40-A280-6C065E8301E0}" srcOrd="0" destOrd="0" presId="urn:microsoft.com/office/officeart/2005/8/layout/hierarchy1"/>
    <dgm:cxn modelId="{6116B6F5-E5BA-514C-8F40-E2A9FDC0D58F}" type="presOf" srcId="{5227973D-3257-9A4F-921C-52FA8A62C654}" destId="{6E8D0F2D-2095-DE46-8CD6-9B8512E4C466}" srcOrd="0" destOrd="0" presId="urn:microsoft.com/office/officeart/2005/8/layout/hierarchy1"/>
    <dgm:cxn modelId="{DF741BB1-0D5F-424F-B210-D1480B2555FA}" type="presOf" srcId="{DF5D0769-DB08-8247-B7A2-0B9AE533C18C}" destId="{A2FA9B1A-2AA7-4949-9BE7-45A59DB35DA1}" srcOrd="0" destOrd="0" presId="urn:microsoft.com/office/officeart/2005/8/layout/hierarchy1"/>
    <dgm:cxn modelId="{63AF9050-70BD-C447-BCA3-7DE1B982CA18}" srcId="{1A92D9E5-EC6A-3B43-B82C-C3D64B30F39D}" destId="{168969FC-82DD-6B41-950F-1E5D7B269A82}" srcOrd="2" destOrd="0" parTransId="{843C31BE-4A62-D940-AC8B-6FDC51AFBDDD}" sibTransId="{3520B78D-CC22-424B-AD8E-605F45E2B9C2}"/>
    <dgm:cxn modelId="{6055BBD7-9166-DC40-8F78-25AFF9AEF4D1}" type="presOf" srcId="{9703221C-B3BC-8B47-9BCE-1015404E789B}" destId="{39F1E45B-D176-CA4D-A363-0AB3D4ADDCC8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6CF44F98-8B3C-F944-A8E6-AA1B5560A126}" type="presOf" srcId="{B1ECFF93-2ADD-C743-8697-599DFF77AE49}" destId="{D30503AB-63BE-5947-8E49-E73E95123A2E}" srcOrd="0" destOrd="0" presId="urn:microsoft.com/office/officeart/2005/8/layout/hierarchy1"/>
    <dgm:cxn modelId="{1A4611F2-6580-A84E-80A9-9884D7221224}" type="presOf" srcId="{985B975E-8496-6B49-9FEC-5205AB0E2D5E}" destId="{FCBF49C7-2387-3743-B6D3-BBC3A3DC8802}" srcOrd="0" destOrd="0" presId="urn:microsoft.com/office/officeart/2005/8/layout/hierarchy1"/>
    <dgm:cxn modelId="{02F269B1-4809-1F4F-926A-A9A0D8FDBBB3}" srcId="{1A92D9E5-EC6A-3B43-B82C-C3D64B30F39D}" destId="{D7DA0AC8-4B7F-DB4D-8D59-896CAE48C3D4}" srcOrd="0" destOrd="0" parTransId="{A28ECB7E-B0A8-434E-B762-EAFDA2303379}" sibTransId="{C14ABE55-668E-1140-BC04-79D530894057}"/>
    <dgm:cxn modelId="{5984C6D2-22B2-5245-9821-0BFA810D9380}" type="presOf" srcId="{C4370FDA-71BC-2A4A-A638-3A6B06BC6858}" destId="{C2F1EC1D-E321-0A49-9B4A-3B1725CFF22B}" srcOrd="0" destOrd="0" presId="urn:microsoft.com/office/officeart/2005/8/layout/hierarchy1"/>
    <dgm:cxn modelId="{2C8FCFAB-16D1-8246-AC57-C5D83C004677}" type="presOf" srcId="{B8A7B76E-D7E7-784D-9361-8F41F08D29CC}" destId="{6BAF7BE7-F59D-1A45-A4BC-A67476E84500}" srcOrd="0" destOrd="0" presId="urn:microsoft.com/office/officeart/2005/8/layout/hierarchy1"/>
    <dgm:cxn modelId="{3448D8DC-BA1B-064E-AFBC-B8606E7A8F6C}" type="presOf" srcId="{9221F4D5-34EF-E041-9E1C-BBBFC006A318}" destId="{6D65A6FD-CE4B-BF4E-8735-FABE04A20700}" srcOrd="0" destOrd="0" presId="urn:microsoft.com/office/officeart/2005/8/layout/hierarchy1"/>
    <dgm:cxn modelId="{D69FF5FF-619E-8746-B76C-E2593A45FC91}" type="presOf" srcId="{A28ECB7E-B0A8-434E-B762-EAFDA2303379}" destId="{BE41FCA2-B2F3-3644-9EA4-ABC10006E392}" srcOrd="0" destOrd="0" presId="urn:microsoft.com/office/officeart/2005/8/layout/hierarchy1"/>
    <dgm:cxn modelId="{E3453356-9968-5448-A899-5A238A842736}" type="presOf" srcId="{F463BD51-23DD-A245-9CAE-52CBEF6D20C5}" destId="{A23E3D32-46C3-9D48-9D5E-B9AD20B6649C}" srcOrd="0" destOrd="0" presId="urn:microsoft.com/office/officeart/2005/8/layout/hierarchy1"/>
    <dgm:cxn modelId="{370CDBF9-36AA-1649-BF46-E01517D4854C}" type="presOf" srcId="{9A3EB5D5-84A2-9944-BEE1-8E267060DD05}" destId="{3D7E90E7-EFAE-5342-94AE-2DA722A36B80}" srcOrd="0" destOrd="0" presId="urn:microsoft.com/office/officeart/2005/8/layout/hierarchy1"/>
    <dgm:cxn modelId="{30BDD67F-E4B4-ED43-8F8C-DBA35C2571E1}" srcId="{1A92D9E5-EC6A-3B43-B82C-C3D64B30F39D}" destId="{5EB7FD31-BBC2-E742-B369-1CACE7CD1BBE}" srcOrd="1" destOrd="0" parTransId="{C4370FDA-71BC-2A4A-A638-3A6B06BC6858}" sibTransId="{CB095639-A6DA-CD4C-9374-66F20C725A63}"/>
    <dgm:cxn modelId="{0BB86B69-D186-F54C-AF67-AE251CCC46D3}" type="presOf" srcId="{20354727-0BCC-E04F-BBE7-2771D4270CB8}" destId="{A0729B04-BF8C-EE49-B1D0-ACFED02D28B2}" srcOrd="0" destOrd="0" presId="urn:microsoft.com/office/officeart/2005/8/layout/hierarchy1"/>
    <dgm:cxn modelId="{B3614C48-4C28-2349-B175-29793E4DC771}" type="presOf" srcId="{D7DA0AC8-4B7F-DB4D-8D59-896CAE48C3D4}" destId="{A64EB36D-CDAC-EA41-9499-A0A878466422}" srcOrd="0" destOrd="0" presId="urn:microsoft.com/office/officeart/2005/8/layout/hierarchy1"/>
    <dgm:cxn modelId="{DECB83E3-8265-AC4F-9A23-4B7F919F15DB}" type="presOf" srcId="{21FA9167-0AE7-AC4A-B006-1F1FFB48012F}" destId="{C951663F-60A2-E94C-9B03-F120F328DD1C}" srcOrd="0" destOrd="0" presId="urn:microsoft.com/office/officeart/2005/8/layout/hierarchy1"/>
    <dgm:cxn modelId="{884FA9ED-C47C-EC42-A416-FAFBFCE1817C}" srcId="{BEA8CA0B-EE2C-E044-80BE-DB74EC9A576B}" destId="{04CCBC35-5E62-9247-B57A-B079F5138510}" srcOrd="0" destOrd="0" parTransId="{6582924D-050C-B147-8EF6-B7D05FEC90D1}" sibTransId="{F6086AED-67BA-6F48-9D0B-02D1A932C238}"/>
    <dgm:cxn modelId="{7DCFA7DB-B42B-6E4F-AF6B-3CABF47AC45F}" type="presOf" srcId="{46DF3A0F-4F76-A745-BBBC-0C33A71F5ABE}" destId="{3C920C42-F02D-2341-9F67-31BDD91D019C}" srcOrd="0" destOrd="0" presId="urn:microsoft.com/office/officeart/2005/8/layout/hierarchy1"/>
    <dgm:cxn modelId="{71EAD97D-BE6F-B242-97F2-87523B6565CE}" type="presOf" srcId="{6582924D-050C-B147-8EF6-B7D05FEC90D1}" destId="{F530597A-1E91-F843-9E7F-A268D51765C3}" srcOrd="0" destOrd="0" presId="urn:microsoft.com/office/officeart/2005/8/layout/hierarchy1"/>
    <dgm:cxn modelId="{6111CC8C-BEAE-2441-BBFC-C6B138AB8455}" srcId="{20354727-0BCC-E04F-BBE7-2771D4270CB8}" destId="{4C3D089B-C349-B54A-AF83-C317DF0B48A7}" srcOrd="0" destOrd="0" parTransId="{9703221C-B3BC-8B47-9BCE-1015404E789B}" sibTransId="{B623E678-8621-884F-864F-6C5F510A4130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0CEDD6E-1565-5144-967A-8E012B992B83}" type="presOf" srcId="{168969FC-82DD-6B41-950F-1E5D7B269A82}" destId="{15D325CC-55DF-2644-83DE-A64D43FA5F20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ACD006C3-D654-1A49-A205-E2EFA655C83D}" type="presOf" srcId="{2C752A68-5A12-CA45-B7EA-DB9169FED3C7}" destId="{6F609FB2-6F72-8D4C-9228-E85E524A458E}" srcOrd="0" destOrd="0" presId="urn:microsoft.com/office/officeart/2005/8/layout/hierarchy1"/>
    <dgm:cxn modelId="{B2E618C2-1553-6448-9D76-59D8EA3A004E}" type="presOf" srcId="{04CCBC35-5E62-9247-B57A-B079F5138510}" destId="{CF60F191-CF18-B248-8362-5242249416E1}" srcOrd="0" destOrd="0" presId="urn:microsoft.com/office/officeart/2005/8/layout/hierarchy1"/>
    <dgm:cxn modelId="{471AF83E-5D8C-D749-93FA-191764FF04DF}" type="presOf" srcId="{60497745-D9FA-F34D-A240-3DDF521CE4AA}" destId="{0D3EDFC9-2E80-8341-A800-3BE1DAB9B4A6}" srcOrd="0" destOrd="0" presId="urn:microsoft.com/office/officeart/2005/8/layout/hierarchy1"/>
    <dgm:cxn modelId="{A58FE485-3693-E94C-B9D6-3701C3511A05}" type="presOf" srcId="{5EB7FD31-BBC2-E742-B369-1CACE7CD1BBE}" destId="{0ED740AC-0090-0347-AFD9-77DFEC8927D1}" srcOrd="0" destOrd="0" presId="urn:microsoft.com/office/officeart/2005/8/layout/hierarchy1"/>
    <dgm:cxn modelId="{7BDBBAF5-4128-CE45-A758-CF052D194AE6}" type="presOf" srcId="{4955A2A6-5253-7A45-AB90-3D971D96A5D7}" destId="{3F486068-B004-B940-A10F-15F738846198}" srcOrd="0" destOrd="0" presId="urn:microsoft.com/office/officeart/2005/8/layout/hierarchy1"/>
    <dgm:cxn modelId="{14099691-1FED-C54F-ADC8-6B7B10401B1F}" type="presOf" srcId="{A01650D4-8944-9749-9A40-9D49B16129FE}" destId="{DC39B7B9-321B-5D4F-8714-A208808EBA49}" srcOrd="0" destOrd="0" presId="urn:microsoft.com/office/officeart/2005/8/layout/hierarchy1"/>
    <dgm:cxn modelId="{D059E58E-121D-6F44-BA4D-BE5F9CFDAD94}" srcId="{D7DA0AC8-4B7F-DB4D-8D59-896CAE48C3D4}" destId="{BEA8CA0B-EE2C-E044-80BE-DB74EC9A576B}" srcOrd="0" destOrd="0" parTransId="{49073845-5B98-2348-B2C6-6BDD5BDD2A8E}" sibTransId="{69B7BA33-DA85-3640-A03D-CE85EEFDF20C}"/>
    <dgm:cxn modelId="{A4BAFFB5-9975-FA42-8395-3DCB4D87D508}" type="presOf" srcId="{0C3DF0DE-E458-804F-BFC3-ECEACE95A1EE}" destId="{3387947F-273F-C643-85B4-CED4FF4C254B}" srcOrd="0" destOrd="0" presId="urn:microsoft.com/office/officeart/2005/8/layout/hierarchy1"/>
    <dgm:cxn modelId="{20FBEE09-D942-DB4D-A06C-47AE00BE30E4}" type="presOf" srcId="{1892387F-CD3A-4947-A3AB-FAE32D8ECC6B}" destId="{DF838E1E-D550-B54F-BA28-2DFC7700DB6F}" srcOrd="0" destOrd="0" presId="urn:microsoft.com/office/officeart/2005/8/layout/hierarchy1"/>
    <dgm:cxn modelId="{D45E4D1D-2371-B940-9F5F-8EDEB96E1282}" type="presOf" srcId="{1A92D9E5-EC6A-3B43-B82C-C3D64B30F39D}" destId="{20F696B4-0B84-B440-B39F-DC320A6F6670}" srcOrd="0" destOrd="0" presId="urn:microsoft.com/office/officeart/2005/8/layout/hierarchy1"/>
    <dgm:cxn modelId="{C394146A-7FB5-094B-810D-F98DEEB764B8}" type="presOf" srcId="{49073845-5B98-2348-B2C6-6BDD5BDD2A8E}" destId="{1FB92E75-3906-0A4C-B6F5-23352B514CC7}" srcOrd="0" destOrd="0" presId="urn:microsoft.com/office/officeart/2005/8/layout/hierarchy1"/>
    <dgm:cxn modelId="{990B6B09-0AAD-7547-B9BF-D782B44A0012}" type="presOf" srcId="{843C31BE-4A62-D940-AC8B-6FDC51AFBDDD}" destId="{7161B711-8762-C448-8CC7-DA35E9816396}" srcOrd="0" destOrd="0" presId="urn:microsoft.com/office/officeart/2005/8/layout/hierarchy1"/>
    <dgm:cxn modelId="{6F980CD3-8BA6-D846-9047-5AE62DAF7ED2}" srcId="{B8A7B76E-D7E7-784D-9361-8F41F08D29CC}" destId="{0C3DF0DE-E458-804F-BFC3-ECEACE95A1EE}" srcOrd="0" destOrd="0" parTransId="{985B975E-8496-6B49-9FEC-5205AB0E2D5E}" sibTransId="{E9A6D5DC-5F16-344F-9C11-7105622EB463}"/>
    <dgm:cxn modelId="{E8AD4C6A-1804-D34F-B38E-48FE3F730589}" type="presOf" srcId="{4E583BF4-B784-D844-9C07-6FFE37C9528D}" destId="{261B32DF-FFCA-0349-B63B-6FB9DC917EBB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CE0B9074-707C-3549-AE9B-A03C05174461}" type="presOf" srcId="{0BDAFCB5-6BED-B041-B5F9-E684E13CE8C5}" destId="{276CDA12-BC5F-8C47-B199-B624A5A36EE7}" srcOrd="0" destOrd="0" presId="urn:microsoft.com/office/officeart/2005/8/layout/hierarchy1"/>
    <dgm:cxn modelId="{8CA2815D-6A1D-7D46-B349-ABEE182842FF}" srcId="{5EB7FD31-BBC2-E742-B369-1CACE7CD1BBE}" destId="{B8A7B76E-D7E7-784D-9361-8F41F08D29CC}" srcOrd="1" destOrd="0" parTransId="{A01650D4-8944-9749-9A40-9D49B16129FE}" sibTransId="{8997B6B7-36CB-A94A-87F2-20C416FAB456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BFA885A9-6470-2542-862A-03F42A6086A7}" srcId="{5EB7FD31-BBC2-E742-B369-1CACE7CD1BBE}" destId="{46DF3A0F-4F76-A745-BBBC-0C33A71F5ABE}" srcOrd="0" destOrd="0" parTransId="{9221F4D5-34EF-E041-9E1C-BBBFC006A318}" sibTransId="{0B0A9D95-39E9-9F4D-926A-5EAEF6F58A63}"/>
    <dgm:cxn modelId="{9D5DD50E-2E45-9E40-8FF8-06FED6E6A5A6}" type="presParOf" srcId="{A23E3D32-46C3-9D48-9D5E-B9AD20B6649C}" destId="{1670AAD5-F580-1247-8CA9-3F5340737525}" srcOrd="0" destOrd="0" presId="urn:microsoft.com/office/officeart/2005/8/layout/hierarchy1"/>
    <dgm:cxn modelId="{9059150F-0A0B-524E-B66A-BE8BC561D5CA}" type="presParOf" srcId="{1670AAD5-F580-1247-8CA9-3F5340737525}" destId="{14BAD324-8EF3-CC4D-962D-DC5DA23700E3}" srcOrd="0" destOrd="0" presId="urn:microsoft.com/office/officeart/2005/8/layout/hierarchy1"/>
    <dgm:cxn modelId="{632870C8-A9A5-8342-B20F-88129EECF909}" type="presParOf" srcId="{14BAD324-8EF3-CC4D-962D-DC5DA23700E3}" destId="{7BD1654C-44E1-0E46-852F-712654CA3AA2}" srcOrd="0" destOrd="0" presId="urn:microsoft.com/office/officeart/2005/8/layout/hierarchy1"/>
    <dgm:cxn modelId="{284A2447-F2D0-7D4F-81AA-7FAB2C701ABB}" type="presParOf" srcId="{14BAD324-8EF3-CC4D-962D-DC5DA23700E3}" destId="{9115D5BD-A6B7-6547-9B28-92C64FAA9F60}" srcOrd="1" destOrd="0" presId="urn:microsoft.com/office/officeart/2005/8/layout/hierarchy1"/>
    <dgm:cxn modelId="{697ECB7B-DCDD-E24B-BB79-750F6F63BB3E}" type="presParOf" srcId="{1670AAD5-F580-1247-8CA9-3F5340737525}" destId="{97A8D6C7-AEA5-DB4C-9120-23CF2BA0C209}" srcOrd="1" destOrd="0" presId="urn:microsoft.com/office/officeart/2005/8/layout/hierarchy1"/>
    <dgm:cxn modelId="{EBAFAC10-3333-4D4A-8C91-13CE26552153}" type="presParOf" srcId="{97A8D6C7-AEA5-DB4C-9120-23CF2BA0C209}" destId="{276CDA12-BC5F-8C47-B199-B624A5A36EE7}" srcOrd="0" destOrd="0" presId="urn:microsoft.com/office/officeart/2005/8/layout/hierarchy1"/>
    <dgm:cxn modelId="{4FDBDE77-0476-1F42-8AA6-C0F6467F278F}" type="presParOf" srcId="{97A8D6C7-AEA5-DB4C-9120-23CF2BA0C209}" destId="{45ECCDFA-CCA3-8746-9A55-FDEB919BDFDA}" srcOrd="1" destOrd="0" presId="urn:microsoft.com/office/officeart/2005/8/layout/hierarchy1"/>
    <dgm:cxn modelId="{DB6F0AB6-8365-7049-ADD3-22CAAFF05E8D}" type="presParOf" srcId="{45ECCDFA-CCA3-8746-9A55-FDEB919BDFDA}" destId="{6748D046-87D5-7C42-AF78-96438A300F76}" srcOrd="0" destOrd="0" presId="urn:microsoft.com/office/officeart/2005/8/layout/hierarchy1"/>
    <dgm:cxn modelId="{929ABB24-1457-D546-A81B-875BE089C980}" type="presParOf" srcId="{6748D046-87D5-7C42-AF78-96438A300F76}" destId="{23C3BF14-8471-3240-BB5D-1BD69D9C2A88}" srcOrd="0" destOrd="0" presId="urn:microsoft.com/office/officeart/2005/8/layout/hierarchy1"/>
    <dgm:cxn modelId="{86E5A7EF-A9B5-2242-93D0-1BCB34B8B7EA}" type="presParOf" srcId="{6748D046-87D5-7C42-AF78-96438A300F76}" destId="{20F696B4-0B84-B440-B39F-DC320A6F6670}" srcOrd="1" destOrd="0" presId="urn:microsoft.com/office/officeart/2005/8/layout/hierarchy1"/>
    <dgm:cxn modelId="{13D6FED0-0EC1-7743-85B7-B13621B21D2C}" type="presParOf" srcId="{45ECCDFA-CCA3-8746-9A55-FDEB919BDFDA}" destId="{710BACE2-54CD-784E-8879-1439892FCBD6}" srcOrd="1" destOrd="0" presId="urn:microsoft.com/office/officeart/2005/8/layout/hierarchy1"/>
    <dgm:cxn modelId="{9874372D-E948-F141-818E-84891DAFA1FB}" type="presParOf" srcId="{710BACE2-54CD-784E-8879-1439892FCBD6}" destId="{BE41FCA2-B2F3-3644-9EA4-ABC10006E392}" srcOrd="0" destOrd="0" presId="urn:microsoft.com/office/officeart/2005/8/layout/hierarchy1"/>
    <dgm:cxn modelId="{008602F0-C4EE-504E-97D8-6E8C306433A6}" type="presParOf" srcId="{710BACE2-54CD-784E-8879-1439892FCBD6}" destId="{EB2B1BCA-70FB-E649-AC9A-DF5B23093F2A}" srcOrd="1" destOrd="0" presId="urn:microsoft.com/office/officeart/2005/8/layout/hierarchy1"/>
    <dgm:cxn modelId="{47C92EC0-C1A7-5B4E-9CA6-540BB88916F4}" type="presParOf" srcId="{EB2B1BCA-70FB-E649-AC9A-DF5B23093F2A}" destId="{085D1C84-40D9-4B4E-B1EE-581B8CEFCFFE}" srcOrd="0" destOrd="0" presId="urn:microsoft.com/office/officeart/2005/8/layout/hierarchy1"/>
    <dgm:cxn modelId="{5A3C77E7-190A-1843-B91F-6006FB29306D}" type="presParOf" srcId="{085D1C84-40D9-4B4E-B1EE-581B8CEFCFFE}" destId="{0A4658ED-6FBA-6B4C-9FBA-1FDA3564D71A}" srcOrd="0" destOrd="0" presId="urn:microsoft.com/office/officeart/2005/8/layout/hierarchy1"/>
    <dgm:cxn modelId="{3178363B-4EB8-2149-9D23-0A090BD3A9D5}" type="presParOf" srcId="{085D1C84-40D9-4B4E-B1EE-581B8CEFCFFE}" destId="{A64EB36D-CDAC-EA41-9499-A0A878466422}" srcOrd="1" destOrd="0" presId="urn:microsoft.com/office/officeart/2005/8/layout/hierarchy1"/>
    <dgm:cxn modelId="{214AC746-9785-B348-A70E-6F8FD0606104}" type="presParOf" srcId="{EB2B1BCA-70FB-E649-AC9A-DF5B23093F2A}" destId="{71E2C19F-ED8F-314B-B65B-A6AFF60050A5}" srcOrd="1" destOrd="0" presId="urn:microsoft.com/office/officeart/2005/8/layout/hierarchy1"/>
    <dgm:cxn modelId="{50E1CE18-18B4-A345-98A3-8C6373975BD0}" type="presParOf" srcId="{71E2C19F-ED8F-314B-B65B-A6AFF60050A5}" destId="{1FB92E75-3906-0A4C-B6F5-23352B514CC7}" srcOrd="0" destOrd="0" presId="urn:microsoft.com/office/officeart/2005/8/layout/hierarchy1"/>
    <dgm:cxn modelId="{9D9CE2E5-DA48-EE4E-B564-1C68E2E0F895}" type="presParOf" srcId="{71E2C19F-ED8F-314B-B65B-A6AFF60050A5}" destId="{3A94B16B-C9CC-D94C-BFC6-FFD064F17680}" srcOrd="1" destOrd="0" presId="urn:microsoft.com/office/officeart/2005/8/layout/hierarchy1"/>
    <dgm:cxn modelId="{63C3A7CE-7B9B-E44F-89F3-F967126745BD}" type="presParOf" srcId="{3A94B16B-C9CC-D94C-BFC6-FFD064F17680}" destId="{C49C25D0-15EA-2F40-B802-D801F9FB2086}" srcOrd="0" destOrd="0" presId="urn:microsoft.com/office/officeart/2005/8/layout/hierarchy1"/>
    <dgm:cxn modelId="{E098FF32-CB73-E04B-BDD0-E011CDF3B309}" type="presParOf" srcId="{C49C25D0-15EA-2F40-B802-D801F9FB2086}" destId="{4B30D3B8-61B2-8240-A58E-54AA6118581B}" srcOrd="0" destOrd="0" presId="urn:microsoft.com/office/officeart/2005/8/layout/hierarchy1"/>
    <dgm:cxn modelId="{1458A765-CBAD-774B-B616-C8B884A25CC2}" type="presParOf" srcId="{C49C25D0-15EA-2F40-B802-D801F9FB2086}" destId="{37363B7D-FA42-6941-86C2-5ABB28A8A480}" srcOrd="1" destOrd="0" presId="urn:microsoft.com/office/officeart/2005/8/layout/hierarchy1"/>
    <dgm:cxn modelId="{CCC2CAF1-C81C-DA49-8054-107D049EA2F9}" type="presParOf" srcId="{3A94B16B-C9CC-D94C-BFC6-FFD064F17680}" destId="{50441486-C2D5-4C47-AB8C-F79529BEFD5D}" srcOrd="1" destOrd="0" presId="urn:microsoft.com/office/officeart/2005/8/layout/hierarchy1"/>
    <dgm:cxn modelId="{BC156D1F-1A5E-F64D-A45A-6294C0732AA4}" type="presParOf" srcId="{50441486-C2D5-4C47-AB8C-F79529BEFD5D}" destId="{F530597A-1E91-F843-9E7F-A268D51765C3}" srcOrd="0" destOrd="0" presId="urn:microsoft.com/office/officeart/2005/8/layout/hierarchy1"/>
    <dgm:cxn modelId="{B40AC975-86DA-AC45-9A88-1319B5F8909A}" type="presParOf" srcId="{50441486-C2D5-4C47-AB8C-F79529BEFD5D}" destId="{36C8E012-3E35-BE4B-AAEB-D1D3102EEB05}" srcOrd="1" destOrd="0" presId="urn:microsoft.com/office/officeart/2005/8/layout/hierarchy1"/>
    <dgm:cxn modelId="{1DDAEB32-B0FE-C743-9BE6-BEF245E788EE}" type="presParOf" srcId="{36C8E012-3E35-BE4B-AAEB-D1D3102EEB05}" destId="{68C1D007-149E-D340-AA71-7BD805FD7327}" srcOrd="0" destOrd="0" presId="urn:microsoft.com/office/officeart/2005/8/layout/hierarchy1"/>
    <dgm:cxn modelId="{11D5E6F8-C5C2-5646-B592-B2ECF34F3E30}" type="presParOf" srcId="{68C1D007-149E-D340-AA71-7BD805FD7327}" destId="{9750991C-5A15-084D-B3C7-CF74E2B6EBB7}" srcOrd="0" destOrd="0" presId="urn:microsoft.com/office/officeart/2005/8/layout/hierarchy1"/>
    <dgm:cxn modelId="{EFDD6E5E-5493-1B45-A99D-07FBC7821234}" type="presParOf" srcId="{68C1D007-149E-D340-AA71-7BD805FD7327}" destId="{CF60F191-CF18-B248-8362-5242249416E1}" srcOrd="1" destOrd="0" presId="urn:microsoft.com/office/officeart/2005/8/layout/hierarchy1"/>
    <dgm:cxn modelId="{4AC945E8-1993-2449-98BC-0CF67E5E9B1D}" type="presParOf" srcId="{36C8E012-3E35-BE4B-AAEB-D1D3102EEB05}" destId="{D7F547B9-52E0-7046-B516-A7D466F1D329}" srcOrd="1" destOrd="0" presId="urn:microsoft.com/office/officeart/2005/8/layout/hierarchy1"/>
    <dgm:cxn modelId="{49B05631-20A0-6F41-8CCC-82E248182FD3}" type="presParOf" srcId="{71E2C19F-ED8F-314B-B65B-A6AFF60050A5}" destId="{3F486068-B004-B940-A10F-15F738846198}" srcOrd="2" destOrd="0" presId="urn:microsoft.com/office/officeart/2005/8/layout/hierarchy1"/>
    <dgm:cxn modelId="{539CA1CC-9941-DD49-977A-C72283D1920F}" type="presParOf" srcId="{71E2C19F-ED8F-314B-B65B-A6AFF60050A5}" destId="{0D4CA10B-18FC-5548-8B3A-8EC85839076F}" srcOrd="3" destOrd="0" presId="urn:microsoft.com/office/officeart/2005/8/layout/hierarchy1"/>
    <dgm:cxn modelId="{9E8AB1C4-B45E-0D49-914A-E9EB0B7EC1B5}" type="presParOf" srcId="{0D4CA10B-18FC-5548-8B3A-8EC85839076F}" destId="{844D960F-85E6-F24D-A0C8-7CE720677C94}" srcOrd="0" destOrd="0" presId="urn:microsoft.com/office/officeart/2005/8/layout/hierarchy1"/>
    <dgm:cxn modelId="{2D2B3087-83CF-7E48-953C-68D79172499D}" type="presParOf" srcId="{844D960F-85E6-F24D-A0C8-7CE720677C94}" destId="{E2DDA3D0-7F55-C440-BCD3-B73E2D99D702}" srcOrd="0" destOrd="0" presId="urn:microsoft.com/office/officeart/2005/8/layout/hierarchy1"/>
    <dgm:cxn modelId="{DE56B14F-65ED-C643-84D2-C71B0DFF5481}" type="presParOf" srcId="{844D960F-85E6-F24D-A0C8-7CE720677C94}" destId="{C951663F-60A2-E94C-9B03-F120F328DD1C}" srcOrd="1" destOrd="0" presId="urn:microsoft.com/office/officeart/2005/8/layout/hierarchy1"/>
    <dgm:cxn modelId="{9B33A6EB-13E0-C042-8A90-9E1BEE7FB12E}" type="presParOf" srcId="{0D4CA10B-18FC-5548-8B3A-8EC85839076F}" destId="{DEF6DEE8-4F85-C345-ABC2-5E3B3CD6E98B}" srcOrd="1" destOrd="0" presId="urn:microsoft.com/office/officeart/2005/8/layout/hierarchy1"/>
    <dgm:cxn modelId="{FF15B5AC-DE9D-EC4F-AD85-A82414807D3C}" type="presParOf" srcId="{710BACE2-54CD-784E-8879-1439892FCBD6}" destId="{C2F1EC1D-E321-0A49-9B4A-3B1725CFF22B}" srcOrd="2" destOrd="0" presId="urn:microsoft.com/office/officeart/2005/8/layout/hierarchy1"/>
    <dgm:cxn modelId="{83D3B5B3-3F19-FD47-8B00-609BFA9A9CA3}" type="presParOf" srcId="{710BACE2-54CD-784E-8879-1439892FCBD6}" destId="{97367ADF-B76E-8B43-88B2-D6B61928D0CA}" srcOrd="3" destOrd="0" presId="urn:microsoft.com/office/officeart/2005/8/layout/hierarchy1"/>
    <dgm:cxn modelId="{695E8483-0B80-CC46-9A29-8AABA1D80BBD}" type="presParOf" srcId="{97367ADF-B76E-8B43-88B2-D6B61928D0CA}" destId="{3CDD7DE9-FBAD-C441-85E0-A13A28BACEEA}" srcOrd="0" destOrd="0" presId="urn:microsoft.com/office/officeart/2005/8/layout/hierarchy1"/>
    <dgm:cxn modelId="{D3CB099B-DB3B-134B-B3F8-E95FCFCF57CC}" type="presParOf" srcId="{3CDD7DE9-FBAD-C441-85E0-A13A28BACEEA}" destId="{E0C18B8A-FFCC-E04E-8C9C-FA4620BCE1AF}" srcOrd="0" destOrd="0" presId="urn:microsoft.com/office/officeart/2005/8/layout/hierarchy1"/>
    <dgm:cxn modelId="{BB9A7EBE-0069-F34B-A97E-072CD9B5FE5F}" type="presParOf" srcId="{3CDD7DE9-FBAD-C441-85E0-A13A28BACEEA}" destId="{0ED740AC-0090-0347-AFD9-77DFEC8927D1}" srcOrd="1" destOrd="0" presId="urn:microsoft.com/office/officeart/2005/8/layout/hierarchy1"/>
    <dgm:cxn modelId="{8C35AF89-6664-BD48-A453-3B3258ED1629}" type="presParOf" srcId="{97367ADF-B76E-8B43-88B2-D6B61928D0CA}" destId="{9EB01273-24FD-C14D-A30B-B2A4C3DFDB53}" srcOrd="1" destOrd="0" presId="urn:microsoft.com/office/officeart/2005/8/layout/hierarchy1"/>
    <dgm:cxn modelId="{78EE61AB-871C-FB48-AEDC-3BC2CA24EFE2}" type="presParOf" srcId="{9EB01273-24FD-C14D-A30B-B2A4C3DFDB53}" destId="{6D65A6FD-CE4B-BF4E-8735-FABE04A20700}" srcOrd="0" destOrd="0" presId="urn:microsoft.com/office/officeart/2005/8/layout/hierarchy1"/>
    <dgm:cxn modelId="{163B714D-F927-BB4D-9A8A-54FB05E141F1}" type="presParOf" srcId="{9EB01273-24FD-C14D-A30B-B2A4C3DFDB53}" destId="{8406B91E-3C64-4C4E-9C79-74A546651CDD}" srcOrd="1" destOrd="0" presId="urn:microsoft.com/office/officeart/2005/8/layout/hierarchy1"/>
    <dgm:cxn modelId="{B986CE65-FF72-0C46-B837-7DA243FBA364}" type="presParOf" srcId="{8406B91E-3C64-4C4E-9C79-74A546651CDD}" destId="{45CF8B7E-6804-964F-AFDE-912709B961F5}" srcOrd="0" destOrd="0" presId="urn:microsoft.com/office/officeart/2005/8/layout/hierarchy1"/>
    <dgm:cxn modelId="{7FD908CB-D230-EE4C-B77B-CD0EF26FDE57}" type="presParOf" srcId="{45CF8B7E-6804-964F-AFDE-912709B961F5}" destId="{2C8F1ED0-43A6-B941-8384-B6E2DE8149E4}" srcOrd="0" destOrd="0" presId="urn:microsoft.com/office/officeart/2005/8/layout/hierarchy1"/>
    <dgm:cxn modelId="{AE33D68F-786C-5244-8BA8-878348E50B80}" type="presParOf" srcId="{45CF8B7E-6804-964F-AFDE-912709B961F5}" destId="{3C920C42-F02D-2341-9F67-31BDD91D019C}" srcOrd="1" destOrd="0" presId="urn:microsoft.com/office/officeart/2005/8/layout/hierarchy1"/>
    <dgm:cxn modelId="{4181C7FA-8C09-9147-A2E1-4F7445C2B005}" type="presParOf" srcId="{8406B91E-3C64-4C4E-9C79-74A546651CDD}" destId="{2A5C158E-4C05-4047-A73D-B482C7ECA98C}" srcOrd="1" destOrd="0" presId="urn:microsoft.com/office/officeart/2005/8/layout/hierarchy1"/>
    <dgm:cxn modelId="{52700672-85CC-574D-AC79-B637B2C38242}" type="presParOf" srcId="{9EB01273-24FD-C14D-A30B-B2A4C3DFDB53}" destId="{DC39B7B9-321B-5D4F-8714-A208808EBA49}" srcOrd="2" destOrd="0" presId="urn:microsoft.com/office/officeart/2005/8/layout/hierarchy1"/>
    <dgm:cxn modelId="{13CA1696-DE36-9148-8FA4-1FA53B7F6C12}" type="presParOf" srcId="{9EB01273-24FD-C14D-A30B-B2A4C3DFDB53}" destId="{B28D8E3B-F8E5-1841-9330-A5BE97ED1B36}" srcOrd="3" destOrd="0" presId="urn:microsoft.com/office/officeart/2005/8/layout/hierarchy1"/>
    <dgm:cxn modelId="{9ECCB2C3-722E-8445-AA62-1F3DDE94EBEC}" type="presParOf" srcId="{B28D8E3B-F8E5-1841-9330-A5BE97ED1B36}" destId="{8314E024-3504-F943-B274-38727B10175C}" srcOrd="0" destOrd="0" presId="urn:microsoft.com/office/officeart/2005/8/layout/hierarchy1"/>
    <dgm:cxn modelId="{9EE3B08D-8E57-AB45-85C3-6FDA60CE081F}" type="presParOf" srcId="{8314E024-3504-F943-B274-38727B10175C}" destId="{CF3AB0E4-7C68-8C49-AA21-16125C9B4F7E}" srcOrd="0" destOrd="0" presId="urn:microsoft.com/office/officeart/2005/8/layout/hierarchy1"/>
    <dgm:cxn modelId="{DE4CFA10-000B-B349-994E-A097627E9DE7}" type="presParOf" srcId="{8314E024-3504-F943-B274-38727B10175C}" destId="{6BAF7BE7-F59D-1A45-A4BC-A67476E84500}" srcOrd="1" destOrd="0" presId="urn:microsoft.com/office/officeart/2005/8/layout/hierarchy1"/>
    <dgm:cxn modelId="{0606084D-ABA3-C944-903E-E3BEE51CF3C1}" type="presParOf" srcId="{B28D8E3B-F8E5-1841-9330-A5BE97ED1B36}" destId="{09CDF2C0-75A8-FC4A-9B77-3B5088F3EF18}" srcOrd="1" destOrd="0" presId="urn:microsoft.com/office/officeart/2005/8/layout/hierarchy1"/>
    <dgm:cxn modelId="{3C51C96B-0DA2-3646-BAAC-B6E503DBD1BE}" type="presParOf" srcId="{09CDF2C0-75A8-FC4A-9B77-3B5088F3EF18}" destId="{FCBF49C7-2387-3743-B6D3-BBC3A3DC8802}" srcOrd="0" destOrd="0" presId="urn:microsoft.com/office/officeart/2005/8/layout/hierarchy1"/>
    <dgm:cxn modelId="{FF208A21-73B4-CE43-8C2C-27B67AE4EFC3}" type="presParOf" srcId="{09CDF2C0-75A8-FC4A-9B77-3B5088F3EF18}" destId="{F224A486-2F77-814D-91D7-58FA38595755}" srcOrd="1" destOrd="0" presId="urn:microsoft.com/office/officeart/2005/8/layout/hierarchy1"/>
    <dgm:cxn modelId="{15FDF395-2BF9-DB4E-8237-39EDE1E65A71}" type="presParOf" srcId="{F224A486-2F77-814D-91D7-58FA38595755}" destId="{65EA15B2-552E-BC49-95CC-13730F0D61E2}" srcOrd="0" destOrd="0" presId="urn:microsoft.com/office/officeart/2005/8/layout/hierarchy1"/>
    <dgm:cxn modelId="{A5EA01CD-2D37-A842-B6DB-71EB4BA8C798}" type="presParOf" srcId="{65EA15B2-552E-BC49-95CC-13730F0D61E2}" destId="{49DEBCA1-5BF5-DB4A-9387-5D510BE97899}" srcOrd="0" destOrd="0" presId="urn:microsoft.com/office/officeart/2005/8/layout/hierarchy1"/>
    <dgm:cxn modelId="{02E2C744-424E-2F4C-B5C1-6048649D8E0D}" type="presParOf" srcId="{65EA15B2-552E-BC49-95CC-13730F0D61E2}" destId="{3387947F-273F-C643-85B4-CED4FF4C254B}" srcOrd="1" destOrd="0" presId="urn:microsoft.com/office/officeart/2005/8/layout/hierarchy1"/>
    <dgm:cxn modelId="{5C6DDF40-556A-814B-8770-9CD5AE94034F}" type="presParOf" srcId="{F224A486-2F77-814D-91D7-58FA38595755}" destId="{FCC89717-2776-F445-82F1-0F91983A7825}" srcOrd="1" destOrd="0" presId="urn:microsoft.com/office/officeart/2005/8/layout/hierarchy1"/>
    <dgm:cxn modelId="{CF3425A6-014F-3841-BB98-80C441D0B768}" type="presParOf" srcId="{710BACE2-54CD-784E-8879-1439892FCBD6}" destId="{7161B711-8762-C448-8CC7-DA35E9816396}" srcOrd="4" destOrd="0" presId="urn:microsoft.com/office/officeart/2005/8/layout/hierarchy1"/>
    <dgm:cxn modelId="{2AEB30C3-9858-BF4C-85FE-D5F937D00FF8}" type="presParOf" srcId="{710BACE2-54CD-784E-8879-1439892FCBD6}" destId="{C4234F20-720B-4541-94E9-393EF75085AF}" srcOrd="5" destOrd="0" presId="urn:microsoft.com/office/officeart/2005/8/layout/hierarchy1"/>
    <dgm:cxn modelId="{4ED832CA-EC2D-B340-B0A7-DB21826989DF}" type="presParOf" srcId="{C4234F20-720B-4541-94E9-393EF75085AF}" destId="{F1A263CF-79D5-F649-B25E-47995E612BDA}" srcOrd="0" destOrd="0" presId="urn:microsoft.com/office/officeart/2005/8/layout/hierarchy1"/>
    <dgm:cxn modelId="{60B9D485-ED16-4B47-9F74-710D753BEFEB}" type="presParOf" srcId="{F1A263CF-79D5-F649-B25E-47995E612BDA}" destId="{346E20C7-2796-874B-BEAE-FDB44CB61DD0}" srcOrd="0" destOrd="0" presId="urn:microsoft.com/office/officeart/2005/8/layout/hierarchy1"/>
    <dgm:cxn modelId="{E1EBC4A0-5722-C34C-B4B4-B3197426F30F}" type="presParOf" srcId="{F1A263CF-79D5-F649-B25E-47995E612BDA}" destId="{15D325CC-55DF-2644-83DE-A64D43FA5F20}" srcOrd="1" destOrd="0" presId="urn:microsoft.com/office/officeart/2005/8/layout/hierarchy1"/>
    <dgm:cxn modelId="{A6BB0284-75FD-3547-8244-0BC27D7974BA}" type="presParOf" srcId="{C4234F20-720B-4541-94E9-393EF75085AF}" destId="{5DC85DC5-9595-8046-9797-8D4E49D4EF50}" srcOrd="1" destOrd="0" presId="urn:microsoft.com/office/officeart/2005/8/layout/hierarchy1"/>
    <dgm:cxn modelId="{A10F8EA5-BD04-4644-8769-AFF85A042FEC}" type="presParOf" srcId="{97A8D6C7-AEA5-DB4C-9120-23CF2BA0C209}" destId="{D30503AB-63BE-5947-8E49-E73E95123A2E}" srcOrd="2" destOrd="0" presId="urn:microsoft.com/office/officeart/2005/8/layout/hierarchy1"/>
    <dgm:cxn modelId="{B41B82EE-98B7-894C-AEF6-96BA1B83546E}" type="presParOf" srcId="{97A8D6C7-AEA5-DB4C-9120-23CF2BA0C209}" destId="{26B2DF51-4217-5445-BDE2-4965738D185D}" srcOrd="3" destOrd="0" presId="urn:microsoft.com/office/officeart/2005/8/layout/hierarchy1"/>
    <dgm:cxn modelId="{ADE043E2-0E8F-FC42-BCA0-600BA68F62CC}" type="presParOf" srcId="{26B2DF51-4217-5445-BDE2-4965738D185D}" destId="{A8CCAEC0-F4B0-FF42-8FF3-A9A43CE9E4BE}" srcOrd="0" destOrd="0" presId="urn:microsoft.com/office/officeart/2005/8/layout/hierarchy1"/>
    <dgm:cxn modelId="{3FCC991B-0D09-644A-B3DF-C88F11A18B49}" type="presParOf" srcId="{A8CCAEC0-F4B0-FF42-8FF3-A9A43CE9E4BE}" destId="{9C9E9B93-6F1D-C24E-92F1-2D85DDE91852}" srcOrd="0" destOrd="0" presId="urn:microsoft.com/office/officeart/2005/8/layout/hierarchy1"/>
    <dgm:cxn modelId="{2A81A8C7-6836-FC41-AB58-2B88DF49C16A}" type="presParOf" srcId="{A8CCAEC0-F4B0-FF42-8FF3-A9A43CE9E4BE}" destId="{261B32DF-FFCA-0349-B63B-6FB9DC917EBB}" srcOrd="1" destOrd="0" presId="urn:microsoft.com/office/officeart/2005/8/layout/hierarchy1"/>
    <dgm:cxn modelId="{DCF2423D-315C-1C47-BC0D-19CD911B974F}" type="presParOf" srcId="{26B2DF51-4217-5445-BDE2-4965738D185D}" destId="{0FA8B76A-08A3-9749-9A5D-BF29027E62D1}" srcOrd="1" destOrd="0" presId="urn:microsoft.com/office/officeart/2005/8/layout/hierarchy1"/>
    <dgm:cxn modelId="{6DE95B60-C8FC-824E-950F-1DDF15B53531}" type="presParOf" srcId="{97A8D6C7-AEA5-DB4C-9120-23CF2BA0C209}" destId="{6E8D0F2D-2095-DE46-8CD6-9B8512E4C466}" srcOrd="4" destOrd="0" presId="urn:microsoft.com/office/officeart/2005/8/layout/hierarchy1"/>
    <dgm:cxn modelId="{B81BF116-7AE8-664C-8AAF-D6C81CAE1074}" type="presParOf" srcId="{97A8D6C7-AEA5-DB4C-9120-23CF2BA0C209}" destId="{FC09BA70-0389-4F48-951A-E744236F4A41}" srcOrd="5" destOrd="0" presId="urn:microsoft.com/office/officeart/2005/8/layout/hierarchy1"/>
    <dgm:cxn modelId="{1A61807E-455D-6149-837E-03C108BA4B3E}" type="presParOf" srcId="{FC09BA70-0389-4F48-951A-E744236F4A41}" destId="{830C0CB7-F847-5040-8316-9900F3C14915}" srcOrd="0" destOrd="0" presId="urn:microsoft.com/office/officeart/2005/8/layout/hierarchy1"/>
    <dgm:cxn modelId="{3EB1FD77-A56E-CF43-B2C4-CA9CE94634CF}" type="presParOf" srcId="{830C0CB7-F847-5040-8316-9900F3C14915}" destId="{32FC0A10-5BCE-4140-96FB-8EDD87A6A380}" srcOrd="0" destOrd="0" presId="urn:microsoft.com/office/officeart/2005/8/layout/hierarchy1"/>
    <dgm:cxn modelId="{392B4496-5BA1-C847-8679-20512FD68B31}" type="presParOf" srcId="{830C0CB7-F847-5040-8316-9900F3C14915}" destId="{C4CC7DA5-0317-1E40-A280-6C065E8301E0}" srcOrd="1" destOrd="0" presId="urn:microsoft.com/office/officeart/2005/8/layout/hierarchy1"/>
    <dgm:cxn modelId="{203F6774-B9F7-E741-BA2C-374C2C55C8D1}" type="presParOf" srcId="{FC09BA70-0389-4F48-951A-E744236F4A41}" destId="{74053D33-3CC2-1C43-9392-2650C742C69B}" srcOrd="1" destOrd="0" presId="urn:microsoft.com/office/officeart/2005/8/layout/hierarchy1"/>
    <dgm:cxn modelId="{FBF752E1-459B-C049-8A7C-B4D027B00AB4}" type="presParOf" srcId="{97A8D6C7-AEA5-DB4C-9120-23CF2BA0C209}" destId="{0D3EDFC9-2E80-8341-A800-3BE1DAB9B4A6}" srcOrd="6" destOrd="0" presId="urn:microsoft.com/office/officeart/2005/8/layout/hierarchy1"/>
    <dgm:cxn modelId="{85F8B1CD-3517-9949-B18B-DB99FA1EA6AE}" type="presParOf" srcId="{97A8D6C7-AEA5-DB4C-9120-23CF2BA0C209}" destId="{151345BA-9B91-F546-895B-582BA62DE7C8}" srcOrd="7" destOrd="0" presId="urn:microsoft.com/office/officeart/2005/8/layout/hierarchy1"/>
    <dgm:cxn modelId="{5D9D9DBE-D121-E34E-8F11-AF0B756DE47C}" type="presParOf" srcId="{151345BA-9B91-F546-895B-582BA62DE7C8}" destId="{F57BB5B2-D383-534B-A577-6AFDB29A4C99}" srcOrd="0" destOrd="0" presId="urn:microsoft.com/office/officeart/2005/8/layout/hierarchy1"/>
    <dgm:cxn modelId="{5BBACAFE-A403-1C47-8807-3ABA90AD09EE}" type="presParOf" srcId="{F57BB5B2-D383-534B-A577-6AFDB29A4C99}" destId="{58B01A34-543C-0D48-81F7-9C78EB05B3AE}" srcOrd="0" destOrd="0" presId="urn:microsoft.com/office/officeart/2005/8/layout/hierarchy1"/>
    <dgm:cxn modelId="{992EE072-3E80-4241-8564-A5E6EE529ADA}" type="presParOf" srcId="{F57BB5B2-D383-534B-A577-6AFDB29A4C99}" destId="{DF838E1E-D550-B54F-BA28-2DFC7700DB6F}" srcOrd="1" destOrd="0" presId="urn:microsoft.com/office/officeart/2005/8/layout/hierarchy1"/>
    <dgm:cxn modelId="{583A5218-BE79-DA47-B15F-2C14E27E398E}" type="presParOf" srcId="{151345BA-9B91-F546-895B-582BA62DE7C8}" destId="{D1C07AC4-19B3-6447-AE0F-1C054EBF9661}" srcOrd="1" destOrd="0" presId="urn:microsoft.com/office/officeart/2005/8/layout/hierarchy1"/>
    <dgm:cxn modelId="{2E008553-66A0-3643-B562-EA33406DEB1A}" type="presParOf" srcId="{97A8D6C7-AEA5-DB4C-9120-23CF2BA0C209}" destId="{A2FA9B1A-2AA7-4949-9BE7-45A59DB35DA1}" srcOrd="8" destOrd="0" presId="urn:microsoft.com/office/officeart/2005/8/layout/hierarchy1"/>
    <dgm:cxn modelId="{FF5AFDBD-CD3A-9C44-9B83-0C64F5B38B03}" type="presParOf" srcId="{97A8D6C7-AEA5-DB4C-9120-23CF2BA0C209}" destId="{65AD10AA-BE47-AE4D-9A95-6452360ED3D6}" srcOrd="9" destOrd="0" presId="urn:microsoft.com/office/officeart/2005/8/layout/hierarchy1"/>
    <dgm:cxn modelId="{08898D7A-C167-414F-A391-358C5D11A339}" type="presParOf" srcId="{65AD10AA-BE47-AE4D-9A95-6452360ED3D6}" destId="{9F19CD94-AE63-8846-BD6D-11D5275026C4}" srcOrd="0" destOrd="0" presId="urn:microsoft.com/office/officeart/2005/8/layout/hierarchy1"/>
    <dgm:cxn modelId="{6499D3D7-A1A3-5541-9B5B-24802584D08F}" type="presParOf" srcId="{9F19CD94-AE63-8846-BD6D-11D5275026C4}" destId="{0E1F8F18-F09D-2542-B75D-15838BEAF4C7}" srcOrd="0" destOrd="0" presId="urn:microsoft.com/office/officeart/2005/8/layout/hierarchy1"/>
    <dgm:cxn modelId="{7BB8CFC9-5E70-BC46-A19B-19A8AB756F76}" type="presParOf" srcId="{9F19CD94-AE63-8846-BD6D-11D5275026C4}" destId="{3D7E90E7-EFAE-5342-94AE-2DA722A36B80}" srcOrd="1" destOrd="0" presId="urn:microsoft.com/office/officeart/2005/8/layout/hierarchy1"/>
    <dgm:cxn modelId="{FDCF1554-A3A5-914A-A11C-127317DD1BF2}" type="presParOf" srcId="{65AD10AA-BE47-AE4D-9A95-6452360ED3D6}" destId="{0EB37105-7A4A-FC42-A20D-B47C76701336}" srcOrd="1" destOrd="0" presId="urn:microsoft.com/office/officeart/2005/8/layout/hierarchy1"/>
    <dgm:cxn modelId="{E9668B0F-74B0-1E41-9E72-AE12A5C5767E}" type="presParOf" srcId="{97A8D6C7-AEA5-DB4C-9120-23CF2BA0C209}" destId="{6F609FB2-6F72-8D4C-9228-E85E524A458E}" srcOrd="10" destOrd="0" presId="urn:microsoft.com/office/officeart/2005/8/layout/hierarchy1"/>
    <dgm:cxn modelId="{7F7DB99B-E663-5047-BE99-F3B36A8BD237}" type="presParOf" srcId="{97A8D6C7-AEA5-DB4C-9120-23CF2BA0C209}" destId="{6B7F6A25-5C2E-EC4D-9E05-026FB28C389D}" srcOrd="11" destOrd="0" presId="urn:microsoft.com/office/officeart/2005/8/layout/hierarchy1"/>
    <dgm:cxn modelId="{E4D8A663-D6DD-7640-BE2C-2CA5431DF522}" type="presParOf" srcId="{6B7F6A25-5C2E-EC4D-9E05-026FB28C389D}" destId="{896A4EBE-52EF-744B-A658-D2A6275F0476}" srcOrd="0" destOrd="0" presId="urn:microsoft.com/office/officeart/2005/8/layout/hierarchy1"/>
    <dgm:cxn modelId="{CE4455B4-222F-4F4E-A13F-7411245E5BFF}" type="presParOf" srcId="{896A4EBE-52EF-744B-A658-D2A6275F0476}" destId="{B96A4408-D183-1642-A23A-379B2678F22C}" srcOrd="0" destOrd="0" presId="urn:microsoft.com/office/officeart/2005/8/layout/hierarchy1"/>
    <dgm:cxn modelId="{04AB8BF0-B68C-B64E-99A6-60BB9A25D5E1}" type="presParOf" srcId="{896A4EBE-52EF-744B-A658-D2A6275F0476}" destId="{A0729B04-BF8C-EE49-B1D0-ACFED02D28B2}" srcOrd="1" destOrd="0" presId="urn:microsoft.com/office/officeart/2005/8/layout/hierarchy1"/>
    <dgm:cxn modelId="{2B1710DD-C645-D249-8125-2205DC8C98BF}" type="presParOf" srcId="{6B7F6A25-5C2E-EC4D-9E05-026FB28C389D}" destId="{C2DB5D1E-4E5F-AE4A-BC07-BC7997BBA015}" srcOrd="1" destOrd="0" presId="urn:microsoft.com/office/officeart/2005/8/layout/hierarchy1"/>
    <dgm:cxn modelId="{17988EC0-C162-8F45-821E-4E5C3021ADA4}" type="presParOf" srcId="{C2DB5D1E-4E5F-AE4A-BC07-BC7997BBA015}" destId="{39F1E45B-D176-CA4D-A363-0AB3D4ADDCC8}" srcOrd="0" destOrd="0" presId="urn:microsoft.com/office/officeart/2005/8/layout/hierarchy1"/>
    <dgm:cxn modelId="{2BEFBD71-26A0-834F-922E-D0D3A662000E}" type="presParOf" srcId="{C2DB5D1E-4E5F-AE4A-BC07-BC7997BBA015}" destId="{E8BB2D1F-1582-6E4B-AEEB-771B85D66971}" srcOrd="1" destOrd="0" presId="urn:microsoft.com/office/officeart/2005/8/layout/hierarchy1"/>
    <dgm:cxn modelId="{A4DFB0AC-8D96-D240-99AF-CF06040B0974}" type="presParOf" srcId="{E8BB2D1F-1582-6E4B-AEEB-771B85D66971}" destId="{EA9F3F8C-DDBF-CA4D-8BB2-44F3833B345E}" srcOrd="0" destOrd="0" presId="urn:microsoft.com/office/officeart/2005/8/layout/hierarchy1"/>
    <dgm:cxn modelId="{1C5B044F-42BC-7144-ABD9-2A40557A88E8}" type="presParOf" srcId="{EA9F3F8C-DDBF-CA4D-8BB2-44F3833B345E}" destId="{2D73B549-747E-464E-BCFA-E7E8635D2C1E}" srcOrd="0" destOrd="0" presId="urn:microsoft.com/office/officeart/2005/8/layout/hierarchy1"/>
    <dgm:cxn modelId="{AB04594D-1F32-D941-AD23-83DAD907E705}" type="presParOf" srcId="{EA9F3F8C-DDBF-CA4D-8BB2-44F3833B345E}" destId="{35F5A2E2-7FFC-BB4C-AD5E-D754D112FBEE}" srcOrd="1" destOrd="0" presId="urn:microsoft.com/office/officeart/2005/8/layout/hierarchy1"/>
    <dgm:cxn modelId="{1E8E2639-CF39-E04C-B406-D5E5FF602E64}" type="presParOf" srcId="{E8BB2D1F-1582-6E4B-AEEB-771B85D66971}" destId="{30A91E98-C25A-8247-A1DC-1FBE1375A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/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/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/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/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705650F9-95EB-6C4F-A8C9-F3AF948AE49E}" type="presOf" srcId="{4E583BF4-B784-D844-9C07-6FFE37C9528D}" destId="{261B32DF-FFCA-0349-B63B-6FB9DC917EBB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0AA84324-E2F7-5044-BBDC-EC846477A203}" type="presOf" srcId="{39045069-0701-404C-BBBF-1D9D38221398}" destId="{0A48269D-E024-2940-8DC6-09EC3E15B3B0}" srcOrd="0" destOrd="0" presId="urn:microsoft.com/office/officeart/2005/8/layout/hierarchy1"/>
    <dgm:cxn modelId="{262D665A-7DBF-AF4F-9198-7BCA9A8D5FF6}" type="presOf" srcId="{B1ECFF93-2ADD-C743-8697-599DFF77AE49}" destId="{D30503AB-63BE-5947-8E49-E73E95123A2E}" srcOrd="0" destOrd="0" presId="urn:microsoft.com/office/officeart/2005/8/layout/hierarchy1"/>
    <dgm:cxn modelId="{7EBC81A1-4039-CC48-A358-D08A3B07B07E}" type="presOf" srcId="{F605E736-D46A-DE48-8877-09736860B332}" destId="{1B1FB761-1EB8-F943-AB14-88B60B73410A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ADCBB906-F45F-6B4C-9290-BC579FD63FC2}" type="presOf" srcId="{481F3F5D-AB18-AE4F-A3B2-05E7614B68F9}" destId="{CA62EA5D-965B-274B-9DA7-B6589D3CD7E7}" srcOrd="0" destOrd="0" presId="urn:microsoft.com/office/officeart/2005/8/layout/hierarchy1"/>
    <dgm:cxn modelId="{7B8EE349-9605-CF41-BF0D-5B51B9259B15}" type="presOf" srcId="{309C310E-15CD-9A45-A9A6-14AE3D2AD282}" destId="{B74FEB49-4A36-8C4B-BA28-1FB1773D6418}" srcOrd="0" destOrd="0" presId="urn:microsoft.com/office/officeart/2005/8/layout/hierarchy1"/>
    <dgm:cxn modelId="{82836C92-9CC6-4148-9FE3-B930EF7DD636}" type="presOf" srcId="{1A92D9E5-EC6A-3B43-B82C-C3D64B30F39D}" destId="{20F696B4-0B84-B440-B39F-DC320A6F6670}" srcOrd="0" destOrd="0" presId="urn:microsoft.com/office/officeart/2005/8/layout/hierarchy1"/>
    <dgm:cxn modelId="{B01BC2B4-AB26-9248-9C4E-60E23478B06F}" type="presOf" srcId="{47387669-013F-A447-95A1-636715D97622}" destId="{045B0039-495F-F94F-ADFF-D001A49BCC34}" srcOrd="0" destOrd="0" presId="urn:microsoft.com/office/officeart/2005/8/layout/hierarchy1"/>
    <dgm:cxn modelId="{9D2028F4-F2C5-014A-93F0-50AA2A390FF6}" type="presOf" srcId="{0154BF81-3BD4-7A4C-9AA6-814B236F2267}" destId="{69C12AE5-2D4B-CC49-9468-F116E245B237}" srcOrd="0" destOrd="0" presId="urn:microsoft.com/office/officeart/2005/8/layout/hierarchy1"/>
    <dgm:cxn modelId="{C2E1A648-92D5-7748-BAA2-2BB8CB484D19}" type="presOf" srcId="{20354727-0BCC-E04F-BBE7-2771D4270CB8}" destId="{A0729B04-BF8C-EE49-B1D0-ACFED02D28B2}" srcOrd="0" destOrd="0" presId="urn:microsoft.com/office/officeart/2005/8/layout/hierarchy1"/>
    <dgm:cxn modelId="{3133D36D-78F9-614E-8A60-B26C8601D7DE}" type="presOf" srcId="{0BFBFCA6-D514-974A-84CF-ADF8F2A95C42}" destId="{C4CC7DA5-0317-1E40-A280-6C065E8301E0}" srcOrd="0" destOrd="0" presId="urn:microsoft.com/office/officeart/2005/8/layout/hierarchy1"/>
    <dgm:cxn modelId="{F8186E03-FDE5-BE4A-8D5E-447E85724DD3}" type="presOf" srcId="{8C8C8A98-4282-154A-A618-BA3EE830FE47}" destId="{20C9F517-F33D-5C4D-8807-088947CCD372}" srcOrd="0" destOrd="0" presId="urn:microsoft.com/office/officeart/2005/8/layout/hierarchy1"/>
    <dgm:cxn modelId="{07795D85-73C1-F741-AC03-B9F0FFC9E098}" type="presOf" srcId="{4F2A7318-42C9-894A-B4C9-29A00E2A4C3B}" destId="{F8EF799C-5BB7-554F-8B9F-BD4ECA31D015}" srcOrd="0" destOrd="0" presId="urn:microsoft.com/office/officeart/2005/8/layout/hierarchy1"/>
    <dgm:cxn modelId="{01C5D131-1925-8F40-8E09-5AF8D8EDFE0D}" type="presOf" srcId="{A519C3BF-E20B-B64C-95C1-F1893FB31FE8}" destId="{C1E62065-8D30-1C47-B0A6-0CCE2FBBFFC6}" srcOrd="0" destOrd="0" presId="urn:microsoft.com/office/officeart/2005/8/layout/hierarchy1"/>
    <dgm:cxn modelId="{6110C8BB-204A-544F-B7F6-DC852C9397BD}" type="presOf" srcId="{05AF396B-FCCC-A344-92AD-C7DF90964679}" destId="{86747FD4-A948-8341-9472-59C8E3B98F21}" srcOrd="0" destOrd="0" presId="urn:microsoft.com/office/officeart/2005/8/layout/hierarchy1"/>
    <dgm:cxn modelId="{FECEB781-D406-5641-94F9-FC9C6193541E}" type="presOf" srcId="{257F36E3-E7FE-1A41-B4E7-A87AC2012539}" destId="{987A5314-C09D-FF41-89EE-6223866BBE36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359B4DDF-DFAA-F74D-971F-0D897E58A9F6}" type="presOf" srcId="{60497745-D9FA-F34D-A240-3DDF521CE4AA}" destId="{0D3EDFC9-2E80-8341-A800-3BE1DAB9B4A6}" srcOrd="0" destOrd="0" presId="urn:microsoft.com/office/officeart/2005/8/layout/hierarchy1"/>
    <dgm:cxn modelId="{B310A2E1-E430-674B-9A6E-31D953A8EB0E}" type="presOf" srcId="{C6171A20-25B8-2847-95A7-296BBD3C2336}" destId="{2625DBEB-EE1D-604F-B87E-781946826E84}" srcOrd="0" destOrd="0" presId="urn:microsoft.com/office/officeart/2005/8/layout/hierarchy1"/>
    <dgm:cxn modelId="{5A04AE61-23E9-8D45-A64D-0E6D2A6F5286}" type="presOf" srcId="{0BDAFCB5-6BED-B041-B5F9-E684E13CE8C5}" destId="{276CDA12-BC5F-8C47-B199-B624A5A36EE7}" srcOrd="0" destOrd="0" presId="urn:microsoft.com/office/officeart/2005/8/layout/hierarchy1"/>
    <dgm:cxn modelId="{BF211514-4D13-DD44-B831-700F1748D157}" type="presOf" srcId="{663E498A-15C1-DC46-9888-65FAB78B4554}" destId="{1A75161C-68BD-0940-80B7-0E21C04D9670}" srcOrd="0" destOrd="0" presId="urn:microsoft.com/office/officeart/2005/8/layout/hierarchy1"/>
    <dgm:cxn modelId="{933BEEA6-42C1-DA4C-9F69-0A9D1FB23CE4}" type="presOf" srcId="{F463BD51-23DD-A245-9CAE-52CBEF6D20C5}" destId="{A23E3D32-46C3-9D48-9D5E-B9AD20B6649C}" srcOrd="0" destOrd="0" presId="urn:microsoft.com/office/officeart/2005/8/layout/hierarchy1"/>
    <dgm:cxn modelId="{D5D262E3-BCC2-6141-A385-C11BB3DF4517}" type="presOf" srcId="{5641E6E3-9461-1F47-A468-5AE4374F4D1E}" destId="{09C509BF-93EF-9545-9E73-701F170C2EC3}" srcOrd="0" destOrd="0" presId="urn:microsoft.com/office/officeart/2005/8/layout/hierarchy1"/>
    <dgm:cxn modelId="{A5E16F29-4710-5744-A888-82913147073C}" type="presOf" srcId="{241A5CA8-292B-2944-AC87-06C7A8C2233C}" destId="{BCC8CEB4-F302-1442-A8C6-A82699525662}" srcOrd="0" destOrd="0" presId="urn:microsoft.com/office/officeart/2005/8/layout/hierarchy1"/>
    <dgm:cxn modelId="{214EC3A7-6DD8-EB48-9641-72C2C3C73D06}" type="presOf" srcId="{78C5D961-E48B-6643-938C-54E573E53BAC}" destId="{C175E4F7-E3EC-2A4C-B050-32A7653AB240}" srcOrd="0" destOrd="0" presId="urn:microsoft.com/office/officeart/2005/8/layout/hierarchy1"/>
    <dgm:cxn modelId="{749B79E6-8416-DA4D-89ED-E89ECA787D1A}" type="presOf" srcId="{2C752A68-5A12-CA45-B7EA-DB9169FED3C7}" destId="{6F609FB2-6F72-8D4C-9228-E85E524A458E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CEF312C7-1997-3D40-A12F-09D05B43C030}" type="presOf" srcId="{9A3EB5D5-84A2-9944-BEE1-8E267060DD05}" destId="{3D7E90E7-EFAE-5342-94AE-2DA722A36B80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79628E90-D24F-1E49-9F83-044D3C45ED21}" type="presOf" srcId="{B1708A93-A86F-7241-8539-FB364151A2DA}" destId="{B7BC990C-E8D1-4F49-8FBB-D4AF2CC436F9}" srcOrd="0" destOrd="0" presId="urn:microsoft.com/office/officeart/2005/8/layout/hierarchy1"/>
    <dgm:cxn modelId="{C97CF6F3-8A18-D146-86DE-F94A9BADA82C}" type="presOf" srcId="{108B5F3B-B6BF-074C-A93A-CA2995E13F58}" destId="{523E33AB-FBB4-AC40-9AE0-6788C1C8FF6C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C4E4EF0B-6873-7B47-A328-D0CA6BDC8C77}" type="presOf" srcId="{3B01C5C1-B582-C74D-8196-C1A80824DD05}" destId="{9115D5BD-A6B7-6547-9B28-92C64FAA9F60}" srcOrd="0" destOrd="0" presId="urn:microsoft.com/office/officeart/2005/8/layout/hierarchy1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9C8B9EAB-5D14-7143-B577-8519EDCFDA48}" type="presOf" srcId="{DF5D0769-DB08-8247-B7A2-0B9AE533C18C}" destId="{A2FA9B1A-2AA7-4949-9BE7-45A59DB35DA1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1E63B94F-CB93-1244-B440-0C7E0BD44F92}" type="presOf" srcId="{1892387F-CD3A-4947-A3AB-FAE32D8ECC6B}" destId="{DF838E1E-D550-B54F-BA28-2DFC7700DB6F}" srcOrd="0" destOrd="0" presId="urn:microsoft.com/office/officeart/2005/8/layout/hierarchy1"/>
    <dgm:cxn modelId="{2BE535EE-4CB2-5241-8F5F-D1CAE76B5324}" type="presOf" srcId="{A5CF2DDB-9A41-2C48-A026-26DA2ADC277A}" destId="{734E4E7D-F61D-9844-99EA-D0CD33E62FA7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22A141AD-575B-9941-9F04-D068B7138136}" type="presOf" srcId="{34EE9DF8-10D8-4748-B9B6-F18B4353A76E}" destId="{3E19CE59-FBD2-9F46-86A4-27C519B0348C}" srcOrd="0" destOrd="0" presId="urn:microsoft.com/office/officeart/2005/8/layout/hierarchy1"/>
    <dgm:cxn modelId="{58DD425F-B05C-DD4A-A679-4A76FF282C4C}" type="presOf" srcId="{B62A88BD-45AD-7048-BE1E-F991DAD7DAC1}" destId="{D36CC560-4B52-394F-95A7-E7B8E33E621A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C95DB8C4-09FC-CF45-A983-843B2B7DD3A9}" type="presOf" srcId="{3274B179-4D07-114F-8C03-8027BC1C0273}" destId="{8B2970AE-1D95-F843-8745-7AF17BBBA714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1944A597-8F7E-F240-9B6C-D81B873FEA60}" type="presOf" srcId="{5227973D-3257-9A4F-921C-52FA8A62C654}" destId="{6E8D0F2D-2095-DE46-8CD6-9B8512E4C466}" srcOrd="0" destOrd="0" presId="urn:microsoft.com/office/officeart/2005/8/layout/hierarchy1"/>
    <dgm:cxn modelId="{6CC94A73-A385-7445-945C-C5EBF65CF358}" type="presParOf" srcId="{A23E3D32-46C3-9D48-9D5E-B9AD20B6649C}" destId="{1670AAD5-F580-1247-8CA9-3F5340737525}" srcOrd="0" destOrd="0" presId="urn:microsoft.com/office/officeart/2005/8/layout/hierarchy1"/>
    <dgm:cxn modelId="{7E65D783-9B00-5D41-B57D-92D34C0B4796}" type="presParOf" srcId="{1670AAD5-F580-1247-8CA9-3F5340737525}" destId="{14BAD324-8EF3-CC4D-962D-DC5DA23700E3}" srcOrd="0" destOrd="0" presId="urn:microsoft.com/office/officeart/2005/8/layout/hierarchy1"/>
    <dgm:cxn modelId="{222EF799-207E-1343-BD8C-17233C692A8F}" type="presParOf" srcId="{14BAD324-8EF3-CC4D-962D-DC5DA23700E3}" destId="{7BD1654C-44E1-0E46-852F-712654CA3AA2}" srcOrd="0" destOrd="0" presId="urn:microsoft.com/office/officeart/2005/8/layout/hierarchy1"/>
    <dgm:cxn modelId="{511CA6D7-DC11-4441-95F5-5F470587B30C}" type="presParOf" srcId="{14BAD324-8EF3-CC4D-962D-DC5DA23700E3}" destId="{9115D5BD-A6B7-6547-9B28-92C64FAA9F60}" srcOrd="1" destOrd="0" presId="urn:microsoft.com/office/officeart/2005/8/layout/hierarchy1"/>
    <dgm:cxn modelId="{EB1FF669-C505-6747-894A-9E16223CDE44}" type="presParOf" srcId="{1670AAD5-F580-1247-8CA9-3F5340737525}" destId="{97A8D6C7-AEA5-DB4C-9120-23CF2BA0C209}" srcOrd="1" destOrd="0" presId="urn:microsoft.com/office/officeart/2005/8/layout/hierarchy1"/>
    <dgm:cxn modelId="{A7A7F5FA-FB2E-9647-8A86-F22D4E79DB82}" type="presParOf" srcId="{97A8D6C7-AEA5-DB4C-9120-23CF2BA0C209}" destId="{276CDA12-BC5F-8C47-B199-B624A5A36EE7}" srcOrd="0" destOrd="0" presId="urn:microsoft.com/office/officeart/2005/8/layout/hierarchy1"/>
    <dgm:cxn modelId="{951944A4-392A-DD4C-932B-842164421931}" type="presParOf" srcId="{97A8D6C7-AEA5-DB4C-9120-23CF2BA0C209}" destId="{45ECCDFA-CCA3-8746-9A55-FDEB919BDFDA}" srcOrd="1" destOrd="0" presId="urn:microsoft.com/office/officeart/2005/8/layout/hierarchy1"/>
    <dgm:cxn modelId="{CABD2023-0267-D143-A126-0823C43B856D}" type="presParOf" srcId="{45ECCDFA-CCA3-8746-9A55-FDEB919BDFDA}" destId="{6748D046-87D5-7C42-AF78-96438A300F76}" srcOrd="0" destOrd="0" presId="urn:microsoft.com/office/officeart/2005/8/layout/hierarchy1"/>
    <dgm:cxn modelId="{09363274-F377-7E49-8638-A2F87F29CB03}" type="presParOf" srcId="{6748D046-87D5-7C42-AF78-96438A300F76}" destId="{23C3BF14-8471-3240-BB5D-1BD69D9C2A88}" srcOrd="0" destOrd="0" presId="urn:microsoft.com/office/officeart/2005/8/layout/hierarchy1"/>
    <dgm:cxn modelId="{36347508-5330-F641-8ED0-1080D891407B}" type="presParOf" srcId="{6748D046-87D5-7C42-AF78-96438A300F76}" destId="{20F696B4-0B84-B440-B39F-DC320A6F6670}" srcOrd="1" destOrd="0" presId="urn:microsoft.com/office/officeart/2005/8/layout/hierarchy1"/>
    <dgm:cxn modelId="{C86E11F6-CF1E-1442-A10C-5B4E4284CCE2}" type="presParOf" srcId="{45ECCDFA-CCA3-8746-9A55-FDEB919BDFDA}" destId="{710BACE2-54CD-784E-8879-1439892FCBD6}" srcOrd="1" destOrd="0" presId="urn:microsoft.com/office/officeart/2005/8/layout/hierarchy1"/>
    <dgm:cxn modelId="{CD32FB5C-59C4-AF40-AE79-84DFEEA2B9C0}" type="presParOf" srcId="{710BACE2-54CD-784E-8879-1439892FCBD6}" destId="{CA62EA5D-965B-274B-9DA7-B6589D3CD7E7}" srcOrd="0" destOrd="0" presId="urn:microsoft.com/office/officeart/2005/8/layout/hierarchy1"/>
    <dgm:cxn modelId="{BBD6156E-E08D-B240-B5CC-C2BCD2AF757F}" type="presParOf" srcId="{710BACE2-54CD-784E-8879-1439892FCBD6}" destId="{99B42AEC-89EC-9443-A47D-75B4F8953413}" srcOrd="1" destOrd="0" presId="urn:microsoft.com/office/officeart/2005/8/layout/hierarchy1"/>
    <dgm:cxn modelId="{AF5064D5-2A19-564C-A38A-76D5E624CB91}" type="presParOf" srcId="{99B42AEC-89EC-9443-A47D-75B4F8953413}" destId="{69B5B5A2-5F39-4F45-A216-489768BDBDD2}" srcOrd="0" destOrd="0" presId="urn:microsoft.com/office/officeart/2005/8/layout/hierarchy1"/>
    <dgm:cxn modelId="{7A12B77C-7A3F-B947-9708-2B3C9F40B219}" type="presParOf" srcId="{69B5B5A2-5F39-4F45-A216-489768BDBDD2}" destId="{8C5D14BD-84C3-FC42-B60A-376A4E6DDC07}" srcOrd="0" destOrd="0" presId="urn:microsoft.com/office/officeart/2005/8/layout/hierarchy1"/>
    <dgm:cxn modelId="{F669208B-AB46-2E4C-B54F-DF2FF279A9E0}" type="presParOf" srcId="{69B5B5A2-5F39-4F45-A216-489768BDBDD2}" destId="{1A75161C-68BD-0940-80B7-0E21C04D9670}" srcOrd="1" destOrd="0" presId="urn:microsoft.com/office/officeart/2005/8/layout/hierarchy1"/>
    <dgm:cxn modelId="{2BF7E5B8-D778-EA46-92E0-1B08DFDE538B}" type="presParOf" srcId="{99B42AEC-89EC-9443-A47D-75B4F8953413}" destId="{5D515A6F-9EFB-BC45-9814-3A98BE260E37}" srcOrd="1" destOrd="0" presId="urn:microsoft.com/office/officeart/2005/8/layout/hierarchy1"/>
    <dgm:cxn modelId="{7C346E65-82D5-494D-92C2-29E63AC741A8}" type="presParOf" srcId="{5D515A6F-9EFB-BC45-9814-3A98BE260E37}" destId="{8B2970AE-1D95-F843-8745-7AF17BBBA714}" srcOrd="0" destOrd="0" presId="urn:microsoft.com/office/officeart/2005/8/layout/hierarchy1"/>
    <dgm:cxn modelId="{593D46CB-6DA7-9D40-8E53-71B2C58AC616}" type="presParOf" srcId="{5D515A6F-9EFB-BC45-9814-3A98BE260E37}" destId="{8822B8E4-0F9A-FA4D-8A73-059227FF8289}" srcOrd="1" destOrd="0" presId="urn:microsoft.com/office/officeart/2005/8/layout/hierarchy1"/>
    <dgm:cxn modelId="{DCC7DC71-C62B-5A43-A983-C2B5C0B9B22D}" type="presParOf" srcId="{8822B8E4-0F9A-FA4D-8A73-059227FF8289}" destId="{872B42E6-95BE-8E4C-9B8A-223E7B4D18D5}" srcOrd="0" destOrd="0" presId="urn:microsoft.com/office/officeart/2005/8/layout/hierarchy1"/>
    <dgm:cxn modelId="{E633B14F-6EE9-814B-96FF-B4BD82297203}" type="presParOf" srcId="{872B42E6-95BE-8E4C-9B8A-223E7B4D18D5}" destId="{13AF00CB-39DC-6145-95E3-1A6B2F28AB5C}" srcOrd="0" destOrd="0" presId="urn:microsoft.com/office/officeart/2005/8/layout/hierarchy1"/>
    <dgm:cxn modelId="{66A0BE20-E136-0A48-AC8F-EE9806E609DE}" type="presParOf" srcId="{872B42E6-95BE-8E4C-9B8A-223E7B4D18D5}" destId="{B74FEB49-4A36-8C4B-BA28-1FB1773D6418}" srcOrd="1" destOrd="0" presId="urn:microsoft.com/office/officeart/2005/8/layout/hierarchy1"/>
    <dgm:cxn modelId="{F78AFC96-02C9-4C48-9EA4-02D20152E08E}" type="presParOf" srcId="{8822B8E4-0F9A-FA4D-8A73-059227FF8289}" destId="{0E72CBB8-F7F7-ED42-9DD9-8F5E7E4EFD9A}" srcOrd="1" destOrd="0" presId="urn:microsoft.com/office/officeart/2005/8/layout/hierarchy1"/>
    <dgm:cxn modelId="{28485E7C-36A7-B442-93C2-B47B36C01860}" type="presParOf" srcId="{0E72CBB8-F7F7-ED42-9DD9-8F5E7E4EFD9A}" destId="{0A48269D-E024-2940-8DC6-09EC3E15B3B0}" srcOrd="0" destOrd="0" presId="urn:microsoft.com/office/officeart/2005/8/layout/hierarchy1"/>
    <dgm:cxn modelId="{DD9DD002-2336-CA4C-817B-A8325AF7E22F}" type="presParOf" srcId="{0E72CBB8-F7F7-ED42-9DD9-8F5E7E4EFD9A}" destId="{04C510D8-972C-454F-9F3E-9492196128A0}" srcOrd="1" destOrd="0" presId="urn:microsoft.com/office/officeart/2005/8/layout/hierarchy1"/>
    <dgm:cxn modelId="{92B2D9D0-F2CE-AE4C-A415-245F44EF90F0}" type="presParOf" srcId="{04C510D8-972C-454F-9F3E-9492196128A0}" destId="{EC9F96B2-158F-4F4D-854D-50539A4B3E11}" srcOrd="0" destOrd="0" presId="urn:microsoft.com/office/officeart/2005/8/layout/hierarchy1"/>
    <dgm:cxn modelId="{E926E167-AA6B-CB45-88DC-DB266287EDC8}" type="presParOf" srcId="{EC9F96B2-158F-4F4D-854D-50539A4B3E11}" destId="{6F28DB8A-8C22-2B47-947C-6BB80C3F7549}" srcOrd="0" destOrd="0" presId="urn:microsoft.com/office/officeart/2005/8/layout/hierarchy1"/>
    <dgm:cxn modelId="{405795BC-8CC7-004B-B864-D8A5FF547FE1}" type="presParOf" srcId="{EC9F96B2-158F-4F4D-854D-50539A4B3E11}" destId="{BCC8CEB4-F302-1442-A8C6-A82699525662}" srcOrd="1" destOrd="0" presId="urn:microsoft.com/office/officeart/2005/8/layout/hierarchy1"/>
    <dgm:cxn modelId="{DBC07460-0BAC-F347-AFF5-14A04C43BA3D}" type="presParOf" srcId="{04C510D8-972C-454F-9F3E-9492196128A0}" destId="{5B0BBE34-256B-F943-BDD1-6D4FF34BD4A4}" srcOrd="1" destOrd="0" presId="urn:microsoft.com/office/officeart/2005/8/layout/hierarchy1"/>
    <dgm:cxn modelId="{4C7152D4-6235-0040-938A-A409AE597108}" type="presParOf" srcId="{97A8D6C7-AEA5-DB4C-9120-23CF2BA0C209}" destId="{D30503AB-63BE-5947-8E49-E73E95123A2E}" srcOrd="2" destOrd="0" presId="urn:microsoft.com/office/officeart/2005/8/layout/hierarchy1"/>
    <dgm:cxn modelId="{11E58A2D-8FA7-5D42-A31B-26783AAB8BAC}" type="presParOf" srcId="{97A8D6C7-AEA5-DB4C-9120-23CF2BA0C209}" destId="{26B2DF51-4217-5445-BDE2-4965738D185D}" srcOrd="3" destOrd="0" presId="urn:microsoft.com/office/officeart/2005/8/layout/hierarchy1"/>
    <dgm:cxn modelId="{12417981-C503-D448-8D8A-97AFACB87D11}" type="presParOf" srcId="{26B2DF51-4217-5445-BDE2-4965738D185D}" destId="{A8CCAEC0-F4B0-FF42-8FF3-A9A43CE9E4BE}" srcOrd="0" destOrd="0" presId="urn:microsoft.com/office/officeart/2005/8/layout/hierarchy1"/>
    <dgm:cxn modelId="{42D62AA1-756B-A644-B59E-097436F4D2C5}" type="presParOf" srcId="{A8CCAEC0-F4B0-FF42-8FF3-A9A43CE9E4BE}" destId="{9C9E9B93-6F1D-C24E-92F1-2D85DDE91852}" srcOrd="0" destOrd="0" presId="urn:microsoft.com/office/officeart/2005/8/layout/hierarchy1"/>
    <dgm:cxn modelId="{E9A059E1-7AB3-EF4E-A9DF-9BD70F02E9A4}" type="presParOf" srcId="{A8CCAEC0-F4B0-FF42-8FF3-A9A43CE9E4BE}" destId="{261B32DF-FFCA-0349-B63B-6FB9DC917EBB}" srcOrd="1" destOrd="0" presId="urn:microsoft.com/office/officeart/2005/8/layout/hierarchy1"/>
    <dgm:cxn modelId="{BDB0A2A9-9B8A-4741-886B-7829FC91C93C}" type="presParOf" srcId="{26B2DF51-4217-5445-BDE2-4965738D185D}" destId="{0FA8B76A-08A3-9749-9A5D-BF29027E62D1}" srcOrd="1" destOrd="0" presId="urn:microsoft.com/office/officeart/2005/8/layout/hierarchy1"/>
    <dgm:cxn modelId="{1215D9CD-C589-F949-B30A-51C0A0CC3F9C}" type="presParOf" srcId="{97A8D6C7-AEA5-DB4C-9120-23CF2BA0C209}" destId="{6E8D0F2D-2095-DE46-8CD6-9B8512E4C466}" srcOrd="4" destOrd="0" presId="urn:microsoft.com/office/officeart/2005/8/layout/hierarchy1"/>
    <dgm:cxn modelId="{E7E8F63C-2422-C447-BB6C-0B9F9C58AD55}" type="presParOf" srcId="{97A8D6C7-AEA5-DB4C-9120-23CF2BA0C209}" destId="{FC09BA70-0389-4F48-951A-E744236F4A41}" srcOrd="5" destOrd="0" presId="urn:microsoft.com/office/officeart/2005/8/layout/hierarchy1"/>
    <dgm:cxn modelId="{5221EC78-226A-E648-8A1E-836EAB4ABC8B}" type="presParOf" srcId="{FC09BA70-0389-4F48-951A-E744236F4A41}" destId="{830C0CB7-F847-5040-8316-9900F3C14915}" srcOrd="0" destOrd="0" presId="urn:microsoft.com/office/officeart/2005/8/layout/hierarchy1"/>
    <dgm:cxn modelId="{4129C9A6-9774-8743-A3AA-F4488EC6B2AE}" type="presParOf" srcId="{830C0CB7-F847-5040-8316-9900F3C14915}" destId="{32FC0A10-5BCE-4140-96FB-8EDD87A6A380}" srcOrd="0" destOrd="0" presId="urn:microsoft.com/office/officeart/2005/8/layout/hierarchy1"/>
    <dgm:cxn modelId="{40FD7E4D-A2E7-0D47-BD57-EF2C37432ACA}" type="presParOf" srcId="{830C0CB7-F847-5040-8316-9900F3C14915}" destId="{C4CC7DA5-0317-1E40-A280-6C065E8301E0}" srcOrd="1" destOrd="0" presId="urn:microsoft.com/office/officeart/2005/8/layout/hierarchy1"/>
    <dgm:cxn modelId="{C95E6BFC-F342-6845-8E53-46C7F5B2D0EA}" type="presParOf" srcId="{FC09BA70-0389-4F48-951A-E744236F4A41}" destId="{74053D33-3CC2-1C43-9392-2650C742C69B}" srcOrd="1" destOrd="0" presId="urn:microsoft.com/office/officeart/2005/8/layout/hierarchy1"/>
    <dgm:cxn modelId="{00B1EF1A-3306-D344-A216-EFEF0664C264}" type="presParOf" srcId="{97A8D6C7-AEA5-DB4C-9120-23CF2BA0C209}" destId="{0D3EDFC9-2E80-8341-A800-3BE1DAB9B4A6}" srcOrd="6" destOrd="0" presId="urn:microsoft.com/office/officeart/2005/8/layout/hierarchy1"/>
    <dgm:cxn modelId="{87A118FC-847D-5F4B-9351-20AE01FC08AD}" type="presParOf" srcId="{97A8D6C7-AEA5-DB4C-9120-23CF2BA0C209}" destId="{151345BA-9B91-F546-895B-582BA62DE7C8}" srcOrd="7" destOrd="0" presId="urn:microsoft.com/office/officeart/2005/8/layout/hierarchy1"/>
    <dgm:cxn modelId="{6B6F558F-25A2-2844-AF33-D691F593E439}" type="presParOf" srcId="{151345BA-9B91-F546-895B-582BA62DE7C8}" destId="{F57BB5B2-D383-534B-A577-6AFDB29A4C99}" srcOrd="0" destOrd="0" presId="urn:microsoft.com/office/officeart/2005/8/layout/hierarchy1"/>
    <dgm:cxn modelId="{9EA2129F-A3BB-4945-A0FD-1FEDC4A6E532}" type="presParOf" srcId="{F57BB5B2-D383-534B-A577-6AFDB29A4C99}" destId="{58B01A34-543C-0D48-81F7-9C78EB05B3AE}" srcOrd="0" destOrd="0" presId="urn:microsoft.com/office/officeart/2005/8/layout/hierarchy1"/>
    <dgm:cxn modelId="{7740CB24-E95F-5A4E-AF41-278C12186B63}" type="presParOf" srcId="{F57BB5B2-D383-534B-A577-6AFDB29A4C99}" destId="{DF838E1E-D550-B54F-BA28-2DFC7700DB6F}" srcOrd="1" destOrd="0" presId="urn:microsoft.com/office/officeart/2005/8/layout/hierarchy1"/>
    <dgm:cxn modelId="{96C85A03-2B98-0D48-8175-80ADF25E568B}" type="presParOf" srcId="{151345BA-9B91-F546-895B-582BA62DE7C8}" destId="{D1C07AC4-19B3-6447-AE0F-1C054EBF9661}" srcOrd="1" destOrd="0" presId="urn:microsoft.com/office/officeart/2005/8/layout/hierarchy1"/>
    <dgm:cxn modelId="{FC8B4D39-37D1-8E4E-A492-4172BBD56166}" type="presParOf" srcId="{97A8D6C7-AEA5-DB4C-9120-23CF2BA0C209}" destId="{A2FA9B1A-2AA7-4949-9BE7-45A59DB35DA1}" srcOrd="8" destOrd="0" presId="urn:microsoft.com/office/officeart/2005/8/layout/hierarchy1"/>
    <dgm:cxn modelId="{F831741D-0710-3F49-8E7B-6F8FD319616D}" type="presParOf" srcId="{97A8D6C7-AEA5-DB4C-9120-23CF2BA0C209}" destId="{65AD10AA-BE47-AE4D-9A95-6452360ED3D6}" srcOrd="9" destOrd="0" presId="urn:microsoft.com/office/officeart/2005/8/layout/hierarchy1"/>
    <dgm:cxn modelId="{D90517F8-CF2E-E644-902C-357637E2B204}" type="presParOf" srcId="{65AD10AA-BE47-AE4D-9A95-6452360ED3D6}" destId="{9F19CD94-AE63-8846-BD6D-11D5275026C4}" srcOrd="0" destOrd="0" presId="urn:microsoft.com/office/officeart/2005/8/layout/hierarchy1"/>
    <dgm:cxn modelId="{67B1AA03-0F9C-BD4F-B5CD-29228B4A731B}" type="presParOf" srcId="{9F19CD94-AE63-8846-BD6D-11D5275026C4}" destId="{0E1F8F18-F09D-2542-B75D-15838BEAF4C7}" srcOrd="0" destOrd="0" presId="urn:microsoft.com/office/officeart/2005/8/layout/hierarchy1"/>
    <dgm:cxn modelId="{99EAED72-CC99-3548-9C51-C84BEB4830BB}" type="presParOf" srcId="{9F19CD94-AE63-8846-BD6D-11D5275026C4}" destId="{3D7E90E7-EFAE-5342-94AE-2DA722A36B80}" srcOrd="1" destOrd="0" presId="urn:microsoft.com/office/officeart/2005/8/layout/hierarchy1"/>
    <dgm:cxn modelId="{4C704866-3813-8D46-B294-570B636A3A41}" type="presParOf" srcId="{65AD10AA-BE47-AE4D-9A95-6452360ED3D6}" destId="{0EB37105-7A4A-FC42-A20D-B47C76701336}" srcOrd="1" destOrd="0" presId="urn:microsoft.com/office/officeart/2005/8/layout/hierarchy1"/>
    <dgm:cxn modelId="{EC05B2D8-A7A1-8640-AD79-944060C15D3D}" type="presParOf" srcId="{0EB37105-7A4A-FC42-A20D-B47C76701336}" destId="{045B0039-495F-F94F-ADFF-D001A49BCC34}" srcOrd="0" destOrd="0" presId="urn:microsoft.com/office/officeart/2005/8/layout/hierarchy1"/>
    <dgm:cxn modelId="{11279ACE-8EED-E945-B575-4D8D0B91360A}" type="presParOf" srcId="{0EB37105-7A4A-FC42-A20D-B47C76701336}" destId="{76D7525A-D19F-9A44-BC7E-3F335B1AF623}" srcOrd="1" destOrd="0" presId="urn:microsoft.com/office/officeart/2005/8/layout/hierarchy1"/>
    <dgm:cxn modelId="{E8E34473-2E47-BC47-B8E5-810EBCF6856B}" type="presParOf" srcId="{76D7525A-D19F-9A44-BC7E-3F335B1AF623}" destId="{236C2538-E340-CA48-8300-465B8EBDE9CB}" srcOrd="0" destOrd="0" presId="urn:microsoft.com/office/officeart/2005/8/layout/hierarchy1"/>
    <dgm:cxn modelId="{0815F601-62C5-CF48-88CC-540200A403B2}" type="presParOf" srcId="{236C2538-E340-CA48-8300-465B8EBDE9CB}" destId="{0CA845D8-AE74-824F-B821-9A1CA1A1F5C1}" srcOrd="0" destOrd="0" presId="urn:microsoft.com/office/officeart/2005/8/layout/hierarchy1"/>
    <dgm:cxn modelId="{1CCBA451-3211-2644-AD89-4A751323290C}" type="presParOf" srcId="{236C2538-E340-CA48-8300-465B8EBDE9CB}" destId="{D36CC560-4B52-394F-95A7-E7B8E33E621A}" srcOrd="1" destOrd="0" presId="urn:microsoft.com/office/officeart/2005/8/layout/hierarchy1"/>
    <dgm:cxn modelId="{D0F047B8-C7F3-8C4F-80F0-9E80A55B6079}" type="presParOf" srcId="{76D7525A-D19F-9A44-BC7E-3F335B1AF623}" destId="{1C9651DC-0A34-5449-B649-56F91F39FEE9}" srcOrd="1" destOrd="0" presId="urn:microsoft.com/office/officeart/2005/8/layout/hierarchy1"/>
    <dgm:cxn modelId="{132A370C-1ADD-4B41-8E25-F8A47F7AFF9B}" type="presParOf" srcId="{1C9651DC-0A34-5449-B649-56F91F39FEE9}" destId="{69C12AE5-2D4B-CC49-9468-F116E245B237}" srcOrd="0" destOrd="0" presId="urn:microsoft.com/office/officeart/2005/8/layout/hierarchy1"/>
    <dgm:cxn modelId="{1D5ED593-F2C2-7D42-B1F7-510661811EA8}" type="presParOf" srcId="{1C9651DC-0A34-5449-B649-56F91F39FEE9}" destId="{3877E936-E432-D24E-977A-CDFEC628469A}" srcOrd="1" destOrd="0" presId="urn:microsoft.com/office/officeart/2005/8/layout/hierarchy1"/>
    <dgm:cxn modelId="{BE0633E4-2604-5D4A-8638-44B564720F8E}" type="presParOf" srcId="{3877E936-E432-D24E-977A-CDFEC628469A}" destId="{EFD1E9AE-A97F-F84C-8E17-5A277565A0BE}" srcOrd="0" destOrd="0" presId="urn:microsoft.com/office/officeart/2005/8/layout/hierarchy1"/>
    <dgm:cxn modelId="{A592937B-BEFC-FE4C-9C55-1B9CA56CF3EF}" type="presParOf" srcId="{EFD1E9AE-A97F-F84C-8E17-5A277565A0BE}" destId="{AB5D399B-6B3F-814C-9C0A-56151A7FF786}" srcOrd="0" destOrd="0" presId="urn:microsoft.com/office/officeart/2005/8/layout/hierarchy1"/>
    <dgm:cxn modelId="{1AF6E1D6-06C4-E448-87C6-3D4A8544F0B1}" type="presParOf" srcId="{EFD1E9AE-A97F-F84C-8E17-5A277565A0BE}" destId="{987A5314-C09D-FF41-89EE-6223866BBE36}" srcOrd="1" destOrd="0" presId="urn:microsoft.com/office/officeart/2005/8/layout/hierarchy1"/>
    <dgm:cxn modelId="{06A4EA44-6C7E-F248-B0E7-34B892E93A5E}" type="presParOf" srcId="{3877E936-E432-D24E-977A-CDFEC628469A}" destId="{5A5B9F9B-11AC-0347-9567-69CCF65ABDB5}" srcOrd="1" destOrd="0" presId="urn:microsoft.com/office/officeart/2005/8/layout/hierarchy1"/>
    <dgm:cxn modelId="{E1B7A54F-924C-A240-A042-DA083B3B2F9D}" type="presParOf" srcId="{5A5B9F9B-11AC-0347-9567-69CCF65ABDB5}" destId="{86747FD4-A948-8341-9472-59C8E3B98F21}" srcOrd="0" destOrd="0" presId="urn:microsoft.com/office/officeart/2005/8/layout/hierarchy1"/>
    <dgm:cxn modelId="{24D2C3A0-5E15-4C41-8CD6-ECD04FC40476}" type="presParOf" srcId="{5A5B9F9B-11AC-0347-9567-69CCF65ABDB5}" destId="{384864F7-C416-4246-B810-5F72BBB0C2C8}" srcOrd="1" destOrd="0" presId="urn:microsoft.com/office/officeart/2005/8/layout/hierarchy1"/>
    <dgm:cxn modelId="{E4EAD435-6B66-464E-9282-E565F707F22D}" type="presParOf" srcId="{384864F7-C416-4246-B810-5F72BBB0C2C8}" destId="{059714F4-2721-C54B-83E7-8C4DBA7482A2}" srcOrd="0" destOrd="0" presId="urn:microsoft.com/office/officeart/2005/8/layout/hierarchy1"/>
    <dgm:cxn modelId="{21E7451B-49C8-074E-AF2D-F01925A84454}" type="presParOf" srcId="{059714F4-2721-C54B-83E7-8C4DBA7482A2}" destId="{BF8A0AAB-8589-C44D-9AE2-8C8AACB7FD41}" srcOrd="0" destOrd="0" presId="urn:microsoft.com/office/officeart/2005/8/layout/hierarchy1"/>
    <dgm:cxn modelId="{B4407327-9073-904F-9B69-0D176AF0E0D8}" type="presParOf" srcId="{059714F4-2721-C54B-83E7-8C4DBA7482A2}" destId="{2625DBEB-EE1D-604F-B87E-781946826E84}" srcOrd="1" destOrd="0" presId="urn:microsoft.com/office/officeart/2005/8/layout/hierarchy1"/>
    <dgm:cxn modelId="{3480D26B-51F6-6E44-ACE7-0EFFA230E7D7}" type="presParOf" srcId="{384864F7-C416-4246-B810-5F72BBB0C2C8}" destId="{889D9DDF-8F1C-444A-B786-7D1F7150460C}" srcOrd="1" destOrd="0" presId="urn:microsoft.com/office/officeart/2005/8/layout/hierarchy1"/>
    <dgm:cxn modelId="{85120B91-6CEA-9549-AB06-7BBCE3939A84}" type="presParOf" srcId="{0EB37105-7A4A-FC42-A20D-B47C76701336}" destId="{C1E62065-8D30-1C47-B0A6-0CCE2FBBFFC6}" srcOrd="2" destOrd="0" presId="urn:microsoft.com/office/officeart/2005/8/layout/hierarchy1"/>
    <dgm:cxn modelId="{6DED6D33-C419-564A-AA75-C87B13EA6544}" type="presParOf" srcId="{0EB37105-7A4A-FC42-A20D-B47C76701336}" destId="{294D0EB2-1107-0947-AD37-ED5BF95DE8E0}" srcOrd="3" destOrd="0" presId="urn:microsoft.com/office/officeart/2005/8/layout/hierarchy1"/>
    <dgm:cxn modelId="{D760A670-A9FA-EB4B-8E95-822062EF85CF}" type="presParOf" srcId="{294D0EB2-1107-0947-AD37-ED5BF95DE8E0}" destId="{FF207FB3-E04F-C74D-B55A-1404980926F8}" srcOrd="0" destOrd="0" presId="urn:microsoft.com/office/officeart/2005/8/layout/hierarchy1"/>
    <dgm:cxn modelId="{1731D513-39D8-994E-9448-6A9C9A6396C4}" type="presParOf" srcId="{FF207FB3-E04F-C74D-B55A-1404980926F8}" destId="{8E4C1642-3110-0145-8B81-42B01132813C}" srcOrd="0" destOrd="0" presId="urn:microsoft.com/office/officeart/2005/8/layout/hierarchy1"/>
    <dgm:cxn modelId="{8E3BADD2-D4BB-F949-8603-CC2C7AC624CA}" type="presParOf" srcId="{FF207FB3-E04F-C74D-B55A-1404980926F8}" destId="{3E19CE59-FBD2-9F46-86A4-27C519B0348C}" srcOrd="1" destOrd="0" presId="urn:microsoft.com/office/officeart/2005/8/layout/hierarchy1"/>
    <dgm:cxn modelId="{C72B77F0-68B1-134F-B31C-25A9E08EBF63}" type="presParOf" srcId="{294D0EB2-1107-0947-AD37-ED5BF95DE8E0}" destId="{2CB07699-E410-B949-AF7D-EC10B637AD07}" srcOrd="1" destOrd="0" presId="urn:microsoft.com/office/officeart/2005/8/layout/hierarchy1"/>
    <dgm:cxn modelId="{7D5E1C0B-3478-CE49-AB24-C96B752D16C4}" type="presParOf" srcId="{2CB07699-E410-B949-AF7D-EC10B637AD07}" destId="{B7BC990C-E8D1-4F49-8FBB-D4AF2CC436F9}" srcOrd="0" destOrd="0" presId="urn:microsoft.com/office/officeart/2005/8/layout/hierarchy1"/>
    <dgm:cxn modelId="{0850E707-4ECE-FF45-8773-D8BBEB8485C7}" type="presParOf" srcId="{2CB07699-E410-B949-AF7D-EC10B637AD07}" destId="{8CF98AF6-8133-6147-B15C-72087A7E801A}" srcOrd="1" destOrd="0" presId="urn:microsoft.com/office/officeart/2005/8/layout/hierarchy1"/>
    <dgm:cxn modelId="{58BDDFCE-796B-D54A-9518-9E7171143460}" type="presParOf" srcId="{8CF98AF6-8133-6147-B15C-72087A7E801A}" destId="{E7C98286-5D49-2440-8366-52AEC1E3ACFC}" srcOrd="0" destOrd="0" presId="urn:microsoft.com/office/officeart/2005/8/layout/hierarchy1"/>
    <dgm:cxn modelId="{3E94126F-D74F-9E49-90C8-CE91EEA92C4D}" type="presParOf" srcId="{E7C98286-5D49-2440-8366-52AEC1E3ACFC}" destId="{0A4428BB-3E15-F74C-BDE1-A54B9D7C1A6A}" srcOrd="0" destOrd="0" presId="urn:microsoft.com/office/officeart/2005/8/layout/hierarchy1"/>
    <dgm:cxn modelId="{134082D8-5983-474C-9104-536D97C6C54D}" type="presParOf" srcId="{E7C98286-5D49-2440-8366-52AEC1E3ACFC}" destId="{734E4E7D-F61D-9844-99EA-D0CD33E62FA7}" srcOrd="1" destOrd="0" presId="urn:microsoft.com/office/officeart/2005/8/layout/hierarchy1"/>
    <dgm:cxn modelId="{6D713666-A172-784D-9D09-A6145DE557B6}" type="presParOf" srcId="{8CF98AF6-8133-6147-B15C-72087A7E801A}" destId="{1245C189-4084-9A42-8911-37CF31204228}" srcOrd="1" destOrd="0" presId="urn:microsoft.com/office/officeart/2005/8/layout/hierarchy1"/>
    <dgm:cxn modelId="{F465B1BA-4D7A-EB4C-847F-435787C4927C}" type="presParOf" srcId="{1245C189-4084-9A42-8911-37CF31204228}" destId="{F8EF799C-5BB7-554F-8B9F-BD4ECA31D015}" srcOrd="0" destOrd="0" presId="urn:microsoft.com/office/officeart/2005/8/layout/hierarchy1"/>
    <dgm:cxn modelId="{E19F0B23-6BAB-4C45-9A18-2A9F48EF7240}" type="presParOf" srcId="{1245C189-4084-9A42-8911-37CF31204228}" destId="{5822B541-0C08-9A4C-8DAC-C06A201279C8}" srcOrd="1" destOrd="0" presId="urn:microsoft.com/office/officeart/2005/8/layout/hierarchy1"/>
    <dgm:cxn modelId="{D3B9664F-03EE-6944-AA21-02432291D8C8}" type="presParOf" srcId="{5822B541-0C08-9A4C-8DAC-C06A201279C8}" destId="{94F904FB-3ADA-8A43-A2F0-C85470EFF124}" srcOrd="0" destOrd="0" presId="urn:microsoft.com/office/officeart/2005/8/layout/hierarchy1"/>
    <dgm:cxn modelId="{4FE50D77-AFF8-0D4D-9012-0826B776A814}" type="presParOf" srcId="{94F904FB-3ADA-8A43-A2F0-C85470EFF124}" destId="{24D955BA-BD8C-AD44-B37B-8BFA933D4A91}" srcOrd="0" destOrd="0" presId="urn:microsoft.com/office/officeart/2005/8/layout/hierarchy1"/>
    <dgm:cxn modelId="{F87EE353-B88B-D147-AD80-BDA0DBD9E2FE}" type="presParOf" srcId="{94F904FB-3ADA-8A43-A2F0-C85470EFF124}" destId="{523E33AB-FBB4-AC40-9AE0-6788C1C8FF6C}" srcOrd="1" destOrd="0" presId="urn:microsoft.com/office/officeart/2005/8/layout/hierarchy1"/>
    <dgm:cxn modelId="{DE38C653-FD5C-8948-A15C-40EBBEC5CF49}" type="presParOf" srcId="{5822B541-0C08-9A4C-8DAC-C06A201279C8}" destId="{72918B37-0743-D54A-8758-1BEC767EB456}" srcOrd="1" destOrd="0" presId="urn:microsoft.com/office/officeart/2005/8/layout/hierarchy1"/>
    <dgm:cxn modelId="{EB0673D6-1EB4-9546-B791-D15C44B4D4EF}" type="presParOf" srcId="{2CB07699-E410-B949-AF7D-EC10B637AD07}" destId="{20C9F517-F33D-5C4D-8807-088947CCD372}" srcOrd="2" destOrd="0" presId="urn:microsoft.com/office/officeart/2005/8/layout/hierarchy1"/>
    <dgm:cxn modelId="{43446E94-1A9C-4942-9782-1FCC86ED19AF}" type="presParOf" srcId="{2CB07699-E410-B949-AF7D-EC10B637AD07}" destId="{D365CF89-A6B9-B241-BE02-371C575A1BFA}" srcOrd="3" destOrd="0" presId="urn:microsoft.com/office/officeart/2005/8/layout/hierarchy1"/>
    <dgm:cxn modelId="{6F62451F-FCAA-0C4B-85ED-0F166787F2CB}" type="presParOf" srcId="{D365CF89-A6B9-B241-BE02-371C575A1BFA}" destId="{9B2FFE21-08FB-F84E-9833-36A8A9C2693A}" srcOrd="0" destOrd="0" presId="urn:microsoft.com/office/officeart/2005/8/layout/hierarchy1"/>
    <dgm:cxn modelId="{ED15FF0C-91FC-A44E-BD3B-1FA028F63A96}" type="presParOf" srcId="{9B2FFE21-08FB-F84E-9833-36A8A9C2693A}" destId="{9758748B-5548-F344-A8B8-2FA4FE8C3DFA}" srcOrd="0" destOrd="0" presId="urn:microsoft.com/office/officeart/2005/8/layout/hierarchy1"/>
    <dgm:cxn modelId="{AA21BE1E-B79B-834C-91E6-5541D4C5DE2B}" type="presParOf" srcId="{9B2FFE21-08FB-F84E-9833-36A8A9C2693A}" destId="{1B1FB761-1EB8-F943-AB14-88B60B73410A}" srcOrd="1" destOrd="0" presId="urn:microsoft.com/office/officeart/2005/8/layout/hierarchy1"/>
    <dgm:cxn modelId="{2A0CB0F4-FAEF-844F-8D97-9EADD8A49298}" type="presParOf" srcId="{D365CF89-A6B9-B241-BE02-371C575A1BFA}" destId="{CFB04930-E1FF-994F-8D1A-D86FAAA60286}" srcOrd="1" destOrd="0" presId="urn:microsoft.com/office/officeart/2005/8/layout/hierarchy1"/>
    <dgm:cxn modelId="{325883ED-F7F5-5A46-B95E-1CD9E781CA6E}" type="presParOf" srcId="{CFB04930-E1FF-994F-8D1A-D86FAAA60286}" destId="{C175E4F7-E3EC-2A4C-B050-32A7653AB240}" srcOrd="0" destOrd="0" presId="urn:microsoft.com/office/officeart/2005/8/layout/hierarchy1"/>
    <dgm:cxn modelId="{29197A28-6934-9F4C-80E7-DCB3D7A0C8F5}" type="presParOf" srcId="{CFB04930-E1FF-994F-8D1A-D86FAAA60286}" destId="{BA4559B0-4D14-4A4F-B47B-0C3808F9F568}" srcOrd="1" destOrd="0" presId="urn:microsoft.com/office/officeart/2005/8/layout/hierarchy1"/>
    <dgm:cxn modelId="{2CB5D3BA-F4D8-C345-9019-E2F766789493}" type="presParOf" srcId="{BA4559B0-4D14-4A4F-B47B-0C3808F9F568}" destId="{C0B761D3-A1E4-894A-8609-DA460BF8FA6C}" srcOrd="0" destOrd="0" presId="urn:microsoft.com/office/officeart/2005/8/layout/hierarchy1"/>
    <dgm:cxn modelId="{96EFCB23-3D5B-E347-8EDD-2AFA5BE1FF53}" type="presParOf" srcId="{C0B761D3-A1E4-894A-8609-DA460BF8FA6C}" destId="{43E84C94-0853-B34E-A77D-79637BE22883}" srcOrd="0" destOrd="0" presId="urn:microsoft.com/office/officeart/2005/8/layout/hierarchy1"/>
    <dgm:cxn modelId="{D3ABB74C-DE69-C840-836E-F1B3B5293AB9}" type="presParOf" srcId="{C0B761D3-A1E4-894A-8609-DA460BF8FA6C}" destId="{09C509BF-93EF-9545-9E73-701F170C2EC3}" srcOrd="1" destOrd="0" presId="urn:microsoft.com/office/officeart/2005/8/layout/hierarchy1"/>
    <dgm:cxn modelId="{471FE4DA-4B20-8D4F-BA15-8B202613BB76}" type="presParOf" srcId="{BA4559B0-4D14-4A4F-B47B-0C3808F9F568}" destId="{1A233064-5CA5-964B-8528-DDA69A451EAE}" srcOrd="1" destOrd="0" presId="urn:microsoft.com/office/officeart/2005/8/layout/hierarchy1"/>
    <dgm:cxn modelId="{CE9237A2-D6FA-784C-9749-FFE33C30FD6C}" type="presParOf" srcId="{97A8D6C7-AEA5-DB4C-9120-23CF2BA0C209}" destId="{6F609FB2-6F72-8D4C-9228-E85E524A458E}" srcOrd="10" destOrd="0" presId="urn:microsoft.com/office/officeart/2005/8/layout/hierarchy1"/>
    <dgm:cxn modelId="{9868B12F-774C-5143-A0FA-C221E524A4C7}" type="presParOf" srcId="{97A8D6C7-AEA5-DB4C-9120-23CF2BA0C209}" destId="{6B7F6A25-5C2E-EC4D-9E05-026FB28C389D}" srcOrd="11" destOrd="0" presId="urn:microsoft.com/office/officeart/2005/8/layout/hierarchy1"/>
    <dgm:cxn modelId="{4EEBBEBA-2758-2442-BC4D-E8DD7190EDB1}" type="presParOf" srcId="{6B7F6A25-5C2E-EC4D-9E05-026FB28C389D}" destId="{896A4EBE-52EF-744B-A658-D2A6275F0476}" srcOrd="0" destOrd="0" presId="urn:microsoft.com/office/officeart/2005/8/layout/hierarchy1"/>
    <dgm:cxn modelId="{E33216F1-144A-0B4B-B32E-0030A6792AAB}" type="presParOf" srcId="{896A4EBE-52EF-744B-A658-D2A6275F0476}" destId="{B96A4408-D183-1642-A23A-379B2678F22C}" srcOrd="0" destOrd="0" presId="urn:microsoft.com/office/officeart/2005/8/layout/hierarchy1"/>
    <dgm:cxn modelId="{05B5DE5F-0131-9441-8ED0-B9C05AB123A7}" type="presParOf" srcId="{896A4EBE-52EF-744B-A658-D2A6275F0476}" destId="{A0729B04-BF8C-EE49-B1D0-ACFED02D28B2}" srcOrd="1" destOrd="0" presId="urn:microsoft.com/office/officeart/2005/8/layout/hierarchy1"/>
    <dgm:cxn modelId="{08CD026D-2D59-204A-B3B8-A0D79D6EAD5A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D7DA0AC8-4B7F-DB4D-8D59-896CAE48C3D4}">
      <dgm:prSet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A28ECB7E-B0A8-434E-B762-EAFDA2303379}" type="parTrans" cxnId="{02F269B1-4809-1F4F-926A-A9A0D8FDBBB3}">
      <dgm:prSet/>
      <dgm:spPr/>
      <dgm:t>
        <a:bodyPr/>
        <a:lstStyle/>
        <a:p>
          <a:endParaRPr lang="nl-NL"/>
        </a:p>
      </dgm:t>
    </dgm:pt>
    <dgm:pt modelId="{C14ABE55-668E-1140-BC04-79D530894057}" type="sibTrans" cxnId="{02F269B1-4809-1F4F-926A-A9A0D8FDBBB3}">
      <dgm:prSet/>
      <dgm:spPr/>
      <dgm:t>
        <a:bodyPr/>
        <a:lstStyle/>
        <a:p>
          <a:endParaRPr lang="nl-NL"/>
        </a:p>
      </dgm:t>
    </dgm:pt>
    <dgm:pt modelId="{BEA8CA0B-EE2C-E044-80BE-DB74EC9A576B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49073845-5B98-2348-B2C6-6BDD5BDD2A8E}" type="parTrans" cxnId="{D059E58E-121D-6F44-BA4D-BE5F9CFDAD94}">
      <dgm:prSet/>
      <dgm:spPr/>
      <dgm:t>
        <a:bodyPr/>
        <a:lstStyle/>
        <a:p>
          <a:endParaRPr lang="nl-NL"/>
        </a:p>
      </dgm:t>
    </dgm:pt>
    <dgm:pt modelId="{69B7BA33-DA85-3640-A03D-CE85EEFDF20C}" type="sibTrans" cxnId="{D059E58E-121D-6F44-BA4D-BE5F9CFDAD94}">
      <dgm:prSet/>
      <dgm:spPr/>
      <dgm:t>
        <a:bodyPr/>
        <a:lstStyle/>
        <a:p>
          <a:endParaRPr lang="nl-NL"/>
        </a:p>
      </dgm:t>
    </dgm:pt>
    <dgm:pt modelId="{04CCBC35-5E62-9247-B57A-B079F5138510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6582924D-050C-B147-8EF6-B7D05FEC90D1}" type="parTrans" cxnId="{884FA9ED-C47C-EC42-A416-FAFBFCE1817C}">
      <dgm:prSet/>
      <dgm:spPr/>
      <dgm:t>
        <a:bodyPr/>
        <a:lstStyle/>
        <a:p>
          <a:endParaRPr lang="nl-NL"/>
        </a:p>
      </dgm:t>
    </dgm:pt>
    <dgm:pt modelId="{F6086AED-67BA-6F48-9D0B-02D1A932C238}" type="sibTrans" cxnId="{884FA9ED-C47C-EC42-A416-FAFBFCE1817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BE41FCA2-B2F3-3644-9EA4-ABC10006E392}" type="pres">
      <dgm:prSet presAssocID="{A28ECB7E-B0A8-434E-B762-EAFDA2303379}" presName="Name17" presStyleLbl="parChTrans1D3" presStyleIdx="0" presStyleCnt="1"/>
      <dgm:spPr/>
      <dgm:t>
        <a:bodyPr/>
        <a:lstStyle/>
        <a:p>
          <a:endParaRPr lang="nl-NL"/>
        </a:p>
      </dgm:t>
    </dgm:pt>
    <dgm:pt modelId="{EB2B1BCA-70FB-E649-AC9A-DF5B23093F2A}" type="pres">
      <dgm:prSet presAssocID="{D7DA0AC8-4B7F-DB4D-8D59-896CAE48C3D4}" presName="hierRoot3" presStyleCnt="0"/>
      <dgm:spPr/>
    </dgm:pt>
    <dgm:pt modelId="{085D1C84-40D9-4B4E-B1EE-581B8CEFCFFE}" type="pres">
      <dgm:prSet presAssocID="{D7DA0AC8-4B7F-DB4D-8D59-896CAE48C3D4}" presName="composite3" presStyleCnt="0"/>
      <dgm:spPr/>
    </dgm:pt>
    <dgm:pt modelId="{0A4658ED-6FBA-6B4C-9FBA-1FDA3564D71A}" type="pres">
      <dgm:prSet presAssocID="{D7DA0AC8-4B7F-DB4D-8D59-896CAE48C3D4}" presName="background3" presStyleLbl="node3" presStyleIdx="0" presStyleCnt="1"/>
      <dgm:spPr/>
    </dgm:pt>
    <dgm:pt modelId="{A64EB36D-CDAC-EA41-9499-A0A878466422}" type="pres">
      <dgm:prSet presAssocID="{D7DA0AC8-4B7F-DB4D-8D59-896CAE48C3D4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E2C19F-ED8F-314B-B65B-A6AFF60050A5}" type="pres">
      <dgm:prSet presAssocID="{D7DA0AC8-4B7F-DB4D-8D59-896CAE48C3D4}" presName="hierChild4" presStyleCnt="0"/>
      <dgm:spPr/>
    </dgm:pt>
    <dgm:pt modelId="{1FB92E75-3906-0A4C-B6F5-23352B514CC7}" type="pres">
      <dgm:prSet presAssocID="{49073845-5B98-2348-B2C6-6BDD5BDD2A8E}" presName="Name23" presStyleLbl="parChTrans1D4" presStyleIdx="0" presStyleCnt="2"/>
      <dgm:spPr/>
      <dgm:t>
        <a:bodyPr/>
        <a:lstStyle/>
        <a:p>
          <a:endParaRPr lang="nl-NL"/>
        </a:p>
      </dgm:t>
    </dgm:pt>
    <dgm:pt modelId="{3A94B16B-C9CC-D94C-BFC6-FFD064F17680}" type="pres">
      <dgm:prSet presAssocID="{BEA8CA0B-EE2C-E044-80BE-DB74EC9A576B}" presName="hierRoot4" presStyleCnt="0"/>
      <dgm:spPr/>
    </dgm:pt>
    <dgm:pt modelId="{C49C25D0-15EA-2F40-B802-D801F9FB2086}" type="pres">
      <dgm:prSet presAssocID="{BEA8CA0B-EE2C-E044-80BE-DB74EC9A576B}" presName="composite4" presStyleCnt="0"/>
      <dgm:spPr/>
    </dgm:pt>
    <dgm:pt modelId="{4B30D3B8-61B2-8240-A58E-54AA6118581B}" type="pres">
      <dgm:prSet presAssocID="{BEA8CA0B-EE2C-E044-80BE-DB74EC9A576B}" presName="background4" presStyleLbl="node4" presStyleIdx="0" presStyleCnt="2"/>
      <dgm:spPr/>
    </dgm:pt>
    <dgm:pt modelId="{37363B7D-FA42-6941-86C2-5ABB28A8A480}" type="pres">
      <dgm:prSet presAssocID="{BEA8CA0B-EE2C-E044-80BE-DB74EC9A576B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0441486-C2D5-4C47-AB8C-F79529BEFD5D}" type="pres">
      <dgm:prSet presAssocID="{BEA8CA0B-EE2C-E044-80BE-DB74EC9A576B}" presName="hierChild5" presStyleCnt="0"/>
      <dgm:spPr/>
    </dgm:pt>
    <dgm:pt modelId="{F530597A-1E91-F843-9E7F-A268D51765C3}" type="pres">
      <dgm:prSet presAssocID="{6582924D-050C-B147-8EF6-B7D05FEC90D1}" presName="Name23" presStyleLbl="parChTrans1D4" presStyleIdx="1" presStyleCnt="2"/>
      <dgm:spPr/>
      <dgm:t>
        <a:bodyPr/>
        <a:lstStyle/>
        <a:p>
          <a:endParaRPr lang="nl-NL"/>
        </a:p>
      </dgm:t>
    </dgm:pt>
    <dgm:pt modelId="{36C8E012-3E35-BE4B-AAEB-D1D3102EEB05}" type="pres">
      <dgm:prSet presAssocID="{04CCBC35-5E62-9247-B57A-B079F5138510}" presName="hierRoot4" presStyleCnt="0"/>
      <dgm:spPr/>
    </dgm:pt>
    <dgm:pt modelId="{68C1D007-149E-D340-AA71-7BD805FD7327}" type="pres">
      <dgm:prSet presAssocID="{04CCBC35-5E62-9247-B57A-B079F5138510}" presName="composite4" presStyleCnt="0"/>
      <dgm:spPr/>
    </dgm:pt>
    <dgm:pt modelId="{9750991C-5A15-084D-B3C7-CF74E2B6EBB7}" type="pres">
      <dgm:prSet presAssocID="{04CCBC35-5E62-9247-B57A-B079F5138510}" presName="background4" presStyleLbl="node4" presStyleIdx="1" presStyleCnt="2"/>
      <dgm:spPr/>
    </dgm:pt>
    <dgm:pt modelId="{CF60F191-CF18-B248-8362-5242249416E1}" type="pres">
      <dgm:prSet presAssocID="{04CCBC35-5E62-9247-B57A-B079F5138510}" presName="text4" presStyleLbl="fgAcc4" presStyleIdx="1" presStyleCnt="2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7F547B9-52E0-7046-B516-A7D466F1D329}" type="pres">
      <dgm:prSet presAssocID="{04CCBC35-5E62-9247-B57A-B079F5138510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D059E58E-121D-6F44-BA4D-BE5F9CFDAD94}" srcId="{D7DA0AC8-4B7F-DB4D-8D59-896CAE48C3D4}" destId="{BEA8CA0B-EE2C-E044-80BE-DB74EC9A576B}" srcOrd="0" destOrd="0" parTransId="{49073845-5B98-2348-B2C6-6BDD5BDD2A8E}" sibTransId="{69B7BA33-DA85-3640-A03D-CE85EEFDF20C}"/>
    <dgm:cxn modelId="{374F27B4-5E7B-DA4F-B55E-9D4245FDAC8F}" type="presOf" srcId="{20354727-0BCC-E04F-BBE7-2771D4270CB8}" destId="{A0729B04-BF8C-EE49-B1D0-ACFED02D28B2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7D64715-755D-FD42-A38B-9EFA6379D035}" type="presOf" srcId="{6582924D-050C-B147-8EF6-B7D05FEC90D1}" destId="{F530597A-1E91-F843-9E7F-A268D51765C3}" srcOrd="0" destOrd="0" presId="urn:microsoft.com/office/officeart/2005/8/layout/hierarchy1"/>
    <dgm:cxn modelId="{2E0110FE-EC5D-0B40-A25F-308505DE9966}" type="presOf" srcId="{04CCBC35-5E62-9247-B57A-B079F5138510}" destId="{CF60F191-CF18-B248-8362-5242249416E1}" srcOrd="0" destOrd="0" presId="urn:microsoft.com/office/officeart/2005/8/layout/hierarchy1"/>
    <dgm:cxn modelId="{0A15FB91-3F22-2D4B-AF30-223DFFA19CA8}" type="presOf" srcId="{1892387F-CD3A-4947-A3AB-FAE32D8ECC6B}" destId="{DF838E1E-D550-B54F-BA28-2DFC7700DB6F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8505A6D5-CC64-C14A-A850-1D28490BF33D}" type="presOf" srcId="{49073845-5B98-2348-B2C6-6BDD5BDD2A8E}" destId="{1FB92E75-3906-0A4C-B6F5-23352B514CC7}" srcOrd="0" destOrd="0" presId="urn:microsoft.com/office/officeart/2005/8/layout/hierarchy1"/>
    <dgm:cxn modelId="{DBF01163-7583-D845-9731-0E8EBDAFC18B}" type="presOf" srcId="{2C752A68-5A12-CA45-B7EA-DB9169FED3C7}" destId="{6F609FB2-6F72-8D4C-9228-E85E524A458E}" srcOrd="0" destOrd="0" presId="urn:microsoft.com/office/officeart/2005/8/layout/hierarchy1"/>
    <dgm:cxn modelId="{02F269B1-4809-1F4F-926A-A9A0D8FDBBB3}" srcId="{1A92D9E5-EC6A-3B43-B82C-C3D64B30F39D}" destId="{D7DA0AC8-4B7F-DB4D-8D59-896CAE48C3D4}" srcOrd="0" destOrd="0" parTransId="{A28ECB7E-B0A8-434E-B762-EAFDA2303379}" sibTransId="{C14ABE55-668E-1140-BC04-79D530894057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9D780539-2F50-414B-91C9-2BF4CD5839C9}" type="presOf" srcId="{0BDAFCB5-6BED-B041-B5F9-E684E13CE8C5}" destId="{276CDA12-BC5F-8C47-B199-B624A5A36EE7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853B867-4736-D241-89AD-EF599E87D791}" type="presOf" srcId="{5227973D-3257-9A4F-921C-52FA8A62C654}" destId="{6E8D0F2D-2095-DE46-8CD6-9B8512E4C466}" srcOrd="0" destOrd="0" presId="urn:microsoft.com/office/officeart/2005/8/layout/hierarchy1"/>
    <dgm:cxn modelId="{6E476B4E-B993-744C-B4D4-35B3A8C92F57}" type="presOf" srcId="{DF5D0769-DB08-8247-B7A2-0B9AE533C18C}" destId="{A2FA9B1A-2AA7-4949-9BE7-45A59DB35DA1}" srcOrd="0" destOrd="0" presId="urn:microsoft.com/office/officeart/2005/8/layout/hierarchy1"/>
    <dgm:cxn modelId="{C59323F4-56F7-A543-AE4B-B91A59F9724F}" type="presOf" srcId="{B1ECFF93-2ADD-C743-8697-599DFF77AE49}" destId="{D30503AB-63BE-5947-8E49-E73E95123A2E}" srcOrd="0" destOrd="0" presId="urn:microsoft.com/office/officeart/2005/8/layout/hierarchy1"/>
    <dgm:cxn modelId="{5FB25969-8D3A-6E47-8E6D-759616F92D09}" type="presOf" srcId="{D7DA0AC8-4B7F-DB4D-8D59-896CAE48C3D4}" destId="{A64EB36D-CDAC-EA41-9499-A0A878466422}" srcOrd="0" destOrd="0" presId="urn:microsoft.com/office/officeart/2005/8/layout/hierarchy1"/>
    <dgm:cxn modelId="{7799199C-81EB-3A40-B922-F3FAAB8849F8}" type="presOf" srcId="{A28ECB7E-B0A8-434E-B762-EAFDA2303379}" destId="{BE41FCA2-B2F3-3644-9EA4-ABC10006E392}" srcOrd="0" destOrd="0" presId="urn:microsoft.com/office/officeart/2005/8/layout/hierarchy1"/>
    <dgm:cxn modelId="{88A32274-B39A-DB41-99E4-C21C70A6C81A}" type="presOf" srcId="{3B01C5C1-B582-C74D-8196-C1A80824DD05}" destId="{9115D5BD-A6B7-6547-9B28-92C64FAA9F60}" srcOrd="0" destOrd="0" presId="urn:microsoft.com/office/officeart/2005/8/layout/hierarchy1"/>
    <dgm:cxn modelId="{DA882FFF-40E4-CF47-A6E3-4391ACE27C6D}" type="presOf" srcId="{4E583BF4-B784-D844-9C07-6FFE37C9528D}" destId="{261B32DF-FFCA-0349-B63B-6FB9DC917EBB}" srcOrd="0" destOrd="0" presId="urn:microsoft.com/office/officeart/2005/8/layout/hierarchy1"/>
    <dgm:cxn modelId="{D031309A-3CE5-5D4B-8397-76A3BBBD2671}" type="presOf" srcId="{BEA8CA0B-EE2C-E044-80BE-DB74EC9A576B}" destId="{37363B7D-FA42-6941-86C2-5ABB28A8A480}" srcOrd="0" destOrd="0" presId="urn:microsoft.com/office/officeart/2005/8/layout/hierarchy1"/>
    <dgm:cxn modelId="{29EB333D-041B-754F-8C0B-92BC6D48E45F}" type="presOf" srcId="{60497745-D9FA-F34D-A240-3DDF521CE4AA}" destId="{0D3EDFC9-2E80-8341-A800-3BE1DAB9B4A6}" srcOrd="0" destOrd="0" presId="urn:microsoft.com/office/officeart/2005/8/layout/hierarchy1"/>
    <dgm:cxn modelId="{EB1A4A25-0579-7044-86DF-DE5824DCDA6C}" type="presOf" srcId="{0BFBFCA6-D514-974A-84CF-ADF8F2A95C42}" destId="{C4CC7DA5-0317-1E40-A280-6C065E8301E0}" srcOrd="0" destOrd="0" presId="urn:microsoft.com/office/officeart/2005/8/layout/hierarchy1"/>
    <dgm:cxn modelId="{F984E7A1-41F1-2C43-98FA-A0B8AFACC8B4}" type="presOf" srcId="{9A3EB5D5-84A2-9944-BEE1-8E267060DD05}" destId="{3D7E90E7-EFAE-5342-94AE-2DA722A36B80}" srcOrd="0" destOrd="0" presId="urn:microsoft.com/office/officeart/2005/8/layout/hierarchy1"/>
    <dgm:cxn modelId="{7A35D656-C2E2-2E4A-AECC-4A6CA2A98CCA}" type="presOf" srcId="{F463BD51-23DD-A245-9CAE-52CBEF6D20C5}" destId="{A23E3D32-46C3-9D48-9D5E-B9AD20B6649C}" srcOrd="0" destOrd="0" presId="urn:microsoft.com/office/officeart/2005/8/layout/hierarchy1"/>
    <dgm:cxn modelId="{83F89ACB-F8A5-9F4D-AD5C-B92FB2728678}" type="presOf" srcId="{1A92D9E5-EC6A-3B43-B82C-C3D64B30F39D}" destId="{20F696B4-0B84-B440-B39F-DC320A6F6670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884FA9ED-C47C-EC42-A416-FAFBFCE1817C}" srcId="{BEA8CA0B-EE2C-E044-80BE-DB74EC9A576B}" destId="{04CCBC35-5E62-9247-B57A-B079F5138510}" srcOrd="0" destOrd="0" parTransId="{6582924D-050C-B147-8EF6-B7D05FEC90D1}" sibTransId="{F6086AED-67BA-6F48-9D0B-02D1A932C238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5B96911A-2F29-E142-ABFE-5E8D1D720D1E}" type="presParOf" srcId="{A23E3D32-46C3-9D48-9D5E-B9AD20B6649C}" destId="{1670AAD5-F580-1247-8CA9-3F5340737525}" srcOrd="0" destOrd="0" presId="urn:microsoft.com/office/officeart/2005/8/layout/hierarchy1"/>
    <dgm:cxn modelId="{330BA5F0-F480-B045-9DE0-13386A83F4BF}" type="presParOf" srcId="{1670AAD5-F580-1247-8CA9-3F5340737525}" destId="{14BAD324-8EF3-CC4D-962D-DC5DA23700E3}" srcOrd="0" destOrd="0" presId="urn:microsoft.com/office/officeart/2005/8/layout/hierarchy1"/>
    <dgm:cxn modelId="{46061F92-FB18-BD49-826C-F15F7B14E7CB}" type="presParOf" srcId="{14BAD324-8EF3-CC4D-962D-DC5DA23700E3}" destId="{7BD1654C-44E1-0E46-852F-712654CA3AA2}" srcOrd="0" destOrd="0" presId="urn:microsoft.com/office/officeart/2005/8/layout/hierarchy1"/>
    <dgm:cxn modelId="{5A787A00-8BD9-0F43-B788-1E1518C4E14A}" type="presParOf" srcId="{14BAD324-8EF3-CC4D-962D-DC5DA23700E3}" destId="{9115D5BD-A6B7-6547-9B28-92C64FAA9F60}" srcOrd="1" destOrd="0" presId="urn:microsoft.com/office/officeart/2005/8/layout/hierarchy1"/>
    <dgm:cxn modelId="{569826A6-5EA8-D34E-9810-91CFB98AB1D9}" type="presParOf" srcId="{1670AAD5-F580-1247-8CA9-3F5340737525}" destId="{97A8D6C7-AEA5-DB4C-9120-23CF2BA0C209}" srcOrd="1" destOrd="0" presId="urn:microsoft.com/office/officeart/2005/8/layout/hierarchy1"/>
    <dgm:cxn modelId="{6CF4B97D-0D25-DC4C-9936-94F842922D87}" type="presParOf" srcId="{97A8D6C7-AEA5-DB4C-9120-23CF2BA0C209}" destId="{276CDA12-BC5F-8C47-B199-B624A5A36EE7}" srcOrd="0" destOrd="0" presId="urn:microsoft.com/office/officeart/2005/8/layout/hierarchy1"/>
    <dgm:cxn modelId="{1D3F293A-6B40-8448-ACA3-58C3E645EB25}" type="presParOf" srcId="{97A8D6C7-AEA5-DB4C-9120-23CF2BA0C209}" destId="{45ECCDFA-CCA3-8746-9A55-FDEB919BDFDA}" srcOrd="1" destOrd="0" presId="urn:microsoft.com/office/officeart/2005/8/layout/hierarchy1"/>
    <dgm:cxn modelId="{67B0679D-788F-194E-A8FB-B6DEA4B98B6A}" type="presParOf" srcId="{45ECCDFA-CCA3-8746-9A55-FDEB919BDFDA}" destId="{6748D046-87D5-7C42-AF78-96438A300F76}" srcOrd="0" destOrd="0" presId="urn:microsoft.com/office/officeart/2005/8/layout/hierarchy1"/>
    <dgm:cxn modelId="{7BF8FFA8-CEC9-AC44-8396-09AACFE10FE0}" type="presParOf" srcId="{6748D046-87D5-7C42-AF78-96438A300F76}" destId="{23C3BF14-8471-3240-BB5D-1BD69D9C2A88}" srcOrd="0" destOrd="0" presId="urn:microsoft.com/office/officeart/2005/8/layout/hierarchy1"/>
    <dgm:cxn modelId="{3DFF3A19-630D-A443-AE4B-BE81FE3D5807}" type="presParOf" srcId="{6748D046-87D5-7C42-AF78-96438A300F76}" destId="{20F696B4-0B84-B440-B39F-DC320A6F6670}" srcOrd="1" destOrd="0" presId="urn:microsoft.com/office/officeart/2005/8/layout/hierarchy1"/>
    <dgm:cxn modelId="{170D2CBD-BFA7-E54A-A62F-76B7C6E6D82A}" type="presParOf" srcId="{45ECCDFA-CCA3-8746-9A55-FDEB919BDFDA}" destId="{710BACE2-54CD-784E-8879-1439892FCBD6}" srcOrd="1" destOrd="0" presId="urn:microsoft.com/office/officeart/2005/8/layout/hierarchy1"/>
    <dgm:cxn modelId="{4FEFA39B-864E-904D-94E1-F323ABB459ED}" type="presParOf" srcId="{710BACE2-54CD-784E-8879-1439892FCBD6}" destId="{BE41FCA2-B2F3-3644-9EA4-ABC10006E392}" srcOrd="0" destOrd="0" presId="urn:microsoft.com/office/officeart/2005/8/layout/hierarchy1"/>
    <dgm:cxn modelId="{706FC3F4-D5A9-A84D-9D49-BE715CFD8FC8}" type="presParOf" srcId="{710BACE2-54CD-784E-8879-1439892FCBD6}" destId="{EB2B1BCA-70FB-E649-AC9A-DF5B23093F2A}" srcOrd="1" destOrd="0" presId="urn:microsoft.com/office/officeart/2005/8/layout/hierarchy1"/>
    <dgm:cxn modelId="{D7E24032-1657-CC45-8CF7-7BB66EE4C097}" type="presParOf" srcId="{EB2B1BCA-70FB-E649-AC9A-DF5B23093F2A}" destId="{085D1C84-40D9-4B4E-B1EE-581B8CEFCFFE}" srcOrd="0" destOrd="0" presId="urn:microsoft.com/office/officeart/2005/8/layout/hierarchy1"/>
    <dgm:cxn modelId="{81F5DE1F-DD52-864E-A3A7-C7CC05801EF0}" type="presParOf" srcId="{085D1C84-40D9-4B4E-B1EE-581B8CEFCFFE}" destId="{0A4658ED-6FBA-6B4C-9FBA-1FDA3564D71A}" srcOrd="0" destOrd="0" presId="urn:microsoft.com/office/officeart/2005/8/layout/hierarchy1"/>
    <dgm:cxn modelId="{78B72114-9129-AA4D-96E7-47BF11FE2F08}" type="presParOf" srcId="{085D1C84-40D9-4B4E-B1EE-581B8CEFCFFE}" destId="{A64EB36D-CDAC-EA41-9499-A0A878466422}" srcOrd="1" destOrd="0" presId="urn:microsoft.com/office/officeart/2005/8/layout/hierarchy1"/>
    <dgm:cxn modelId="{3A88BE8B-6AB0-A940-8D66-B04333F1EAE9}" type="presParOf" srcId="{EB2B1BCA-70FB-E649-AC9A-DF5B23093F2A}" destId="{71E2C19F-ED8F-314B-B65B-A6AFF60050A5}" srcOrd="1" destOrd="0" presId="urn:microsoft.com/office/officeart/2005/8/layout/hierarchy1"/>
    <dgm:cxn modelId="{CC1D86A4-9B19-5541-B452-C104141C20B5}" type="presParOf" srcId="{71E2C19F-ED8F-314B-B65B-A6AFF60050A5}" destId="{1FB92E75-3906-0A4C-B6F5-23352B514CC7}" srcOrd="0" destOrd="0" presId="urn:microsoft.com/office/officeart/2005/8/layout/hierarchy1"/>
    <dgm:cxn modelId="{E150B657-03E0-DC4C-922E-BBD1D676E682}" type="presParOf" srcId="{71E2C19F-ED8F-314B-B65B-A6AFF60050A5}" destId="{3A94B16B-C9CC-D94C-BFC6-FFD064F17680}" srcOrd="1" destOrd="0" presId="urn:microsoft.com/office/officeart/2005/8/layout/hierarchy1"/>
    <dgm:cxn modelId="{4CD11D7E-A82F-BA41-9058-A732515CD6AA}" type="presParOf" srcId="{3A94B16B-C9CC-D94C-BFC6-FFD064F17680}" destId="{C49C25D0-15EA-2F40-B802-D801F9FB2086}" srcOrd="0" destOrd="0" presId="urn:microsoft.com/office/officeart/2005/8/layout/hierarchy1"/>
    <dgm:cxn modelId="{58F15114-9E2B-994B-BB30-AEA7C4B4A80D}" type="presParOf" srcId="{C49C25D0-15EA-2F40-B802-D801F9FB2086}" destId="{4B30D3B8-61B2-8240-A58E-54AA6118581B}" srcOrd="0" destOrd="0" presId="urn:microsoft.com/office/officeart/2005/8/layout/hierarchy1"/>
    <dgm:cxn modelId="{CC50E273-BA85-0D48-9F72-353DBD6AC6BC}" type="presParOf" srcId="{C49C25D0-15EA-2F40-B802-D801F9FB2086}" destId="{37363B7D-FA42-6941-86C2-5ABB28A8A480}" srcOrd="1" destOrd="0" presId="urn:microsoft.com/office/officeart/2005/8/layout/hierarchy1"/>
    <dgm:cxn modelId="{4B423C71-9EA9-7646-A1C9-C00AAECB5A06}" type="presParOf" srcId="{3A94B16B-C9CC-D94C-BFC6-FFD064F17680}" destId="{50441486-C2D5-4C47-AB8C-F79529BEFD5D}" srcOrd="1" destOrd="0" presId="urn:microsoft.com/office/officeart/2005/8/layout/hierarchy1"/>
    <dgm:cxn modelId="{110500B5-6EA8-424A-A3D7-937CEA5EB853}" type="presParOf" srcId="{50441486-C2D5-4C47-AB8C-F79529BEFD5D}" destId="{F530597A-1E91-F843-9E7F-A268D51765C3}" srcOrd="0" destOrd="0" presId="urn:microsoft.com/office/officeart/2005/8/layout/hierarchy1"/>
    <dgm:cxn modelId="{2BAD744E-94B9-CF45-B8A5-E1C9C652C731}" type="presParOf" srcId="{50441486-C2D5-4C47-AB8C-F79529BEFD5D}" destId="{36C8E012-3E35-BE4B-AAEB-D1D3102EEB05}" srcOrd="1" destOrd="0" presId="urn:microsoft.com/office/officeart/2005/8/layout/hierarchy1"/>
    <dgm:cxn modelId="{70F5BFE7-FC78-FE4E-902A-91FC65F686BA}" type="presParOf" srcId="{36C8E012-3E35-BE4B-AAEB-D1D3102EEB05}" destId="{68C1D007-149E-D340-AA71-7BD805FD7327}" srcOrd="0" destOrd="0" presId="urn:microsoft.com/office/officeart/2005/8/layout/hierarchy1"/>
    <dgm:cxn modelId="{1F8BDDE4-E542-AD43-A8F9-75BBB6139B74}" type="presParOf" srcId="{68C1D007-149E-D340-AA71-7BD805FD7327}" destId="{9750991C-5A15-084D-B3C7-CF74E2B6EBB7}" srcOrd="0" destOrd="0" presId="urn:microsoft.com/office/officeart/2005/8/layout/hierarchy1"/>
    <dgm:cxn modelId="{D69E83FF-57B9-094F-9A88-FFE341F71977}" type="presParOf" srcId="{68C1D007-149E-D340-AA71-7BD805FD7327}" destId="{CF60F191-CF18-B248-8362-5242249416E1}" srcOrd="1" destOrd="0" presId="urn:microsoft.com/office/officeart/2005/8/layout/hierarchy1"/>
    <dgm:cxn modelId="{4C0B5851-ADAE-A844-B293-477111867AA8}" type="presParOf" srcId="{36C8E012-3E35-BE4B-AAEB-D1D3102EEB05}" destId="{D7F547B9-52E0-7046-B516-A7D466F1D329}" srcOrd="1" destOrd="0" presId="urn:microsoft.com/office/officeart/2005/8/layout/hierarchy1"/>
    <dgm:cxn modelId="{CBF8FA6A-A03F-FD48-9F6B-2124CBEDCEB0}" type="presParOf" srcId="{97A8D6C7-AEA5-DB4C-9120-23CF2BA0C209}" destId="{D30503AB-63BE-5947-8E49-E73E95123A2E}" srcOrd="2" destOrd="0" presId="urn:microsoft.com/office/officeart/2005/8/layout/hierarchy1"/>
    <dgm:cxn modelId="{F8DBE0FF-3EC2-4A40-A83E-56D54B04C242}" type="presParOf" srcId="{97A8D6C7-AEA5-DB4C-9120-23CF2BA0C209}" destId="{26B2DF51-4217-5445-BDE2-4965738D185D}" srcOrd="3" destOrd="0" presId="urn:microsoft.com/office/officeart/2005/8/layout/hierarchy1"/>
    <dgm:cxn modelId="{B9788A91-B1DD-9148-A196-3F7E0BE0DE9E}" type="presParOf" srcId="{26B2DF51-4217-5445-BDE2-4965738D185D}" destId="{A8CCAEC0-F4B0-FF42-8FF3-A9A43CE9E4BE}" srcOrd="0" destOrd="0" presId="urn:microsoft.com/office/officeart/2005/8/layout/hierarchy1"/>
    <dgm:cxn modelId="{0E08196E-4233-B34F-A72C-39CAF5E75F94}" type="presParOf" srcId="{A8CCAEC0-F4B0-FF42-8FF3-A9A43CE9E4BE}" destId="{9C9E9B93-6F1D-C24E-92F1-2D85DDE91852}" srcOrd="0" destOrd="0" presId="urn:microsoft.com/office/officeart/2005/8/layout/hierarchy1"/>
    <dgm:cxn modelId="{2FE5914C-7BCD-064B-93BD-F92BD65BC935}" type="presParOf" srcId="{A8CCAEC0-F4B0-FF42-8FF3-A9A43CE9E4BE}" destId="{261B32DF-FFCA-0349-B63B-6FB9DC917EBB}" srcOrd="1" destOrd="0" presId="urn:microsoft.com/office/officeart/2005/8/layout/hierarchy1"/>
    <dgm:cxn modelId="{EB1508E5-E948-A14A-954E-626AAAD8EEE4}" type="presParOf" srcId="{26B2DF51-4217-5445-BDE2-4965738D185D}" destId="{0FA8B76A-08A3-9749-9A5D-BF29027E62D1}" srcOrd="1" destOrd="0" presId="urn:microsoft.com/office/officeart/2005/8/layout/hierarchy1"/>
    <dgm:cxn modelId="{C54CBC9E-4D4B-5D45-856D-CA772926F913}" type="presParOf" srcId="{97A8D6C7-AEA5-DB4C-9120-23CF2BA0C209}" destId="{6E8D0F2D-2095-DE46-8CD6-9B8512E4C466}" srcOrd="4" destOrd="0" presId="urn:microsoft.com/office/officeart/2005/8/layout/hierarchy1"/>
    <dgm:cxn modelId="{BC573310-0273-5E4B-9763-B34C1CE2CB81}" type="presParOf" srcId="{97A8D6C7-AEA5-DB4C-9120-23CF2BA0C209}" destId="{FC09BA70-0389-4F48-951A-E744236F4A41}" srcOrd="5" destOrd="0" presId="urn:microsoft.com/office/officeart/2005/8/layout/hierarchy1"/>
    <dgm:cxn modelId="{AFE05A0B-9477-2D41-8570-D62E80A247A5}" type="presParOf" srcId="{FC09BA70-0389-4F48-951A-E744236F4A41}" destId="{830C0CB7-F847-5040-8316-9900F3C14915}" srcOrd="0" destOrd="0" presId="urn:microsoft.com/office/officeart/2005/8/layout/hierarchy1"/>
    <dgm:cxn modelId="{184413C3-89E1-5549-8D6A-5E20E8B7F20E}" type="presParOf" srcId="{830C0CB7-F847-5040-8316-9900F3C14915}" destId="{32FC0A10-5BCE-4140-96FB-8EDD87A6A380}" srcOrd="0" destOrd="0" presId="urn:microsoft.com/office/officeart/2005/8/layout/hierarchy1"/>
    <dgm:cxn modelId="{89DF914D-F50C-354B-A8EC-C6861DA90911}" type="presParOf" srcId="{830C0CB7-F847-5040-8316-9900F3C14915}" destId="{C4CC7DA5-0317-1E40-A280-6C065E8301E0}" srcOrd="1" destOrd="0" presId="urn:microsoft.com/office/officeart/2005/8/layout/hierarchy1"/>
    <dgm:cxn modelId="{D7BCF3FD-A968-D545-8D07-1A6D1DBE33F4}" type="presParOf" srcId="{FC09BA70-0389-4F48-951A-E744236F4A41}" destId="{74053D33-3CC2-1C43-9392-2650C742C69B}" srcOrd="1" destOrd="0" presId="urn:microsoft.com/office/officeart/2005/8/layout/hierarchy1"/>
    <dgm:cxn modelId="{6BA7F1DD-CA8B-104A-9EFD-2709F7CF2F4E}" type="presParOf" srcId="{97A8D6C7-AEA5-DB4C-9120-23CF2BA0C209}" destId="{0D3EDFC9-2E80-8341-A800-3BE1DAB9B4A6}" srcOrd="6" destOrd="0" presId="urn:microsoft.com/office/officeart/2005/8/layout/hierarchy1"/>
    <dgm:cxn modelId="{101294CD-8BAB-A547-B0B0-CD8024EB5123}" type="presParOf" srcId="{97A8D6C7-AEA5-DB4C-9120-23CF2BA0C209}" destId="{151345BA-9B91-F546-895B-582BA62DE7C8}" srcOrd="7" destOrd="0" presId="urn:microsoft.com/office/officeart/2005/8/layout/hierarchy1"/>
    <dgm:cxn modelId="{C28E81BF-D4B9-0540-BD9E-6583DC70D480}" type="presParOf" srcId="{151345BA-9B91-F546-895B-582BA62DE7C8}" destId="{F57BB5B2-D383-534B-A577-6AFDB29A4C99}" srcOrd="0" destOrd="0" presId="urn:microsoft.com/office/officeart/2005/8/layout/hierarchy1"/>
    <dgm:cxn modelId="{667CB607-A68E-EA4B-93F9-08597DC63939}" type="presParOf" srcId="{F57BB5B2-D383-534B-A577-6AFDB29A4C99}" destId="{58B01A34-543C-0D48-81F7-9C78EB05B3AE}" srcOrd="0" destOrd="0" presId="urn:microsoft.com/office/officeart/2005/8/layout/hierarchy1"/>
    <dgm:cxn modelId="{27683C1D-F529-064C-BBE1-01BD10B1C0F6}" type="presParOf" srcId="{F57BB5B2-D383-534B-A577-6AFDB29A4C99}" destId="{DF838E1E-D550-B54F-BA28-2DFC7700DB6F}" srcOrd="1" destOrd="0" presId="urn:microsoft.com/office/officeart/2005/8/layout/hierarchy1"/>
    <dgm:cxn modelId="{6A326ECF-3878-FE4E-BBF3-97B6D4F8FD07}" type="presParOf" srcId="{151345BA-9B91-F546-895B-582BA62DE7C8}" destId="{D1C07AC4-19B3-6447-AE0F-1C054EBF9661}" srcOrd="1" destOrd="0" presId="urn:microsoft.com/office/officeart/2005/8/layout/hierarchy1"/>
    <dgm:cxn modelId="{F43C1977-C379-5042-8C1B-3B20FCE8CD3D}" type="presParOf" srcId="{97A8D6C7-AEA5-DB4C-9120-23CF2BA0C209}" destId="{A2FA9B1A-2AA7-4949-9BE7-45A59DB35DA1}" srcOrd="8" destOrd="0" presId="urn:microsoft.com/office/officeart/2005/8/layout/hierarchy1"/>
    <dgm:cxn modelId="{318CB7F4-3B26-2D4C-9E0A-6D00F2248950}" type="presParOf" srcId="{97A8D6C7-AEA5-DB4C-9120-23CF2BA0C209}" destId="{65AD10AA-BE47-AE4D-9A95-6452360ED3D6}" srcOrd="9" destOrd="0" presId="urn:microsoft.com/office/officeart/2005/8/layout/hierarchy1"/>
    <dgm:cxn modelId="{7F97C42E-8B68-0F4C-A60A-C90762C04FEA}" type="presParOf" srcId="{65AD10AA-BE47-AE4D-9A95-6452360ED3D6}" destId="{9F19CD94-AE63-8846-BD6D-11D5275026C4}" srcOrd="0" destOrd="0" presId="urn:microsoft.com/office/officeart/2005/8/layout/hierarchy1"/>
    <dgm:cxn modelId="{6045B22D-4973-404D-A53F-A5DA74EF3345}" type="presParOf" srcId="{9F19CD94-AE63-8846-BD6D-11D5275026C4}" destId="{0E1F8F18-F09D-2542-B75D-15838BEAF4C7}" srcOrd="0" destOrd="0" presId="urn:microsoft.com/office/officeart/2005/8/layout/hierarchy1"/>
    <dgm:cxn modelId="{2721BED2-9FB9-0D4A-BFCF-D2C1A233AF27}" type="presParOf" srcId="{9F19CD94-AE63-8846-BD6D-11D5275026C4}" destId="{3D7E90E7-EFAE-5342-94AE-2DA722A36B80}" srcOrd="1" destOrd="0" presId="urn:microsoft.com/office/officeart/2005/8/layout/hierarchy1"/>
    <dgm:cxn modelId="{6C8E4AD0-3FC2-7246-9889-D190FB203853}" type="presParOf" srcId="{65AD10AA-BE47-AE4D-9A95-6452360ED3D6}" destId="{0EB37105-7A4A-FC42-A20D-B47C76701336}" srcOrd="1" destOrd="0" presId="urn:microsoft.com/office/officeart/2005/8/layout/hierarchy1"/>
    <dgm:cxn modelId="{BF466ECC-7688-334B-A194-E0C1B5CD2F1B}" type="presParOf" srcId="{97A8D6C7-AEA5-DB4C-9120-23CF2BA0C209}" destId="{6F609FB2-6F72-8D4C-9228-E85E524A458E}" srcOrd="10" destOrd="0" presId="urn:microsoft.com/office/officeart/2005/8/layout/hierarchy1"/>
    <dgm:cxn modelId="{D7EABB3E-E596-F847-9A35-A7A91E393BF2}" type="presParOf" srcId="{97A8D6C7-AEA5-DB4C-9120-23CF2BA0C209}" destId="{6B7F6A25-5C2E-EC4D-9E05-026FB28C389D}" srcOrd="11" destOrd="0" presId="urn:microsoft.com/office/officeart/2005/8/layout/hierarchy1"/>
    <dgm:cxn modelId="{030169B4-2A0A-DC40-A19E-4689FF9D429F}" type="presParOf" srcId="{6B7F6A25-5C2E-EC4D-9E05-026FB28C389D}" destId="{896A4EBE-52EF-744B-A658-D2A6275F0476}" srcOrd="0" destOrd="0" presId="urn:microsoft.com/office/officeart/2005/8/layout/hierarchy1"/>
    <dgm:cxn modelId="{848BDD00-763B-A547-AF6D-CE159624986C}" type="presParOf" srcId="{896A4EBE-52EF-744B-A658-D2A6275F0476}" destId="{B96A4408-D183-1642-A23A-379B2678F22C}" srcOrd="0" destOrd="0" presId="urn:microsoft.com/office/officeart/2005/8/layout/hierarchy1"/>
    <dgm:cxn modelId="{69E2F291-09E7-ED48-81A0-3F4545BC0867}" type="presParOf" srcId="{896A4EBE-52EF-744B-A658-D2A6275F0476}" destId="{A0729B04-BF8C-EE49-B1D0-ACFED02D28B2}" srcOrd="1" destOrd="0" presId="urn:microsoft.com/office/officeart/2005/8/layout/hierarchy1"/>
    <dgm:cxn modelId="{040ACC18-3102-B244-8068-8EBF5E427DA9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</a:t>
          </a:r>
          <a:r>
            <a:rPr lang="nl-NL" baseline="0" dirty="0" smtClean="0"/>
            <a:t> x</a:t>
          </a:r>
          <a:r>
            <a:rPr lang="nl-NL" dirty="0" smtClean="0"/>
            <a:t>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4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4"/>
      <dgm:spPr/>
    </dgm:pt>
    <dgm:pt modelId="{B74FEB49-4A36-8C4B-BA28-1FB1773D6418}" type="pres">
      <dgm:prSet presAssocID="{309C310E-15CD-9A45-A9A6-14AE3D2AD28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4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4"/>
      <dgm:spPr/>
    </dgm:pt>
    <dgm:pt modelId="{BCC8CEB4-F302-1442-A8C6-A82699525662}" type="pres">
      <dgm:prSet presAssocID="{241A5CA8-292B-2944-AC87-06C7A8C2233C}" presName="text4" presStyleLbl="fgAcc4" presStyleIdx="1" presStyleCnt="4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4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4"/>
      <dgm:spPr/>
    </dgm:pt>
    <dgm:pt modelId="{987A5314-C09D-FF41-89EE-6223866BBE36}" type="pres">
      <dgm:prSet presAssocID="{257F36E3-E7FE-1A41-B4E7-A87AC201253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4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4"/>
      <dgm:spPr/>
    </dgm:pt>
    <dgm:pt modelId="{2625DBEB-EE1D-604F-B87E-781946826E84}" type="pres">
      <dgm:prSet presAssocID="{C6171A20-25B8-2847-95A7-296BBD3C2336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3625CFE1-DA92-F04D-A552-D30AF453F621}" type="presOf" srcId="{F463BD51-23DD-A245-9CAE-52CBEF6D20C5}" destId="{A23E3D32-46C3-9D48-9D5E-B9AD20B6649C}" srcOrd="0" destOrd="0" presId="urn:microsoft.com/office/officeart/2005/8/layout/hierarchy1"/>
    <dgm:cxn modelId="{36FD2911-F80B-3242-817A-617F3C4D5814}" type="presOf" srcId="{1892387F-CD3A-4947-A3AB-FAE32D8ECC6B}" destId="{DF838E1E-D550-B54F-BA28-2DFC7700DB6F}" srcOrd="0" destOrd="0" presId="urn:microsoft.com/office/officeart/2005/8/layout/hierarchy1"/>
    <dgm:cxn modelId="{81B9BA87-030D-FB4A-9453-A904903BB7E7}" type="presOf" srcId="{0154BF81-3BD4-7A4C-9AA6-814B236F2267}" destId="{69C12AE5-2D4B-CC49-9468-F116E245B237}" srcOrd="0" destOrd="0" presId="urn:microsoft.com/office/officeart/2005/8/layout/hierarchy1"/>
    <dgm:cxn modelId="{B0289B04-EE21-D94E-B3ED-8E9727C2E1CF}" type="presOf" srcId="{60497745-D9FA-F34D-A240-3DDF521CE4AA}" destId="{0D3EDFC9-2E80-8341-A800-3BE1DAB9B4A6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C77029D4-882E-FB46-B130-EC6DAE51F1CE}" type="presOf" srcId="{257F36E3-E7FE-1A41-B4E7-A87AC2012539}" destId="{987A5314-C09D-FF41-89EE-6223866BBE36}" srcOrd="0" destOrd="0" presId="urn:microsoft.com/office/officeart/2005/8/layout/hierarchy1"/>
    <dgm:cxn modelId="{32CAD4F1-4779-7B48-8820-9FEBBA0E815C}" type="presOf" srcId="{C6171A20-25B8-2847-95A7-296BBD3C2336}" destId="{2625DBEB-EE1D-604F-B87E-781946826E84}" srcOrd="0" destOrd="0" presId="urn:microsoft.com/office/officeart/2005/8/layout/hierarchy1"/>
    <dgm:cxn modelId="{9E865DA3-5418-6F4E-A81F-597FC63C04F2}" type="presOf" srcId="{20354727-0BCC-E04F-BBE7-2771D4270CB8}" destId="{A0729B04-BF8C-EE49-B1D0-ACFED02D28B2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F9CDEAF6-FB45-CD41-B861-B92FD9F91EE4}" type="presOf" srcId="{05AF396B-FCCC-A344-92AD-C7DF90964679}" destId="{86747FD4-A948-8341-9472-59C8E3B98F21}" srcOrd="0" destOrd="0" presId="urn:microsoft.com/office/officeart/2005/8/layout/hierarchy1"/>
    <dgm:cxn modelId="{999A00E7-2F0F-C74F-826C-4D400B246D30}" type="presOf" srcId="{3274B179-4D07-114F-8C03-8027BC1C0273}" destId="{8B2970AE-1D95-F843-8745-7AF17BBBA714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FCD324A1-AD7A-1B49-A9FD-20610ED07788}" type="presOf" srcId="{481F3F5D-AB18-AE4F-A3B2-05E7614B68F9}" destId="{CA62EA5D-965B-274B-9DA7-B6589D3CD7E7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C00DD50F-C47F-BD42-9302-5A270F342B2E}" type="presOf" srcId="{0BDAFCB5-6BED-B041-B5F9-E684E13CE8C5}" destId="{276CDA12-BC5F-8C47-B199-B624A5A36EE7}" srcOrd="0" destOrd="0" presId="urn:microsoft.com/office/officeart/2005/8/layout/hierarchy1"/>
    <dgm:cxn modelId="{B82C50D0-CA7D-7740-A147-05EECE802A11}" type="presOf" srcId="{B1ECFF93-2ADD-C743-8697-599DFF77AE49}" destId="{D30503AB-63BE-5947-8E49-E73E95123A2E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20CAB2E9-5CBE-5C4F-B68C-5A2FFFC86362}" type="presOf" srcId="{A519C3BF-E20B-B64C-95C1-F1893FB31FE8}" destId="{C1E62065-8D30-1C47-B0A6-0CCE2FBBFFC6}" srcOrd="0" destOrd="0" presId="urn:microsoft.com/office/officeart/2005/8/layout/hierarchy1"/>
    <dgm:cxn modelId="{C830D855-DA78-C440-9765-F8797E40CCD2}" type="presOf" srcId="{DF5D0769-DB08-8247-B7A2-0B9AE533C18C}" destId="{A2FA9B1A-2AA7-4949-9BE7-45A59DB35DA1}" srcOrd="0" destOrd="0" presId="urn:microsoft.com/office/officeart/2005/8/layout/hierarchy1"/>
    <dgm:cxn modelId="{1CAD24C1-E15C-7643-BA89-97F36986DCCB}" type="presOf" srcId="{663E498A-15C1-DC46-9888-65FAB78B4554}" destId="{1A75161C-68BD-0940-80B7-0E21C04D9670}" srcOrd="0" destOrd="0" presId="urn:microsoft.com/office/officeart/2005/8/layout/hierarchy1"/>
    <dgm:cxn modelId="{68FBAEF0-E638-A04E-B00E-70279D22A6F0}" type="presOf" srcId="{1A92D9E5-EC6A-3B43-B82C-C3D64B30F39D}" destId="{20F696B4-0B84-B440-B39F-DC320A6F6670}" srcOrd="0" destOrd="0" presId="urn:microsoft.com/office/officeart/2005/8/layout/hierarchy1"/>
    <dgm:cxn modelId="{6430C583-F10D-494F-B35F-70AED846A005}" type="presOf" srcId="{34EE9DF8-10D8-4748-B9B6-F18B4353A76E}" destId="{3E19CE59-FBD2-9F46-86A4-27C519B0348C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A7103375-4C83-7B4B-A165-E063E5A75B1F}" type="presOf" srcId="{2C752A68-5A12-CA45-B7EA-DB9169FED3C7}" destId="{6F609FB2-6F72-8D4C-9228-E85E524A458E}" srcOrd="0" destOrd="0" presId="urn:microsoft.com/office/officeart/2005/8/layout/hierarchy1"/>
    <dgm:cxn modelId="{FCE0BF46-BB1E-3144-9198-A6B5404FE77C}" type="presOf" srcId="{B62A88BD-45AD-7048-BE1E-F991DAD7DAC1}" destId="{D36CC560-4B52-394F-95A7-E7B8E33E621A}" srcOrd="0" destOrd="0" presId="urn:microsoft.com/office/officeart/2005/8/layout/hierarchy1"/>
    <dgm:cxn modelId="{B8C1F294-0D19-4540-989F-44E2F12AAE56}" type="presOf" srcId="{241A5CA8-292B-2944-AC87-06C7A8C2233C}" destId="{BCC8CEB4-F302-1442-A8C6-A82699525662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AAC15E42-4AC2-2F47-A850-0545B10E316F}" type="presOf" srcId="{0BFBFCA6-D514-974A-84CF-ADF8F2A95C42}" destId="{C4CC7DA5-0317-1E40-A280-6C065E8301E0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3D44912C-E644-4049-9D42-B0C231D66680}" type="presOf" srcId="{47387669-013F-A447-95A1-636715D97622}" destId="{045B0039-495F-F94F-ADFF-D001A49BCC34}" srcOrd="0" destOrd="0" presId="urn:microsoft.com/office/officeart/2005/8/layout/hierarchy1"/>
    <dgm:cxn modelId="{A13F727F-864C-4C42-ACC7-604A6915B09D}" type="presOf" srcId="{9A3EB5D5-84A2-9944-BEE1-8E267060DD05}" destId="{3D7E90E7-EFAE-5342-94AE-2DA722A36B80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D4B5C85A-78BF-484A-A880-A64150721864}" type="presOf" srcId="{4E583BF4-B784-D844-9C07-6FFE37C9528D}" destId="{261B32DF-FFCA-0349-B63B-6FB9DC917EBB}" srcOrd="0" destOrd="0" presId="urn:microsoft.com/office/officeart/2005/8/layout/hierarchy1"/>
    <dgm:cxn modelId="{18FA3BB4-4F84-064A-9D05-A14B0F51A3B7}" type="presOf" srcId="{39045069-0701-404C-BBBF-1D9D38221398}" destId="{0A48269D-E024-2940-8DC6-09EC3E15B3B0}" srcOrd="0" destOrd="0" presId="urn:microsoft.com/office/officeart/2005/8/layout/hierarchy1"/>
    <dgm:cxn modelId="{2BAED989-B3B4-AB42-88D1-3642314878B2}" type="presOf" srcId="{5227973D-3257-9A4F-921C-52FA8A62C654}" destId="{6E8D0F2D-2095-DE46-8CD6-9B8512E4C466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1E1E7966-A8D0-A043-AA5B-88880417F36D}" type="presOf" srcId="{309C310E-15CD-9A45-A9A6-14AE3D2AD282}" destId="{B74FEB49-4A36-8C4B-BA28-1FB1773D6418}" srcOrd="0" destOrd="0" presId="urn:microsoft.com/office/officeart/2005/8/layout/hierarchy1"/>
    <dgm:cxn modelId="{C2746375-EAD5-C847-9279-186F6C12B76C}" type="presOf" srcId="{3B01C5C1-B582-C74D-8196-C1A80824DD05}" destId="{9115D5BD-A6B7-6547-9B28-92C64FAA9F60}" srcOrd="0" destOrd="0" presId="urn:microsoft.com/office/officeart/2005/8/layout/hierarchy1"/>
    <dgm:cxn modelId="{D33BD154-FEE8-0945-B9EC-EB80D58480B0}" type="presParOf" srcId="{A23E3D32-46C3-9D48-9D5E-B9AD20B6649C}" destId="{1670AAD5-F580-1247-8CA9-3F5340737525}" srcOrd="0" destOrd="0" presId="urn:microsoft.com/office/officeart/2005/8/layout/hierarchy1"/>
    <dgm:cxn modelId="{68D862EA-BBB8-4C46-8B40-1F101081AD91}" type="presParOf" srcId="{1670AAD5-F580-1247-8CA9-3F5340737525}" destId="{14BAD324-8EF3-CC4D-962D-DC5DA23700E3}" srcOrd="0" destOrd="0" presId="urn:microsoft.com/office/officeart/2005/8/layout/hierarchy1"/>
    <dgm:cxn modelId="{F272654C-865F-5A46-A73B-354BE6572225}" type="presParOf" srcId="{14BAD324-8EF3-CC4D-962D-DC5DA23700E3}" destId="{7BD1654C-44E1-0E46-852F-712654CA3AA2}" srcOrd="0" destOrd="0" presId="urn:microsoft.com/office/officeart/2005/8/layout/hierarchy1"/>
    <dgm:cxn modelId="{66F783BC-0AB3-2741-B1A9-4D4E51A58D50}" type="presParOf" srcId="{14BAD324-8EF3-CC4D-962D-DC5DA23700E3}" destId="{9115D5BD-A6B7-6547-9B28-92C64FAA9F60}" srcOrd="1" destOrd="0" presId="urn:microsoft.com/office/officeart/2005/8/layout/hierarchy1"/>
    <dgm:cxn modelId="{402A1DA5-1D96-D94B-B8A5-BE3157C8C5C3}" type="presParOf" srcId="{1670AAD5-F580-1247-8CA9-3F5340737525}" destId="{97A8D6C7-AEA5-DB4C-9120-23CF2BA0C209}" srcOrd="1" destOrd="0" presId="urn:microsoft.com/office/officeart/2005/8/layout/hierarchy1"/>
    <dgm:cxn modelId="{80A8CC3C-5A09-EB4C-8C8F-90ECCECE911B}" type="presParOf" srcId="{97A8D6C7-AEA5-DB4C-9120-23CF2BA0C209}" destId="{276CDA12-BC5F-8C47-B199-B624A5A36EE7}" srcOrd="0" destOrd="0" presId="urn:microsoft.com/office/officeart/2005/8/layout/hierarchy1"/>
    <dgm:cxn modelId="{E04A71AA-1899-CE4F-B312-7ED30615CB59}" type="presParOf" srcId="{97A8D6C7-AEA5-DB4C-9120-23CF2BA0C209}" destId="{45ECCDFA-CCA3-8746-9A55-FDEB919BDFDA}" srcOrd="1" destOrd="0" presId="urn:microsoft.com/office/officeart/2005/8/layout/hierarchy1"/>
    <dgm:cxn modelId="{D66ECED4-0444-0148-94E8-AA332CE8F4B6}" type="presParOf" srcId="{45ECCDFA-CCA3-8746-9A55-FDEB919BDFDA}" destId="{6748D046-87D5-7C42-AF78-96438A300F76}" srcOrd="0" destOrd="0" presId="urn:microsoft.com/office/officeart/2005/8/layout/hierarchy1"/>
    <dgm:cxn modelId="{FE52109C-8DEB-A448-83CF-8D7520A84630}" type="presParOf" srcId="{6748D046-87D5-7C42-AF78-96438A300F76}" destId="{23C3BF14-8471-3240-BB5D-1BD69D9C2A88}" srcOrd="0" destOrd="0" presId="urn:microsoft.com/office/officeart/2005/8/layout/hierarchy1"/>
    <dgm:cxn modelId="{3ECA85B9-D62F-CF4E-9624-93319056B367}" type="presParOf" srcId="{6748D046-87D5-7C42-AF78-96438A300F76}" destId="{20F696B4-0B84-B440-B39F-DC320A6F6670}" srcOrd="1" destOrd="0" presId="urn:microsoft.com/office/officeart/2005/8/layout/hierarchy1"/>
    <dgm:cxn modelId="{0B41F136-6896-874F-8EA8-707965F3C3A1}" type="presParOf" srcId="{45ECCDFA-CCA3-8746-9A55-FDEB919BDFDA}" destId="{710BACE2-54CD-784E-8879-1439892FCBD6}" srcOrd="1" destOrd="0" presId="urn:microsoft.com/office/officeart/2005/8/layout/hierarchy1"/>
    <dgm:cxn modelId="{3FB4A7BC-82A2-DA40-9339-CAD838F91C2F}" type="presParOf" srcId="{710BACE2-54CD-784E-8879-1439892FCBD6}" destId="{CA62EA5D-965B-274B-9DA7-B6589D3CD7E7}" srcOrd="0" destOrd="0" presId="urn:microsoft.com/office/officeart/2005/8/layout/hierarchy1"/>
    <dgm:cxn modelId="{8940E3CF-B588-D646-B269-EA68D6122744}" type="presParOf" srcId="{710BACE2-54CD-784E-8879-1439892FCBD6}" destId="{99B42AEC-89EC-9443-A47D-75B4F8953413}" srcOrd="1" destOrd="0" presId="urn:microsoft.com/office/officeart/2005/8/layout/hierarchy1"/>
    <dgm:cxn modelId="{86830029-9763-FD43-99B2-F15AD93AF3FA}" type="presParOf" srcId="{99B42AEC-89EC-9443-A47D-75B4F8953413}" destId="{69B5B5A2-5F39-4F45-A216-489768BDBDD2}" srcOrd="0" destOrd="0" presId="urn:microsoft.com/office/officeart/2005/8/layout/hierarchy1"/>
    <dgm:cxn modelId="{FC0E3A55-E961-DF46-95BC-F3F538A229B5}" type="presParOf" srcId="{69B5B5A2-5F39-4F45-A216-489768BDBDD2}" destId="{8C5D14BD-84C3-FC42-B60A-376A4E6DDC07}" srcOrd="0" destOrd="0" presId="urn:microsoft.com/office/officeart/2005/8/layout/hierarchy1"/>
    <dgm:cxn modelId="{B319E51C-0B02-544E-9CB5-58B452F6EECA}" type="presParOf" srcId="{69B5B5A2-5F39-4F45-A216-489768BDBDD2}" destId="{1A75161C-68BD-0940-80B7-0E21C04D9670}" srcOrd="1" destOrd="0" presId="urn:microsoft.com/office/officeart/2005/8/layout/hierarchy1"/>
    <dgm:cxn modelId="{9CE9B89F-EC68-B54D-85F3-C13B5119C8DF}" type="presParOf" srcId="{99B42AEC-89EC-9443-A47D-75B4F8953413}" destId="{5D515A6F-9EFB-BC45-9814-3A98BE260E37}" srcOrd="1" destOrd="0" presId="urn:microsoft.com/office/officeart/2005/8/layout/hierarchy1"/>
    <dgm:cxn modelId="{DAB3F1B4-9664-F344-89ED-40BCABB1BBFB}" type="presParOf" srcId="{5D515A6F-9EFB-BC45-9814-3A98BE260E37}" destId="{8B2970AE-1D95-F843-8745-7AF17BBBA714}" srcOrd="0" destOrd="0" presId="urn:microsoft.com/office/officeart/2005/8/layout/hierarchy1"/>
    <dgm:cxn modelId="{E647F639-20C0-D949-AC9C-A5535641D4EB}" type="presParOf" srcId="{5D515A6F-9EFB-BC45-9814-3A98BE260E37}" destId="{8822B8E4-0F9A-FA4D-8A73-059227FF8289}" srcOrd="1" destOrd="0" presId="urn:microsoft.com/office/officeart/2005/8/layout/hierarchy1"/>
    <dgm:cxn modelId="{EBAC2C85-3E92-4340-BCB5-45D4D20E5511}" type="presParOf" srcId="{8822B8E4-0F9A-FA4D-8A73-059227FF8289}" destId="{872B42E6-95BE-8E4C-9B8A-223E7B4D18D5}" srcOrd="0" destOrd="0" presId="urn:microsoft.com/office/officeart/2005/8/layout/hierarchy1"/>
    <dgm:cxn modelId="{E204C695-21FE-A74A-B8C3-4F8F256A8A82}" type="presParOf" srcId="{872B42E6-95BE-8E4C-9B8A-223E7B4D18D5}" destId="{13AF00CB-39DC-6145-95E3-1A6B2F28AB5C}" srcOrd="0" destOrd="0" presId="urn:microsoft.com/office/officeart/2005/8/layout/hierarchy1"/>
    <dgm:cxn modelId="{8AAF592D-FB40-9B42-862C-13A78D31963E}" type="presParOf" srcId="{872B42E6-95BE-8E4C-9B8A-223E7B4D18D5}" destId="{B74FEB49-4A36-8C4B-BA28-1FB1773D6418}" srcOrd="1" destOrd="0" presId="urn:microsoft.com/office/officeart/2005/8/layout/hierarchy1"/>
    <dgm:cxn modelId="{8B527694-8F12-A74A-A256-8C13D24943C7}" type="presParOf" srcId="{8822B8E4-0F9A-FA4D-8A73-059227FF8289}" destId="{0E72CBB8-F7F7-ED42-9DD9-8F5E7E4EFD9A}" srcOrd="1" destOrd="0" presId="urn:microsoft.com/office/officeart/2005/8/layout/hierarchy1"/>
    <dgm:cxn modelId="{F39E0E76-6889-CC41-BD00-E7B4E25FC779}" type="presParOf" srcId="{0E72CBB8-F7F7-ED42-9DD9-8F5E7E4EFD9A}" destId="{0A48269D-E024-2940-8DC6-09EC3E15B3B0}" srcOrd="0" destOrd="0" presId="urn:microsoft.com/office/officeart/2005/8/layout/hierarchy1"/>
    <dgm:cxn modelId="{76CBCF8B-3152-4A47-A4DB-AEAD5E01D9F3}" type="presParOf" srcId="{0E72CBB8-F7F7-ED42-9DD9-8F5E7E4EFD9A}" destId="{04C510D8-972C-454F-9F3E-9492196128A0}" srcOrd="1" destOrd="0" presId="urn:microsoft.com/office/officeart/2005/8/layout/hierarchy1"/>
    <dgm:cxn modelId="{6AA22161-0C3B-814F-A0C4-9FBA1CEA81C3}" type="presParOf" srcId="{04C510D8-972C-454F-9F3E-9492196128A0}" destId="{EC9F96B2-158F-4F4D-854D-50539A4B3E11}" srcOrd="0" destOrd="0" presId="urn:microsoft.com/office/officeart/2005/8/layout/hierarchy1"/>
    <dgm:cxn modelId="{9AB307B7-3251-B34D-8FE8-5789A0AF40B1}" type="presParOf" srcId="{EC9F96B2-158F-4F4D-854D-50539A4B3E11}" destId="{6F28DB8A-8C22-2B47-947C-6BB80C3F7549}" srcOrd="0" destOrd="0" presId="urn:microsoft.com/office/officeart/2005/8/layout/hierarchy1"/>
    <dgm:cxn modelId="{407BB4D5-5DE5-F64E-B671-8F284E96D598}" type="presParOf" srcId="{EC9F96B2-158F-4F4D-854D-50539A4B3E11}" destId="{BCC8CEB4-F302-1442-A8C6-A82699525662}" srcOrd="1" destOrd="0" presId="urn:microsoft.com/office/officeart/2005/8/layout/hierarchy1"/>
    <dgm:cxn modelId="{4D7803A2-4F74-4146-9E81-6FBD14FEDA49}" type="presParOf" srcId="{04C510D8-972C-454F-9F3E-9492196128A0}" destId="{5B0BBE34-256B-F943-BDD1-6D4FF34BD4A4}" srcOrd="1" destOrd="0" presId="urn:microsoft.com/office/officeart/2005/8/layout/hierarchy1"/>
    <dgm:cxn modelId="{E68302A8-2A46-8748-8DB1-CC388B1FC09A}" type="presParOf" srcId="{97A8D6C7-AEA5-DB4C-9120-23CF2BA0C209}" destId="{D30503AB-63BE-5947-8E49-E73E95123A2E}" srcOrd="2" destOrd="0" presId="urn:microsoft.com/office/officeart/2005/8/layout/hierarchy1"/>
    <dgm:cxn modelId="{5D7F4BF0-3627-9F40-8880-218631862E71}" type="presParOf" srcId="{97A8D6C7-AEA5-DB4C-9120-23CF2BA0C209}" destId="{26B2DF51-4217-5445-BDE2-4965738D185D}" srcOrd="3" destOrd="0" presId="urn:microsoft.com/office/officeart/2005/8/layout/hierarchy1"/>
    <dgm:cxn modelId="{4D76E0F0-747B-1444-A530-00A2B313082A}" type="presParOf" srcId="{26B2DF51-4217-5445-BDE2-4965738D185D}" destId="{A8CCAEC0-F4B0-FF42-8FF3-A9A43CE9E4BE}" srcOrd="0" destOrd="0" presId="urn:microsoft.com/office/officeart/2005/8/layout/hierarchy1"/>
    <dgm:cxn modelId="{DA551365-E1D3-894D-B493-ECD7FB05CD22}" type="presParOf" srcId="{A8CCAEC0-F4B0-FF42-8FF3-A9A43CE9E4BE}" destId="{9C9E9B93-6F1D-C24E-92F1-2D85DDE91852}" srcOrd="0" destOrd="0" presId="urn:microsoft.com/office/officeart/2005/8/layout/hierarchy1"/>
    <dgm:cxn modelId="{C76FD02B-B1BC-384A-A1E7-C813238BF0E9}" type="presParOf" srcId="{A8CCAEC0-F4B0-FF42-8FF3-A9A43CE9E4BE}" destId="{261B32DF-FFCA-0349-B63B-6FB9DC917EBB}" srcOrd="1" destOrd="0" presId="urn:microsoft.com/office/officeart/2005/8/layout/hierarchy1"/>
    <dgm:cxn modelId="{6EB05E39-DA04-E44B-9D3E-578C1485802D}" type="presParOf" srcId="{26B2DF51-4217-5445-BDE2-4965738D185D}" destId="{0FA8B76A-08A3-9749-9A5D-BF29027E62D1}" srcOrd="1" destOrd="0" presId="urn:microsoft.com/office/officeart/2005/8/layout/hierarchy1"/>
    <dgm:cxn modelId="{4199FF73-96F7-9D48-9DAC-B1E15467C342}" type="presParOf" srcId="{97A8D6C7-AEA5-DB4C-9120-23CF2BA0C209}" destId="{6E8D0F2D-2095-DE46-8CD6-9B8512E4C466}" srcOrd="4" destOrd="0" presId="urn:microsoft.com/office/officeart/2005/8/layout/hierarchy1"/>
    <dgm:cxn modelId="{CB20F02B-5A76-9645-BA37-1DCD8454E8D6}" type="presParOf" srcId="{97A8D6C7-AEA5-DB4C-9120-23CF2BA0C209}" destId="{FC09BA70-0389-4F48-951A-E744236F4A41}" srcOrd="5" destOrd="0" presId="urn:microsoft.com/office/officeart/2005/8/layout/hierarchy1"/>
    <dgm:cxn modelId="{37785BD8-9747-2C4E-84A3-C2E6BB693A5D}" type="presParOf" srcId="{FC09BA70-0389-4F48-951A-E744236F4A41}" destId="{830C0CB7-F847-5040-8316-9900F3C14915}" srcOrd="0" destOrd="0" presId="urn:microsoft.com/office/officeart/2005/8/layout/hierarchy1"/>
    <dgm:cxn modelId="{9019D219-0DDA-8148-8D84-9EE6C5CD9AF2}" type="presParOf" srcId="{830C0CB7-F847-5040-8316-9900F3C14915}" destId="{32FC0A10-5BCE-4140-96FB-8EDD87A6A380}" srcOrd="0" destOrd="0" presId="urn:microsoft.com/office/officeart/2005/8/layout/hierarchy1"/>
    <dgm:cxn modelId="{8EFCD6C9-E03B-214F-911A-CDC8F22221F3}" type="presParOf" srcId="{830C0CB7-F847-5040-8316-9900F3C14915}" destId="{C4CC7DA5-0317-1E40-A280-6C065E8301E0}" srcOrd="1" destOrd="0" presId="urn:microsoft.com/office/officeart/2005/8/layout/hierarchy1"/>
    <dgm:cxn modelId="{39B4112D-E028-0C46-92BA-5D8F5BE3B52E}" type="presParOf" srcId="{FC09BA70-0389-4F48-951A-E744236F4A41}" destId="{74053D33-3CC2-1C43-9392-2650C742C69B}" srcOrd="1" destOrd="0" presId="urn:microsoft.com/office/officeart/2005/8/layout/hierarchy1"/>
    <dgm:cxn modelId="{B8946A09-5A63-7E48-B0E3-ACF84877A79C}" type="presParOf" srcId="{97A8D6C7-AEA5-DB4C-9120-23CF2BA0C209}" destId="{0D3EDFC9-2E80-8341-A800-3BE1DAB9B4A6}" srcOrd="6" destOrd="0" presId="urn:microsoft.com/office/officeart/2005/8/layout/hierarchy1"/>
    <dgm:cxn modelId="{73926EA3-0AFD-8C4E-AA3D-50308671C52F}" type="presParOf" srcId="{97A8D6C7-AEA5-DB4C-9120-23CF2BA0C209}" destId="{151345BA-9B91-F546-895B-582BA62DE7C8}" srcOrd="7" destOrd="0" presId="urn:microsoft.com/office/officeart/2005/8/layout/hierarchy1"/>
    <dgm:cxn modelId="{6F161D28-A61B-B240-96C8-78FC07EA6509}" type="presParOf" srcId="{151345BA-9B91-F546-895B-582BA62DE7C8}" destId="{F57BB5B2-D383-534B-A577-6AFDB29A4C99}" srcOrd="0" destOrd="0" presId="urn:microsoft.com/office/officeart/2005/8/layout/hierarchy1"/>
    <dgm:cxn modelId="{E8DCCC89-458B-774E-8363-5CB90AF5546E}" type="presParOf" srcId="{F57BB5B2-D383-534B-A577-6AFDB29A4C99}" destId="{58B01A34-543C-0D48-81F7-9C78EB05B3AE}" srcOrd="0" destOrd="0" presId="urn:microsoft.com/office/officeart/2005/8/layout/hierarchy1"/>
    <dgm:cxn modelId="{CA5F2B89-0AF5-214D-B921-7F87CAC9CC27}" type="presParOf" srcId="{F57BB5B2-D383-534B-A577-6AFDB29A4C99}" destId="{DF838E1E-D550-B54F-BA28-2DFC7700DB6F}" srcOrd="1" destOrd="0" presId="urn:microsoft.com/office/officeart/2005/8/layout/hierarchy1"/>
    <dgm:cxn modelId="{213FF7DD-30DB-FF4E-B1EF-91F36911E454}" type="presParOf" srcId="{151345BA-9B91-F546-895B-582BA62DE7C8}" destId="{D1C07AC4-19B3-6447-AE0F-1C054EBF9661}" srcOrd="1" destOrd="0" presId="urn:microsoft.com/office/officeart/2005/8/layout/hierarchy1"/>
    <dgm:cxn modelId="{9908BA0F-3497-D949-8D53-5ED54F022754}" type="presParOf" srcId="{97A8D6C7-AEA5-DB4C-9120-23CF2BA0C209}" destId="{A2FA9B1A-2AA7-4949-9BE7-45A59DB35DA1}" srcOrd="8" destOrd="0" presId="urn:microsoft.com/office/officeart/2005/8/layout/hierarchy1"/>
    <dgm:cxn modelId="{BBBDA7CC-316E-5E40-9B5F-DBEC76085990}" type="presParOf" srcId="{97A8D6C7-AEA5-DB4C-9120-23CF2BA0C209}" destId="{65AD10AA-BE47-AE4D-9A95-6452360ED3D6}" srcOrd="9" destOrd="0" presId="urn:microsoft.com/office/officeart/2005/8/layout/hierarchy1"/>
    <dgm:cxn modelId="{6D3B34F9-9B47-8B4B-85FD-12A77CAEB6C4}" type="presParOf" srcId="{65AD10AA-BE47-AE4D-9A95-6452360ED3D6}" destId="{9F19CD94-AE63-8846-BD6D-11D5275026C4}" srcOrd="0" destOrd="0" presId="urn:microsoft.com/office/officeart/2005/8/layout/hierarchy1"/>
    <dgm:cxn modelId="{9C9FAF65-87ED-9D49-B1F6-D5FA1C8BB490}" type="presParOf" srcId="{9F19CD94-AE63-8846-BD6D-11D5275026C4}" destId="{0E1F8F18-F09D-2542-B75D-15838BEAF4C7}" srcOrd="0" destOrd="0" presId="urn:microsoft.com/office/officeart/2005/8/layout/hierarchy1"/>
    <dgm:cxn modelId="{E07C9563-F0CB-084D-862E-FE4C86775872}" type="presParOf" srcId="{9F19CD94-AE63-8846-BD6D-11D5275026C4}" destId="{3D7E90E7-EFAE-5342-94AE-2DA722A36B80}" srcOrd="1" destOrd="0" presId="urn:microsoft.com/office/officeart/2005/8/layout/hierarchy1"/>
    <dgm:cxn modelId="{46F7FB26-DE71-E74C-B526-304F6921288D}" type="presParOf" srcId="{65AD10AA-BE47-AE4D-9A95-6452360ED3D6}" destId="{0EB37105-7A4A-FC42-A20D-B47C76701336}" srcOrd="1" destOrd="0" presId="urn:microsoft.com/office/officeart/2005/8/layout/hierarchy1"/>
    <dgm:cxn modelId="{A5624718-0495-D945-B615-DE0E0E73E914}" type="presParOf" srcId="{0EB37105-7A4A-FC42-A20D-B47C76701336}" destId="{045B0039-495F-F94F-ADFF-D001A49BCC34}" srcOrd="0" destOrd="0" presId="urn:microsoft.com/office/officeart/2005/8/layout/hierarchy1"/>
    <dgm:cxn modelId="{EBA63803-8736-5C44-B4F5-A9F15B157F6C}" type="presParOf" srcId="{0EB37105-7A4A-FC42-A20D-B47C76701336}" destId="{76D7525A-D19F-9A44-BC7E-3F335B1AF623}" srcOrd="1" destOrd="0" presId="urn:microsoft.com/office/officeart/2005/8/layout/hierarchy1"/>
    <dgm:cxn modelId="{370E6070-3ABA-1F45-B406-269FC653DF10}" type="presParOf" srcId="{76D7525A-D19F-9A44-BC7E-3F335B1AF623}" destId="{236C2538-E340-CA48-8300-465B8EBDE9CB}" srcOrd="0" destOrd="0" presId="urn:microsoft.com/office/officeart/2005/8/layout/hierarchy1"/>
    <dgm:cxn modelId="{C6BBE93C-B67D-D54D-9E68-CF19D76B9CA3}" type="presParOf" srcId="{236C2538-E340-CA48-8300-465B8EBDE9CB}" destId="{0CA845D8-AE74-824F-B821-9A1CA1A1F5C1}" srcOrd="0" destOrd="0" presId="urn:microsoft.com/office/officeart/2005/8/layout/hierarchy1"/>
    <dgm:cxn modelId="{E91F5311-9BEF-B546-A2C6-2A77D000AEA4}" type="presParOf" srcId="{236C2538-E340-CA48-8300-465B8EBDE9CB}" destId="{D36CC560-4B52-394F-95A7-E7B8E33E621A}" srcOrd="1" destOrd="0" presId="urn:microsoft.com/office/officeart/2005/8/layout/hierarchy1"/>
    <dgm:cxn modelId="{62CC0FA2-58FB-DB46-B9FD-C6B4EAD5A26C}" type="presParOf" srcId="{76D7525A-D19F-9A44-BC7E-3F335B1AF623}" destId="{1C9651DC-0A34-5449-B649-56F91F39FEE9}" srcOrd="1" destOrd="0" presId="urn:microsoft.com/office/officeart/2005/8/layout/hierarchy1"/>
    <dgm:cxn modelId="{A7DFF9A3-02CE-7140-804A-05EF650983DE}" type="presParOf" srcId="{1C9651DC-0A34-5449-B649-56F91F39FEE9}" destId="{69C12AE5-2D4B-CC49-9468-F116E245B237}" srcOrd="0" destOrd="0" presId="urn:microsoft.com/office/officeart/2005/8/layout/hierarchy1"/>
    <dgm:cxn modelId="{E857EE14-30F4-E640-A0D3-64C4B33FBF9E}" type="presParOf" srcId="{1C9651DC-0A34-5449-B649-56F91F39FEE9}" destId="{3877E936-E432-D24E-977A-CDFEC628469A}" srcOrd="1" destOrd="0" presId="urn:microsoft.com/office/officeart/2005/8/layout/hierarchy1"/>
    <dgm:cxn modelId="{62161D35-A660-5041-8FA7-4E7C54D038A9}" type="presParOf" srcId="{3877E936-E432-D24E-977A-CDFEC628469A}" destId="{EFD1E9AE-A97F-F84C-8E17-5A277565A0BE}" srcOrd="0" destOrd="0" presId="urn:microsoft.com/office/officeart/2005/8/layout/hierarchy1"/>
    <dgm:cxn modelId="{3A3F7D17-9965-1F43-8DBB-000AE5A7165F}" type="presParOf" srcId="{EFD1E9AE-A97F-F84C-8E17-5A277565A0BE}" destId="{AB5D399B-6B3F-814C-9C0A-56151A7FF786}" srcOrd="0" destOrd="0" presId="urn:microsoft.com/office/officeart/2005/8/layout/hierarchy1"/>
    <dgm:cxn modelId="{49DD4736-E7ED-544F-B28E-BB4818D34C38}" type="presParOf" srcId="{EFD1E9AE-A97F-F84C-8E17-5A277565A0BE}" destId="{987A5314-C09D-FF41-89EE-6223866BBE36}" srcOrd="1" destOrd="0" presId="urn:microsoft.com/office/officeart/2005/8/layout/hierarchy1"/>
    <dgm:cxn modelId="{398AF5B0-2AC2-5347-BA2D-7A6471586F2A}" type="presParOf" srcId="{3877E936-E432-D24E-977A-CDFEC628469A}" destId="{5A5B9F9B-11AC-0347-9567-69CCF65ABDB5}" srcOrd="1" destOrd="0" presId="urn:microsoft.com/office/officeart/2005/8/layout/hierarchy1"/>
    <dgm:cxn modelId="{B08DC1C0-976D-B143-A00B-012D4ED20AEB}" type="presParOf" srcId="{5A5B9F9B-11AC-0347-9567-69CCF65ABDB5}" destId="{86747FD4-A948-8341-9472-59C8E3B98F21}" srcOrd="0" destOrd="0" presId="urn:microsoft.com/office/officeart/2005/8/layout/hierarchy1"/>
    <dgm:cxn modelId="{3B0CA816-A497-2A42-A891-09E3A109DFB4}" type="presParOf" srcId="{5A5B9F9B-11AC-0347-9567-69CCF65ABDB5}" destId="{384864F7-C416-4246-B810-5F72BBB0C2C8}" srcOrd="1" destOrd="0" presId="urn:microsoft.com/office/officeart/2005/8/layout/hierarchy1"/>
    <dgm:cxn modelId="{3A20721A-710B-2F41-9FDD-839555E51B70}" type="presParOf" srcId="{384864F7-C416-4246-B810-5F72BBB0C2C8}" destId="{059714F4-2721-C54B-83E7-8C4DBA7482A2}" srcOrd="0" destOrd="0" presId="urn:microsoft.com/office/officeart/2005/8/layout/hierarchy1"/>
    <dgm:cxn modelId="{05825D79-27AC-CC41-A1F7-425BE3D459B4}" type="presParOf" srcId="{059714F4-2721-C54B-83E7-8C4DBA7482A2}" destId="{BF8A0AAB-8589-C44D-9AE2-8C8AACB7FD41}" srcOrd="0" destOrd="0" presId="urn:microsoft.com/office/officeart/2005/8/layout/hierarchy1"/>
    <dgm:cxn modelId="{5259D608-9463-C041-8F3E-7F4384F58770}" type="presParOf" srcId="{059714F4-2721-C54B-83E7-8C4DBA7482A2}" destId="{2625DBEB-EE1D-604F-B87E-781946826E84}" srcOrd="1" destOrd="0" presId="urn:microsoft.com/office/officeart/2005/8/layout/hierarchy1"/>
    <dgm:cxn modelId="{12A3645D-2E3A-F840-9B90-544682CCD32B}" type="presParOf" srcId="{384864F7-C416-4246-B810-5F72BBB0C2C8}" destId="{889D9DDF-8F1C-444A-B786-7D1F7150460C}" srcOrd="1" destOrd="0" presId="urn:microsoft.com/office/officeart/2005/8/layout/hierarchy1"/>
    <dgm:cxn modelId="{502BC37E-BA8D-784B-A885-EDDC248F95F8}" type="presParOf" srcId="{0EB37105-7A4A-FC42-A20D-B47C76701336}" destId="{C1E62065-8D30-1C47-B0A6-0CCE2FBBFFC6}" srcOrd="2" destOrd="0" presId="urn:microsoft.com/office/officeart/2005/8/layout/hierarchy1"/>
    <dgm:cxn modelId="{7351CC67-9624-8945-B30B-3E2163549DD9}" type="presParOf" srcId="{0EB37105-7A4A-FC42-A20D-B47C76701336}" destId="{294D0EB2-1107-0947-AD37-ED5BF95DE8E0}" srcOrd="3" destOrd="0" presId="urn:microsoft.com/office/officeart/2005/8/layout/hierarchy1"/>
    <dgm:cxn modelId="{109A8F99-18BD-F643-9E63-7753788CBF25}" type="presParOf" srcId="{294D0EB2-1107-0947-AD37-ED5BF95DE8E0}" destId="{FF207FB3-E04F-C74D-B55A-1404980926F8}" srcOrd="0" destOrd="0" presId="urn:microsoft.com/office/officeart/2005/8/layout/hierarchy1"/>
    <dgm:cxn modelId="{9875DBAB-E906-FE44-88A8-D2BE33F35379}" type="presParOf" srcId="{FF207FB3-E04F-C74D-B55A-1404980926F8}" destId="{8E4C1642-3110-0145-8B81-42B01132813C}" srcOrd="0" destOrd="0" presId="urn:microsoft.com/office/officeart/2005/8/layout/hierarchy1"/>
    <dgm:cxn modelId="{77E6ECCC-A9A5-C14F-9F90-1807A6290F4F}" type="presParOf" srcId="{FF207FB3-E04F-C74D-B55A-1404980926F8}" destId="{3E19CE59-FBD2-9F46-86A4-27C519B0348C}" srcOrd="1" destOrd="0" presId="urn:microsoft.com/office/officeart/2005/8/layout/hierarchy1"/>
    <dgm:cxn modelId="{06FB96A7-C778-E545-946E-74968BC5F87A}" type="presParOf" srcId="{294D0EB2-1107-0947-AD37-ED5BF95DE8E0}" destId="{2CB07699-E410-B949-AF7D-EC10B637AD07}" srcOrd="1" destOrd="0" presId="urn:microsoft.com/office/officeart/2005/8/layout/hierarchy1"/>
    <dgm:cxn modelId="{CD8928A0-4195-6440-A6F1-132C73CC2097}" type="presParOf" srcId="{97A8D6C7-AEA5-DB4C-9120-23CF2BA0C209}" destId="{6F609FB2-6F72-8D4C-9228-E85E524A458E}" srcOrd="10" destOrd="0" presId="urn:microsoft.com/office/officeart/2005/8/layout/hierarchy1"/>
    <dgm:cxn modelId="{36D41B39-ADDF-7A42-9FD4-A2E9DFE7B1EB}" type="presParOf" srcId="{97A8D6C7-AEA5-DB4C-9120-23CF2BA0C209}" destId="{6B7F6A25-5C2E-EC4D-9E05-026FB28C389D}" srcOrd="11" destOrd="0" presId="urn:microsoft.com/office/officeart/2005/8/layout/hierarchy1"/>
    <dgm:cxn modelId="{D82BA85B-DF4B-A644-BCFA-186F26750717}" type="presParOf" srcId="{6B7F6A25-5C2E-EC4D-9E05-026FB28C389D}" destId="{896A4EBE-52EF-744B-A658-D2A6275F0476}" srcOrd="0" destOrd="0" presId="urn:microsoft.com/office/officeart/2005/8/layout/hierarchy1"/>
    <dgm:cxn modelId="{69DE3A4A-960C-E148-9A38-4AC5A8BBCD34}" type="presParOf" srcId="{896A4EBE-52EF-744B-A658-D2A6275F0476}" destId="{B96A4408-D183-1642-A23A-379B2678F22C}" srcOrd="0" destOrd="0" presId="urn:microsoft.com/office/officeart/2005/8/layout/hierarchy1"/>
    <dgm:cxn modelId="{6ACAE17A-2311-014D-943B-04C95C13E193}" type="presParOf" srcId="{896A4EBE-52EF-744B-A658-D2A6275F0476}" destId="{A0729B04-BF8C-EE49-B1D0-ACFED02D28B2}" srcOrd="1" destOrd="0" presId="urn:microsoft.com/office/officeart/2005/8/layout/hierarchy1"/>
    <dgm:cxn modelId="{948CC5AB-9E3C-7D47-82B7-0974982B6113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13 mutaties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51E9236F-6DDA-BC40-831B-FE740BC6757D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38D452C5-625C-7A4F-A46E-371ACBB2DB55}" type="parTrans" cxnId="{4ABD9A12-87C9-F04F-8D7E-A4D3F0B2F992}">
      <dgm:prSet/>
      <dgm:spPr/>
      <dgm:t>
        <a:bodyPr/>
        <a:lstStyle/>
        <a:p>
          <a:endParaRPr lang="nl-NL"/>
        </a:p>
      </dgm:t>
    </dgm:pt>
    <dgm:pt modelId="{E32DE0B8-D625-2C46-A833-9697EA596638}" type="sibTrans" cxnId="{4ABD9A12-87C9-F04F-8D7E-A4D3F0B2F992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6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6"/>
      <dgm:spPr/>
    </dgm:pt>
    <dgm:pt modelId="{B74FEB49-4A36-8C4B-BA28-1FB1773D6418}" type="pres">
      <dgm:prSet presAssocID="{309C310E-15CD-9A45-A9A6-14AE3D2AD28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6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6"/>
      <dgm:spPr/>
    </dgm:pt>
    <dgm:pt modelId="{BCC8CEB4-F302-1442-A8C6-A82699525662}" type="pres">
      <dgm:prSet presAssocID="{241A5CA8-292B-2944-AC87-06C7A8C2233C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6"/>
      <dgm:spPr/>
    </dgm:pt>
    <dgm:pt modelId="{987A5314-C09D-FF41-89EE-6223866BBE36}" type="pres">
      <dgm:prSet presAssocID="{257F36E3-E7FE-1A41-B4E7-A87AC201253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6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6"/>
      <dgm:spPr/>
    </dgm:pt>
    <dgm:pt modelId="{2625DBEB-EE1D-604F-B87E-781946826E84}" type="pres">
      <dgm:prSet presAssocID="{C6171A20-25B8-2847-95A7-296BBD3C2336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1AAFCE8D-61F5-1343-9ACB-21215201E7EE}" type="pres">
      <dgm:prSet presAssocID="{38D452C5-625C-7A4F-A46E-371ACBB2DB55}" presName="Name23" presStyleLbl="parChTrans1D4" presStyleIdx="4" presStyleCnt="6"/>
      <dgm:spPr/>
      <dgm:t>
        <a:bodyPr/>
        <a:lstStyle/>
        <a:p>
          <a:endParaRPr lang="nl-NL"/>
        </a:p>
      </dgm:t>
    </dgm:pt>
    <dgm:pt modelId="{AAEC17DC-D7A3-304A-9E17-C5BCF676E32C}" type="pres">
      <dgm:prSet presAssocID="{51E9236F-6DDA-BC40-831B-FE740BC6757D}" presName="hierRoot4" presStyleCnt="0"/>
      <dgm:spPr/>
    </dgm:pt>
    <dgm:pt modelId="{166E9749-5E37-1541-B3DC-37F746F54D36}" type="pres">
      <dgm:prSet presAssocID="{51E9236F-6DDA-BC40-831B-FE740BC6757D}" presName="composite4" presStyleCnt="0"/>
      <dgm:spPr/>
    </dgm:pt>
    <dgm:pt modelId="{0D8A61FD-687C-344D-A349-7871BC787551}" type="pres">
      <dgm:prSet presAssocID="{51E9236F-6DDA-BC40-831B-FE740BC6757D}" presName="background4" presStyleLbl="node4" presStyleIdx="4" presStyleCnt="6"/>
      <dgm:spPr/>
    </dgm:pt>
    <dgm:pt modelId="{899C8BB0-4ADE-5B40-87D9-6D0B596B1BD6}" type="pres">
      <dgm:prSet presAssocID="{51E9236F-6DDA-BC40-831B-FE740BC6757D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5664BC0-A2AD-B54D-A975-6751485E1ECE}" type="pres">
      <dgm:prSet presAssocID="{51E9236F-6DDA-BC40-831B-FE740BC6757D}" presName="hierChild5" presStyleCnt="0"/>
      <dgm:spPr/>
    </dgm:pt>
    <dgm:pt modelId="{F8EF799C-5BB7-554F-8B9F-BD4ECA31D015}" type="pres">
      <dgm:prSet presAssocID="{4F2A7318-42C9-894A-B4C9-29A00E2A4C3B}" presName="Name23" presStyleLbl="parChTrans1D4" presStyleIdx="5" presStyleCnt="6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</dgm:pt>
    <dgm:pt modelId="{94F904FB-3ADA-8A43-A2F0-C85470EFF124}" type="pres">
      <dgm:prSet presAssocID="{108B5F3B-B6BF-074C-A93A-CA2995E13F58}" presName="composite4" presStyleCnt="0"/>
      <dgm:spPr/>
    </dgm:pt>
    <dgm:pt modelId="{24D955BA-BD8C-AD44-B37B-8BFA933D4A91}" type="pres">
      <dgm:prSet presAssocID="{108B5F3B-B6BF-074C-A93A-CA2995E13F58}" presName="background4" presStyleLbl="node4" presStyleIdx="5" presStyleCnt="6"/>
      <dgm:spPr/>
    </dgm:pt>
    <dgm:pt modelId="{523E33AB-FBB4-AC40-9AE0-6788C1C8FF6C}" type="pres">
      <dgm:prSet presAssocID="{108B5F3B-B6BF-074C-A93A-CA2995E13F5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8E10DC9B-F562-3142-8456-E61736F216F2}" type="presOf" srcId="{A519C3BF-E20B-B64C-95C1-F1893FB31FE8}" destId="{C1E62065-8D30-1C47-B0A6-0CCE2FBBFFC6}" srcOrd="0" destOrd="0" presId="urn:microsoft.com/office/officeart/2005/8/layout/hierarchy1"/>
    <dgm:cxn modelId="{2DC43B47-DE1B-C948-9DC1-D815F34372BE}" type="presOf" srcId="{20354727-0BCC-E04F-BBE7-2771D4270CB8}" destId="{A0729B04-BF8C-EE49-B1D0-ACFED02D28B2}" srcOrd="0" destOrd="0" presId="urn:microsoft.com/office/officeart/2005/8/layout/hierarchy1"/>
    <dgm:cxn modelId="{FB8B9338-95E9-B245-A1EE-5B81B5AF128E}" type="presOf" srcId="{60497745-D9FA-F34D-A240-3DDF521CE4AA}" destId="{0D3EDFC9-2E80-8341-A800-3BE1DAB9B4A6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4ABD9A12-87C9-F04F-8D7E-A4D3F0B2F992}" srcId="{34EE9DF8-10D8-4748-B9B6-F18B4353A76E}" destId="{51E9236F-6DDA-BC40-831B-FE740BC6757D}" srcOrd="0" destOrd="0" parTransId="{38D452C5-625C-7A4F-A46E-371ACBB2DB55}" sibTransId="{E32DE0B8-D625-2C46-A833-9697EA596638}"/>
    <dgm:cxn modelId="{29C1DCB6-3A87-284F-A08C-4731FE5B814D}" type="presOf" srcId="{481F3F5D-AB18-AE4F-A3B2-05E7614B68F9}" destId="{CA62EA5D-965B-274B-9DA7-B6589D3CD7E7}" srcOrd="0" destOrd="0" presId="urn:microsoft.com/office/officeart/2005/8/layout/hierarchy1"/>
    <dgm:cxn modelId="{F5FA8535-CA76-E641-9375-4CE58147D3FB}" type="presOf" srcId="{0BDAFCB5-6BED-B041-B5F9-E684E13CE8C5}" destId="{276CDA12-BC5F-8C47-B199-B624A5A36EE7}" srcOrd="0" destOrd="0" presId="urn:microsoft.com/office/officeart/2005/8/layout/hierarchy1"/>
    <dgm:cxn modelId="{AA04D6EA-A79E-B546-B95B-19A8E1C6E087}" type="presOf" srcId="{108B5F3B-B6BF-074C-A93A-CA2995E13F58}" destId="{523E33AB-FBB4-AC40-9AE0-6788C1C8FF6C}" srcOrd="0" destOrd="0" presId="urn:microsoft.com/office/officeart/2005/8/layout/hierarchy1"/>
    <dgm:cxn modelId="{7D77ECF2-4FD2-0948-AF47-8E6365548C1D}" type="presOf" srcId="{1892387F-CD3A-4947-A3AB-FAE32D8ECC6B}" destId="{DF838E1E-D550-B54F-BA28-2DFC7700DB6F}" srcOrd="0" destOrd="0" presId="urn:microsoft.com/office/officeart/2005/8/layout/hierarchy1"/>
    <dgm:cxn modelId="{3F70762D-BB0C-314C-AB9C-82FF5FD42F50}" type="presOf" srcId="{DF5D0769-DB08-8247-B7A2-0B9AE533C18C}" destId="{A2FA9B1A-2AA7-4949-9BE7-45A59DB35DA1}" srcOrd="0" destOrd="0" presId="urn:microsoft.com/office/officeart/2005/8/layout/hierarchy1"/>
    <dgm:cxn modelId="{B871821D-7FB8-854E-9A0D-8FC14628AE9D}" type="presOf" srcId="{2C752A68-5A12-CA45-B7EA-DB9169FED3C7}" destId="{6F609FB2-6F72-8D4C-9228-E85E524A458E}" srcOrd="0" destOrd="0" presId="urn:microsoft.com/office/officeart/2005/8/layout/hierarchy1"/>
    <dgm:cxn modelId="{579718F4-454E-2C44-88A9-195A0AEE2C89}" type="presOf" srcId="{47387669-013F-A447-95A1-636715D97622}" destId="{045B0039-495F-F94F-ADFF-D001A49BCC34}" srcOrd="0" destOrd="0" presId="urn:microsoft.com/office/officeart/2005/8/layout/hierarchy1"/>
    <dgm:cxn modelId="{1201E163-A4CB-5B48-B82D-32290307A25A}" type="presOf" srcId="{3B01C5C1-B582-C74D-8196-C1A80824DD05}" destId="{9115D5BD-A6B7-6547-9B28-92C64FAA9F60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72BF96ED-9EA9-3F41-8586-5F26F8CE690E}" type="presOf" srcId="{C6171A20-25B8-2847-95A7-296BBD3C2336}" destId="{2625DBEB-EE1D-604F-B87E-781946826E84}" srcOrd="0" destOrd="0" presId="urn:microsoft.com/office/officeart/2005/8/layout/hierarchy1"/>
    <dgm:cxn modelId="{74F699A5-BAFA-704A-92B0-035A56466C8C}" type="presOf" srcId="{4F2A7318-42C9-894A-B4C9-29A00E2A4C3B}" destId="{F8EF799C-5BB7-554F-8B9F-BD4ECA31D015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B44C7AA9-ED10-2849-A2DD-9302143B20EE}" type="presOf" srcId="{241A5CA8-292B-2944-AC87-06C7A8C2233C}" destId="{BCC8CEB4-F302-1442-A8C6-A82699525662}" srcOrd="0" destOrd="0" presId="urn:microsoft.com/office/officeart/2005/8/layout/hierarchy1"/>
    <dgm:cxn modelId="{C22969EC-4F5C-A14D-975D-7FCEC131943A}" type="presOf" srcId="{663E498A-15C1-DC46-9888-65FAB78B4554}" destId="{1A75161C-68BD-0940-80B7-0E21C04D9670}" srcOrd="0" destOrd="0" presId="urn:microsoft.com/office/officeart/2005/8/layout/hierarchy1"/>
    <dgm:cxn modelId="{9AE909B3-DCB9-8743-BF59-186017F29485}" type="presOf" srcId="{9A3EB5D5-84A2-9944-BEE1-8E267060DD05}" destId="{3D7E90E7-EFAE-5342-94AE-2DA722A36B80}" srcOrd="0" destOrd="0" presId="urn:microsoft.com/office/officeart/2005/8/layout/hierarchy1"/>
    <dgm:cxn modelId="{253435EA-128A-334F-8016-3D7DBB875E63}" type="presOf" srcId="{5227973D-3257-9A4F-921C-52FA8A62C654}" destId="{6E8D0F2D-2095-DE46-8CD6-9B8512E4C466}" srcOrd="0" destOrd="0" presId="urn:microsoft.com/office/officeart/2005/8/layout/hierarchy1"/>
    <dgm:cxn modelId="{E7F62C72-2A0C-8345-A254-A8C758316771}" type="presOf" srcId="{05AF396B-FCCC-A344-92AD-C7DF90964679}" destId="{86747FD4-A948-8341-9472-59C8E3B98F21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6D66051D-C0DC-E543-A818-5AF1C432BEE4}" type="presOf" srcId="{38D452C5-625C-7A4F-A46E-371ACBB2DB55}" destId="{1AAFCE8D-61F5-1343-9ACB-21215201E7EE}" srcOrd="0" destOrd="0" presId="urn:microsoft.com/office/officeart/2005/8/layout/hierarchy1"/>
    <dgm:cxn modelId="{D479602C-E620-6645-BFED-AD754C5D7B8A}" type="presOf" srcId="{309C310E-15CD-9A45-A9A6-14AE3D2AD282}" destId="{B74FEB49-4A36-8C4B-BA28-1FB1773D6418}" srcOrd="0" destOrd="0" presId="urn:microsoft.com/office/officeart/2005/8/layout/hierarchy1"/>
    <dgm:cxn modelId="{6D5ED563-AF16-B04E-BE88-FAD59F22D8A5}" type="presOf" srcId="{4E583BF4-B784-D844-9C07-6FFE37C9528D}" destId="{261B32DF-FFCA-0349-B63B-6FB9DC917EBB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D42543A3-36DE-D741-A82B-6F5D68E5AB8E}" type="presOf" srcId="{39045069-0701-404C-BBBF-1D9D38221398}" destId="{0A48269D-E024-2940-8DC6-09EC3E15B3B0}" srcOrd="0" destOrd="0" presId="urn:microsoft.com/office/officeart/2005/8/layout/hierarchy1"/>
    <dgm:cxn modelId="{0CD7421E-F6CB-DF42-AB6E-438232171FFF}" type="presOf" srcId="{1A92D9E5-EC6A-3B43-B82C-C3D64B30F39D}" destId="{20F696B4-0B84-B440-B39F-DC320A6F6670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22A3F37B-729B-0744-88D3-57FB4D909E25}" srcId="{51E9236F-6DDA-BC40-831B-FE740BC6757D}" destId="{108B5F3B-B6BF-074C-A93A-CA2995E13F58}" srcOrd="0" destOrd="0" parTransId="{4F2A7318-42C9-894A-B4C9-29A00E2A4C3B}" sibTransId="{C371F024-6719-D24C-8F67-31F6729953C1}"/>
    <dgm:cxn modelId="{4F5849FB-C607-F042-8A2A-ABD896D40C16}" type="presOf" srcId="{B1ECFF93-2ADD-C743-8697-599DFF77AE49}" destId="{D30503AB-63BE-5947-8E49-E73E95123A2E}" srcOrd="0" destOrd="0" presId="urn:microsoft.com/office/officeart/2005/8/layout/hierarchy1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810FA114-C68D-AD4F-811C-000511E0D985}" type="presOf" srcId="{B62A88BD-45AD-7048-BE1E-F991DAD7DAC1}" destId="{D36CC560-4B52-394F-95A7-E7B8E33E621A}" srcOrd="0" destOrd="0" presId="urn:microsoft.com/office/officeart/2005/8/layout/hierarchy1"/>
    <dgm:cxn modelId="{DF3E8102-AC20-8048-8389-A00885BEADC3}" type="presOf" srcId="{0BFBFCA6-D514-974A-84CF-ADF8F2A95C42}" destId="{C4CC7DA5-0317-1E40-A280-6C065E8301E0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90DC19CB-31DC-CC47-A23E-A3D1003E1927}" type="presOf" srcId="{257F36E3-E7FE-1A41-B4E7-A87AC2012539}" destId="{987A5314-C09D-FF41-89EE-6223866BBE36}" srcOrd="0" destOrd="0" presId="urn:microsoft.com/office/officeart/2005/8/layout/hierarchy1"/>
    <dgm:cxn modelId="{9D2B95D4-AD55-6440-9B61-C487FCC88BC5}" type="presOf" srcId="{34EE9DF8-10D8-4748-B9B6-F18B4353A76E}" destId="{3E19CE59-FBD2-9F46-86A4-27C519B0348C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2352AE1-BB01-414A-9B05-6A7A955782EB}" type="presOf" srcId="{3274B179-4D07-114F-8C03-8027BC1C0273}" destId="{8B2970AE-1D95-F843-8745-7AF17BBBA714}" srcOrd="0" destOrd="0" presId="urn:microsoft.com/office/officeart/2005/8/layout/hierarchy1"/>
    <dgm:cxn modelId="{A09D8981-7544-0543-AEEE-10C950316DD1}" type="presOf" srcId="{0154BF81-3BD4-7A4C-9AA6-814B236F2267}" destId="{69C12AE5-2D4B-CC49-9468-F116E245B237}" srcOrd="0" destOrd="0" presId="urn:microsoft.com/office/officeart/2005/8/layout/hierarchy1"/>
    <dgm:cxn modelId="{D9C7F933-CCC2-E84D-B6D4-63C161854A92}" type="presOf" srcId="{51E9236F-6DDA-BC40-831B-FE740BC6757D}" destId="{899C8BB0-4ADE-5B40-87D9-6D0B596B1BD6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6BC7D2B1-7A94-B443-8FE8-2DC26D03E0CE}" type="presOf" srcId="{F463BD51-23DD-A245-9CAE-52CBEF6D20C5}" destId="{A23E3D32-46C3-9D48-9D5E-B9AD20B6649C}" srcOrd="0" destOrd="0" presId="urn:microsoft.com/office/officeart/2005/8/layout/hierarchy1"/>
    <dgm:cxn modelId="{31D5024E-84B6-A64A-B578-FF4406D94F84}" type="presParOf" srcId="{A23E3D32-46C3-9D48-9D5E-B9AD20B6649C}" destId="{1670AAD5-F580-1247-8CA9-3F5340737525}" srcOrd="0" destOrd="0" presId="urn:microsoft.com/office/officeart/2005/8/layout/hierarchy1"/>
    <dgm:cxn modelId="{AB337526-511A-BC47-AD9C-00D9443A8357}" type="presParOf" srcId="{1670AAD5-F580-1247-8CA9-3F5340737525}" destId="{14BAD324-8EF3-CC4D-962D-DC5DA23700E3}" srcOrd="0" destOrd="0" presId="urn:microsoft.com/office/officeart/2005/8/layout/hierarchy1"/>
    <dgm:cxn modelId="{9D2A3988-9F80-BC4C-B83D-BFFF46746CC4}" type="presParOf" srcId="{14BAD324-8EF3-CC4D-962D-DC5DA23700E3}" destId="{7BD1654C-44E1-0E46-852F-712654CA3AA2}" srcOrd="0" destOrd="0" presId="urn:microsoft.com/office/officeart/2005/8/layout/hierarchy1"/>
    <dgm:cxn modelId="{405EEEEA-25E0-AF45-AB67-A9F11AD46B0F}" type="presParOf" srcId="{14BAD324-8EF3-CC4D-962D-DC5DA23700E3}" destId="{9115D5BD-A6B7-6547-9B28-92C64FAA9F60}" srcOrd="1" destOrd="0" presId="urn:microsoft.com/office/officeart/2005/8/layout/hierarchy1"/>
    <dgm:cxn modelId="{D262A42F-7D0E-BB41-A78E-EE36B0BB15AE}" type="presParOf" srcId="{1670AAD5-F580-1247-8CA9-3F5340737525}" destId="{97A8D6C7-AEA5-DB4C-9120-23CF2BA0C209}" srcOrd="1" destOrd="0" presId="urn:microsoft.com/office/officeart/2005/8/layout/hierarchy1"/>
    <dgm:cxn modelId="{538BC9A9-B487-204D-BB97-262EFBC0EC8E}" type="presParOf" srcId="{97A8D6C7-AEA5-DB4C-9120-23CF2BA0C209}" destId="{276CDA12-BC5F-8C47-B199-B624A5A36EE7}" srcOrd="0" destOrd="0" presId="urn:microsoft.com/office/officeart/2005/8/layout/hierarchy1"/>
    <dgm:cxn modelId="{530E6357-1713-5F4B-B548-1E933DBC0817}" type="presParOf" srcId="{97A8D6C7-AEA5-DB4C-9120-23CF2BA0C209}" destId="{45ECCDFA-CCA3-8746-9A55-FDEB919BDFDA}" srcOrd="1" destOrd="0" presId="urn:microsoft.com/office/officeart/2005/8/layout/hierarchy1"/>
    <dgm:cxn modelId="{0034F259-7583-EB44-8B32-27D669BE6AA0}" type="presParOf" srcId="{45ECCDFA-CCA3-8746-9A55-FDEB919BDFDA}" destId="{6748D046-87D5-7C42-AF78-96438A300F76}" srcOrd="0" destOrd="0" presId="urn:microsoft.com/office/officeart/2005/8/layout/hierarchy1"/>
    <dgm:cxn modelId="{E11E0F9B-5AD5-0142-97EE-48AA8A451BD7}" type="presParOf" srcId="{6748D046-87D5-7C42-AF78-96438A300F76}" destId="{23C3BF14-8471-3240-BB5D-1BD69D9C2A88}" srcOrd="0" destOrd="0" presId="urn:microsoft.com/office/officeart/2005/8/layout/hierarchy1"/>
    <dgm:cxn modelId="{943ACA91-2C3D-2B40-9F29-F85A31E6CD9F}" type="presParOf" srcId="{6748D046-87D5-7C42-AF78-96438A300F76}" destId="{20F696B4-0B84-B440-B39F-DC320A6F6670}" srcOrd="1" destOrd="0" presId="urn:microsoft.com/office/officeart/2005/8/layout/hierarchy1"/>
    <dgm:cxn modelId="{9AEE9ADA-34BF-3546-8125-08A9A3593BC7}" type="presParOf" srcId="{45ECCDFA-CCA3-8746-9A55-FDEB919BDFDA}" destId="{710BACE2-54CD-784E-8879-1439892FCBD6}" srcOrd="1" destOrd="0" presId="urn:microsoft.com/office/officeart/2005/8/layout/hierarchy1"/>
    <dgm:cxn modelId="{D50F5CEA-18E5-D744-BC71-A1787A852394}" type="presParOf" srcId="{710BACE2-54CD-784E-8879-1439892FCBD6}" destId="{CA62EA5D-965B-274B-9DA7-B6589D3CD7E7}" srcOrd="0" destOrd="0" presId="urn:microsoft.com/office/officeart/2005/8/layout/hierarchy1"/>
    <dgm:cxn modelId="{97403CA0-CA0C-7045-AD6F-689BB7AD01D2}" type="presParOf" srcId="{710BACE2-54CD-784E-8879-1439892FCBD6}" destId="{99B42AEC-89EC-9443-A47D-75B4F8953413}" srcOrd="1" destOrd="0" presId="urn:microsoft.com/office/officeart/2005/8/layout/hierarchy1"/>
    <dgm:cxn modelId="{43EDDE25-66C3-F443-A61B-D7EF7F3B63F5}" type="presParOf" srcId="{99B42AEC-89EC-9443-A47D-75B4F8953413}" destId="{69B5B5A2-5F39-4F45-A216-489768BDBDD2}" srcOrd="0" destOrd="0" presId="urn:microsoft.com/office/officeart/2005/8/layout/hierarchy1"/>
    <dgm:cxn modelId="{037A49E5-AA48-654E-9B45-513912A8BAA1}" type="presParOf" srcId="{69B5B5A2-5F39-4F45-A216-489768BDBDD2}" destId="{8C5D14BD-84C3-FC42-B60A-376A4E6DDC07}" srcOrd="0" destOrd="0" presId="urn:microsoft.com/office/officeart/2005/8/layout/hierarchy1"/>
    <dgm:cxn modelId="{E44930B2-8B65-8C4A-ADB2-530EB3F3590D}" type="presParOf" srcId="{69B5B5A2-5F39-4F45-A216-489768BDBDD2}" destId="{1A75161C-68BD-0940-80B7-0E21C04D9670}" srcOrd="1" destOrd="0" presId="urn:microsoft.com/office/officeart/2005/8/layout/hierarchy1"/>
    <dgm:cxn modelId="{C610D984-0890-7B4F-8102-E901CF116823}" type="presParOf" srcId="{99B42AEC-89EC-9443-A47D-75B4F8953413}" destId="{5D515A6F-9EFB-BC45-9814-3A98BE260E37}" srcOrd="1" destOrd="0" presId="urn:microsoft.com/office/officeart/2005/8/layout/hierarchy1"/>
    <dgm:cxn modelId="{DFEEDBA1-E9CE-5445-AB1B-4FB9EA116122}" type="presParOf" srcId="{5D515A6F-9EFB-BC45-9814-3A98BE260E37}" destId="{8B2970AE-1D95-F843-8745-7AF17BBBA714}" srcOrd="0" destOrd="0" presId="urn:microsoft.com/office/officeart/2005/8/layout/hierarchy1"/>
    <dgm:cxn modelId="{317EA0AE-4689-7142-B11D-5103F7CF0EB0}" type="presParOf" srcId="{5D515A6F-9EFB-BC45-9814-3A98BE260E37}" destId="{8822B8E4-0F9A-FA4D-8A73-059227FF8289}" srcOrd="1" destOrd="0" presId="urn:microsoft.com/office/officeart/2005/8/layout/hierarchy1"/>
    <dgm:cxn modelId="{9F1DA027-20AB-1041-A236-CE51402B9708}" type="presParOf" srcId="{8822B8E4-0F9A-FA4D-8A73-059227FF8289}" destId="{872B42E6-95BE-8E4C-9B8A-223E7B4D18D5}" srcOrd="0" destOrd="0" presId="urn:microsoft.com/office/officeart/2005/8/layout/hierarchy1"/>
    <dgm:cxn modelId="{D30DD596-5C35-E442-8592-5DECE33E7627}" type="presParOf" srcId="{872B42E6-95BE-8E4C-9B8A-223E7B4D18D5}" destId="{13AF00CB-39DC-6145-95E3-1A6B2F28AB5C}" srcOrd="0" destOrd="0" presId="urn:microsoft.com/office/officeart/2005/8/layout/hierarchy1"/>
    <dgm:cxn modelId="{488A7101-1C4D-4D4F-815F-E2A0E9FE5BBF}" type="presParOf" srcId="{872B42E6-95BE-8E4C-9B8A-223E7B4D18D5}" destId="{B74FEB49-4A36-8C4B-BA28-1FB1773D6418}" srcOrd="1" destOrd="0" presId="urn:microsoft.com/office/officeart/2005/8/layout/hierarchy1"/>
    <dgm:cxn modelId="{65B8408D-79A6-3F41-B2DC-E96A57BA1B17}" type="presParOf" srcId="{8822B8E4-0F9A-FA4D-8A73-059227FF8289}" destId="{0E72CBB8-F7F7-ED42-9DD9-8F5E7E4EFD9A}" srcOrd="1" destOrd="0" presId="urn:microsoft.com/office/officeart/2005/8/layout/hierarchy1"/>
    <dgm:cxn modelId="{409176CB-08DC-6F43-835B-F345B8C93CE4}" type="presParOf" srcId="{0E72CBB8-F7F7-ED42-9DD9-8F5E7E4EFD9A}" destId="{0A48269D-E024-2940-8DC6-09EC3E15B3B0}" srcOrd="0" destOrd="0" presId="urn:microsoft.com/office/officeart/2005/8/layout/hierarchy1"/>
    <dgm:cxn modelId="{26725BD9-E00D-1346-96D1-237F26C58AC1}" type="presParOf" srcId="{0E72CBB8-F7F7-ED42-9DD9-8F5E7E4EFD9A}" destId="{04C510D8-972C-454F-9F3E-9492196128A0}" srcOrd="1" destOrd="0" presId="urn:microsoft.com/office/officeart/2005/8/layout/hierarchy1"/>
    <dgm:cxn modelId="{C83514E1-B85A-0740-8A2F-8E6F4C83B7BB}" type="presParOf" srcId="{04C510D8-972C-454F-9F3E-9492196128A0}" destId="{EC9F96B2-158F-4F4D-854D-50539A4B3E11}" srcOrd="0" destOrd="0" presId="urn:microsoft.com/office/officeart/2005/8/layout/hierarchy1"/>
    <dgm:cxn modelId="{93CB969B-F6C7-0F4F-881C-73708D273746}" type="presParOf" srcId="{EC9F96B2-158F-4F4D-854D-50539A4B3E11}" destId="{6F28DB8A-8C22-2B47-947C-6BB80C3F7549}" srcOrd="0" destOrd="0" presId="urn:microsoft.com/office/officeart/2005/8/layout/hierarchy1"/>
    <dgm:cxn modelId="{9075DAA4-BD41-954D-8892-E840AB642A54}" type="presParOf" srcId="{EC9F96B2-158F-4F4D-854D-50539A4B3E11}" destId="{BCC8CEB4-F302-1442-A8C6-A82699525662}" srcOrd="1" destOrd="0" presId="urn:microsoft.com/office/officeart/2005/8/layout/hierarchy1"/>
    <dgm:cxn modelId="{2A15D667-9C47-804D-8DBB-015274CCA016}" type="presParOf" srcId="{04C510D8-972C-454F-9F3E-9492196128A0}" destId="{5B0BBE34-256B-F943-BDD1-6D4FF34BD4A4}" srcOrd="1" destOrd="0" presId="urn:microsoft.com/office/officeart/2005/8/layout/hierarchy1"/>
    <dgm:cxn modelId="{E64353A4-B16D-434A-A7B5-A86D00215539}" type="presParOf" srcId="{97A8D6C7-AEA5-DB4C-9120-23CF2BA0C209}" destId="{D30503AB-63BE-5947-8E49-E73E95123A2E}" srcOrd="2" destOrd="0" presId="urn:microsoft.com/office/officeart/2005/8/layout/hierarchy1"/>
    <dgm:cxn modelId="{796AC448-5901-904B-9FF0-455694E590F9}" type="presParOf" srcId="{97A8D6C7-AEA5-DB4C-9120-23CF2BA0C209}" destId="{26B2DF51-4217-5445-BDE2-4965738D185D}" srcOrd="3" destOrd="0" presId="urn:microsoft.com/office/officeart/2005/8/layout/hierarchy1"/>
    <dgm:cxn modelId="{D9C2D883-58D5-BD4C-B4D8-3FBA44E74263}" type="presParOf" srcId="{26B2DF51-4217-5445-BDE2-4965738D185D}" destId="{A8CCAEC0-F4B0-FF42-8FF3-A9A43CE9E4BE}" srcOrd="0" destOrd="0" presId="urn:microsoft.com/office/officeart/2005/8/layout/hierarchy1"/>
    <dgm:cxn modelId="{1C2A1B73-5B24-7C4C-B036-FB0096227B75}" type="presParOf" srcId="{A8CCAEC0-F4B0-FF42-8FF3-A9A43CE9E4BE}" destId="{9C9E9B93-6F1D-C24E-92F1-2D85DDE91852}" srcOrd="0" destOrd="0" presId="urn:microsoft.com/office/officeart/2005/8/layout/hierarchy1"/>
    <dgm:cxn modelId="{94E6F659-B55B-3849-BB0D-CB3C99A1391D}" type="presParOf" srcId="{A8CCAEC0-F4B0-FF42-8FF3-A9A43CE9E4BE}" destId="{261B32DF-FFCA-0349-B63B-6FB9DC917EBB}" srcOrd="1" destOrd="0" presId="urn:microsoft.com/office/officeart/2005/8/layout/hierarchy1"/>
    <dgm:cxn modelId="{9F9104CA-68E9-F944-B3EF-521184925930}" type="presParOf" srcId="{26B2DF51-4217-5445-BDE2-4965738D185D}" destId="{0FA8B76A-08A3-9749-9A5D-BF29027E62D1}" srcOrd="1" destOrd="0" presId="urn:microsoft.com/office/officeart/2005/8/layout/hierarchy1"/>
    <dgm:cxn modelId="{E6BCB560-BDDF-484A-8D8C-20379BCE98B2}" type="presParOf" srcId="{97A8D6C7-AEA5-DB4C-9120-23CF2BA0C209}" destId="{6E8D0F2D-2095-DE46-8CD6-9B8512E4C466}" srcOrd="4" destOrd="0" presId="urn:microsoft.com/office/officeart/2005/8/layout/hierarchy1"/>
    <dgm:cxn modelId="{D6ACC5BC-EDC6-6042-8583-3A77878A4025}" type="presParOf" srcId="{97A8D6C7-AEA5-DB4C-9120-23CF2BA0C209}" destId="{FC09BA70-0389-4F48-951A-E744236F4A41}" srcOrd="5" destOrd="0" presId="urn:microsoft.com/office/officeart/2005/8/layout/hierarchy1"/>
    <dgm:cxn modelId="{F1331D18-BBDC-374B-9E77-B8946BB7234B}" type="presParOf" srcId="{FC09BA70-0389-4F48-951A-E744236F4A41}" destId="{830C0CB7-F847-5040-8316-9900F3C14915}" srcOrd="0" destOrd="0" presId="urn:microsoft.com/office/officeart/2005/8/layout/hierarchy1"/>
    <dgm:cxn modelId="{088028CD-2BD2-224B-9332-601EFA828BFF}" type="presParOf" srcId="{830C0CB7-F847-5040-8316-9900F3C14915}" destId="{32FC0A10-5BCE-4140-96FB-8EDD87A6A380}" srcOrd="0" destOrd="0" presId="urn:microsoft.com/office/officeart/2005/8/layout/hierarchy1"/>
    <dgm:cxn modelId="{FEF51DDC-CBB1-4142-8043-09A403A28671}" type="presParOf" srcId="{830C0CB7-F847-5040-8316-9900F3C14915}" destId="{C4CC7DA5-0317-1E40-A280-6C065E8301E0}" srcOrd="1" destOrd="0" presId="urn:microsoft.com/office/officeart/2005/8/layout/hierarchy1"/>
    <dgm:cxn modelId="{BF3CE112-3D71-AE41-9FC7-EF4E107387BC}" type="presParOf" srcId="{FC09BA70-0389-4F48-951A-E744236F4A41}" destId="{74053D33-3CC2-1C43-9392-2650C742C69B}" srcOrd="1" destOrd="0" presId="urn:microsoft.com/office/officeart/2005/8/layout/hierarchy1"/>
    <dgm:cxn modelId="{4341066C-7A2F-0A41-8CDA-C74D5AEC4613}" type="presParOf" srcId="{97A8D6C7-AEA5-DB4C-9120-23CF2BA0C209}" destId="{0D3EDFC9-2E80-8341-A800-3BE1DAB9B4A6}" srcOrd="6" destOrd="0" presId="urn:microsoft.com/office/officeart/2005/8/layout/hierarchy1"/>
    <dgm:cxn modelId="{E13DBDBF-0194-6641-886B-92C20CB2E3CE}" type="presParOf" srcId="{97A8D6C7-AEA5-DB4C-9120-23CF2BA0C209}" destId="{151345BA-9B91-F546-895B-582BA62DE7C8}" srcOrd="7" destOrd="0" presId="urn:microsoft.com/office/officeart/2005/8/layout/hierarchy1"/>
    <dgm:cxn modelId="{8A9C97B6-5A67-4541-8E5D-4C5741EA97D2}" type="presParOf" srcId="{151345BA-9B91-F546-895B-582BA62DE7C8}" destId="{F57BB5B2-D383-534B-A577-6AFDB29A4C99}" srcOrd="0" destOrd="0" presId="urn:microsoft.com/office/officeart/2005/8/layout/hierarchy1"/>
    <dgm:cxn modelId="{5094D32D-8DF2-C84A-8464-A3C57FC8C10B}" type="presParOf" srcId="{F57BB5B2-D383-534B-A577-6AFDB29A4C99}" destId="{58B01A34-543C-0D48-81F7-9C78EB05B3AE}" srcOrd="0" destOrd="0" presId="urn:microsoft.com/office/officeart/2005/8/layout/hierarchy1"/>
    <dgm:cxn modelId="{1C5597B2-BDD9-8C45-93A4-930D53E3DF27}" type="presParOf" srcId="{F57BB5B2-D383-534B-A577-6AFDB29A4C99}" destId="{DF838E1E-D550-B54F-BA28-2DFC7700DB6F}" srcOrd="1" destOrd="0" presId="urn:microsoft.com/office/officeart/2005/8/layout/hierarchy1"/>
    <dgm:cxn modelId="{0E48FC25-8B2F-D145-8168-9E7B19E9C978}" type="presParOf" srcId="{151345BA-9B91-F546-895B-582BA62DE7C8}" destId="{D1C07AC4-19B3-6447-AE0F-1C054EBF9661}" srcOrd="1" destOrd="0" presId="urn:microsoft.com/office/officeart/2005/8/layout/hierarchy1"/>
    <dgm:cxn modelId="{8D578D56-50CA-4243-9124-7CFB19DF9FB7}" type="presParOf" srcId="{97A8D6C7-AEA5-DB4C-9120-23CF2BA0C209}" destId="{A2FA9B1A-2AA7-4949-9BE7-45A59DB35DA1}" srcOrd="8" destOrd="0" presId="urn:microsoft.com/office/officeart/2005/8/layout/hierarchy1"/>
    <dgm:cxn modelId="{8FBFB098-5392-F946-BD84-38D9DDAED3F0}" type="presParOf" srcId="{97A8D6C7-AEA5-DB4C-9120-23CF2BA0C209}" destId="{65AD10AA-BE47-AE4D-9A95-6452360ED3D6}" srcOrd="9" destOrd="0" presId="urn:microsoft.com/office/officeart/2005/8/layout/hierarchy1"/>
    <dgm:cxn modelId="{95471B49-EA2F-C34D-A4CA-08317C57C2E3}" type="presParOf" srcId="{65AD10AA-BE47-AE4D-9A95-6452360ED3D6}" destId="{9F19CD94-AE63-8846-BD6D-11D5275026C4}" srcOrd="0" destOrd="0" presId="urn:microsoft.com/office/officeart/2005/8/layout/hierarchy1"/>
    <dgm:cxn modelId="{AB331F45-AC48-084E-831B-5F8B6C1E6B5E}" type="presParOf" srcId="{9F19CD94-AE63-8846-BD6D-11D5275026C4}" destId="{0E1F8F18-F09D-2542-B75D-15838BEAF4C7}" srcOrd="0" destOrd="0" presId="urn:microsoft.com/office/officeart/2005/8/layout/hierarchy1"/>
    <dgm:cxn modelId="{309E6435-EDCD-1142-B094-E2909B2B1CB2}" type="presParOf" srcId="{9F19CD94-AE63-8846-BD6D-11D5275026C4}" destId="{3D7E90E7-EFAE-5342-94AE-2DA722A36B80}" srcOrd="1" destOrd="0" presId="urn:microsoft.com/office/officeart/2005/8/layout/hierarchy1"/>
    <dgm:cxn modelId="{79A328A0-76F6-B14B-B4C1-07F435B3AC94}" type="presParOf" srcId="{65AD10AA-BE47-AE4D-9A95-6452360ED3D6}" destId="{0EB37105-7A4A-FC42-A20D-B47C76701336}" srcOrd="1" destOrd="0" presId="urn:microsoft.com/office/officeart/2005/8/layout/hierarchy1"/>
    <dgm:cxn modelId="{4A3E7C08-0EF5-724D-80F1-8E972BBAE628}" type="presParOf" srcId="{0EB37105-7A4A-FC42-A20D-B47C76701336}" destId="{045B0039-495F-F94F-ADFF-D001A49BCC34}" srcOrd="0" destOrd="0" presId="urn:microsoft.com/office/officeart/2005/8/layout/hierarchy1"/>
    <dgm:cxn modelId="{D7A286F0-3AAD-7E4E-AF72-1D60510B69FA}" type="presParOf" srcId="{0EB37105-7A4A-FC42-A20D-B47C76701336}" destId="{76D7525A-D19F-9A44-BC7E-3F335B1AF623}" srcOrd="1" destOrd="0" presId="urn:microsoft.com/office/officeart/2005/8/layout/hierarchy1"/>
    <dgm:cxn modelId="{A7E3D6AA-CB3F-444D-A408-2931DE6DFA98}" type="presParOf" srcId="{76D7525A-D19F-9A44-BC7E-3F335B1AF623}" destId="{236C2538-E340-CA48-8300-465B8EBDE9CB}" srcOrd="0" destOrd="0" presId="urn:microsoft.com/office/officeart/2005/8/layout/hierarchy1"/>
    <dgm:cxn modelId="{58E31F73-8C2F-8644-87DF-6E5B7B37E7B9}" type="presParOf" srcId="{236C2538-E340-CA48-8300-465B8EBDE9CB}" destId="{0CA845D8-AE74-824F-B821-9A1CA1A1F5C1}" srcOrd="0" destOrd="0" presId="urn:microsoft.com/office/officeart/2005/8/layout/hierarchy1"/>
    <dgm:cxn modelId="{2CE0ECBA-4DFE-2748-B14C-7B74362C437E}" type="presParOf" srcId="{236C2538-E340-CA48-8300-465B8EBDE9CB}" destId="{D36CC560-4B52-394F-95A7-E7B8E33E621A}" srcOrd="1" destOrd="0" presId="urn:microsoft.com/office/officeart/2005/8/layout/hierarchy1"/>
    <dgm:cxn modelId="{6695A1ED-5D12-984B-8599-71A59DBF15AE}" type="presParOf" srcId="{76D7525A-D19F-9A44-BC7E-3F335B1AF623}" destId="{1C9651DC-0A34-5449-B649-56F91F39FEE9}" srcOrd="1" destOrd="0" presId="urn:microsoft.com/office/officeart/2005/8/layout/hierarchy1"/>
    <dgm:cxn modelId="{DCD70E82-A4F3-8C41-B101-83DCEF1C3261}" type="presParOf" srcId="{1C9651DC-0A34-5449-B649-56F91F39FEE9}" destId="{69C12AE5-2D4B-CC49-9468-F116E245B237}" srcOrd="0" destOrd="0" presId="urn:microsoft.com/office/officeart/2005/8/layout/hierarchy1"/>
    <dgm:cxn modelId="{2BCC36CA-D15F-7043-9C87-53E99F8F5AD0}" type="presParOf" srcId="{1C9651DC-0A34-5449-B649-56F91F39FEE9}" destId="{3877E936-E432-D24E-977A-CDFEC628469A}" srcOrd="1" destOrd="0" presId="urn:microsoft.com/office/officeart/2005/8/layout/hierarchy1"/>
    <dgm:cxn modelId="{E63D6D81-9E5B-5040-B65D-5CB877AC1595}" type="presParOf" srcId="{3877E936-E432-D24E-977A-CDFEC628469A}" destId="{EFD1E9AE-A97F-F84C-8E17-5A277565A0BE}" srcOrd="0" destOrd="0" presId="urn:microsoft.com/office/officeart/2005/8/layout/hierarchy1"/>
    <dgm:cxn modelId="{F420724D-F6EC-FF46-B0D7-11B37C6CE327}" type="presParOf" srcId="{EFD1E9AE-A97F-F84C-8E17-5A277565A0BE}" destId="{AB5D399B-6B3F-814C-9C0A-56151A7FF786}" srcOrd="0" destOrd="0" presId="urn:microsoft.com/office/officeart/2005/8/layout/hierarchy1"/>
    <dgm:cxn modelId="{6EC1BD3E-E074-4D4C-8CA5-28AA50E7A811}" type="presParOf" srcId="{EFD1E9AE-A97F-F84C-8E17-5A277565A0BE}" destId="{987A5314-C09D-FF41-89EE-6223866BBE36}" srcOrd="1" destOrd="0" presId="urn:microsoft.com/office/officeart/2005/8/layout/hierarchy1"/>
    <dgm:cxn modelId="{3DA1FDA7-B1E0-084F-9C8E-E28EEB61C9FD}" type="presParOf" srcId="{3877E936-E432-D24E-977A-CDFEC628469A}" destId="{5A5B9F9B-11AC-0347-9567-69CCF65ABDB5}" srcOrd="1" destOrd="0" presId="urn:microsoft.com/office/officeart/2005/8/layout/hierarchy1"/>
    <dgm:cxn modelId="{4D1D5FD6-1205-8D48-942A-79AFAEF4B018}" type="presParOf" srcId="{5A5B9F9B-11AC-0347-9567-69CCF65ABDB5}" destId="{86747FD4-A948-8341-9472-59C8E3B98F21}" srcOrd="0" destOrd="0" presId="urn:microsoft.com/office/officeart/2005/8/layout/hierarchy1"/>
    <dgm:cxn modelId="{07AF46B8-63B9-B347-A22F-4E4AD198122E}" type="presParOf" srcId="{5A5B9F9B-11AC-0347-9567-69CCF65ABDB5}" destId="{384864F7-C416-4246-B810-5F72BBB0C2C8}" srcOrd="1" destOrd="0" presId="urn:microsoft.com/office/officeart/2005/8/layout/hierarchy1"/>
    <dgm:cxn modelId="{D47EBB2A-6D46-434B-B566-F5E8908A3588}" type="presParOf" srcId="{384864F7-C416-4246-B810-5F72BBB0C2C8}" destId="{059714F4-2721-C54B-83E7-8C4DBA7482A2}" srcOrd="0" destOrd="0" presId="urn:microsoft.com/office/officeart/2005/8/layout/hierarchy1"/>
    <dgm:cxn modelId="{18003CE2-7AD8-AA46-9550-6554FF2E829D}" type="presParOf" srcId="{059714F4-2721-C54B-83E7-8C4DBA7482A2}" destId="{BF8A0AAB-8589-C44D-9AE2-8C8AACB7FD41}" srcOrd="0" destOrd="0" presId="urn:microsoft.com/office/officeart/2005/8/layout/hierarchy1"/>
    <dgm:cxn modelId="{4C3BDC00-0BD8-3F4B-A321-E55561C9E7EA}" type="presParOf" srcId="{059714F4-2721-C54B-83E7-8C4DBA7482A2}" destId="{2625DBEB-EE1D-604F-B87E-781946826E84}" srcOrd="1" destOrd="0" presId="urn:microsoft.com/office/officeart/2005/8/layout/hierarchy1"/>
    <dgm:cxn modelId="{9B939962-C49D-5D44-88A9-FC17EF684DFB}" type="presParOf" srcId="{384864F7-C416-4246-B810-5F72BBB0C2C8}" destId="{889D9DDF-8F1C-444A-B786-7D1F7150460C}" srcOrd="1" destOrd="0" presId="urn:microsoft.com/office/officeart/2005/8/layout/hierarchy1"/>
    <dgm:cxn modelId="{9FE8CAB6-BE32-4242-B40B-50846FD9D386}" type="presParOf" srcId="{0EB37105-7A4A-FC42-A20D-B47C76701336}" destId="{C1E62065-8D30-1C47-B0A6-0CCE2FBBFFC6}" srcOrd="2" destOrd="0" presId="urn:microsoft.com/office/officeart/2005/8/layout/hierarchy1"/>
    <dgm:cxn modelId="{9885DB60-2153-D642-A68D-4A11743470CF}" type="presParOf" srcId="{0EB37105-7A4A-FC42-A20D-B47C76701336}" destId="{294D0EB2-1107-0947-AD37-ED5BF95DE8E0}" srcOrd="3" destOrd="0" presId="urn:microsoft.com/office/officeart/2005/8/layout/hierarchy1"/>
    <dgm:cxn modelId="{51CC3F09-F2F6-114F-B96E-DBE3930B4EF4}" type="presParOf" srcId="{294D0EB2-1107-0947-AD37-ED5BF95DE8E0}" destId="{FF207FB3-E04F-C74D-B55A-1404980926F8}" srcOrd="0" destOrd="0" presId="urn:microsoft.com/office/officeart/2005/8/layout/hierarchy1"/>
    <dgm:cxn modelId="{6AF2EC3C-E4CA-9347-9F4A-B6FF35D5ED44}" type="presParOf" srcId="{FF207FB3-E04F-C74D-B55A-1404980926F8}" destId="{8E4C1642-3110-0145-8B81-42B01132813C}" srcOrd="0" destOrd="0" presId="urn:microsoft.com/office/officeart/2005/8/layout/hierarchy1"/>
    <dgm:cxn modelId="{EAD90E60-D952-C243-9D89-CB4C37B925B9}" type="presParOf" srcId="{FF207FB3-E04F-C74D-B55A-1404980926F8}" destId="{3E19CE59-FBD2-9F46-86A4-27C519B0348C}" srcOrd="1" destOrd="0" presId="urn:microsoft.com/office/officeart/2005/8/layout/hierarchy1"/>
    <dgm:cxn modelId="{7A18873A-465C-3D48-ADB1-27376A2662F1}" type="presParOf" srcId="{294D0EB2-1107-0947-AD37-ED5BF95DE8E0}" destId="{2CB07699-E410-B949-AF7D-EC10B637AD07}" srcOrd="1" destOrd="0" presId="urn:microsoft.com/office/officeart/2005/8/layout/hierarchy1"/>
    <dgm:cxn modelId="{1F7018AC-A924-B044-B82C-31BFAED529C5}" type="presParOf" srcId="{2CB07699-E410-B949-AF7D-EC10B637AD07}" destId="{1AAFCE8D-61F5-1343-9ACB-21215201E7EE}" srcOrd="0" destOrd="0" presId="urn:microsoft.com/office/officeart/2005/8/layout/hierarchy1"/>
    <dgm:cxn modelId="{FC765689-59B6-134A-AE1D-90719C746419}" type="presParOf" srcId="{2CB07699-E410-B949-AF7D-EC10B637AD07}" destId="{AAEC17DC-D7A3-304A-9E17-C5BCF676E32C}" srcOrd="1" destOrd="0" presId="urn:microsoft.com/office/officeart/2005/8/layout/hierarchy1"/>
    <dgm:cxn modelId="{0C1D73FD-9444-014B-9529-81D7C0FE3F83}" type="presParOf" srcId="{AAEC17DC-D7A3-304A-9E17-C5BCF676E32C}" destId="{166E9749-5E37-1541-B3DC-37F746F54D36}" srcOrd="0" destOrd="0" presId="urn:microsoft.com/office/officeart/2005/8/layout/hierarchy1"/>
    <dgm:cxn modelId="{A0D504E1-4D06-6947-B10A-05BA083AFD29}" type="presParOf" srcId="{166E9749-5E37-1541-B3DC-37F746F54D36}" destId="{0D8A61FD-687C-344D-A349-7871BC787551}" srcOrd="0" destOrd="0" presId="urn:microsoft.com/office/officeart/2005/8/layout/hierarchy1"/>
    <dgm:cxn modelId="{F80A8097-C353-D74C-902E-7C55C0B0BAFE}" type="presParOf" srcId="{166E9749-5E37-1541-B3DC-37F746F54D36}" destId="{899C8BB0-4ADE-5B40-87D9-6D0B596B1BD6}" srcOrd="1" destOrd="0" presId="urn:microsoft.com/office/officeart/2005/8/layout/hierarchy1"/>
    <dgm:cxn modelId="{119E805A-D861-FA45-8819-3F9D3E406151}" type="presParOf" srcId="{AAEC17DC-D7A3-304A-9E17-C5BCF676E32C}" destId="{F5664BC0-A2AD-B54D-A975-6751485E1ECE}" srcOrd="1" destOrd="0" presId="urn:microsoft.com/office/officeart/2005/8/layout/hierarchy1"/>
    <dgm:cxn modelId="{626B8BC5-690F-924E-9DF8-B8F9B91B94C7}" type="presParOf" srcId="{F5664BC0-A2AD-B54D-A975-6751485E1ECE}" destId="{F8EF799C-5BB7-554F-8B9F-BD4ECA31D015}" srcOrd="0" destOrd="0" presId="urn:microsoft.com/office/officeart/2005/8/layout/hierarchy1"/>
    <dgm:cxn modelId="{97D580B6-E8E9-AF49-A632-8DD24A72385E}" type="presParOf" srcId="{F5664BC0-A2AD-B54D-A975-6751485E1ECE}" destId="{5822B541-0C08-9A4C-8DAC-C06A201279C8}" srcOrd="1" destOrd="0" presId="urn:microsoft.com/office/officeart/2005/8/layout/hierarchy1"/>
    <dgm:cxn modelId="{87835148-3BD8-B547-8755-DD3807E0B880}" type="presParOf" srcId="{5822B541-0C08-9A4C-8DAC-C06A201279C8}" destId="{94F904FB-3ADA-8A43-A2F0-C85470EFF124}" srcOrd="0" destOrd="0" presId="urn:microsoft.com/office/officeart/2005/8/layout/hierarchy1"/>
    <dgm:cxn modelId="{2E87B656-D3F6-4C43-BD03-E915B7944FFD}" type="presParOf" srcId="{94F904FB-3ADA-8A43-A2F0-C85470EFF124}" destId="{24D955BA-BD8C-AD44-B37B-8BFA933D4A91}" srcOrd="0" destOrd="0" presId="urn:microsoft.com/office/officeart/2005/8/layout/hierarchy1"/>
    <dgm:cxn modelId="{5AB73D7D-6236-F642-80D8-58C8F97E4C4F}" type="presParOf" srcId="{94F904FB-3ADA-8A43-A2F0-C85470EFF124}" destId="{523E33AB-FBB4-AC40-9AE0-6788C1C8FF6C}" srcOrd="1" destOrd="0" presId="urn:microsoft.com/office/officeart/2005/8/layout/hierarchy1"/>
    <dgm:cxn modelId="{F07274B1-43C1-194E-9970-C2049881AF36}" type="presParOf" srcId="{5822B541-0C08-9A4C-8DAC-C06A201279C8}" destId="{72918B37-0743-D54A-8758-1BEC767EB456}" srcOrd="1" destOrd="0" presId="urn:microsoft.com/office/officeart/2005/8/layout/hierarchy1"/>
    <dgm:cxn modelId="{31E4BAC7-8EFE-0948-BD47-4779C7BE5CFF}" type="presParOf" srcId="{97A8D6C7-AEA5-DB4C-9120-23CF2BA0C209}" destId="{6F609FB2-6F72-8D4C-9228-E85E524A458E}" srcOrd="10" destOrd="0" presId="urn:microsoft.com/office/officeart/2005/8/layout/hierarchy1"/>
    <dgm:cxn modelId="{B5985D96-0236-3644-8A13-3EE841FFB588}" type="presParOf" srcId="{97A8D6C7-AEA5-DB4C-9120-23CF2BA0C209}" destId="{6B7F6A25-5C2E-EC4D-9E05-026FB28C389D}" srcOrd="11" destOrd="0" presId="urn:microsoft.com/office/officeart/2005/8/layout/hierarchy1"/>
    <dgm:cxn modelId="{18167989-31EF-2945-81C6-35A36B94CCD6}" type="presParOf" srcId="{6B7F6A25-5C2E-EC4D-9E05-026FB28C389D}" destId="{896A4EBE-52EF-744B-A658-D2A6275F0476}" srcOrd="0" destOrd="0" presId="urn:microsoft.com/office/officeart/2005/8/layout/hierarchy1"/>
    <dgm:cxn modelId="{A3744CB9-40E3-124F-869C-5F729A12AA91}" type="presParOf" srcId="{896A4EBE-52EF-744B-A658-D2A6275F0476}" destId="{B96A4408-D183-1642-A23A-379B2678F22C}" srcOrd="0" destOrd="0" presId="urn:microsoft.com/office/officeart/2005/8/layout/hierarchy1"/>
    <dgm:cxn modelId="{74682C27-3552-FA4F-8553-852F2764E035}" type="presParOf" srcId="{896A4EBE-52EF-744B-A658-D2A6275F0476}" destId="{A0729B04-BF8C-EE49-B1D0-ACFED02D28B2}" srcOrd="1" destOrd="0" presId="urn:microsoft.com/office/officeart/2005/8/layout/hierarchy1"/>
    <dgm:cxn modelId="{1E2C0C87-319A-2649-96B4-863F11E782A3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n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13 mutaties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6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6"/>
      <dgm:spPr/>
    </dgm:pt>
    <dgm:pt modelId="{B74FEB49-4A36-8C4B-BA28-1FB1773D6418}" type="pres">
      <dgm:prSet presAssocID="{309C310E-15CD-9A45-A9A6-14AE3D2AD28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6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6"/>
      <dgm:spPr/>
    </dgm:pt>
    <dgm:pt modelId="{BCC8CEB4-F302-1442-A8C6-A82699525662}" type="pres">
      <dgm:prSet presAssocID="{241A5CA8-292B-2944-AC87-06C7A8C2233C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6"/>
      <dgm:spPr/>
    </dgm:pt>
    <dgm:pt modelId="{987A5314-C09D-FF41-89EE-6223866BBE36}" type="pres">
      <dgm:prSet presAssocID="{257F36E3-E7FE-1A41-B4E7-A87AC201253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6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6"/>
      <dgm:spPr/>
    </dgm:pt>
    <dgm:pt modelId="{2625DBEB-EE1D-604F-B87E-781946826E84}" type="pres">
      <dgm:prSet presAssocID="{C6171A20-25B8-2847-95A7-296BBD3C2336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B7BC990C-E8D1-4F49-8FBB-D4AF2CC436F9}" type="pres">
      <dgm:prSet presAssocID="{B1708A93-A86F-7241-8539-FB364151A2DA}" presName="Name23" presStyleLbl="parChTrans1D4" presStyleIdx="4" presStyleCnt="6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</dgm:pt>
    <dgm:pt modelId="{E7C98286-5D49-2440-8366-52AEC1E3ACFC}" type="pres">
      <dgm:prSet presAssocID="{A5CF2DDB-9A41-2C48-A026-26DA2ADC277A}" presName="composite4" presStyleCnt="0"/>
      <dgm:spPr/>
    </dgm:pt>
    <dgm:pt modelId="{0A4428BB-3E15-F74C-BDE1-A54B9D7C1A6A}" type="pres">
      <dgm:prSet presAssocID="{A5CF2DDB-9A41-2C48-A026-26DA2ADC277A}" presName="background4" presStyleLbl="node4" presStyleIdx="4" presStyleCnt="6"/>
      <dgm:spPr/>
    </dgm:pt>
    <dgm:pt modelId="{734E4E7D-F61D-9844-99EA-D0CD33E62FA7}" type="pres">
      <dgm:prSet presAssocID="{A5CF2DDB-9A41-2C48-A026-26DA2ADC277A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</dgm:pt>
    <dgm:pt modelId="{F8EF799C-5BB7-554F-8B9F-BD4ECA31D015}" type="pres">
      <dgm:prSet presAssocID="{4F2A7318-42C9-894A-B4C9-29A00E2A4C3B}" presName="Name23" presStyleLbl="parChTrans1D4" presStyleIdx="5" presStyleCnt="6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</dgm:pt>
    <dgm:pt modelId="{94F904FB-3ADA-8A43-A2F0-C85470EFF124}" type="pres">
      <dgm:prSet presAssocID="{108B5F3B-B6BF-074C-A93A-CA2995E13F58}" presName="composite4" presStyleCnt="0"/>
      <dgm:spPr/>
    </dgm:pt>
    <dgm:pt modelId="{24D955BA-BD8C-AD44-B37B-8BFA933D4A91}" type="pres">
      <dgm:prSet presAssocID="{108B5F3B-B6BF-074C-A93A-CA2995E13F58}" presName="background4" presStyleLbl="node4" presStyleIdx="5" presStyleCnt="6"/>
      <dgm:spPr/>
    </dgm:pt>
    <dgm:pt modelId="{523E33AB-FBB4-AC40-9AE0-6788C1C8FF6C}" type="pres">
      <dgm:prSet presAssocID="{108B5F3B-B6BF-074C-A93A-CA2995E13F5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D75DB026-055F-5341-AE20-A9632F192DB7}" type="presOf" srcId="{20354727-0BCC-E04F-BBE7-2771D4270CB8}" destId="{A0729B04-BF8C-EE49-B1D0-ACFED02D28B2}" srcOrd="0" destOrd="0" presId="urn:microsoft.com/office/officeart/2005/8/layout/hierarchy1"/>
    <dgm:cxn modelId="{3905508F-CE97-224A-9236-553BE18D508C}" type="presOf" srcId="{47387669-013F-A447-95A1-636715D97622}" destId="{045B0039-495F-F94F-ADFF-D001A49BCC34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C266A6C9-32C9-D547-B1C8-769F356C0C2B}" type="presOf" srcId="{663E498A-15C1-DC46-9888-65FAB78B4554}" destId="{1A75161C-68BD-0940-80B7-0E21C04D9670}" srcOrd="0" destOrd="0" presId="urn:microsoft.com/office/officeart/2005/8/layout/hierarchy1"/>
    <dgm:cxn modelId="{4F36A11C-B7DD-F344-A34F-C4E9F253D59A}" type="presOf" srcId="{481F3F5D-AB18-AE4F-A3B2-05E7614B68F9}" destId="{CA62EA5D-965B-274B-9DA7-B6589D3CD7E7}" srcOrd="0" destOrd="0" presId="urn:microsoft.com/office/officeart/2005/8/layout/hierarchy1"/>
    <dgm:cxn modelId="{0121BACC-8138-604D-BC71-5F6AD567FD7B}" type="presOf" srcId="{257F36E3-E7FE-1A41-B4E7-A87AC2012539}" destId="{987A5314-C09D-FF41-89EE-6223866BBE36}" srcOrd="0" destOrd="0" presId="urn:microsoft.com/office/officeart/2005/8/layout/hierarchy1"/>
    <dgm:cxn modelId="{5EAE52E4-728A-7E4C-9055-5B20D671422C}" type="presOf" srcId="{05AF396B-FCCC-A344-92AD-C7DF90964679}" destId="{86747FD4-A948-8341-9472-59C8E3B98F21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26F4D084-D7A4-5C44-B58E-BF25516CE206}" type="presOf" srcId="{34EE9DF8-10D8-4748-B9B6-F18B4353A76E}" destId="{3E19CE59-FBD2-9F46-86A4-27C519B0348C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32879761-05AD-DA4E-AF2B-D5D4597BFE03}" type="presOf" srcId="{B62A88BD-45AD-7048-BE1E-F991DAD7DAC1}" destId="{D36CC560-4B52-394F-95A7-E7B8E33E621A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63E2B539-29AE-284D-807B-6369D64E60C7}" type="presOf" srcId="{1892387F-CD3A-4947-A3AB-FAE32D8ECC6B}" destId="{DF838E1E-D550-B54F-BA28-2DFC7700DB6F}" srcOrd="0" destOrd="0" presId="urn:microsoft.com/office/officeart/2005/8/layout/hierarchy1"/>
    <dgm:cxn modelId="{4D0C0F76-99B4-2640-8ED6-F16B48F701F3}" type="presOf" srcId="{2C752A68-5A12-CA45-B7EA-DB9169FED3C7}" destId="{6F609FB2-6F72-8D4C-9228-E85E524A458E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FAA99C67-E5B6-4548-ACEA-69694DA3E8F1}" type="presOf" srcId="{0BDAFCB5-6BED-B041-B5F9-E684E13CE8C5}" destId="{276CDA12-BC5F-8C47-B199-B624A5A36EE7}" srcOrd="0" destOrd="0" presId="urn:microsoft.com/office/officeart/2005/8/layout/hierarchy1"/>
    <dgm:cxn modelId="{18EF3EE9-D6E1-474C-9973-3BFA3EB86D7D}" type="presOf" srcId="{3274B179-4D07-114F-8C03-8027BC1C0273}" destId="{8B2970AE-1D95-F843-8745-7AF17BBBA714}" srcOrd="0" destOrd="0" presId="urn:microsoft.com/office/officeart/2005/8/layout/hierarchy1"/>
    <dgm:cxn modelId="{4DB63940-41C9-D24B-B62B-89D49D357F6E}" type="presOf" srcId="{4E583BF4-B784-D844-9C07-6FFE37C9528D}" destId="{261B32DF-FFCA-0349-B63B-6FB9DC917EBB}" srcOrd="0" destOrd="0" presId="urn:microsoft.com/office/officeart/2005/8/layout/hierarchy1"/>
    <dgm:cxn modelId="{BCBF5BBB-326D-D34A-9099-6703EF19036D}" type="presOf" srcId="{DF5D0769-DB08-8247-B7A2-0B9AE533C18C}" destId="{A2FA9B1A-2AA7-4949-9BE7-45A59DB35DA1}" srcOrd="0" destOrd="0" presId="urn:microsoft.com/office/officeart/2005/8/layout/hierarchy1"/>
    <dgm:cxn modelId="{3ABAA3B4-4D15-0946-AB82-608BAE2AA825}" type="presOf" srcId="{A519C3BF-E20B-B64C-95C1-F1893FB31FE8}" destId="{C1E62065-8D30-1C47-B0A6-0CCE2FBBFFC6}" srcOrd="0" destOrd="0" presId="urn:microsoft.com/office/officeart/2005/8/layout/hierarchy1"/>
    <dgm:cxn modelId="{B94CE0ED-84C0-3849-9F96-08E522C63A36}" type="presOf" srcId="{108B5F3B-B6BF-074C-A93A-CA2995E13F58}" destId="{523E33AB-FBB4-AC40-9AE0-6788C1C8FF6C}" srcOrd="0" destOrd="0" presId="urn:microsoft.com/office/officeart/2005/8/layout/hierarchy1"/>
    <dgm:cxn modelId="{E34B4D7C-5AAB-CD4D-8FFE-0C35CB2585A9}" type="presOf" srcId="{39045069-0701-404C-BBBF-1D9D38221398}" destId="{0A48269D-E024-2940-8DC6-09EC3E15B3B0}" srcOrd="0" destOrd="0" presId="urn:microsoft.com/office/officeart/2005/8/layout/hierarchy1"/>
    <dgm:cxn modelId="{51DC5F65-06E3-2247-B69D-1F9C84BFD07A}" type="presOf" srcId="{0BFBFCA6-D514-974A-84CF-ADF8F2A95C42}" destId="{C4CC7DA5-0317-1E40-A280-6C065E8301E0}" srcOrd="0" destOrd="0" presId="urn:microsoft.com/office/officeart/2005/8/layout/hierarchy1"/>
    <dgm:cxn modelId="{5B90DA0B-07FC-444B-AB8B-374FC823D97C}" type="presOf" srcId="{1A92D9E5-EC6A-3B43-B82C-C3D64B30F39D}" destId="{20F696B4-0B84-B440-B39F-DC320A6F6670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127F73EA-E826-DA41-A93F-5DA0BD819BE1}" type="presOf" srcId="{3B01C5C1-B582-C74D-8196-C1A80824DD05}" destId="{9115D5BD-A6B7-6547-9B28-92C64FAA9F60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B71DBCEF-05B3-6E47-A3BE-388CCED85F72}" type="presOf" srcId="{9A3EB5D5-84A2-9944-BEE1-8E267060DD05}" destId="{3D7E90E7-EFAE-5342-94AE-2DA722A36B80}" srcOrd="0" destOrd="0" presId="urn:microsoft.com/office/officeart/2005/8/layout/hierarchy1"/>
    <dgm:cxn modelId="{D0A8038E-20ED-F44F-B82A-E34EC3B25105}" type="presOf" srcId="{60497745-D9FA-F34D-A240-3DDF521CE4AA}" destId="{0D3EDFC9-2E80-8341-A800-3BE1DAB9B4A6}" srcOrd="0" destOrd="0" presId="urn:microsoft.com/office/officeart/2005/8/layout/hierarchy1"/>
    <dgm:cxn modelId="{E921CC8E-9A4B-A64E-9979-266958AD4A4F}" type="presOf" srcId="{0154BF81-3BD4-7A4C-9AA6-814B236F2267}" destId="{69C12AE5-2D4B-CC49-9468-F116E245B237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912DC48A-1A47-9744-82D6-42330505FA97}" type="presOf" srcId="{B1708A93-A86F-7241-8539-FB364151A2DA}" destId="{B7BC990C-E8D1-4F49-8FBB-D4AF2CC436F9}" srcOrd="0" destOrd="0" presId="urn:microsoft.com/office/officeart/2005/8/layout/hierarchy1"/>
    <dgm:cxn modelId="{EC558F47-A100-7642-A035-899FCB22DAC7}" type="presOf" srcId="{B1ECFF93-2ADD-C743-8697-599DFF77AE49}" destId="{D30503AB-63BE-5947-8E49-E73E95123A2E}" srcOrd="0" destOrd="0" presId="urn:microsoft.com/office/officeart/2005/8/layout/hierarchy1"/>
    <dgm:cxn modelId="{AA7C6A7F-D260-5A41-8310-A2D361C5C129}" type="presOf" srcId="{C6171A20-25B8-2847-95A7-296BBD3C2336}" destId="{2625DBEB-EE1D-604F-B87E-781946826E84}" srcOrd="0" destOrd="0" presId="urn:microsoft.com/office/officeart/2005/8/layout/hierarchy1"/>
    <dgm:cxn modelId="{D87D708C-0CB7-C54A-8240-32B325D3A9EA}" type="presOf" srcId="{A5CF2DDB-9A41-2C48-A026-26DA2ADC277A}" destId="{734E4E7D-F61D-9844-99EA-D0CD33E62FA7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88B51D28-E79F-1F46-A407-55C5127B45D3}" type="presOf" srcId="{309C310E-15CD-9A45-A9A6-14AE3D2AD282}" destId="{B74FEB49-4A36-8C4B-BA28-1FB1773D6418}" srcOrd="0" destOrd="0" presId="urn:microsoft.com/office/officeart/2005/8/layout/hierarchy1"/>
    <dgm:cxn modelId="{B56EA52B-878E-9840-9D3C-B3EBAE5BF36C}" type="presOf" srcId="{4F2A7318-42C9-894A-B4C9-29A00E2A4C3B}" destId="{F8EF799C-5BB7-554F-8B9F-BD4ECA31D015}" srcOrd="0" destOrd="0" presId="urn:microsoft.com/office/officeart/2005/8/layout/hierarchy1"/>
    <dgm:cxn modelId="{06C6663A-8360-D045-B16A-2C1D228360CE}" type="presOf" srcId="{241A5CA8-292B-2944-AC87-06C7A8C2233C}" destId="{BCC8CEB4-F302-1442-A8C6-A82699525662}" srcOrd="0" destOrd="0" presId="urn:microsoft.com/office/officeart/2005/8/layout/hierarchy1"/>
    <dgm:cxn modelId="{6A4DEB38-B28F-C04D-A366-95FDFE169AFA}" type="presOf" srcId="{F463BD51-23DD-A245-9CAE-52CBEF6D20C5}" destId="{A23E3D32-46C3-9D48-9D5E-B9AD20B6649C}" srcOrd="0" destOrd="0" presId="urn:microsoft.com/office/officeart/2005/8/layout/hierarchy1"/>
    <dgm:cxn modelId="{0CF68A72-5654-124E-A951-33F58BFC4BC7}" type="presOf" srcId="{5227973D-3257-9A4F-921C-52FA8A62C654}" destId="{6E8D0F2D-2095-DE46-8CD6-9B8512E4C466}" srcOrd="0" destOrd="0" presId="urn:microsoft.com/office/officeart/2005/8/layout/hierarchy1"/>
    <dgm:cxn modelId="{C6FD2845-5D78-734E-8875-B7902FFA1087}" type="presParOf" srcId="{A23E3D32-46C3-9D48-9D5E-B9AD20B6649C}" destId="{1670AAD5-F580-1247-8CA9-3F5340737525}" srcOrd="0" destOrd="0" presId="urn:microsoft.com/office/officeart/2005/8/layout/hierarchy1"/>
    <dgm:cxn modelId="{2D7B7A63-1CB2-6244-970C-648D698558A2}" type="presParOf" srcId="{1670AAD5-F580-1247-8CA9-3F5340737525}" destId="{14BAD324-8EF3-CC4D-962D-DC5DA23700E3}" srcOrd="0" destOrd="0" presId="urn:microsoft.com/office/officeart/2005/8/layout/hierarchy1"/>
    <dgm:cxn modelId="{486CE207-2767-904B-BC06-A78C2CEB4A50}" type="presParOf" srcId="{14BAD324-8EF3-CC4D-962D-DC5DA23700E3}" destId="{7BD1654C-44E1-0E46-852F-712654CA3AA2}" srcOrd="0" destOrd="0" presId="urn:microsoft.com/office/officeart/2005/8/layout/hierarchy1"/>
    <dgm:cxn modelId="{FF5F7F12-61E4-DA42-9A01-4AE1393B7375}" type="presParOf" srcId="{14BAD324-8EF3-CC4D-962D-DC5DA23700E3}" destId="{9115D5BD-A6B7-6547-9B28-92C64FAA9F60}" srcOrd="1" destOrd="0" presId="urn:microsoft.com/office/officeart/2005/8/layout/hierarchy1"/>
    <dgm:cxn modelId="{DDE4045D-AE9B-BD44-AB65-0FCB9E9DC5D2}" type="presParOf" srcId="{1670AAD5-F580-1247-8CA9-3F5340737525}" destId="{97A8D6C7-AEA5-DB4C-9120-23CF2BA0C209}" srcOrd="1" destOrd="0" presId="urn:microsoft.com/office/officeart/2005/8/layout/hierarchy1"/>
    <dgm:cxn modelId="{F3551F08-D01B-BB4A-8481-DE5CB9C775C4}" type="presParOf" srcId="{97A8D6C7-AEA5-DB4C-9120-23CF2BA0C209}" destId="{276CDA12-BC5F-8C47-B199-B624A5A36EE7}" srcOrd="0" destOrd="0" presId="urn:microsoft.com/office/officeart/2005/8/layout/hierarchy1"/>
    <dgm:cxn modelId="{9F894C26-277E-F34F-9B50-D097A58D1FE4}" type="presParOf" srcId="{97A8D6C7-AEA5-DB4C-9120-23CF2BA0C209}" destId="{45ECCDFA-CCA3-8746-9A55-FDEB919BDFDA}" srcOrd="1" destOrd="0" presId="urn:microsoft.com/office/officeart/2005/8/layout/hierarchy1"/>
    <dgm:cxn modelId="{D6E25063-838F-0043-B6E3-A37BAC40294F}" type="presParOf" srcId="{45ECCDFA-CCA3-8746-9A55-FDEB919BDFDA}" destId="{6748D046-87D5-7C42-AF78-96438A300F76}" srcOrd="0" destOrd="0" presId="urn:microsoft.com/office/officeart/2005/8/layout/hierarchy1"/>
    <dgm:cxn modelId="{D1F23370-263E-9343-8D7C-A2AB7F88AFCE}" type="presParOf" srcId="{6748D046-87D5-7C42-AF78-96438A300F76}" destId="{23C3BF14-8471-3240-BB5D-1BD69D9C2A88}" srcOrd="0" destOrd="0" presId="urn:microsoft.com/office/officeart/2005/8/layout/hierarchy1"/>
    <dgm:cxn modelId="{AFF21F6C-B10B-DC45-B5B9-0D907C5D73B9}" type="presParOf" srcId="{6748D046-87D5-7C42-AF78-96438A300F76}" destId="{20F696B4-0B84-B440-B39F-DC320A6F6670}" srcOrd="1" destOrd="0" presId="urn:microsoft.com/office/officeart/2005/8/layout/hierarchy1"/>
    <dgm:cxn modelId="{D879CCF6-2634-8D4E-A189-C1D111CD8326}" type="presParOf" srcId="{45ECCDFA-CCA3-8746-9A55-FDEB919BDFDA}" destId="{710BACE2-54CD-784E-8879-1439892FCBD6}" srcOrd="1" destOrd="0" presId="urn:microsoft.com/office/officeart/2005/8/layout/hierarchy1"/>
    <dgm:cxn modelId="{D083C2DC-3177-5945-BB24-6FBBBA75B42D}" type="presParOf" srcId="{710BACE2-54CD-784E-8879-1439892FCBD6}" destId="{CA62EA5D-965B-274B-9DA7-B6589D3CD7E7}" srcOrd="0" destOrd="0" presId="urn:microsoft.com/office/officeart/2005/8/layout/hierarchy1"/>
    <dgm:cxn modelId="{AE93776D-317C-1040-AA0A-0D172047D859}" type="presParOf" srcId="{710BACE2-54CD-784E-8879-1439892FCBD6}" destId="{99B42AEC-89EC-9443-A47D-75B4F8953413}" srcOrd="1" destOrd="0" presId="urn:microsoft.com/office/officeart/2005/8/layout/hierarchy1"/>
    <dgm:cxn modelId="{C4577D22-0F31-A44C-8DDF-8917AE0FD181}" type="presParOf" srcId="{99B42AEC-89EC-9443-A47D-75B4F8953413}" destId="{69B5B5A2-5F39-4F45-A216-489768BDBDD2}" srcOrd="0" destOrd="0" presId="urn:microsoft.com/office/officeart/2005/8/layout/hierarchy1"/>
    <dgm:cxn modelId="{99C32062-C9A4-4149-9BE0-71F1B9432610}" type="presParOf" srcId="{69B5B5A2-5F39-4F45-A216-489768BDBDD2}" destId="{8C5D14BD-84C3-FC42-B60A-376A4E6DDC07}" srcOrd="0" destOrd="0" presId="urn:microsoft.com/office/officeart/2005/8/layout/hierarchy1"/>
    <dgm:cxn modelId="{E73648A0-2362-2A46-B92D-1C2B9D4568F3}" type="presParOf" srcId="{69B5B5A2-5F39-4F45-A216-489768BDBDD2}" destId="{1A75161C-68BD-0940-80B7-0E21C04D9670}" srcOrd="1" destOrd="0" presId="urn:microsoft.com/office/officeart/2005/8/layout/hierarchy1"/>
    <dgm:cxn modelId="{FB451A49-B66D-0E43-BB5C-C62528F7F2CF}" type="presParOf" srcId="{99B42AEC-89EC-9443-A47D-75B4F8953413}" destId="{5D515A6F-9EFB-BC45-9814-3A98BE260E37}" srcOrd="1" destOrd="0" presId="urn:microsoft.com/office/officeart/2005/8/layout/hierarchy1"/>
    <dgm:cxn modelId="{7E56D408-94B7-A04A-BDF6-ED16976F6302}" type="presParOf" srcId="{5D515A6F-9EFB-BC45-9814-3A98BE260E37}" destId="{8B2970AE-1D95-F843-8745-7AF17BBBA714}" srcOrd="0" destOrd="0" presId="urn:microsoft.com/office/officeart/2005/8/layout/hierarchy1"/>
    <dgm:cxn modelId="{67083F10-7D5B-8242-A5A4-F68A86C81B97}" type="presParOf" srcId="{5D515A6F-9EFB-BC45-9814-3A98BE260E37}" destId="{8822B8E4-0F9A-FA4D-8A73-059227FF8289}" srcOrd="1" destOrd="0" presId="urn:microsoft.com/office/officeart/2005/8/layout/hierarchy1"/>
    <dgm:cxn modelId="{2E3A99D7-4A94-5549-83B1-16E8EA0F5F4B}" type="presParOf" srcId="{8822B8E4-0F9A-FA4D-8A73-059227FF8289}" destId="{872B42E6-95BE-8E4C-9B8A-223E7B4D18D5}" srcOrd="0" destOrd="0" presId="urn:microsoft.com/office/officeart/2005/8/layout/hierarchy1"/>
    <dgm:cxn modelId="{E9A73A9C-B4CC-9E4D-8446-5118829457A1}" type="presParOf" srcId="{872B42E6-95BE-8E4C-9B8A-223E7B4D18D5}" destId="{13AF00CB-39DC-6145-95E3-1A6B2F28AB5C}" srcOrd="0" destOrd="0" presId="urn:microsoft.com/office/officeart/2005/8/layout/hierarchy1"/>
    <dgm:cxn modelId="{2D2AE9C9-AFAC-E246-B25C-927A4FDBA8B2}" type="presParOf" srcId="{872B42E6-95BE-8E4C-9B8A-223E7B4D18D5}" destId="{B74FEB49-4A36-8C4B-BA28-1FB1773D6418}" srcOrd="1" destOrd="0" presId="urn:microsoft.com/office/officeart/2005/8/layout/hierarchy1"/>
    <dgm:cxn modelId="{1387D3A2-CEF4-034F-B2C4-5A05E863E11A}" type="presParOf" srcId="{8822B8E4-0F9A-FA4D-8A73-059227FF8289}" destId="{0E72CBB8-F7F7-ED42-9DD9-8F5E7E4EFD9A}" srcOrd="1" destOrd="0" presId="urn:microsoft.com/office/officeart/2005/8/layout/hierarchy1"/>
    <dgm:cxn modelId="{4633DC7E-F3F5-2C44-A087-D8442348AA09}" type="presParOf" srcId="{0E72CBB8-F7F7-ED42-9DD9-8F5E7E4EFD9A}" destId="{0A48269D-E024-2940-8DC6-09EC3E15B3B0}" srcOrd="0" destOrd="0" presId="urn:microsoft.com/office/officeart/2005/8/layout/hierarchy1"/>
    <dgm:cxn modelId="{9C197E77-8110-5246-9E5C-2FF8B164A52E}" type="presParOf" srcId="{0E72CBB8-F7F7-ED42-9DD9-8F5E7E4EFD9A}" destId="{04C510D8-972C-454F-9F3E-9492196128A0}" srcOrd="1" destOrd="0" presId="urn:microsoft.com/office/officeart/2005/8/layout/hierarchy1"/>
    <dgm:cxn modelId="{B4A1E805-DD23-114D-BF10-98B4443E38F2}" type="presParOf" srcId="{04C510D8-972C-454F-9F3E-9492196128A0}" destId="{EC9F96B2-158F-4F4D-854D-50539A4B3E11}" srcOrd="0" destOrd="0" presId="urn:microsoft.com/office/officeart/2005/8/layout/hierarchy1"/>
    <dgm:cxn modelId="{0736E1AA-57DD-C64F-B3F4-462FC9C14015}" type="presParOf" srcId="{EC9F96B2-158F-4F4D-854D-50539A4B3E11}" destId="{6F28DB8A-8C22-2B47-947C-6BB80C3F7549}" srcOrd="0" destOrd="0" presId="urn:microsoft.com/office/officeart/2005/8/layout/hierarchy1"/>
    <dgm:cxn modelId="{AAED2898-3A7D-9C45-A630-027AB59B2FFA}" type="presParOf" srcId="{EC9F96B2-158F-4F4D-854D-50539A4B3E11}" destId="{BCC8CEB4-F302-1442-A8C6-A82699525662}" srcOrd="1" destOrd="0" presId="urn:microsoft.com/office/officeart/2005/8/layout/hierarchy1"/>
    <dgm:cxn modelId="{90118D3A-FB6E-834D-9914-336288AE4087}" type="presParOf" srcId="{04C510D8-972C-454F-9F3E-9492196128A0}" destId="{5B0BBE34-256B-F943-BDD1-6D4FF34BD4A4}" srcOrd="1" destOrd="0" presId="urn:microsoft.com/office/officeart/2005/8/layout/hierarchy1"/>
    <dgm:cxn modelId="{02BFA81C-2DF6-064E-98F8-F79EED2E55AC}" type="presParOf" srcId="{97A8D6C7-AEA5-DB4C-9120-23CF2BA0C209}" destId="{D30503AB-63BE-5947-8E49-E73E95123A2E}" srcOrd="2" destOrd="0" presId="urn:microsoft.com/office/officeart/2005/8/layout/hierarchy1"/>
    <dgm:cxn modelId="{FB0E0892-A34B-7546-88F7-C536238C6FA1}" type="presParOf" srcId="{97A8D6C7-AEA5-DB4C-9120-23CF2BA0C209}" destId="{26B2DF51-4217-5445-BDE2-4965738D185D}" srcOrd="3" destOrd="0" presId="urn:microsoft.com/office/officeart/2005/8/layout/hierarchy1"/>
    <dgm:cxn modelId="{91E3C9CC-D91A-D54B-8072-76B6752811D6}" type="presParOf" srcId="{26B2DF51-4217-5445-BDE2-4965738D185D}" destId="{A8CCAEC0-F4B0-FF42-8FF3-A9A43CE9E4BE}" srcOrd="0" destOrd="0" presId="urn:microsoft.com/office/officeart/2005/8/layout/hierarchy1"/>
    <dgm:cxn modelId="{BF75E655-49C1-9E43-BF07-1D413F1427D8}" type="presParOf" srcId="{A8CCAEC0-F4B0-FF42-8FF3-A9A43CE9E4BE}" destId="{9C9E9B93-6F1D-C24E-92F1-2D85DDE91852}" srcOrd="0" destOrd="0" presId="urn:microsoft.com/office/officeart/2005/8/layout/hierarchy1"/>
    <dgm:cxn modelId="{7489C4EA-E551-D04F-B9AE-FBC53763768D}" type="presParOf" srcId="{A8CCAEC0-F4B0-FF42-8FF3-A9A43CE9E4BE}" destId="{261B32DF-FFCA-0349-B63B-6FB9DC917EBB}" srcOrd="1" destOrd="0" presId="urn:microsoft.com/office/officeart/2005/8/layout/hierarchy1"/>
    <dgm:cxn modelId="{FECE0E50-B524-DA47-9F59-B02B5DED36A7}" type="presParOf" srcId="{26B2DF51-4217-5445-BDE2-4965738D185D}" destId="{0FA8B76A-08A3-9749-9A5D-BF29027E62D1}" srcOrd="1" destOrd="0" presId="urn:microsoft.com/office/officeart/2005/8/layout/hierarchy1"/>
    <dgm:cxn modelId="{1E70EDEF-F7BC-A541-91BD-35110D2397ED}" type="presParOf" srcId="{97A8D6C7-AEA5-DB4C-9120-23CF2BA0C209}" destId="{6E8D0F2D-2095-DE46-8CD6-9B8512E4C466}" srcOrd="4" destOrd="0" presId="urn:microsoft.com/office/officeart/2005/8/layout/hierarchy1"/>
    <dgm:cxn modelId="{356C7D54-89D4-DC4E-84D3-56315DDC5D3E}" type="presParOf" srcId="{97A8D6C7-AEA5-DB4C-9120-23CF2BA0C209}" destId="{FC09BA70-0389-4F48-951A-E744236F4A41}" srcOrd="5" destOrd="0" presId="urn:microsoft.com/office/officeart/2005/8/layout/hierarchy1"/>
    <dgm:cxn modelId="{902D93B3-2540-BA42-B9CC-3304C3AD36FE}" type="presParOf" srcId="{FC09BA70-0389-4F48-951A-E744236F4A41}" destId="{830C0CB7-F847-5040-8316-9900F3C14915}" srcOrd="0" destOrd="0" presId="urn:microsoft.com/office/officeart/2005/8/layout/hierarchy1"/>
    <dgm:cxn modelId="{4DF175FF-A47B-D34D-8C3F-E70257615953}" type="presParOf" srcId="{830C0CB7-F847-5040-8316-9900F3C14915}" destId="{32FC0A10-5BCE-4140-96FB-8EDD87A6A380}" srcOrd="0" destOrd="0" presId="urn:microsoft.com/office/officeart/2005/8/layout/hierarchy1"/>
    <dgm:cxn modelId="{B87FA24C-C7A5-484A-A92B-51C4E6B0B684}" type="presParOf" srcId="{830C0CB7-F847-5040-8316-9900F3C14915}" destId="{C4CC7DA5-0317-1E40-A280-6C065E8301E0}" srcOrd="1" destOrd="0" presId="urn:microsoft.com/office/officeart/2005/8/layout/hierarchy1"/>
    <dgm:cxn modelId="{75F991D4-595F-5344-84DC-988BB6E0DCB9}" type="presParOf" srcId="{FC09BA70-0389-4F48-951A-E744236F4A41}" destId="{74053D33-3CC2-1C43-9392-2650C742C69B}" srcOrd="1" destOrd="0" presId="urn:microsoft.com/office/officeart/2005/8/layout/hierarchy1"/>
    <dgm:cxn modelId="{58A5CF1A-A97A-2244-94B3-1ABBA466E871}" type="presParOf" srcId="{97A8D6C7-AEA5-DB4C-9120-23CF2BA0C209}" destId="{0D3EDFC9-2E80-8341-A800-3BE1DAB9B4A6}" srcOrd="6" destOrd="0" presId="urn:microsoft.com/office/officeart/2005/8/layout/hierarchy1"/>
    <dgm:cxn modelId="{F99F8507-F3D1-D144-BE3F-CADC1352F247}" type="presParOf" srcId="{97A8D6C7-AEA5-DB4C-9120-23CF2BA0C209}" destId="{151345BA-9B91-F546-895B-582BA62DE7C8}" srcOrd="7" destOrd="0" presId="urn:microsoft.com/office/officeart/2005/8/layout/hierarchy1"/>
    <dgm:cxn modelId="{B6A689F1-62B5-E24F-AD54-7F99EA8ACB49}" type="presParOf" srcId="{151345BA-9B91-F546-895B-582BA62DE7C8}" destId="{F57BB5B2-D383-534B-A577-6AFDB29A4C99}" srcOrd="0" destOrd="0" presId="urn:microsoft.com/office/officeart/2005/8/layout/hierarchy1"/>
    <dgm:cxn modelId="{111D1EF5-FDF5-E847-AF55-853A6C65D1DA}" type="presParOf" srcId="{F57BB5B2-D383-534B-A577-6AFDB29A4C99}" destId="{58B01A34-543C-0D48-81F7-9C78EB05B3AE}" srcOrd="0" destOrd="0" presId="urn:microsoft.com/office/officeart/2005/8/layout/hierarchy1"/>
    <dgm:cxn modelId="{B2033DC1-C7E3-0F46-B8A6-88FB0275F62C}" type="presParOf" srcId="{F57BB5B2-D383-534B-A577-6AFDB29A4C99}" destId="{DF838E1E-D550-B54F-BA28-2DFC7700DB6F}" srcOrd="1" destOrd="0" presId="urn:microsoft.com/office/officeart/2005/8/layout/hierarchy1"/>
    <dgm:cxn modelId="{082A039A-7555-884C-8551-B86C33640133}" type="presParOf" srcId="{151345BA-9B91-F546-895B-582BA62DE7C8}" destId="{D1C07AC4-19B3-6447-AE0F-1C054EBF9661}" srcOrd="1" destOrd="0" presId="urn:microsoft.com/office/officeart/2005/8/layout/hierarchy1"/>
    <dgm:cxn modelId="{C654257F-7E32-6C41-8C16-6CF5E3BD2808}" type="presParOf" srcId="{97A8D6C7-AEA5-DB4C-9120-23CF2BA0C209}" destId="{A2FA9B1A-2AA7-4949-9BE7-45A59DB35DA1}" srcOrd="8" destOrd="0" presId="urn:microsoft.com/office/officeart/2005/8/layout/hierarchy1"/>
    <dgm:cxn modelId="{0D8CBF40-1C84-1140-B58E-B7EAF410DC16}" type="presParOf" srcId="{97A8D6C7-AEA5-DB4C-9120-23CF2BA0C209}" destId="{65AD10AA-BE47-AE4D-9A95-6452360ED3D6}" srcOrd="9" destOrd="0" presId="urn:microsoft.com/office/officeart/2005/8/layout/hierarchy1"/>
    <dgm:cxn modelId="{7393D409-0666-754B-9268-23FDC2A79905}" type="presParOf" srcId="{65AD10AA-BE47-AE4D-9A95-6452360ED3D6}" destId="{9F19CD94-AE63-8846-BD6D-11D5275026C4}" srcOrd="0" destOrd="0" presId="urn:microsoft.com/office/officeart/2005/8/layout/hierarchy1"/>
    <dgm:cxn modelId="{B4CBE0C9-8E40-4E42-A95E-0CDD9B7E3887}" type="presParOf" srcId="{9F19CD94-AE63-8846-BD6D-11D5275026C4}" destId="{0E1F8F18-F09D-2542-B75D-15838BEAF4C7}" srcOrd="0" destOrd="0" presId="urn:microsoft.com/office/officeart/2005/8/layout/hierarchy1"/>
    <dgm:cxn modelId="{98A0F600-6692-8B42-8749-3F523255512F}" type="presParOf" srcId="{9F19CD94-AE63-8846-BD6D-11D5275026C4}" destId="{3D7E90E7-EFAE-5342-94AE-2DA722A36B80}" srcOrd="1" destOrd="0" presId="urn:microsoft.com/office/officeart/2005/8/layout/hierarchy1"/>
    <dgm:cxn modelId="{BD4ABFD1-E58E-BD48-B15B-1BD89E290044}" type="presParOf" srcId="{65AD10AA-BE47-AE4D-9A95-6452360ED3D6}" destId="{0EB37105-7A4A-FC42-A20D-B47C76701336}" srcOrd="1" destOrd="0" presId="urn:microsoft.com/office/officeart/2005/8/layout/hierarchy1"/>
    <dgm:cxn modelId="{819A794C-178C-0B49-9827-F948057D4E25}" type="presParOf" srcId="{0EB37105-7A4A-FC42-A20D-B47C76701336}" destId="{045B0039-495F-F94F-ADFF-D001A49BCC34}" srcOrd="0" destOrd="0" presId="urn:microsoft.com/office/officeart/2005/8/layout/hierarchy1"/>
    <dgm:cxn modelId="{229B259E-FEBC-5E44-8F62-EC4DB86D2659}" type="presParOf" srcId="{0EB37105-7A4A-FC42-A20D-B47C76701336}" destId="{76D7525A-D19F-9A44-BC7E-3F335B1AF623}" srcOrd="1" destOrd="0" presId="urn:microsoft.com/office/officeart/2005/8/layout/hierarchy1"/>
    <dgm:cxn modelId="{7BD8F618-AD6D-3742-A950-9633EAAA8CCF}" type="presParOf" srcId="{76D7525A-D19F-9A44-BC7E-3F335B1AF623}" destId="{236C2538-E340-CA48-8300-465B8EBDE9CB}" srcOrd="0" destOrd="0" presId="urn:microsoft.com/office/officeart/2005/8/layout/hierarchy1"/>
    <dgm:cxn modelId="{9F636AF6-EAAA-3B44-8B35-7A708EC32C7A}" type="presParOf" srcId="{236C2538-E340-CA48-8300-465B8EBDE9CB}" destId="{0CA845D8-AE74-824F-B821-9A1CA1A1F5C1}" srcOrd="0" destOrd="0" presId="urn:microsoft.com/office/officeart/2005/8/layout/hierarchy1"/>
    <dgm:cxn modelId="{558A9923-5274-6341-A637-06B2B0971EB2}" type="presParOf" srcId="{236C2538-E340-CA48-8300-465B8EBDE9CB}" destId="{D36CC560-4B52-394F-95A7-E7B8E33E621A}" srcOrd="1" destOrd="0" presId="urn:microsoft.com/office/officeart/2005/8/layout/hierarchy1"/>
    <dgm:cxn modelId="{963346A5-295A-7C4E-BAAE-089729D8F550}" type="presParOf" srcId="{76D7525A-D19F-9A44-BC7E-3F335B1AF623}" destId="{1C9651DC-0A34-5449-B649-56F91F39FEE9}" srcOrd="1" destOrd="0" presId="urn:microsoft.com/office/officeart/2005/8/layout/hierarchy1"/>
    <dgm:cxn modelId="{50193C95-3AB2-9243-8275-7B54CF00E4CA}" type="presParOf" srcId="{1C9651DC-0A34-5449-B649-56F91F39FEE9}" destId="{69C12AE5-2D4B-CC49-9468-F116E245B237}" srcOrd="0" destOrd="0" presId="urn:microsoft.com/office/officeart/2005/8/layout/hierarchy1"/>
    <dgm:cxn modelId="{4D01EE61-F22D-4549-A3A4-F23F4E009241}" type="presParOf" srcId="{1C9651DC-0A34-5449-B649-56F91F39FEE9}" destId="{3877E936-E432-D24E-977A-CDFEC628469A}" srcOrd="1" destOrd="0" presId="urn:microsoft.com/office/officeart/2005/8/layout/hierarchy1"/>
    <dgm:cxn modelId="{A6DF219F-DDB5-D24D-AD88-D0BE00F752A0}" type="presParOf" srcId="{3877E936-E432-D24E-977A-CDFEC628469A}" destId="{EFD1E9AE-A97F-F84C-8E17-5A277565A0BE}" srcOrd="0" destOrd="0" presId="urn:microsoft.com/office/officeart/2005/8/layout/hierarchy1"/>
    <dgm:cxn modelId="{F2682AEB-F41C-8E4D-8533-4A86478614C6}" type="presParOf" srcId="{EFD1E9AE-A97F-F84C-8E17-5A277565A0BE}" destId="{AB5D399B-6B3F-814C-9C0A-56151A7FF786}" srcOrd="0" destOrd="0" presId="urn:microsoft.com/office/officeart/2005/8/layout/hierarchy1"/>
    <dgm:cxn modelId="{8A33F11F-014D-5740-AE38-1512C99BD0F9}" type="presParOf" srcId="{EFD1E9AE-A97F-F84C-8E17-5A277565A0BE}" destId="{987A5314-C09D-FF41-89EE-6223866BBE36}" srcOrd="1" destOrd="0" presId="urn:microsoft.com/office/officeart/2005/8/layout/hierarchy1"/>
    <dgm:cxn modelId="{34835951-2D55-FB40-8EFD-B73DCC770648}" type="presParOf" srcId="{3877E936-E432-D24E-977A-CDFEC628469A}" destId="{5A5B9F9B-11AC-0347-9567-69CCF65ABDB5}" srcOrd="1" destOrd="0" presId="urn:microsoft.com/office/officeart/2005/8/layout/hierarchy1"/>
    <dgm:cxn modelId="{5A757E1D-9682-3F46-A707-31FEE8C7FDF4}" type="presParOf" srcId="{5A5B9F9B-11AC-0347-9567-69CCF65ABDB5}" destId="{86747FD4-A948-8341-9472-59C8E3B98F21}" srcOrd="0" destOrd="0" presId="urn:microsoft.com/office/officeart/2005/8/layout/hierarchy1"/>
    <dgm:cxn modelId="{A173070F-614C-F143-BDA0-18EFAFB36B97}" type="presParOf" srcId="{5A5B9F9B-11AC-0347-9567-69CCF65ABDB5}" destId="{384864F7-C416-4246-B810-5F72BBB0C2C8}" srcOrd="1" destOrd="0" presId="urn:microsoft.com/office/officeart/2005/8/layout/hierarchy1"/>
    <dgm:cxn modelId="{466B20AA-611F-3A45-9CA0-806EF64E3171}" type="presParOf" srcId="{384864F7-C416-4246-B810-5F72BBB0C2C8}" destId="{059714F4-2721-C54B-83E7-8C4DBA7482A2}" srcOrd="0" destOrd="0" presId="urn:microsoft.com/office/officeart/2005/8/layout/hierarchy1"/>
    <dgm:cxn modelId="{597921F2-713E-824A-B4A1-87ADC0F266E4}" type="presParOf" srcId="{059714F4-2721-C54B-83E7-8C4DBA7482A2}" destId="{BF8A0AAB-8589-C44D-9AE2-8C8AACB7FD41}" srcOrd="0" destOrd="0" presId="urn:microsoft.com/office/officeart/2005/8/layout/hierarchy1"/>
    <dgm:cxn modelId="{66846F2E-8DCC-2044-A2B2-6AF4839AB1DC}" type="presParOf" srcId="{059714F4-2721-C54B-83E7-8C4DBA7482A2}" destId="{2625DBEB-EE1D-604F-B87E-781946826E84}" srcOrd="1" destOrd="0" presId="urn:microsoft.com/office/officeart/2005/8/layout/hierarchy1"/>
    <dgm:cxn modelId="{357AFE09-8DE9-964E-A034-C6945FCA1375}" type="presParOf" srcId="{384864F7-C416-4246-B810-5F72BBB0C2C8}" destId="{889D9DDF-8F1C-444A-B786-7D1F7150460C}" srcOrd="1" destOrd="0" presId="urn:microsoft.com/office/officeart/2005/8/layout/hierarchy1"/>
    <dgm:cxn modelId="{C98FF677-67DD-C04E-AE14-3332A7B98121}" type="presParOf" srcId="{0EB37105-7A4A-FC42-A20D-B47C76701336}" destId="{C1E62065-8D30-1C47-B0A6-0CCE2FBBFFC6}" srcOrd="2" destOrd="0" presId="urn:microsoft.com/office/officeart/2005/8/layout/hierarchy1"/>
    <dgm:cxn modelId="{36D1E884-0C52-1F48-951A-13EA0C71418B}" type="presParOf" srcId="{0EB37105-7A4A-FC42-A20D-B47C76701336}" destId="{294D0EB2-1107-0947-AD37-ED5BF95DE8E0}" srcOrd="3" destOrd="0" presId="urn:microsoft.com/office/officeart/2005/8/layout/hierarchy1"/>
    <dgm:cxn modelId="{B280A9B8-4513-A24E-965B-B21FF94DE729}" type="presParOf" srcId="{294D0EB2-1107-0947-AD37-ED5BF95DE8E0}" destId="{FF207FB3-E04F-C74D-B55A-1404980926F8}" srcOrd="0" destOrd="0" presId="urn:microsoft.com/office/officeart/2005/8/layout/hierarchy1"/>
    <dgm:cxn modelId="{94D5350F-3E54-5D43-B049-840FE98362F9}" type="presParOf" srcId="{FF207FB3-E04F-C74D-B55A-1404980926F8}" destId="{8E4C1642-3110-0145-8B81-42B01132813C}" srcOrd="0" destOrd="0" presId="urn:microsoft.com/office/officeart/2005/8/layout/hierarchy1"/>
    <dgm:cxn modelId="{170CEB68-9E19-194B-AA8F-5A29AF2403CD}" type="presParOf" srcId="{FF207FB3-E04F-C74D-B55A-1404980926F8}" destId="{3E19CE59-FBD2-9F46-86A4-27C519B0348C}" srcOrd="1" destOrd="0" presId="urn:microsoft.com/office/officeart/2005/8/layout/hierarchy1"/>
    <dgm:cxn modelId="{3F675C61-13D4-E342-82F8-695DC949EDB2}" type="presParOf" srcId="{294D0EB2-1107-0947-AD37-ED5BF95DE8E0}" destId="{2CB07699-E410-B949-AF7D-EC10B637AD07}" srcOrd="1" destOrd="0" presId="urn:microsoft.com/office/officeart/2005/8/layout/hierarchy1"/>
    <dgm:cxn modelId="{D13DA327-DAB0-7D44-8CF3-B35C238E3399}" type="presParOf" srcId="{2CB07699-E410-B949-AF7D-EC10B637AD07}" destId="{B7BC990C-E8D1-4F49-8FBB-D4AF2CC436F9}" srcOrd="0" destOrd="0" presId="urn:microsoft.com/office/officeart/2005/8/layout/hierarchy1"/>
    <dgm:cxn modelId="{31FAA1F5-8092-0844-8E33-B347B6D779BA}" type="presParOf" srcId="{2CB07699-E410-B949-AF7D-EC10B637AD07}" destId="{8CF98AF6-8133-6147-B15C-72087A7E801A}" srcOrd="1" destOrd="0" presId="urn:microsoft.com/office/officeart/2005/8/layout/hierarchy1"/>
    <dgm:cxn modelId="{66375AD2-F3B4-D145-AAE2-692D293E7AE6}" type="presParOf" srcId="{8CF98AF6-8133-6147-B15C-72087A7E801A}" destId="{E7C98286-5D49-2440-8366-52AEC1E3ACFC}" srcOrd="0" destOrd="0" presId="urn:microsoft.com/office/officeart/2005/8/layout/hierarchy1"/>
    <dgm:cxn modelId="{BE56ADCB-36C6-5142-AE17-17F90E344FA8}" type="presParOf" srcId="{E7C98286-5D49-2440-8366-52AEC1E3ACFC}" destId="{0A4428BB-3E15-F74C-BDE1-A54B9D7C1A6A}" srcOrd="0" destOrd="0" presId="urn:microsoft.com/office/officeart/2005/8/layout/hierarchy1"/>
    <dgm:cxn modelId="{D463EE3F-0CD5-5849-B4E8-7C47CD0F42B3}" type="presParOf" srcId="{E7C98286-5D49-2440-8366-52AEC1E3ACFC}" destId="{734E4E7D-F61D-9844-99EA-D0CD33E62FA7}" srcOrd="1" destOrd="0" presId="urn:microsoft.com/office/officeart/2005/8/layout/hierarchy1"/>
    <dgm:cxn modelId="{B3624B82-2CD1-8F43-9937-85CC8B675022}" type="presParOf" srcId="{8CF98AF6-8133-6147-B15C-72087A7E801A}" destId="{1245C189-4084-9A42-8911-37CF31204228}" srcOrd="1" destOrd="0" presId="urn:microsoft.com/office/officeart/2005/8/layout/hierarchy1"/>
    <dgm:cxn modelId="{D673EA56-EC48-3D40-9BDB-875877A7AC9A}" type="presParOf" srcId="{1245C189-4084-9A42-8911-37CF31204228}" destId="{F8EF799C-5BB7-554F-8B9F-BD4ECA31D015}" srcOrd="0" destOrd="0" presId="urn:microsoft.com/office/officeart/2005/8/layout/hierarchy1"/>
    <dgm:cxn modelId="{A05B3322-425C-2D4C-9937-EDE3E09D5228}" type="presParOf" srcId="{1245C189-4084-9A42-8911-37CF31204228}" destId="{5822B541-0C08-9A4C-8DAC-C06A201279C8}" srcOrd="1" destOrd="0" presId="urn:microsoft.com/office/officeart/2005/8/layout/hierarchy1"/>
    <dgm:cxn modelId="{3A7E0461-4C0D-9648-B6C7-458BFD2A79D7}" type="presParOf" srcId="{5822B541-0C08-9A4C-8DAC-C06A201279C8}" destId="{94F904FB-3ADA-8A43-A2F0-C85470EFF124}" srcOrd="0" destOrd="0" presId="urn:microsoft.com/office/officeart/2005/8/layout/hierarchy1"/>
    <dgm:cxn modelId="{303B5C41-4733-F143-BACF-BA71DE643D3C}" type="presParOf" srcId="{94F904FB-3ADA-8A43-A2F0-C85470EFF124}" destId="{24D955BA-BD8C-AD44-B37B-8BFA933D4A91}" srcOrd="0" destOrd="0" presId="urn:microsoft.com/office/officeart/2005/8/layout/hierarchy1"/>
    <dgm:cxn modelId="{5695CDA6-10CD-3E41-9226-8D14919D9FC5}" type="presParOf" srcId="{94F904FB-3ADA-8A43-A2F0-C85470EFF124}" destId="{523E33AB-FBB4-AC40-9AE0-6788C1C8FF6C}" srcOrd="1" destOrd="0" presId="urn:microsoft.com/office/officeart/2005/8/layout/hierarchy1"/>
    <dgm:cxn modelId="{84DEBF52-AFB9-A04A-8562-5DDBD0DB639E}" type="presParOf" srcId="{5822B541-0C08-9A4C-8DAC-C06A201279C8}" destId="{72918B37-0743-D54A-8758-1BEC767EB456}" srcOrd="1" destOrd="0" presId="urn:microsoft.com/office/officeart/2005/8/layout/hierarchy1"/>
    <dgm:cxn modelId="{B33CC282-1540-284E-9F32-C13C59B5304B}" type="presParOf" srcId="{97A8D6C7-AEA5-DB4C-9120-23CF2BA0C209}" destId="{6F609FB2-6F72-8D4C-9228-E85E524A458E}" srcOrd="10" destOrd="0" presId="urn:microsoft.com/office/officeart/2005/8/layout/hierarchy1"/>
    <dgm:cxn modelId="{594F4145-03C6-424E-8487-919DC0708567}" type="presParOf" srcId="{97A8D6C7-AEA5-DB4C-9120-23CF2BA0C209}" destId="{6B7F6A25-5C2E-EC4D-9E05-026FB28C389D}" srcOrd="11" destOrd="0" presId="urn:microsoft.com/office/officeart/2005/8/layout/hierarchy1"/>
    <dgm:cxn modelId="{85EF4CA8-FD63-844E-9B84-A1A1B1A17043}" type="presParOf" srcId="{6B7F6A25-5C2E-EC4D-9E05-026FB28C389D}" destId="{896A4EBE-52EF-744B-A658-D2A6275F0476}" srcOrd="0" destOrd="0" presId="urn:microsoft.com/office/officeart/2005/8/layout/hierarchy1"/>
    <dgm:cxn modelId="{E6A0E7A4-3D19-4349-8437-CA6DE08DBA42}" type="presParOf" srcId="{896A4EBE-52EF-744B-A658-D2A6275F0476}" destId="{B96A4408-D183-1642-A23A-379B2678F22C}" srcOrd="0" destOrd="0" presId="urn:microsoft.com/office/officeart/2005/8/layout/hierarchy1"/>
    <dgm:cxn modelId="{ACE2F4BB-C39A-B745-B3B8-1062E0D8A0CE}" type="presParOf" srcId="{896A4EBE-52EF-744B-A658-D2A6275F0476}" destId="{A0729B04-BF8C-EE49-B1D0-ACFED02D28B2}" srcOrd="1" destOrd="0" presId="urn:microsoft.com/office/officeart/2005/8/layout/hierarchy1"/>
    <dgm:cxn modelId="{BA473D4A-8A95-3C45-87DD-BF5D8B5364F0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/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/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/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80791AD1-85A5-D746-8E3F-4ADA0D856F3A}" type="presOf" srcId="{1892387F-CD3A-4947-A3AB-FAE32D8ECC6B}" destId="{DF838E1E-D550-B54F-BA28-2DFC7700DB6F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EC2E21F6-0C7A-1C48-8EBB-B8CFBD13932F}" type="presOf" srcId="{20354727-0BCC-E04F-BBE7-2771D4270CB8}" destId="{A0729B04-BF8C-EE49-B1D0-ACFED02D28B2}" srcOrd="0" destOrd="0" presId="urn:microsoft.com/office/officeart/2005/8/layout/hierarchy1"/>
    <dgm:cxn modelId="{FBCD73E6-D587-BC43-A170-A4252D394D14}" type="presOf" srcId="{241A5CA8-292B-2944-AC87-06C7A8C2233C}" destId="{BCC8CEB4-F302-1442-A8C6-A82699525662}" srcOrd="0" destOrd="0" presId="urn:microsoft.com/office/officeart/2005/8/layout/hierarchy1"/>
    <dgm:cxn modelId="{AE913BD2-F242-D240-A564-CD2A9D6D763C}" type="presOf" srcId="{3B01C5C1-B582-C74D-8196-C1A80824DD05}" destId="{9115D5BD-A6B7-6547-9B28-92C64FAA9F60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888412F-80A6-0942-B469-29948CCFDCA4}" type="presOf" srcId="{47387669-013F-A447-95A1-636715D97622}" destId="{045B0039-495F-F94F-ADFF-D001A49BCC34}" srcOrd="0" destOrd="0" presId="urn:microsoft.com/office/officeart/2005/8/layout/hierarchy1"/>
    <dgm:cxn modelId="{4E0F619E-A53D-1E4F-B9AB-93A601812946}" type="presOf" srcId="{A519C3BF-E20B-B64C-95C1-F1893FB31FE8}" destId="{C1E62065-8D30-1C47-B0A6-0CCE2FBBFFC6}" srcOrd="0" destOrd="0" presId="urn:microsoft.com/office/officeart/2005/8/layout/hierarchy1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E65EEA56-D565-674E-97F1-F2398C820646}" type="presOf" srcId="{B1708A93-A86F-7241-8539-FB364151A2DA}" destId="{B7BC990C-E8D1-4F49-8FBB-D4AF2CC436F9}" srcOrd="0" destOrd="0" presId="urn:microsoft.com/office/officeart/2005/8/layout/hierarchy1"/>
    <dgm:cxn modelId="{7F827F67-886F-824B-8FCB-D1578B5A2B13}" type="presOf" srcId="{2C752A68-5A12-CA45-B7EA-DB9169FED3C7}" destId="{6F609FB2-6F72-8D4C-9228-E85E524A458E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4F538346-4D5A-394C-8AEA-51A86146B1AD}" type="presOf" srcId="{60497745-D9FA-F34D-A240-3DDF521CE4AA}" destId="{0D3EDFC9-2E80-8341-A800-3BE1DAB9B4A6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7B407921-9CAD-7B41-A41A-FB1110E4244F}" type="presOf" srcId="{1A92D9E5-EC6A-3B43-B82C-C3D64B30F39D}" destId="{20F696B4-0B84-B440-B39F-DC320A6F6670}" srcOrd="0" destOrd="0" presId="urn:microsoft.com/office/officeart/2005/8/layout/hierarchy1"/>
    <dgm:cxn modelId="{C2C07667-D45D-B14D-9DAC-B433FDF03EFC}" type="presOf" srcId="{3274B179-4D07-114F-8C03-8027BC1C0273}" destId="{8B2970AE-1D95-F843-8745-7AF17BBBA714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167D3A8F-9C36-B443-B9C5-078C01308A29}" type="presOf" srcId="{34EE9DF8-10D8-4748-B9B6-F18B4353A76E}" destId="{3E19CE59-FBD2-9F46-86A4-27C519B0348C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4F4A488-D788-5C4F-9C95-16272FF4E71B}" type="presOf" srcId="{39045069-0701-404C-BBBF-1D9D38221398}" destId="{0A48269D-E024-2940-8DC6-09EC3E15B3B0}" srcOrd="0" destOrd="0" presId="urn:microsoft.com/office/officeart/2005/8/layout/hierarchy1"/>
    <dgm:cxn modelId="{CB985FEA-44C1-F84D-BC08-433BD294C441}" type="presOf" srcId="{A5CF2DDB-9A41-2C48-A026-26DA2ADC277A}" destId="{734E4E7D-F61D-9844-99EA-D0CD33E62FA7}" srcOrd="0" destOrd="0" presId="urn:microsoft.com/office/officeart/2005/8/layout/hierarchy1"/>
    <dgm:cxn modelId="{40D67C80-1CB3-EB4F-BD1A-4A79F17D0A23}" type="presOf" srcId="{4F2A7318-42C9-894A-B4C9-29A00E2A4C3B}" destId="{F8EF799C-5BB7-554F-8B9F-BD4ECA31D015}" srcOrd="0" destOrd="0" presId="urn:microsoft.com/office/officeart/2005/8/layout/hierarchy1"/>
    <dgm:cxn modelId="{3147E214-4E15-144C-94DA-AE7E74DFF155}" type="presOf" srcId="{309C310E-15CD-9A45-A9A6-14AE3D2AD282}" destId="{B74FEB49-4A36-8C4B-BA28-1FB1773D6418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DAC00A81-29A3-2846-BBDE-47A693ED5851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B9D0AB19-D3F9-6A44-83B5-67F5D79421B4}" type="presOf" srcId="{0BFBFCA6-D514-974A-84CF-ADF8F2A95C42}" destId="{C4CC7DA5-0317-1E40-A280-6C065E8301E0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0EC64CD9-4782-214D-BC15-048169220133}" type="presOf" srcId="{0BDAFCB5-6BED-B041-B5F9-E684E13CE8C5}" destId="{276CDA12-BC5F-8C47-B199-B624A5A36EE7}" srcOrd="0" destOrd="0" presId="urn:microsoft.com/office/officeart/2005/8/layout/hierarchy1"/>
    <dgm:cxn modelId="{F244A9B4-81FF-C240-AAB7-317FF4E0B25B}" type="presOf" srcId="{78C5D961-E48B-6643-938C-54E573E53BAC}" destId="{C175E4F7-E3EC-2A4C-B050-32A7653AB240}" srcOrd="0" destOrd="0" presId="urn:microsoft.com/office/officeart/2005/8/layout/hierarchy1"/>
    <dgm:cxn modelId="{04B942F8-A936-5046-89DA-50F49D078FD6}" type="presOf" srcId="{108B5F3B-B6BF-074C-A93A-CA2995E13F58}" destId="{523E33AB-FBB4-AC40-9AE0-6788C1C8FF6C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5058D7E3-E242-1D4F-8BB0-B7EA30E332DC}" type="presOf" srcId="{481F3F5D-AB18-AE4F-A3B2-05E7614B68F9}" destId="{CA62EA5D-965B-274B-9DA7-B6589D3CD7E7}" srcOrd="0" destOrd="0" presId="urn:microsoft.com/office/officeart/2005/8/layout/hierarchy1"/>
    <dgm:cxn modelId="{24171BE0-EA33-FF4E-A96B-2170963D3812}" type="presOf" srcId="{0154BF81-3BD4-7A4C-9AA6-814B236F2267}" destId="{69C12AE5-2D4B-CC49-9468-F116E245B237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7CB35304-5A24-A544-8A84-6BDF00581304}" type="presOf" srcId="{C6171A20-25B8-2847-95A7-296BBD3C2336}" destId="{2625DBEB-EE1D-604F-B87E-781946826E84}" srcOrd="0" destOrd="0" presId="urn:microsoft.com/office/officeart/2005/8/layout/hierarchy1"/>
    <dgm:cxn modelId="{AD1CC2E3-EC2B-2840-9AA5-05052E85B012}" type="presOf" srcId="{B1ECFF93-2ADD-C743-8697-599DFF77AE49}" destId="{D30503AB-63BE-5947-8E49-E73E95123A2E}" srcOrd="0" destOrd="0" presId="urn:microsoft.com/office/officeart/2005/8/layout/hierarchy1"/>
    <dgm:cxn modelId="{CBD386DD-A14F-164B-B18A-7B951E5D8B22}" type="presOf" srcId="{B62A88BD-45AD-7048-BE1E-F991DAD7DAC1}" destId="{D36CC560-4B52-394F-95A7-E7B8E33E621A}" srcOrd="0" destOrd="0" presId="urn:microsoft.com/office/officeart/2005/8/layout/hierarchy1"/>
    <dgm:cxn modelId="{A9AED868-52CD-FE47-ADBF-9588A007FFF7}" type="presOf" srcId="{DF5D0769-DB08-8247-B7A2-0B9AE533C18C}" destId="{A2FA9B1A-2AA7-4949-9BE7-45A59DB35DA1}" srcOrd="0" destOrd="0" presId="urn:microsoft.com/office/officeart/2005/8/layout/hierarchy1"/>
    <dgm:cxn modelId="{0261220D-B9A4-F64F-9777-C499F56302DB}" type="presOf" srcId="{F605E736-D46A-DE48-8877-09736860B332}" destId="{1B1FB761-1EB8-F943-AB14-88B60B73410A}" srcOrd="0" destOrd="0" presId="urn:microsoft.com/office/officeart/2005/8/layout/hierarchy1"/>
    <dgm:cxn modelId="{349D7210-D200-6B44-9A2C-8D938D169593}" type="presOf" srcId="{9A3EB5D5-84A2-9944-BEE1-8E267060DD05}" destId="{3D7E90E7-EFAE-5342-94AE-2DA722A36B80}" srcOrd="0" destOrd="0" presId="urn:microsoft.com/office/officeart/2005/8/layout/hierarchy1"/>
    <dgm:cxn modelId="{C122B494-6EF5-284E-A86F-152168092E28}" type="presOf" srcId="{5227973D-3257-9A4F-921C-52FA8A62C654}" destId="{6E8D0F2D-2095-DE46-8CD6-9B8512E4C466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FE187DD4-207E-774E-A253-49F728702BC2}" type="presOf" srcId="{8C8C8A98-4282-154A-A618-BA3EE830FE47}" destId="{20C9F517-F33D-5C4D-8807-088947CCD372}" srcOrd="0" destOrd="0" presId="urn:microsoft.com/office/officeart/2005/8/layout/hierarchy1"/>
    <dgm:cxn modelId="{E79BBC56-04B7-F648-9CDD-F456F3971C84}" type="presOf" srcId="{257F36E3-E7FE-1A41-B4E7-A87AC2012539}" destId="{987A5314-C09D-FF41-89EE-6223866BBE36}" srcOrd="0" destOrd="0" presId="urn:microsoft.com/office/officeart/2005/8/layout/hierarchy1"/>
    <dgm:cxn modelId="{6D826C7D-153B-8A4F-B78C-2A75FE4D33DD}" type="presOf" srcId="{663E498A-15C1-DC46-9888-65FAB78B4554}" destId="{1A75161C-68BD-0940-80B7-0E21C04D9670}" srcOrd="0" destOrd="0" presId="urn:microsoft.com/office/officeart/2005/8/layout/hierarchy1"/>
    <dgm:cxn modelId="{7BE434C2-89C2-BB4A-8DC5-E6672C34CBBA}" type="presOf" srcId="{05AF396B-FCCC-A344-92AD-C7DF90964679}" destId="{86747FD4-A948-8341-9472-59C8E3B98F21}" srcOrd="0" destOrd="0" presId="urn:microsoft.com/office/officeart/2005/8/layout/hierarchy1"/>
    <dgm:cxn modelId="{844BAFD1-300C-8345-9BF2-FF8DF0F50DEC}" type="presOf" srcId="{5641E6E3-9461-1F47-A468-5AE4374F4D1E}" destId="{09C509BF-93EF-9545-9E73-701F170C2EC3}" srcOrd="0" destOrd="0" presId="urn:microsoft.com/office/officeart/2005/8/layout/hierarchy1"/>
    <dgm:cxn modelId="{768C11DC-2691-F449-955D-0066A55B96FB}" type="presOf" srcId="{F463BD51-23DD-A245-9CAE-52CBEF6D20C5}" destId="{A23E3D32-46C3-9D48-9D5E-B9AD20B6649C}" srcOrd="0" destOrd="0" presId="urn:microsoft.com/office/officeart/2005/8/layout/hierarchy1"/>
    <dgm:cxn modelId="{6961FAE6-5B39-4C46-BF17-D643D95610F7}" type="presParOf" srcId="{A23E3D32-46C3-9D48-9D5E-B9AD20B6649C}" destId="{1670AAD5-F580-1247-8CA9-3F5340737525}" srcOrd="0" destOrd="0" presId="urn:microsoft.com/office/officeart/2005/8/layout/hierarchy1"/>
    <dgm:cxn modelId="{2BC1A986-374C-344B-A71D-D010B3B721F2}" type="presParOf" srcId="{1670AAD5-F580-1247-8CA9-3F5340737525}" destId="{14BAD324-8EF3-CC4D-962D-DC5DA23700E3}" srcOrd="0" destOrd="0" presId="urn:microsoft.com/office/officeart/2005/8/layout/hierarchy1"/>
    <dgm:cxn modelId="{02336C9D-B174-D642-8870-C7A3602D21DA}" type="presParOf" srcId="{14BAD324-8EF3-CC4D-962D-DC5DA23700E3}" destId="{7BD1654C-44E1-0E46-852F-712654CA3AA2}" srcOrd="0" destOrd="0" presId="urn:microsoft.com/office/officeart/2005/8/layout/hierarchy1"/>
    <dgm:cxn modelId="{E455EA81-C422-FC4A-9A9B-E4D68F245A0C}" type="presParOf" srcId="{14BAD324-8EF3-CC4D-962D-DC5DA23700E3}" destId="{9115D5BD-A6B7-6547-9B28-92C64FAA9F60}" srcOrd="1" destOrd="0" presId="urn:microsoft.com/office/officeart/2005/8/layout/hierarchy1"/>
    <dgm:cxn modelId="{F1C72744-CA83-AA44-A184-F6B64BA4237E}" type="presParOf" srcId="{1670AAD5-F580-1247-8CA9-3F5340737525}" destId="{97A8D6C7-AEA5-DB4C-9120-23CF2BA0C209}" srcOrd="1" destOrd="0" presId="urn:microsoft.com/office/officeart/2005/8/layout/hierarchy1"/>
    <dgm:cxn modelId="{7B923BF6-5135-AA43-AD9A-06DDB5C029E2}" type="presParOf" srcId="{97A8D6C7-AEA5-DB4C-9120-23CF2BA0C209}" destId="{276CDA12-BC5F-8C47-B199-B624A5A36EE7}" srcOrd="0" destOrd="0" presId="urn:microsoft.com/office/officeart/2005/8/layout/hierarchy1"/>
    <dgm:cxn modelId="{FBF9C5AF-048A-D14C-8239-4909F7F84D04}" type="presParOf" srcId="{97A8D6C7-AEA5-DB4C-9120-23CF2BA0C209}" destId="{45ECCDFA-CCA3-8746-9A55-FDEB919BDFDA}" srcOrd="1" destOrd="0" presId="urn:microsoft.com/office/officeart/2005/8/layout/hierarchy1"/>
    <dgm:cxn modelId="{36948212-1A2B-684A-8BB6-6B23DB501AFC}" type="presParOf" srcId="{45ECCDFA-CCA3-8746-9A55-FDEB919BDFDA}" destId="{6748D046-87D5-7C42-AF78-96438A300F76}" srcOrd="0" destOrd="0" presId="urn:microsoft.com/office/officeart/2005/8/layout/hierarchy1"/>
    <dgm:cxn modelId="{1EB41C65-27DE-7F4F-80C8-BD311DA2CDFC}" type="presParOf" srcId="{6748D046-87D5-7C42-AF78-96438A300F76}" destId="{23C3BF14-8471-3240-BB5D-1BD69D9C2A88}" srcOrd="0" destOrd="0" presId="urn:microsoft.com/office/officeart/2005/8/layout/hierarchy1"/>
    <dgm:cxn modelId="{2D6A13CF-FAF8-FE4A-8BE9-AA028F2BC9CE}" type="presParOf" srcId="{6748D046-87D5-7C42-AF78-96438A300F76}" destId="{20F696B4-0B84-B440-B39F-DC320A6F6670}" srcOrd="1" destOrd="0" presId="urn:microsoft.com/office/officeart/2005/8/layout/hierarchy1"/>
    <dgm:cxn modelId="{21A4E764-69B1-D745-AFC8-5134E4F54EDF}" type="presParOf" srcId="{45ECCDFA-CCA3-8746-9A55-FDEB919BDFDA}" destId="{710BACE2-54CD-784E-8879-1439892FCBD6}" srcOrd="1" destOrd="0" presId="urn:microsoft.com/office/officeart/2005/8/layout/hierarchy1"/>
    <dgm:cxn modelId="{738D3670-A255-6043-8391-42FC9C3E4040}" type="presParOf" srcId="{710BACE2-54CD-784E-8879-1439892FCBD6}" destId="{CA62EA5D-965B-274B-9DA7-B6589D3CD7E7}" srcOrd="0" destOrd="0" presId="urn:microsoft.com/office/officeart/2005/8/layout/hierarchy1"/>
    <dgm:cxn modelId="{FDAA3870-0F70-CE4A-9F36-F6F987315608}" type="presParOf" srcId="{710BACE2-54CD-784E-8879-1439892FCBD6}" destId="{99B42AEC-89EC-9443-A47D-75B4F8953413}" srcOrd="1" destOrd="0" presId="urn:microsoft.com/office/officeart/2005/8/layout/hierarchy1"/>
    <dgm:cxn modelId="{34EA9DE0-3FBF-3743-ACE0-9E3931D4B8A7}" type="presParOf" srcId="{99B42AEC-89EC-9443-A47D-75B4F8953413}" destId="{69B5B5A2-5F39-4F45-A216-489768BDBDD2}" srcOrd="0" destOrd="0" presId="urn:microsoft.com/office/officeart/2005/8/layout/hierarchy1"/>
    <dgm:cxn modelId="{287FD943-290E-A046-B701-D9735C272E58}" type="presParOf" srcId="{69B5B5A2-5F39-4F45-A216-489768BDBDD2}" destId="{8C5D14BD-84C3-FC42-B60A-376A4E6DDC07}" srcOrd="0" destOrd="0" presId="urn:microsoft.com/office/officeart/2005/8/layout/hierarchy1"/>
    <dgm:cxn modelId="{4E3BD505-0076-3B4B-B94E-36807F38E666}" type="presParOf" srcId="{69B5B5A2-5F39-4F45-A216-489768BDBDD2}" destId="{1A75161C-68BD-0940-80B7-0E21C04D9670}" srcOrd="1" destOrd="0" presId="urn:microsoft.com/office/officeart/2005/8/layout/hierarchy1"/>
    <dgm:cxn modelId="{F56FA645-8432-B64F-8FC0-8B83AF29AB29}" type="presParOf" srcId="{99B42AEC-89EC-9443-A47D-75B4F8953413}" destId="{5D515A6F-9EFB-BC45-9814-3A98BE260E37}" srcOrd="1" destOrd="0" presId="urn:microsoft.com/office/officeart/2005/8/layout/hierarchy1"/>
    <dgm:cxn modelId="{29DAEDFF-9C89-AB47-939C-52B9084F9575}" type="presParOf" srcId="{5D515A6F-9EFB-BC45-9814-3A98BE260E37}" destId="{8B2970AE-1D95-F843-8745-7AF17BBBA714}" srcOrd="0" destOrd="0" presId="urn:microsoft.com/office/officeart/2005/8/layout/hierarchy1"/>
    <dgm:cxn modelId="{685D28F9-0C45-D143-B5F9-26E2EA8B48D2}" type="presParOf" srcId="{5D515A6F-9EFB-BC45-9814-3A98BE260E37}" destId="{8822B8E4-0F9A-FA4D-8A73-059227FF8289}" srcOrd="1" destOrd="0" presId="urn:microsoft.com/office/officeart/2005/8/layout/hierarchy1"/>
    <dgm:cxn modelId="{839FF47B-AF62-B348-AF89-404D4C7AD2C9}" type="presParOf" srcId="{8822B8E4-0F9A-FA4D-8A73-059227FF8289}" destId="{872B42E6-95BE-8E4C-9B8A-223E7B4D18D5}" srcOrd="0" destOrd="0" presId="urn:microsoft.com/office/officeart/2005/8/layout/hierarchy1"/>
    <dgm:cxn modelId="{83131A87-EAC6-FF45-954D-EEBF2E6FED4F}" type="presParOf" srcId="{872B42E6-95BE-8E4C-9B8A-223E7B4D18D5}" destId="{13AF00CB-39DC-6145-95E3-1A6B2F28AB5C}" srcOrd="0" destOrd="0" presId="urn:microsoft.com/office/officeart/2005/8/layout/hierarchy1"/>
    <dgm:cxn modelId="{FFDB7321-24C3-2F4A-B3C2-B62509B72796}" type="presParOf" srcId="{872B42E6-95BE-8E4C-9B8A-223E7B4D18D5}" destId="{B74FEB49-4A36-8C4B-BA28-1FB1773D6418}" srcOrd="1" destOrd="0" presId="urn:microsoft.com/office/officeart/2005/8/layout/hierarchy1"/>
    <dgm:cxn modelId="{69BEE3C8-CAE1-7847-9FE6-9429EC0E3C56}" type="presParOf" srcId="{8822B8E4-0F9A-FA4D-8A73-059227FF8289}" destId="{0E72CBB8-F7F7-ED42-9DD9-8F5E7E4EFD9A}" srcOrd="1" destOrd="0" presId="urn:microsoft.com/office/officeart/2005/8/layout/hierarchy1"/>
    <dgm:cxn modelId="{620C2F90-A07B-6749-83F7-BC46A631CB56}" type="presParOf" srcId="{0E72CBB8-F7F7-ED42-9DD9-8F5E7E4EFD9A}" destId="{0A48269D-E024-2940-8DC6-09EC3E15B3B0}" srcOrd="0" destOrd="0" presId="urn:microsoft.com/office/officeart/2005/8/layout/hierarchy1"/>
    <dgm:cxn modelId="{FBF3217C-6F31-0641-A7F5-5A7C750C1A57}" type="presParOf" srcId="{0E72CBB8-F7F7-ED42-9DD9-8F5E7E4EFD9A}" destId="{04C510D8-972C-454F-9F3E-9492196128A0}" srcOrd="1" destOrd="0" presId="urn:microsoft.com/office/officeart/2005/8/layout/hierarchy1"/>
    <dgm:cxn modelId="{C9CBE49C-B1C5-6849-852E-2C551AC9A110}" type="presParOf" srcId="{04C510D8-972C-454F-9F3E-9492196128A0}" destId="{EC9F96B2-158F-4F4D-854D-50539A4B3E11}" srcOrd="0" destOrd="0" presId="urn:microsoft.com/office/officeart/2005/8/layout/hierarchy1"/>
    <dgm:cxn modelId="{169F2B60-B1E2-B841-8A4A-712D5E7D2DC2}" type="presParOf" srcId="{EC9F96B2-158F-4F4D-854D-50539A4B3E11}" destId="{6F28DB8A-8C22-2B47-947C-6BB80C3F7549}" srcOrd="0" destOrd="0" presId="urn:microsoft.com/office/officeart/2005/8/layout/hierarchy1"/>
    <dgm:cxn modelId="{533EB023-F785-AE4D-BE39-8A82E7853064}" type="presParOf" srcId="{EC9F96B2-158F-4F4D-854D-50539A4B3E11}" destId="{BCC8CEB4-F302-1442-A8C6-A82699525662}" srcOrd="1" destOrd="0" presId="urn:microsoft.com/office/officeart/2005/8/layout/hierarchy1"/>
    <dgm:cxn modelId="{9D6CC306-F257-554B-9B91-B8CE3D2B3A1F}" type="presParOf" srcId="{04C510D8-972C-454F-9F3E-9492196128A0}" destId="{5B0BBE34-256B-F943-BDD1-6D4FF34BD4A4}" srcOrd="1" destOrd="0" presId="urn:microsoft.com/office/officeart/2005/8/layout/hierarchy1"/>
    <dgm:cxn modelId="{4C70BFFC-0995-2949-97A8-843C48D14E47}" type="presParOf" srcId="{97A8D6C7-AEA5-DB4C-9120-23CF2BA0C209}" destId="{D30503AB-63BE-5947-8E49-E73E95123A2E}" srcOrd="2" destOrd="0" presId="urn:microsoft.com/office/officeart/2005/8/layout/hierarchy1"/>
    <dgm:cxn modelId="{38DCF03E-786D-944C-976B-018AA2FC9AE9}" type="presParOf" srcId="{97A8D6C7-AEA5-DB4C-9120-23CF2BA0C209}" destId="{26B2DF51-4217-5445-BDE2-4965738D185D}" srcOrd="3" destOrd="0" presId="urn:microsoft.com/office/officeart/2005/8/layout/hierarchy1"/>
    <dgm:cxn modelId="{8525094C-E26D-D240-9A16-A7AF4E57DF2C}" type="presParOf" srcId="{26B2DF51-4217-5445-BDE2-4965738D185D}" destId="{A8CCAEC0-F4B0-FF42-8FF3-A9A43CE9E4BE}" srcOrd="0" destOrd="0" presId="urn:microsoft.com/office/officeart/2005/8/layout/hierarchy1"/>
    <dgm:cxn modelId="{1107FA0C-7985-C44B-AA0C-5DECA32EC199}" type="presParOf" srcId="{A8CCAEC0-F4B0-FF42-8FF3-A9A43CE9E4BE}" destId="{9C9E9B93-6F1D-C24E-92F1-2D85DDE91852}" srcOrd="0" destOrd="0" presId="urn:microsoft.com/office/officeart/2005/8/layout/hierarchy1"/>
    <dgm:cxn modelId="{E431CE3C-D237-7F49-B88C-1D3193F71E60}" type="presParOf" srcId="{A8CCAEC0-F4B0-FF42-8FF3-A9A43CE9E4BE}" destId="{261B32DF-FFCA-0349-B63B-6FB9DC917EBB}" srcOrd="1" destOrd="0" presId="urn:microsoft.com/office/officeart/2005/8/layout/hierarchy1"/>
    <dgm:cxn modelId="{2CAAA6E6-5B33-3B4A-BBF6-8DBB233D8FE4}" type="presParOf" srcId="{26B2DF51-4217-5445-BDE2-4965738D185D}" destId="{0FA8B76A-08A3-9749-9A5D-BF29027E62D1}" srcOrd="1" destOrd="0" presId="urn:microsoft.com/office/officeart/2005/8/layout/hierarchy1"/>
    <dgm:cxn modelId="{6A4EE653-D6BF-6049-8314-9F7CA772D0CD}" type="presParOf" srcId="{97A8D6C7-AEA5-DB4C-9120-23CF2BA0C209}" destId="{6E8D0F2D-2095-DE46-8CD6-9B8512E4C466}" srcOrd="4" destOrd="0" presId="urn:microsoft.com/office/officeart/2005/8/layout/hierarchy1"/>
    <dgm:cxn modelId="{1EF85B8E-DDCB-CE4C-BB90-720E721989A5}" type="presParOf" srcId="{97A8D6C7-AEA5-DB4C-9120-23CF2BA0C209}" destId="{FC09BA70-0389-4F48-951A-E744236F4A41}" srcOrd="5" destOrd="0" presId="urn:microsoft.com/office/officeart/2005/8/layout/hierarchy1"/>
    <dgm:cxn modelId="{5D2EC446-54A7-E943-A645-71C4470F4979}" type="presParOf" srcId="{FC09BA70-0389-4F48-951A-E744236F4A41}" destId="{830C0CB7-F847-5040-8316-9900F3C14915}" srcOrd="0" destOrd="0" presId="urn:microsoft.com/office/officeart/2005/8/layout/hierarchy1"/>
    <dgm:cxn modelId="{69F33210-A199-2C49-A200-0E5D7EDDD928}" type="presParOf" srcId="{830C0CB7-F847-5040-8316-9900F3C14915}" destId="{32FC0A10-5BCE-4140-96FB-8EDD87A6A380}" srcOrd="0" destOrd="0" presId="urn:microsoft.com/office/officeart/2005/8/layout/hierarchy1"/>
    <dgm:cxn modelId="{9ACEF752-13EB-6144-82B9-1883CCA4CF3C}" type="presParOf" srcId="{830C0CB7-F847-5040-8316-9900F3C14915}" destId="{C4CC7DA5-0317-1E40-A280-6C065E8301E0}" srcOrd="1" destOrd="0" presId="urn:microsoft.com/office/officeart/2005/8/layout/hierarchy1"/>
    <dgm:cxn modelId="{081729F3-EA15-574E-9BF8-F9E3D332648C}" type="presParOf" srcId="{FC09BA70-0389-4F48-951A-E744236F4A41}" destId="{74053D33-3CC2-1C43-9392-2650C742C69B}" srcOrd="1" destOrd="0" presId="urn:microsoft.com/office/officeart/2005/8/layout/hierarchy1"/>
    <dgm:cxn modelId="{8CB3EBCE-1199-0F4A-AEC4-A2A0E36CF7B9}" type="presParOf" srcId="{97A8D6C7-AEA5-DB4C-9120-23CF2BA0C209}" destId="{0D3EDFC9-2E80-8341-A800-3BE1DAB9B4A6}" srcOrd="6" destOrd="0" presId="urn:microsoft.com/office/officeart/2005/8/layout/hierarchy1"/>
    <dgm:cxn modelId="{04606D56-9EEB-A342-9514-73863BC5807A}" type="presParOf" srcId="{97A8D6C7-AEA5-DB4C-9120-23CF2BA0C209}" destId="{151345BA-9B91-F546-895B-582BA62DE7C8}" srcOrd="7" destOrd="0" presId="urn:microsoft.com/office/officeart/2005/8/layout/hierarchy1"/>
    <dgm:cxn modelId="{10EAA604-4AD9-374F-A8F0-821E1FB73916}" type="presParOf" srcId="{151345BA-9B91-F546-895B-582BA62DE7C8}" destId="{F57BB5B2-D383-534B-A577-6AFDB29A4C99}" srcOrd="0" destOrd="0" presId="urn:microsoft.com/office/officeart/2005/8/layout/hierarchy1"/>
    <dgm:cxn modelId="{A6CE382C-8965-0943-9BAA-971800348CF3}" type="presParOf" srcId="{F57BB5B2-D383-534B-A577-6AFDB29A4C99}" destId="{58B01A34-543C-0D48-81F7-9C78EB05B3AE}" srcOrd="0" destOrd="0" presId="urn:microsoft.com/office/officeart/2005/8/layout/hierarchy1"/>
    <dgm:cxn modelId="{3FC7FED8-2B77-8D44-BC27-CAFC730EF01A}" type="presParOf" srcId="{F57BB5B2-D383-534B-A577-6AFDB29A4C99}" destId="{DF838E1E-D550-B54F-BA28-2DFC7700DB6F}" srcOrd="1" destOrd="0" presId="urn:microsoft.com/office/officeart/2005/8/layout/hierarchy1"/>
    <dgm:cxn modelId="{CDF450EE-66CE-DB46-AB2B-6114ECA410C9}" type="presParOf" srcId="{151345BA-9B91-F546-895B-582BA62DE7C8}" destId="{D1C07AC4-19B3-6447-AE0F-1C054EBF9661}" srcOrd="1" destOrd="0" presId="urn:microsoft.com/office/officeart/2005/8/layout/hierarchy1"/>
    <dgm:cxn modelId="{74EB6338-FC41-7940-96F0-180AABA48F5C}" type="presParOf" srcId="{97A8D6C7-AEA5-DB4C-9120-23CF2BA0C209}" destId="{A2FA9B1A-2AA7-4949-9BE7-45A59DB35DA1}" srcOrd="8" destOrd="0" presId="urn:microsoft.com/office/officeart/2005/8/layout/hierarchy1"/>
    <dgm:cxn modelId="{3E20CFFC-DAB7-9C4F-A088-51E0CC0D1B84}" type="presParOf" srcId="{97A8D6C7-AEA5-DB4C-9120-23CF2BA0C209}" destId="{65AD10AA-BE47-AE4D-9A95-6452360ED3D6}" srcOrd="9" destOrd="0" presId="urn:microsoft.com/office/officeart/2005/8/layout/hierarchy1"/>
    <dgm:cxn modelId="{D02E896A-E989-EB46-910D-5B9A5D925DBE}" type="presParOf" srcId="{65AD10AA-BE47-AE4D-9A95-6452360ED3D6}" destId="{9F19CD94-AE63-8846-BD6D-11D5275026C4}" srcOrd="0" destOrd="0" presId="urn:microsoft.com/office/officeart/2005/8/layout/hierarchy1"/>
    <dgm:cxn modelId="{9215EDAD-7F76-C64C-B246-8A1186DEA21E}" type="presParOf" srcId="{9F19CD94-AE63-8846-BD6D-11D5275026C4}" destId="{0E1F8F18-F09D-2542-B75D-15838BEAF4C7}" srcOrd="0" destOrd="0" presId="urn:microsoft.com/office/officeart/2005/8/layout/hierarchy1"/>
    <dgm:cxn modelId="{A4FDD604-1781-9F45-9097-BB9D49C22E9C}" type="presParOf" srcId="{9F19CD94-AE63-8846-BD6D-11D5275026C4}" destId="{3D7E90E7-EFAE-5342-94AE-2DA722A36B80}" srcOrd="1" destOrd="0" presId="urn:microsoft.com/office/officeart/2005/8/layout/hierarchy1"/>
    <dgm:cxn modelId="{5303F775-9447-3C42-97CB-FD53AF50A998}" type="presParOf" srcId="{65AD10AA-BE47-AE4D-9A95-6452360ED3D6}" destId="{0EB37105-7A4A-FC42-A20D-B47C76701336}" srcOrd="1" destOrd="0" presId="urn:microsoft.com/office/officeart/2005/8/layout/hierarchy1"/>
    <dgm:cxn modelId="{A28F723C-361A-CB4E-9879-BC10D6DDDF96}" type="presParOf" srcId="{0EB37105-7A4A-FC42-A20D-B47C76701336}" destId="{045B0039-495F-F94F-ADFF-D001A49BCC34}" srcOrd="0" destOrd="0" presId="urn:microsoft.com/office/officeart/2005/8/layout/hierarchy1"/>
    <dgm:cxn modelId="{38EDF092-F268-EF4D-9FCF-E3F1B260215A}" type="presParOf" srcId="{0EB37105-7A4A-FC42-A20D-B47C76701336}" destId="{76D7525A-D19F-9A44-BC7E-3F335B1AF623}" srcOrd="1" destOrd="0" presId="urn:microsoft.com/office/officeart/2005/8/layout/hierarchy1"/>
    <dgm:cxn modelId="{63E122CB-47B3-6042-88B4-8CED8D1DF668}" type="presParOf" srcId="{76D7525A-D19F-9A44-BC7E-3F335B1AF623}" destId="{236C2538-E340-CA48-8300-465B8EBDE9CB}" srcOrd="0" destOrd="0" presId="urn:microsoft.com/office/officeart/2005/8/layout/hierarchy1"/>
    <dgm:cxn modelId="{CE4C3EE8-BB26-934F-9D52-2803D3A18F1B}" type="presParOf" srcId="{236C2538-E340-CA48-8300-465B8EBDE9CB}" destId="{0CA845D8-AE74-824F-B821-9A1CA1A1F5C1}" srcOrd="0" destOrd="0" presId="urn:microsoft.com/office/officeart/2005/8/layout/hierarchy1"/>
    <dgm:cxn modelId="{207C2532-34F0-024E-AD57-2779F48FD57A}" type="presParOf" srcId="{236C2538-E340-CA48-8300-465B8EBDE9CB}" destId="{D36CC560-4B52-394F-95A7-E7B8E33E621A}" srcOrd="1" destOrd="0" presId="urn:microsoft.com/office/officeart/2005/8/layout/hierarchy1"/>
    <dgm:cxn modelId="{1DF6B989-FB5A-0447-A28C-56CE642CE760}" type="presParOf" srcId="{76D7525A-D19F-9A44-BC7E-3F335B1AF623}" destId="{1C9651DC-0A34-5449-B649-56F91F39FEE9}" srcOrd="1" destOrd="0" presId="urn:microsoft.com/office/officeart/2005/8/layout/hierarchy1"/>
    <dgm:cxn modelId="{7CC4FE72-2E3D-0547-8F65-BE5CE586D07D}" type="presParOf" srcId="{1C9651DC-0A34-5449-B649-56F91F39FEE9}" destId="{69C12AE5-2D4B-CC49-9468-F116E245B237}" srcOrd="0" destOrd="0" presId="urn:microsoft.com/office/officeart/2005/8/layout/hierarchy1"/>
    <dgm:cxn modelId="{6C753A21-F73D-D94D-802D-F4FA75F54AD2}" type="presParOf" srcId="{1C9651DC-0A34-5449-B649-56F91F39FEE9}" destId="{3877E936-E432-D24E-977A-CDFEC628469A}" srcOrd="1" destOrd="0" presId="urn:microsoft.com/office/officeart/2005/8/layout/hierarchy1"/>
    <dgm:cxn modelId="{E350EDB8-4B75-4844-B0A7-BDA933BE43E6}" type="presParOf" srcId="{3877E936-E432-D24E-977A-CDFEC628469A}" destId="{EFD1E9AE-A97F-F84C-8E17-5A277565A0BE}" srcOrd="0" destOrd="0" presId="urn:microsoft.com/office/officeart/2005/8/layout/hierarchy1"/>
    <dgm:cxn modelId="{CEF15F0A-0867-674D-9488-985E3E76E370}" type="presParOf" srcId="{EFD1E9AE-A97F-F84C-8E17-5A277565A0BE}" destId="{AB5D399B-6B3F-814C-9C0A-56151A7FF786}" srcOrd="0" destOrd="0" presId="urn:microsoft.com/office/officeart/2005/8/layout/hierarchy1"/>
    <dgm:cxn modelId="{E7DD4D2D-EE90-E249-B83B-6BCF2B4E1229}" type="presParOf" srcId="{EFD1E9AE-A97F-F84C-8E17-5A277565A0BE}" destId="{987A5314-C09D-FF41-89EE-6223866BBE36}" srcOrd="1" destOrd="0" presId="urn:microsoft.com/office/officeart/2005/8/layout/hierarchy1"/>
    <dgm:cxn modelId="{CBA64679-EB02-1647-8D6E-0A28FE2E3273}" type="presParOf" srcId="{3877E936-E432-D24E-977A-CDFEC628469A}" destId="{5A5B9F9B-11AC-0347-9567-69CCF65ABDB5}" srcOrd="1" destOrd="0" presId="urn:microsoft.com/office/officeart/2005/8/layout/hierarchy1"/>
    <dgm:cxn modelId="{C4CCBCFA-78C0-0642-AEDE-ABB3DCEE8871}" type="presParOf" srcId="{5A5B9F9B-11AC-0347-9567-69CCF65ABDB5}" destId="{86747FD4-A948-8341-9472-59C8E3B98F21}" srcOrd="0" destOrd="0" presId="urn:microsoft.com/office/officeart/2005/8/layout/hierarchy1"/>
    <dgm:cxn modelId="{EF508CA8-5D6F-5647-A96F-C0224A356A87}" type="presParOf" srcId="{5A5B9F9B-11AC-0347-9567-69CCF65ABDB5}" destId="{384864F7-C416-4246-B810-5F72BBB0C2C8}" srcOrd="1" destOrd="0" presId="urn:microsoft.com/office/officeart/2005/8/layout/hierarchy1"/>
    <dgm:cxn modelId="{DE71E1EF-86D3-204E-A473-47612F4BB8FC}" type="presParOf" srcId="{384864F7-C416-4246-B810-5F72BBB0C2C8}" destId="{059714F4-2721-C54B-83E7-8C4DBA7482A2}" srcOrd="0" destOrd="0" presId="urn:microsoft.com/office/officeart/2005/8/layout/hierarchy1"/>
    <dgm:cxn modelId="{05CA363B-10F4-704A-A750-867E5D67FA98}" type="presParOf" srcId="{059714F4-2721-C54B-83E7-8C4DBA7482A2}" destId="{BF8A0AAB-8589-C44D-9AE2-8C8AACB7FD41}" srcOrd="0" destOrd="0" presId="urn:microsoft.com/office/officeart/2005/8/layout/hierarchy1"/>
    <dgm:cxn modelId="{15E57029-F0E5-3C44-9DEC-FF74E14987A9}" type="presParOf" srcId="{059714F4-2721-C54B-83E7-8C4DBA7482A2}" destId="{2625DBEB-EE1D-604F-B87E-781946826E84}" srcOrd="1" destOrd="0" presId="urn:microsoft.com/office/officeart/2005/8/layout/hierarchy1"/>
    <dgm:cxn modelId="{63F7F07F-CC08-0E42-AB3C-0818B79D6554}" type="presParOf" srcId="{384864F7-C416-4246-B810-5F72BBB0C2C8}" destId="{889D9DDF-8F1C-444A-B786-7D1F7150460C}" srcOrd="1" destOrd="0" presId="urn:microsoft.com/office/officeart/2005/8/layout/hierarchy1"/>
    <dgm:cxn modelId="{13D6A080-F801-C045-802B-5F3A8F58E706}" type="presParOf" srcId="{0EB37105-7A4A-FC42-A20D-B47C76701336}" destId="{C1E62065-8D30-1C47-B0A6-0CCE2FBBFFC6}" srcOrd="2" destOrd="0" presId="urn:microsoft.com/office/officeart/2005/8/layout/hierarchy1"/>
    <dgm:cxn modelId="{191D07FE-090E-B049-9F93-AD075DC1D1D1}" type="presParOf" srcId="{0EB37105-7A4A-FC42-A20D-B47C76701336}" destId="{294D0EB2-1107-0947-AD37-ED5BF95DE8E0}" srcOrd="3" destOrd="0" presId="urn:microsoft.com/office/officeart/2005/8/layout/hierarchy1"/>
    <dgm:cxn modelId="{9EFCA04C-B75F-AB46-9248-3ACC1899DE84}" type="presParOf" srcId="{294D0EB2-1107-0947-AD37-ED5BF95DE8E0}" destId="{FF207FB3-E04F-C74D-B55A-1404980926F8}" srcOrd="0" destOrd="0" presId="urn:microsoft.com/office/officeart/2005/8/layout/hierarchy1"/>
    <dgm:cxn modelId="{98E6D67B-9F51-E14A-832A-42AC6B7F0C6B}" type="presParOf" srcId="{FF207FB3-E04F-C74D-B55A-1404980926F8}" destId="{8E4C1642-3110-0145-8B81-42B01132813C}" srcOrd="0" destOrd="0" presId="urn:microsoft.com/office/officeart/2005/8/layout/hierarchy1"/>
    <dgm:cxn modelId="{9148187A-22E6-954C-980B-F73FC5F5F808}" type="presParOf" srcId="{FF207FB3-E04F-C74D-B55A-1404980926F8}" destId="{3E19CE59-FBD2-9F46-86A4-27C519B0348C}" srcOrd="1" destOrd="0" presId="urn:microsoft.com/office/officeart/2005/8/layout/hierarchy1"/>
    <dgm:cxn modelId="{2A4BE6B6-5C6C-8440-8573-96B599DC6385}" type="presParOf" srcId="{294D0EB2-1107-0947-AD37-ED5BF95DE8E0}" destId="{2CB07699-E410-B949-AF7D-EC10B637AD07}" srcOrd="1" destOrd="0" presId="urn:microsoft.com/office/officeart/2005/8/layout/hierarchy1"/>
    <dgm:cxn modelId="{29E9B3AE-E78F-EE46-8552-E69FE2EDE999}" type="presParOf" srcId="{2CB07699-E410-B949-AF7D-EC10B637AD07}" destId="{B7BC990C-E8D1-4F49-8FBB-D4AF2CC436F9}" srcOrd="0" destOrd="0" presId="urn:microsoft.com/office/officeart/2005/8/layout/hierarchy1"/>
    <dgm:cxn modelId="{9FA96291-9176-6743-82B8-C3FF9B50C728}" type="presParOf" srcId="{2CB07699-E410-B949-AF7D-EC10B637AD07}" destId="{8CF98AF6-8133-6147-B15C-72087A7E801A}" srcOrd="1" destOrd="0" presId="urn:microsoft.com/office/officeart/2005/8/layout/hierarchy1"/>
    <dgm:cxn modelId="{08E54CB9-750C-C946-9D49-1294E88E01D3}" type="presParOf" srcId="{8CF98AF6-8133-6147-B15C-72087A7E801A}" destId="{E7C98286-5D49-2440-8366-52AEC1E3ACFC}" srcOrd="0" destOrd="0" presId="urn:microsoft.com/office/officeart/2005/8/layout/hierarchy1"/>
    <dgm:cxn modelId="{008FDEF7-BC9F-CD4D-B6DE-724910D75CD1}" type="presParOf" srcId="{E7C98286-5D49-2440-8366-52AEC1E3ACFC}" destId="{0A4428BB-3E15-F74C-BDE1-A54B9D7C1A6A}" srcOrd="0" destOrd="0" presId="urn:microsoft.com/office/officeart/2005/8/layout/hierarchy1"/>
    <dgm:cxn modelId="{B5ED5233-EAA7-5B43-8FF9-F0F774C46686}" type="presParOf" srcId="{E7C98286-5D49-2440-8366-52AEC1E3ACFC}" destId="{734E4E7D-F61D-9844-99EA-D0CD33E62FA7}" srcOrd="1" destOrd="0" presId="urn:microsoft.com/office/officeart/2005/8/layout/hierarchy1"/>
    <dgm:cxn modelId="{70495409-FC49-2840-8712-0BFC3840ECED}" type="presParOf" srcId="{8CF98AF6-8133-6147-B15C-72087A7E801A}" destId="{1245C189-4084-9A42-8911-37CF31204228}" srcOrd="1" destOrd="0" presId="urn:microsoft.com/office/officeart/2005/8/layout/hierarchy1"/>
    <dgm:cxn modelId="{F4DCE451-E082-1C47-A628-F21C086E2A1D}" type="presParOf" srcId="{1245C189-4084-9A42-8911-37CF31204228}" destId="{F8EF799C-5BB7-554F-8B9F-BD4ECA31D015}" srcOrd="0" destOrd="0" presId="urn:microsoft.com/office/officeart/2005/8/layout/hierarchy1"/>
    <dgm:cxn modelId="{B5EC3C0B-31AC-9543-9B10-B821606A7F66}" type="presParOf" srcId="{1245C189-4084-9A42-8911-37CF31204228}" destId="{5822B541-0C08-9A4C-8DAC-C06A201279C8}" srcOrd="1" destOrd="0" presId="urn:microsoft.com/office/officeart/2005/8/layout/hierarchy1"/>
    <dgm:cxn modelId="{857E2519-2BBB-9444-A820-EA9262EEE98E}" type="presParOf" srcId="{5822B541-0C08-9A4C-8DAC-C06A201279C8}" destId="{94F904FB-3ADA-8A43-A2F0-C85470EFF124}" srcOrd="0" destOrd="0" presId="urn:microsoft.com/office/officeart/2005/8/layout/hierarchy1"/>
    <dgm:cxn modelId="{DB6FF3EC-8AAC-B24E-971A-25CD8BEBD7F8}" type="presParOf" srcId="{94F904FB-3ADA-8A43-A2F0-C85470EFF124}" destId="{24D955BA-BD8C-AD44-B37B-8BFA933D4A91}" srcOrd="0" destOrd="0" presId="urn:microsoft.com/office/officeart/2005/8/layout/hierarchy1"/>
    <dgm:cxn modelId="{BBFA624A-B089-8045-A579-241F180885CC}" type="presParOf" srcId="{94F904FB-3ADA-8A43-A2F0-C85470EFF124}" destId="{523E33AB-FBB4-AC40-9AE0-6788C1C8FF6C}" srcOrd="1" destOrd="0" presId="urn:microsoft.com/office/officeart/2005/8/layout/hierarchy1"/>
    <dgm:cxn modelId="{5694E603-BC6A-894A-870D-5EA966CDC2E3}" type="presParOf" srcId="{5822B541-0C08-9A4C-8DAC-C06A201279C8}" destId="{72918B37-0743-D54A-8758-1BEC767EB456}" srcOrd="1" destOrd="0" presId="urn:microsoft.com/office/officeart/2005/8/layout/hierarchy1"/>
    <dgm:cxn modelId="{12E3AF4A-DBDD-BE44-B63A-B0E49AEDBCA6}" type="presParOf" srcId="{2CB07699-E410-B949-AF7D-EC10B637AD07}" destId="{20C9F517-F33D-5C4D-8807-088947CCD372}" srcOrd="2" destOrd="0" presId="urn:microsoft.com/office/officeart/2005/8/layout/hierarchy1"/>
    <dgm:cxn modelId="{EE0BCA39-4F11-1444-864E-115DB653A1D4}" type="presParOf" srcId="{2CB07699-E410-B949-AF7D-EC10B637AD07}" destId="{D365CF89-A6B9-B241-BE02-371C575A1BFA}" srcOrd="3" destOrd="0" presId="urn:microsoft.com/office/officeart/2005/8/layout/hierarchy1"/>
    <dgm:cxn modelId="{79C0025B-DBDE-744B-894D-717ED0D3DFE7}" type="presParOf" srcId="{D365CF89-A6B9-B241-BE02-371C575A1BFA}" destId="{9B2FFE21-08FB-F84E-9833-36A8A9C2693A}" srcOrd="0" destOrd="0" presId="urn:microsoft.com/office/officeart/2005/8/layout/hierarchy1"/>
    <dgm:cxn modelId="{1E040740-A496-EF4C-BC40-C0509A32BAB7}" type="presParOf" srcId="{9B2FFE21-08FB-F84E-9833-36A8A9C2693A}" destId="{9758748B-5548-F344-A8B8-2FA4FE8C3DFA}" srcOrd="0" destOrd="0" presId="urn:microsoft.com/office/officeart/2005/8/layout/hierarchy1"/>
    <dgm:cxn modelId="{ECC0B492-7187-694C-90E3-B579C04DEEC4}" type="presParOf" srcId="{9B2FFE21-08FB-F84E-9833-36A8A9C2693A}" destId="{1B1FB761-1EB8-F943-AB14-88B60B73410A}" srcOrd="1" destOrd="0" presId="urn:microsoft.com/office/officeart/2005/8/layout/hierarchy1"/>
    <dgm:cxn modelId="{56077AF7-2312-994D-8581-1A040580DCF5}" type="presParOf" srcId="{D365CF89-A6B9-B241-BE02-371C575A1BFA}" destId="{CFB04930-E1FF-994F-8D1A-D86FAAA60286}" srcOrd="1" destOrd="0" presId="urn:microsoft.com/office/officeart/2005/8/layout/hierarchy1"/>
    <dgm:cxn modelId="{01FFA9DE-A18E-7042-964A-9D244A9D4A8C}" type="presParOf" srcId="{CFB04930-E1FF-994F-8D1A-D86FAAA60286}" destId="{C175E4F7-E3EC-2A4C-B050-32A7653AB240}" srcOrd="0" destOrd="0" presId="urn:microsoft.com/office/officeart/2005/8/layout/hierarchy1"/>
    <dgm:cxn modelId="{5BA453C6-EE3F-8248-BD29-07476324D988}" type="presParOf" srcId="{CFB04930-E1FF-994F-8D1A-D86FAAA60286}" destId="{BA4559B0-4D14-4A4F-B47B-0C3808F9F568}" srcOrd="1" destOrd="0" presId="urn:microsoft.com/office/officeart/2005/8/layout/hierarchy1"/>
    <dgm:cxn modelId="{DB76B40D-DD83-4244-A74D-C208F62CED7F}" type="presParOf" srcId="{BA4559B0-4D14-4A4F-B47B-0C3808F9F568}" destId="{C0B761D3-A1E4-894A-8609-DA460BF8FA6C}" srcOrd="0" destOrd="0" presId="urn:microsoft.com/office/officeart/2005/8/layout/hierarchy1"/>
    <dgm:cxn modelId="{DFCD2EE9-23A3-7B43-AE99-6438AAFCC794}" type="presParOf" srcId="{C0B761D3-A1E4-894A-8609-DA460BF8FA6C}" destId="{43E84C94-0853-B34E-A77D-79637BE22883}" srcOrd="0" destOrd="0" presId="urn:microsoft.com/office/officeart/2005/8/layout/hierarchy1"/>
    <dgm:cxn modelId="{E5310DF5-01E6-EF43-869F-A69D6AB1B4BC}" type="presParOf" srcId="{C0B761D3-A1E4-894A-8609-DA460BF8FA6C}" destId="{09C509BF-93EF-9545-9E73-701F170C2EC3}" srcOrd="1" destOrd="0" presId="urn:microsoft.com/office/officeart/2005/8/layout/hierarchy1"/>
    <dgm:cxn modelId="{7DB3CDE9-604B-A347-8687-2ECEBD38EA4F}" type="presParOf" srcId="{BA4559B0-4D14-4A4F-B47B-0C3808F9F568}" destId="{1A233064-5CA5-964B-8528-DDA69A451EAE}" srcOrd="1" destOrd="0" presId="urn:microsoft.com/office/officeart/2005/8/layout/hierarchy1"/>
    <dgm:cxn modelId="{58602377-E068-9C42-9D67-EFC2B1876706}" type="presParOf" srcId="{97A8D6C7-AEA5-DB4C-9120-23CF2BA0C209}" destId="{6F609FB2-6F72-8D4C-9228-E85E524A458E}" srcOrd="10" destOrd="0" presId="urn:microsoft.com/office/officeart/2005/8/layout/hierarchy1"/>
    <dgm:cxn modelId="{F2EA91CD-2982-844A-A9AE-8F1B11D90613}" type="presParOf" srcId="{97A8D6C7-AEA5-DB4C-9120-23CF2BA0C209}" destId="{6B7F6A25-5C2E-EC4D-9E05-026FB28C389D}" srcOrd="11" destOrd="0" presId="urn:microsoft.com/office/officeart/2005/8/layout/hierarchy1"/>
    <dgm:cxn modelId="{1582225A-6209-D645-8B18-F093225BE528}" type="presParOf" srcId="{6B7F6A25-5C2E-EC4D-9E05-026FB28C389D}" destId="{896A4EBE-52EF-744B-A658-D2A6275F0476}" srcOrd="0" destOrd="0" presId="urn:microsoft.com/office/officeart/2005/8/layout/hierarchy1"/>
    <dgm:cxn modelId="{A3BC723F-74F6-8C44-A8F7-86119FB7BCB6}" type="presParOf" srcId="{896A4EBE-52EF-744B-A658-D2A6275F0476}" destId="{B96A4408-D183-1642-A23A-379B2678F22C}" srcOrd="0" destOrd="0" presId="urn:microsoft.com/office/officeart/2005/8/layout/hierarchy1"/>
    <dgm:cxn modelId="{345C314F-7341-1B4A-BF0E-1B8CEAE576A5}" type="presParOf" srcId="{896A4EBE-52EF-744B-A658-D2A6275F0476}" destId="{A0729B04-BF8C-EE49-B1D0-ACFED02D28B2}" srcOrd="1" destOrd="0" presId="urn:microsoft.com/office/officeart/2005/8/layout/hierarchy1"/>
    <dgm:cxn modelId="{1388BB8F-6648-C34D-BE01-A271FE1C4D2C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BA074A74-F2B7-DD46-98C7-070691F83F99}" type="presOf" srcId="{4F2A7318-42C9-894A-B4C9-29A00E2A4C3B}" destId="{F8EF799C-5BB7-554F-8B9F-BD4ECA31D015}" srcOrd="0" destOrd="0" presId="urn:microsoft.com/office/officeart/2005/8/layout/hierarchy1"/>
    <dgm:cxn modelId="{AA60C1A7-9BC2-7A48-BA13-B6060EE5BCF1}" type="presOf" srcId="{A519C3BF-E20B-B64C-95C1-F1893FB31FE8}" destId="{C1E62065-8D30-1C47-B0A6-0CCE2FBBFFC6}" srcOrd="0" destOrd="0" presId="urn:microsoft.com/office/officeart/2005/8/layout/hierarchy1"/>
    <dgm:cxn modelId="{696B3912-C838-4947-B2BC-C1AB48DFC3D7}" type="presOf" srcId="{3B01C5C1-B582-C74D-8196-C1A80824DD05}" destId="{9115D5BD-A6B7-6547-9B28-92C64FAA9F60}" srcOrd="0" destOrd="0" presId="urn:microsoft.com/office/officeart/2005/8/layout/hierarchy1"/>
    <dgm:cxn modelId="{5B4927D0-6AC3-3648-B32B-4D8647CCFEE2}" type="presOf" srcId="{34EE9DF8-10D8-4748-B9B6-F18B4353A76E}" destId="{3E19CE59-FBD2-9F46-86A4-27C519B0348C}" srcOrd="0" destOrd="0" presId="urn:microsoft.com/office/officeart/2005/8/layout/hierarchy1"/>
    <dgm:cxn modelId="{A99FDA81-BF2A-0449-9439-6B5A5888AB71}" type="presOf" srcId="{C6171A20-25B8-2847-95A7-296BBD3C2336}" destId="{2625DBEB-EE1D-604F-B87E-781946826E84}" srcOrd="0" destOrd="0" presId="urn:microsoft.com/office/officeart/2005/8/layout/hierarchy1"/>
    <dgm:cxn modelId="{E207901D-37EC-AC4E-B813-9B1189D50C43}" type="presOf" srcId="{5641E6E3-9461-1F47-A468-5AE4374F4D1E}" destId="{09C509BF-93EF-9545-9E73-701F170C2EC3}" srcOrd="0" destOrd="0" presId="urn:microsoft.com/office/officeart/2005/8/layout/hierarchy1"/>
    <dgm:cxn modelId="{08CC0DA2-F6F4-F54C-AF38-92BEC90A26E8}" type="presOf" srcId="{1A92D9E5-EC6A-3B43-B82C-C3D64B30F39D}" destId="{20F696B4-0B84-B440-B39F-DC320A6F6670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A46117E9-B5AA-C94A-B8FB-E7858AAC89FF}" type="presOf" srcId="{108B5F3B-B6BF-074C-A93A-CA2995E13F58}" destId="{523E33AB-FBB4-AC40-9AE0-6788C1C8FF6C}" srcOrd="0" destOrd="0" presId="urn:microsoft.com/office/officeart/2005/8/layout/hierarchy1"/>
    <dgm:cxn modelId="{A4CF18A3-8B67-E247-890B-DFCAE03ECCDC}" type="presOf" srcId="{0BFBFCA6-D514-974A-84CF-ADF8F2A95C42}" destId="{C4CC7DA5-0317-1E40-A280-6C065E8301E0}" srcOrd="0" destOrd="0" presId="urn:microsoft.com/office/officeart/2005/8/layout/hierarchy1"/>
    <dgm:cxn modelId="{4A40497E-C2AF-C24C-9F96-1DE350797077}" type="presOf" srcId="{39045069-0701-404C-BBBF-1D9D38221398}" destId="{0A48269D-E024-2940-8DC6-09EC3E15B3B0}" srcOrd="0" destOrd="0" presId="urn:microsoft.com/office/officeart/2005/8/layout/hierarchy1"/>
    <dgm:cxn modelId="{01A0692B-33F5-D14B-A0CD-EFDBF46B995B}" type="presOf" srcId="{20354727-0BCC-E04F-BBE7-2771D4270CB8}" destId="{A0729B04-BF8C-EE49-B1D0-ACFED02D28B2}" srcOrd="0" destOrd="0" presId="urn:microsoft.com/office/officeart/2005/8/layout/hierarchy1"/>
    <dgm:cxn modelId="{28F09C13-269E-3149-B4BB-383620B496B6}" type="presOf" srcId="{481F3F5D-AB18-AE4F-A3B2-05E7614B68F9}" destId="{CA62EA5D-965B-274B-9DA7-B6589D3CD7E7}" srcOrd="0" destOrd="0" presId="urn:microsoft.com/office/officeart/2005/8/layout/hierarchy1"/>
    <dgm:cxn modelId="{898C34EE-C5B0-704E-A108-A2B6F851955A}" type="presOf" srcId="{78C5D961-E48B-6643-938C-54E573E53BAC}" destId="{C175E4F7-E3EC-2A4C-B050-32A7653AB240}" srcOrd="0" destOrd="0" presId="urn:microsoft.com/office/officeart/2005/8/layout/hierarchy1"/>
    <dgm:cxn modelId="{A1AFA5AE-ADDB-CC4D-B91B-94530C668206}" type="presOf" srcId="{8C8C8A98-4282-154A-A618-BA3EE830FE47}" destId="{20C9F517-F33D-5C4D-8807-088947CCD372}" srcOrd="0" destOrd="0" presId="urn:microsoft.com/office/officeart/2005/8/layout/hierarchy1"/>
    <dgm:cxn modelId="{5C724B75-BB61-3747-9A57-EF954F830E52}" type="presOf" srcId="{663E498A-15C1-DC46-9888-65FAB78B4554}" destId="{1A75161C-68BD-0940-80B7-0E21C04D9670}" srcOrd="0" destOrd="0" presId="urn:microsoft.com/office/officeart/2005/8/layout/hierarchy1"/>
    <dgm:cxn modelId="{7C0F09C4-DCCB-DA40-9133-1C7843857BF2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57B8462D-E51E-7149-818F-39757569922B}" type="presOf" srcId="{DF5D0769-DB08-8247-B7A2-0B9AE533C18C}" destId="{A2FA9B1A-2AA7-4949-9BE7-45A59DB35DA1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FE1B2014-C374-B74C-88DE-E08421FF3897}" type="presOf" srcId="{3274B179-4D07-114F-8C03-8027BC1C0273}" destId="{8B2970AE-1D95-F843-8745-7AF17BBBA714}" srcOrd="0" destOrd="0" presId="urn:microsoft.com/office/officeart/2005/8/layout/hierarchy1"/>
    <dgm:cxn modelId="{CEBE1356-3D76-DD41-9AA4-D38E25143871}" type="presOf" srcId="{A5CF2DDB-9A41-2C48-A026-26DA2ADC277A}" destId="{734E4E7D-F61D-9844-99EA-D0CD33E62FA7}" srcOrd="0" destOrd="0" presId="urn:microsoft.com/office/officeart/2005/8/layout/hierarchy1"/>
    <dgm:cxn modelId="{0CD71E3E-F5E7-514A-9C5A-16415512C9A9}" type="presOf" srcId="{1892387F-CD3A-4947-A3AB-FAE32D8ECC6B}" destId="{DF838E1E-D550-B54F-BA28-2DFC7700DB6F}" srcOrd="0" destOrd="0" presId="urn:microsoft.com/office/officeart/2005/8/layout/hierarchy1"/>
    <dgm:cxn modelId="{75678B17-6659-244D-BE22-E265ACC08304}" type="presOf" srcId="{47387669-013F-A447-95A1-636715D97622}" destId="{045B0039-495F-F94F-ADFF-D001A49BCC34}" srcOrd="0" destOrd="0" presId="urn:microsoft.com/office/officeart/2005/8/layout/hierarchy1"/>
    <dgm:cxn modelId="{03EB6651-9DF4-7E4D-93EB-096498256943}" type="presOf" srcId="{F605E736-D46A-DE48-8877-09736860B332}" destId="{1B1FB761-1EB8-F943-AB14-88B60B73410A}" srcOrd="0" destOrd="0" presId="urn:microsoft.com/office/officeart/2005/8/layout/hierarchy1"/>
    <dgm:cxn modelId="{2B93D049-6CB0-B240-893C-45B1082EDC89}" type="presOf" srcId="{B1ECFF93-2ADD-C743-8697-599DFF77AE49}" destId="{D30503AB-63BE-5947-8E49-E73E95123A2E}" srcOrd="0" destOrd="0" presId="urn:microsoft.com/office/officeart/2005/8/layout/hierarchy1"/>
    <dgm:cxn modelId="{5587D3F4-0C7F-8946-B7D2-1467755D60AB}" type="presOf" srcId="{0BDAFCB5-6BED-B041-B5F9-E684E13CE8C5}" destId="{276CDA12-BC5F-8C47-B199-B624A5A36EE7}" srcOrd="0" destOrd="0" presId="urn:microsoft.com/office/officeart/2005/8/layout/hierarchy1"/>
    <dgm:cxn modelId="{BD78ADFA-207E-3446-9F29-3535F2C5B312}" type="presOf" srcId="{257F36E3-E7FE-1A41-B4E7-A87AC2012539}" destId="{987A5314-C09D-FF41-89EE-6223866BBE36}" srcOrd="0" destOrd="0" presId="urn:microsoft.com/office/officeart/2005/8/layout/hierarchy1"/>
    <dgm:cxn modelId="{9C39BAC9-27F4-2945-9D97-3EF3C8ABA57C}" type="presOf" srcId="{5227973D-3257-9A4F-921C-52FA8A62C654}" destId="{6E8D0F2D-2095-DE46-8CD6-9B8512E4C466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B4FA207E-BE6B-2544-919D-6822CC0EBFF2}" type="presOf" srcId="{0154BF81-3BD4-7A4C-9AA6-814B236F2267}" destId="{69C12AE5-2D4B-CC49-9468-F116E245B237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BBC280D1-2DBF-214B-86B1-137C867B881C}" type="presOf" srcId="{B62A88BD-45AD-7048-BE1E-F991DAD7DAC1}" destId="{D36CC560-4B52-394F-95A7-E7B8E33E621A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4379410E-46A2-8744-B23E-277C9AFF3896}" type="presOf" srcId="{241A5CA8-292B-2944-AC87-06C7A8C2233C}" destId="{BCC8CEB4-F302-1442-A8C6-A82699525662}" srcOrd="0" destOrd="0" presId="urn:microsoft.com/office/officeart/2005/8/layout/hierarchy1"/>
    <dgm:cxn modelId="{A299EF83-0481-6644-8659-6BF334182544}" type="presOf" srcId="{05AF396B-FCCC-A344-92AD-C7DF90964679}" destId="{86747FD4-A948-8341-9472-59C8E3B98F21}" srcOrd="0" destOrd="0" presId="urn:microsoft.com/office/officeart/2005/8/layout/hierarchy1"/>
    <dgm:cxn modelId="{699C7D7A-0693-0B47-9B92-B3222C1A4A63}" type="presOf" srcId="{9A3EB5D5-84A2-9944-BEE1-8E267060DD05}" destId="{3D7E90E7-EFAE-5342-94AE-2DA722A36B80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74AD8AD2-E0E9-6442-A39E-48B074ABDFA4}" type="presOf" srcId="{309C310E-15CD-9A45-A9A6-14AE3D2AD282}" destId="{B74FEB49-4A36-8C4B-BA28-1FB1773D6418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BDD65D0-B13A-FE4F-91BF-223B7F5394BC}" type="presOf" srcId="{2C752A68-5A12-CA45-B7EA-DB9169FED3C7}" destId="{6F609FB2-6F72-8D4C-9228-E85E524A458E}" srcOrd="0" destOrd="0" presId="urn:microsoft.com/office/officeart/2005/8/layout/hierarchy1"/>
    <dgm:cxn modelId="{ED3DAB8E-3D04-674A-BFB1-9ECA79FAB7A5}" type="presOf" srcId="{60497745-D9FA-F34D-A240-3DDF521CE4AA}" destId="{0D3EDFC9-2E80-8341-A800-3BE1DAB9B4A6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526E9991-78FA-7F4E-8F05-07613FE13785}" type="presOf" srcId="{F463BD51-23DD-A245-9CAE-52CBEF6D20C5}" destId="{A23E3D32-46C3-9D48-9D5E-B9AD20B6649C}" srcOrd="0" destOrd="0" presId="urn:microsoft.com/office/officeart/2005/8/layout/hierarchy1"/>
    <dgm:cxn modelId="{96E6CE61-2BAC-5D43-BF30-8061DD34578D}" type="presOf" srcId="{B1708A93-A86F-7241-8539-FB364151A2DA}" destId="{B7BC990C-E8D1-4F49-8FBB-D4AF2CC436F9}" srcOrd="0" destOrd="0" presId="urn:microsoft.com/office/officeart/2005/8/layout/hierarchy1"/>
    <dgm:cxn modelId="{423EB228-91FE-0543-9006-5F78941D0E16}" type="presParOf" srcId="{A23E3D32-46C3-9D48-9D5E-B9AD20B6649C}" destId="{1670AAD5-F580-1247-8CA9-3F5340737525}" srcOrd="0" destOrd="0" presId="urn:microsoft.com/office/officeart/2005/8/layout/hierarchy1"/>
    <dgm:cxn modelId="{C698F4E5-CD42-D547-8152-1937E37532BC}" type="presParOf" srcId="{1670AAD5-F580-1247-8CA9-3F5340737525}" destId="{14BAD324-8EF3-CC4D-962D-DC5DA23700E3}" srcOrd="0" destOrd="0" presId="urn:microsoft.com/office/officeart/2005/8/layout/hierarchy1"/>
    <dgm:cxn modelId="{A063B99F-5495-AF46-BB23-E41A32863BEF}" type="presParOf" srcId="{14BAD324-8EF3-CC4D-962D-DC5DA23700E3}" destId="{7BD1654C-44E1-0E46-852F-712654CA3AA2}" srcOrd="0" destOrd="0" presId="urn:microsoft.com/office/officeart/2005/8/layout/hierarchy1"/>
    <dgm:cxn modelId="{6424B534-436A-2943-AEDF-132700411DC5}" type="presParOf" srcId="{14BAD324-8EF3-CC4D-962D-DC5DA23700E3}" destId="{9115D5BD-A6B7-6547-9B28-92C64FAA9F60}" srcOrd="1" destOrd="0" presId="urn:microsoft.com/office/officeart/2005/8/layout/hierarchy1"/>
    <dgm:cxn modelId="{27BEAFA4-688B-F542-9A08-6BF19E7F5734}" type="presParOf" srcId="{1670AAD5-F580-1247-8CA9-3F5340737525}" destId="{97A8D6C7-AEA5-DB4C-9120-23CF2BA0C209}" srcOrd="1" destOrd="0" presId="urn:microsoft.com/office/officeart/2005/8/layout/hierarchy1"/>
    <dgm:cxn modelId="{44A9EFE0-6CAA-CA40-ADA5-0FF1B666B19F}" type="presParOf" srcId="{97A8D6C7-AEA5-DB4C-9120-23CF2BA0C209}" destId="{276CDA12-BC5F-8C47-B199-B624A5A36EE7}" srcOrd="0" destOrd="0" presId="urn:microsoft.com/office/officeart/2005/8/layout/hierarchy1"/>
    <dgm:cxn modelId="{75F0A923-9FC9-224C-A892-BFC299193CEF}" type="presParOf" srcId="{97A8D6C7-AEA5-DB4C-9120-23CF2BA0C209}" destId="{45ECCDFA-CCA3-8746-9A55-FDEB919BDFDA}" srcOrd="1" destOrd="0" presId="urn:microsoft.com/office/officeart/2005/8/layout/hierarchy1"/>
    <dgm:cxn modelId="{77047B40-EB34-E341-962F-CA9BBAE44929}" type="presParOf" srcId="{45ECCDFA-CCA3-8746-9A55-FDEB919BDFDA}" destId="{6748D046-87D5-7C42-AF78-96438A300F76}" srcOrd="0" destOrd="0" presId="urn:microsoft.com/office/officeart/2005/8/layout/hierarchy1"/>
    <dgm:cxn modelId="{57740FB6-584C-D848-A9AD-3C7821F8F8B0}" type="presParOf" srcId="{6748D046-87D5-7C42-AF78-96438A300F76}" destId="{23C3BF14-8471-3240-BB5D-1BD69D9C2A88}" srcOrd="0" destOrd="0" presId="urn:microsoft.com/office/officeart/2005/8/layout/hierarchy1"/>
    <dgm:cxn modelId="{CA3A5F9A-5A46-6140-A6DC-546D5C83CC4D}" type="presParOf" srcId="{6748D046-87D5-7C42-AF78-96438A300F76}" destId="{20F696B4-0B84-B440-B39F-DC320A6F6670}" srcOrd="1" destOrd="0" presId="urn:microsoft.com/office/officeart/2005/8/layout/hierarchy1"/>
    <dgm:cxn modelId="{C9AE4507-9387-1040-970C-EE3D0CB4C077}" type="presParOf" srcId="{45ECCDFA-CCA3-8746-9A55-FDEB919BDFDA}" destId="{710BACE2-54CD-784E-8879-1439892FCBD6}" srcOrd="1" destOrd="0" presId="urn:microsoft.com/office/officeart/2005/8/layout/hierarchy1"/>
    <dgm:cxn modelId="{2D6AB248-AFF2-8B4D-8B7E-98F5EB6D4D8E}" type="presParOf" srcId="{710BACE2-54CD-784E-8879-1439892FCBD6}" destId="{CA62EA5D-965B-274B-9DA7-B6589D3CD7E7}" srcOrd="0" destOrd="0" presId="urn:microsoft.com/office/officeart/2005/8/layout/hierarchy1"/>
    <dgm:cxn modelId="{1F468B6C-1F55-2546-973C-979B032495AD}" type="presParOf" srcId="{710BACE2-54CD-784E-8879-1439892FCBD6}" destId="{99B42AEC-89EC-9443-A47D-75B4F8953413}" srcOrd="1" destOrd="0" presId="urn:microsoft.com/office/officeart/2005/8/layout/hierarchy1"/>
    <dgm:cxn modelId="{48BE4EE5-255F-B54C-B48A-FC5B754C746C}" type="presParOf" srcId="{99B42AEC-89EC-9443-A47D-75B4F8953413}" destId="{69B5B5A2-5F39-4F45-A216-489768BDBDD2}" srcOrd="0" destOrd="0" presId="urn:microsoft.com/office/officeart/2005/8/layout/hierarchy1"/>
    <dgm:cxn modelId="{0EF9D015-003D-AF45-A559-F70DD7F95A76}" type="presParOf" srcId="{69B5B5A2-5F39-4F45-A216-489768BDBDD2}" destId="{8C5D14BD-84C3-FC42-B60A-376A4E6DDC07}" srcOrd="0" destOrd="0" presId="urn:microsoft.com/office/officeart/2005/8/layout/hierarchy1"/>
    <dgm:cxn modelId="{74377A20-3240-EF48-8B61-9C1C6ABD32C4}" type="presParOf" srcId="{69B5B5A2-5F39-4F45-A216-489768BDBDD2}" destId="{1A75161C-68BD-0940-80B7-0E21C04D9670}" srcOrd="1" destOrd="0" presId="urn:microsoft.com/office/officeart/2005/8/layout/hierarchy1"/>
    <dgm:cxn modelId="{AB1932E4-7855-2A4E-8655-1C032EC7F5ED}" type="presParOf" srcId="{99B42AEC-89EC-9443-A47D-75B4F8953413}" destId="{5D515A6F-9EFB-BC45-9814-3A98BE260E37}" srcOrd="1" destOrd="0" presId="urn:microsoft.com/office/officeart/2005/8/layout/hierarchy1"/>
    <dgm:cxn modelId="{79ECE852-B686-014F-B2C9-1849EE51ACD7}" type="presParOf" srcId="{5D515A6F-9EFB-BC45-9814-3A98BE260E37}" destId="{8B2970AE-1D95-F843-8745-7AF17BBBA714}" srcOrd="0" destOrd="0" presId="urn:microsoft.com/office/officeart/2005/8/layout/hierarchy1"/>
    <dgm:cxn modelId="{AEE1852B-B860-1144-B80B-46BF7EB92D39}" type="presParOf" srcId="{5D515A6F-9EFB-BC45-9814-3A98BE260E37}" destId="{8822B8E4-0F9A-FA4D-8A73-059227FF8289}" srcOrd="1" destOrd="0" presId="urn:microsoft.com/office/officeart/2005/8/layout/hierarchy1"/>
    <dgm:cxn modelId="{EA202D55-B9AC-D247-B2AB-58D721D4A816}" type="presParOf" srcId="{8822B8E4-0F9A-FA4D-8A73-059227FF8289}" destId="{872B42E6-95BE-8E4C-9B8A-223E7B4D18D5}" srcOrd="0" destOrd="0" presId="urn:microsoft.com/office/officeart/2005/8/layout/hierarchy1"/>
    <dgm:cxn modelId="{CCD79019-B7FB-2D42-975C-9B68155BCC23}" type="presParOf" srcId="{872B42E6-95BE-8E4C-9B8A-223E7B4D18D5}" destId="{13AF00CB-39DC-6145-95E3-1A6B2F28AB5C}" srcOrd="0" destOrd="0" presId="urn:microsoft.com/office/officeart/2005/8/layout/hierarchy1"/>
    <dgm:cxn modelId="{F8D24B30-D501-B34C-BD06-9CEEB952E4D4}" type="presParOf" srcId="{872B42E6-95BE-8E4C-9B8A-223E7B4D18D5}" destId="{B74FEB49-4A36-8C4B-BA28-1FB1773D6418}" srcOrd="1" destOrd="0" presId="urn:microsoft.com/office/officeart/2005/8/layout/hierarchy1"/>
    <dgm:cxn modelId="{F0B3F463-204C-2448-A806-BD184D240CAE}" type="presParOf" srcId="{8822B8E4-0F9A-FA4D-8A73-059227FF8289}" destId="{0E72CBB8-F7F7-ED42-9DD9-8F5E7E4EFD9A}" srcOrd="1" destOrd="0" presId="urn:microsoft.com/office/officeart/2005/8/layout/hierarchy1"/>
    <dgm:cxn modelId="{32A338CB-CB7E-C045-8F90-C0CA91BEBDA9}" type="presParOf" srcId="{0E72CBB8-F7F7-ED42-9DD9-8F5E7E4EFD9A}" destId="{0A48269D-E024-2940-8DC6-09EC3E15B3B0}" srcOrd="0" destOrd="0" presId="urn:microsoft.com/office/officeart/2005/8/layout/hierarchy1"/>
    <dgm:cxn modelId="{33E099B8-4124-D943-9173-9A4B65AC8FE8}" type="presParOf" srcId="{0E72CBB8-F7F7-ED42-9DD9-8F5E7E4EFD9A}" destId="{04C510D8-972C-454F-9F3E-9492196128A0}" srcOrd="1" destOrd="0" presId="urn:microsoft.com/office/officeart/2005/8/layout/hierarchy1"/>
    <dgm:cxn modelId="{B57AA77D-BD01-0D4C-BE3C-CD5AEA5F3D03}" type="presParOf" srcId="{04C510D8-972C-454F-9F3E-9492196128A0}" destId="{EC9F96B2-158F-4F4D-854D-50539A4B3E11}" srcOrd="0" destOrd="0" presId="urn:microsoft.com/office/officeart/2005/8/layout/hierarchy1"/>
    <dgm:cxn modelId="{A594EB6A-90DA-B345-BA7E-D8266C13C67E}" type="presParOf" srcId="{EC9F96B2-158F-4F4D-854D-50539A4B3E11}" destId="{6F28DB8A-8C22-2B47-947C-6BB80C3F7549}" srcOrd="0" destOrd="0" presId="urn:microsoft.com/office/officeart/2005/8/layout/hierarchy1"/>
    <dgm:cxn modelId="{D4AE3619-1F8D-1E4F-8ED0-3E123832B747}" type="presParOf" srcId="{EC9F96B2-158F-4F4D-854D-50539A4B3E11}" destId="{BCC8CEB4-F302-1442-A8C6-A82699525662}" srcOrd="1" destOrd="0" presId="urn:microsoft.com/office/officeart/2005/8/layout/hierarchy1"/>
    <dgm:cxn modelId="{DE8551F4-CD20-974F-9188-2976C6D0AD78}" type="presParOf" srcId="{04C510D8-972C-454F-9F3E-9492196128A0}" destId="{5B0BBE34-256B-F943-BDD1-6D4FF34BD4A4}" srcOrd="1" destOrd="0" presId="urn:microsoft.com/office/officeart/2005/8/layout/hierarchy1"/>
    <dgm:cxn modelId="{DF26834A-2759-BE4C-9013-29EEF11CDE0B}" type="presParOf" srcId="{97A8D6C7-AEA5-DB4C-9120-23CF2BA0C209}" destId="{D30503AB-63BE-5947-8E49-E73E95123A2E}" srcOrd="2" destOrd="0" presId="urn:microsoft.com/office/officeart/2005/8/layout/hierarchy1"/>
    <dgm:cxn modelId="{E9DAC76F-68DD-8C44-BFEA-996AC017D1F9}" type="presParOf" srcId="{97A8D6C7-AEA5-DB4C-9120-23CF2BA0C209}" destId="{26B2DF51-4217-5445-BDE2-4965738D185D}" srcOrd="3" destOrd="0" presId="urn:microsoft.com/office/officeart/2005/8/layout/hierarchy1"/>
    <dgm:cxn modelId="{6C4314EC-994C-3F4C-BE4F-5448FDAEDFAA}" type="presParOf" srcId="{26B2DF51-4217-5445-BDE2-4965738D185D}" destId="{A8CCAEC0-F4B0-FF42-8FF3-A9A43CE9E4BE}" srcOrd="0" destOrd="0" presId="urn:microsoft.com/office/officeart/2005/8/layout/hierarchy1"/>
    <dgm:cxn modelId="{9DBC1E6B-F38A-EC4C-931E-A292AD3ED9BA}" type="presParOf" srcId="{A8CCAEC0-F4B0-FF42-8FF3-A9A43CE9E4BE}" destId="{9C9E9B93-6F1D-C24E-92F1-2D85DDE91852}" srcOrd="0" destOrd="0" presId="urn:microsoft.com/office/officeart/2005/8/layout/hierarchy1"/>
    <dgm:cxn modelId="{B4C7970E-283C-A847-96A6-AEE2CA781263}" type="presParOf" srcId="{A8CCAEC0-F4B0-FF42-8FF3-A9A43CE9E4BE}" destId="{261B32DF-FFCA-0349-B63B-6FB9DC917EBB}" srcOrd="1" destOrd="0" presId="urn:microsoft.com/office/officeart/2005/8/layout/hierarchy1"/>
    <dgm:cxn modelId="{46F1C07D-B59F-7C44-907B-CE986B232DCD}" type="presParOf" srcId="{26B2DF51-4217-5445-BDE2-4965738D185D}" destId="{0FA8B76A-08A3-9749-9A5D-BF29027E62D1}" srcOrd="1" destOrd="0" presId="urn:microsoft.com/office/officeart/2005/8/layout/hierarchy1"/>
    <dgm:cxn modelId="{02196E8F-89ED-8F49-9754-BC862746EE6A}" type="presParOf" srcId="{97A8D6C7-AEA5-DB4C-9120-23CF2BA0C209}" destId="{6E8D0F2D-2095-DE46-8CD6-9B8512E4C466}" srcOrd="4" destOrd="0" presId="urn:microsoft.com/office/officeart/2005/8/layout/hierarchy1"/>
    <dgm:cxn modelId="{4238309C-EB1C-9544-94FF-FEF066F7E35A}" type="presParOf" srcId="{97A8D6C7-AEA5-DB4C-9120-23CF2BA0C209}" destId="{FC09BA70-0389-4F48-951A-E744236F4A41}" srcOrd="5" destOrd="0" presId="urn:microsoft.com/office/officeart/2005/8/layout/hierarchy1"/>
    <dgm:cxn modelId="{C83F3CA8-622E-B84C-A750-B96B7EBC7441}" type="presParOf" srcId="{FC09BA70-0389-4F48-951A-E744236F4A41}" destId="{830C0CB7-F847-5040-8316-9900F3C14915}" srcOrd="0" destOrd="0" presId="urn:microsoft.com/office/officeart/2005/8/layout/hierarchy1"/>
    <dgm:cxn modelId="{2AE6601C-02FB-9542-BDD0-BCFB5C97B6BC}" type="presParOf" srcId="{830C0CB7-F847-5040-8316-9900F3C14915}" destId="{32FC0A10-5BCE-4140-96FB-8EDD87A6A380}" srcOrd="0" destOrd="0" presId="urn:microsoft.com/office/officeart/2005/8/layout/hierarchy1"/>
    <dgm:cxn modelId="{0EB8DF73-8642-2E41-B210-A5F1B3B015EE}" type="presParOf" srcId="{830C0CB7-F847-5040-8316-9900F3C14915}" destId="{C4CC7DA5-0317-1E40-A280-6C065E8301E0}" srcOrd="1" destOrd="0" presId="urn:microsoft.com/office/officeart/2005/8/layout/hierarchy1"/>
    <dgm:cxn modelId="{6D5C35ED-9148-EC48-B724-CBEE945D8514}" type="presParOf" srcId="{FC09BA70-0389-4F48-951A-E744236F4A41}" destId="{74053D33-3CC2-1C43-9392-2650C742C69B}" srcOrd="1" destOrd="0" presId="urn:microsoft.com/office/officeart/2005/8/layout/hierarchy1"/>
    <dgm:cxn modelId="{3F898678-FC89-F143-95AE-7B0B11D7B9A1}" type="presParOf" srcId="{97A8D6C7-AEA5-DB4C-9120-23CF2BA0C209}" destId="{0D3EDFC9-2E80-8341-A800-3BE1DAB9B4A6}" srcOrd="6" destOrd="0" presId="urn:microsoft.com/office/officeart/2005/8/layout/hierarchy1"/>
    <dgm:cxn modelId="{9C5A6636-A81F-614D-9D1C-1EF0FD1A7129}" type="presParOf" srcId="{97A8D6C7-AEA5-DB4C-9120-23CF2BA0C209}" destId="{151345BA-9B91-F546-895B-582BA62DE7C8}" srcOrd="7" destOrd="0" presId="urn:microsoft.com/office/officeart/2005/8/layout/hierarchy1"/>
    <dgm:cxn modelId="{A8D564E9-BCD6-C846-A3FB-03A1BF050D29}" type="presParOf" srcId="{151345BA-9B91-F546-895B-582BA62DE7C8}" destId="{F57BB5B2-D383-534B-A577-6AFDB29A4C99}" srcOrd="0" destOrd="0" presId="urn:microsoft.com/office/officeart/2005/8/layout/hierarchy1"/>
    <dgm:cxn modelId="{59F2010C-E241-B849-91E9-FF17A8ABE908}" type="presParOf" srcId="{F57BB5B2-D383-534B-A577-6AFDB29A4C99}" destId="{58B01A34-543C-0D48-81F7-9C78EB05B3AE}" srcOrd="0" destOrd="0" presId="urn:microsoft.com/office/officeart/2005/8/layout/hierarchy1"/>
    <dgm:cxn modelId="{468CDCDB-1AC2-BA4A-AE7C-9D6A4AF7C017}" type="presParOf" srcId="{F57BB5B2-D383-534B-A577-6AFDB29A4C99}" destId="{DF838E1E-D550-B54F-BA28-2DFC7700DB6F}" srcOrd="1" destOrd="0" presId="urn:microsoft.com/office/officeart/2005/8/layout/hierarchy1"/>
    <dgm:cxn modelId="{2BE49B0C-D6BE-4E4D-89CF-0DDCED91C33A}" type="presParOf" srcId="{151345BA-9B91-F546-895B-582BA62DE7C8}" destId="{D1C07AC4-19B3-6447-AE0F-1C054EBF9661}" srcOrd="1" destOrd="0" presId="urn:microsoft.com/office/officeart/2005/8/layout/hierarchy1"/>
    <dgm:cxn modelId="{58B6D883-2F92-DD49-BC43-E28E635D0857}" type="presParOf" srcId="{97A8D6C7-AEA5-DB4C-9120-23CF2BA0C209}" destId="{A2FA9B1A-2AA7-4949-9BE7-45A59DB35DA1}" srcOrd="8" destOrd="0" presId="urn:microsoft.com/office/officeart/2005/8/layout/hierarchy1"/>
    <dgm:cxn modelId="{1EDE020A-FD2C-3B41-B2E0-6E9D1CA90702}" type="presParOf" srcId="{97A8D6C7-AEA5-DB4C-9120-23CF2BA0C209}" destId="{65AD10AA-BE47-AE4D-9A95-6452360ED3D6}" srcOrd="9" destOrd="0" presId="urn:microsoft.com/office/officeart/2005/8/layout/hierarchy1"/>
    <dgm:cxn modelId="{18FC80BC-41F6-7649-BA05-E8E3C0B4F6AB}" type="presParOf" srcId="{65AD10AA-BE47-AE4D-9A95-6452360ED3D6}" destId="{9F19CD94-AE63-8846-BD6D-11D5275026C4}" srcOrd="0" destOrd="0" presId="urn:microsoft.com/office/officeart/2005/8/layout/hierarchy1"/>
    <dgm:cxn modelId="{16787A5D-2EAB-5740-AD36-B44C7B7135DC}" type="presParOf" srcId="{9F19CD94-AE63-8846-BD6D-11D5275026C4}" destId="{0E1F8F18-F09D-2542-B75D-15838BEAF4C7}" srcOrd="0" destOrd="0" presId="urn:microsoft.com/office/officeart/2005/8/layout/hierarchy1"/>
    <dgm:cxn modelId="{69E0E84D-E6BA-FD43-8532-45FC786A8E3A}" type="presParOf" srcId="{9F19CD94-AE63-8846-BD6D-11D5275026C4}" destId="{3D7E90E7-EFAE-5342-94AE-2DA722A36B80}" srcOrd="1" destOrd="0" presId="urn:microsoft.com/office/officeart/2005/8/layout/hierarchy1"/>
    <dgm:cxn modelId="{CACAE344-CD04-554A-A1DF-3756B8175027}" type="presParOf" srcId="{65AD10AA-BE47-AE4D-9A95-6452360ED3D6}" destId="{0EB37105-7A4A-FC42-A20D-B47C76701336}" srcOrd="1" destOrd="0" presId="urn:microsoft.com/office/officeart/2005/8/layout/hierarchy1"/>
    <dgm:cxn modelId="{9DFD548D-CDAC-1249-B3EE-EC611690C9D1}" type="presParOf" srcId="{0EB37105-7A4A-FC42-A20D-B47C76701336}" destId="{045B0039-495F-F94F-ADFF-D001A49BCC34}" srcOrd="0" destOrd="0" presId="urn:microsoft.com/office/officeart/2005/8/layout/hierarchy1"/>
    <dgm:cxn modelId="{B57C0A1F-C909-7C44-97C6-E19FA28CB89D}" type="presParOf" srcId="{0EB37105-7A4A-FC42-A20D-B47C76701336}" destId="{76D7525A-D19F-9A44-BC7E-3F335B1AF623}" srcOrd="1" destOrd="0" presId="urn:microsoft.com/office/officeart/2005/8/layout/hierarchy1"/>
    <dgm:cxn modelId="{64095BF8-E3EB-0B4F-B63E-6DE0FED47FA3}" type="presParOf" srcId="{76D7525A-D19F-9A44-BC7E-3F335B1AF623}" destId="{236C2538-E340-CA48-8300-465B8EBDE9CB}" srcOrd="0" destOrd="0" presId="urn:microsoft.com/office/officeart/2005/8/layout/hierarchy1"/>
    <dgm:cxn modelId="{95F35ED7-4425-C046-AF20-A897573A4A8C}" type="presParOf" srcId="{236C2538-E340-CA48-8300-465B8EBDE9CB}" destId="{0CA845D8-AE74-824F-B821-9A1CA1A1F5C1}" srcOrd="0" destOrd="0" presId="urn:microsoft.com/office/officeart/2005/8/layout/hierarchy1"/>
    <dgm:cxn modelId="{02CF4F56-2892-894D-ACDD-F1C2FD1D39C2}" type="presParOf" srcId="{236C2538-E340-CA48-8300-465B8EBDE9CB}" destId="{D36CC560-4B52-394F-95A7-E7B8E33E621A}" srcOrd="1" destOrd="0" presId="urn:microsoft.com/office/officeart/2005/8/layout/hierarchy1"/>
    <dgm:cxn modelId="{1E33E70A-DF9E-C748-B2B3-0068364B23F5}" type="presParOf" srcId="{76D7525A-D19F-9A44-BC7E-3F335B1AF623}" destId="{1C9651DC-0A34-5449-B649-56F91F39FEE9}" srcOrd="1" destOrd="0" presId="urn:microsoft.com/office/officeart/2005/8/layout/hierarchy1"/>
    <dgm:cxn modelId="{8E8100EE-734F-AC40-A0B1-5D7C1F3FA378}" type="presParOf" srcId="{1C9651DC-0A34-5449-B649-56F91F39FEE9}" destId="{69C12AE5-2D4B-CC49-9468-F116E245B237}" srcOrd="0" destOrd="0" presId="urn:microsoft.com/office/officeart/2005/8/layout/hierarchy1"/>
    <dgm:cxn modelId="{AC94DFF2-0A9E-934D-8CE0-B6259BB1198D}" type="presParOf" srcId="{1C9651DC-0A34-5449-B649-56F91F39FEE9}" destId="{3877E936-E432-D24E-977A-CDFEC628469A}" srcOrd="1" destOrd="0" presId="urn:microsoft.com/office/officeart/2005/8/layout/hierarchy1"/>
    <dgm:cxn modelId="{4D02C612-FA81-F04D-8B7F-114E34498F03}" type="presParOf" srcId="{3877E936-E432-D24E-977A-CDFEC628469A}" destId="{EFD1E9AE-A97F-F84C-8E17-5A277565A0BE}" srcOrd="0" destOrd="0" presId="urn:microsoft.com/office/officeart/2005/8/layout/hierarchy1"/>
    <dgm:cxn modelId="{0BE53CF7-0434-AB43-BEE0-EE32B91EC9FA}" type="presParOf" srcId="{EFD1E9AE-A97F-F84C-8E17-5A277565A0BE}" destId="{AB5D399B-6B3F-814C-9C0A-56151A7FF786}" srcOrd="0" destOrd="0" presId="urn:microsoft.com/office/officeart/2005/8/layout/hierarchy1"/>
    <dgm:cxn modelId="{548910C0-BF81-314F-917B-9F056183E813}" type="presParOf" srcId="{EFD1E9AE-A97F-F84C-8E17-5A277565A0BE}" destId="{987A5314-C09D-FF41-89EE-6223866BBE36}" srcOrd="1" destOrd="0" presId="urn:microsoft.com/office/officeart/2005/8/layout/hierarchy1"/>
    <dgm:cxn modelId="{E4518023-08C1-A843-A598-8013D5022714}" type="presParOf" srcId="{3877E936-E432-D24E-977A-CDFEC628469A}" destId="{5A5B9F9B-11AC-0347-9567-69CCF65ABDB5}" srcOrd="1" destOrd="0" presId="urn:microsoft.com/office/officeart/2005/8/layout/hierarchy1"/>
    <dgm:cxn modelId="{D6025A47-30AF-1947-92D6-F5C1D892C47F}" type="presParOf" srcId="{5A5B9F9B-11AC-0347-9567-69CCF65ABDB5}" destId="{86747FD4-A948-8341-9472-59C8E3B98F21}" srcOrd="0" destOrd="0" presId="urn:microsoft.com/office/officeart/2005/8/layout/hierarchy1"/>
    <dgm:cxn modelId="{DB09BDE9-8AA9-AB4F-A31E-C174A5A0B277}" type="presParOf" srcId="{5A5B9F9B-11AC-0347-9567-69CCF65ABDB5}" destId="{384864F7-C416-4246-B810-5F72BBB0C2C8}" srcOrd="1" destOrd="0" presId="urn:microsoft.com/office/officeart/2005/8/layout/hierarchy1"/>
    <dgm:cxn modelId="{43AA88F0-0AFE-A647-88F0-2AFF27E81403}" type="presParOf" srcId="{384864F7-C416-4246-B810-5F72BBB0C2C8}" destId="{059714F4-2721-C54B-83E7-8C4DBA7482A2}" srcOrd="0" destOrd="0" presId="urn:microsoft.com/office/officeart/2005/8/layout/hierarchy1"/>
    <dgm:cxn modelId="{6F9BCA28-FEB3-7E4D-91B4-A56C8CBCE67D}" type="presParOf" srcId="{059714F4-2721-C54B-83E7-8C4DBA7482A2}" destId="{BF8A0AAB-8589-C44D-9AE2-8C8AACB7FD41}" srcOrd="0" destOrd="0" presId="urn:microsoft.com/office/officeart/2005/8/layout/hierarchy1"/>
    <dgm:cxn modelId="{EDA8159B-8EE8-D44A-A2D4-23FEB4571A23}" type="presParOf" srcId="{059714F4-2721-C54B-83E7-8C4DBA7482A2}" destId="{2625DBEB-EE1D-604F-B87E-781946826E84}" srcOrd="1" destOrd="0" presId="urn:microsoft.com/office/officeart/2005/8/layout/hierarchy1"/>
    <dgm:cxn modelId="{8D0F849D-D3CF-2943-AB49-F45E6C57F2A1}" type="presParOf" srcId="{384864F7-C416-4246-B810-5F72BBB0C2C8}" destId="{889D9DDF-8F1C-444A-B786-7D1F7150460C}" srcOrd="1" destOrd="0" presId="urn:microsoft.com/office/officeart/2005/8/layout/hierarchy1"/>
    <dgm:cxn modelId="{490DE042-51CB-8847-B569-0C720DC39BB9}" type="presParOf" srcId="{0EB37105-7A4A-FC42-A20D-B47C76701336}" destId="{C1E62065-8D30-1C47-B0A6-0CCE2FBBFFC6}" srcOrd="2" destOrd="0" presId="urn:microsoft.com/office/officeart/2005/8/layout/hierarchy1"/>
    <dgm:cxn modelId="{E3E4E1EC-1E38-5449-A255-5A6AC9810EDB}" type="presParOf" srcId="{0EB37105-7A4A-FC42-A20D-B47C76701336}" destId="{294D0EB2-1107-0947-AD37-ED5BF95DE8E0}" srcOrd="3" destOrd="0" presId="urn:microsoft.com/office/officeart/2005/8/layout/hierarchy1"/>
    <dgm:cxn modelId="{AEFD9433-5ECB-3A47-B942-E276B57D44D1}" type="presParOf" srcId="{294D0EB2-1107-0947-AD37-ED5BF95DE8E0}" destId="{FF207FB3-E04F-C74D-B55A-1404980926F8}" srcOrd="0" destOrd="0" presId="urn:microsoft.com/office/officeart/2005/8/layout/hierarchy1"/>
    <dgm:cxn modelId="{120FAD8B-443E-4242-A191-443606AFC797}" type="presParOf" srcId="{FF207FB3-E04F-C74D-B55A-1404980926F8}" destId="{8E4C1642-3110-0145-8B81-42B01132813C}" srcOrd="0" destOrd="0" presId="urn:microsoft.com/office/officeart/2005/8/layout/hierarchy1"/>
    <dgm:cxn modelId="{19BC5A92-4C2D-6C49-87E8-9E50CDBE03C3}" type="presParOf" srcId="{FF207FB3-E04F-C74D-B55A-1404980926F8}" destId="{3E19CE59-FBD2-9F46-86A4-27C519B0348C}" srcOrd="1" destOrd="0" presId="urn:microsoft.com/office/officeart/2005/8/layout/hierarchy1"/>
    <dgm:cxn modelId="{B4D292D5-DA5E-C54D-B026-D4AD516294BD}" type="presParOf" srcId="{294D0EB2-1107-0947-AD37-ED5BF95DE8E0}" destId="{2CB07699-E410-B949-AF7D-EC10B637AD07}" srcOrd="1" destOrd="0" presId="urn:microsoft.com/office/officeart/2005/8/layout/hierarchy1"/>
    <dgm:cxn modelId="{B0A8A23E-1096-924C-A928-0412F3B5ED3F}" type="presParOf" srcId="{2CB07699-E410-B949-AF7D-EC10B637AD07}" destId="{B7BC990C-E8D1-4F49-8FBB-D4AF2CC436F9}" srcOrd="0" destOrd="0" presId="urn:microsoft.com/office/officeart/2005/8/layout/hierarchy1"/>
    <dgm:cxn modelId="{F2944104-9EA3-114C-A262-6832D5F0E24A}" type="presParOf" srcId="{2CB07699-E410-B949-AF7D-EC10B637AD07}" destId="{8CF98AF6-8133-6147-B15C-72087A7E801A}" srcOrd="1" destOrd="0" presId="urn:microsoft.com/office/officeart/2005/8/layout/hierarchy1"/>
    <dgm:cxn modelId="{09FD85BA-D66B-9145-935A-1F8DF02A19B0}" type="presParOf" srcId="{8CF98AF6-8133-6147-B15C-72087A7E801A}" destId="{E7C98286-5D49-2440-8366-52AEC1E3ACFC}" srcOrd="0" destOrd="0" presId="urn:microsoft.com/office/officeart/2005/8/layout/hierarchy1"/>
    <dgm:cxn modelId="{78A797BD-93D9-844D-A2A9-59AA696E6B36}" type="presParOf" srcId="{E7C98286-5D49-2440-8366-52AEC1E3ACFC}" destId="{0A4428BB-3E15-F74C-BDE1-A54B9D7C1A6A}" srcOrd="0" destOrd="0" presId="urn:microsoft.com/office/officeart/2005/8/layout/hierarchy1"/>
    <dgm:cxn modelId="{B0944E90-0E6D-B947-B49B-272FC5E0C9A0}" type="presParOf" srcId="{E7C98286-5D49-2440-8366-52AEC1E3ACFC}" destId="{734E4E7D-F61D-9844-99EA-D0CD33E62FA7}" srcOrd="1" destOrd="0" presId="urn:microsoft.com/office/officeart/2005/8/layout/hierarchy1"/>
    <dgm:cxn modelId="{DF289A10-50DF-6D48-BEF6-0C406C2FA865}" type="presParOf" srcId="{8CF98AF6-8133-6147-B15C-72087A7E801A}" destId="{1245C189-4084-9A42-8911-37CF31204228}" srcOrd="1" destOrd="0" presId="urn:microsoft.com/office/officeart/2005/8/layout/hierarchy1"/>
    <dgm:cxn modelId="{46B2AEDB-76EF-9340-8871-EC5058F26471}" type="presParOf" srcId="{1245C189-4084-9A42-8911-37CF31204228}" destId="{F8EF799C-5BB7-554F-8B9F-BD4ECA31D015}" srcOrd="0" destOrd="0" presId="urn:microsoft.com/office/officeart/2005/8/layout/hierarchy1"/>
    <dgm:cxn modelId="{123DDF5E-4935-4E4C-9CF9-F2D45D48EAC7}" type="presParOf" srcId="{1245C189-4084-9A42-8911-37CF31204228}" destId="{5822B541-0C08-9A4C-8DAC-C06A201279C8}" srcOrd="1" destOrd="0" presId="urn:microsoft.com/office/officeart/2005/8/layout/hierarchy1"/>
    <dgm:cxn modelId="{D81294AF-4D68-264D-B898-CB7C6717182A}" type="presParOf" srcId="{5822B541-0C08-9A4C-8DAC-C06A201279C8}" destId="{94F904FB-3ADA-8A43-A2F0-C85470EFF124}" srcOrd="0" destOrd="0" presId="urn:microsoft.com/office/officeart/2005/8/layout/hierarchy1"/>
    <dgm:cxn modelId="{19FA6C0B-17D8-4145-88CA-A90C3BE4BF1D}" type="presParOf" srcId="{94F904FB-3ADA-8A43-A2F0-C85470EFF124}" destId="{24D955BA-BD8C-AD44-B37B-8BFA933D4A91}" srcOrd="0" destOrd="0" presId="urn:microsoft.com/office/officeart/2005/8/layout/hierarchy1"/>
    <dgm:cxn modelId="{332BABD0-0D4D-8D44-B90F-ACAEB6813F61}" type="presParOf" srcId="{94F904FB-3ADA-8A43-A2F0-C85470EFF124}" destId="{523E33AB-FBB4-AC40-9AE0-6788C1C8FF6C}" srcOrd="1" destOrd="0" presId="urn:microsoft.com/office/officeart/2005/8/layout/hierarchy1"/>
    <dgm:cxn modelId="{64057E28-A70F-9B46-BA49-20A6B5720765}" type="presParOf" srcId="{5822B541-0C08-9A4C-8DAC-C06A201279C8}" destId="{72918B37-0743-D54A-8758-1BEC767EB456}" srcOrd="1" destOrd="0" presId="urn:microsoft.com/office/officeart/2005/8/layout/hierarchy1"/>
    <dgm:cxn modelId="{00131588-4733-0F40-9F0F-62432229861E}" type="presParOf" srcId="{2CB07699-E410-B949-AF7D-EC10B637AD07}" destId="{20C9F517-F33D-5C4D-8807-088947CCD372}" srcOrd="2" destOrd="0" presId="urn:microsoft.com/office/officeart/2005/8/layout/hierarchy1"/>
    <dgm:cxn modelId="{F7EB7F3C-19C1-1A47-B0F6-1AE538163FF3}" type="presParOf" srcId="{2CB07699-E410-B949-AF7D-EC10B637AD07}" destId="{D365CF89-A6B9-B241-BE02-371C575A1BFA}" srcOrd="3" destOrd="0" presId="urn:microsoft.com/office/officeart/2005/8/layout/hierarchy1"/>
    <dgm:cxn modelId="{5C076209-7B7F-ED44-B62E-B23BC1815751}" type="presParOf" srcId="{D365CF89-A6B9-B241-BE02-371C575A1BFA}" destId="{9B2FFE21-08FB-F84E-9833-36A8A9C2693A}" srcOrd="0" destOrd="0" presId="urn:microsoft.com/office/officeart/2005/8/layout/hierarchy1"/>
    <dgm:cxn modelId="{095A6A96-5CEE-8F4B-BF9A-61DD7AB741A9}" type="presParOf" srcId="{9B2FFE21-08FB-F84E-9833-36A8A9C2693A}" destId="{9758748B-5548-F344-A8B8-2FA4FE8C3DFA}" srcOrd="0" destOrd="0" presId="urn:microsoft.com/office/officeart/2005/8/layout/hierarchy1"/>
    <dgm:cxn modelId="{4B724011-BA53-F14D-982A-F584AEA3A434}" type="presParOf" srcId="{9B2FFE21-08FB-F84E-9833-36A8A9C2693A}" destId="{1B1FB761-1EB8-F943-AB14-88B60B73410A}" srcOrd="1" destOrd="0" presId="urn:microsoft.com/office/officeart/2005/8/layout/hierarchy1"/>
    <dgm:cxn modelId="{A9C509A2-0103-3848-B8B6-CC9A7122AE68}" type="presParOf" srcId="{D365CF89-A6B9-B241-BE02-371C575A1BFA}" destId="{CFB04930-E1FF-994F-8D1A-D86FAAA60286}" srcOrd="1" destOrd="0" presId="urn:microsoft.com/office/officeart/2005/8/layout/hierarchy1"/>
    <dgm:cxn modelId="{2DCD1AB4-99B9-0247-97F2-ECC889874939}" type="presParOf" srcId="{CFB04930-E1FF-994F-8D1A-D86FAAA60286}" destId="{C175E4F7-E3EC-2A4C-B050-32A7653AB240}" srcOrd="0" destOrd="0" presId="urn:microsoft.com/office/officeart/2005/8/layout/hierarchy1"/>
    <dgm:cxn modelId="{120CC163-66C7-7541-8350-3ED020A0382C}" type="presParOf" srcId="{CFB04930-E1FF-994F-8D1A-D86FAAA60286}" destId="{BA4559B0-4D14-4A4F-B47B-0C3808F9F568}" srcOrd="1" destOrd="0" presId="urn:microsoft.com/office/officeart/2005/8/layout/hierarchy1"/>
    <dgm:cxn modelId="{62750453-DD0E-854F-BE5C-E91CF34AFC4E}" type="presParOf" srcId="{BA4559B0-4D14-4A4F-B47B-0C3808F9F568}" destId="{C0B761D3-A1E4-894A-8609-DA460BF8FA6C}" srcOrd="0" destOrd="0" presId="urn:microsoft.com/office/officeart/2005/8/layout/hierarchy1"/>
    <dgm:cxn modelId="{6C841A23-9991-DD43-AE02-0B094402709C}" type="presParOf" srcId="{C0B761D3-A1E4-894A-8609-DA460BF8FA6C}" destId="{43E84C94-0853-B34E-A77D-79637BE22883}" srcOrd="0" destOrd="0" presId="urn:microsoft.com/office/officeart/2005/8/layout/hierarchy1"/>
    <dgm:cxn modelId="{3280F98E-D549-A242-920D-F5974B6AAF5C}" type="presParOf" srcId="{C0B761D3-A1E4-894A-8609-DA460BF8FA6C}" destId="{09C509BF-93EF-9545-9E73-701F170C2EC3}" srcOrd="1" destOrd="0" presId="urn:microsoft.com/office/officeart/2005/8/layout/hierarchy1"/>
    <dgm:cxn modelId="{ECFEB08E-EB45-5D4C-9FEC-C31DD12EF81B}" type="presParOf" srcId="{BA4559B0-4D14-4A4F-B47B-0C3808F9F568}" destId="{1A233064-5CA5-964B-8528-DDA69A451EAE}" srcOrd="1" destOrd="0" presId="urn:microsoft.com/office/officeart/2005/8/layout/hierarchy1"/>
    <dgm:cxn modelId="{3E65B732-A80B-7045-BCE4-1C843B878EDE}" type="presParOf" srcId="{97A8D6C7-AEA5-DB4C-9120-23CF2BA0C209}" destId="{6F609FB2-6F72-8D4C-9228-E85E524A458E}" srcOrd="10" destOrd="0" presId="urn:microsoft.com/office/officeart/2005/8/layout/hierarchy1"/>
    <dgm:cxn modelId="{7CFA46C4-4519-FB40-AEEE-DE2889CC1DAD}" type="presParOf" srcId="{97A8D6C7-AEA5-DB4C-9120-23CF2BA0C209}" destId="{6B7F6A25-5C2E-EC4D-9E05-026FB28C389D}" srcOrd="11" destOrd="0" presId="urn:microsoft.com/office/officeart/2005/8/layout/hierarchy1"/>
    <dgm:cxn modelId="{463AF80C-0EF8-5E41-AE89-AE30350931C7}" type="presParOf" srcId="{6B7F6A25-5C2E-EC4D-9E05-026FB28C389D}" destId="{896A4EBE-52EF-744B-A658-D2A6275F0476}" srcOrd="0" destOrd="0" presId="urn:microsoft.com/office/officeart/2005/8/layout/hierarchy1"/>
    <dgm:cxn modelId="{569AB970-C380-E949-A646-EC719EE3EC0D}" type="presParOf" srcId="{896A4EBE-52EF-744B-A658-D2A6275F0476}" destId="{B96A4408-D183-1642-A23A-379B2678F22C}" srcOrd="0" destOrd="0" presId="urn:microsoft.com/office/officeart/2005/8/layout/hierarchy1"/>
    <dgm:cxn modelId="{9FCB6AAD-9801-0245-9821-4B315D8EED77}" type="presParOf" srcId="{896A4EBE-52EF-744B-A658-D2A6275F0476}" destId="{A0729B04-BF8C-EE49-B1D0-ACFED02D28B2}" srcOrd="1" destOrd="0" presId="urn:microsoft.com/office/officeart/2005/8/layout/hierarchy1"/>
    <dgm:cxn modelId="{1B2C1251-923C-464C-BEEF-0D0860D856CD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1C60EEAB-37BD-274D-B1ED-D6403257FD9D}" type="presOf" srcId="{B1708A93-A86F-7241-8539-FB364151A2DA}" destId="{B7BC990C-E8D1-4F49-8FBB-D4AF2CC436F9}" srcOrd="0" destOrd="0" presId="urn:microsoft.com/office/officeart/2005/8/layout/hierarchy1"/>
    <dgm:cxn modelId="{E2CBFCEB-B091-8846-85A8-E5902AA2DD47}" type="presOf" srcId="{241A5CA8-292B-2944-AC87-06C7A8C2233C}" destId="{BCC8CEB4-F302-1442-A8C6-A82699525662}" srcOrd="0" destOrd="0" presId="urn:microsoft.com/office/officeart/2005/8/layout/hierarchy1"/>
    <dgm:cxn modelId="{2F4A9B78-E8D9-B74B-B433-5603FB388D55}" type="presOf" srcId="{3B01C5C1-B582-C74D-8196-C1A80824DD05}" destId="{9115D5BD-A6B7-6547-9B28-92C64FAA9F60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7F6D0DA2-5758-064A-BE84-A08575761951}" type="presOf" srcId="{5227973D-3257-9A4F-921C-52FA8A62C654}" destId="{6E8D0F2D-2095-DE46-8CD6-9B8512E4C466}" srcOrd="0" destOrd="0" presId="urn:microsoft.com/office/officeart/2005/8/layout/hierarchy1"/>
    <dgm:cxn modelId="{E5E9C0AF-B4E2-CF4D-B829-A8CF7A902FF8}" type="presOf" srcId="{60497745-D9FA-F34D-A240-3DDF521CE4AA}" destId="{0D3EDFC9-2E80-8341-A800-3BE1DAB9B4A6}" srcOrd="0" destOrd="0" presId="urn:microsoft.com/office/officeart/2005/8/layout/hierarchy1"/>
    <dgm:cxn modelId="{76643533-B353-4446-97E5-9AE01645B739}" type="presOf" srcId="{4E583BF4-B784-D844-9C07-6FFE37C9528D}" destId="{261B32DF-FFCA-0349-B63B-6FB9DC917EBB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975C7867-4F61-5A42-9420-471365EBAFEC}" type="presOf" srcId="{B1ECFF93-2ADD-C743-8697-599DFF77AE49}" destId="{D30503AB-63BE-5947-8E49-E73E95123A2E}" srcOrd="0" destOrd="0" presId="urn:microsoft.com/office/officeart/2005/8/layout/hierarchy1"/>
    <dgm:cxn modelId="{D39C18DC-0363-7747-B0AA-90552AF92D5D}" type="presOf" srcId="{8C8C8A98-4282-154A-A618-BA3EE830FE47}" destId="{20C9F517-F33D-5C4D-8807-088947CCD372}" srcOrd="0" destOrd="0" presId="urn:microsoft.com/office/officeart/2005/8/layout/hierarchy1"/>
    <dgm:cxn modelId="{438D0B4B-3FA2-414F-A28F-3FF3578D2C4E}" type="presOf" srcId="{309C310E-15CD-9A45-A9A6-14AE3D2AD282}" destId="{B74FEB49-4A36-8C4B-BA28-1FB1773D6418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FE0ECBE6-4BA9-0F4D-89CD-95D758EDC33B}" type="presOf" srcId="{663E498A-15C1-DC46-9888-65FAB78B4554}" destId="{1A75161C-68BD-0940-80B7-0E21C04D9670}" srcOrd="0" destOrd="0" presId="urn:microsoft.com/office/officeart/2005/8/layout/hierarchy1"/>
    <dgm:cxn modelId="{94FDA583-E6EE-4341-BCAF-6121133E2F1F}" type="presOf" srcId="{0BFBFCA6-D514-974A-84CF-ADF8F2A95C42}" destId="{C4CC7DA5-0317-1E40-A280-6C065E8301E0}" srcOrd="0" destOrd="0" presId="urn:microsoft.com/office/officeart/2005/8/layout/hierarchy1"/>
    <dgm:cxn modelId="{13F6E351-DC25-9448-8E6B-2D1BF139AB54}" type="presOf" srcId="{C6171A20-25B8-2847-95A7-296BBD3C2336}" destId="{2625DBEB-EE1D-604F-B87E-781946826E84}" srcOrd="0" destOrd="0" presId="urn:microsoft.com/office/officeart/2005/8/layout/hierarchy1"/>
    <dgm:cxn modelId="{70EE0D77-82A9-DF41-B081-CA9EA0FC2BF8}" type="presOf" srcId="{A5CF2DDB-9A41-2C48-A026-26DA2ADC277A}" destId="{734E4E7D-F61D-9844-99EA-D0CD33E62FA7}" srcOrd="0" destOrd="0" presId="urn:microsoft.com/office/officeart/2005/8/layout/hierarchy1"/>
    <dgm:cxn modelId="{01C8F6A0-F08E-D941-B754-1479DAA5C96A}" type="presOf" srcId="{481F3F5D-AB18-AE4F-A3B2-05E7614B68F9}" destId="{CA62EA5D-965B-274B-9DA7-B6589D3CD7E7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5E98DCED-5C46-A445-853D-AF2787C7BFE2}" type="presOf" srcId="{39045069-0701-404C-BBBF-1D9D38221398}" destId="{0A48269D-E024-2940-8DC6-09EC3E15B3B0}" srcOrd="0" destOrd="0" presId="urn:microsoft.com/office/officeart/2005/8/layout/hierarchy1"/>
    <dgm:cxn modelId="{B553BF46-E6BC-BF42-9B87-7A9592868D1C}" type="presOf" srcId="{1A92D9E5-EC6A-3B43-B82C-C3D64B30F39D}" destId="{20F696B4-0B84-B440-B39F-DC320A6F6670}" srcOrd="0" destOrd="0" presId="urn:microsoft.com/office/officeart/2005/8/layout/hierarchy1"/>
    <dgm:cxn modelId="{18C1F28F-3814-BD4F-B395-8AC654FCED6C}" type="presOf" srcId="{A519C3BF-E20B-B64C-95C1-F1893FB31FE8}" destId="{C1E62065-8D30-1C47-B0A6-0CCE2FBBFFC6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4E4D81C6-0698-8B45-A1E5-9C88B7A6E5F2}" type="presOf" srcId="{F605E736-D46A-DE48-8877-09736860B332}" destId="{1B1FB761-1EB8-F943-AB14-88B60B73410A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6171E9EF-1BD2-8B43-8C35-090653FBFD44}" type="presOf" srcId="{47387669-013F-A447-95A1-636715D97622}" destId="{045B0039-495F-F94F-ADFF-D001A49BCC34}" srcOrd="0" destOrd="0" presId="urn:microsoft.com/office/officeart/2005/8/layout/hierarchy1"/>
    <dgm:cxn modelId="{647FBDBA-A0D3-9A44-A25E-56496F990357}" type="presOf" srcId="{4F2A7318-42C9-894A-B4C9-29A00E2A4C3B}" destId="{F8EF799C-5BB7-554F-8B9F-BD4ECA31D015}" srcOrd="0" destOrd="0" presId="urn:microsoft.com/office/officeart/2005/8/layout/hierarchy1"/>
    <dgm:cxn modelId="{87BBA0D5-9ED1-EA4D-AFC6-63FEFAC0044C}" type="presOf" srcId="{F463BD51-23DD-A245-9CAE-52CBEF6D20C5}" destId="{A23E3D32-46C3-9D48-9D5E-B9AD20B6649C}" srcOrd="0" destOrd="0" presId="urn:microsoft.com/office/officeart/2005/8/layout/hierarchy1"/>
    <dgm:cxn modelId="{ED24E8EE-0B0D-7D41-893C-5BAAE82A3262}" type="presOf" srcId="{257F36E3-E7FE-1A41-B4E7-A87AC2012539}" destId="{987A5314-C09D-FF41-89EE-6223866BBE36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EE6703BA-B293-6248-8AE2-3B06B3C33772}" type="presOf" srcId="{0154BF81-3BD4-7A4C-9AA6-814B236F2267}" destId="{69C12AE5-2D4B-CC49-9468-F116E245B237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E46E0A36-5C94-634C-BC73-95BF6F74B2CF}" type="presOf" srcId="{3274B179-4D07-114F-8C03-8027BC1C0273}" destId="{8B2970AE-1D95-F843-8745-7AF17BBBA714}" srcOrd="0" destOrd="0" presId="urn:microsoft.com/office/officeart/2005/8/layout/hierarchy1"/>
    <dgm:cxn modelId="{DA6989A2-4256-8D4C-8FF8-A4EA0D582485}" type="presOf" srcId="{DF5D0769-DB08-8247-B7A2-0B9AE533C18C}" destId="{A2FA9B1A-2AA7-4949-9BE7-45A59DB35DA1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8474DE8A-455B-514D-8692-3AC2BE08997F}" type="presOf" srcId="{78C5D961-E48B-6643-938C-54E573E53BAC}" destId="{C175E4F7-E3EC-2A4C-B050-32A7653AB240}" srcOrd="0" destOrd="0" presId="urn:microsoft.com/office/officeart/2005/8/layout/hierarchy1"/>
    <dgm:cxn modelId="{C6C1B74F-B1FC-284A-827D-F8CCEFFA41EC}" type="presOf" srcId="{2C752A68-5A12-CA45-B7EA-DB9169FED3C7}" destId="{6F609FB2-6F72-8D4C-9228-E85E524A458E}" srcOrd="0" destOrd="0" presId="urn:microsoft.com/office/officeart/2005/8/layout/hierarchy1"/>
    <dgm:cxn modelId="{00E673FA-A28F-E242-8868-61F938194F6A}" type="presOf" srcId="{1892387F-CD3A-4947-A3AB-FAE32D8ECC6B}" destId="{DF838E1E-D550-B54F-BA28-2DFC7700DB6F}" srcOrd="0" destOrd="0" presId="urn:microsoft.com/office/officeart/2005/8/layout/hierarchy1"/>
    <dgm:cxn modelId="{29B47A5F-6242-8C44-B72D-09549A0FB8D7}" type="presOf" srcId="{B62A88BD-45AD-7048-BE1E-F991DAD7DAC1}" destId="{D36CC560-4B52-394F-95A7-E7B8E33E621A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41FDDE5D-09B0-3C4C-B3E0-CF105BF2E161}" type="presOf" srcId="{108B5F3B-B6BF-074C-A93A-CA2995E13F58}" destId="{523E33AB-FBB4-AC40-9AE0-6788C1C8FF6C}" srcOrd="0" destOrd="0" presId="urn:microsoft.com/office/officeart/2005/8/layout/hierarchy1"/>
    <dgm:cxn modelId="{CE1E1B13-C6A2-2049-9704-585D4D47CFC7}" type="presOf" srcId="{9A3EB5D5-84A2-9944-BEE1-8E267060DD05}" destId="{3D7E90E7-EFAE-5342-94AE-2DA722A36B80}" srcOrd="0" destOrd="0" presId="urn:microsoft.com/office/officeart/2005/8/layout/hierarchy1"/>
    <dgm:cxn modelId="{C5F96135-043D-064F-B851-F0256441293F}" type="presOf" srcId="{0BDAFCB5-6BED-B041-B5F9-E684E13CE8C5}" destId="{276CDA12-BC5F-8C47-B199-B624A5A36EE7}" srcOrd="0" destOrd="0" presId="urn:microsoft.com/office/officeart/2005/8/layout/hierarchy1"/>
    <dgm:cxn modelId="{BC726182-0F42-F446-B833-48F4244DD513}" type="presOf" srcId="{05AF396B-FCCC-A344-92AD-C7DF90964679}" destId="{86747FD4-A948-8341-9472-59C8E3B98F21}" srcOrd="0" destOrd="0" presId="urn:microsoft.com/office/officeart/2005/8/layout/hierarchy1"/>
    <dgm:cxn modelId="{2C658225-2FD3-5148-8D6C-DC7F65B807F0}" type="presOf" srcId="{34EE9DF8-10D8-4748-B9B6-F18B4353A76E}" destId="{3E19CE59-FBD2-9F46-86A4-27C519B0348C}" srcOrd="0" destOrd="0" presId="urn:microsoft.com/office/officeart/2005/8/layout/hierarchy1"/>
    <dgm:cxn modelId="{833A6CC6-6220-A942-892D-FE104A9F431C}" type="presOf" srcId="{5641E6E3-9461-1F47-A468-5AE4374F4D1E}" destId="{09C509BF-93EF-9545-9E73-701F170C2EC3}" srcOrd="0" destOrd="0" presId="urn:microsoft.com/office/officeart/2005/8/layout/hierarchy1"/>
    <dgm:cxn modelId="{3BACF550-0881-A64B-9EA0-2D54A1038200}" type="presOf" srcId="{20354727-0BCC-E04F-BBE7-2771D4270CB8}" destId="{A0729B04-BF8C-EE49-B1D0-ACFED02D28B2}" srcOrd="0" destOrd="0" presId="urn:microsoft.com/office/officeart/2005/8/layout/hierarchy1"/>
    <dgm:cxn modelId="{AFCDD5C5-D4AE-9D44-BB6C-FD20414596EB}" type="presParOf" srcId="{A23E3D32-46C3-9D48-9D5E-B9AD20B6649C}" destId="{1670AAD5-F580-1247-8CA9-3F5340737525}" srcOrd="0" destOrd="0" presId="urn:microsoft.com/office/officeart/2005/8/layout/hierarchy1"/>
    <dgm:cxn modelId="{08C01D5F-C41B-4D43-830B-864EE2B89CB8}" type="presParOf" srcId="{1670AAD5-F580-1247-8CA9-3F5340737525}" destId="{14BAD324-8EF3-CC4D-962D-DC5DA23700E3}" srcOrd="0" destOrd="0" presId="urn:microsoft.com/office/officeart/2005/8/layout/hierarchy1"/>
    <dgm:cxn modelId="{6FC702C9-D175-BB48-8271-2E39A211AD19}" type="presParOf" srcId="{14BAD324-8EF3-CC4D-962D-DC5DA23700E3}" destId="{7BD1654C-44E1-0E46-852F-712654CA3AA2}" srcOrd="0" destOrd="0" presId="urn:microsoft.com/office/officeart/2005/8/layout/hierarchy1"/>
    <dgm:cxn modelId="{53D5208E-DEE8-EB44-8524-7455B49B2059}" type="presParOf" srcId="{14BAD324-8EF3-CC4D-962D-DC5DA23700E3}" destId="{9115D5BD-A6B7-6547-9B28-92C64FAA9F60}" srcOrd="1" destOrd="0" presId="urn:microsoft.com/office/officeart/2005/8/layout/hierarchy1"/>
    <dgm:cxn modelId="{ACF6064A-85AB-8F4B-B119-8E6230D4A139}" type="presParOf" srcId="{1670AAD5-F580-1247-8CA9-3F5340737525}" destId="{97A8D6C7-AEA5-DB4C-9120-23CF2BA0C209}" srcOrd="1" destOrd="0" presId="urn:microsoft.com/office/officeart/2005/8/layout/hierarchy1"/>
    <dgm:cxn modelId="{37F10AD0-39BB-AE48-8A81-6B5C73BA0CD2}" type="presParOf" srcId="{97A8D6C7-AEA5-DB4C-9120-23CF2BA0C209}" destId="{276CDA12-BC5F-8C47-B199-B624A5A36EE7}" srcOrd="0" destOrd="0" presId="urn:microsoft.com/office/officeart/2005/8/layout/hierarchy1"/>
    <dgm:cxn modelId="{2E612224-7A41-2E4E-AF56-C504BADE6A24}" type="presParOf" srcId="{97A8D6C7-AEA5-DB4C-9120-23CF2BA0C209}" destId="{45ECCDFA-CCA3-8746-9A55-FDEB919BDFDA}" srcOrd="1" destOrd="0" presId="urn:microsoft.com/office/officeart/2005/8/layout/hierarchy1"/>
    <dgm:cxn modelId="{2993B842-52C3-5747-A635-5E46C2EB19E2}" type="presParOf" srcId="{45ECCDFA-CCA3-8746-9A55-FDEB919BDFDA}" destId="{6748D046-87D5-7C42-AF78-96438A300F76}" srcOrd="0" destOrd="0" presId="urn:microsoft.com/office/officeart/2005/8/layout/hierarchy1"/>
    <dgm:cxn modelId="{31527C64-3E4A-1647-9157-2C9154996A47}" type="presParOf" srcId="{6748D046-87D5-7C42-AF78-96438A300F76}" destId="{23C3BF14-8471-3240-BB5D-1BD69D9C2A88}" srcOrd="0" destOrd="0" presId="urn:microsoft.com/office/officeart/2005/8/layout/hierarchy1"/>
    <dgm:cxn modelId="{5D7F5299-9CC1-A94B-832F-C63107BA4145}" type="presParOf" srcId="{6748D046-87D5-7C42-AF78-96438A300F76}" destId="{20F696B4-0B84-B440-B39F-DC320A6F6670}" srcOrd="1" destOrd="0" presId="urn:microsoft.com/office/officeart/2005/8/layout/hierarchy1"/>
    <dgm:cxn modelId="{680A43F5-F3BA-D843-8B95-E4176E0FB280}" type="presParOf" srcId="{45ECCDFA-CCA3-8746-9A55-FDEB919BDFDA}" destId="{710BACE2-54CD-784E-8879-1439892FCBD6}" srcOrd="1" destOrd="0" presId="urn:microsoft.com/office/officeart/2005/8/layout/hierarchy1"/>
    <dgm:cxn modelId="{135D05FE-4EBA-4649-8D8E-BC481F63B81F}" type="presParOf" srcId="{710BACE2-54CD-784E-8879-1439892FCBD6}" destId="{CA62EA5D-965B-274B-9DA7-B6589D3CD7E7}" srcOrd="0" destOrd="0" presId="urn:microsoft.com/office/officeart/2005/8/layout/hierarchy1"/>
    <dgm:cxn modelId="{B52DEBDC-84FF-AB44-A1FC-D7A2355A81FF}" type="presParOf" srcId="{710BACE2-54CD-784E-8879-1439892FCBD6}" destId="{99B42AEC-89EC-9443-A47D-75B4F8953413}" srcOrd="1" destOrd="0" presId="urn:microsoft.com/office/officeart/2005/8/layout/hierarchy1"/>
    <dgm:cxn modelId="{E77B1BF5-6390-0648-94F5-4BE7FC41BA13}" type="presParOf" srcId="{99B42AEC-89EC-9443-A47D-75B4F8953413}" destId="{69B5B5A2-5F39-4F45-A216-489768BDBDD2}" srcOrd="0" destOrd="0" presId="urn:microsoft.com/office/officeart/2005/8/layout/hierarchy1"/>
    <dgm:cxn modelId="{6C176BFC-395E-3F4E-9405-3F60F035C53F}" type="presParOf" srcId="{69B5B5A2-5F39-4F45-A216-489768BDBDD2}" destId="{8C5D14BD-84C3-FC42-B60A-376A4E6DDC07}" srcOrd="0" destOrd="0" presId="urn:microsoft.com/office/officeart/2005/8/layout/hierarchy1"/>
    <dgm:cxn modelId="{BCCBF4DD-01F7-8B4A-A7A1-7C9AA086FA1D}" type="presParOf" srcId="{69B5B5A2-5F39-4F45-A216-489768BDBDD2}" destId="{1A75161C-68BD-0940-80B7-0E21C04D9670}" srcOrd="1" destOrd="0" presId="urn:microsoft.com/office/officeart/2005/8/layout/hierarchy1"/>
    <dgm:cxn modelId="{BAFEF421-6E9C-DC43-8E5A-671F4687A25B}" type="presParOf" srcId="{99B42AEC-89EC-9443-A47D-75B4F8953413}" destId="{5D515A6F-9EFB-BC45-9814-3A98BE260E37}" srcOrd="1" destOrd="0" presId="urn:microsoft.com/office/officeart/2005/8/layout/hierarchy1"/>
    <dgm:cxn modelId="{E83007BD-2CFD-7B43-AFA7-F0A548F8A9A8}" type="presParOf" srcId="{5D515A6F-9EFB-BC45-9814-3A98BE260E37}" destId="{8B2970AE-1D95-F843-8745-7AF17BBBA714}" srcOrd="0" destOrd="0" presId="urn:microsoft.com/office/officeart/2005/8/layout/hierarchy1"/>
    <dgm:cxn modelId="{9C7729C0-D398-BA46-8804-9C7C797C85F1}" type="presParOf" srcId="{5D515A6F-9EFB-BC45-9814-3A98BE260E37}" destId="{8822B8E4-0F9A-FA4D-8A73-059227FF8289}" srcOrd="1" destOrd="0" presId="urn:microsoft.com/office/officeart/2005/8/layout/hierarchy1"/>
    <dgm:cxn modelId="{C7782C8B-7FF1-A24D-8881-56364BB1DD09}" type="presParOf" srcId="{8822B8E4-0F9A-FA4D-8A73-059227FF8289}" destId="{872B42E6-95BE-8E4C-9B8A-223E7B4D18D5}" srcOrd="0" destOrd="0" presId="urn:microsoft.com/office/officeart/2005/8/layout/hierarchy1"/>
    <dgm:cxn modelId="{6B67B500-CE0E-E24A-8A24-523DFD9F341D}" type="presParOf" srcId="{872B42E6-95BE-8E4C-9B8A-223E7B4D18D5}" destId="{13AF00CB-39DC-6145-95E3-1A6B2F28AB5C}" srcOrd="0" destOrd="0" presId="urn:microsoft.com/office/officeart/2005/8/layout/hierarchy1"/>
    <dgm:cxn modelId="{47E14775-99E7-1A41-8E99-730DFE6EF6EC}" type="presParOf" srcId="{872B42E6-95BE-8E4C-9B8A-223E7B4D18D5}" destId="{B74FEB49-4A36-8C4B-BA28-1FB1773D6418}" srcOrd="1" destOrd="0" presId="urn:microsoft.com/office/officeart/2005/8/layout/hierarchy1"/>
    <dgm:cxn modelId="{15625271-5BF6-4040-A3D0-8A2EE6AF34EC}" type="presParOf" srcId="{8822B8E4-0F9A-FA4D-8A73-059227FF8289}" destId="{0E72CBB8-F7F7-ED42-9DD9-8F5E7E4EFD9A}" srcOrd="1" destOrd="0" presId="urn:microsoft.com/office/officeart/2005/8/layout/hierarchy1"/>
    <dgm:cxn modelId="{0F963F3B-374D-2446-9181-D4BC5BF57563}" type="presParOf" srcId="{0E72CBB8-F7F7-ED42-9DD9-8F5E7E4EFD9A}" destId="{0A48269D-E024-2940-8DC6-09EC3E15B3B0}" srcOrd="0" destOrd="0" presId="urn:microsoft.com/office/officeart/2005/8/layout/hierarchy1"/>
    <dgm:cxn modelId="{D6F1692D-0465-CF4E-B6CE-AFE1EAF305EB}" type="presParOf" srcId="{0E72CBB8-F7F7-ED42-9DD9-8F5E7E4EFD9A}" destId="{04C510D8-972C-454F-9F3E-9492196128A0}" srcOrd="1" destOrd="0" presId="urn:microsoft.com/office/officeart/2005/8/layout/hierarchy1"/>
    <dgm:cxn modelId="{3F31B434-C8F8-AD43-9442-CC00F4B58143}" type="presParOf" srcId="{04C510D8-972C-454F-9F3E-9492196128A0}" destId="{EC9F96B2-158F-4F4D-854D-50539A4B3E11}" srcOrd="0" destOrd="0" presId="urn:microsoft.com/office/officeart/2005/8/layout/hierarchy1"/>
    <dgm:cxn modelId="{24F19029-C0F5-294F-BFBB-F7EB658C3711}" type="presParOf" srcId="{EC9F96B2-158F-4F4D-854D-50539A4B3E11}" destId="{6F28DB8A-8C22-2B47-947C-6BB80C3F7549}" srcOrd="0" destOrd="0" presId="urn:microsoft.com/office/officeart/2005/8/layout/hierarchy1"/>
    <dgm:cxn modelId="{1A0774C4-E2A1-514D-8452-FFE3FFA5CB8B}" type="presParOf" srcId="{EC9F96B2-158F-4F4D-854D-50539A4B3E11}" destId="{BCC8CEB4-F302-1442-A8C6-A82699525662}" srcOrd="1" destOrd="0" presId="urn:microsoft.com/office/officeart/2005/8/layout/hierarchy1"/>
    <dgm:cxn modelId="{7DEA32B8-EF65-CD4B-B287-055EEF45CE25}" type="presParOf" srcId="{04C510D8-972C-454F-9F3E-9492196128A0}" destId="{5B0BBE34-256B-F943-BDD1-6D4FF34BD4A4}" srcOrd="1" destOrd="0" presId="urn:microsoft.com/office/officeart/2005/8/layout/hierarchy1"/>
    <dgm:cxn modelId="{A34A1EB2-C4C9-FF4F-B096-E3E2CA8BA200}" type="presParOf" srcId="{97A8D6C7-AEA5-DB4C-9120-23CF2BA0C209}" destId="{D30503AB-63BE-5947-8E49-E73E95123A2E}" srcOrd="2" destOrd="0" presId="urn:microsoft.com/office/officeart/2005/8/layout/hierarchy1"/>
    <dgm:cxn modelId="{963280CB-73C6-B449-A08B-32C87120BC59}" type="presParOf" srcId="{97A8D6C7-AEA5-DB4C-9120-23CF2BA0C209}" destId="{26B2DF51-4217-5445-BDE2-4965738D185D}" srcOrd="3" destOrd="0" presId="urn:microsoft.com/office/officeart/2005/8/layout/hierarchy1"/>
    <dgm:cxn modelId="{8B12B210-AEF1-6644-AD29-6DBC2BE81A3A}" type="presParOf" srcId="{26B2DF51-4217-5445-BDE2-4965738D185D}" destId="{A8CCAEC0-F4B0-FF42-8FF3-A9A43CE9E4BE}" srcOrd="0" destOrd="0" presId="urn:microsoft.com/office/officeart/2005/8/layout/hierarchy1"/>
    <dgm:cxn modelId="{62F1E524-4BCF-184A-8914-797E775B445A}" type="presParOf" srcId="{A8CCAEC0-F4B0-FF42-8FF3-A9A43CE9E4BE}" destId="{9C9E9B93-6F1D-C24E-92F1-2D85DDE91852}" srcOrd="0" destOrd="0" presId="urn:microsoft.com/office/officeart/2005/8/layout/hierarchy1"/>
    <dgm:cxn modelId="{013241E1-A59A-6141-B761-91E76A7A741F}" type="presParOf" srcId="{A8CCAEC0-F4B0-FF42-8FF3-A9A43CE9E4BE}" destId="{261B32DF-FFCA-0349-B63B-6FB9DC917EBB}" srcOrd="1" destOrd="0" presId="urn:microsoft.com/office/officeart/2005/8/layout/hierarchy1"/>
    <dgm:cxn modelId="{8C7E02E3-D298-764B-B28A-71C7E2AD2C24}" type="presParOf" srcId="{26B2DF51-4217-5445-BDE2-4965738D185D}" destId="{0FA8B76A-08A3-9749-9A5D-BF29027E62D1}" srcOrd="1" destOrd="0" presId="urn:microsoft.com/office/officeart/2005/8/layout/hierarchy1"/>
    <dgm:cxn modelId="{EB221016-A7A8-AE43-A6D4-57DD2972FBA2}" type="presParOf" srcId="{97A8D6C7-AEA5-DB4C-9120-23CF2BA0C209}" destId="{6E8D0F2D-2095-DE46-8CD6-9B8512E4C466}" srcOrd="4" destOrd="0" presId="urn:microsoft.com/office/officeart/2005/8/layout/hierarchy1"/>
    <dgm:cxn modelId="{D0A0766A-FBF0-1B43-8BA9-BEB979CD2BC2}" type="presParOf" srcId="{97A8D6C7-AEA5-DB4C-9120-23CF2BA0C209}" destId="{FC09BA70-0389-4F48-951A-E744236F4A41}" srcOrd="5" destOrd="0" presId="urn:microsoft.com/office/officeart/2005/8/layout/hierarchy1"/>
    <dgm:cxn modelId="{182E935A-6FA7-7D4A-8AB1-C7F7F3D1B247}" type="presParOf" srcId="{FC09BA70-0389-4F48-951A-E744236F4A41}" destId="{830C0CB7-F847-5040-8316-9900F3C14915}" srcOrd="0" destOrd="0" presId="urn:microsoft.com/office/officeart/2005/8/layout/hierarchy1"/>
    <dgm:cxn modelId="{40B651E4-EE31-D94C-81C7-B9A9ABE50704}" type="presParOf" srcId="{830C0CB7-F847-5040-8316-9900F3C14915}" destId="{32FC0A10-5BCE-4140-96FB-8EDD87A6A380}" srcOrd="0" destOrd="0" presId="urn:microsoft.com/office/officeart/2005/8/layout/hierarchy1"/>
    <dgm:cxn modelId="{D1FD1CA7-8B2D-F346-A774-E42F178111E7}" type="presParOf" srcId="{830C0CB7-F847-5040-8316-9900F3C14915}" destId="{C4CC7DA5-0317-1E40-A280-6C065E8301E0}" srcOrd="1" destOrd="0" presId="urn:microsoft.com/office/officeart/2005/8/layout/hierarchy1"/>
    <dgm:cxn modelId="{5A740878-D4A4-1141-885A-9D8663263DBE}" type="presParOf" srcId="{FC09BA70-0389-4F48-951A-E744236F4A41}" destId="{74053D33-3CC2-1C43-9392-2650C742C69B}" srcOrd="1" destOrd="0" presId="urn:microsoft.com/office/officeart/2005/8/layout/hierarchy1"/>
    <dgm:cxn modelId="{2118BD96-529C-434E-BFF9-84315AC98BC0}" type="presParOf" srcId="{97A8D6C7-AEA5-DB4C-9120-23CF2BA0C209}" destId="{0D3EDFC9-2E80-8341-A800-3BE1DAB9B4A6}" srcOrd="6" destOrd="0" presId="urn:microsoft.com/office/officeart/2005/8/layout/hierarchy1"/>
    <dgm:cxn modelId="{A2339D33-13D5-6546-BD30-C9A15FAFA3FF}" type="presParOf" srcId="{97A8D6C7-AEA5-DB4C-9120-23CF2BA0C209}" destId="{151345BA-9B91-F546-895B-582BA62DE7C8}" srcOrd="7" destOrd="0" presId="urn:microsoft.com/office/officeart/2005/8/layout/hierarchy1"/>
    <dgm:cxn modelId="{B1C95C05-1BF8-1640-B125-3A5EBB40CC38}" type="presParOf" srcId="{151345BA-9B91-F546-895B-582BA62DE7C8}" destId="{F57BB5B2-D383-534B-A577-6AFDB29A4C99}" srcOrd="0" destOrd="0" presId="urn:microsoft.com/office/officeart/2005/8/layout/hierarchy1"/>
    <dgm:cxn modelId="{749D2D11-96A5-D74F-87F6-14BE43AE84F6}" type="presParOf" srcId="{F57BB5B2-D383-534B-A577-6AFDB29A4C99}" destId="{58B01A34-543C-0D48-81F7-9C78EB05B3AE}" srcOrd="0" destOrd="0" presId="urn:microsoft.com/office/officeart/2005/8/layout/hierarchy1"/>
    <dgm:cxn modelId="{77A63F9A-11CB-FE49-9D67-456B84927CC8}" type="presParOf" srcId="{F57BB5B2-D383-534B-A577-6AFDB29A4C99}" destId="{DF838E1E-D550-B54F-BA28-2DFC7700DB6F}" srcOrd="1" destOrd="0" presId="urn:microsoft.com/office/officeart/2005/8/layout/hierarchy1"/>
    <dgm:cxn modelId="{4BBC9AAA-3E12-8744-87EE-24144B391100}" type="presParOf" srcId="{151345BA-9B91-F546-895B-582BA62DE7C8}" destId="{D1C07AC4-19B3-6447-AE0F-1C054EBF9661}" srcOrd="1" destOrd="0" presId="urn:microsoft.com/office/officeart/2005/8/layout/hierarchy1"/>
    <dgm:cxn modelId="{5A62E8F9-62B2-4E49-AA07-C1C959C17D3C}" type="presParOf" srcId="{97A8D6C7-AEA5-DB4C-9120-23CF2BA0C209}" destId="{A2FA9B1A-2AA7-4949-9BE7-45A59DB35DA1}" srcOrd="8" destOrd="0" presId="urn:microsoft.com/office/officeart/2005/8/layout/hierarchy1"/>
    <dgm:cxn modelId="{CFCAFE32-5065-E146-BCA2-D6BE05C7B0EA}" type="presParOf" srcId="{97A8D6C7-AEA5-DB4C-9120-23CF2BA0C209}" destId="{65AD10AA-BE47-AE4D-9A95-6452360ED3D6}" srcOrd="9" destOrd="0" presId="urn:microsoft.com/office/officeart/2005/8/layout/hierarchy1"/>
    <dgm:cxn modelId="{3CB786AE-6AEE-1743-AAC1-5C3A952F72F8}" type="presParOf" srcId="{65AD10AA-BE47-AE4D-9A95-6452360ED3D6}" destId="{9F19CD94-AE63-8846-BD6D-11D5275026C4}" srcOrd="0" destOrd="0" presId="urn:microsoft.com/office/officeart/2005/8/layout/hierarchy1"/>
    <dgm:cxn modelId="{10541ACD-A9A6-CD41-B083-8C683AFE7D33}" type="presParOf" srcId="{9F19CD94-AE63-8846-BD6D-11D5275026C4}" destId="{0E1F8F18-F09D-2542-B75D-15838BEAF4C7}" srcOrd="0" destOrd="0" presId="urn:microsoft.com/office/officeart/2005/8/layout/hierarchy1"/>
    <dgm:cxn modelId="{3C66F9EF-08E6-7C45-BEB1-2533D4591D80}" type="presParOf" srcId="{9F19CD94-AE63-8846-BD6D-11D5275026C4}" destId="{3D7E90E7-EFAE-5342-94AE-2DA722A36B80}" srcOrd="1" destOrd="0" presId="urn:microsoft.com/office/officeart/2005/8/layout/hierarchy1"/>
    <dgm:cxn modelId="{D3063DA7-650A-A044-A022-7CF821B2E835}" type="presParOf" srcId="{65AD10AA-BE47-AE4D-9A95-6452360ED3D6}" destId="{0EB37105-7A4A-FC42-A20D-B47C76701336}" srcOrd="1" destOrd="0" presId="urn:microsoft.com/office/officeart/2005/8/layout/hierarchy1"/>
    <dgm:cxn modelId="{A6EB9BA8-7E01-5140-9308-187B8A910AD3}" type="presParOf" srcId="{0EB37105-7A4A-FC42-A20D-B47C76701336}" destId="{045B0039-495F-F94F-ADFF-D001A49BCC34}" srcOrd="0" destOrd="0" presId="urn:microsoft.com/office/officeart/2005/8/layout/hierarchy1"/>
    <dgm:cxn modelId="{A35A126A-7E62-7542-8E17-D3805D4F8FF7}" type="presParOf" srcId="{0EB37105-7A4A-FC42-A20D-B47C76701336}" destId="{76D7525A-D19F-9A44-BC7E-3F335B1AF623}" srcOrd="1" destOrd="0" presId="urn:microsoft.com/office/officeart/2005/8/layout/hierarchy1"/>
    <dgm:cxn modelId="{9971C4CC-DEE3-7A40-A405-99EABD97EA32}" type="presParOf" srcId="{76D7525A-D19F-9A44-BC7E-3F335B1AF623}" destId="{236C2538-E340-CA48-8300-465B8EBDE9CB}" srcOrd="0" destOrd="0" presId="urn:microsoft.com/office/officeart/2005/8/layout/hierarchy1"/>
    <dgm:cxn modelId="{DD591BDD-00C5-B946-BA60-5F22FAA3FCF5}" type="presParOf" srcId="{236C2538-E340-CA48-8300-465B8EBDE9CB}" destId="{0CA845D8-AE74-824F-B821-9A1CA1A1F5C1}" srcOrd="0" destOrd="0" presId="urn:microsoft.com/office/officeart/2005/8/layout/hierarchy1"/>
    <dgm:cxn modelId="{274D4575-257E-FC40-90EE-C3046A54A536}" type="presParOf" srcId="{236C2538-E340-CA48-8300-465B8EBDE9CB}" destId="{D36CC560-4B52-394F-95A7-E7B8E33E621A}" srcOrd="1" destOrd="0" presId="urn:microsoft.com/office/officeart/2005/8/layout/hierarchy1"/>
    <dgm:cxn modelId="{12DDEF4E-CE63-4148-BAF3-E7FA86D00E8B}" type="presParOf" srcId="{76D7525A-D19F-9A44-BC7E-3F335B1AF623}" destId="{1C9651DC-0A34-5449-B649-56F91F39FEE9}" srcOrd="1" destOrd="0" presId="urn:microsoft.com/office/officeart/2005/8/layout/hierarchy1"/>
    <dgm:cxn modelId="{9E136838-795B-3E40-80EF-BE31A1B50131}" type="presParOf" srcId="{1C9651DC-0A34-5449-B649-56F91F39FEE9}" destId="{69C12AE5-2D4B-CC49-9468-F116E245B237}" srcOrd="0" destOrd="0" presId="urn:microsoft.com/office/officeart/2005/8/layout/hierarchy1"/>
    <dgm:cxn modelId="{42C4F84C-AF5B-AF41-BFAE-5D9502AB7356}" type="presParOf" srcId="{1C9651DC-0A34-5449-B649-56F91F39FEE9}" destId="{3877E936-E432-D24E-977A-CDFEC628469A}" srcOrd="1" destOrd="0" presId="urn:microsoft.com/office/officeart/2005/8/layout/hierarchy1"/>
    <dgm:cxn modelId="{8E93819E-4D24-D24C-B0BC-BFCE4470CF51}" type="presParOf" srcId="{3877E936-E432-D24E-977A-CDFEC628469A}" destId="{EFD1E9AE-A97F-F84C-8E17-5A277565A0BE}" srcOrd="0" destOrd="0" presId="urn:microsoft.com/office/officeart/2005/8/layout/hierarchy1"/>
    <dgm:cxn modelId="{36BA1FC0-1C1B-634A-B99D-0B0D33DC0ED2}" type="presParOf" srcId="{EFD1E9AE-A97F-F84C-8E17-5A277565A0BE}" destId="{AB5D399B-6B3F-814C-9C0A-56151A7FF786}" srcOrd="0" destOrd="0" presId="urn:microsoft.com/office/officeart/2005/8/layout/hierarchy1"/>
    <dgm:cxn modelId="{CB98F16E-E2F4-0940-8236-2FA4ECB4C60B}" type="presParOf" srcId="{EFD1E9AE-A97F-F84C-8E17-5A277565A0BE}" destId="{987A5314-C09D-FF41-89EE-6223866BBE36}" srcOrd="1" destOrd="0" presId="urn:microsoft.com/office/officeart/2005/8/layout/hierarchy1"/>
    <dgm:cxn modelId="{CB53A427-2050-0841-B49A-0D95244AA1E8}" type="presParOf" srcId="{3877E936-E432-D24E-977A-CDFEC628469A}" destId="{5A5B9F9B-11AC-0347-9567-69CCF65ABDB5}" srcOrd="1" destOrd="0" presId="urn:microsoft.com/office/officeart/2005/8/layout/hierarchy1"/>
    <dgm:cxn modelId="{0B67B5C2-CF7E-D143-A71D-3F2C6E0383CD}" type="presParOf" srcId="{5A5B9F9B-11AC-0347-9567-69CCF65ABDB5}" destId="{86747FD4-A948-8341-9472-59C8E3B98F21}" srcOrd="0" destOrd="0" presId="urn:microsoft.com/office/officeart/2005/8/layout/hierarchy1"/>
    <dgm:cxn modelId="{FFDC1A86-B28C-7148-B5A0-5E0132EFF93C}" type="presParOf" srcId="{5A5B9F9B-11AC-0347-9567-69CCF65ABDB5}" destId="{384864F7-C416-4246-B810-5F72BBB0C2C8}" srcOrd="1" destOrd="0" presId="urn:microsoft.com/office/officeart/2005/8/layout/hierarchy1"/>
    <dgm:cxn modelId="{40E0EE27-EA4F-AD4D-B762-67A5B2230B05}" type="presParOf" srcId="{384864F7-C416-4246-B810-5F72BBB0C2C8}" destId="{059714F4-2721-C54B-83E7-8C4DBA7482A2}" srcOrd="0" destOrd="0" presId="urn:microsoft.com/office/officeart/2005/8/layout/hierarchy1"/>
    <dgm:cxn modelId="{10A7957D-48A9-1741-B344-94B2ADD6BC9E}" type="presParOf" srcId="{059714F4-2721-C54B-83E7-8C4DBA7482A2}" destId="{BF8A0AAB-8589-C44D-9AE2-8C8AACB7FD41}" srcOrd="0" destOrd="0" presId="urn:microsoft.com/office/officeart/2005/8/layout/hierarchy1"/>
    <dgm:cxn modelId="{7914E795-2C3B-3449-B7A4-F06014DD0B23}" type="presParOf" srcId="{059714F4-2721-C54B-83E7-8C4DBA7482A2}" destId="{2625DBEB-EE1D-604F-B87E-781946826E84}" srcOrd="1" destOrd="0" presId="urn:microsoft.com/office/officeart/2005/8/layout/hierarchy1"/>
    <dgm:cxn modelId="{9E537608-7CDF-FC46-8512-2759D5110A92}" type="presParOf" srcId="{384864F7-C416-4246-B810-5F72BBB0C2C8}" destId="{889D9DDF-8F1C-444A-B786-7D1F7150460C}" srcOrd="1" destOrd="0" presId="urn:microsoft.com/office/officeart/2005/8/layout/hierarchy1"/>
    <dgm:cxn modelId="{2479E8CC-596F-BE41-8D3D-4B45E3A68ACA}" type="presParOf" srcId="{0EB37105-7A4A-FC42-A20D-B47C76701336}" destId="{C1E62065-8D30-1C47-B0A6-0CCE2FBBFFC6}" srcOrd="2" destOrd="0" presId="urn:microsoft.com/office/officeart/2005/8/layout/hierarchy1"/>
    <dgm:cxn modelId="{A7FB7D66-6A19-3840-82B1-FA3C29989596}" type="presParOf" srcId="{0EB37105-7A4A-FC42-A20D-B47C76701336}" destId="{294D0EB2-1107-0947-AD37-ED5BF95DE8E0}" srcOrd="3" destOrd="0" presId="urn:microsoft.com/office/officeart/2005/8/layout/hierarchy1"/>
    <dgm:cxn modelId="{7AD78293-800E-524D-A3A7-86A413280B52}" type="presParOf" srcId="{294D0EB2-1107-0947-AD37-ED5BF95DE8E0}" destId="{FF207FB3-E04F-C74D-B55A-1404980926F8}" srcOrd="0" destOrd="0" presId="urn:microsoft.com/office/officeart/2005/8/layout/hierarchy1"/>
    <dgm:cxn modelId="{BDAF682F-236D-EE44-A016-F490AACB6661}" type="presParOf" srcId="{FF207FB3-E04F-C74D-B55A-1404980926F8}" destId="{8E4C1642-3110-0145-8B81-42B01132813C}" srcOrd="0" destOrd="0" presId="urn:microsoft.com/office/officeart/2005/8/layout/hierarchy1"/>
    <dgm:cxn modelId="{FB943BA3-D35C-DB49-91BB-D4481A078F7D}" type="presParOf" srcId="{FF207FB3-E04F-C74D-B55A-1404980926F8}" destId="{3E19CE59-FBD2-9F46-86A4-27C519B0348C}" srcOrd="1" destOrd="0" presId="urn:microsoft.com/office/officeart/2005/8/layout/hierarchy1"/>
    <dgm:cxn modelId="{CB46DD1F-7101-264F-B251-2B7610A5020D}" type="presParOf" srcId="{294D0EB2-1107-0947-AD37-ED5BF95DE8E0}" destId="{2CB07699-E410-B949-AF7D-EC10B637AD07}" srcOrd="1" destOrd="0" presId="urn:microsoft.com/office/officeart/2005/8/layout/hierarchy1"/>
    <dgm:cxn modelId="{E0F860C9-D37D-B047-A3F8-AE39293A9448}" type="presParOf" srcId="{2CB07699-E410-B949-AF7D-EC10B637AD07}" destId="{B7BC990C-E8D1-4F49-8FBB-D4AF2CC436F9}" srcOrd="0" destOrd="0" presId="urn:microsoft.com/office/officeart/2005/8/layout/hierarchy1"/>
    <dgm:cxn modelId="{0C923281-46FE-4E43-AC04-4E1EE9359CDF}" type="presParOf" srcId="{2CB07699-E410-B949-AF7D-EC10B637AD07}" destId="{8CF98AF6-8133-6147-B15C-72087A7E801A}" srcOrd="1" destOrd="0" presId="urn:microsoft.com/office/officeart/2005/8/layout/hierarchy1"/>
    <dgm:cxn modelId="{9DD0B44A-D722-9345-A4ED-462CC84871D6}" type="presParOf" srcId="{8CF98AF6-8133-6147-B15C-72087A7E801A}" destId="{E7C98286-5D49-2440-8366-52AEC1E3ACFC}" srcOrd="0" destOrd="0" presId="urn:microsoft.com/office/officeart/2005/8/layout/hierarchy1"/>
    <dgm:cxn modelId="{24F85D04-F96C-5F44-A175-2640C8BE2FC2}" type="presParOf" srcId="{E7C98286-5D49-2440-8366-52AEC1E3ACFC}" destId="{0A4428BB-3E15-F74C-BDE1-A54B9D7C1A6A}" srcOrd="0" destOrd="0" presId="urn:microsoft.com/office/officeart/2005/8/layout/hierarchy1"/>
    <dgm:cxn modelId="{FF92F9C9-A7B8-0F41-BA6C-A0B36077A879}" type="presParOf" srcId="{E7C98286-5D49-2440-8366-52AEC1E3ACFC}" destId="{734E4E7D-F61D-9844-99EA-D0CD33E62FA7}" srcOrd="1" destOrd="0" presId="urn:microsoft.com/office/officeart/2005/8/layout/hierarchy1"/>
    <dgm:cxn modelId="{D7583551-0F6F-0745-8576-C9687CA55E01}" type="presParOf" srcId="{8CF98AF6-8133-6147-B15C-72087A7E801A}" destId="{1245C189-4084-9A42-8911-37CF31204228}" srcOrd="1" destOrd="0" presId="urn:microsoft.com/office/officeart/2005/8/layout/hierarchy1"/>
    <dgm:cxn modelId="{B9A4A4B1-A430-AB43-A7CE-EFB81455D85D}" type="presParOf" srcId="{1245C189-4084-9A42-8911-37CF31204228}" destId="{F8EF799C-5BB7-554F-8B9F-BD4ECA31D015}" srcOrd="0" destOrd="0" presId="urn:microsoft.com/office/officeart/2005/8/layout/hierarchy1"/>
    <dgm:cxn modelId="{30FAFE88-7D2D-EF4B-A6D2-4A84D8782762}" type="presParOf" srcId="{1245C189-4084-9A42-8911-37CF31204228}" destId="{5822B541-0C08-9A4C-8DAC-C06A201279C8}" srcOrd="1" destOrd="0" presId="urn:microsoft.com/office/officeart/2005/8/layout/hierarchy1"/>
    <dgm:cxn modelId="{DCD5855E-DDE9-DE4F-AC58-9425D31E79AD}" type="presParOf" srcId="{5822B541-0C08-9A4C-8DAC-C06A201279C8}" destId="{94F904FB-3ADA-8A43-A2F0-C85470EFF124}" srcOrd="0" destOrd="0" presId="urn:microsoft.com/office/officeart/2005/8/layout/hierarchy1"/>
    <dgm:cxn modelId="{7259FFA5-65B8-6A44-823C-208DB853DEAF}" type="presParOf" srcId="{94F904FB-3ADA-8A43-A2F0-C85470EFF124}" destId="{24D955BA-BD8C-AD44-B37B-8BFA933D4A91}" srcOrd="0" destOrd="0" presId="urn:microsoft.com/office/officeart/2005/8/layout/hierarchy1"/>
    <dgm:cxn modelId="{8D26B6EF-C404-9A41-8820-7ECCCB05C714}" type="presParOf" srcId="{94F904FB-3ADA-8A43-A2F0-C85470EFF124}" destId="{523E33AB-FBB4-AC40-9AE0-6788C1C8FF6C}" srcOrd="1" destOrd="0" presId="urn:microsoft.com/office/officeart/2005/8/layout/hierarchy1"/>
    <dgm:cxn modelId="{639E23BE-9149-1F45-9B01-48990235C97B}" type="presParOf" srcId="{5822B541-0C08-9A4C-8DAC-C06A201279C8}" destId="{72918B37-0743-D54A-8758-1BEC767EB456}" srcOrd="1" destOrd="0" presId="urn:microsoft.com/office/officeart/2005/8/layout/hierarchy1"/>
    <dgm:cxn modelId="{960AEC6A-CBB6-F548-A1D8-458333F97D0C}" type="presParOf" srcId="{2CB07699-E410-B949-AF7D-EC10B637AD07}" destId="{20C9F517-F33D-5C4D-8807-088947CCD372}" srcOrd="2" destOrd="0" presId="urn:microsoft.com/office/officeart/2005/8/layout/hierarchy1"/>
    <dgm:cxn modelId="{8FA1899E-0CDD-B546-9C38-493B77CD0073}" type="presParOf" srcId="{2CB07699-E410-B949-AF7D-EC10B637AD07}" destId="{D365CF89-A6B9-B241-BE02-371C575A1BFA}" srcOrd="3" destOrd="0" presId="urn:microsoft.com/office/officeart/2005/8/layout/hierarchy1"/>
    <dgm:cxn modelId="{89116B22-8338-0D48-9716-D54433AA3EAB}" type="presParOf" srcId="{D365CF89-A6B9-B241-BE02-371C575A1BFA}" destId="{9B2FFE21-08FB-F84E-9833-36A8A9C2693A}" srcOrd="0" destOrd="0" presId="urn:microsoft.com/office/officeart/2005/8/layout/hierarchy1"/>
    <dgm:cxn modelId="{7B71ED4A-11FF-C443-A672-C536EB8D39D0}" type="presParOf" srcId="{9B2FFE21-08FB-F84E-9833-36A8A9C2693A}" destId="{9758748B-5548-F344-A8B8-2FA4FE8C3DFA}" srcOrd="0" destOrd="0" presId="urn:microsoft.com/office/officeart/2005/8/layout/hierarchy1"/>
    <dgm:cxn modelId="{D5BA1BBE-5B3A-9B49-8CB6-D605A550622D}" type="presParOf" srcId="{9B2FFE21-08FB-F84E-9833-36A8A9C2693A}" destId="{1B1FB761-1EB8-F943-AB14-88B60B73410A}" srcOrd="1" destOrd="0" presId="urn:microsoft.com/office/officeart/2005/8/layout/hierarchy1"/>
    <dgm:cxn modelId="{D31A6630-F289-B442-A69F-CFA060146805}" type="presParOf" srcId="{D365CF89-A6B9-B241-BE02-371C575A1BFA}" destId="{CFB04930-E1FF-994F-8D1A-D86FAAA60286}" srcOrd="1" destOrd="0" presId="urn:microsoft.com/office/officeart/2005/8/layout/hierarchy1"/>
    <dgm:cxn modelId="{91776A4E-4E8D-8743-9253-D729EF38EF74}" type="presParOf" srcId="{CFB04930-E1FF-994F-8D1A-D86FAAA60286}" destId="{C175E4F7-E3EC-2A4C-B050-32A7653AB240}" srcOrd="0" destOrd="0" presId="urn:microsoft.com/office/officeart/2005/8/layout/hierarchy1"/>
    <dgm:cxn modelId="{A5896788-1977-AB42-AA5F-A874F285C317}" type="presParOf" srcId="{CFB04930-E1FF-994F-8D1A-D86FAAA60286}" destId="{BA4559B0-4D14-4A4F-B47B-0C3808F9F568}" srcOrd="1" destOrd="0" presId="urn:microsoft.com/office/officeart/2005/8/layout/hierarchy1"/>
    <dgm:cxn modelId="{391053CB-304C-ED48-9442-CFC86453B0B7}" type="presParOf" srcId="{BA4559B0-4D14-4A4F-B47B-0C3808F9F568}" destId="{C0B761D3-A1E4-894A-8609-DA460BF8FA6C}" srcOrd="0" destOrd="0" presId="urn:microsoft.com/office/officeart/2005/8/layout/hierarchy1"/>
    <dgm:cxn modelId="{C5155334-774A-3147-A399-1D46E29F2637}" type="presParOf" srcId="{C0B761D3-A1E4-894A-8609-DA460BF8FA6C}" destId="{43E84C94-0853-B34E-A77D-79637BE22883}" srcOrd="0" destOrd="0" presId="urn:microsoft.com/office/officeart/2005/8/layout/hierarchy1"/>
    <dgm:cxn modelId="{5EE3CAFB-95E9-B040-9945-F80A755BA623}" type="presParOf" srcId="{C0B761D3-A1E4-894A-8609-DA460BF8FA6C}" destId="{09C509BF-93EF-9545-9E73-701F170C2EC3}" srcOrd="1" destOrd="0" presId="urn:microsoft.com/office/officeart/2005/8/layout/hierarchy1"/>
    <dgm:cxn modelId="{5953F403-591E-4048-99CF-5C80FC285EA5}" type="presParOf" srcId="{BA4559B0-4D14-4A4F-B47B-0C3808F9F568}" destId="{1A233064-5CA5-964B-8528-DDA69A451EAE}" srcOrd="1" destOrd="0" presId="urn:microsoft.com/office/officeart/2005/8/layout/hierarchy1"/>
    <dgm:cxn modelId="{ABC8EC99-51E1-CE48-B59C-46405346688F}" type="presParOf" srcId="{97A8D6C7-AEA5-DB4C-9120-23CF2BA0C209}" destId="{6F609FB2-6F72-8D4C-9228-E85E524A458E}" srcOrd="10" destOrd="0" presId="urn:microsoft.com/office/officeart/2005/8/layout/hierarchy1"/>
    <dgm:cxn modelId="{E9867134-64BD-3D43-8050-89EB2CE9D81E}" type="presParOf" srcId="{97A8D6C7-AEA5-DB4C-9120-23CF2BA0C209}" destId="{6B7F6A25-5C2E-EC4D-9E05-026FB28C389D}" srcOrd="11" destOrd="0" presId="urn:microsoft.com/office/officeart/2005/8/layout/hierarchy1"/>
    <dgm:cxn modelId="{58D3F1D1-9862-9144-9A53-5647A60F81CE}" type="presParOf" srcId="{6B7F6A25-5C2E-EC4D-9E05-026FB28C389D}" destId="{896A4EBE-52EF-744B-A658-D2A6275F0476}" srcOrd="0" destOrd="0" presId="urn:microsoft.com/office/officeart/2005/8/layout/hierarchy1"/>
    <dgm:cxn modelId="{4159F973-56E9-DC41-86B0-5DB78451F515}" type="presParOf" srcId="{896A4EBE-52EF-744B-A658-D2A6275F0476}" destId="{B96A4408-D183-1642-A23A-379B2678F22C}" srcOrd="0" destOrd="0" presId="urn:microsoft.com/office/officeart/2005/8/layout/hierarchy1"/>
    <dgm:cxn modelId="{520FFD39-B26B-7144-A907-A6C9933FC873}" type="presParOf" srcId="{896A4EBE-52EF-744B-A658-D2A6275F0476}" destId="{A0729B04-BF8C-EE49-B1D0-ACFED02D28B2}" srcOrd="1" destOrd="0" presId="urn:microsoft.com/office/officeart/2005/8/layout/hierarchy1"/>
    <dgm:cxn modelId="{79C7114D-2692-9642-99CB-8CD8059B017E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95D0BF3C-1FD4-0940-B2A8-946BF6757E62}" type="presOf" srcId="{1A92D9E5-EC6A-3B43-B82C-C3D64B30F39D}" destId="{20F696B4-0B84-B440-B39F-DC320A6F6670}" srcOrd="0" destOrd="0" presId="urn:microsoft.com/office/officeart/2005/8/layout/hierarchy1"/>
    <dgm:cxn modelId="{59A42DC7-EFCF-3B47-92CD-C8D45C7028C1}" type="presOf" srcId="{34EE9DF8-10D8-4748-B9B6-F18B4353A76E}" destId="{3E19CE59-FBD2-9F46-86A4-27C519B0348C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5B7606E0-0DDE-2947-8F0E-B05A4E54F2EC}" type="presOf" srcId="{481F3F5D-AB18-AE4F-A3B2-05E7614B68F9}" destId="{CA62EA5D-965B-274B-9DA7-B6589D3CD7E7}" srcOrd="0" destOrd="0" presId="urn:microsoft.com/office/officeart/2005/8/layout/hierarchy1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84E5AB42-3957-7441-AF11-0F3E3D6AB730}" type="presOf" srcId="{1892387F-CD3A-4947-A3AB-FAE32D8ECC6B}" destId="{DF838E1E-D550-B54F-BA28-2DFC7700DB6F}" srcOrd="0" destOrd="0" presId="urn:microsoft.com/office/officeart/2005/8/layout/hierarchy1"/>
    <dgm:cxn modelId="{1101E5A0-626A-A246-BE48-406C030D0DCF}" type="presOf" srcId="{257F36E3-E7FE-1A41-B4E7-A87AC2012539}" destId="{987A5314-C09D-FF41-89EE-6223866BBE36}" srcOrd="0" destOrd="0" presId="urn:microsoft.com/office/officeart/2005/8/layout/hierarchy1"/>
    <dgm:cxn modelId="{E28C6DB8-23F9-EB4D-9C21-C363FEB59508}" type="presOf" srcId="{663E498A-15C1-DC46-9888-65FAB78B4554}" destId="{1A75161C-68BD-0940-80B7-0E21C04D9670}" srcOrd="0" destOrd="0" presId="urn:microsoft.com/office/officeart/2005/8/layout/hierarchy1"/>
    <dgm:cxn modelId="{E42F1AD7-8557-C241-8C6E-D0CB3C1112A3}" type="presOf" srcId="{05AF396B-FCCC-A344-92AD-C7DF90964679}" destId="{86747FD4-A948-8341-9472-59C8E3B98F21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3CD2A34F-FC3F-A349-A11C-3A09A1A553C9}" type="presOf" srcId="{8C8C8A98-4282-154A-A618-BA3EE830FE47}" destId="{20C9F517-F33D-5C4D-8807-088947CCD372}" srcOrd="0" destOrd="0" presId="urn:microsoft.com/office/officeart/2005/8/layout/hierarchy1"/>
    <dgm:cxn modelId="{2367C218-7F86-964A-90A9-9D5309B8E129}" type="presOf" srcId="{B62A88BD-45AD-7048-BE1E-F991DAD7DAC1}" destId="{D36CC560-4B52-394F-95A7-E7B8E33E621A}" srcOrd="0" destOrd="0" presId="urn:microsoft.com/office/officeart/2005/8/layout/hierarchy1"/>
    <dgm:cxn modelId="{B23B00CF-AB8E-C34B-9013-7F6F6ACAFF0C}" type="presOf" srcId="{0BDAFCB5-6BED-B041-B5F9-E684E13CE8C5}" destId="{276CDA12-BC5F-8C47-B199-B624A5A36EE7}" srcOrd="0" destOrd="0" presId="urn:microsoft.com/office/officeart/2005/8/layout/hierarchy1"/>
    <dgm:cxn modelId="{D48A60A9-225B-1F47-AF69-89FFC16C9F00}" type="presOf" srcId="{2C752A68-5A12-CA45-B7EA-DB9169FED3C7}" destId="{6F609FB2-6F72-8D4C-9228-E85E524A458E}" srcOrd="0" destOrd="0" presId="urn:microsoft.com/office/officeart/2005/8/layout/hierarchy1"/>
    <dgm:cxn modelId="{7CBF729C-A278-564C-89CD-3F23187A7B42}" type="presOf" srcId="{3B01C5C1-B582-C74D-8196-C1A80824DD05}" destId="{9115D5BD-A6B7-6547-9B28-92C64FAA9F60}" srcOrd="0" destOrd="0" presId="urn:microsoft.com/office/officeart/2005/8/layout/hierarchy1"/>
    <dgm:cxn modelId="{E69DE125-7AE0-8D40-BD1E-E8A9112D12E9}" type="presOf" srcId="{5227973D-3257-9A4F-921C-52FA8A62C654}" destId="{6E8D0F2D-2095-DE46-8CD6-9B8512E4C466}" srcOrd="0" destOrd="0" presId="urn:microsoft.com/office/officeart/2005/8/layout/hierarchy1"/>
    <dgm:cxn modelId="{F91B6FDE-78FF-C741-BEF5-A9144B9D20FA}" type="presOf" srcId="{0154BF81-3BD4-7A4C-9AA6-814B236F2267}" destId="{69C12AE5-2D4B-CC49-9468-F116E245B237}" srcOrd="0" destOrd="0" presId="urn:microsoft.com/office/officeart/2005/8/layout/hierarchy1"/>
    <dgm:cxn modelId="{F828CF77-D95C-A54A-BA0C-A701578D9FB4}" type="presOf" srcId="{3274B179-4D07-114F-8C03-8027BC1C0273}" destId="{8B2970AE-1D95-F843-8745-7AF17BBBA714}" srcOrd="0" destOrd="0" presId="urn:microsoft.com/office/officeart/2005/8/layout/hierarchy1"/>
    <dgm:cxn modelId="{2FEFBC33-0446-F940-8E61-93B652F93BC6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EFCDA55D-994D-924E-9393-25B4E34508B4}" type="presOf" srcId="{F463BD51-23DD-A245-9CAE-52CBEF6D20C5}" destId="{A23E3D32-46C3-9D48-9D5E-B9AD20B6649C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F9D6B909-0CD8-F247-804B-0FEAC53F8DA5}" type="presOf" srcId="{DF5D0769-DB08-8247-B7A2-0B9AE533C18C}" destId="{A2FA9B1A-2AA7-4949-9BE7-45A59DB35DA1}" srcOrd="0" destOrd="0" presId="urn:microsoft.com/office/officeart/2005/8/layout/hierarchy1"/>
    <dgm:cxn modelId="{FF02A7F2-5021-894E-A8C8-4FF9B1CB9139}" type="presOf" srcId="{108B5F3B-B6BF-074C-A93A-CA2995E13F58}" destId="{523E33AB-FBB4-AC40-9AE0-6788C1C8FF6C}" srcOrd="0" destOrd="0" presId="urn:microsoft.com/office/officeart/2005/8/layout/hierarchy1"/>
    <dgm:cxn modelId="{63FBB163-36B2-BC4A-BA7C-F4233BB9FC47}" type="presOf" srcId="{0BFBFCA6-D514-974A-84CF-ADF8F2A95C42}" destId="{C4CC7DA5-0317-1E40-A280-6C065E8301E0}" srcOrd="0" destOrd="0" presId="urn:microsoft.com/office/officeart/2005/8/layout/hierarchy1"/>
    <dgm:cxn modelId="{6EDAA9FE-0011-CF49-9C1E-05C0585FC384}" type="presOf" srcId="{39045069-0701-404C-BBBF-1D9D38221398}" destId="{0A48269D-E024-2940-8DC6-09EC3E15B3B0}" srcOrd="0" destOrd="0" presId="urn:microsoft.com/office/officeart/2005/8/layout/hierarchy1"/>
    <dgm:cxn modelId="{2B30B153-27EA-134B-88E4-6F721F2F66E5}" type="presOf" srcId="{20354727-0BCC-E04F-BBE7-2771D4270CB8}" destId="{A0729B04-BF8C-EE49-B1D0-ACFED02D28B2}" srcOrd="0" destOrd="0" presId="urn:microsoft.com/office/officeart/2005/8/layout/hierarchy1"/>
    <dgm:cxn modelId="{259EB499-C197-5B4A-AE51-C8D21019CBEA}" type="presOf" srcId="{9A3EB5D5-84A2-9944-BEE1-8E267060DD05}" destId="{3D7E90E7-EFAE-5342-94AE-2DA722A36B80}" srcOrd="0" destOrd="0" presId="urn:microsoft.com/office/officeart/2005/8/layout/hierarchy1"/>
    <dgm:cxn modelId="{94504F8B-A9B3-CE40-9E35-78412207EEBB}" type="presOf" srcId="{309C310E-15CD-9A45-A9A6-14AE3D2AD282}" destId="{B74FEB49-4A36-8C4B-BA28-1FB1773D6418}" srcOrd="0" destOrd="0" presId="urn:microsoft.com/office/officeart/2005/8/layout/hierarchy1"/>
    <dgm:cxn modelId="{B4E84CCC-A1B8-9646-8700-0AF9455B2667}" type="presOf" srcId="{A519C3BF-E20B-B64C-95C1-F1893FB31FE8}" destId="{C1E62065-8D30-1C47-B0A6-0CCE2FBBFFC6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87E947A9-6D86-4841-B588-1C97BBE90889}" type="presOf" srcId="{4F2A7318-42C9-894A-B4C9-29A00E2A4C3B}" destId="{F8EF799C-5BB7-554F-8B9F-BD4ECA31D015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67EEDDEE-3322-8542-8085-9E3E4C13632A}" type="presOf" srcId="{F605E736-D46A-DE48-8877-09736860B332}" destId="{1B1FB761-1EB8-F943-AB14-88B60B73410A}" srcOrd="0" destOrd="0" presId="urn:microsoft.com/office/officeart/2005/8/layout/hierarchy1"/>
    <dgm:cxn modelId="{14459C90-EEB1-5A47-B2A7-9271E31DB4CA}" type="presOf" srcId="{60497745-D9FA-F34D-A240-3DDF521CE4AA}" destId="{0D3EDFC9-2E80-8341-A800-3BE1DAB9B4A6}" srcOrd="0" destOrd="0" presId="urn:microsoft.com/office/officeart/2005/8/layout/hierarchy1"/>
    <dgm:cxn modelId="{AD1E15A7-CE03-3C42-8411-399A09B37776}" type="presOf" srcId="{241A5CA8-292B-2944-AC87-06C7A8C2233C}" destId="{BCC8CEB4-F302-1442-A8C6-A82699525662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AAB20857-E1E4-AF49-BA9E-F14DA6EF7626}" type="presOf" srcId="{C6171A20-25B8-2847-95A7-296BBD3C2336}" destId="{2625DBEB-EE1D-604F-B87E-781946826E84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697F0D96-9327-6A49-BA7A-A45B33C1638C}" type="presOf" srcId="{78C5D961-E48B-6643-938C-54E573E53BAC}" destId="{C175E4F7-E3EC-2A4C-B050-32A7653AB240}" srcOrd="0" destOrd="0" presId="urn:microsoft.com/office/officeart/2005/8/layout/hierarchy1"/>
    <dgm:cxn modelId="{63EEA7AB-F355-CA47-A841-69D3CB844A20}" type="presOf" srcId="{A5CF2DDB-9A41-2C48-A026-26DA2ADC277A}" destId="{734E4E7D-F61D-9844-99EA-D0CD33E62FA7}" srcOrd="0" destOrd="0" presId="urn:microsoft.com/office/officeart/2005/8/layout/hierarchy1"/>
    <dgm:cxn modelId="{651D9F3E-6952-C84B-AE9E-AD2553608DB6}" type="presOf" srcId="{B1708A93-A86F-7241-8539-FB364151A2DA}" destId="{B7BC990C-E8D1-4F49-8FBB-D4AF2CC436F9}" srcOrd="0" destOrd="0" presId="urn:microsoft.com/office/officeart/2005/8/layout/hierarchy1"/>
    <dgm:cxn modelId="{8BCFF11E-87D4-394B-9983-68F7621F124F}" type="presOf" srcId="{B1ECFF93-2ADD-C743-8697-599DFF77AE49}" destId="{D30503AB-63BE-5947-8E49-E73E95123A2E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1FEF6891-28BE-0944-8A5A-1855B723EB2B}" type="presOf" srcId="{5641E6E3-9461-1F47-A468-5AE4374F4D1E}" destId="{09C509BF-93EF-9545-9E73-701F170C2EC3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81C747DE-6F05-4D49-912C-1CB4C4BAC1E5}" type="presOf" srcId="{47387669-013F-A447-95A1-636715D97622}" destId="{045B0039-495F-F94F-ADFF-D001A49BCC34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EC5383DF-D97F-7444-A983-FB1DF7E9B34F}" type="presParOf" srcId="{A23E3D32-46C3-9D48-9D5E-B9AD20B6649C}" destId="{1670AAD5-F580-1247-8CA9-3F5340737525}" srcOrd="0" destOrd="0" presId="urn:microsoft.com/office/officeart/2005/8/layout/hierarchy1"/>
    <dgm:cxn modelId="{B391CB1B-A332-4841-B6E4-F56DE5E14A23}" type="presParOf" srcId="{1670AAD5-F580-1247-8CA9-3F5340737525}" destId="{14BAD324-8EF3-CC4D-962D-DC5DA23700E3}" srcOrd="0" destOrd="0" presId="urn:microsoft.com/office/officeart/2005/8/layout/hierarchy1"/>
    <dgm:cxn modelId="{9BA01172-7CC6-EB4C-8F20-00756D410791}" type="presParOf" srcId="{14BAD324-8EF3-CC4D-962D-DC5DA23700E3}" destId="{7BD1654C-44E1-0E46-852F-712654CA3AA2}" srcOrd="0" destOrd="0" presId="urn:microsoft.com/office/officeart/2005/8/layout/hierarchy1"/>
    <dgm:cxn modelId="{F8901CF1-EAA5-8F46-B913-5F3D8EA8A716}" type="presParOf" srcId="{14BAD324-8EF3-CC4D-962D-DC5DA23700E3}" destId="{9115D5BD-A6B7-6547-9B28-92C64FAA9F60}" srcOrd="1" destOrd="0" presId="urn:microsoft.com/office/officeart/2005/8/layout/hierarchy1"/>
    <dgm:cxn modelId="{1002B38F-3464-3647-98A6-69CEC92CDEA1}" type="presParOf" srcId="{1670AAD5-F580-1247-8CA9-3F5340737525}" destId="{97A8D6C7-AEA5-DB4C-9120-23CF2BA0C209}" srcOrd="1" destOrd="0" presId="urn:microsoft.com/office/officeart/2005/8/layout/hierarchy1"/>
    <dgm:cxn modelId="{E059AF43-AE0A-DD45-A07D-7D1F2F9D1D9A}" type="presParOf" srcId="{97A8D6C7-AEA5-DB4C-9120-23CF2BA0C209}" destId="{276CDA12-BC5F-8C47-B199-B624A5A36EE7}" srcOrd="0" destOrd="0" presId="urn:microsoft.com/office/officeart/2005/8/layout/hierarchy1"/>
    <dgm:cxn modelId="{C18D65C1-48C3-2145-8620-0150253E09B4}" type="presParOf" srcId="{97A8D6C7-AEA5-DB4C-9120-23CF2BA0C209}" destId="{45ECCDFA-CCA3-8746-9A55-FDEB919BDFDA}" srcOrd="1" destOrd="0" presId="urn:microsoft.com/office/officeart/2005/8/layout/hierarchy1"/>
    <dgm:cxn modelId="{981A1241-35C9-8048-97AA-2493472B2B25}" type="presParOf" srcId="{45ECCDFA-CCA3-8746-9A55-FDEB919BDFDA}" destId="{6748D046-87D5-7C42-AF78-96438A300F76}" srcOrd="0" destOrd="0" presId="urn:microsoft.com/office/officeart/2005/8/layout/hierarchy1"/>
    <dgm:cxn modelId="{F38D0D1C-5786-5B44-9E1D-61BAA851E81D}" type="presParOf" srcId="{6748D046-87D5-7C42-AF78-96438A300F76}" destId="{23C3BF14-8471-3240-BB5D-1BD69D9C2A88}" srcOrd="0" destOrd="0" presId="urn:microsoft.com/office/officeart/2005/8/layout/hierarchy1"/>
    <dgm:cxn modelId="{D8464862-99DE-9E46-9BA5-C93176905488}" type="presParOf" srcId="{6748D046-87D5-7C42-AF78-96438A300F76}" destId="{20F696B4-0B84-B440-B39F-DC320A6F6670}" srcOrd="1" destOrd="0" presId="urn:microsoft.com/office/officeart/2005/8/layout/hierarchy1"/>
    <dgm:cxn modelId="{A91C5AF4-9CB9-EB45-97E8-97B2FDE28E84}" type="presParOf" srcId="{45ECCDFA-CCA3-8746-9A55-FDEB919BDFDA}" destId="{710BACE2-54CD-784E-8879-1439892FCBD6}" srcOrd="1" destOrd="0" presId="urn:microsoft.com/office/officeart/2005/8/layout/hierarchy1"/>
    <dgm:cxn modelId="{CE86E45F-4E64-0A4C-B251-4BE2500D5880}" type="presParOf" srcId="{710BACE2-54CD-784E-8879-1439892FCBD6}" destId="{CA62EA5D-965B-274B-9DA7-B6589D3CD7E7}" srcOrd="0" destOrd="0" presId="urn:microsoft.com/office/officeart/2005/8/layout/hierarchy1"/>
    <dgm:cxn modelId="{E86B98F1-BDA0-4E42-A148-0B5A1C7CC3C4}" type="presParOf" srcId="{710BACE2-54CD-784E-8879-1439892FCBD6}" destId="{99B42AEC-89EC-9443-A47D-75B4F8953413}" srcOrd="1" destOrd="0" presId="urn:microsoft.com/office/officeart/2005/8/layout/hierarchy1"/>
    <dgm:cxn modelId="{0823E063-A3BA-014F-8E2E-EE6BC055ECB2}" type="presParOf" srcId="{99B42AEC-89EC-9443-A47D-75B4F8953413}" destId="{69B5B5A2-5F39-4F45-A216-489768BDBDD2}" srcOrd="0" destOrd="0" presId="urn:microsoft.com/office/officeart/2005/8/layout/hierarchy1"/>
    <dgm:cxn modelId="{6AC3B2BD-FB22-3048-A669-1235A5BB446B}" type="presParOf" srcId="{69B5B5A2-5F39-4F45-A216-489768BDBDD2}" destId="{8C5D14BD-84C3-FC42-B60A-376A4E6DDC07}" srcOrd="0" destOrd="0" presId="urn:microsoft.com/office/officeart/2005/8/layout/hierarchy1"/>
    <dgm:cxn modelId="{1B7ED8EB-0DAB-1747-9032-557B9D18D643}" type="presParOf" srcId="{69B5B5A2-5F39-4F45-A216-489768BDBDD2}" destId="{1A75161C-68BD-0940-80B7-0E21C04D9670}" srcOrd="1" destOrd="0" presId="urn:microsoft.com/office/officeart/2005/8/layout/hierarchy1"/>
    <dgm:cxn modelId="{E2516651-CFFC-F642-95F9-D9E48A71CA61}" type="presParOf" srcId="{99B42AEC-89EC-9443-A47D-75B4F8953413}" destId="{5D515A6F-9EFB-BC45-9814-3A98BE260E37}" srcOrd="1" destOrd="0" presId="urn:microsoft.com/office/officeart/2005/8/layout/hierarchy1"/>
    <dgm:cxn modelId="{F9A627D6-B43E-5F45-826D-72CC4A5169BF}" type="presParOf" srcId="{5D515A6F-9EFB-BC45-9814-3A98BE260E37}" destId="{8B2970AE-1D95-F843-8745-7AF17BBBA714}" srcOrd="0" destOrd="0" presId="urn:microsoft.com/office/officeart/2005/8/layout/hierarchy1"/>
    <dgm:cxn modelId="{E53BF724-2DCD-AA49-B7BB-68517B54A6A5}" type="presParOf" srcId="{5D515A6F-9EFB-BC45-9814-3A98BE260E37}" destId="{8822B8E4-0F9A-FA4D-8A73-059227FF8289}" srcOrd="1" destOrd="0" presId="urn:microsoft.com/office/officeart/2005/8/layout/hierarchy1"/>
    <dgm:cxn modelId="{936A92B3-175F-5441-BEC1-94DFF8F95F2D}" type="presParOf" srcId="{8822B8E4-0F9A-FA4D-8A73-059227FF8289}" destId="{872B42E6-95BE-8E4C-9B8A-223E7B4D18D5}" srcOrd="0" destOrd="0" presId="urn:microsoft.com/office/officeart/2005/8/layout/hierarchy1"/>
    <dgm:cxn modelId="{422E9ACA-FC58-904A-8108-877E1177E8BB}" type="presParOf" srcId="{872B42E6-95BE-8E4C-9B8A-223E7B4D18D5}" destId="{13AF00CB-39DC-6145-95E3-1A6B2F28AB5C}" srcOrd="0" destOrd="0" presId="urn:microsoft.com/office/officeart/2005/8/layout/hierarchy1"/>
    <dgm:cxn modelId="{E853C61E-14B2-7F46-B5C8-D2893202B380}" type="presParOf" srcId="{872B42E6-95BE-8E4C-9B8A-223E7B4D18D5}" destId="{B74FEB49-4A36-8C4B-BA28-1FB1773D6418}" srcOrd="1" destOrd="0" presId="urn:microsoft.com/office/officeart/2005/8/layout/hierarchy1"/>
    <dgm:cxn modelId="{670A0E0E-9DA8-764D-BEC1-AC0059A63C87}" type="presParOf" srcId="{8822B8E4-0F9A-FA4D-8A73-059227FF8289}" destId="{0E72CBB8-F7F7-ED42-9DD9-8F5E7E4EFD9A}" srcOrd="1" destOrd="0" presId="urn:microsoft.com/office/officeart/2005/8/layout/hierarchy1"/>
    <dgm:cxn modelId="{91582097-5DA8-9241-9873-B0AA58FAD2E6}" type="presParOf" srcId="{0E72CBB8-F7F7-ED42-9DD9-8F5E7E4EFD9A}" destId="{0A48269D-E024-2940-8DC6-09EC3E15B3B0}" srcOrd="0" destOrd="0" presId="urn:microsoft.com/office/officeart/2005/8/layout/hierarchy1"/>
    <dgm:cxn modelId="{EFFEB673-E542-FE40-9C15-068031960763}" type="presParOf" srcId="{0E72CBB8-F7F7-ED42-9DD9-8F5E7E4EFD9A}" destId="{04C510D8-972C-454F-9F3E-9492196128A0}" srcOrd="1" destOrd="0" presId="urn:microsoft.com/office/officeart/2005/8/layout/hierarchy1"/>
    <dgm:cxn modelId="{8D8C94EF-9337-D74B-8C07-B3B689CBA2AF}" type="presParOf" srcId="{04C510D8-972C-454F-9F3E-9492196128A0}" destId="{EC9F96B2-158F-4F4D-854D-50539A4B3E11}" srcOrd="0" destOrd="0" presId="urn:microsoft.com/office/officeart/2005/8/layout/hierarchy1"/>
    <dgm:cxn modelId="{2E7FEF4A-D10A-444B-99C2-CDA210662EA5}" type="presParOf" srcId="{EC9F96B2-158F-4F4D-854D-50539A4B3E11}" destId="{6F28DB8A-8C22-2B47-947C-6BB80C3F7549}" srcOrd="0" destOrd="0" presId="urn:microsoft.com/office/officeart/2005/8/layout/hierarchy1"/>
    <dgm:cxn modelId="{B56D0FAA-F2FA-C343-B489-2E441D1C7CE9}" type="presParOf" srcId="{EC9F96B2-158F-4F4D-854D-50539A4B3E11}" destId="{BCC8CEB4-F302-1442-A8C6-A82699525662}" srcOrd="1" destOrd="0" presId="urn:microsoft.com/office/officeart/2005/8/layout/hierarchy1"/>
    <dgm:cxn modelId="{D7F2D3C8-E678-D942-94D1-59D0A2930247}" type="presParOf" srcId="{04C510D8-972C-454F-9F3E-9492196128A0}" destId="{5B0BBE34-256B-F943-BDD1-6D4FF34BD4A4}" srcOrd="1" destOrd="0" presId="urn:microsoft.com/office/officeart/2005/8/layout/hierarchy1"/>
    <dgm:cxn modelId="{2F8E12E2-0FDD-9246-A944-436879ABE083}" type="presParOf" srcId="{97A8D6C7-AEA5-DB4C-9120-23CF2BA0C209}" destId="{D30503AB-63BE-5947-8E49-E73E95123A2E}" srcOrd="2" destOrd="0" presId="urn:microsoft.com/office/officeart/2005/8/layout/hierarchy1"/>
    <dgm:cxn modelId="{0A087A8A-D912-AF4D-B9C9-8A511AD92F92}" type="presParOf" srcId="{97A8D6C7-AEA5-DB4C-9120-23CF2BA0C209}" destId="{26B2DF51-4217-5445-BDE2-4965738D185D}" srcOrd="3" destOrd="0" presId="urn:microsoft.com/office/officeart/2005/8/layout/hierarchy1"/>
    <dgm:cxn modelId="{6F8755E0-46CC-A843-92CC-BDCB3143F5F6}" type="presParOf" srcId="{26B2DF51-4217-5445-BDE2-4965738D185D}" destId="{A8CCAEC0-F4B0-FF42-8FF3-A9A43CE9E4BE}" srcOrd="0" destOrd="0" presId="urn:microsoft.com/office/officeart/2005/8/layout/hierarchy1"/>
    <dgm:cxn modelId="{D36D624E-063E-1E42-A7CD-0939E2C436A5}" type="presParOf" srcId="{A8CCAEC0-F4B0-FF42-8FF3-A9A43CE9E4BE}" destId="{9C9E9B93-6F1D-C24E-92F1-2D85DDE91852}" srcOrd="0" destOrd="0" presId="urn:microsoft.com/office/officeart/2005/8/layout/hierarchy1"/>
    <dgm:cxn modelId="{EA2F12AD-58A9-5E4A-8D1A-BAC064137E39}" type="presParOf" srcId="{A8CCAEC0-F4B0-FF42-8FF3-A9A43CE9E4BE}" destId="{261B32DF-FFCA-0349-B63B-6FB9DC917EBB}" srcOrd="1" destOrd="0" presId="urn:microsoft.com/office/officeart/2005/8/layout/hierarchy1"/>
    <dgm:cxn modelId="{A91CAA8F-1727-E04E-AF46-5E588616FD99}" type="presParOf" srcId="{26B2DF51-4217-5445-BDE2-4965738D185D}" destId="{0FA8B76A-08A3-9749-9A5D-BF29027E62D1}" srcOrd="1" destOrd="0" presId="urn:microsoft.com/office/officeart/2005/8/layout/hierarchy1"/>
    <dgm:cxn modelId="{59DE63EA-C73C-4E4B-B752-032A614AF39B}" type="presParOf" srcId="{97A8D6C7-AEA5-DB4C-9120-23CF2BA0C209}" destId="{6E8D0F2D-2095-DE46-8CD6-9B8512E4C466}" srcOrd="4" destOrd="0" presId="urn:microsoft.com/office/officeart/2005/8/layout/hierarchy1"/>
    <dgm:cxn modelId="{BFC189F9-B92A-BD45-A2E3-5D77A54B34EA}" type="presParOf" srcId="{97A8D6C7-AEA5-DB4C-9120-23CF2BA0C209}" destId="{FC09BA70-0389-4F48-951A-E744236F4A41}" srcOrd="5" destOrd="0" presId="urn:microsoft.com/office/officeart/2005/8/layout/hierarchy1"/>
    <dgm:cxn modelId="{CE9EA6A9-3951-DE47-A5EB-2AD026CFC09C}" type="presParOf" srcId="{FC09BA70-0389-4F48-951A-E744236F4A41}" destId="{830C0CB7-F847-5040-8316-9900F3C14915}" srcOrd="0" destOrd="0" presId="urn:microsoft.com/office/officeart/2005/8/layout/hierarchy1"/>
    <dgm:cxn modelId="{8A9523AB-25A3-D54B-B3A9-8B88123A7FB5}" type="presParOf" srcId="{830C0CB7-F847-5040-8316-9900F3C14915}" destId="{32FC0A10-5BCE-4140-96FB-8EDD87A6A380}" srcOrd="0" destOrd="0" presId="urn:microsoft.com/office/officeart/2005/8/layout/hierarchy1"/>
    <dgm:cxn modelId="{83BFFA25-E151-D849-98AD-817437C8D747}" type="presParOf" srcId="{830C0CB7-F847-5040-8316-9900F3C14915}" destId="{C4CC7DA5-0317-1E40-A280-6C065E8301E0}" srcOrd="1" destOrd="0" presId="urn:microsoft.com/office/officeart/2005/8/layout/hierarchy1"/>
    <dgm:cxn modelId="{1F4CCD39-083B-D742-AD86-B79C52DF5414}" type="presParOf" srcId="{FC09BA70-0389-4F48-951A-E744236F4A41}" destId="{74053D33-3CC2-1C43-9392-2650C742C69B}" srcOrd="1" destOrd="0" presId="urn:microsoft.com/office/officeart/2005/8/layout/hierarchy1"/>
    <dgm:cxn modelId="{FB3DFA61-E135-5E44-9D0D-22674017A8BC}" type="presParOf" srcId="{97A8D6C7-AEA5-DB4C-9120-23CF2BA0C209}" destId="{0D3EDFC9-2E80-8341-A800-3BE1DAB9B4A6}" srcOrd="6" destOrd="0" presId="urn:microsoft.com/office/officeart/2005/8/layout/hierarchy1"/>
    <dgm:cxn modelId="{57D7E5A8-F517-3A46-B884-6930D0864321}" type="presParOf" srcId="{97A8D6C7-AEA5-DB4C-9120-23CF2BA0C209}" destId="{151345BA-9B91-F546-895B-582BA62DE7C8}" srcOrd="7" destOrd="0" presId="urn:microsoft.com/office/officeart/2005/8/layout/hierarchy1"/>
    <dgm:cxn modelId="{5A8DF7E9-6C2E-4046-B995-54402D6E759C}" type="presParOf" srcId="{151345BA-9B91-F546-895B-582BA62DE7C8}" destId="{F57BB5B2-D383-534B-A577-6AFDB29A4C99}" srcOrd="0" destOrd="0" presId="urn:microsoft.com/office/officeart/2005/8/layout/hierarchy1"/>
    <dgm:cxn modelId="{12ECAD3E-0F39-5845-BF1A-7D72E8E0FD32}" type="presParOf" srcId="{F57BB5B2-D383-534B-A577-6AFDB29A4C99}" destId="{58B01A34-543C-0D48-81F7-9C78EB05B3AE}" srcOrd="0" destOrd="0" presId="urn:microsoft.com/office/officeart/2005/8/layout/hierarchy1"/>
    <dgm:cxn modelId="{A97BBBA3-58D1-9349-BE2C-AD04A3E919C0}" type="presParOf" srcId="{F57BB5B2-D383-534B-A577-6AFDB29A4C99}" destId="{DF838E1E-D550-B54F-BA28-2DFC7700DB6F}" srcOrd="1" destOrd="0" presId="urn:microsoft.com/office/officeart/2005/8/layout/hierarchy1"/>
    <dgm:cxn modelId="{D5552FBA-8152-AE42-A448-8F5813761D94}" type="presParOf" srcId="{151345BA-9B91-F546-895B-582BA62DE7C8}" destId="{D1C07AC4-19B3-6447-AE0F-1C054EBF9661}" srcOrd="1" destOrd="0" presId="urn:microsoft.com/office/officeart/2005/8/layout/hierarchy1"/>
    <dgm:cxn modelId="{D2806B7A-94B2-EB41-A417-66D563E06927}" type="presParOf" srcId="{97A8D6C7-AEA5-DB4C-9120-23CF2BA0C209}" destId="{A2FA9B1A-2AA7-4949-9BE7-45A59DB35DA1}" srcOrd="8" destOrd="0" presId="urn:microsoft.com/office/officeart/2005/8/layout/hierarchy1"/>
    <dgm:cxn modelId="{0FBD0CF1-E912-1849-9CDC-BD57E7520088}" type="presParOf" srcId="{97A8D6C7-AEA5-DB4C-9120-23CF2BA0C209}" destId="{65AD10AA-BE47-AE4D-9A95-6452360ED3D6}" srcOrd="9" destOrd="0" presId="urn:microsoft.com/office/officeart/2005/8/layout/hierarchy1"/>
    <dgm:cxn modelId="{573617C5-E972-F646-8992-DC41873B913C}" type="presParOf" srcId="{65AD10AA-BE47-AE4D-9A95-6452360ED3D6}" destId="{9F19CD94-AE63-8846-BD6D-11D5275026C4}" srcOrd="0" destOrd="0" presId="urn:microsoft.com/office/officeart/2005/8/layout/hierarchy1"/>
    <dgm:cxn modelId="{E125A6C3-663A-D741-88DD-4FF5FA79F47A}" type="presParOf" srcId="{9F19CD94-AE63-8846-BD6D-11D5275026C4}" destId="{0E1F8F18-F09D-2542-B75D-15838BEAF4C7}" srcOrd="0" destOrd="0" presId="urn:microsoft.com/office/officeart/2005/8/layout/hierarchy1"/>
    <dgm:cxn modelId="{417A0B6C-51FD-A44F-8DC7-BEB0528D9840}" type="presParOf" srcId="{9F19CD94-AE63-8846-BD6D-11D5275026C4}" destId="{3D7E90E7-EFAE-5342-94AE-2DA722A36B80}" srcOrd="1" destOrd="0" presId="urn:microsoft.com/office/officeart/2005/8/layout/hierarchy1"/>
    <dgm:cxn modelId="{289C10E5-266F-BA45-869D-2BE54549B608}" type="presParOf" srcId="{65AD10AA-BE47-AE4D-9A95-6452360ED3D6}" destId="{0EB37105-7A4A-FC42-A20D-B47C76701336}" srcOrd="1" destOrd="0" presId="urn:microsoft.com/office/officeart/2005/8/layout/hierarchy1"/>
    <dgm:cxn modelId="{36C641DD-4A8E-444E-A82C-45FB0CB49B16}" type="presParOf" srcId="{0EB37105-7A4A-FC42-A20D-B47C76701336}" destId="{045B0039-495F-F94F-ADFF-D001A49BCC34}" srcOrd="0" destOrd="0" presId="urn:microsoft.com/office/officeart/2005/8/layout/hierarchy1"/>
    <dgm:cxn modelId="{421E4650-00A3-AD41-B2B7-B6D4B9B148CE}" type="presParOf" srcId="{0EB37105-7A4A-FC42-A20D-B47C76701336}" destId="{76D7525A-D19F-9A44-BC7E-3F335B1AF623}" srcOrd="1" destOrd="0" presId="urn:microsoft.com/office/officeart/2005/8/layout/hierarchy1"/>
    <dgm:cxn modelId="{9188150B-688A-7D4D-8111-A0FE2C41179E}" type="presParOf" srcId="{76D7525A-D19F-9A44-BC7E-3F335B1AF623}" destId="{236C2538-E340-CA48-8300-465B8EBDE9CB}" srcOrd="0" destOrd="0" presId="urn:microsoft.com/office/officeart/2005/8/layout/hierarchy1"/>
    <dgm:cxn modelId="{7E6E16AC-2D3E-CE4A-90F7-C4F9EE78FAB8}" type="presParOf" srcId="{236C2538-E340-CA48-8300-465B8EBDE9CB}" destId="{0CA845D8-AE74-824F-B821-9A1CA1A1F5C1}" srcOrd="0" destOrd="0" presId="urn:microsoft.com/office/officeart/2005/8/layout/hierarchy1"/>
    <dgm:cxn modelId="{4A47B259-379A-0949-A65E-3A4AF86D8FE5}" type="presParOf" srcId="{236C2538-E340-CA48-8300-465B8EBDE9CB}" destId="{D36CC560-4B52-394F-95A7-E7B8E33E621A}" srcOrd="1" destOrd="0" presId="urn:microsoft.com/office/officeart/2005/8/layout/hierarchy1"/>
    <dgm:cxn modelId="{4ECAB042-DDA6-A548-8F53-3AFFCC57CACE}" type="presParOf" srcId="{76D7525A-D19F-9A44-BC7E-3F335B1AF623}" destId="{1C9651DC-0A34-5449-B649-56F91F39FEE9}" srcOrd="1" destOrd="0" presId="urn:microsoft.com/office/officeart/2005/8/layout/hierarchy1"/>
    <dgm:cxn modelId="{27A94831-7535-5B44-A6A5-D93C9DD7B22F}" type="presParOf" srcId="{1C9651DC-0A34-5449-B649-56F91F39FEE9}" destId="{69C12AE5-2D4B-CC49-9468-F116E245B237}" srcOrd="0" destOrd="0" presId="urn:microsoft.com/office/officeart/2005/8/layout/hierarchy1"/>
    <dgm:cxn modelId="{264BD3B9-7218-F742-B0D5-8E1A79726F26}" type="presParOf" srcId="{1C9651DC-0A34-5449-B649-56F91F39FEE9}" destId="{3877E936-E432-D24E-977A-CDFEC628469A}" srcOrd="1" destOrd="0" presId="urn:microsoft.com/office/officeart/2005/8/layout/hierarchy1"/>
    <dgm:cxn modelId="{44A1EF4D-0C85-0B48-A5EC-65E69C69F325}" type="presParOf" srcId="{3877E936-E432-D24E-977A-CDFEC628469A}" destId="{EFD1E9AE-A97F-F84C-8E17-5A277565A0BE}" srcOrd="0" destOrd="0" presId="urn:microsoft.com/office/officeart/2005/8/layout/hierarchy1"/>
    <dgm:cxn modelId="{154C8144-07FE-2A48-B8DC-32629299619B}" type="presParOf" srcId="{EFD1E9AE-A97F-F84C-8E17-5A277565A0BE}" destId="{AB5D399B-6B3F-814C-9C0A-56151A7FF786}" srcOrd="0" destOrd="0" presId="urn:microsoft.com/office/officeart/2005/8/layout/hierarchy1"/>
    <dgm:cxn modelId="{C9259504-974A-6847-A4E4-8D852CF99141}" type="presParOf" srcId="{EFD1E9AE-A97F-F84C-8E17-5A277565A0BE}" destId="{987A5314-C09D-FF41-89EE-6223866BBE36}" srcOrd="1" destOrd="0" presId="urn:microsoft.com/office/officeart/2005/8/layout/hierarchy1"/>
    <dgm:cxn modelId="{75EE78BD-4D3C-B54D-A8D0-39D285DCEDAF}" type="presParOf" srcId="{3877E936-E432-D24E-977A-CDFEC628469A}" destId="{5A5B9F9B-11AC-0347-9567-69CCF65ABDB5}" srcOrd="1" destOrd="0" presId="urn:microsoft.com/office/officeart/2005/8/layout/hierarchy1"/>
    <dgm:cxn modelId="{250B6E84-1926-DE48-856A-865E8424C994}" type="presParOf" srcId="{5A5B9F9B-11AC-0347-9567-69CCF65ABDB5}" destId="{86747FD4-A948-8341-9472-59C8E3B98F21}" srcOrd="0" destOrd="0" presId="urn:microsoft.com/office/officeart/2005/8/layout/hierarchy1"/>
    <dgm:cxn modelId="{44B71074-C877-4F4D-B636-8FA5451446F6}" type="presParOf" srcId="{5A5B9F9B-11AC-0347-9567-69CCF65ABDB5}" destId="{384864F7-C416-4246-B810-5F72BBB0C2C8}" srcOrd="1" destOrd="0" presId="urn:microsoft.com/office/officeart/2005/8/layout/hierarchy1"/>
    <dgm:cxn modelId="{FECD1A9C-AB08-FB4C-9613-3C78E48F0A39}" type="presParOf" srcId="{384864F7-C416-4246-B810-5F72BBB0C2C8}" destId="{059714F4-2721-C54B-83E7-8C4DBA7482A2}" srcOrd="0" destOrd="0" presId="urn:microsoft.com/office/officeart/2005/8/layout/hierarchy1"/>
    <dgm:cxn modelId="{3BF38963-78E6-924A-AA5D-4247ABFB3FB6}" type="presParOf" srcId="{059714F4-2721-C54B-83E7-8C4DBA7482A2}" destId="{BF8A0AAB-8589-C44D-9AE2-8C8AACB7FD41}" srcOrd="0" destOrd="0" presId="urn:microsoft.com/office/officeart/2005/8/layout/hierarchy1"/>
    <dgm:cxn modelId="{E643B080-B398-2047-925D-1DE6922678AE}" type="presParOf" srcId="{059714F4-2721-C54B-83E7-8C4DBA7482A2}" destId="{2625DBEB-EE1D-604F-B87E-781946826E84}" srcOrd="1" destOrd="0" presId="urn:microsoft.com/office/officeart/2005/8/layout/hierarchy1"/>
    <dgm:cxn modelId="{826DFBBF-8DF5-B844-9EC1-E91007C6E2C2}" type="presParOf" srcId="{384864F7-C416-4246-B810-5F72BBB0C2C8}" destId="{889D9DDF-8F1C-444A-B786-7D1F7150460C}" srcOrd="1" destOrd="0" presId="urn:microsoft.com/office/officeart/2005/8/layout/hierarchy1"/>
    <dgm:cxn modelId="{177B0C3F-6EB2-4546-B3B0-560F43FCD1AB}" type="presParOf" srcId="{0EB37105-7A4A-FC42-A20D-B47C76701336}" destId="{C1E62065-8D30-1C47-B0A6-0CCE2FBBFFC6}" srcOrd="2" destOrd="0" presId="urn:microsoft.com/office/officeart/2005/8/layout/hierarchy1"/>
    <dgm:cxn modelId="{0E57E6E9-1F67-C845-A203-734D29EAF125}" type="presParOf" srcId="{0EB37105-7A4A-FC42-A20D-B47C76701336}" destId="{294D0EB2-1107-0947-AD37-ED5BF95DE8E0}" srcOrd="3" destOrd="0" presId="urn:microsoft.com/office/officeart/2005/8/layout/hierarchy1"/>
    <dgm:cxn modelId="{B219DF9F-9C05-C843-9FF5-DC3629D9990E}" type="presParOf" srcId="{294D0EB2-1107-0947-AD37-ED5BF95DE8E0}" destId="{FF207FB3-E04F-C74D-B55A-1404980926F8}" srcOrd="0" destOrd="0" presId="urn:microsoft.com/office/officeart/2005/8/layout/hierarchy1"/>
    <dgm:cxn modelId="{5F7C36E5-6004-FC40-9C20-C5685918231E}" type="presParOf" srcId="{FF207FB3-E04F-C74D-B55A-1404980926F8}" destId="{8E4C1642-3110-0145-8B81-42B01132813C}" srcOrd="0" destOrd="0" presId="urn:microsoft.com/office/officeart/2005/8/layout/hierarchy1"/>
    <dgm:cxn modelId="{EE349196-AA8A-DC40-A17A-846161F2495A}" type="presParOf" srcId="{FF207FB3-E04F-C74D-B55A-1404980926F8}" destId="{3E19CE59-FBD2-9F46-86A4-27C519B0348C}" srcOrd="1" destOrd="0" presId="urn:microsoft.com/office/officeart/2005/8/layout/hierarchy1"/>
    <dgm:cxn modelId="{F2C2D1C4-8AAB-4F48-9538-3A13C15EAED2}" type="presParOf" srcId="{294D0EB2-1107-0947-AD37-ED5BF95DE8E0}" destId="{2CB07699-E410-B949-AF7D-EC10B637AD07}" srcOrd="1" destOrd="0" presId="urn:microsoft.com/office/officeart/2005/8/layout/hierarchy1"/>
    <dgm:cxn modelId="{1B768B8E-3825-AC49-A3DA-EB0DB247B6B8}" type="presParOf" srcId="{2CB07699-E410-B949-AF7D-EC10B637AD07}" destId="{B7BC990C-E8D1-4F49-8FBB-D4AF2CC436F9}" srcOrd="0" destOrd="0" presId="urn:microsoft.com/office/officeart/2005/8/layout/hierarchy1"/>
    <dgm:cxn modelId="{17B1B9B2-3B8C-2E4D-90B4-36874ABF7FF2}" type="presParOf" srcId="{2CB07699-E410-B949-AF7D-EC10B637AD07}" destId="{8CF98AF6-8133-6147-B15C-72087A7E801A}" srcOrd="1" destOrd="0" presId="urn:microsoft.com/office/officeart/2005/8/layout/hierarchy1"/>
    <dgm:cxn modelId="{FE77E2BE-1CDD-BD40-9773-DAA5F88F1A09}" type="presParOf" srcId="{8CF98AF6-8133-6147-B15C-72087A7E801A}" destId="{E7C98286-5D49-2440-8366-52AEC1E3ACFC}" srcOrd="0" destOrd="0" presId="urn:microsoft.com/office/officeart/2005/8/layout/hierarchy1"/>
    <dgm:cxn modelId="{64CDC35D-F6C3-D041-8B64-A116127B2497}" type="presParOf" srcId="{E7C98286-5D49-2440-8366-52AEC1E3ACFC}" destId="{0A4428BB-3E15-F74C-BDE1-A54B9D7C1A6A}" srcOrd="0" destOrd="0" presId="urn:microsoft.com/office/officeart/2005/8/layout/hierarchy1"/>
    <dgm:cxn modelId="{2D6D968A-3F73-9C40-99BF-B41B332437C6}" type="presParOf" srcId="{E7C98286-5D49-2440-8366-52AEC1E3ACFC}" destId="{734E4E7D-F61D-9844-99EA-D0CD33E62FA7}" srcOrd="1" destOrd="0" presId="urn:microsoft.com/office/officeart/2005/8/layout/hierarchy1"/>
    <dgm:cxn modelId="{797794FF-B390-F04B-9692-0BB3B87D6EC6}" type="presParOf" srcId="{8CF98AF6-8133-6147-B15C-72087A7E801A}" destId="{1245C189-4084-9A42-8911-37CF31204228}" srcOrd="1" destOrd="0" presId="urn:microsoft.com/office/officeart/2005/8/layout/hierarchy1"/>
    <dgm:cxn modelId="{1487D565-091A-7446-B922-FE9AD3045130}" type="presParOf" srcId="{1245C189-4084-9A42-8911-37CF31204228}" destId="{F8EF799C-5BB7-554F-8B9F-BD4ECA31D015}" srcOrd="0" destOrd="0" presId="urn:microsoft.com/office/officeart/2005/8/layout/hierarchy1"/>
    <dgm:cxn modelId="{50359B5E-5049-8547-8936-E2EB2E7375EC}" type="presParOf" srcId="{1245C189-4084-9A42-8911-37CF31204228}" destId="{5822B541-0C08-9A4C-8DAC-C06A201279C8}" srcOrd="1" destOrd="0" presId="urn:microsoft.com/office/officeart/2005/8/layout/hierarchy1"/>
    <dgm:cxn modelId="{CAB5BCCE-811A-7F4A-8033-A3D9598A48A3}" type="presParOf" srcId="{5822B541-0C08-9A4C-8DAC-C06A201279C8}" destId="{94F904FB-3ADA-8A43-A2F0-C85470EFF124}" srcOrd="0" destOrd="0" presId="urn:microsoft.com/office/officeart/2005/8/layout/hierarchy1"/>
    <dgm:cxn modelId="{59F28004-3BE4-A34C-AD80-5F0FBEA3113D}" type="presParOf" srcId="{94F904FB-3ADA-8A43-A2F0-C85470EFF124}" destId="{24D955BA-BD8C-AD44-B37B-8BFA933D4A91}" srcOrd="0" destOrd="0" presId="urn:microsoft.com/office/officeart/2005/8/layout/hierarchy1"/>
    <dgm:cxn modelId="{E8B90C30-2DA7-A74F-825A-22FFAB6325D9}" type="presParOf" srcId="{94F904FB-3ADA-8A43-A2F0-C85470EFF124}" destId="{523E33AB-FBB4-AC40-9AE0-6788C1C8FF6C}" srcOrd="1" destOrd="0" presId="urn:microsoft.com/office/officeart/2005/8/layout/hierarchy1"/>
    <dgm:cxn modelId="{383EBDC9-03BE-ED4A-9378-229477227141}" type="presParOf" srcId="{5822B541-0C08-9A4C-8DAC-C06A201279C8}" destId="{72918B37-0743-D54A-8758-1BEC767EB456}" srcOrd="1" destOrd="0" presId="urn:microsoft.com/office/officeart/2005/8/layout/hierarchy1"/>
    <dgm:cxn modelId="{721AE1C2-328F-FF4F-8224-38832F3FECCD}" type="presParOf" srcId="{2CB07699-E410-B949-AF7D-EC10B637AD07}" destId="{20C9F517-F33D-5C4D-8807-088947CCD372}" srcOrd="2" destOrd="0" presId="urn:microsoft.com/office/officeart/2005/8/layout/hierarchy1"/>
    <dgm:cxn modelId="{1CE51769-7006-E542-A121-81772B669B25}" type="presParOf" srcId="{2CB07699-E410-B949-AF7D-EC10B637AD07}" destId="{D365CF89-A6B9-B241-BE02-371C575A1BFA}" srcOrd="3" destOrd="0" presId="urn:microsoft.com/office/officeart/2005/8/layout/hierarchy1"/>
    <dgm:cxn modelId="{517ACC23-2E41-1F47-9594-69D31E9885B9}" type="presParOf" srcId="{D365CF89-A6B9-B241-BE02-371C575A1BFA}" destId="{9B2FFE21-08FB-F84E-9833-36A8A9C2693A}" srcOrd="0" destOrd="0" presId="urn:microsoft.com/office/officeart/2005/8/layout/hierarchy1"/>
    <dgm:cxn modelId="{56A98FAF-E95C-3440-B852-12D871E44070}" type="presParOf" srcId="{9B2FFE21-08FB-F84E-9833-36A8A9C2693A}" destId="{9758748B-5548-F344-A8B8-2FA4FE8C3DFA}" srcOrd="0" destOrd="0" presId="urn:microsoft.com/office/officeart/2005/8/layout/hierarchy1"/>
    <dgm:cxn modelId="{AA2072F5-C16D-4549-94D2-25F4DEA1FD59}" type="presParOf" srcId="{9B2FFE21-08FB-F84E-9833-36A8A9C2693A}" destId="{1B1FB761-1EB8-F943-AB14-88B60B73410A}" srcOrd="1" destOrd="0" presId="urn:microsoft.com/office/officeart/2005/8/layout/hierarchy1"/>
    <dgm:cxn modelId="{60943826-F4EB-4649-B9DA-FD66B7E27F96}" type="presParOf" srcId="{D365CF89-A6B9-B241-BE02-371C575A1BFA}" destId="{CFB04930-E1FF-994F-8D1A-D86FAAA60286}" srcOrd="1" destOrd="0" presId="urn:microsoft.com/office/officeart/2005/8/layout/hierarchy1"/>
    <dgm:cxn modelId="{BF48CA6A-EC5C-F145-BA4E-B64C9130F12A}" type="presParOf" srcId="{CFB04930-E1FF-994F-8D1A-D86FAAA60286}" destId="{C175E4F7-E3EC-2A4C-B050-32A7653AB240}" srcOrd="0" destOrd="0" presId="urn:microsoft.com/office/officeart/2005/8/layout/hierarchy1"/>
    <dgm:cxn modelId="{BEAC718D-6665-1F4B-92CA-EF823E83E116}" type="presParOf" srcId="{CFB04930-E1FF-994F-8D1A-D86FAAA60286}" destId="{BA4559B0-4D14-4A4F-B47B-0C3808F9F568}" srcOrd="1" destOrd="0" presId="urn:microsoft.com/office/officeart/2005/8/layout/hierarchy1"/>
    <dgm:cxn modelId="{3F2BF4BC-2EBE-134C-9A95-5258CA4A5521}" type="presParOf" srcId="{BA4559B0-4D14-4A4F-B47B-0C3808F9F568}" destId="{C0B761D3-A1E4-894A-8609-DA460BF8FA6C}" srcOrd="0" destOrd="0" presId="urn:microsoft.com/office/officeart/2005/8/layout/hierarchy1"/>
    <dgm:cxn modelId="{A36CF032-6294-2F40-857C-353955D90374}" type="presParOf" srcId="{C0B761D3-A1E4-894A-8609-DA460BF8FA6C}" destId="{43E84C94-0853-B34E-A77D-79637BE22883}" srcOrd="0" destOrd="0" presId="urn:microsoft.com/office/officeart/2005/8/layout/hierarchy1"/>
    <dgm:cxn modelId="{95B3E5D9-A44A-0B4B-A2F2-3F97AFC14C21}" type="presParOf" srcId="{C0B761D3-A1E4-894A-8609-DA460BF8FA6C}" destId="{09C509BF-93EF-9545-9E73-701F170C2EC3}" srcOrd="1" destOrd="0" presId="urn:microsoft.com/office/officeart/2005/8/layout/hierarchy1"/>
    <dgm:cxn modelId="{0C384036-014E-694D-8F3D-8538C738313C}" type="presParOf" srcId="{BA4559B0-4D14-4A4F-B47B-0C3808F9F568}" destId="{1A233064-5CA5-964B-8528-DDA69A451EAE}" srcOrd="1" destOrd="0" presId="urn:microsoft.com/office/officeart/2005/8/layout/hierarchy1"/>
    <dgm:cxn modelId="{EE39380A-C47E-D548-A9EE-6114BC1BBD25}" type="presParOf" srcId="{97A8D6C7-AEA5-DB4C-9120-23CF2BA0C209}" destId="{6F609FB2-6F72-8D4C-9228-E85E524A458E}" srcOrd="10" destOrd="0" presId="urn:microsoft.com/office/officeart/2005/8/layout/hierarchy1"/>
    <dgm:cxn modelId="{65A62843-22A9-7445-BB98-991BF567BA62}" type="presParOf" srcId="{97A8D6C7-AEA5-DB4C-9120-23CF2BA0C209}" destId="{6B7F6A25-5C2E-EC4D-9E05-026FB28C389D}" srcOrd="11" destOrd="0" presId="urn:microsoft.com/office/officeart/2005/8/layout/hierarchy1"/>
    <dgm:cxn modelId="{E7421B89-440B-3D46-ACFF-D5CB6F28B2C8}" type="presParOf" srcId="{6B7F6A25-5C2E-EC4D-9E05-026FB28C389D}" destId="{896A4EBE-52EF-744B-A658-D2A6275F0476}" srcOrd="0" destOrd="0" presId="urn:microsoft.com/office/officeart/2005/8/layout/hierarchy1"/>
    <dgm:cxn modelId="{9F4EB20A-45A3-7A4A-BD4D-7E6AFDC3E8B6}" type="presParOf" srcId="{896A4EBE-52EF-744B-A658-D2A6275F0476}" destId="{B96A4408-D183-1642-A23A-379B2678F22C}" srcOrd="0" destOrd="0" presId="urn:microsoft.com/office/officeart/2005/8/layout/hierarchy1"/>
    <dgm:cxn modelId="{1012F6AA-117F-3049-9C09-F20630C0E6CC}" type="presParOf" srcId="{896A4EBE-52EF-744B-A658-D2A6275F0476}" destId="{A0729B04-BF8C-EE49-B1D0-ACFED02D28B2}" srcOrd="1" destOrd="0" presId="urn:microsoft.com/office/officeart/2005/8/layout/hierarchy1"/>
    <dgm:cxn modelId="{1CED194C-3290-6B47-B967-E3BF616E7796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E45B-D176-CA4D-A363-0AB3D4ADDCC8}">
      <dsp:nvSpPr>
        <dsp:cNvPr id="0" name=""/>
        <dsp:cNvSpPr/>
      </dsp:nvSpPr>
      <dsp:spPr>
        <a:xfrm>
          <a:off x="9488127" y="2330444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09FB2-6F72-8D4C-9228-E85E524A458E}">
      <dsp:nvSpPr>
        <dsp:cNvPr id="0" name=""/>
        <dsp:cNvSpPr/>
      </dsp:nvSpPr>
      <dsp:spPr>
        <a:xfrm>
          <a:off x="6445735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3088112" y="200306"/>
              </a:lnTo>
              <a:lnTo>
                <a:pt x="308811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6445735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6445735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5828113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4592868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1B711-8762-C448-8CC7-DA35E9816396}">
      <dsp:nvSpPr>
        <dsp:cNvPr id="0" name=""/>
        <dsp:cNvSpPr/>
      </dsp:nvSpPr>
      <dsp:spPr>
        <a:xfrm>
          <a:off x="3357623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F49C7-2387-3743-B6D3-BBC3A3DC8802}">
      <dsp:nvSpPr>
        <dsp:cNvPr id="0" name=""/>
        <dsp:cNvSpPr/>
      </dsp:nvSpPr>
      <dsp:spPr>
        <a:xfrm>
          <a:off x="4547148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9B7B9-321B-5D4F-8714-A208808EBA49}">
      <dsp:nvSpPr>
        <dsp:cNvPr id="0" name=""/>
        <dsp:cNvSpPr/>
      </dsp:nvSpPr>
      <dsp:spPr>
        <a:xfrm>
          <a:off x="397524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A6FD-CE4B-BF4E-8735-FABE04A20700}">
      <dsp:nvSpPr>
        <dsp:cNvPr id="0" name=""/>
        <dsp:cNvSpPr/>
      </dsp:nvSpPr>
      <dsp:spPr>
        <a:xfrm>
          <a:off x="335762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EC1D-E321-0A49-9B4A-3B1725CFF22B}">
      <dsp:nvSpPr>
        <dsp:cNvPr id="0" name=""/>
        <dsp:cNvSpPr/>
      </dsp:nvSpPr>
      <dsp:spPr>
        <a:xfrm>
          <a:off x="3357623" y="2330444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86068-B004-B940-A10F-15F738846198}">
      <dsp:nvSpPr>
        <dsp:cNvPr id="0" name=""/>
        <dsp:cNvSpPr/>
      </dsp:nvSpPr>
      <dsp:spPr>
        <a:xfrm>
          <a:off x="150475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597A-1E91-F843-9E7F-A268D51765C3}">
      <dsp:nvSpPr>
        <dsp:cNvPr id="0" name=""/>
        <dsp:cNvSpPr/>
      </dsp:nvSpPr>
      <dsp:spPr>
        <a:xfrm>
          <a:off x="841413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2E75-3906-0A4C-B6F5-23352B514CC7}">
      <dsp:nvSpPr>
        <dsp:cNvPr id="0" name=""/>
        <dsp:cNvSpPr/>
      </dsp:nvSpPr>
      <dsp:spPr>
        <a:xfrm>
          <a:off x="88713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1FCA2-B2F3-3644-9EA4-ABC10006E392}">
      <dsp:nvSpPr>
        <dsp:cNvPr id="0" name=""/>
        <dsp:cNvSpPr/>
      </dsp:nvSpPr>
      <dsp:spPr>
        <a:xfrm>
          <a:off x="1504755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3357623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3088112" y="0"/>
              </a:moveTo>
              <a:lnTo>
                <a:pt x="308811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5940408" y="752980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6052703" y="859660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Origineel genoom</a:t>
          </a:r>
        </a:p>
      </dsp:txBody>
      <dsp:txXfrm>
        <a:off x="6071500" y="878457"/>
        <a:ext cx="973060" cy="604171"/>
      </dsp:txXfrm>
    </dsp:sp>
    <dsp:sp modelId="{23C3BF14-8471-3240-BB5D-1BD69D9C2A88}">
      <dsp:nvSpPr>
        <dsp:cNvPr id="0" name=""/>
        <dsp:cNvSpPr/>
      </dsp:nvSpPr>
      <dsp:spPr>
        <a:xfrm>
          <a:off x="285229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296459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2983387" y="1814155"/>
        <a:ext cx="973060" cy="604171"/>
      </dsp:txXfrm>
    </dsp:sp>
    <dsp:sp modelId="{0A4658ED-6FBA-6B4C-9FBA-1FDA3564D71A}">
      <dsp:nvSpPr>
        <dsp:cNvPr id="0" name=""/>
        <dsp:cNvSpPr/>
      </dsp:nvSpPr>
      <dsp:spPr>
        <a:xfrm>
          <a:off x="99942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36D-CDAC-EA41-9499-A0A878466422}">
      <dsp:nvSpPr>
        <dsp:cNvPr id="0" name=""/>
        <dsp:cNvSpPr/>
      </dsp:nvSpPr>
      <dsp:spPr>
        <a:xfrm>
          <a:off x="111172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1130520" y="2749853"/>
        <a:ext cx="973060" cy="604171"/>
      </dsp:txXfrm>
    </dsp:sp>
    <dsp:sp modelId="{4B30D3B8-61B2-8240-A58E-54AA6118581B}">
      <dsp:nvSpPr>
        <dsp:cNvPr id="0" name=""/>
        <dsp:cNvSpPr/>
      </dsp:nvSpPr>
      <dsp:spPr>
        <a:xfrm>
          <a:off x="38180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63B7D-FA42-6941-86C2-5ABB28A8A480}">
      <dsp:nvSpPr>
        <dsp:cNvPr id="0" name=""/>
        <dsp:cNvSpPr/>
      </dsp:nvSpPr>
      <dsp:spPr>
        <a:xfrm>
          <a:off x="49410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(i, j)</a:t>
          </a:r>
        </a:p>
      </dsp:txBody>
      <dsp:txXfrm>
        <a:off x="512897" y="3685551"/>
        <a:ext cx="973060" cy="604171"/>
      </dsp:txXfrm>
    </dsp:sp>
    <dsp:sp modelId="{9750991C-5A15-084D-B3C7-CF74E2B6EBB7}">
      <dsp:nvSpPr>
        <dsp:cNvPr id="0" name=""/>
        <dsp:cNvSpPr/>
      </dsp:nvSpPr>
      <dsp:spPr>
        <a:xfrm>
          <a:off x="2178" y="4495772"/>
          <a:ext cx="1769909" cy="683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191-CF18-B248-8362-5242249416E1}">
      <dsp:nvSpPr>
        <dsp:cNvPr id="0" name=""/>
        <dsp:cNvSpPr/>
      </dsp:nvSpPr>
      <dsp:spPr>
        <a:xfrm>
          <a:off x="114473" y="4602452"/>
          <a:ext cx="1769909" cy="68341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OPLOSSING!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14 mutaties</a:t>
          </a:r>
        </a:p>
      </dsp:txBody>
      <dsp:txXfrm>
        <a:off x="134490" y="4622469"/>
        <a:ext cx="1729875" cy="643382"/>
      </dsp:txXfrm>
    </dsp:sp>
    <dsp:sp modelId="{E2DDA3D0-7F55-C440-BCD3-B73E2D99D702}">
      <dsp:nvSpPr>
        <dsp:cNvPr id="0" name=""/>
        <dsp:cNvSpPr/>
      </dsp:nvSpPr>
      <dsp:spPr>
        <a:xfrm>
          <a:off x="161705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1663F-60A2-E94C-9B03-F120F328DD1C}">
      <dsp:nvSpPr>
        <dsp:cNvPr id="0" name=""/>
        <dsp:cNvSpPr/>
      </dsp:nvSpPr>
      <dsp:spPr>
        <a:xfrm>
          <a:off x="172934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1748142" y="3685551"/>
        <a:ext cx="973060" cy="604171"/>
      </dsp:txXfrm>
    </dsp:sp>
    <dsp:sp modelId="{E0C18B8A-FFCC-E04E-8C9C-FA4620BCE1AF}">
      <dsp:nvSpPr>
        <dsp:cNvPr id="0" name=""/>
        <dsp:cNvSpPr/>
      </dsp:nvSpPr>
      <dsp:spPr>
        <a:xfrm>
          <a:off x="346991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40AC-0090-0347-AFD9-77DFEC8927D1}">
      <dsp:nvSpPr>
        <dsp:cNvPr id="0" name=""/>
        <dsp:cNvSpPr/>
      </dsp:nvSpPr>
      <dsp:spPr>
        <a:xfrm>
          <a:off x="358221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3601010" y="2749853"/>
        <a:ext cx="973060" cy="604171"/>
      </dsp:txXfrm>
    </dsp:sp>
    <dsp:sp modelId="{2C8F1ED0-43A6-B941-8384-B6E2DE8149E4}">
      <dsp:nvSpPr>
        <dsp:cNvPr id="0" name=""/>
        <dsp:cNvSpPr/>
      </dsp:nvSpPr>
      <dsp:spPr>
        <a:xfrm>
          <a:off x="285229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0C42-F02D-2341-9F67-31BDD91D019C}">
      <dsp:nvSpPr>
        <dsp:cNvPr id="0" name=""/>
        <dsp:cNvSpPr/>
      </dsp:nvSpPr>
      <dsp:spPr>
        <a:xfrm>
          <a:off x="296459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(i, j)</a:t>
          </a:r>
        </a:p>
      </dsp:txBody>
      <dsp:txXfrm>
        <a:off x="2983387" y="3685551"/>
        <a:ext cx="973060" cy="604171"/>
      </dsp:txXfrm>
    </dsp:sp>
    <dsp:sp modelId="{CF3AB0E4-7C68-8C49-AA21-16125C9B4F7E}">
      <dsp:nvSpPr>
        <dsp:cNvPr id="0" name=""/>
        <dsp:cNvSpPr/>
      </dsp:nvSpPr>
      <dsp:spPr>
        <a:xfrm>
          <a:off x="408754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7BE7-F59D-1A45-A4BC-A67476E84500}">
      <dsp:nvSpPr>
        <dsp:cNvPr id="0" name=""/>
        <dsp:cNvSpPr/>
      </dsp:nvSpPr>
      <dsp:spPr>
        <a:xfrm>
          <a:off x="419983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4218632" y="3685551"/>
        <a:ext cx="973060" cy="604171"/>
      </dsp:txXfrm>
    </dsp:sp>
    <dsp:sp modelId="{49DEBCA1-5BF5-DB4A-9387-5D510BE97899}">
      <dsp:nvSpPr>
        <dsp:cNvPr id="0" name=""/>
        <dsp:cNvSpPr/>
      </dsp:nvSpPr>
      <dsp:spPr>
        <a:xfrm>
          <a:off x="4087540" y="4495772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7947F-273F-C643-85B4-CED4FF4C254B}">
      <dsp:nvSpPr>
        <dsp:cNvPr id="0" name=""/>
        <dsp:cNvSpPr/>
      </dsp:nvSpPr>
      <dsp:spPr>
        <a:xfrm>
          <a:off x="4199835" y="4602452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&gt; 14, cut off!</a:t>
          </a:r>
        </a:p>
      </dsp:txBody>
      <dsp:txXfrm>
        <a:off x="4218632" y="4621249"/>
        <a:ext cx="973060" cy="604171"/>
      </dsp:txXfrm>
    </dsp:sp>
    <dsp:sp modelId="{346E20C7-2796-874B-BEAE-FDB44CB61DD0}">
      <dsp:nvSpPr>
        <dsp:cNvPr id="0" name=""/>
        <dsp:cNvSpPr/>
      </dsp:nvSpPr>
      <dsp:spPr>
        <a:xfrm>
          <a:off x="4705163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25CC-55DF-2644-83DE-A64D43FA5F20}">
      <dsp:nvSpPr>
        <dsp:cNvPr id="0" name=""/>
        <dsp:cNvSpPr/>
      </dsp:nvSpPr>
      <dsp:spPr>
        <a:xfrm>
          <a:off x="4817458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4836255" y="2749853"/>
        <a:ext cx="973060" cy="604171"/>
      </dsp:txXfrm>
    </dsp:sp>
    <dsp:sp modelId="{9C9E9B93-6F1D-C24E-92F1-2D85DDE91852}">
      <dsp:nvSpPr>
        <dsp:cNvPr id="0" name=""/>
        <dsp:cNvSpPr/>
      </dsp:nvSpPr>
      <dsp:spPr>
        <a:xfrm>
          <a:off x="408754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419983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4218632" y="1814155"/>
        <a:ext cx="973060" cy="604171"/>
      </dsp:txXfrm>
    </dsp:sp>
    <dsp:sp modelId="{32FC0A10-5BCE-4140-96FB-8EDD87A6A380}">
      <dsp:nvSpPr>
        <dsp:cNvPr id="0" name=""/>
        <dsp:cNvSpPr/>
      </dsp:nvSpPr>
      <dsp:spPr>
        <a:xfrm>
          <a:off x="532278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543508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3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5453877" y="1814155"/>
        <a:ext cx="973060" cy="604171"/>
      </dsp:txXfrm>
    </dsp:sp>
    <dsp:sp modelId="{58B01A34-543C-0D48-81F7-9C78EB05B3AE}">
      <dsp:nvSpPr>
        <dsp:cNvPr id="0" name=""/>
        <dsp:cNvSpPr/>
      </dsp:nvSpPr>
      <dsp:spPr>
        <a:xfrm>
          <a:off x="655803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667032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6689122" y="1814155"/>
        <a:ext cx="973060" cy="604171"/>
      </dsp:txXfrm>
    </dsp:sp>
    <dsp:sp modelId="{0E1F8F18-F09D-2542-B75D-15838BEAF4C7}">
      <dsp:nvSpPr>
        <dsp:cNvPr id="0" name=""/>
        <dsp:cNvSpPr/>
      </dsp:nvSpPr>
      <dsp:spPr>
        <a:xfrm>
          <a:off x="779327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90557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7924367" y="1814155"/>
        <a:ext cx="973060" cy="604171"/>
      </dsp:txXfrm>
    </dsp:sp>
    <dsp:sp modelId="{B96A4408-D183-1642-A23A-379B2678F22C}">
      <dsp:nvSpPr>
        <dsp:cNvPr id="0" name=""/>
        <dsp:cNvSpPr/>
      </dsp:nvSpPr>
      <dsp:spPr>
        <a:xfrm>
          <a:off x="902852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914081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9159612" y="1814155"/>
        <a:ext cx="973060" cy="604171"/>
      </dsp:txXfrm>
    </dsp:sp>
    <dsp:sp modelId="{2D73B549-747E-464E-BCFA-E7E8635D2C1E}">
      <dsp:nvSpPr>
        <dsp:cNvPr id="0" name=""/>
        <dsp:cNvSpPr/>
      </dsp:nvSpPr>
      <dsp:spPr>
        <a:xfrm>
          <a:off x="9028520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A2E2-7FFC-BB4C-AD5E-D754D112FBEE}">
      <dsp:nvSpPr>
        <dsp:cNvPr id="0" name=""/>
        <dsp:cNvSpPr/>
      </dsp:nvSpPr>
      <dsp:spPr>
        <a:xfrm>
          <a:off x="9140815" y="2731056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&gt; 14, cut off!</a:t>
          </a:r>
        </a:p>
      </dsp:txBody>
      <dsp:txXfrm>
        <a:off x="9159612" y="2749853"/>
        <a:ext cx="973060" cy="6041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75722" y="820606"/>
          <a:ext cx="3934997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3934997" y="255238"/>
              </a:lnTo>
              <a:lnTo>
                <a:pt x="3934997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75722" y="820606"/>
          <a:ext cx="2360998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2360998" y="255238"/>
              </a:lnTo>
              <a:lnTo>
                <a:pt x="2360998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75722" y="820606"/>
          <a:ext cx="786999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786999" y="255238"/>
              </a:lnTo>
              <a:lnTo>
                <a:pt x="786999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88723" y="820606"/>
          <a:ext cx="786999" cy="374540"/>
        </a:xfrm>
        <a:custGeom>
          <a:avLst/>
          <a:gdLst/>
          <a:ahLst/>
          <a:cxnLst/>
          <a:rect l="0" t="0" r="0" b="0"/>
          <a:pathLst>
            <a:path>
              <a:moveTo>
                <a:pt x="786999" y="0"/>
              </a:moveTo>
              <a:lnTo>
                <a:pt x="786999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724" y="820606"/>
          <a:ext cx="2360998" cy="374540"/>
        </a:xfrm>
        <a:custGeom>
          <a:avLst/>
          <a:gdLst/>
          <a:ahLst/>
          <a:cxnLst/>
          <a:rect l="0" t="0" r="0" b="0"/>
          <a:pathLst>
            <a:path>
              <a:moveTo>
                <a:pt x="2360998" y="0"/>
              </a:moveTo>
              <a:lnTo>
                <a:pt x="2360998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597A-1E91-F843-9E7F-A268D51765C3}">
      <dsp:nvSpPr>
        <dsp:cNvPr id="0" name=""/>
        <dsp:cNvSpPr/>
      </dsp:nvSpPr>
      <dsp:spPr>
        <a:xfrm>
          <a:off x="1295005" y="4397518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2E75-3906-0A4C-B6F5-23352B514CC7}">
      <dsp:nvSpPr>
        <dsp:cNvPr id="0" name=""/>
        <dsp:cNvSpPr/>
      </dsp:nvSpPr>
      <dsp:spPr>
        <a:xfrm>
          <a:off x="1295005" y="3205214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1FCA2-B2F3-3644-9EA4-ABC10006E392}">
      <dsp:nvSpPr>
        <dsp:cNvPr id="0" name=""/>
        <dsp:cNvSpPr/>
      </dsp:nvSpPr>
      <dsp:spPr>
        <a:xfrm>
          <a:off x="1295005" y="2012910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40725" y="820606"/>
          <a:ext cx="3934997" cy="374540"/>
        </a:xfrm>
        <a:custGeom>
          <a:avLst/>
          <a:gdLst/>
          <a:ahLst/>
          <a:cxnLst/>
          <a:rect l="0" t="0" r="0" b="0"/>
          <a:pathLst>
            <a:path>
              <a:moveTo>
                <a:pt x="3934997" y="0"/>
              </a:moveTo>
              <a:lnTo>
                <a:pt x="3934997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631814" y="2842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74904" y="138779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Origineel genoom</a:t>
          </a:r>
        </a:p>
      </dsp:txBody>
      <dsp:txXfrm>
        <a:off x="4798855" y="162730"/>
        <a:ext cx="1239915" cy="769861"/>
      </dsp:txXfrm>
    </dsp:sp>
    <dsp:sp modelId="{23C3BF14-8471-3240-BB5D-1BD69D9C2A88}">
      <dsp:nvSpPr>
        <dsp:cNvPr id="0" name=""/>
        <dsp:cNvSpPr/>
      </dsp:nvSpPr>
      <dsp:spPr>
        <a:xfrm>
          <a:off x="696817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39907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863858" y="1355034"/>
        <a:ext cx="1239915" cy="769861"/>
      </dsp:txXfrm>
    </dsp:sp>
    <dsp:sp modelId="{0A4658ED-6FBA-6B4C-9FBA-1FDA3564D71A}">
      <dsp:nvSpPr>
        <dsp:cNvPr id="0" name=""/>
        <dsp:cNvSpPr/>
      </dsp:nvSpPr>
      <dsp:spPr>
        <a:xfrm>
          <a:off x="696817" y="2387450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36D-CDAC-EA41-9499-A0A878466422}">
      <dsp:nvSpPr>
        <dsp:cNvPr id="0" name=""/>
        <dsp:cNvSpPr/>
      </dsp:nvSpPr>
      <dsp:spPr>
        <a:xfrm>
          <a:off x="839907" y="2523387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863858" y="2547338"/>
        <a:ext cx="1239915" cy="769861"/>
      </dsp:txXfrm>
    </dsp:sp>
    <dsp:sp modelId="{4B30D3B8-61B2-8240-A58E-54AA6118581B}">
      <dsp:nvSpPr>
        <dsp:cNvPr id="0" name=""/>
        <dsp:cNvSpPr/>
      </dsp:nvSpPr>
      <dsp:spPr>
        <a:xfrm>
          <a:off x="696817" y="3579755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63B7D-FA42-6941-86C2-5ABB28A8A480}">
      <dsp:nvSpPr>
        <dsp:cNvPr id="0" name=""/>
        <dsp:cNvSpPr/>
      </dsp:nvSpPr>
      <dsp:spPr>
        <a:xfrm>
          <a:off x="839907" y="3715691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(i, j)</a:t>
          </a:r>
        </a:p>
      </dsp:txBody>
      <dsp:txXfrm>
        <a:off x="863858" y="3739642"/>
        <a:ext cx="1239915" cy="769861"/>
      </dsp:txXfrm>
    </dsp:sp>
    <dsp:sp modelId="{9750991C-5A15-084D-B3C7-CF74E2B6EBB7}">
      <dsp:nvSpPr>
        <dsp:cNvPr id="0" name=""/>
        <dsp:cNvSpPr/>
      </dsp:nvSpPr>
      <dsp:spPr>
        <a:xfrm>
          <a:off x="213080" y="4772059"/>
          <a:ext cx="2255289" cy="870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191-CF18-B248-8362-5242249416E1}">
      <dsp:nvSpPr>
        <dsp:cNvPr id="0" name=""/>
        <dsp:cNvSpPr/>
      </dsp:nvSpPr>
      <dsp:spPr>
        <a:xfrm>
          <a:off x="356171" y="4907995"/>
          <a:ext cx="2255289" cy="87083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OPLOSSING!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14 </a:t>
          </a:r>
          <a:r>
            <a:rPr lang="nl-NL" sz="1900" kern="1200" dirty="0" smtClean="0"/>
            <a:t>mutaties</a:t>
          </a:r>
          <a:endParaRPr lang="nl-NL" sz="1900" kern="1200" dirty="0"/>
        </a:p>
      </dsp:txBody>
      <dsp:txXfrm>
        <a:off x="381677" y="4933501"/>
        <a:ext cx="2204277" cy="819824"/>
      </dsp:txXfrm>
    </dsp:sp>
    <dsp:sp modelId="{9C9E9B93-6F1D-C24E-92F1-2D85DDE91852}">
      <dsp:nvSpPr>
        <dsp:cNvPr id="0" name=""/>
        <dsp:cNvSpPr/>
      </dsp:nvSpPr>
      <dsp:spPr>
        <a:xfrm>
          <a:off x="2270815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13906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2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2437857" y="1355034"/>
        <a:ext cx="1239915" cy="769861"/>
      </dsp:txXfrm>
    </dsp:sp>
    <dsp:sp modelId="{32FC0A10-5BCE-4140-96FB-8EDD87A6A380}">
      <dsp:nvSpPr>
        <dsp:cNvPr id="0" name=""/>
        <dsp:cNvSpPr/>
      </dsp:nvSpPr>
      <dsp:spPr>
        <a:xfrm>
          <a:off x="3844814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87905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3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4011856" y="1355034"/>
        <a:ext cx="1239915" cy="769861"/>
      </dsp:txXfrm>
    </dsp:sp>
    <dsp:sp modelId="{58B01A34-543C-0D48-81F7-9C78EB05B3AE}">
      <dsp:nvSpPr>
        <dsp:cNvPr id="0" name=""/>
        <dsp:cNvSpPr/>
      </dsp:nvSpPr>
      <dsp:spPr>
        <a:xfrm>
          <a:off x="5418813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561904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…</a:t>
          </a:r>
        </a:p>
      </dsp:txBody>
      <dsp:txXfrm>
        <a:off x="5585855" y="1355034"/>
        <a:ext cx="1239915" cy="769861"/>
      </dsp:txXfrm>
    </dsp:sp>
    <dsp:sp modelId="{0E1F8F18-F09D-2542-B75D-15838BEAF4C7}">
      <dsp:nvSpPr>
        <dsp:cNvPr id="0" name=""/>
        <dsp:cNvSpPr/>
      </dsp:nvSpPr>
      <dsp:spPr>
        <a:xfrm>
          <a:off x="6992812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135903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Optie x (</a:t>
          </a:r>
          <a:r>
            <a:rPr lang="nl-NL" sz="1900" kern="1200" dirty="0" err="1" smtClean="0"/>
            <a:t>i,j</a:t>
          </a:r>
          <a:r>
            <a:rPr lang="nl-NL" sz="1900" kern="1200" dirty="0" smtClean="0"/>
            <a:t>)</a:t>
          </a:r>
          <a:endParaRPr lang="nl-NL" sz="1900" kern="1200" dirty="0"/>
        </a:p>
      </dsp:txBody>
      <dsp:txXfrm>
        <a:off x="7159854" y="1355034"/>
        <a:ext cx="1239915" cy="769861"/>
      </dsp:txXfrm>
    </dsp:sp>
    <dsp:sp modelId="{B96A4408-D183-1642-A23A-379B2678F22C}">
      <dsp:nvSpPr>
        <dsp:cNvPr id="0" name=""/>
        <dsp:cNvSpPr/>
      </dsp:nvSpPr>
      <dsp:spPr>
        <a:xfrm>
          <a:off x="8566811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709901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…</a:t>
          </a:r>
        </a:p>
      </dsp:txBody>
      <dsp:txXfrm>
        <a:off x="8733852" y="1355034"/>
        <a:ext cx="1239915" cy="769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78299" y="810711"/>
          <a:ext cx="3890439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3890439" y="252348"/>
              </a:lnTo>
              <a:lnTo>
                <a:pt x="3890439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612563" y="1989514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778087" y="252348"/>
              </a:lnTo>
              <a:lnTo>
                <a:pt x="778087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88755" y="4347120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88755" y="3168317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834475" y="1989514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778087" y="0"/>
              </a:moveTo>
              <a:lnTo>
                <a:pt x="778087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78299" y="810711"/>
          <a:ext cx="2334263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2334263" y="252348"/>
              </a:lnTo>
              <a:lnTo>
                <a:pt x="2334263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78299" y="810711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778087" y="252348"/>
              </a:lnTo>
              <a:lnTo>
                <a:pt x="778087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500211" y="810711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778087" y="0"/>
              </a:moveTo>
              <a:lnTo>
                <a:pt x="778087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44035" y="810711"/>
          <a:ext cx="2334263" cy="370299"/>
        </a:xfrm>
        <a:custGeom>
          <a:avLst/>
          <a:gdLst/>
          <a:ahLst/>
          <a:cxnLst/>
          <a:rect l="0" t="0" r="0" b="0"/>
          <a:pathLst>
            <a:path>
              <a:moveTo>
                <a:pt x="2334263" y="0"/>
              </a:moveTo>
              <a:lnTo>
                <a:pt x="2334263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42140" y="4347120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42140" y="3168317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42140" y="1989514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87860" y="810711"/>
          <a:ext cx="3890439" cy="370299"/>
        </a:xfrm>
        <a:custGeom>
          <a:avLst/>
          <a:gdLst/>
          <a:ahLst/>
          <a:cxnLst/>
          <a:rect l="0" t="0" r="0" b="0"/>
          <a:pathLst>
            <a:path>
              <a:moveTo>
                <a:pt x="3890439" y="0"/>
              </a:moveTo>
              <a:lnTo>
                <a:pt x="3890439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641682" y="2207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83152" y="136604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806832" y="160284"/>
        <a:ext cx="1225874" cy="761144"/>
      </dsp:txXfrm>
    </dsp:sp>
    <dsp:sp modelId="{23C3BF14-8471-3240-BB5D-1BD69D9C2A88}">
      <dsp:nvSpPr>
        <dsp:cNvPr id="0" name=""/>
        <dsp:cNvSpPr/>
      </dsp:nvSpPr>
      <dsp:spPr>
        <a:xfrm>
          <a:off x="751242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2713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6393" y="1339087"/>
        <a:ext cx="1225874" cy="761144"/>
      </dsp:txXfrm>
    </dsp:sp>
    <dsp:sp modelId="{8C5D14BD-84C3-FC42-B60A-376A4E6DDC07}">
      <dsp:nvSpPr>
        <dsp:cNvPr id="0" name=""/>
        <dsp:cNvSpPr/>
      </dsp:nvSpPr>
      <dsp:spPr>
        <a:xfrm>
          <a:off x="751242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2713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6393" y="2517890"/>
        <a:ext cx="1225874" cy="761144"/>
      </dsp:txXfrm>
    </dsp:sp>
    <dsp:sp modelId="{13AF00CB-39DC-6145-95E3-1A6B2F28AB5C}">
      <dsp:nvSpPr>
        <dsp:cNvPr id="0" name=""/>
        <dsp:cNvSpPr/>
      </dsp:nvSpPr>
      <dsp:spPr>
        <a:xfrm>
          <a:off x="751242" y="3538616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2713" y="3673013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6393" y="3696693"/>
        <a:ext cx="1225874" cy="761144"/>
      </dsp:txXfrm>
    </dsp:sp>
    <dsp:sp modelId="{6F28DB8A-8C22-2B47-947C-6BB80C3F7549}">
      <dsp:nvSpPr>
        <dsp:cNvPr id="0" name=""/>
        <dsp:cNvSpPr/>
      </dsp:nvSpPr>
      <dsp:spPr>
        <a:xfrm>
          <a:off x="272983" y="4717419"/>
          <a:ext cx="2229752" cy="860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4454" y="4851816"/>
          <a:ext cx="2229752" cy="86097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39671" y="4877033"/>
        <a:ext cx="2179318" cy="810541"/>
      </dsp:txXfrm>
    </dsp:sp>
    <dsp:sp modelId="{9C9E9B93-6F1D-C24E-92F1-2D85DDE91852}">
      <dsp:nvSpPr>
        <dsp:cNvPr id="0" name=""/>
        <dsp:cNvSpPr/>
      </dsp:nvSpPr>
      <dsp:spPr>
        <a:xfrm>
          <a:off x="2307418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48889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72569" y="1339087"/>
        <a:ext cx="1225874" cy="761144"/>
      </dsp:txXfrm>
    </dsp:sp>
    <dsp:sp modelId="{32FC0A10-5BCE-4140-96FB-8EDD87A6A380}">
      <dsp:nvSpPr>
        <dsp:cNvPr id="0" name=""/>
        <dsp:cNvSpPr/>
      </dsp:nvSpPr>
      <dsp:spPr>
        <a:xfrm>
          <a:off x="3863594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4005064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4028744" y="1339087"/>
        <a:ext cx="1225874" cy="761144"/>
      </dsp:txXfrm>
    </dsp:sp>
    <dsp:sp modelId="{58B01A34-543C-0D48-81F7-9C78EB05B3AE}">
      <dsp:nvSpPr>
        <dsp:cNvPr id="0" name=""/>
        <dsp:cNvSpPr/>
      </dsp:nvSpPr>
      <dsp:spPr>
        <a:xfrm>
          <a:off x="5419770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561240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84920" y="1339087"/>
        <a:ext cx="1225874" cy="761144"/>
      </dsp:txXfrm>
    </dsp:sp>
    <dsp:sp modelId="{0E1F8F18-F09D-2542-B75D-15838BEAF4C7}">
      <dsp:nvSpPr>
        <dsp:cNvPr id="0" name=""/>
        <dsp:cNvSpPr/>
      </dsp:nvSpPr>
      <dsp:spPr>
        <a:xfrm>
          <a:off x="6975945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117416" y="1315407"/>
          <a:ext cx="1273234" cy="80850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</a:t>
          </a:r>
          <a:r>
            <a:rPr lang="nl-NL" sz="1400" kern="1200" baseline="0" dirty="0" smtClean="0"/>
            <a:t> x</a:t>
          </a:r>
          <a:r>
            <a:rPr lang="nl-NL" sz="1400" kern="1200" dirty="0" smtClean="0"/>
            <a:t>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141096" y="1339087"/>
        <a:ext cx="1225874" cy="761144"/>
      </dsp:txXfrm>
    </dsp:sp>
    <dsp:sp modelId="{0CA845D8-AE74-824F-B821-9A1CA1A1F5C1}">
      <dsp:nvSpPr>
        <dsp:cNvPr id="0" name=""/>
        <dsp:cNvSpPr/>
      </dsp:nvSpPr>
      <dsp:spPr>
        <a:xfrm>
          <a:off x="6197858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339328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363008" y="2517890"/>
        <a:ext cx="1225874" cy="761144"/>
      </dsp:txXfrm>
    </dsp:sp>
    <dsp:sp modelId="{AB5D399B-6B3F-814C-9C0A-56151A7FF786}">
      <dsp:nvSpPr>
        <dsp:cNvPr id="0" name=""/>
        <dsp:cNvSpPr/>
      </dsp:nvSpPr>
      <dsp:spPr>
        <a:xfrm>
          <a:off x="6197858" y="3538616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339328" y="3673013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363008" y="3696693"/>
        <a:ext cx="1225874" cy="761144"/>
      </dsp:txXfrm>
    </dsp:sp>
    <dsp:sp modelId="{BF8A0AAB-8589-C44D-9AE2-8C8AACB7FD41}">
      <dsp:nvSpPr>
        <dsp:cNvPr id="0" name=""/>
        <dsp:cNvSpPr/>
      </dsp:nvSpPr>
      <dsp:spPr>
        <a:xfrm>
          <a:off x="6197858" y="4717419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339328" y="4851816"/>
          <a:ext cx="1273234" cy="80850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363008" y="4875496"/>
        <a:ext cx="1225874" cy="761144"/>
      </dsp:txXfrm>
    </dsp:sp>
    <dsp:sp modelId="{8E4C1642-3110-0145-8B81-42B01132813C}">
      <dsp:nvSpPr>
        <dsp:cNvPr id="0" name=""/>
        <dsp:cNvSpPr/>
      </dsp:nvSpPr>
      <dsp:spPr>
        <a:xfrm>
          <a:off x="7754033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95504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919184" y="2517890"/>
        <a:ext cx="1225874" cy="761144"/>
      </dsp:txXfrm>
    </dsp:sp>
    <dsp:sp modelId="{B96A4408-D183-1642-A23A-379B2678F22C}">
      <dsp:nvSpPr>
        <dsp:cNvPr id="0" name=""/>
        <dsp:cNvSpPr/>
      </dsp:nvSpPr>
      <dsp:spPr>
        <a:xfrm>
          <a:off x="8532121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673592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697272" y="1339087"/>
        <a:ext cx="1225874" cy="761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18972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8245367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FCE8D-61F5-1343-9ACB-21215201E7EE}">
      <dsp:nvSpPr>
        <dsp:cNvPr id="0" name=""/>
        <dsp:cNvSpPr/>
      </dsp:nvSpPr>
      <dsp:spPr>
        <a:xfrm>
          <a:off x="8245367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523058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09310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09310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755030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18972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18972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50943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886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33109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33109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33109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78829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590585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30227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753601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75044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008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3457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75044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0083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3457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75044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0083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3457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278366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8007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42898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28649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2614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49514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822556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6219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985572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35861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498255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21629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89467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034313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057687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6126642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266284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6126642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266284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6126642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266284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289658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662700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02341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2484181"/>
        <a:ext cx="1210026" cy="751303"/>
      </dsp:txXfrm>
    </dsp:sp>
    <dsp:sp modelId="{0D8A61FD-687C-344D-A349-7871BC787551}">
      <dsp:nvSpPr>
        <dsp:cNvPr id="0" name=""/>
        <dsp:cNvSpPr/>
      </dsp:nvSpPr>
      <dsp:spPr>
        <a:xfrm>
          <a:off x="7662700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8BB0-4ADE-5B40-87D9-6D0B596B1BD6}">
      <dsp:nvSpPr>
        <dsp:cNvPr id="0" name=""/>
        <dsp:cNvSpPr/>
      </dsp:nvSpPr>
      <dsp:spPr>
        <a:xfrm>
          <a:off x="7802341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662700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802341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13 mutaties</a:t>
          </a:r>
          <a:endParaRPr lang="nl-NL" sz="1400" kern="1200" dirty="0"/>
        </a:p>
      </dsp:txBody>
      <dsp:txXfrm>
        <a:off x="7825715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43072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57037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593744" y="1320617"/>
        <a:ext cx="1210026" cy="751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18972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8245367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8245367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523058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09310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09310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755030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18972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18972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50943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886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33109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33109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33109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78829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590585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30227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753601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75044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008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3457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75044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0083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3457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75044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0083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3457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278366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8007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42898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28649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2614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49514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822556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6219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985572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35861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498255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21629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89467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034313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n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057687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6126642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266284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6126642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266284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6126642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266284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289658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662700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02341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662700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802341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662700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802341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13 mutaties</a:t>
          </a:r>
          <a:endParaRPr lang="nl-NL" sz="1400" kern="1200" dirty="0"/>
        </a:p>
      </dsp:txBody>
      <dsp:txXfrm>
        <a:off x="7825715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43072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57037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593744" y="1320617"/>
        <a:ext cx="1210026" cy="751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1D24-9F93-3342-BD7D-F0CC027D74D9}" type="datetimeFigureOut">
              <a:rPr lang="en-AU" smtClean="0"/>
              <a:t>28/5/18</a:t>
            </a:fld>
            <a:endParaRPr lang="en-AU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AU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0092-09A1-8A43-955C-46558CBE111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9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845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35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4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69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3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9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47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2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4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85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95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4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7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32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5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Fruitvliegen</a:t>
            </a:r>
            <a:endParaRPr lang="en-AU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Van Melanogaster </a:t>
            </a:r>
            <a:r>
              <a:rPr lang="en-AU" dirty="0" err="1"/>
              <a:t>naar</a:t>
            </a:r>
            <a:r>
              <a:rPr lang="en-AU" dirty="0"/>
              <a:t> Miranda</a:t>
            </a:r>
            <a:r>
              <a:rPr lang="mr-IN" dirty="0" smtClean="0"/>
              <a:t>…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Door Max Bijkerk, Steven Schoenmaker, Milou </a:t>
            </a:r>
            <a:r>
              <a:rPr lang="nl-NL" dirty="0" err="1" smtClean="0"/>
              <a:t>Fuhri</a:t>
            </a:r>
            <a:r>
              <a:rPr lang="nl-NL" dirty="0" smtClean="0"/>
              <a:t> Snethlage</a:t>
            </a:r>
            <a:endParaRPr lang="en-AU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2953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146851"/>
              </p:ext>
            </p:extLst>
          </p:nvPr>
        </p:nvGraphicFramePr>
        <p:xfrm>
          <a:off x="227293" y="971549"/>
          <a:ext cx="10210800" cy="578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:a16="http://schemas.microsoft.com/office/drawing/2014/main" xmlns="" id="{57BED2CA-6273-D54D-B06B-E4559425D7C6}"/>
              </a:ext>
            </a:extLst>
          </p:cNvPr>
          <p:cNvSpPr/>
          <p:nvPr/>
        </p:nvSpPr>
        <p:spPr>
          <a:xfrm>
            <a:off x="450537" y="4329792"/>
            <a:ext cx="2631794" cy="1413328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933551" y="3314700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0191750" y="28921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50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945298"/>
              </p:ext>
            </p:extLst>
          </p:nvPr>
        </p:nvGraphicFramePr>
        <p:xfrm>
          <a:off x="189192" y="952500"/>
          <a:ext cx="10219811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9" name="Rechthoek 18">
            <a:extLst>
              <a:ext uri="{FF2B5EF4-FFF2-40B4-BE49-F238E27FC236}">
                <a16:creationId xmlns:a16="http://schemas.microsoft.com/office/drawing/2014/main" xmlns="" id="{A7C93AF0-4DC8-8A46-9941-A0E743114862}"/>
              </a:ext>
            </a:extLst>
          </p:cNvPr>
          <p:cNvSpPr/>
          <p:nvPr/>
        </p:nvSpPr>
        <p:spPr>
          <a:xfrm>
            <a:off x="6208292" y="3151640"/>
            <a:ext cx="3435552" cy="131672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0" name="Rechthoek 19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6322592" y="4297251"/>
            <a:ext cx="2921122" cy="13225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xmlns="" id="{884FE2A2-E63D-E44B-A7EF-DB79B02DEF3C}"/>
              </a:ext>
            </a:extLst>
          </p:cNvPr>
          <p:cNvSpPr/>
          <p:nvPr/>
        </p:nvSpPr>
        <p:spPr>
          <a:xfrm>
            <a:off x="6354771" y="5512705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933551" y="3257550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895451" y="5512705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0096500" y="28954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9358015" y="5143373"/>
            <a:ext cx="245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BnB</a:t>
            </a:r>
            <a:r>
              <a:rPr lang="nl-NL" dirty="0"/>
              <a:t> </a:t>
            </a:r>
            <a:r>
              <a:rPr lang="nl-NL" dirty="0" err="1"/>
              <a:t>threshold</a:t>
            </a:r>
            <a:r>
              <a:rPr lang="nl-NL" dirty="0"/>
              <a:t> = 8bp</a:t>
            </a:r>
          </a:p>
        </p:txBody>
      </p:sp>
    </p:spTree>
    <p:extLst>
      <p:ext uri="{BB962C8B-B14F-4D97-AF65-F5344CB8AC3E}">
        <p14:creationId xmlns:p14="http://schemas.microsoft.com/office/powerpoint/2010/main" val="10441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8178"/>
              </p:ext>
            </p:extLst>
          </p:nvPr>
        </p:nvGraphicFramePr>
        <p:xfrm>
          <a:off x="13836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xmlns="" id="{884FE2A2-E63D-E44B-A7EF-DB79B02DEF3C}"/>
              </a:ext>
            </a:extLst>
          </p:cNvPr>
          <p:cNvSpPr/>
          <p:nvPr/>
        </p:nvSpPr>
        <p:spPr>
          <a:xfrm>
            <a:off x="7717640" y="4242364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47312" y="431958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884FE2A2-E63D-E44B-A7EF-DB79B02DEF3C}"/>
              </a:ext>
            </a:extLst>
          </p:cNvPr>
          <p:cNvSpPr/>
          <p:nvPr/>
        </p:nvSpPr>
        <p:spPr>
          <a:xfrm>
            <a:off x="7812890" y="5405660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558142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0010261" y="3943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+ 1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9293903" y="5220994"/>
            <a:ext cx="24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BnB</a:t>
            </a:r>
            <a:r>
              <a:rPr lang="nl-NL" dirty="0"/>
              <a:t> </a:t>
            </a:r>
            <a:r>
              <a:rPr lang="nl-NL" dirty="0" err="1"/>
              <a:t>threshold</a:t>
            </a:r>
            <a:r>
              <a:rPr lang="nl-NL" dirty="0"/>
              <a:t> = 8bp</a:t>
            </a:r>
          </a:p>
        </p:txBody>
      </p:sp>
    </p:spTree>
    <p:extLst>
      <p:ext uri="{BB962C8B-B14F-4D97-AF65-F5344CB8AC3E}">
        <p14:creationId xmlns:p14="http://schemas.microsoft.com/office/powerpoint/2010/main" val="17627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402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47312" y="5437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0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+ 1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9773587" y="5049163"/>
            <a:ext cx="24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BnB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r>
              <a:rPr lang="nl-NL" dirty="0" smtClean="0"/>
              <a:t> = 8bp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015279" y="545634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</a:t>
            </a:r>
            <a:r>
              <a:rPr lang="nl-NL"/>
              <a:t>= </a:t>
            </a:r>
            <a:r>
              <a:rPr lang="nl-NL" smtClean="0"/>
              <a:t>+ 2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8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" y="1588957"/>
            <a:ext cx="5882391" cy="4411793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B2BAAC22-CB49-A541-ADCC-8AE60570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55" y="1588957"/>
            <a:ext cx="6025446" cy="4561694"/>
          </a:xfrm>
        </p:spPr>
        <p:txBody>
          <a:bodyPr>
            <a:normAutofit/>
          </a:bodyPr>
          <a:lstStyle/>
          <a:p>
            <a:r>
              <a:rPr lang="nl-NL" dirty="0" smtClean="0"/>
              <a:t>Tot en met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Greedy</a:t>
            </a:r>
            <a:r>
              <a:rPr lang="nl-NL" dirty="0" smtClean="0"/>
              <a:t> (non-</a:t>
            </a:r>
            <a:r>
              <a:rPr lang="nl-NL" dirty="0" err="1" smtClean="0"/>
              <a:t>exhaustive</a:t>
            </a:r>
            <a:r>
              <a:rPr lang="nl-NL" dirty="0" smtClean="0"/>
              <a:t>). </a:t>
            </a:r>
            <a:r>
              <a:rPr lang="nl-NL" dirty="0" err="1" smtClean="0"/>
              <a:t>Vanáf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Branch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(</a:t>
            </a:r>
            <a:r>
              <a:rPr lang="nl-NL" dirty="0" err="1" smtClean="0"/>
              <a:t>exhaustive</a:t>
            </a:r>
            <a:r>
              <a:rPr lang="nl-NL" dirty="0" smtClean="0"/>
              <a:t>)! </a:t>
            </a:r>
            <a:r>
              <a:rPr lang="nl-NL" dirty="0" smtClean="0">
                <a:sym typeface="Wingdings"/>
              </a:rPr>
              <a:t> Korte run time 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Door random aspect </a:t>
            </a:r>
            <a:r>
              <a:rPr lang="en-AU" dirty="0" err="1" smtClean="0"/>
              <a:t>blijf</a:t>
            </a:r>
            <a:r>
              <a:rPr lang="en-AU" dirty="0" smtClean="0"/>
              <a:t> je </a:t>
            </a:r>
            <a:r>
              <a:rPr lang="en-AU" dirty="0" err="1" smtClean="0"/>
              <a:t>niet</a:t>
            </a:r>
            <a:r>
              <a:rPr lang="en-AU" dirty="0" smtClean="0"/>
              <a:t> </a:t>
            </a:r>
            <a:r>
              <a:rPr lang="en-AU" dirty="0" err="1" smtClean="0"/>
              <a:t>hangen</a:t>
            </a:r>
            <a:r>
              <a:rPr lang="en-AU" dirty="0" smtClean="0"/>
              <a:t> in </a:t>
            </a:r>
            <a:r>
              <a:rPr lang="en-AU" dirty="0" err="1" smtClean="0"/>
              <a:t>een</a:t>
            </a:r>
            <a:r>
              <a:rPr lang="en-AU" dirty="0" smtClean="0"/>
              <a:t> </a:t>
            </a:r>
            <a:r>
              <a:rPr lang="en-AU" dirty="0" err="1" smtClean="0"/>
              <a:t>lokaal</a:t>
            </a:r>
            <a:r>
              <a:rPr lang="en-AU" dirty="0" smtClean="0"/>
              <a:t> minimum</a:t>
            </a:r>
          </a:p>
          <a:p>
            <a:endParaRPr lang="en-AU" dirty="0"/>
          </a:p>
          <a:p>
            <a:r>
              <a:rPr lang="en-AU" dirty="0" err="1" smtClean="0"/>
              <a:t>Vond</a:t>
            </a:r>
            <a:r>
              <a:rPr lang="en-AU" dirty="0" smtClean="0"/>
              <a:t> in 990/1000 </a:t>
            </a:r>
            <a:r>
              <a:rPr lang="en-AU" dirty="0" err="1" smtClean="0"/>
              <a:t>gevallen</a:t>
            </a:r>
            <a:r>
              <a:rPr lang="en-AU" dirty="0" smtClean="0"/>
              <a:t> </a:t>
            </a:r>
            <a:r>
              <a:rPr lang="en-AU" dirty="0" err="1" smtClean="0"/>
              <a:t>binnen</a:t>
            </a:r>
            <a:r>
              <a:rPr lang="en-AU" dirty="0" smtClean="0"/>
              <a:t> 150 </a:t>
            </a:r>
            <a:r>
              <a:rPr lang="en-AU" dirty="0" err="1" smtClean="0"/>
              <a:t>iteraties</a:t>
            </a:r>
            <a:r>
              <a:rPr lang="en-AU" dirty="0" smtClean="0"/>
              <a:t> </a:t>
            </a:r>
            <a:r>
              <a:rPr lang="en-AU" dirty="0" err="1" smtClean="0"/>
              <a:t>een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van 13 </a:t>
            </a:r>
            <a:r>
              <a:rPr lang="en-AU" dirty="0" err="1" smtClean="0"/>
              <a:t>mutaties</a:t>
            </a:r>
            <a:endParaRPr lang="en-AU" dirty="0" smtClean="0"/>
          </a:p>
          <a:p>
            <a:r>
              <a:rPr lang="en-AU" dirty="0" smtClean="0"/>
              <a:t>En </a:t>
            </a:r>
            <a:r>
              <a:rPr lang="en-AU" dirty="0" err="1" smtClean="0"/>
              <a:t>bij</a:t>
            </a:r>
            <a:r>
              <a:rPr lang="en-AU" dirty="0" smtClean="0"/>
              <a:t> 350/1000 </a:t>
            </a:r>
            <a:r>
              <a:rPr lang="en-AU" dirty="0" err="1" smtClean="0"/>
              <a:t>binnen</a:t>
            </a:r>
            <a:r>
              <a:rPr lang="en-AU" dirty="0" smtClean="0"/>
              <a:t> 20 </a:t>
            </a:r>
            <a:r>
              <a:rPr lang="en-AU" dirty="0" err="1" smtClean="0"/>
              <a:t>iteraties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 txBox="1">
            <a:spLocks/>
          </p:cNvSpPr>
          <p:nvPr/>
        </p:nvSpPr>
        <p:spPr>
          <a:xfrm>
            <a:off x="1111397" y="30289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sp>
        <p:nvSpPr>
          <p:cNvPr id="2" name="Tekstvak 1"/>
          <p:cNvSpPr txBox="1"/>
          <p:nvPr/>
        </p:nvSpPr>
        <p:spPr>
          <a:xfrm>
            <a:off x="1248182" y="1750083"/>
            <a:ext cx="374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Histogram </a:t>
            </a:r>
            <a:r>
              <a:rPr lang="nl-NL" sz="1200" smtClean="0"/>
              <a:t>van 13-sequentie’s eerste voorkomen</a:t>
            </a:r>
            <a:endParaRPr lang="nl-NL" sz="1200" dirty="0"/>
          </a:p>
        </p:txBody>
      </p:sp>
      <p:sp>
        <p:nvSpPr>
          <p:cNvPr id="3" name="Rechthoek 2"/>
          <p:cNvSpPr/>
          <p:nvPr/>
        </p:nvSpPr>
        <p:spPr>
          <a:xfrm>
            <a:off x="1628907" y="5715564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 rot="16200000">
            <a:off x="-1057622" y="4119112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1888761" y="5649609"/>
            <a:ext cx="30172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Aantal </a:t>
            </a:r>
            <a:r>
              <a:rPr lang="nl-NL" sz="1300" dirty="0" err="1" smtClean="0"/>
              <a:t>iteratie’s</a:t>
            </a:r>
            <a:r>
              <a:rPr lang="nl-NL" sz="1300" dirty="0" smtClean="0"/>
              <a:t> tot 13 sequentie </a:t>
            </a:r>
            <a:endParaRPr lang="nl-NL" sz="1300" dirty="0"/>
          </a:p>
        </p:txBody>
      </p:sp>
      <p:sp>
        <p:nvSpPr>
          <p:cNvPr id="14" name="Tekstvak 13"/>
          <p:cNvSpPr txBox="1"/>
          <p:nvPr/>
        </p:nvSpPr>
        <p:spPr>
          <a:xfrm rot="16200000">
            <a:off x="-758481" y="3426605"/>
            <a:ext cx="24103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smtClean="0"/>
              <a:t>Aantal observaties 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435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2745325" y="1669676"/>
            <a:ext cx="891168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lengte van het stuk dat ge-</a:t>
            </a:r>
            <a:r>
              <a:rPr lang="nl-NL" b="1" dirty="0" err="1"/>
              <a:t>reversed</a:t>
            </a:r>
            <a:r>
              <a:rPr lang="nl-NL" b="1" dirty="0"/>
              <a:t> is. </a:t>
            </a:r>
            <a:r>
              <a:rPr lang="nl-NL" b="1" dirty="0" smtClean="0"/>
              <a:t>Zoek </a:t>
            </a:r>
            <a:r>
              <a:rPr lang="nl-NL" b="1" dirty="0"/>
              <a:t>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(3 / 5)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Random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-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87311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5592579" y="3138082"/>
            <a:ext cx="5055855" cy="357883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 - Greedy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124391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5592579" y="3138082"/>
            <a:ext cx="5055855" cy="357883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67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 - Greedy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33436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+1</a:t>
            </a:r>
            <a:endParaRPr lang="nl-NL" dirty="0"/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968628" y="5530371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0131577" y="507939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4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 - Greedy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66495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968628" y="5530371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0131577" y="507939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3" y="1905000"/>
            <a:ext cx="5790305" cy="2902391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xmlns="" id="{5566DB58-1D4F-6F4C-BD7A-4EE3ABC4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/>
              <a:t>C</a:t>
            </a:r>
            <a:r>
              <a:rPr lang="en-AU" smtClean="0"/>
              <a:t>ontext</a:t>
            </a:r>
            <a:endParaRPr lang="en-AU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D24C970E-97D1-EE45-901D-82964BC26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43" r="44504"/>
          <a:stretch/>
        </p:blipFill>
        <p:spPr>
          <a:xfrm>
            <a:off x="7334250" y="1905000"/>
            <a:ext cx="4170362" cy="2034881"/>
          </a:xfrm>
          <a:prstGeom prst="rect">
            <a:avLst/>
          </a:prstGeom>
        </p:spPr>
      </p:pic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xmlns="" id="{571D48CA-BDCA-DE46-8142-CD61DA54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5" t="22700" r="2951" b="70255"/>
          <a:stretch/>
        </p:blipFill>
        <p:spPr>
          <a:xfrm>
            <a:off x="7334250" y="4423933"/>
            <a:ext cx="4203290" cy="383458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xmlns="" id="{DFA69D2E-AE22-C040-B01B-9A527F93AA02}"/>
              </a:ext>
            </a:extLst>
          </p:cNvPr>
          <p:cNvCxnSpPr>
            <a:cxnSpLocks/>
          </p:cNvCxnSpPr>
          <p:nvPr/>
        </p:nvCxnSpPr>
        <p:spPr>
          <a:xfrm>
            <a:off x="7742034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xmlns="" id="{AAE7DB8D-5404-A84A-99B3-848F61C52900}"/>
              </a:ext>
            </a:extLst>
          </p:cNvPr>
          <p:cNvCxnSpPr>
            <a:cxnSpLocks/>
          </p:cNvCxnSpPr>
          <p:nvPr/>
        </p:nvCxnSpPr>
        <p:spPr>
          <a:xfrm>
            <a:off x="9994850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xmlns="" id="{7EFB73C6-81D1-C64E-9A8A-07995A827443}"/>
              </a:ext>
            </a:extLst>
          </p:cNvPr>
          <p:cNvCxnSpPr>
            <a:cxnSpLocks/>
          </p:cNvCxnSpPr>
          <p:nvPr/>
        </p:nvCxnSpPr>
        <p:spPr>
          <a:xfrm>
            <a:off x="10436072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xmlns="" id="{0CAD2D39-BEEF-E341-80DA-1F5C3320D54C}"/>
              </a:ext>
            </a:extLst>
          </p:cNvPr>
          <p:cNvCxnSpPr>
            <a:cxnSpLocks/>
          </p:cNvCxnSpPr>
          <p:nvPr/>
        </p:nvCxnSpPr>
        <p:spPr>
          <a:xfrm>
            <a:off x="11182095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 - Greedy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59005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5051685" y="3151417"/>
            <a:ext cx="5557903" cy="370658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-126608" y="3151417"/>
            <a:ext cx="5557903" cy="370658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5" y="1561859"/>
            <a:ext cx="5626522" cy="42198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2">
                <a:extLst>
                  <a:ext uri="{FF2B5EF4-FFF2-40B4-BE49-F238E27FC236}">
                    <a16:creationId xmlns:a16="http://schemas.microsoft.com/office/drawing/2014/main" xmlns="" id="{B2BAAC22-CB49-A541-ADCC-8AE605709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5271" y="1561859"/>
                <a:ext cx="5177213" cy="4219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endParaRPr lang="en-AU" dirty="0" smtClean="0"/>
              </a:p>
              <a:p>
                <a:r>
                  <a:rPr lang="en-AU" dirty="0" smtClean="0"/>
                  <a:t>Score </a:t>
                </a:r>
                <a:r>
                  <a:rPr lang="en-AU" dirty="0" err="1" smtClean="0"/>
                  <a:t>functie</a:t>
                </a:r>
                <a:r>
                  <a:rPr lang="en-AU" dirty="0" smtClean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AU" dirty="0" smtClean="0"/>
              </a:p>
              <a:p>
                <a:r>
                  <a:rPr lang="en-AU" dirty="0" err="1" smtClean="0"/>
                  <a:t>Lijkt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na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ongeveer</a:t>
                </a:r>
                <a:r>
                  <a:rPr lang="en-AU" dirty="0" smtClean="0"/>
                  <a:t> 70 </a:t>
                </a:r>
                <a:r>
                  <a:rPr lang="en-AU" dirty="0" err="1" smtClean="0"/>
                  <a:t>iteraties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een</a:t>
                </a:r>
                <a:r>
                  <a:rPr lang="en-AU" dirty="0" smtClean="0"/>
                  <a:t> minimum </a:t>
                </a:r>
                <a:r>
                  <a:rPr lang="en-AU" dirty="0" err="1" smtClean="0"/>
                  <a:t>te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hebben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gevonden</a:t>
                </a:r>
                <a:r>
                  <a:rPr lang="en-AU" dirty="0" smtClean="0"/>
                  <a:t> (77 </a:t>
                </a:r>
                <a:r>
                  <a:rPr lang="en-AU" dirty="0" err="1" smtClean="0"/>
                  <a:t>punten</a:t>
                </a:r>
                <a:r>
                  <a:rPr lang="en-AU" dirty="0" smtClean="0"/>
                  <a:t>)</a:t>
                </a:r>
              </a:p>
              <a:p>
                <a:r>
                  <a:rPr lang="en-AU" dirty="0" smtClean="0"/>
                  <a:t>Door random aspect </a:t>
                </a:r>
                <a:r>
                  <a:rPr lang="en-AU" dirty="0" err="1" smtClean="0"/>
                  <a:t>komt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hij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uit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een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lokaal</a:t>
                </a:r>
                <a:r>
                  <a:rPr lang="en-AU" dirty="0" smtClean="0"/>
                  <a:t> minimum</a:t>
                </a:r>
              </a:p>
              <a:p>
                <a:r>
                  <a:rPr lang="en-AU" dirty="0" err="1" smtClean="0"/>
                  <a:t>Geen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zekerheid</a:t>
                </a:r>
                <a:r>
                  <a:rPr lang="en-AU" dirty="0" smtClean="0"/>
                  <a:t> of </a:t>
                </a:r>
                <a:r>
                  <a:rPr lang="en-AU" dirty="0" err="1" smtClean="0"/>
                  <a:t>dit</a:t>
                </a:r>
                <a:r>
                  <a:rPr lang="en-AU" dirty="0" smtClean="0"/>
                  <a:t> het </a:t>
                </a:r>
                <a:r>
                  <a:rPr lang="en-AU" dirty="0" err="1" smtClean="0"/>
                  <a:t>globaal</a:t>
                </a:r>
                <a:r>
                  <a:rPr lang="en-AU" dirty="0" smtClean="0"/>
                  <a:t> minimum is</a:t>
                </a:r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Tijdelijke aanduiding voor inhoud 2">
                <a:extLst>
                  <a:ext uri="{FF2B5EF4-FFF2-40B4-BE49-F238E27FC236}">
                    <a16:creationId xmlns="" xmlns:a16="http://schemas.microsoft.com/office/drawing/2014/main" id="{B2BAAC22-CB49-A541-ADCC-8AE60570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71" y="1561859"/>
                <a:ext cx="5177213" cy="4219892"/>
              </a:xfrm>
              <a:prstGeom prst="rect">
                <a:avLst/>
              </a:prstGeom>
              <a:blipFill rotWithShape="0">
                <a:blip r:embed="rId4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xmlns="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1096406" y="31094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Random - Greedy</a:t>
            </a:r>
            <a:endParaRPr lang="en-AU" dirty="0"/>
          </a:p>
        </p:txBody>
      </p:sp>
      <p:sp>
        <p:nvSpPr>
          <p:cNvPr id="2" name="Tekstvak 1"/>
          <p:cNvSpPr txBox="1"/>
          <p:nvPr/>
        </p:nvSpPr>
        <p:spPr>
          <a:xfrm>
            <a:off x="286620" y="1591839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Enkele uitvoering van Random-</a:t>
            </a:r>
            <a:r>
              <a:rPr lang="nl-NL" dirty="0" err="1" smtClean="0"/>
              <a:t>Greedy</a:t>
            </a:r>
            <a:r>
              <a:rPr lang="nl-NL" dirty="0" smtClean="0"/>
              <a:t> algoritme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 rot="16200000">
            <a:off x="-1102400" y="3988324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648918" y="5556982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2597514" y="5484719"/>
            <a:ext cx="23984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Iteratie</a:t>
            </a:r>
            <a:endParaRPr lang="nl-NL" sz="1300" dirty="0"/>
          </a:p>
        </p:txBody>
      </p:sp>
      <p:sp>
        <p:nvSpPr>
          <p:cNvPr id="13" name="Tekstvak 12"/>
          <p:cNvSpPr txBox="1"/>
          <p:nvPr/>
        </p:nvSpPr>
        <p:spPr>
          <a:xfrm rot="16200000">
            <a:off x="-73623" y="3375678"/>
            <a:ext cx="1117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smtClean="0"/>
              <a:t>score 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5653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2745325" y="1666815"/>
            <a:ext cx="1014515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lengte 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</a:t>
            </a:r>
            <a:r>
              <a:rPr lang="nl-NL" b="1" dirty="0" smtClean="0"/>
              <a:t>½•lengte</a:t>
            </a:r>
            <a:r>
              <a:rPr lang="nl-NL" b="1" baseline="30000" dirty="0" smtClean="0"/>
              <a:t>2</a:t>
            </a:r>
            <a:r>
              <a:rPr lang="nl-NL" b="1" dirty="0" smtClean="0"/>
              <a:t> van </a:t>
            </a:r>
            <a:r>
              <a:rPr lang="nl-NL" b="1" dirty="0"/>
              <a:t>het stuk dat ge-</a:t>
            </a:r>
            <a:r>
              <a:rPr lang="nl-NL" b="1" dirty="0" err="1"/>
              <a:t>reversed</a:t>
            </a:r>
            <a:r>
              <a:rPr lang="nl-NL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(4 / 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xmlns="" id="{E8D668AD-80B6-B043-A6AF-B953A43C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325" y="4289375"/>
            <a:ext cx="8915400" cy="2310124"/>
          </a:xfrm>
        </p:spPr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u="sng" dirty="0" err="1"/>
              <a:t>Aanpak</a:t>
            </a:r>
            <a:r>
              <a:rPr lang="en-AU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AU" dirty="0" err="1" smtClean="0">
                <a:solidFill>
                  <a:srgbClr val="FF0000"/>
                </a:solidFill>
              </a:rPr>
              <a:t>Wederom</a:t>
            </a:r>
            <a:r>
              <a:rPr lang="en-AU" dirty="0" smtClean="0">
                <a:solidFill>
                  <a:srgbClr val="FF0000"/>
                </a:solidFill>
              </a:rPr>
              <a:t> Random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AU" dirty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8" y="1666815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jdelijke aanduiding voor inhoud 2">
                <a:extLst>
                  <a:ext uri="{FF2B5EF4-FFF2-40B4-BE49-F238E27FC236}">
                    <a16:creationId xmlns:a16="http://schemas.microsoft.com/office/drawing/2014/main" xmlns="" id="{B2BAAC22-CB49-A541-ADCC-8AE605709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5791" y="1666815"/>
                <a:ext cx="5241222" cy="4389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Score </a:t>
                </a:r>
                <a:r>
                  <a:rPr lang="en-AU" dirty="0" err="1" smtClean="0"/>
                  <a:t>functie</a:t>
                </a:r>
                <a:r>
                  <a:rPr lang="en-AU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nl-NL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r>
                  <a:rPr lang="en-AU" dirty="0" err="1" smtClean="0"/>
                  <a:t>Lijkt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na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ongeveer</a:t>
                </a:r>
                <a:r>
                  <a:rPr lang="en-AU" dirty="0" smtClean="0"/>
                  <a:t> 460 </a:t>
                </a:r>
                <a:r>
                  <a:rPr lang="en-AU" dirty="0" err="1" smtClean="0"/>
                  <a:t>iteraties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een</a:t>
                </a:r>
                <a:r>
                  <a:rPr lang="en-AU" dirty="0" smtClean="0"/>
                  <a:t> (</a:t>
                </a:r>
                <a:r>
                  <a:rPr lang="en-AU" dirty="0" err="1" smtClean="0"/>
                  <a:t>lokaal</a:t>
                </a:r>
                <a:r>
                  <a:rPr lang="en-AU" dirty="0" smtClean="0"/>
                  <a:t>) minimum </a:t>
                </a:r>
                <a:r>
                  <a:rPr lang="en-AU" dirty="0" err="1" smtClean="0"/>
                  <a:t>te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hebben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gevonden</a:t>
                </a:r>
                <a:r>
                  <a:rPr lang="en-AU" dirty="0" smtClean="0"/>
                  <a:t> (220.5 </a:t>
                </a:r>
                <a:r>
                  <a:rPr lang="en-AU" dirty="0" err="1" smtClean="0"/>
                  <a:t>punten</a:t>
                </a:r>
                <a:r>
                  <a:rPr lang="en-AU" dirty="0" smtClean="0"/>
                  <a:t>)</a:t>
                </a:r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ijdelijke aanduiding voor inhoud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BAAC22-CB49-A541-ADCC-8AE60570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91" y="1666815"/>
                <a:ext cx="5241222" cy="4389120"/>
              </a:xfrm>
              <a:prstGeom prst="rect">
                <a:avLst/>
              </a:prstGeom>
              <a:blipFill rotWithShape="0">
                <a:blip r:embed="rId4"/>
                <a:stretch>
                  <a:fillRect l="-814" r="-12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el 1">
            <a:extLst>
              <a:ext uri="{FF2B5EF4-FFF2-40B4-BE49-F238E27FC236}">
                <a16:creationId xmlns:a16="http://schemas.microsoft.com/office/drawing/2014/main" xmlns="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Random - Greedy</a:t>
            </a:r>
            <a:endParaRPr lang="en-AU" dirty="0"/>
          </a:p>
        </p:txBody>
      </p:sp>
      <p:sp>
        <p:nvSpPr>
          <p:cNvPr id="3" name="Tekstvak 2"/>
          <p:cNvSpPr txBox="1"/>
          <p:nvPr/>
        </p:nvSpPr>
        <p:spPr>
          <a:xfrm>
            <a:off x="284163" y="1749440"/>
            <a:ext cx="564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Enkele uitvoering van Random-</a:t>
            </a:r>
            <a:r>
              <a:rPr lang="nl-NL" dirty="0" err="1"/>
              <a:t>Greedy</a:t>
            </a:r>
            <a:r>
              <a:rPr lang="nl-NL" dirty="0"/>
              <a:t> algoritme</a:t>
            </a:r>
          </a:p>
          <a:p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 rot="16200000">
            <a:off x="-1117391" y="4232535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648918" y="5796822"/>
            <a:ext cx="3192905" cy="184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2837354" y="5769529"/>
            <a:ext cx="23984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Iteratie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10812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016057D-85EC-7245-BD55-D6F7F9C9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325" y="1943100"/>
            <a:ext cx="8915400" cy="3777622"/>
          </a:xfrm>
        </p:spPr>
        <p:txBody>
          <a:bodyPr/>
          <a:lstStyle/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lengte 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</a:t>
            </a:r>
            <a:r>
              <a:rPr lang="nl-NL" sz="1300" b="1" dirty="0" smtClean="0"/>
              <a:t>½•lengte</a:t>
            </a:r>
            <a:r>
              <a:rPr lang="nl-NL" sz="1300" b="1" baseline="30000" dirty="0"/>
              <a:t>2</a:t>
            </a:r>
            <a:r>
              <a:rPr lang="nl-NL" sz="1300" b="1" dirty="0" smtClean="0"/>
              <a:t> </a:t>
            </a:r>
            <a:r>
              <a:rPr lang="nl-NL" sz="1300" b="1" dirty="0"/>
              <a:t>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  <a:endParaRPr lang="nl-NL" sz="1300" b="1" dirty="0" smtClean="0"/>
          </a:p>
          <a:p>
            <a:pPr>
              <a:buFont typeface="Wingdings 3" charset="2"/>
              <a:buAutoNum type="arabicPeriod"/>
            </a:pPr>
            <a:r>
              <a:rPr lang="nl-NL" b="1" dirty="0" smtClean="0"/>
              <a:t>Probeer voor 100 random genomen met lengte 25 inzicht te krijgen in de </a:t>
            </a:r>
            <a:r>
              <a:rPr lang="nl-NL" b="1" dirty="0" err="1" smtClean="0"/>
              <a:t>upperbound</a:t>
            </a:r>
            <a:r>
              <a:rPr lang="nl-NL" b="1" dirty="0" smtClean="0"/>
              <a:t> en </a:t>
            </a:r>
            <a:r>
              <a:rPr lang="nl-NL" b="1" dirty="0" err="1" smtClean="0"/>
              <a:t>lowerbound</a:t>
            </a:r>
            <a:r>
              <a:rPr lang="nl-NL" b="1" dirty="0" smtClean="0"/>
              <a:t> van het aantal mutatie punten. </a:t>
            </a:r>
            <a:endParaRPr lang="nl-NL" b="1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2AD075E0-6C71-FD4D-8E54-E96CFADD4380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(5 </a:t>
            </a:r>
            <a:r>
              <a:rPr lang="en-AU" dirty="0"/>
              <a:t>/ 5)</a:t>
            </a:r>
          </a:p>
          <a:p>
            <a:endParaRPr lang="en-AU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xmlns="" id="{5016057D-85EC-7245-BD55-D6F7F9C975C6}"/>
              </a:ext>
            </a:extLst>
          </p:cNvPr>
          <p:cNvSpPr txBox="1">
            <a:spLocks/>
          </p:cNvSpPr>
          <p:nvPr/>
        </p:nvSpPr>
        <p:spPr>
          <a:xfrm>
            <a:off x="2745325" y="18288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E8D668AD-80B6-B043-A6AF-B953A43CB494}"/>
              </a:ext>
            </a:extLst>
          </p:cNvPr>
          <p:cNvSpPr txBox="1">
            <a:spLocks/>
          </p:cNvSpPr>
          <p:nvPr/>
        </p:nvSpPr>
        <p:spPr>
          <a:xfrm>
            <a:off x="2745325" y="4289375"/>
            <a:ext cx="8915400" cy="23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pPr marL="0" indent="0">
              <a:buFont typeface="Wingdings 3" charset="2"/>
              <a:buNone/>
            </a:pPr>
            <a:r>
              <a:rPr lang="en-AU" u="sng" dirty="0" err="1" smtClean="0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 smtClean="0">
                <a:solidFill>
                  <a:srgbClr val="FF0000"/>
                </a:solidFill>
              </a:rPr>
              <a:t>Wederom</a:t>
            </a:r>
            <a:r>
              <a:rPr lang="en-AU" dirty="0" smtClean="0">
                <a:solidFill>
                  <a:srgbClr val="FF0000"/>
                </a:solidFill>
              </a:rPr>
              <a:t> Random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AU" dirty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jdelijke aanduiding voor inhoud 2">
                <a:extLst>
                  <a:ext uri="{FF2B5EF4-FFF2-40B4-BE49-F238E27FC236}">
                    <a16:creationId xmlns:a16="http://schemas.microsoft.com/office/drawing/2014/main" xmlns="" id="{E8D668AD-80B6-B043-A6AF-B953A43CB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6561" y="1849604"/>
                <a:ext cx="5395629" cy="4389120"/>
              </a:xfrm>
            </p:spPr>
            <p:txBody>
              <a:bodyPr/>
              <a:lstStyle/>
              <a:p>
                <a:r>
                  <a:rPr lang="en-AU" dirty="0" smtClean="0"/>
                  <a:t>Score </a:t>
                </a:r>
                <a:r>
                  <a:rPr lang="en-AU" dirty="0" err="1" smtClean="0"/>
                  <a:t>functie</a:t>
                </a:r>
                <a:r>
                  <a:rPr lang="en-AU" dirty="0" smtClean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De </a:t>
                </a:r>
                <a:r>
                  <a:rPr lang="en-AU" dirty="0" err="1" smtClean="0"/>
                  <a:t>lowerbound</a:t>
                </a:r>
                <a:r>
                  <a:rPr lang="en-AU" dirty="0" smtClean="0"/>
                  <a:t> is 0 </a:t>
                </a:r>
                <a:r>
                  <a:rPr lang="en-AU" dirty="0" err="1" smtClean="0"/>
                  <a:t>als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willekeurig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genoom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gelijk</a:t>
                </a:r>
                <a:r>
                  <a:rPr lang="en-AU" dirty="0" smtClean="0"/>
                  <a:t> is </a:t>
                </a:r>
                <a:r>
                  <a:rPr lang="en-AU" dirty="0" err="1" smtClean="0"/>
                  <a:t>aan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miranda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genoom</a:t>
                </a:r>
                <a:endParaRPr lang="en-AU" dirty="0" smtClean="0"/>
              </a:p>
              <a:p>
                <a:r>
                  <a:rPr lang="en-AU" dirty="0" smtClean="0"/>
                  <a:t>De </a:t>
                </a:r>
                <a:r>
                  <a:rPr lang="en-AU" dirty="0" err="1" smtClean="0"/>
                  <a:t>upperbound</a:t>
                </a:r>
                <a:r>
                  <a:rPr lang="en-AU" dirty="0" smtClean="0"/>
                  <a:t> in </a:t>
                </a:r>
                <a:r>
                  <a:rPr lang="en-AU" dirty="0" err="1" smtClean="0"/>
                  <a:t>deze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steekproef</a:t>
                </a:r>
                <a:r>
                  <a:rPr lang="en-AU" dirty="0" smtClean="0"/>
                  <a:t> (100 </a:t>
                </a:r>
                <a:r>
                  <a:rPr lang="en-AU" dirty="0" err="1" smtClean="0"/>
                  <a:t>genomen</a:t>
                </a:r>
                <a:r>
                  <a:rPr lang="en-AU" dirty="0" smtClean="0"/>
                  <a:t>) is </a:t>
                </a:r>
                <a:r>
                  <a:rPr lang="en-AU" dirty="0" err="1" smtClean="0"/>
                  <a:t>ongeveer</a:t>
                </a:r>
                <a:r>
                  <a:rPr lang="en-AU" dirty="0" smtClean="0"/>
                  <a:t> 120 </a:t>
                </a:r>
              </a:p>
              <a:p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12" name="Tijdelijke aanduiding voor inhoud 2">
                <a:extLst>
                  <a:ext uri="{FF2B5EF4-FFF2-40B4-BE49-F238E27FC236}">
                    <a16:creationId xmlns="" xmlns:a16="http://schemas.microsoft.com/office/drawing/2014/main" id="{E8D668AD-80B6-B043-A6AF-B953A43CB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6561" y="1849604"/>
                <a:ext cx="5395629" cy="4389120"/>
              </a:xfrm>
              <a:blipFill rotWithShape="0">
                <a:blip r:embed="rId3"/>
                <a:stretch>
                  <a:fillRect l="-791" t="-6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8" y="1849604"/>
            <a:ext cx="5852160" cy="4389120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xmlns="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(5 </a:t>
            </a:r>
            <a:r>
              <a:rPr lang="en-AU" dirty="0"/>
              <a:t>/ 5)</a:t>
            </a:r>
          </a:p>
        </p:txBody>
      </p:sp>
      <p:sp>
        <p:nvSpPr>
          <p:cNvPr id="3" name="Rechthoek 2"/>
          <p:cNvSpPr/>
          <p:nvPr/>
        </p:nvSpPr>
        <p:spPr>
          <a:xfrm>
            <a:off x="224227" y="1499016"/>
            <a:ext cx="5852159" cy="468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284163" y="1645057"/>
            <a:ext cx="579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Iteratie waarop beste </a:t>
            </a:r>
            <a:r>
              <a:rPr lang="nl-NL" smtClean="0"/>
              <a:t>score gevonden is voor 100 genomen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34715" y="3777521"/>
            <a:ext cx="164892" cy="449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654812" y="6000871"/>
            <a:ext cx="2947168" cy="2378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2687454" y="5949412"/>
            <a:ext cx="23984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Iteratie</a:t>
            </a:r>
            <a:endParaRPr lang="nl-NL" sz="1300" dirty="0"/>
          </a:p>
        </p:txBody>
      </p:sp>
      <p:sp>
        <p:nvSpPr>
          <p:cNvPr id="16" name="Tekstvak 15"/>
          <p:cNvSpPr txBox="1"/>
          <p:nvPr/>
        </p:nvSpPr>
        <p:spPr>
          <a:xfrm rot="16200000">
            <a:off x="-73623" y="3840371"/>
            <a:ext cx="1117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smtClean="0"/>
              <a:t>score 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19098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9D154A-0FDA-0541-9B65-15D7BAD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575" y="1138460"/>
            <a:ext cx="8911687" cy="41193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Bedankt</a:t>
            </a:r>
            <a:r>
              <a:rPr lang="en-AU" dirty="0"/>
              <a:t> </a:t>
            </a:r>
            <a:r>
              <a:rPr lang="en-AU" dirty="0" err="1"/>
              <a:t>voor</a:t>
            </a:r>
            <a:r>
              <a:rPr lang="en-AU" dirty="0"/>
              <a:t> de </a:t>
            </a:r>
            <a:r>
              <a:rPr lang="en-AU" dirty="0" err="1"/>
              <a:t>aandacht</a:t>
            </a:r>
            <a:r>
              <a:rPr lang="en-AU" dirty="0"/>
              <a:t>!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 smtClean="0"/>
              <a:t>Vragen</a:t>
            </a:r>
            <a:r>
              <a:rPr lang="en-AU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69430" y="230597"/>
            <a:ext cx="10274820" cy="1280890"/>
          </a:xfrm>
        </p:spPr>
        <p:txBody>
          <a:bodyPr/>
          <a:lstStyle/>
          <a:p>
            <a:pPr algn="ctr"/>
            <a:r>
              <a:rPr lang="nl-NL" dirty="0" smtClean="0"/>
              <a:t>Meer breakpoints → Complexere genomen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84" y="1095529"/>
            <a:ext cx="7271243" cy="5453433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2548327" y="1229576"/>
            <a:ext cx="6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Correlatie tussen breakpoints en aantal mutatie stappen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9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B9700132-A61A-0A4F-BB3C-79BB16AB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3106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AU" b="1" dirty="0" err="1"/>
              <a:t>Formalisatie</a:t>
            </a:r>
            <a:r>
              <a:rPr lang="en-AU" b="1" dirty="0"/>
              <a:t> van het </a:t>
            </a:r>
            <a:r>
              <a:rPr lang="en-AU" b="1" dirty="0" err="1"/>
              <a:t>doel</a:t>
            </a:r>
            <a:endParaRPr lang="en-AU" b="1" dirty="0"/>
          </a:p>
          <a:p>
            <a:endParaRPr lang="en-AU" dirty="0"/>
          </a:p>
          <a:p>
            <a:r>
              <a:rPr lang="en-AU" dirty="0" err="1"/>
              <a:t>Onderzoeken</a:t>
            </a:r>
            <a:r>
              <a:rPr lang="en-AU" dirty="0"/>
              <a:t> hoe het </a:t>
            </a:r>
            <a:r>
              <a:rPr lang="en-AU" dirty="0" err="1"/>
              <a:t>genoom</a:t>
            </a:r>
            <a:r>
              <a:rPr lang="en-AU" dirty="0"/>
              <a:t> van D. Melanogaster </a:t>
            </a:r>
            <a:r>
              <a:rPr lang="en-AU" dirty="0" err="1"/>
              <a:t>naar</a:t>
            </a:r>
            <a:r>
              <a:rPr lang="en-AU" dirty="0"/>
              <a:t> </a:t>
            </a:r>
            <a:r>
              <a:rPr lang="en-AU" dirty="0" err="1"/>
              <a:t>dat</a:t>
            </a:r>
            <a:r>
              <a:rPr lang="en-AU" dirty="0"/>
              <a:t> van D. Miranda </a:t>
            </a:r>
            <a:r>
              <a:rPr lang="en-AU" dirty="0" err="1"/>
              <a:t>heeft</a:t>
            </a:r>
            <a:r>
              <a:rPr lang="en-AU" dirty="0"/>
              <a:t> </a:t>
            </a:r>
            <a:r>
              <a:rPr lang="en-AU" dirty="0" err="1"/>
              <a:t>kunnen</a:t>
            </a:r>
            <a:r>
              <a:rPr lang="en-AU" dirty="0"/>
              <a:t> </a:t>
            </a:r>
            <a:r>
              <a:rPr lang="en-AU" dirty="0" err="1"/>
              <a:t>muteren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array van </a:t>
            </a:r>
            <a:r>
              <a:rPr lang="en-AU" dirty="0" err="1"/>
              <a:t>getallen</a:t>
            </a:r>
            <a:r>
              <a:rPr lang="en-AU" dirty="0"/>
              <a:t> </a:t>
            </a:r>
            <a:r>
              <a:rPr lang="en-AU" dirty="0" err="1"/>
              <a:t>sorteren</a:t>
            </a:r>
            <a:r>
              <a:rPr lang="en-AU" dirty="0"/>
              <a:t> </a:t>
            </a:r>
            <a:r>
              <a:rPr lang="en-AU" dirty="0" err="1"/>
              <a:t>waarbij</a:t>
            </a:r>
            <a:r>
              <a:rPr lang="en-AU" dirty="0"/>
              <a:t>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enkel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mag </a:t>
            </a:r>
            <a:r>
              <a:rPr lang="en-AU" dirty="0" err="1"/>
              <a:t>uitvoeren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sequentie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</a:t>
            </a:r>
            <a:r>
              <a:rPr lang="en-AU" dirty="0" err="1"/>
              <a:t>uitvoeren</a:t>
            </a:r>
            <a:r>
              <a:rPr lang="en-AU" dirty="0"/>
              <a:t> </a:t>
            </a:r>
            <a:r>
              <a:rPr lang="en-AU" dirty="0" err="1"/>
              <a:t>z.d.d</a:t>
            </a:r>
            <a:r>
              <a:rPr lang="en-AU" dirty="0"/>
              <a:t>. het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i="1" dirty="0"/>
              <a:t>breakpoints</a:t>
            </a:r>
            <a:r>
              <a:rPr lang="en-AU" dirty="0"/>
              <a:t> </a:t>
            </a:r>
            <a:r>
              <a:rPr lang="en-AU" dirty="0" err="1"/>
              <a:t>uiteindelijk</a:t>
            </a:r>
            <a:r>
              <a:rPr lang="en-AU" dirty="0"/>
              <a:t> </a:t>
            </a:r>
            <a:r>
              <a:rPr lang="en-AU" dirty="0" err="1"/>
              <a:t>gelijk</a:t>
            </a:r>
            <a:r>
              <a:rPr lang="en-AU" dirty="0"/>
              <a:t> is </a:t>
            </a:r>
            <a:r>
              <a:rPr lang="en-AU" dirty="0" err="1"/>
              <a:t>aan</a:t>
            </a:r>
            <a:r>
              <a:rPr lang="en-AU" dirty="0"/>
              <a:t> 0.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7F2D395D-D7C4-204B-894D-DBD075D3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 err="1" smtClean="0"/>
              <a:t>Formalisatie</a:t>
            </a:r>
            <a:r>
              <a:rPr lang="en-AU" dirty="0" smtClean="0"/>
              <a:t> </a:t>
            </a:r>
            <a:r>
              <a:rPr lang="en-AU" dirty="0"/>
              <a:t>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7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00B050"/>
                </a:solidFill>
              </a:rPr>
              <a:t>Greedy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AC9F251E-E87F-FE4A-8FE0-8DDB1DB4D825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(1 </a:t>
            </a:r>
            <a:r>
              <a:rPr lang="en-AU" dirty="0"/>
              <a:t>/ 5)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27B385A7-AABF-CA4D-B409-E9E67EE71E6B}"/>
              </a:ext>
            </a:extLst>
          </p:cNvPr>
          <p:cNvSpPr txBox="1">
            <a:spLocks/>
          </p:cNvSpPr>
          <p:nvPr/>
        </p:nvSpPr>
        <p:spPr>
          <a:xfrm>
            <a:off x="2745325" y="1981200"/>
            <a:ext cx="797863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een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mr-IN" b="1" dirty="0" smtClean="0"/>
              <a:t>…</a:t>
            </a:r>
            <a:endParaRPr lang="nl-NL" b="1" dirty="0"/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40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421AC84F-16B4-4C4A-BF7A-A30F9745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00B050"/>
                </a:solidFill>
              </a:rPr>
              <a:t>Greedy </a:t>
            </a:r>
            <a:r>
              <a:rPr lang="en-AU" dirty="0">
                <a:solidFill>
                  <a:srgbClr val="00B050"/>
                </a:solidFill>
              </a:rPr>
              <a:t>Algorithm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BBE51F6A-B5E5-B040-967E-85A98F9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084" y="2806990"/>
            <a:ext cx="10477500" cy="415186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 err="1"/>
              <a:t>Zoek</a:t>
            </a:r>
            <a:r>
              <a:rPr lang="en-AU" dirty="0"/>
              <a:t> </a:t>
            </a:r>
            <a:r>
              <a:rPr lang="en-AU" dirty="0" err="1"/>
              <a:t>alle</a:t>
            </a:r>
            <a:r>
              <a:rPr lang="en-AU" dirty="0"/>
              <a:t> </a:t>
            </a:r>
            <a:r>
              <a:rPr lang="en-AU" dirty="0" err="1"/>
              <a:t>mogelijke</a:t>
            </a:r>
            <a:r>
              <a:rPr lang="en-AU" dirty="0"/>
              <a:t> reversals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	</a:t>
            </a:r>
          </a:p>
          <a:p>
            <a:pPr marL="0" indent="0">
              <a:buNone/>
            </a:pPr>
            <a:r>
              <a:rPr lang="en-AU" dirty="0"/>
              <a:t>	(1,2), (1,3), (1,4), (1,5), …, (3,4), (3,5), (3,6), (3,7), …, (4,5), (4,6), (4,7), … </a:t>
            </a:r>
            <a:r>
              <a:rPr lang="en-AU" dirty="0" smtClean="0"/>
              <a:t>… , (24, 25)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 err="1"/>
              <a:t>Bereken</a:t>
            </a:r>
            <a:r>
              <a:rPr lang="en-AU" dirty="0"/>
              <a:t> de </a:t>
            </a:r>
            <a:r>
              <a:rPr lang="en-AU" dirty="0" err="1"/>
              <a:t>opbrengst</a:t>
            </a:r>
            <a:r>
              <a:rPr lang="en-AU" dirty="0"/>
              <a:t> die </a:t>
            </a:r>
            <a:r>
              <a:rPr lang="en-AU" dirty="0" err="1"/>
              <a:t>elke</a:t>
            </a:r>
            <a:r>
              <a:rPr lang="en-AU" dirty="0"/>
              <a:t> </a:t>
            </a:r>
            <a:r>
              <a:rPr lang="en-AU" dirty="0" err="1"/>
              <a:t>gevonden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 err="1"/>
              <a:t>levert</a:t>
            </a:r>
            <a:r>
              <a:rPr lang="en-AU" dirty="0"/>
              <a:t>. (</a:t>
            </a:r>
            <a:r>
              <a:rPr lang="en-AU" dirty="0" err="1"/>
              <a:t>Opbrengst</a:t>
            </a:r>
            <a:r>
              <a:rPr lang="en-AU" dirty="0"/>
              <a:t> =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verwijderde</a:t>
            </a:r>
            <a:r>
              <a:rPr lang="en-AU" dirty="0"/>
              <a:t> breakpoints).</a:t>
            </a:r>
          </a:p>
          <a:p>
            <a:pPr>
              <a:buFont typeface="+mj-lt"/>
              <a:buAutoNum type="arabicPeriod" startAt="2"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/>
              <a:t> Is </a:t>
            </a:r>
            <a:r>
              <a:rPr lang="en-AU" dirty="0" err="1"/>
              <a:t>er</a:t>
            </a:r>
            <a:r>
              <a:rPr lang="en-AU" dirty="0"/>
              <a:t> </a:t>
            </a:r>
            <a:r>
              <a:rPr lang="en-AU" dirty="0" err="1"/>
              <a:t>een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die 2 breakpoints </a:t>
            </a:r>
            <a:r>
              <a:rPr lang="en-AU" dirty="0" err="1"/>
              <a:t>verwijdert</a:t>
            </a:r>
            <a:r>
              <a:rPr lang="en-AU" dirty="0"/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       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1 breakpoint </a:t>
            </a:r>
            <a:r>
              <a:rPr lang="en-AU" dirty="0" err="1">
                <a:sym typeface="Wingdings" pitchFamily="2" charset="2"/>
              </a:rPr>
              <a:t>verwijdert</a:t>
            </a:r>
            <a:r>
              <a:rPr lang="en-AU" dirty="0">
                <a:sym typeface="Wingdings" pitchFamily="2" charset="2"/>
              </a:rPr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	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geen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enkele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breakpoint </a:t>
            </a:r>
            <a:r>
              <a:rPr lang="en-AU" dirty="0" err="1">
                <a:sym typeface="Wingdings" pitchFamily="2" charset="2"/>
              </a:rPr>
              <a:t>kan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verwijderen</a:t>
            </a:r>
            <a:r>
              <a:rPr lang="en-AU" dirty="0">
                <a:sym typeface="Wingdings" pitchFamily="2" charset="2"/>
              </a:rPr>
              <a:t>?  </a:t>
            </a:r>
            <a:r>
              <a:rPr lang="en-AU" dirty="0" err="1">
                <a:sym typeface="Wingdings" pitchFamily="2" charset="2"/>
              </a:rPr>
              <a:t>Klaar</a:t>
            </a:r>
            <a:r>
              <a:rPr lang="en-AU" dirty="0"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xmlns="" id="{EFD870AD-29E7-3747-8CA2-6144DBCE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22976" r="2836" b="70199"/>
          <a:stretch/>
        </p:blipFill>
        <p:spPr>
          <a:xfrm>
            <a:off x="1714500" y="1905000"/>
            <a:ext cx="9486900" cy="342900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xmlns="" id="{4491CF44-7F8F-E84F-AD8F-3213B363E2F7}"/>
              </a:ext>
            </a:extLst>
          </p:cNvPr>
          <p:cNvCxnSpPr>
            <a:cxnSpLocks/>
          </p:cNvCxnSpPr>
          <p:nvPr/>
        </p:nvCxnSpPr>
        <p:spPr>
          <a:xfrm>
            <a:off x="2122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xmlns="" id="{4CC140D7-AE69-A343-A4DE-0E1CBC05E870}"/>
              </a:ext>
            </a:extLst>
          </p:cNvPr>
          <p:cNvCxnSpPr>
            <a:cxnSpLocks/>
          </p:cNvCxnSpPr>
          <p:nvPr/>
        </p:nvCxnSpPr>
        <p:spPr>
          <a:xfrm>
            <a:off x="2846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xmlns="" id="{A0908F34-A1D0-6545-B156-F7EBCB2B2C51}"/>
              </a:ext>
            </a:extLst>
          </p:cNvPr>
          <p:cNvCxnSpPr>
            <a:cxnSpLocks/>
          </p:cNvCxnSpPr>
          <p:nvPr/>
        </p:nvCxnSpPr>
        <p:spPr>
          <a:xfrm>
            <a:off x="322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xmlns="" id="{EA789FE7-E284-3442-BEF8-A8DC7D922E8F}"/>
              </a:ext>
            </a:extLst>
          </p:cNvPr>
          <p:cNvCxnSpPr>
            <a:cxnSpLocks/>
          </p:cNvCxnSpPr>
          <p:nvPr/>
        </p:nvCxnSpPr>
        <p:spPr>
          <a:xfrm>
            <a:off x="3646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xmlns="" id="{D6B0E8AE-06D3-9140-8CC4-1B01F3B7ACD7}"/>
              </a:ext>
            </a:extLst>
          </p:cNvPr>
          <p:cNvCxnSpPr>
            <a:cxnSpLocks/>
          </p:cNvCxnSpPr>
          <p:nvPr/>
        </p:nvCxnSpPr>
        <p:spPr>
          <a:xfrm>
            <a:off x="40463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xmlns="" id="{203BCA61-5A6F-3B45-8B29-D5DF7C5CA51F}"/>
              </a:ext>
            </a:extLst>
          </p:cNvPr>
          <p:cNvCxnSpPr>
            <a:cxnSpLocks/>
          </p:cNvCxnSpPr>
          <p:nvPr/>
        </p:nvCxnSpPr>
        <p:spPr>
          <a:xfrm>
            <a:off x="4408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xmlns="" id="{1C7778C1-53FA-9B43-88CD-B6DF76FBC8EE}"/>
              </a:ext>
            </a:extLst>
          </p:cNvPr>
          <p:cNvCxnSpPr>
            <a:cxnSpLocks/>
          </p:cNvCxnSpPr>
          <p:nvPr/>
        </p:nvCxnSpPr>
        <p:spPr>
          <a:xfrm>
            <a:off x="4732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xmlns="" id="{6A62094D-1232-0C40-8D7E-80939D8AE366}"/>
              </a:ext>
            </a:extLst>
          </p:cNvPr>
          <p:cNvCxnSpPr>
            <a:cxnSpLocks/>
          </p:cNvCxnSpPr>
          <p:nvPr/>
        </p:nvCxnSpPr>
        <p:spPr>
          <a:xfrm>
            <a:off x="5151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xmlns="" id="{A3475F07-FCA8-8046-95B4-E7F9B7023DB8}"/>
              </a:ext>
            </a:extLst>
          </p:cNvPr>
          <p:cNvCxnSpPr>
            <a:cxnSpLocks/>
          </p:cNvCxnSpPr>
          <p:nvPr/>
        </p:nvCxnSpPr>
        <p:spPr>
          <a:xfrm>
            <a:off x="5513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xmlns="" id="{8F76B27F-F781-F54B-B6F5-E630EBCE6754}"/>
              </a:ext>
            </a:extLst>
          </p:cNvPr>
          <p:cNvCxnSpPr>
            <a:cxnSpLocks/>
          </p:cNvCxnSpPr>
          <p:nvPr/>
        </p:nvCxnSpPr>
        <p:spPr>
          <a:xfrm>
            <a:off x="5913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xmlns="" id="{FEC1241A-85D1-6641-B585-2343BE7DF1F2}"/>
              </a:ext>
            </a:extLst>
          </p:cNvPr>
          <p:cNvCxnSpPr>
            <a:cxnSpLocks/>
          </p:cNvCxnSpPr>
          <p:nvPr/>
        </p:nvCxnSpPr>
        <p:spPr>
          <a:xfrm>
            <a:off x="6294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xmlns="" id="{42A1BED7-6815-1B44-8CBD-BECF432449BB}"/>
              </a:ext>
            </a:extLst>
          </p:cNvPr>
          <p:cNvCxnSpPr>
            <a:cxnSpLocks/>
          </p:cNvCxnSpPr>
          <p:nvPr/>
        </p:nvCxnSpPr>
        <p:spPr>
          <a:xfrm>
            <a:off x="665618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xmlns="" id="{91C54040-2062-BF48-BCC5-2CF375CCCCFC}"/>
              </a:ext>
            </a:extLst>
          </p:cNvPr>
          <p:cNvCxnSpPr>
            <a:cxnSpLocks/>
          </p:cNvCxnSpPr>
          <p:nvPr/>
        </p:nvCxnSpPr>
        <p:spPr>
          <a:xfrm>
            <a:off x="703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xmlns="" id="{DE08A11E-E024-0044-A787-F1F8B323E657}"/>
              </a:ext>
            </a:extLst>
          </p:cNvPr>
          <p:cNvCxnSpPr>
            <a:cxnSpLocks/>
          </p:cNvCxnSpPr>
          <p:nvPr/>
        </p:nvCxnSpPr>
        <p:spPr>
          <a:xfrm>
            <a:off x="743723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FAFA3ED7-5610-2549-B67E-F947A950BAAB}"/>
              </a:ext>
            </a:extLst>
          </p:cNvPr>
          <p:cNvCxnSpPr>
            <a:cxnSpLocks/>
          </p:cNvCxnSpPr>
          <p:nvPr/>
        </p:nvCxnSpPr>
        <p:spPr>
          <a:xfrm>
            <a:off x="9704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xmlns="" id="{D65E013C-F44B-1F42-A1CB-725F5E0EBA38}"/>
              </a:ext>
            </a:extLst>
          </p:cNvPr>
          <p:cNvCxnSpPr>
            <a:cxnSpLocks/>
          </p:cNvCxnSpPr>
          <p:nvPr/>
        </p:nvCxnSpPr>
        <p:spPr>
          <a:xfrm>
            <a:off x="10085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08BEF9A3-D37B-984F-987E-D10E2C815001}"/>
              </a:ext>
            </a:extLst>
          </p:cNvPr>
          <p:cNvCxnSpPr>
            <a:cxnSpLocks/>
          </p:cNvCxnSpPr>
          <p:nvPr/>
        </p:nvCxnSpPr>
        <p:spPr>
          <a:xfrm>
            <a:off x="10828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xmlns="" id="{64844F10-74E6-B147-8284-4F33736AD724}"/>
              </a:ext>
            </a:extLst>
          </p:cNvPr>
          <p:cNvSpPr txBox="1"/>
          <p:nvPr/>
        </p:nvSpPr>
        <p:spPr>
          <a:xfrm>
            <a:off x="3943350" y="377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9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solidFill>
                  <a:srgbClr val="00B050"/>
                </a:solidFill>
              </a:rPr>
              <a:t>Greedy </a:t>
            </a:r>
            <a:r>
              <a:rPr lang="en-AU" dirty="0">
                <a:solidFill>
                  <a:srgbClr val="00B050"/>
                </a:solidFill>
              </a:rPr>
              <a:t>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928DA8-5770-594A-9F83-D6EE24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 Greedy </a:t>
            </a:r>
            <a:r>
              <a:rPr lang="en-AU" dirty="0" err="1"/>
              <a:t>hebben</a:t>
            </a:r>
            <a:r>
              <a:rPr lang="en-AU" dirty="0"/>
              <a:t> we </a:t>
            </a:r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van </a:t>
            </a:r>
            <a:r>
              <a:rPr lang="en-AU" b="1" dirty="0"/>
              <a:t>14 </a:t>
            </a:r>
            <a:r>
              <a:rPr lang="en-AU" b="1" dirty="0" err="1"/>
              <a:t>mutaties</a:t>
            </a:r>
            <a:r>
              <a:rPr lang="en-AU" b="1" dirty="0"/>
              <a:t> </a:t>
            </a:r>
            <a:r>
              <a:rPr lang="en-AU" dirty="0"/>
              <a:t>( = reversals) </a:t>
            </a:r>
            <a:r>
              <a:rPr lang="en-AU" dirty="0" err="1"/>
              <a:t>gevonden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err="1"/>
              <a:t>Voordeel</a:t>
            </a:r>
            <a:r>
              <a:rPr lang="en-AU" dirty="0"/>
              <a:t>: heel erg </a:t>
            </a:r>
            <a:r>
              <a:rPr lang="en-AU" i="1" dirty="0" err="1"/>
              <a:t>snel</a:t>
            </a:r>
            <a:r>
              <a:rPr lang="en-AU" dirty="0"/>
              <a:t> ( &lt; 1 sec.)</a:t>
            </a:r>
          </a:p>
          <a:p>
            <a:r>
              <a:rPr lang="en-AU" dirty="0" err="1"/>
              <a:t>Nadeel</a:t>
            </a:r>
            <a:r>
              <a:rPr lang="en-AU" dirty="0"/>
              <a:t>: </a:t>
            </a:r>
            <a:r>
              <a:rPr lang="en-AU" i="1" dirty="0" err="1"/>
              <a:t>niet</a:t>
            </a:r>
            <a:r>
              <a:rPr lang="en-AU" dirty="0"/>
              <a:t> </a:t>
            </a:r>
            <a:r>
              <a:rPr lang="en-AU" i="1" dirty="0" err="1"/>
              <a:t>gegarandeerd</a:t>
            </a:r>
            <a:r>
              <a:rPr lang="en-AU" dirty="0"/>
              <a:t> de </a:t>
            </a:r>
            <a:r>
              <a:rPr lang="en-AU" dirty="0" err="1"/>
              <a:t>beste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( = </a:t>
            </a:r>
            <a:r>
              <a:rPr lang="en-AU" dirty="0" err="1"/>
              <a:t>minst</a:t>
            </a:r>
            <a:r>
              <a:rPr lang="en-AU" dirty="0"/>
              <a:t>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mutaties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6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7030A0"/>
                </a:solidFill>
              </a:rPr>
              <a:t>Branch and </a:t>
            </a:r>
            <a:r>
              <a:rPr lang="en-AU" dirty="0" smtClean="0">
                <a:solidFill>
                  <a:srgbClr val="7030A0"/>
                </a:solidFill>
              </a:rPr>
              <a:t>Bound</a:t>
            </a:r>
            <a:endParaRPr lang="en-AU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Random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Greedy - Branch and Bound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AC9F251E-E87F-FE4A-8FE0-8DDB1DB4D825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(2 / 5)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27B385A7-AABF-CA4D-B409-E9E67EE71E6B}"/>
              </a:ext>
            </a:extLst>
          </p:cNvPr>
          <p:cNvSpPr txBox="1">
            <a:spLocks/>
          </p:cNvSpPr>
          <p:nvPr/>
        </p:nvSpPr>
        <p:spPr>
          <a:xfrm>
            <a:off x="2745325" y="1981200"/>
            <a:ext cx="797863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de kortste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2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Tijdelijke aanduiding voor inhoud 3">
            <a:extLst>
              <a:ext uri="{FF2B5EF4-FFF2-40B4-BE49-F238E27FC236}">
                <a16:creationId xmlns:a16="http://schemas.microsoft.com/office/drawing/2014/main" xmlns="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84163" y="819150"/>
          <a:ext cx="10153649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13" name="Rechthoek 12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685800" y="3261517"/>
            <a:ext cx="3022060" cy="113903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:a16="http://schemas.microsoft.com/office/drawing/2014/main" xmlns="" id="{57BED2CA-6273-D54D-B06B-E4559425D7C6}"/>
              </a:ext>
            </a:extLst>
          </p:cNvPr>
          <p:cNvSpPr/>
          <p:nvPr/>
        </p:nvSpPr>
        <p:spPr>
          <a:xfrm>
            <a:off x="478374" y="4276725"/>
            <a:ext cx="2607725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xmlns="" id="{A5FFC644-75F3-B442-B8E0-AC9F70840505}"/>
              </a:ext>
            </a:extLst>
          </p:cNvPr>
          <p:cNvSpPr/>
          <p:nvPr/>
        </p:nvSpPr>
        <p:spPr>
          <a:xfrm>
            <a:off x="227013" y="526732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:a16="http://schemas.microsoft.com/office/drawing/2014/main" xmlns="" id="{A7C93AF0-4DC8-8A46-9941-A0E743114862}"/>
              </a:ext>
            </a:extLst>
          </p:cNvPr>
          <p:cNvSpPr/>
          <p:nvPr/>
        </p:nvSpPr>
        <p:spPr>
          <a:xfrm>
            <a:off x="3707860" y="3314700"/>
            <a:ext cx="254054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:a16="http://schemas.microsoft.com/office/drawing/2014/main" xmlns="" id="{C56737CE-F37B-6F41-938E-25D76C754927}"/>
              </a:ext>
            </a:extLst>
          </p:cNvPr>
          <p:cNvSpPr/>
          <p:nvPr/>
        </p:nvSpPr>
        <p:spPr>
          <a:xfrm>
            <a:off x="3086099" y="4257675"/>
            <a:ext cx="2834087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9" name="Rechthoek 18">
            <a:extLst>
              <a:ext uri="{FF2B5EF4-FFF2-40B4-BE49-F238E27FC236}">
                <a16:creationId xmlns:a16="http://schemas.microsoft.com/office/drawing/2014/main" xmlns="" id="{884FE2A2-E63D-E44B-A7EF-DB79B02DEF3C}"/>
              </a:ext>
            </a:extLst>
          </p:cNvPr>
          <p:cNvSpPr/>
          <p:nvPr/>
        </p:nvSpPr>
        <p:spPr>
          <a:xfrm>
            <a:off x="3998318" y="524827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0" name="Rechthoek 19">
            <a:extLst>
              <a:ext uri="{FF2B5EF4-FFF2-40B4-BE49-F238E27FC236}">
                <a16:creationId xmlns:a16="http://schemas.microsoft.com/office/drawing/2014/main" xmlns="" id="{D8A830D5-46CA-9D4C-A545-52ECF21C06A4}"/>
              </a:ext>
            </a:extLst>
          </p:cNvPr>
          <p:cNvSpPr/>
          <p:nvPr/>
        </p:nvSpPr>
        <p:spPr>
          <a:xfrm>
            <a:off x="8920954" y="3409950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065" y="624110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7030A0"/>
                </a:solidFill>
              </a:rPr>
              <a:t>Branch </a:t>
            </a:r>
            <a:r>
              <a:rPr lang="en-AU" dirty="0">
                <a:solidFill>
                  <a:srgbClr val="7030A0"/>
                </a:solidFill>
              </a:rPr>
              <a:t>and Bound</a:t>
            </a:r>
          </a:p>
        </p:txBody>
      </p:sp>
    </p:spTree>
    <p:extLst>
      <p:ext uri="{BB962C8B-B14F-4D97-AF65-F5344CB8AC3E}">
        <p14:creationId xmlns:p14="http://schemas.microsoft.com/office/powerpoint/2010/main" val="17217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xmlns="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627686"/>
            <a:ext cx="5852160" cy="438912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Branch and Bound</a:t>
            </a:r>
            <a:endParaRPr lang="en-AU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xmlns="" id="{B2BAAC22-CB49-A541-ADCC-8AE60570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085" y="1627686"/>
            <a:ext cx="5439174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 err="1" smtClean="0"/>
              <a:t>Voordeel</a:t>
            </a:r>
            <a:r>
              <a:rPr lang="en-AU" dirty="0" smtClean="0"/>
              <a:t>: Exhaustive algorithm  </a:t>
            </a:r>
            <a:r>
              <a:rPr lang="en-AU" dirty="0" smtClean="0">
                <a:sym typeface="Wingdings"/>
              </a:rPr>
              <a:t> </a:t>
            </a:r>
            <a:r>
              <a:rPr lang="en-AU" dirty="0" err="1" smtClean="0">
                <a:sym typeface="Wingdings"/>
              </a:rPr>
              <a:t>vind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altijd</a:t>
            </a:r>
            <a:r>
              <a:rPr lang="en-AU" dirty="0" smtClean="0">
                <a:sym typeface="Wingdings"/>
              </a:rPr>
              <a:t> de </a:t>
            </a:r>
            <a:r>
              <a:rPr lang="en-AU" dirty="0" err="1" smtClean="0">
                <a:sym typeface="Wingdings"/>
              </a:rPr>
              <a:t>beste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oplossing</a:t>
            </a:r>
            <a:endParaRPr lang="en-AU" dirty="0" smtClean="0">
              <a:sym typeface="Wingdings"/>
            </a:endParaRPr>
          </a:p>
          <a:p>
            <a:r>
              <a:rPr lang="en-AU" dirty="0" err="1" smtClean="0">
                <a:sym typeface="Wingdings"/>
              </a:rPr>
              <a:t>Nadeel</a:t>
            </a:r>
            <a:r>
              <a:rPr lang="en-AU" dirty="0" smtClean="0">
                <a:sym typeface="Wingdings"/>
              </a:rPr>
              <a:t>: Lange run time (</a:t>
            </a:r>
            <a:r>
              <a:rPr lang="en-AU" dirty="0" err="1" smtClean="0">
                <a:sym typeface="Wingdings"/>
              </a:rPr>
              <a:t>ongeveer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een</a:t>
            </a:r>
            <a:r>
              <a:rPr lang="en-AU" dirty="0" smtClean="0">
                <a:sym typeface="Wingdings"/>
              </a:rPr>
              <a:t> dag)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err="1" smtClean="0"/>
              <a:t>Kleinste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</a:t>
            </a:r>
            <a:r>
              <a:rPr lang="en-AU" dirty="0" err="1" smtClean="0"/>
              <a:t>gevonden</a:t>
            </a:r>
            <a:r>
              <a:rPr lang="en-AU" dirty="0" smtClean="0"/>
              <a:t> </a:t>
            </a:r>
            <a:r>
              <a:rPr lang="en-AU" dirty="0" err="1" smtClean="0"/>
              <a:t>bij</a:t>
            </a:r>
            <a:r>
              <a:rPr lang="en-AU" dirty="0" smtClean="0"/>
              <a:t> 13</a:t>
            </a:r>
          </a:p>
          <a:p>
            <a:r>
              <a:rPr lang="en-AU" dirty="0" err="1" smtClean="0"/>
              <a:t>Geen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van 11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2" name="Tekstvak 1"/>
          <p:cNvSpPr txBox="1"/>
          <p:nvPr/>
        </p:nvSpPr>
        <p:spPr>
          <a:xfrm>
            <a:off x="808818" y="1543814"/>
            <a:ext cx="59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Run-time van </a:t>
            </a:r>
            <a:r>
              <a:rPr lang="nl-NL" dirty="0" err="1" smtClean="0"/>
              <a:t>BnB</a:t>
            </a:r>
            <a:r>
              <a:rPr lang="nl-NL" dirty="0" smtClean="0"/>
              <a:t> per aantal breakpoints in origineel genoom</a:t>
            </a:r>
          </a:p>
        </p:txBody>
      </p:sp>
      <p:sp>
        <p:nvSpPr>
          <p:cNvPr id="3" name="Rechthoek 2"/>
          <p:cNvSpPr/>
          <p:nvPr/>
        </p:nvSpPr>
        <p:spPr>
          <a:xfrm>
            <a:off x="2713220" y="5751852"/>
            <a:ext cx="1139252" cy="22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09665" y="3522689"/>
            <a:ext cx="210513" cy="6745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488365" y="5691892"/>
            <a:ext cx="21136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smtClean="0"/>
              <a:t>Breakpoints</a:t>
            </a:r>
            <a:endParaRPr lang="nl-NL" sz="1300" dirty="0"/>
          </a:p>
        </p:txBody>
      </p:sp>
      <p:sp>
        <p:nvSpPr>
          <p:cNvPr id="7" name="Rechthoek 6"/>
          <p:cNvSpPr/>
          <p:nvPr/>
        </p:nvSpPr>
        <p:spPr>
          <a:xfrm rot="16200000">
            <a:off x="61541" y="3538608"/>
            <a:ext cx="102488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00" dirty="0" smtClean="0"/>
              <a:t>Tijd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16280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Sliert</Template>
  <TotalTime>4282</TotalTime>
  <Words>1443</Words>
  <Application>Microsoft Macintosh PowerPoint</Application>
  <PresentationFormat>Breedbeeld</PresentationFormat>
  <Paragraphs>344</Paragraphs>
  <Slides>27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Century Gothic</vt:lpstr>
      <vt:lpstr>Mangal</vt:lpstr>
      <vt:lpstr>Wingdings</vt:lpstr>
      <vt:lpstr>Wingdings 3</vt:lpstr>
      <vt:lpstr>Arial</vt:lpstr>
      <vt:lpstr>Sliert</vt:lpstr>
      <vt:lpstr>Fruitvliegen</vt:lpstr>
      <vt:lpstr>Context</vt:lpstr>
      <vt:lpstr>Formalisatie van het probleem</vt:lpstr>
      <vt:lpstr>PowerPoint-presentatie</vt:lpstr>
      <vt:lpstr>Greedy Algorithm</vt:lpstr>
      <vt:lpstr>Greedy Algorithm</vt:lpstr>
      <vt:lpstr>PowerPoint-presentatie</vt:lpstr>
      <vt:lpstr>Branch and Bound</vt:lpstr>
      <vt:lpstr>Branch and Bound</vt:lpstr>
      <vt:lpstr>Random-Greedy-Branch and Bound</vt:lpstr>
      <vt:lpstr>Random-Greedy-Branch and Bound</vt:lpstr>
      <vt:lpstr>Random-Greedy-Branch and Bound</vt:lpstr>
      <vt:lpstr>Random-Greedy-Branch and Bound</vt:lpstr>
      <vt:lpstr>PowerPoint-presentatie</vt:lpstr>
      <vt:lpstr>PowerPoint-presentatie</vt:lpstr>
      <vt:lpstr>Random - Greedy</vt:lpstr>
      <vt:lpstr>Random - Greedy</vt:lpstr>
      <vt:lpstr>Random - Greedy</vt:lpstr>
      <vt:lpstr>Random - Greedy</vt:lpstr>
      <vt:lpstr>Random - Greedy</vt:lpstr>
      <vt:lpstr>PowerPoint-presentatie</vt:lpstr>
      <vt:lpstr>PowerPoint-presentatie</vt:lpstr>
      <vt:lpstr>PowerPoint-presentatie</vt:lpstr>
      <vt:lpstr>PowerPoint-presentatie</vt:lpstr>
      <vt:lpstr>PowerPoint-presentatie</vt:lpstr>
      <vt:lpstr> Bedankt voor de aandacht!    Vragen?</vt:lpstr>
      <vt:lpstr>Meer breakpoints → Complexere genomen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Max Bijkerk</dc:creator>
  <cp:lastModifiedBy>Microsoft Office-gebruiker</cp:lastModifiedBy>
  <cp:revision>325</cp:revision>
  <dcterms:created xsi:type="dcterms:W3CDTF">2018-04-12T13:37:00Z</dcterms:created>
  <dcterms:modified xsi:type="dcterms:W3CDTF">2018-05-28T19:54:45Z</dcterms:modified>
</cp:coreProperties>
</file>