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Josefin Slab"/>
      <p:regular r:id="rId37"/>
      <p:bold r:id="rId38"/>
      <p:italic r:id="rId39"/>
      <p:boldItalic r:id="rId40"/>
    </p:embeddedFont>
    <p:embeddedFont>
      <p:font typeface="Rajdhani Light"/>
      <p:regular r:id="rId41"/>
      <p:bold r:id="rId42"/>
    </p:embeddedFont>
    <p:embeddedFont>
      <p:font typeface="Anton"/>
      <p:regular r:id="rId43"/>
    </p:embeddedFont>
    <p:embeddedFont>
      <p:font typeface="Fira Sans Condensed Light"/>
      <p:regular r:id="rId44"/>
      <p:bold r:id="rId45"/>
      <p:italic r:id="rId46"/>
      <p:boldItalic r:id="rId47"/>
    </p:embeddedFont>
    <p:embeddedFont>
      <p:font typeface="Fira Sans Condensed"/>
      <p:regular r:id="rId48"/>
      <p:bold r:id="rId49"/>
      <p:italic r:id="rId50"/>
      <p:boldItalic r:id="rId51"/>
    </p:embeddedFont>
    <p:embeddedFont>
      <p:font typeface="Advent Pro Light"/>
      <p:regular r:id="rId52"/>
      <p:bold r:id="rId53"/>
    </p:embeddedFont>
    <p:embeddedFont>
      <p:font typeface="Rajdhani"/>
      <p:regular r:id="rId54"/>
      <p:bold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51D29E-5E7F-47CE-8E37-6602515CED95}">
  <a:tblStyle styleId="{FD51D29E-5E7F-47CE-8E37-6602515CED9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JosefinSlab-boldItalic.fntdata"/><Relationship Id="rId42" Type="http://schemas.openxmlformats.org/officeDocument/2006/relationships/font" Target="fonts/RajdhaniLight-bold.fntdata"/><Relationship Id="rId41" Type="http://schemas.openxmlformats.org/officeDocument/2006/relationships/font" Target="fonts/RajdhaniLight-regular.fntdata"/><Relationship Id="rId44" Type="http://schemas.openxmlformats.org/officeDocument/2006/relationships/font" Target="fonts/FiraSansCondensedLight-regular.fntdata"/><Relationship Id="rId43" Type="http://schemas.openxmlformats.org/officeDocument/2006/relationships/font" Target="fonts/Anton-regular.fntdata"/><Relationship Id="rId46" Type="http://schemas.openxmlformats.org/officeDocument/2006/relationships/font" Target="fonts/FiraSansCondensedLight-italic.fntdata"/><Relationship Id="rId45" Type="http://schemas.openxmlformats.org/officeDocument/2006/relationships/font" Target="fonts/FiraSansCondensedLigh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FiraSansCondensed-regular.fntdata"/><Relationship Id="rId47" Type="http://schemas.openxmlformats.org/officeDocument/2006/relationships/font" Target="fonts/FiraSansCondensedLight-boldItalic.fntdata"/><Relationship Id="rId49" Type="http://schemas.openxmlformats.org/officeDocument/2006/relationships/font" Target="fonts/FiraSansCondense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JosefinSlab-regular.fntdata"/><Relationship Id="rId36" Type="http://schemas.openxmlformats.org/officeDocument/2006/relationships/slide" Target="slides/slide31.xml"/><Relationship Id="rId39" Type="http://schemas.openxmlformats.org/officeDocument/2006/relationships/font" Target="fonts/JosefinSlab-italic.fntdata"/><Relationship Id="rId38" Type="http://schemas.openxmlformats.org/officeDocument/2006/relationships/font" Target="fonts/JosefinSlab-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FiraSansCondensed-boldItalic.fntdata"/><Relationship Id="rId50" Type="http://schemas.openxmlformats.org/officeDocument/2006/relationships/font" Target="fonts/FiraSansCondensed-italic.fntdata"/><Relationship Id="rId53" Type="http://schemas.openxmlformats.org/officeDocument/2006/relationships/font" Target="fonts/AdventProLight-bold.fntdata"/><Relationship Id="rId52" Type="http://schemas.openxmlformats.org/officeDocument/2006/relationships/font" Target="fonts/AdventProLight-regular.fntdata"/><Relationship Id="rId11" Type="http://schemas.openxmlformats.org/officeDocument/2006/relationships/slide" Target="slides/slide6.xml"/><Relationship Id="rId55" Type="http://schemas.openxmlformats.org/officeDocument/2006/relationships/font" Target="fonts/Rajdhani-bold.fntdata"/><Relationship Id="rId10" Type="http://schemas.openxmlformats.org/officeDocument/2006/relationships/slide" Target="slides/slide5.xml"/><Relationship Id="rId54" Type="http://schemas.openxmlformats.org/officeDocument/2006/relationships/font" Target="fonts/Rajdhani-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a2b9c5808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8a2b9c5808_9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8a2b9c5808_3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8a2b9c5808_3_4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8a2b9c5808_3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8a2b9c5808_3_4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a2b9c5808_9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8a2b9c5808_9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8a2b9c5808_9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8a2b9c5808_9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8a2b9c5808_9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8a2b9c5808_9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8a2b9c5808_9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8a2b9c5808_9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8a2b9c5808_9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8a2b9c5808_9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8a2b9c5808_9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8a2b9c5808_9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8ad153fb01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ad153fb01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8a2b9c5808_9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8a2b9c5808_9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8a2b9c5808_9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8a2b9c5808_9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8ad153fb01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ad153fb01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8a2b9c5808_9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8a2b9c5808_9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8ad153fb01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ad153fb01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8a2b9c5808_9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8a2b9c5808_9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8a2b9c5808_9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8a2b9c5808_9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8a2b9c5808_9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8a2b9c5808_9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8ad153fb01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8ad153fb01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8a2b9c5808_9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8a2b9c5808_9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a2b9c580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8a2b9c5808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8ad153fb0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8ad153fb0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a2b9c5808_3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8a2b9c5808_3_2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a2b9c5808_3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8a2b9c5808_3_4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8a2b9c5808_3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8a2b9c5808_3_4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a2b9c5808_3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8a2b9c5808_3_4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a2b9c5808_3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8a2b9c5808_3_4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a2b9c5808_3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8a2b9c5808_3_4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20000" y="1139150"/>
            <a:ext cx="4404000" cy="2590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200"/>
              <a:buNone/>
              <a:defRPr sz="7200">
                <a:solidFill>
                  <a:srgbClr val="F3F3F3"/>
                </a:solidFill>
                <a:latin typeface="Anton"/>
                <a:ea typeface="Anton"/>
                <a:cs typeface="Anton"/>
                <a:sym typeface="Anton"/>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2"/>
          <p:cNvSpPr txBox="1"/>
          <p:nvPr>
            <p:ph idx="1" type="subTitle"/>
          </p:nvPr>
        </p:nvSpPr>
        <p:spPr>
          <a:xfrm>
            <a:off x="720000" y="3585075"/>
            <a:ext cx="3384900" cy="43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1">
  <p:cSld name="TITLE_ONLY_1">
    <p:bg>
      <p:bgPr>
        <a:blipFill>
          <a:blip r:embed="rId2">
            <a:alphaModFix/>
          </a:blip>
          <a:stretch>
            <a:fillRect/>
          </a:stretch>
        </a:blipFill>
      </p:bgPr>
    </p:bg>
    <p:spTree>
      <p:nvGrpSpPr>
        <p:cNvPr id="52" name="Shape 52"/>
        <p:cNvGrpSpPr/>
        <p:nvPr/>
      </p:nvGrpSpPr>
      <p:grpSpPr>
        <a:xfrm>
          <a:off x="0" y="0"/>
          <a:ext cx="0" cy="0"/>
          <a:chOff x="0" y="0"/>
          <a:chExt cx="0" cy="0"/>
        </a:xfrm>
      </p:grpSpPr>
      <p:sp>
        <p:nvSpPr>
          <p:cNvPr id="53" name="Google Shape;53;p11"/>
          <p:cNvSpPr txBox="1"/>
          <p:nvPr>
            <p:ph type="title"/>
          </p:nvPr>
        </p:nvSpPr>
        <p:spPr>
          <a:xfrm>
            <a:off x="720100" y="5098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3F3F3"/>
              </a:buClr>
              <a:buSzPts val="3000"/>
              <a:buNone/>
              <a:defRPr sz="3000">
                <a:solidFill>
                  <a:srgbClr val="F3F3F3"/>
                </a:solidFill>
              </a:defRPr>
            </a:lvl1pPr>
            <a:lvl2pPr lvl="1" algn="ctr">
              <a:lnSpc>
                <a:spcPct val="100000"/>
              </a:lnSpc>
              <a:spcBef>
                <a:spcPts val="0"/>
              </a:spcBef>
              <a:spcAft>
                <a:spcPts val="0"/>
              </a:spcAft>
              <a:buClr>
                <a:srgbClr val="F3F3F3"/>
              </a:buClr>
              <a:buSzPts val="3000"/>
              <a:buNone/>
              <a:defRPr sz="3000">
                <a:solidFill>
                  <a:srgbClr val="F3F3F3"/>
                </a:solidFill>
              </a:defRPr>
            </a:lvl2pPr>
            <a:lvl3pPr lvl="2" algn="ctr">
              <a:lnSpc>
                <a:spcPct val="100000"/>
              </a:lnSpc>
              <a:spcBef>
                <a:spcPts val="0"/>
              </a:spcBef>
              <a:spcAft>
                <a:spcPts val="0"/>
              </a:spcAft>
              <a:buClr>
                <a:srgbClr val="F3F3F3"/>
              </a:buClr>
              <a:buSzPts val="3000"/>
              <a:buNone/>
              <a:defRPr sz="3000">
                <a:solidFill>
                  <a:srgbClr val="F3F3F3"/>
                </a:solidFill>
              </a:defRPr>
            </a:lvl3pPr>
            <a:lvl4pPr lvl="3" algn="ctr">
              <a:lnSpc>
                <a:spcPct val="100000"/>
              </a:lnSpc>
              <a:spcBef>
                <a:spcPts val="0"/>
              </a:spcBef>
              <a:spcAft>
                <a:spcPts val="0"/>
              </a:spcAft>
              <a:buClr>
                <a:srgbClr val="F3F3F3"/>
              </a:buClr>
              <a:buSzPts val="3000"/>
              <a:buNone/>
              <a:defRPr sz="3000">
                <a:solidFill>
                  <a:srgbClr val="F3F3F3"/>
                </a:solidFill>
              </a:defRPr>
            </a:lvl4pPr>
            <a:lvl5pPr lvl="4" algn="ctr">
              <a:lnSpc>
                <a:spcPct val="100000"/>
              </a:lnSpc>
              <a:spcBef>
                <a:spcPts val="0"/>
              </a:spcBef>
              <a:spcAft>
                <a:spcPts val="0"/>
              </a:spcAft>
              <a:buClr>
                <a:srgbClr val="F3F3F3"/>
              </a:buClr>
              <a:buSzPts val="3000"/>
              <a:buNone/>
              <a:defRPr sz="3000">
                <a:solidFill>
                  <a:srgbClr val="F3F3F3"/>
                </a:solidFill>
              </a:defRPr>
            </a:lvl5pPr>
            <a:lvl6pPr lvl="5" algn="ctr">
              <a:lnSpc>
                <a:spcPct val="100000"/>
              </a:lnSpc>
              <a:spcBef>
                <a:spcPts val="0"/>
              </a:spcBef>
              <a:spcAft>
                <a:spcPts val="0"/>
              </a:spcAft>
              <a:buClr>
                <a:srgbClr val="F3F3F3"/>
              </a:buClr>
              <a:buSzPts val="3000"/>
              <a:buNone/>
              <a:defRPr sz="3000">
                <a:solidFill>
                  <a:srgbClr val="F3F3F3"/>
                </a:solidFill>
              </a:defRPr>
            </a:lvl6pPr>
            <a:lvl7pPr lvl="6" algn="ctr">
              <a:lnSpc>
                <a:spcPct val="100000"/>
              </a:lnSpc>
              <a:spcBef>
                <a:spcPts val="0"/>
              </a:spcBef>
              <a:spcAft>
                <a:spcPts val="0"/>
              </a:spcAft>
              <a:buClr>
                <a:srgbClr val="F3F3F3"/>
              </a:buClr>
              <a:buSzPts val="3000"/>
              <a:buNone/>
              <a:defRPr sz="3000">
                <a:solidFill>
                  <a:srgbClr val="F3F3F3"/>
                </a:solidFill>
              </a:defRPr>
            </a:lvl7pPr>
            <a:lvl8pPr lvl="7" algn="ctr">
              <a:lnSpc>
                <a:spcPct val="100000"/>
              </a:lnSpc>
              <a:spcBef>
                <a:spcPts val="0"/>
              </a:spcBef>
              <a:spcAft>
                <a:spcPts val="0"/>
              </a:spcAft>
              <a:buClr>
                <a:srgbClr val="F3F3F3"/>
              </a:buClr>
              <a:buSzPts val="3000"/>
              <a:buNone/>
              <a:defRPr sz="3000">
                <a:solidFill>
                  <a:srgbClr val="F3F3F3"/>
                </a:solidFill>
              </a:defRPr>
            </a:lvl8pPr>
            <a:lvl9pPr lvl="8" algn="ctr">
              <a:lnSpc>
                <a:spcPct val="100000"/>
              </a:lnSpc>
              <a:spcBef>
                <a:spcPts val="0"/>
              </a:spcBef>
              <a:spcAft>
                <a:spcPts val="0"/>
              </a:spcAft>
              <a:buClr>
                <a:srgbClr val="F3F3F3"/>
              </a:buClr>
              <a:buSzPts val="3000"/>
              <a:buNone/>
              <a:defRPr sz="3000">
                <a:solidFill>
                  <a:srgbClr val="F3F3F3"/>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1">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12"/>
          <p:cNvSpPr txBox="1"/>
          <p:nvPr>
            <p:ph type="title"/>
          </p:nvPr>
        </p:nvSpPr>
        <p:spPr>
          <a:xfrm>
            <a:off x="916225" y="2443810"/>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400">
                <a:solidFill>
                  <a:srgbClr val="F3F3F3"/>
                </a:solidFill>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56" name="Google Shape;56;p12"/>
          <p:cNvSpPr txBox="1"/>
          <p:nvPr>
            <p:ph idx="1" type="subTitle"/>
          </p:nvPr>
        </p:nvSpPr>
        <p:spPr>
          <a:xfrm>
            <a:off x="786275" y="1909450"/>
            <a:ext cx="21012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400">
                <a:solidFill>
                  <a:srgbClr val="F3F3F3"/>
                </a:solidFill>
              </a:defRPr>
            </a:lvl1pPr>
            <a:lvl2pPr lvl="1" algn="ctr">
              <a:lnSpc>
                <a:spcPct val="100000"/>
              </a:lnSpc>
              <a:spcBef>
                <a:spcPts val="1600"/>
              </a:spcBef>
              <a:spcAft>
                <a:spcPts val="0"/>
              </a:spcAft>
              <a:buSzPts val="1200"/>
              <a:buNone/>
              <a:defRPr sz="1400">
                <a:solidFill>
                  <a:srgbClr val="F3F3F3"/>
                </a:solidFill>
              </a:defRPr>
            </a:lvl2pPr>
            <a:lvl3pPr lvl="2" algn="ctr">
              <a:lnSpc>
                <a:spcPct val="100000"/>
              </a:lnSpc>
              <a:spcBef>
                <a:spcPts val="1600"/>
              </a:spcBef>
              <a:spcAft>
                <a:spcPts val="0"/>
              </a:spcAft>
              <a:buSzPts val="1200"/>
              <a:buNone/>
              <a:defRPr sz="1400">
                <a:solidFill>
                  <a:srgbClr val="F3F3F3"/>
                </a:solidFill>
              </a:defRPr>
            </a:lvl3pPr>
            <a:lvl4pPr lvl="3" algn="ctr">
              <a:lnSpc>
                <a:spcPct val="100000"/>
              </a:lnSpc>
              <a:spcBef>
                <a:spcPts val="1600"/>
              </a:spcBef>
              <a:spcAft>
                <a:spcPts val="0"/>
              </a:spcAft>
              <a:buSzPts val="1200"/>
              <a:buNone/>
              <a:defRPr sz="1400">
                <a:solidFill>
                  <a:srgbClr val="F3F3F3"/>
                </a:solidFill>
              </a:defRPr>
            </a:lvl4pPr>
            <a:lvl5pPr lvl="4" algn="ctr">
              <a:lnSpc>
                <a:spcPct val="100000"/>
              </a:lnSpc>
              <a:spcBef>
                <a:spcPts val="1600"/>
              </a:spcBef>
              <a:spcAft>
                <a:spcPts val="0"/>
              </a:spcAft>
              <a:buSzPts val="1200"/>
              <a:buNone/>
              <a:defRPr sz="1400">
                <a:solidFill>
                  <a:srgbClr val="F3F3F3"/>
                </a:solidFill>
              </a:defRPr>
            </a:lvl5pPr>
            <a:lvl6pPr lvl="5" algn="ctr">
              <a:lnSpc>
                <a:spcPct val="100000"/>
              </a:lnSpc>
              <a:spcBef>
                <a:spcPts val="1600"/>
              </a:spcBef>
              <a:spcAft>
                <a:spcPts val="0"/>
              </a:spcAft>
              <a:buSzPts val="1200"/>
              <a:buNone/>
              <a:defRPr sz="1400">
                <a:solidFill>
                  <a:srgbClr val="F3F3F3"/>
                </a:solidFill>
              </a:defRPr>
            </a:lvl6pPr>
            <a:lvl7pPr lvl="6" algn="ctr">
              <a:lnSpc>
                <a:spcPct val="100000"/>
              </a:lnSpc>
              <a:spcBef>
                <a:spcPts val="1600"/>
              </a:spcBef>
              <a:spcAft>
                <a:spcPts val="0"/>
              </a:spcAft>
              <a:buSzPts val="1200"/>
              <a:buNone/>
              <a:defRPr sz="1400">
                <a:solidFill>
                  <a:srgbClr val="F3F3F3"/>
                </a:solidFill>
              </a:defRPr>
            </a:lvl7pPr>
            <a:lvl8pPr lvl="7" algn="ctr">
              <a:lnSpc>
                <a:spcPct val="100000"/>
              </a:lnSpc>
              <a:spcBef>
                <a:spcPts val="1600"/>
              </a:spcBef>
              <a:spcAft>
                <a:spcPts val="0"/>
              </a:spcAft>
              <a:buSzPts val="1200"/>
              <a:buNone/>
              <a:defRPr sz="1400">
                <a:solidFill>
                  <a:srgbClr val="F3F3F3"/>
                </a:solidFill>
              </a:defRPr>
            </a:lvl8pPr>
            <a:lvl9pPr lvl="8" algn="ctr">
              <a:lnSpc>
                <a:spcPct val="100000"/>
              </a:lnSpc>
              <a:spcBef>
                <a:spcPts val="1600"/>
              </a:spcBef>
              <a:spcAft>
                <a:spcPts val="1600"/>
              </a:spcAft>
              <a:buSzPts val="1200"/>
              <a:buNone/>
              <a:defRPr sz="1400">
                <a:solidFill>
                  <a:srgbClr val="F3F3F3"/>
                </a:solidFill>
              </a:defRPr>
            </a:lvl9pPr>
          </a:lstStyle>
          <a:p/>
        </p:txBody>
      </p:sp>
      <p:sp>
        <p:nvSpPr>
          <p:cNvPr id="57" name="Google Shape;57;p12"/>
          <p:cNvSpPr txBox="1"/>
          <p:nvPr>
            <p:ph idx="2" type="title"/>
          </p:nvPr>
        </p:nvSpPr>
        <p:spPr>
          <a:xfrm>
            <a:off x="6298374" y="2443810"/>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400">
                <a:solidFill>
                  <a:srgbClr val="F3F3F3"/>
                </a:solidFill>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58" name="Google Shape;58;p12"/>
          <p:cNvSpPr txBox="1"/>
          <p:nvPr>
            <p:ph idx="3" type="subTitle"/>
          </p:nvPr>
        </p:nvSpPr>
        <p:spPr>
          <a:xfrm>
            <a:off x="6080425" y="1909450"/>
            <a:ext cx="22773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400">
                <a:solidFill>
                  <a:srgbClr val="F3F3F3"/>
                </a:solidFill>
              </a:defRPr>
            </a:lvl1pPr>
            <a:lvl2pPr lvl="1" algn="ctr">
              <a:lnSpc>
                <a:spcPct val="100000"/>
              </a:lnSpc>
              <a:spcBef>
                <a:spcPts val="1600"/>
              </a:spcBef>
              <a:spcAft>
                <a:spcPts val="0"/>
              </a:spcAft>
              <a:buSzPts val="1200"/>
              <a:buNone/>
              <a:defRPr sz="1400">
                <a:solidFill>
                  <a:srgbClr val="F3F3F3"/>
                </a:solidFill>
              </a:defRPr>
            </a:lvl2pPr>
            <a:lvl3pPr lvl="2" algn="ctr">
              <a:lnSpc>
                <a:spcPct val="100000"/>
              </a:lnSpc>
              <a:spcBef>
                <a:spcPts val="1600"/>
              </a:spcBef>
              <a:spcAft>
                <a:spcPts val="0"/>
              </a:spcAft>
              <a:buSzPts val="1200"/>
              <a:buNone/>
              <a:defRPr sz="1400">
                <a:solidFill>
                  <a:srgbClr val="F3F3F3"/>
                </a:solidFill>
              </a:defRPr>
            </a:lvl3pPr>
            <a:lvl4pPr lvl="3" algn="ctr">
              <a:lnSpc>
                <a:spcPct val="100000"/>
              </a:lnSpc>
              <a:spcBef>
                <a:spcPts val="1600"/>
              </a:spcBef>
              <a:spcAft>
                <a:spcPts val="0"/>
              </a:spcAft>
              <a:buSzPts val="1200"/>
              <a:buNone/>
              <a:defRPr sz="1400">
                <a:solidFill>
                  <a:srgbClr val="F3F3F3"/>
                </a:solidFill>
              </a:defRPr>
            </a:lvl4pPr>
            <a:lvl5pPr lvl="4" algn="ctr">
              <a:lnSpc>
                <a:spcPct val="100000"/>
              </a:lnSpc>
              <a:spcBef>
                <a:spcPts val="1600"/>
              </a:spcBef>
              <a:spcAft>
                <a:spcPts val="0"/>
              </a:spcAft>
              <a:buSzPts val="1200"/>
              <a:buNone/>
              <a:defRPr sz="1400">
                <a:solidFill>
                  <a:srgbClr val="F3F3F3"/>
                </a:solidFill>
              </a:defRPr>
            </a:lvl5pPr>
            <a:lvl6pPr lvl="5" algn="ctr">
              <a:lnSpc>
                <a:spcPct val="100000"/>
              </a:lnSpc>
              <a:spcBef>
                <a:spcPts val="1600"/>
              </a:spcBef>
              <a:spcAft>
                <a:spcPts val="0"/>
              </a:spcAft>
              <a:buSzPts val="1200"/>
              <a:buNone/>
              <a:defRPr sz="1400">
                <a:solidFill>
                  <a:srgbClr val="F3F3F3"/>
                </a:solidFill>
              </a:defRPr>
            </a:lvl6pPr>
            <a:lvl7pPr lvl="6" algn="ctr">
              <a:lnSpc>
                <a:spcPct val="100000"/>
              </a:lnSpc>
              <a:spcBef>
                <a:spcPts val="1600"/>
              </a:spcBef>
              <a:spcAft>
                <a:spcPts val="0"/>
              </a:spcAft>
              <a:buSzPts val="1200"/>
              <a:buNone/>
              <a:defRPr sz="1400">
                <a:solidFill>
                  <a:srgbClr val="F3F3F3"/>
                </a:solidFill>
              </a:defRPr>
            </a:lvl7pPr>
            <a:lvl8pPr lvl="7" algn="ctr">
              <a:lnSpc>
                <a:spcPct val="100000"/>
              </a:lnSpc>
              <a:spcBef>
                <a:spcPts val="1600"/>
              </a:spcBef>
              <a:spcAft>
                <a:spcPts val="0"/>
              </a:spcAft>
              <a:buSzPts val="1200"/>
              <a:buNone/>
              <a:defRPr sz="1400">
                <a:solidFill>
                  <a:srgbClr val="F3F3F3"/>
                </a:solidFill>
              </a:defRPr>
            </a:lvl8pPr>
            <a:lvl9pPr lvl="8" algn="ctr">
              <a:lnSpc>
                <a:spcPct val="100000"/>
              </a:lnSpc>
              <a:spcBef>
                <a:spcPts val="1600"/>
              </a:spcBef>
              <a:spcAft>
                <a:spcPts val="1600"/>
              </a:spcAft>
              <a:buSzPts val="1200"/>
              <a:buNone/>
              <a:defRPr sz="1400">
                <a:solidFill>
                  <a:srgbClr val="F3F3F3"/>
                </a:solidFill>
              </a:defRPr>
            </a:lvl9pPr>
          </a:lstStyle>
          <a:p/>
        </p:txBody>
      </p:sp>
      <p:sp>
        <p:nvSpPr>
          <p:cNvPr id="59" name="Google Shape;59;p12"/>
          <p:cNvSpPr txBox="1"/>
          <p:nvPr>
            <p:ph idx="4" type="title"/>
          </p:nvPr>
        </p:nvSpPr>
        <p:spPr>
          <a:xfrm>
            <a:off x="3607299" y="3872760"/>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400">
                <a:solidFill>
                  <a:srgbClr val="F3F3F3"/>
                </a:solidFill>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60" name="Google Shape;60;p12"/>
          <p:cNvSpPr txBox="1"/>
          <p:nvPr>
            <p:ph idx="5" type="subTitle"/>
          </p:nvPr>
        </p:nvSpPr>
        <p:spPr>
          <a:xfrm>
            <a:off x="3389350" y="3332250"/>
            <a:ext cx="22773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400">
                <a:solidFill>
                  <a:srgbClr val="F3F3F3"/>
                </a:solidFill>
              </a:defRPr>
            </a:lvl1pPr>
            <a:lvl2pPr lvl="1" algn="ctr">
              <a:lnSpc>
                <a:spcPct val="100000"/>
              </a:lnSpc>
              <a:spcBef>
                <a:spcPts val="1600"/>
              </a:spcBef>
              <a:spcAft>
                <a:spcPts val="0"/>
              </a:spcAft>
              <a:buSzPts val="1200"/>
              <a:buNone/>
              <a:defRPr sz="1400">
                <a:solidFill>
                  <a:srgbClr val="F3F3F3"/>
                </a:solidFill>
              </a:defRPr>
            </a:lvl2pPr>
            <a:lvl3pPr lvl="2" algn="ctr">
              <a:lnSpc>
                <a:spcPct val="100000"/>
              </a:lnSpc>
              <a:spcBef>
                <a:spcPts val="1600"/>
              </a:spcBef>
              <a:spcAft>
                <a:spcPts val="0"/>
              </a:spcAft>
              <a:buSzPts val="1200"/>
              <a:buNone/>
              <a:defRPr sz="1400">
                <a:solidFill>
                  <a:srgbClr val="F3F3F3"/>
                </a:solidFill>
              </a:defRPr>
            </a:lvl3pPr>
            <a:lvl4pPr lvl="3" algn="ctr">
              <a:lnSpc>
                <a:spcPct val="100000"/>
              </a:lnSpc>
              <a:spcBef>
                <a:spcPts val="1600"/>
              </a:spcBef>
              <a:spcAft>
                <a:spcPts val="0"/>
              </a:spcAft>
              <a:buSzPts val="1200"/>
              <a:buNone/>
              <a:defRPr sz="1400">
                <a:solidFill>
                  <a:srgbClr val="F3F3F3"/>
                </a:solidFill>
              </a:defRPr>
            </a:lvl4pPr>
            <a:lvl5pPr lvl="4" algn="ctr">
              <a:lnSpc>
                <a:spcPct val="100000"/>
              </a:lnSpc>
              <a:spcBef>
                <a:spcPts val="1600"/>
              </a:spcBef>
              <a:spcAft>
                <a:spcPts val="0"/>
              </a:spcAft>
              <a:buSzPts val="1200"/>
              <a:buNone/>
              <a:defRPr sz="1400">
                <a:solidFill>
                  <a:srgbClr val="F3F3F3"/>
                </a:solidFill>
              </a:defRPr>
            </a:lvl5pPr>
            <a:lvl6pPr lvl="5" algn="ctr">
              <a:lnSpc>
                <a:spcPct val="100000"/>
              </a:lnSpc>
              <a:spcBef>
                <a:spcPts val="1600"/>
              </a:spcBef>
              <a:spcAft>
                <a:spcPts val="0"/>
              </a:spcAft>
              <a:buSzPts val="1200"/>
              <a:buNone/>
              <a:defRPr sz="1400">
                <a:solidFill>
                  <a:srgbClr val="F3F3F3"/>
                </a:solidFill>
              </a:defRPr>
            </a:lvl6pPr>
            <a:lvl7pPr lvl="6" algn="ctr">
              <a:lnSpc>
                <a:spcPct val="100000"/>
              </a:lnSpc>
              <a:spcBef>
                <a:spcPts val="1600"/>
              </a:spcBef>
              <a:spcAft>
                <a:spcPts val="0"/>
              </a:spcAft>
              <a:buSzPts val="1200"/>
              <a:buNone/>
              <a:defRPr sz="1400">
                <a:solidFill>
                  <a:srgbClr val="F3F3F3"/>
                </a:solidFill>
              </a:defRPr>
            </a:lvl7pPr>
            <a:lvl8pPr lvl="7" algn="ctr">
              <a:lnSpc>
                <a:spcPct val="100000"/>
              </a:lnSpc>
              <a:spcBef>
                <a:spcPts val="1600"/>
              </a:spcBef>
              <a:spcAft>
                <a:spcPts val="0"/>
              </a:spcAft>
              <a:buSzPts val="1200"/>
              <a:buNone/>
              <a:defRPr sz="1400">
                <a:solidFill>
                  <a:srgbClr val="F3F3F3"/>
                </a:solidFill>
              </a:defRPr>
            </a:lvl8pPr>
            <a:lvl9pPr lvl="8" algn="ctr">
              <a:lnSpc>
                <a:spcPct val="100000"/>
              </a:lnSpc>
              <a:spcBef>
                <a:spcPts val="1600"/>
              </a:spcBef>
              <a:spcAft>
                <a:spcPts val="1600"/>
              </a:spcAft>
              <a:buSzPts val="1200"/>
              <a:buNone/>
              <a:defRPr sz="1400">
                <a:solidFill>
                  <a:srgbClr val="F3F3F3"/>
                </a:solidFill>
              </a:defRPr>
            </a:lvl9pPr>
          </a:lstStyle>
          <a:p/>
        </p:txBody>
      </p:sp>
      <p:sp>
        <p:nvSpPr>
          <p:cNvPr id="61" name="Google Shape;61;p12"/>
          <p:cNvSpPr txBox="1"/>
          <p:nvPr>
            <p:ph idx="6" type="title"/>
          </p:nvPr>
        </p:nvSpPr>
        <p:spPr>
          <a:xfrm>
            <a:off x="3607299" y="2443810"/>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400">
                <a:solidFill>
                  <a:srgbClr val="F3F3F3"/>
                </a:solidFill>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62" name="Google Shape;62;p12"/>
          <p:cNvSpPr txBox="1"/>
          <p:nvPr>
            <p:ph idx="7" type="subTitle"/>
          </p:nvPr>
        </p:nvSpPr>
        <p:spPr>
          <a:xfrm>
            <a:off x="3389350" y="1909450"/>
            <a:ext cx="22773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400">
                <a:solidFill>
                  <a:srgbClr val="F3F3F3"/>
                </a:solidFill>
              </a:defRPr>
            </a:lvl1pPr>
            <a:lvl2pPr lvl="1" algn="ctr">
              <a:lnSpc>
                <a:spcPct val="100000"/>
              </a:lnSpc>
              <a:spcBef>
                <a:spcPts val="1600"/>
              </a:spcBef>
              <a:spcAft>
                <a:spcPts val="0"/>
              </a:spcAft>
              <a:buSzPts val="1200"/>
              <a:buNone/>
              <a:defRPr sz="1400">
                <a:solidFill>
                  <a:srgbClr val="F3F3F3"/>
                </a:solidFill>
              </a:defRPr>
            </a:lvl2pPr>
            <a:lvl3pPr lvl="2" algn="ctr">
              <a:lnSpc>
                <a:spcPct val="100000"/>
              </a:lnSpc>
              <a:spcBef>
                <a:spcPts val="1600"/>
              </a:spcBef>
              <a:spcAft>
                <a:spcPts val="0"/>
              </a:spcAft>
              <a:buSzPts val="1200"/>
              <a:buNone/>
              <a:defRPr sz="1400">
                <a:solidFill>
                  <a:srgbClr val="F3F3F3"/>
                </a:solidFill>
              </a:defRPr>
            </a:lvl3pPr>
            <a:lvl4pPr lvl="3" algn="ctr">
              <a:lnSpc>
                <a:spcPct val="100000"/>
              </a:lnSpc>
              <a:spcBef>
                <a:spcPts val="1600"/>
              </a:spcBef>
              <a:spcAft>
                <a:spcPts val="0"/>
              </a:spcAft>
              <a:buSzPts val="1200"/>
              <a:buNone/>
              <a:defRPr sz="1400">
                <a:solidFill>
                  <a:srgbClr val="F3F3F3"/>
                </a:solidFill>
              </a:defRPr>
            </a:lvl4pPr>
            <a:lvl5pPr lvl="4" algn="ctr">
              <a:lnSpc>
                <a:spcPct val="100000"/>
              </a:lnSpc>
              <a:spcBef>
                <a:spcPts val="1600"/>
              </a:spcBef>
              <a:spcAft>
                <a:spcPts val="0"/>
              </a:spcAft>
              <a:buSzPts val="1200"/>
              <a:buNone/>
              <a:defRPr sz="1400">
                <a:solidFill>
                  <a:srgbClr val="F3F3F3"/>
                </a:solidFill>
              </a:defRPr>
            </a:lvl5pPr>
            <a:lvl6pPr lvl="5" algn="ctr">
              <a:lnSpc>
                <a:spcPct val="100000"/>
              </a:lnSpc>
              <a:spcBef>
                <a:spcPts val="1600"/>
              </a:spcBef>
              <a:spcAft>
                <a:spcPts val="0"/>
              </a:spcAft>
              <a:buSzPts val="1200"/>
              <a:buNone/>
              <a:defRPr sz="1400">
                <a:solidFill>
                  <a:srgbClr val="F3F3F3"/>
                </a:solidFill>
              </a:defRPr>
            </a:lvl6pPr>
            <a:lvl7pPr lvl="6" algn="ctr">
              <a:lnSpc>
                <a:spcPct val="100000"/>
              </a:lnSpc>
              <a:spcBef>
                <a:spcPts val="1600"/>
              </a:spcBef>
              <a:spcAft>
                <a:spcPts val="0"/>
              </a:spcAft>
              <a:buSzPts val="1200"/>
              <a:buNone/>
              <a:defRPr sz="1400">
                <a:solidFill>
                  <a:srgbClr val="F3F3F3"/>
                </a:solidFill>
              </a:defRPr>
            </a:lvl7pPr>
            <a:lvl8pPr lvl="7" algn="ctr">
              <a:lnSpc>
                <a:spcPct val="100000"/>
              </a:lnSpc>
              <a:spcBef>
                <a:spcPts val="1600"/>
              </a:spcBef>
              <a:spcAft>
                <a:spcPts val="0"/>
              </a:spcAft>
              <a:buSzPts val="1200"/>
              <a:buNone/>
              <a:defRPr sz="1400">
                <a:solidFill>
                  <a:srgbClr val="F3F3F3"/>
                </a:solidFill>
              </a:defRPr>
            </a:lvl8pPr>
            <a:lvl9pPr lvl="8" algn="ctr">
              <a:lnSpc>
                <a:spcPct val="100000"/>
              </a:lnSpc>
              <a:spcBef>
                <a:spcPts val="1600"/>
              </a:spcBef>
              <a:spcAft>
                <a:spcPts val="1600"/>
              </a:spcAft>
              <a:buSzPts val="1200"/>
              <a:buNone/>
              <a:defRPr sz="1400">
                <a:solidFill>
                  <a:srgbClr val="F3F3F3"/>
                </a:solidFill>
              </a:defRPr>
            </a:lvl9pPr>
          </a:lstStyle>
          <a:p/>
        </p:txBody>
      </p:sp>
      <p:sp>
        <p:nvSpPr>
          <p:cNvPr id="63" name="Google Shape;63;p12"/>
          <p:cNvSpPr txBox="1"/>
          <p:nvPr>
            <p:ph idx="8" type="title"/>
          </p:nvPr>
        </p:nvSpPr>
        <p:spPr>
          <a:xfrm>
            <a:off x="916225" y="3872760"/>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400">
                <a:solidFill>
                  <a:srgbClr val="F3F3F3"/>
                </a:solidFill>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64" name="Google Shape;64;p12"/>
          <p:cNvSpPr txBox="1"/>
          <p:nvPr>
            <p:ph idx="9" type="subTitle"/>
          </p:nvPr>
        </p:nvSpPr>
        <p:spPr>
          <a:xfrm>
            <a:off x="786325" y="3332250"/>
            <a:ext cx="21012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400">
                <a:solidFill>
                  <a:srgbClr val="F3F3F3"/>
                </a:solidFill>
              </a:defRPr>
            </a:lvl1pPr>
            <a:lvl2pPr lvl="1" algn="ctr">
              <a:lnSpc>
                <a:spcPct val="100000"/>
              </a:lnSpc>
              <a:spcBef>
                <a:spcPts val="1600"/>
              </a:spcBef>
              <a:spcAft>
                <a:spcPts val="0"/>
              </a:spcAft>
              <a:buSzPts val="1200"/>
              <a:buNone/>
              <a:defRPr sz="1400">
                <a:solidFill>
                  <a:srgbClr val="F3F3F3"/>
                </a:solidFill>
              </a:defRPr>
            </a:lvl2pPr>
            <a:lvl3pPr lvl="2" algn="ctr">
              <a:lnSpc>
                <a:spcPct val="100000"/>
              </a:lnSpc>
              <a:spcBef>
                <a:spcPts val="1600"/>
              </a:spcBef>
              <a:spcAft>
                <a:spcPts val="0"/>
              </a:spcAft>
              <a:buSzPts val="1200"/>
              <a:buNone/>
              <a:defRPr sz="1400">
                <a:solidFill>
                  <a:srgbClr val="F3F3F3"/>
                </a:solidFill>
              </a:defRPr>
            </a:lvl3pPr>
            <a:lvl4pPr lvl="3" algn="ctr">
              <a:lnSpc>
                <a:spcPct val="100000"/>
              </a:lnSpc>
              <a:spcBef>
                <a:spcPts val="1600"/>
              </a:spcBef>
              <a:spcAft>
                <a:spcPts val="0"/>
              </a:spcAft>
              <a:buSzPts val="1200"/>
              <a:buNone/>
              <a:defRPr sz="1400">
                <a:solidFill>
                  <a:srgbClr val="F3F3F3"/>
                </a:solidFill>
              </a:defRPr>
            </a:lvl4pPr>
            <a:lvl5pPr lvl="4" algn="ctr">
              <a:lnSpc>
                <a:spcPct val="100000"/>
              </a:lnSpc>
              <a:spcBef>
                <a:spcPts val="1600"/>
              </a:spcBef>
              <a:spcAft>
                <a:spcPts val="0"/>
              </a:spcAft>
              <a:buSzPts val="1200"/>
              <a:buNone/>
              <a:defRPr sz="1400">
                <a:solidFill>
                  <a:srgbClr val="F3F3F3"/>
                </a:solidFill>
              </a:defRPr>
            </a:lvl5pPr>
            <a:lvl6pPr lvl="5" algn="ctr">
              <a:lnSpc>
                <a:spcPct val="100000"/>
              </a:lnSpc>
              <a:spcBef>
                <a:spcPts val="1600"/>
              </a:spcBef>
              <a:spcAft>
                <a:spcPts val="0"/>
              </a:spcAft>
              <a:buSzPts val="1200"/>
              <a:buNone/>
              <a:defRPr sz="1400">
                <a:solidFill>
                  <a:srgbClr val="F3F3F3"/>
                </a:solidFill>
              </a:defRPr>
            </a:lvl6pPr>
            <a:lvl7pPr lvl="6" algn="ctr">
              <a:lnSpc>
                <a:spcPct val="100000"/>
              </a:lnSpc>
              <a:spcBef>
                <a:spcPts val="1600"/>
              </a:spcBef>
              <a:spcAft>
                <a:spcPts val="0"/>
              </a:spcAft>
              <a:buSzPts val="1200"/>
              <a:buNone/>
              <a:defRPr sz="1400">
                <a:solidFill>
                  <a:srgbClr val="F3F3F3"/>
                </a:solidFill>
              </a:defRPr>
            </a:lvl7pPr>
            <a:lvl8pPr lvl="7" algn="ctr">
              <a:lnSpc>
                <a:spcPct val="100000"/>
              </a:lnSpc>
              <a:spcBef>
                <a:spcPts val="1600"/>
              </a:spcBef>
              <a:spcAft>
                <a:spcPts val="0"/>
              </a:spcAft>
              <a:buSzPts val="1200"/>
              <a:buNone/>
              <a:defRPr sz="1400">
                <a:solidFill>
                  <a:srgbClr val="F3F3F3"/>
                </a:solidFill>
              </a:defRPr>
            </a:lvl8pPr>
            <a:lvl9pPr lvl="8" algn="ctr">
              <a:lnSpc>
                <a:spcPct val="100000"/>
              </a:lnSpc>
              <a:spcBef>
                <a:spcPts val="1600"/>
              </a:spcBef>
              <a:spcAft>
                <a:spcPts val="1600"/>
              </a:spcAft>
              <a:buSzPts val="1200"/>
              <a:buNone/>
              <a:defRPr sz="1400">
                <a:solidFill>
                  <a:srgbClr val="F3F3F3"/>
                </a:solidFill>
              </a:defRPr>
            </a:lvl9pPr>
          </a:lstStyle>
          <a:p/>
        </p:txBody>
      </p:sp>
      <p:sp>
        <p:nvSpPr>
          <p:cNvPr id="65" name="Google Shape;65;p12"/>
          <p:cNvSpPr txBox="1"/>
          <p:nvPr>
            <p:ph idx="13" type="title"/>
          </p:nvPr>
        </p:nvSpPr>
        <p:spPr>
          <a:xfrm>
            <a:off x="6495924" y="3872763"/>
            <a:ext cx="14463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400">
                <a:solidFill>
                  <a:srgbClr val="F3F3F3"/>
                </a:solidFill>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66" name="Google Shape;66;p12"/>
          <p:cNvSpPr txBox="1"/>
          <p:nvPr>
            <p:ph idx="14" type="subTitle"/>
          </p:nvPr>
        </p:nvSpPr>
        <p:spPr>
          <a:xfrm>
            <a:off x="6080425" y="3332250"/>
            <a:ext cx="22773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400">
                <a:solidFill>
                  <a:srgbClr val="F3F3F3"/>
                </a:solidFill>
              </a:defRPr>
            </a:lvl1pPr>
            <a:lvl2pPr lvl="1" algn="ctr">
              <a:lnSpc>
                <a:spcPct val="100000"/>
              </a:lnSpc>
              <a:spcBef>
                <a:spcPts val="1600"/>
              </a:spcBef>
              <a:spcAft>
                <a:spcPts val="0"/>
              </a:spcAft>
              <a:buSzPts val="1200"/>
              <a:buNone/>
              <a:defRPr sz="1400">
                <a:solidFill>
                  <a:srgbClr val="F3F3F3"/>
                </a:solidFill>
              </a:defRPr>
            </a:lvl2pPr>
            <a:lvl3pPr lvl="2" algn="ctr">
              <a:lnSpc>
                <a:spcPct val="100000"/>
              </a:lnSpc>
              <a:spcBef>
                <a:spcPts val="1600"/>
              </a:spcBef>
              <a:spcAft>
                <a:spcPts val="0"/>
              </a:spcAft>
              <a:buSzPts val="1200"/>
              <a:buNone/>
              <a:defRPr sz="1400">
                <a:solidFill>
                  <a:srgbClr val="F3F3F3"/>
                </a:solidFill>
              </a:defRPr>
            </a:lvl3pPr>
            <a:lvl4pPr lvl="3" algn="ctr">
              <a:lnSpc>
                <a:spcPct val="100000"/>
              </a:lnSpc>
              <a:spcBef>
                <a:spcPts val="1600"/>
              </a:spcBef>
              <a:spcAft>
                <a:spcPts val="0"/>
              </a:spcAft>
              <a:buSzPts val="1200"/>
              <a:buNone/>
              <a:defRPr sz="1400">
                <a:solidFill>
                  <a:srgbClr val="F3F3F3"/>
                </a:solidFill>
              </a:defRPr>
            </a:lvl4pPr>
            <a:lvl5pPr lvl="4" algn="ctr">
              <a:lnSpc>
                <a:spcPct val="100000"/>
              </a:lnSpc>
              <a:spcBef>
                <a:spcPts val="1600"/>
              </a:spcBef>
              <a:spcAft>
                <a:spcPts val="0"/>
              </a:spcAft>
              <a:buSzPts val="1200"/>
              <a:buNone/>
              <a:defRPr sz="1400">
                <a:solidFill>
                  <a:srgbClr val="F3F3F3"/>
                </a:solidFill>
              </a:defRPr>
            </a:lvl5pPr>
            <a:lvl6pPr lvl="5" algn="ctr">
              <a:lnSpc>
                <a:spcPct val="100000"/>
              </a:lnSpc>
              <a:spcBef>
                <a:spcPts val="1600"/>
              </a:spcBef>
              <a:spcAft>
                <a:spcPts val="0"/>
              </a:spcAft>
              <a:buSzPts val="1200"/>
              <a:buNone/>
              <a:defRPr sz="1400">
                <a:solidFill>
                  <a:srgbClr val="F3F3F3"/>
                </a:solidFill>
              </a:defRPr>
            </a:lvl6pPr>
            <a:lvl7pPr lvl="6" algn="ctr">
              <a:lnSpc>
                <a:spcPct val="100000"/>
              </a:lnSpc>
              <a:spcBef>
                <a:spcPts val="1600"/>
              </a:spcBef>
              <a:spcAft>
                <a:spcPts val="0"/>
              </a:spcAft>
              <a:buSzPts val="1200"/>
              <a:buNone/>
              <a:defRPr sz="1400">
                <a:solidFill>
                  <a:srgbClr val="F3F3F3"/>
                </a:solidFill>
              </a:defRPr>
            </a:lvl7pPr>
            <a:lvl8pPr lvl="7" algn="ctr">
              <a:lnSpc>
                <a:spcPct val="100000"/>
              </a:lnSpc>
              <a:spcBef>
                <a:spcPts val="1600"/>
              </a:spcBef>
              <a:spcAft>
                <a:spcPts val="0"/>
              </a:spcAft>
              <a:buSzPts val="1200"/>
              <a:buNone/>
              <a:defRPr sz="1400">
                <a:solidFill>
                  <a:srgbClr val="F3F3F3"/>
                </a:solidFill>
              </a:defRPr>
            </a:lvl8pPr>
            <a:lvl9pPr lvl="8" algn="ctr">
              <a:lnSpc>
                <a:spcPct val="100000"/>
              </a:lnSpc>
              <a:spcBef>
                <a:spcPts val="1600"/>
              </a:spcBef>
              <a:spcAft>
                <a:spcPts val="1600"/>
              </a:spcAft>
              <a:buSzPts val="1200"/>
              <a:buNone/>
              <a:defRPr sz="1400">
                <a:solidFill>
                  <a:srgbClr val="F3F3F3"/>
                </a:solidFill>
              </a:defRPr>
            </a:lvl9pPr>
          </a:lstStyle>
          <a:p/>
        </p:txBody>
      </p:sp>
      <p:sp>
        <p:nvSpPr>
          <p:cNvPr id="67" name="Google Shape;67;p12"/>
          <p:cNvSpPr txBox="1"/>
          <p:nvPr>
            <p:ph idx="15" type="title"/>
          </p:nvPr>
        </p:nvSpPr>
        <p:spPr>
          <a:xfrm>
            <a:off x="720100" y="5098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3F3F3"/>
              </a:buClr>
              <a:buSzPts val="3000"/>
              <a:buNone/>
              <a:defRPr sz="3000">
                <a:solidFill>
                  <a:srgbClr val="F3F3F3"/>
                </a:solidFill>
              </a:defRPr>
            </a:lvl1pPr>
            <a:lvl2pPr lvl="1" algn="ctr">
              <a:lnSpc>
                <a:spcPct val="100000"/>
              </a:lnSpc>
              <a:spcBef>
                <a:spcPts val="0"/>
              </a:spcBef>
              <a:spcAft>
                <a:spcPts val="0"/>
              </a:spcAft>
              <a:buClr>
                <a:srgbClr val="F3F3F3"/>
              </a:buClr>
              <a:buSzPts val="3000"/>
              <a:buNone/>
              <a:defRPr sz="3000">
                <a:solidFill>
                  <a:srgbClr val="F3F3F3"/>
                </a:solidFill>
              </a:defRPr>
            </a:lvl2pPr>
            <a:lvl3pPr lvl="2" algn="ctr">
              <a:lnSpc>
                <a:spcPct val="100000"/>
              </a:lnSpc>
              <a:spcBef>
                <a:spcPts val="0"/>
              </a:spcBef>
              <a:spcAft>
                <a:spcPts val="0"/>
              </a:spcAft>
              <a:buClr>
                <a:srgbClr val="F3F3F3"/>
              </a:buClr>
              <a:buSzPts val="3000"/>
              <a:buNone/>
              <a:defRPr sz="3000">
                <a:solidFill>
                  <a:srgbClr val="F3F3F3"/>
                </a:solidFill>
              </a:defRPr>
            </a:lvl3pPr>
            <a:lvl4pPr lvl="3" algn="ctr">
              <a:lnSpc>
                <a:spcPct val="100000"/>
              </a:lnSpc>
              <a:spcBef>
                <a:spcPts val="0"/>
              </a:spcBef>
              <a:spcAft>
                <a:spcPts val="0"/>
              </a:spcAft>
              <a:buClr>
                <a:srgbClr val="F3F3F3"/>
              </a:buClr>
              <a:buSzPts val="3000"/>
              <a:buNone/>
              <a:defRPr sz="3000">
                <a:solidFill>
                  <a:srgbClr val="F3F3F3"/>
                </a:solidFill>
              </a:defRPr>
            </a:lvl4pPr>
            <a:lvl5pPr lvl="4" algn="ctr">
              <a:lnSpc>
                <a:spcPct val="100000"/>
              </a:lnSpc>
              <a:spcBef>
                <a:spcPts val="0"/>
              </a:spcBef>
              <a:spcAft>
                <a:spcPts val="0"/>
              </a:spcAft>
              <a:buClr>
                <a:srgbClr val="F3F3F3"/>
              </a:buClr>
              <a:buSzPts val="3000"/>
              <a:buNone/>
              <a:defRPr sz="3000">
                <a:solidFill>
                  <a:srgbClr val="F3F3F3"/>
                </a:solidFill>
              </a:defRPr>
            </a:lvl5pPr>
            <a:lvl6pPr lvl="5" algn="ctr">
              <a:lnSpc>
                <a:spcPct val="100000"/>
              </a:lnSpc>
              <a:spcBef>
                <a:spcPts val="0"/>
              </a:spcBef>
              <a:spcAft>
                <a:spcPts val="0"/>
              </a:spcAft>
              <a:buClr>
                <a:srgbClr val="F3F3F3"/>
              </a:buClr>
              <a:buSzPts val="3000"/>
              <a:buNone/>
              <a:defRPr sz="3000">
                <a:solidFill>
                  <a:srgbClr val="F3F3F3"/>
                </a:solidFill>
              </a:defRPr>
            </a:lvl6pPr>
            <a:lvl7pPr lvl="6" algn="ctr">
              <a:lnSpc>
                <a:spcPct val="100000"/>
              </a:lnSpc>
              <a:spcBef>
                <a:spcPts val="0"/>
              </a:spcBef>
              <a:spcAft>
                <a:spcPts val="0"/>
              </a:spcAft>
              <a:buClr>
                <a:srgbClr val="F3F3F3"/>
              </a:buClr>
              <a:buSzPts val="3000"/>
              <a:buNone/>
              <a:defRPr sz="3000">
                <a:solidFill>
                  <a:srgbClr val="F3F3F3"/>
                </a:solidFill>
              </a:defRPr>
            </a:lvl7pPr>
            <a:lvl8pPr lvl="7" algn="ctr">
              <a:lnSpc>
                <a:spcPct val="100000"/>
              </a:lnSpc>
              <a:spcBef>
                <a:spcPts val="0"/>
              </a:spcBef>
              <a:spcAft>
                <a:spcPts val="0"/>
              </a:spcAft>
              <a:buClr>
                <a:srgbClr val="F3F3F3"/>
              </a:buClr>
              <a:buSzPts val="3000"/>
              <a:buNone/>
              <a:defRPr sz="3000">
                <a:solidFill>
                  <a:srgbClr val="F3F3F3"/>
                </a:solidFill>
              </a:defRPr>
            </a:lvl8pPr>
            <a:lvl9pPr lvl="8" algn="ctr">
              <a:lnSpc>
                <a:spcPct val="100000"/>
              </a:lnSpc>
              <a:spcBef>
                <a:spcPts val="0"/>
              </a:spcBef>
              <a:spcAft>
                <a:spcPts val="0"/>
              </a:spcAft>
              <a:buClr>
                <a:srgbClr val="F3F3F3"/>
              </a:buClr>
              <a:buSzPts val="3000"/>
              <a:buNone/>
              <a:defRPr sz="3000">
                <a:solidFill>
                  <a:srgbClr val="F3F3F3"/>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68" name="Shape 68"/>
        <p:cNvGrpSpPr/>
        <p:nvPr/>
      </p:nvGrpSpPr>
      <p:grpSpPr>
        <a:xfrm>
          <a:off x="0" y="0"/>
          <a:ext cx="0" cy="0"/>
          <a:chOff x="0" y="0"/>
          <a:chExt cx="0" cy="0"/>
        </a:xfrm>
      </p:grpSpPr>
      <p:sp>
        <p:nvSpPr>
          <p:cNvPr id="69" name="Google Shape;69;p13"/>
          <p:cNvSpPr txBox="1"/>
          <p:nvPr>
            <p:ph type="title"/>
          </p:nvPr>
        </p:nvSpPr>
        <p:spPr>
          <a:xfrm>
            <a:off x="2422250" y="1418700"/>
            <a:ext cx="4299600" cy="230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7200">
                <a:solidFill>
                  <a:srgbClr val="F3F3F3"/>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70" name="Shape 70"/>
        <p:cNvGrpSpPr/>
        <p:nvPr/>
      </p:nvGrpSpPr>
      <p:grpSpPr>
        <a:xfrm>
          <a:off x="0" y="0"/>
          <a:ext cx="0" cy="0"/>
          <a:chOff x="0" y="0"/>
          <a:chExt cx="0" cy="0"/>
        </a:xfrm>
      </p:grpSpPr>
      <p:sp>
        <p:nvSpPr>
          <p:cNvPr id="71" name="Google Shape;71;p14"/>
          <p:cNvSpPr txBox="1"/>
          <p:nvPr>
            <p:ph type="title"/>
          </p:nvPr>
        </p:nvSpPr>
        <p:spPr>
          <a:xfrm>
            <a:off x="4634135" y="1434600"/>
            <a:ext cx="3532800" cy="227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4800">
                <a:solidFill>
                  <a:srgbClr val="F3F3F3"/>
                </a:solidFill>
              </a:defRPr>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2" name="Shape 72"/>
        <p:cNvGrpSpPr/>
        <p:nvPr/>
      </p:nvGrpSpPr>
      <p:grpSpPr>
        <a:xfrm>
          <a:off x="0" y="0"/>
          <a:ext cx="0" cy="0"/>
          <a:chOff x="0" y="0"/>
          <a:chExt cx="0" cy="0"/>
        </a:xfrm>
      </p:grpSpPr>
      <p:sp>
        <p:nvSpPr>
          <p:cNvPr id="73" name="Google Shape;73;p15"/>
          <p:cNvSpPr txBox="1"/>
          <p:nvPr>
            <p:ph hasCustomPrompt="1" type="title"/>
          </p:nvPr>
        </p:nvSpPr>
        <p:spPr>
          <a:xfrm>
            <a:off x="311700" y="2062500"/>
            <a:ext cx="8520600" cy="1110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72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4" name="Google Shape;74;p15"/>
          <p:cNvSpPr txBox="1"/>
          <p:nvPr>
            <p:ph idx="1" type="body"/>
          </p:nvPr>
        </p:nvSpPr>
        <p:spPr>
          <a:xfrm>
            <a:off x="311700" y="3255700"/>
            <a:ext cx="8520600" cy="515400"/>
          </a:xfrm>
          <a:prstGeom prst="rect">
            <a:avLst/>
          </a:prstGeom>
          <a:noFill/>
          <a:ln>
            <a:noFill/>
          </a:ln>
        </p:spPr>
        <p:txBody>
          <a:bodyPr anchorCtr="0" anchor="t" bIns="91425" lIns="91425" spcFirstLastPara="1" rIns="91425" wrap="square" tIns="91425">
            <a:noAutofit/>
          </a:bodyPr>
          <a:lstStyle>
            <a:lvl1pPr indent="-304800" lvl="0" marL="457200" algn="ctr">
              <a:lnSpc>
                <a:spcPct val="115000"/>
              </a:lnSpc>
              <a:spcBef>
                <a:spcPts val="0"/>
              </a:spcBef>
              <a:spcAft>
                <a:spcPts val="0"/>
              </a:spcAft>
              <a:buSzPts val="1200"/>
              <a:buChar char="●"/>
              <a:defRPr sz="1400"/>
            </a:lvl1pPr>
            <a:lvl2pPr indent="-304800" lvl="1" marL="914400" algn="ctr">
              <a:lnSpc>
                <a:spcPct val="115000"/>
              </a:lnSpc>
              <a:spcBef>
                <a:spcPts val="1600"/>
              </a:spcBef>
              <a:spcAft>
                <a:spcPts val="0"/>
              </a:spcAft>
              <a:buSzPts val="1200"/>
              <a:buChar char="○"/>
              <a:defRPr/>
            </a:lvl2pPr>
            <a:lvl3pPr indent="-304800" lvl="2" marL="1371600" algn="ctr">
              <a:lnSpc>
                <a:spcPct val="115000"/>
              </a:lnSpc>
              <a:spcBef>
                <a:spcPts val="1600"/>
              </a:spcBef>
              <a:spcAft>
                <a:spcPts val="0"/>
              </a:spcAft>
              <a:buSzPts val="1200"/>
              <a:buChar char="■"/>
              <a:defRPr/>
            </a:lvl3pPr>
            <a:lvl4pPr indent="-304800" lvl="3" marL="1828800" algn="ctr">
              <a:lnSpc>
                <a:spcPct val="115000"/>
              </a:lnSpc>
              <a:spcBef>
                <a:spcPts val="1600"/>
              </a:spcBef>
              <a:spcAft>
                <a:spcPts val="0"/>
              </a:spcAft>
              <a:buSzPts val="1200"/>
              <a:buChar char="●"/>
              <a:defRPr/>
            </a:lvl4pPr>
            <a:lvl5pPr indent="-304800" lvl="4" marL="2286000" algn="ctr">
              <a:lnSpc>
                <a:spcPct val="115000"/>
              </a:lnSpc>
              <a:spcBef>
                <a:spcPts val="1600"/>
              </a:spcBef>
              <a:spcAft>
                <a:spcPts val="0"/>
              </a:spcAft>
              <a:buSzPts val="1200"/>
              <a:buChar char="○"/>
              <a:defRPr/>
            </a:lvl5pPr>
            <a:lvl6pPr indent="-304800" lvl="5" marL="2743200" algn="ctr">
              <a:lnSpc>
                <a:spcPct val="115000"/>
              </a:lnSpc>
              <a:spcBef>
                <a:spcPts val="1600"/>
              </a:spcBef>
              <a:spcAft>
                <a:spcPts val="0"/>
              </a:spcAft>
              <a:buSzPts val="1200"/>
              <a:buChar char="■"/>
              <a:defRPr/>
            </a:lvl6pPr>
            <a:lvl7pPr indent="-304800" lvl="6" marL="3200400" algn="ctr">
              <a:lnSpc>
                <a:spcPct val="115000"/>
              </a:lnSpc>
              <a:spcBef>
                <a:spcPts val="1600"/>
              </a:spcBef>
              <a:spcAft>
                <a:spcPts val="0"/>
              </a:spcAft>
              <a:buSzPts val="1200"/>
              <a:buChar char="●"/>
              <a:defRPr/>
            </a:lvl7pPr>
            <a:lvl8pPr indent="-304800" lvl="7" marL="3657600" algn="ctr">
              <a:lnSpc>
                <a:spcPct val="115000"/>
              </a:lnSpc>
              <a:spcBef>
                <a:spcPts val="1600"/>
              </a:spcBef>
              <a:spcAft>
                <a:spcPts val="0"/>
              </a:spcAft>
              <a:buSzPts val="1200"/>
              <a:buChar char="○"/>
              <a:defRPr/>
            </a:lvl8pPr>
            <a:lvl9pPr indent="-304800" lvl="8" marL="4114800" algn="ctr">
              <a:lnSpc>
                <a:spcPct val="115000"/>
              </a:lnSpc>
              <a:spcBef>
                <a:spcPts val="1600"/>
              </a:spcBef>
              <a:spcAft>
                <a:spcPts val="1600"/>
              </a:spcAft>
              <a:buSzPts val="12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
    <p:bg>
      <p:bgPr>
        <a:blipFill>
          <a:blip r:embed="rId2">
            <a:alphaModFix/>
          </a:blip>
          <a:stretch>
            <a:fillRect/>
          </a:stretch>
        </a:blipFill>
      </p:bgPr>
    </p:bg>
    <p:spTree>
      <p:nvGrpSpPr>
        <p:cNvPr id="75" name="Shape 75"/>
        <p:cNvGrpSpPr/>
        <p:nvPr/>
      </p:nvGrpSpPr>
      <p:grpSpPr>
        <a:xfrm>
          <a:off x="0" y="0"/>
          <a:ext cx="0" cy="0"/>
          <a:chOff x="0" y="0"/>
          <a:chExt cx="0" cy="0"/>
        </a:xfrm>
      </p:grpSpPr>
      <p:sp>
        <p:nvSpPr>
          <p:cNvPr id="76" name="Google Shape;76;p16"/>
          <p:cNvSpPr txBox="1"/>
          <p:nvPr>
            <p:ph idx="1" type="subTitle"/>
          </p:nvPr>
        </p:nvSpPr>
        <p:spPr>
          <a:xfrm>
            <a:off x="6006000" y="2320225"/>
            <a:ext cx="2006100" cy="39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200"/>
            </a:lvl1pPr>
            <a:lvl2pPr lvl="1" algn="l">
              <a:lnSpc>
                <a:spcPct val="100000"/>
              </a:lnSpc>
              <a:spcBef>
                <a:spcPts val="1600"/>
              </a:spcBef>
              <a:spcAft>
                <a:spcPts val="0"/>
              </a:spcAft>
              <a:buSzPts val="1200"/>
              <a:buNone/>
              <a:defRPr sz="1200"/>
            </a:lvl2pPr>
            <a:lvl3pPr lvl="2" algn="l">
              <a:lnSpc>
                <a:spcPct val="100000"/>
              </a:lnSpc>
              <a:spcBef>
                <a:spcPts val="1600"/>
              </a:spcBef>
              <a:spcAft>
                <a:spcPts val="0"/>
              </a:spcAft>
              <a:buSzPts val="1200"/>
              <a:buNone/>
              <a:defRPr sz="1200"/>
            </a:lvl3pPr>
            <a:lvl4pPr lvl="3" algn="l">
              <a:lnSpc>
                <a:spcPct val="100000"/>
              </a:lnSpc>
              <a:spcBef>
                <a:spcPts val="1600"/>
              </a:spcBef>
              <a:spcAft>
                <a:spcPts val="0"/>
              </a:spcAft>
              <a:buSzPts val="1200"/>
              <a:buNone/>
              <a:defRPr sz="1200"/>
            </a:lvl4pPr>
            <a:lvl5pPr lvl="4" algn="l">
              <a:lnSpc>
                <a:spcPct val="100000"/>
              </a:lnSpc>
              <a:spcBef>
                <a:spcPts val="1600"/>
              </a:spcBef>
              <a:spcAft>
                <a:spcPts val="0"/>
              </a:spcAft>
              <a:buSzPts val="1200"/>
              <a:buNone/>
              <a:defRPr sz="1200"/>
            </a:lvl5pPr>
            <a:lvl6pPr lvl="5" algn="l">
              <a:lnSpc>
                <a:spcPct val="100000"/>
              </a:lnSpc>
              <a:spcBef>
                <a:spcPts val="1600"/>
              </a:spcBef>
              <a:spcAft>
                <a:spcPts val="0"/>
              </a:spcAft>
              <a:buSzPts val="1200"/>
              <a:buNone/>
              <a:defRPr sz="1200"/>
            </a:lvl6pPr>
            <a:lvl7pPr lvl="6" algn="l">
              <a:lnSpc>
                <a:spcPct val="100000"/>
              </a:lnSpc>
              <a:spcBef>
                <a:spcPts val="1600"/>
              </a:spcBef>
              <a:spcAft>
                <a:spcPts val="0"/>
              </a:spcAft>
              <a:buSzPts val="1200"/>
              <a:buNone/>
              <a:defRPr sz="1200"/>
            </a:lvl7pPr>
            <a:lvl8pPr lvl="7" algn="l">
              <a:lnSpc>
                <a:spcPct val="100000"/>
              </a:lnSpc>
              <a:spcBef>
                <a:spcPts val="1600"/>
              </a:spcBef>
              <a:spcAft>
                <a:spcPts val="0"/>
              </a:spcAft>
              <a:buSzPts val="1200"/>
              <a:buNone/>
              <a:defRPr sz="1200"/>
            </a:lvl8pPr>
            <a:lvl9pPr lvl="8" algn="l">
              <a:lnSpc>
                <a:spcPct val="100000"/>
              </a:lnSpc>
              <a:spcBef>
                <a:spcPts val="1600"/>
              </a:spcBef>
              <a:spcAft>
                <a:spcPts val="1600"/>
              </a:spcAft>
              <a:buSzPts val="1200"/>
              <a:buNone/>
              <a:defRPr sz="1200"/>
            </a:lvl9pPr>
          </a:lstStyle>
          <a:p/>
        </p:txBody>
      </p:sp>
      <p:sp>
        <p:nvSpPr>
          <p:cNvPr id="77" name="Google Shape;77;p16"/>
          <p:cNvSpPr txBox="1"/>
          <p:nvPr>
            <p:ph idx="2" type="subTitle"/>
          </p:nvPr>
        </p:nvSpPr>
        <p:spPr>
          <a:xfrm>
            <a:off x="6006000" y="3478616"/>
            <a:ext cx="2006100" cy="39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200"/>
            </a:lvl1pPr>
            <a:lvl2pPr lvl="1" algn="l">
              <a:lnSpc>
                <a:spcPct val="100000"/>
              </a:lnSpc>
              <a:spcBef>
                <a:spcPts val="1600"/>
              </a:spcBef>
              <a:spcAft>
                <a:spcPts val="0"/>
              </a:spcAft>
              <a:buSzPts val="1200"/>
              <a:buNone/>
              <a:defRPr sz="1200"/>
            </a:lvl2pPr>
            <a:lvl3pPr lvl="2" algn="l">
              <a:lnSpc>
                <a:spcPct val="100000"/>
              </a:lnSpc>
              <a:spcBef>
                <a:spcPts val="1600"/>
              </a:spcBef>
              <a:spcAft>
                <a:spcPts val="0"/>
              </a:spcAft>
              <a:buSzPts val="1200"/>
              <a:buNone/>
              <a:defRPr sz="1200"/>
            </a:lvl3pPr>
            <a:lvl4pPr lvl="3" algn="l">
              <a:lnSpc>
                <a:spcPct val="100000"/>
              </a:lnSpc>
              <a:spcBef>
                <a:spcPts val="1600"/>
              </a:spcBef>
              <a:spcAft>
                <a:spcPts val="0"/>
              </a:spcAft>
              <a:buSzPts val="1200"/>
              <a:buNone/>
              <a:defRPr sz="1200"/>
            </a:lvl4pPr>
            <a:lvl5pPr lvl="4" algn="l">
              <a:lnSpc>
                <a:spcPct val="100000"/>
              </a:lnSpc>
              <a:spcBef>
                <a:spcPts val="1600"/>
              </a:spcBef>
              <a:spcAft>
                <a:spcPts val="0"/>
              </a:spcAft>
              <a:buSzPts val="1200"/>
              <a:buNone/>
              <a:defRPr sz="1200"/>
            </a:lvl5pPr>
            <a:lvl6pPr lvl="5" algn="l">
              <a:lnSpc>
                <a:spcPct val="100000"/>
              </a:lnSpc>
              <a:spcBef>
                <a:spcPts val="1600"/>
              </a:spcBef>
              <a:spcAft>
                <a:spcPts val="0"/>
              </a:spcAft>
              <a:buSzPts val="1200"/>
              <a:buNone/>
              <a:defRPr sz="1200"/>
            </a:lvl6pPr>
            <a:lvl7pPr lvl="6" algn="l">
              <a:lnSpc>
                <a:spcPct val="100000"/>
              </a:lnSpc>
              <a:spcBef>
                <a:spcPts val="1600"/>
              </a:spcBef>
              <a:spcAft>
                <a:spcPts val="0"/>
              </a:spcAft>
              <a:buSzPts val="1200"/>
              <a:buNone/>
              <a:defRPr sz="1200"/>
            </a:lvl7pPr>
            <a:lvl8pPr lvl="7" algn="l">
              <a:lnSpc>
                <a:spcPct val="100000"/>
              </a:lnSpc>
              <a:spcBef>
                <a:spcPts val="1600"/>
              </a:spcBef>
              <a:spcAft>
                <a:spcPts val="0"/>
              </a:spcAft>
              <a:buSzPts val="1200"/>
              <a:buNone/>
              <a:defRPr sz="1200"/>
            </a:lvl8pPr>
            <a:lvl9pPr lvl="8" algn="l">
              <a:lnSpc>
                <a:spcPct val="100000"/>
              </a:lnSpc>
              <a:spcBef>
                <a:spcPts val="1600"/>
              </a:spcBef>
              <a:spcAft>
                <a:spcPts val="1600"/>
              </a:spcAft>
              <a:buSzPts val="1200"/>
              <a:buNone/>
              <a:defRPr sz="1200"/>
            </a:lvl9pPr>
          </a:lstStyle>
          <a:p/>
        </p:txBody>
      </p:sp>
      <p:sp>
        <p:nvSpPr>
          <p:cNvPr id="78" name="Google Shape;78;p16"/>
          <p:cNvSpPr txBox="1"/>
          <p:nvPr>
            <p:ph type="title"/>
          </p:nvPr>
        </p:nvSpPr>
        <p:spPr>
          <a:xfrm>
            <a:off x="6006000" y="1954025"/>
            <a:ext cx="1235400" cy="479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2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9" name="Google Shape;79;p16"/>
          <p:cNvSpPr txBox="1"/>
          <p:nvPr>
            <p:ph idx="3" type="title"/>
          </p:nvPr>
        </p:nvSpPr>
        <p:spPr>
          <a:xfrm>
            <a:off x="6006000" y="3100474"/>
            <a:ext cx="1235400" cy="479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2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80" name="Google Shape;80;p16"/>
          <p:cNvSpPr txBox="1"/>
          <p:nvPr>
            <p:ph idx="4" type="title"/>
          </p:nvPr>
        </p:nvSpPr>
        <p:spPr>
          <a:xfrm>
            <a:off x="720100" y="5098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3F3F3"/>
              </a:buClr>
              <a:buSzPts val="3000"/>
              <a:buNone/>
              <a:defRPr sz="3000">
                <a:solidFill>
                  <a:srgbClr val="F3F3F3"/>
                </a:solidFill>
              </a:defRPr>
            </a:lvl1pPr>
            <a:lvl2pPr lvl="1" algn="ctr">
              <a:lnSpc>
                <a:spcPct val="100000"/>
              </a:lnSpc>
              <a:spcBef>
                <a:spcPts val="0"/>
              </a:spcBef>
              <a:spcAft>
                <a:spcPts val="0"/>
              </a:spcAft>
              <a:buClr>
                <a:srgbClr val="F3F3F3"/>
              </a:buClr>
              <a:buSzPts val="3000"/>
              <a:buNone/>
              <a:defRPr sz="3000">
                <a:solidFill>
                  <a:srgbClr val="F3F3F3"/>
                </a:solidFill>
              </a:defRPr>
            </a:lvl2pPr>
            <a:lvl3pPr lvl="2" algn="ctr">
              <a:lnSpc>
                <a:spcPct val="100000"/>
              </a:lnSpc>
              <a:spcBef>
                <a:spcPts val="0"/>
              </a:spcBef>
              <a:spcAft>
                <a:spcPts val="0"/>
              </a:spcAft>
              <a:buClr>
                <a:srgbClr val="F3F3F3"/>
              </a:buClr>
              <a:buSzPts val="3000"/>
              <a:buNone/>
              <a:defRPr sz="3000">
                <a:solidFill>
                  <a:srgbClr val="F3F3F3"/>
                </a:solidFill>
              </a:defRPr>
            </a:lvl3pPr>
            <a:lvl4pPr lvl="3" algn="ctr">
              <a:lnSpc>
                <a:spcPct val="100000"/>
              </a:lnSpc>
              <a:spcBef>
                <a:spcPts val="0"/>
              </a:spcBef>
              <a:spcAft>
                <a:spcPts val="0"/>
              </a:spcAft>
              <a:buClr>
                <a:srgbClr val="F3F3F3"/>
              </a:buClr>
              <a:buSzPts val="3000"/>
              <a:buNone/>
              <a:defRPr sz="3000">
                <a:solidFill>
                  <a:srgbClr val="F3F3F3"/>
                </a:solidFill>
              </a:defRPr>
            </a:lvl4pPr>
            <a:lvl5pPr lvl="4" algn="ctr">
              <a:lnSpc>
                <a:spcPct val="100000"/>
              </a:lnSpc>
              <a:spcBef>
                <a:spcPts val="0"/>
              </a:spcBef>
              <a:spcAft>
                <a:spcPts val="0"/>
              </a:spcAft>
              <a:buClr>
                <a:srgbClr val="F3F3F3"/>
              </a:buClr>
              <a:buSzPts val="3000"/>
              <a:buNone/>
              <a:defRPr sz="3000">
                <a:solidFill>
                  <a:srgbClr val="F3F3F3"/>
                </a:solidFill>
              </a:defRPr>
            </a:lvl5pPr>
            <a:lvl6pPr lvl="5" algn="ctr">
              <a:lnSpc>
                <a:spcPct val="100000"/>
              </a:lnSpc>
              <a:spcBef>
                <a:spcPts val="0"/>
              </a:spcBef>
              <a:spcAft>
                <a:spcPts val="0"/>
              </a:spcAft>
              <a:buClr>
                <a:srgbClr val="F3F3F3"/>
              </a:buClr>
              <a:buSzPts val="3000"/>
              <a:buNone/>
              <a:defRPr sz="3000">
                <a:solidFill>
                  <a:srgbClr val="F3F3F3"/>
                </a:solidFill>
              </a:defRPr>
            </a:lvl6pPr>
            <a:lvl7pPr lvl="6" algn="ctr">
              <a:lnSpc>
                <a:spcPct val="100000"/>
              </a:lnSpc>
              <a:spcBef>
                <a:spcPts val="0"/>
              </a:spcBef>
              <a:spcAft>
                <a:spcPts val="0"/>
              </a:spcAft>
              <a:buClr>
                <a:srgbClr val="F3F3F3"/>
              </a:buClr>
              <a:buSzPts val="3000"/>
              <a:buNone/>
              <a:defRPr sz="3000">
                <a:solidFill>
                  <a:srgbClr val="F3F3F3"/>
                </a:solidFill>
              </a:defRPr>
            </a:lvl7pPr>
            <a:lvl8pPr lvl="7" algn="ctr">
              <a:lnSpc>
                <a:spcPct val="100000"/>
              </a:lnSpc>
              <a:spcBef>
                <a:spcPts val="0"/>
              </a:spcBef>
              <a:spcAft>
                <a:spcPts val="0"/>
              </a:spcAft>
              <a:buClr>
                <a:srgbClr val="F3F3F3"/>
              </a:buClr>
              <a:buSzPts val="3000"/>
              <a:buNone/>
              <a:defRPr sz="3000">
                <a:solidFill>
                  <a:srgbClr val="F3F3F3"/>
                </a:solidFill>
              </a:defRPr>
            </a:lvl8pPr>
            <a:lvl9pPr lvl="8" algn="ctr">
              <a:lnSpc>
                <a:spcPct val="100000"/>
              </a:lnSpc>
              <a:spcBef>
                <a:spcPts val="0"/>
              </a:spcBef>
              <a:spcAft>
                <a:spcPts val="0"/>
              </a:spcAft>
              <a:buClr>
                <a:srgbClr val="F3F3F3"/>
              </a:buClr>
              <a:buSzPts val="3000"/>
              <a:buNone/>
              <a:defRPr sz="3000">
                <a:solidFill>
                  <a:srgbClr val="F3F3F3"/>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81" name="Shape 81"/>
        <p:cNvGrpSpPr/>
        <p:nvPr/>
      </p:nvGrpSpPr>
      <p:grpSpPr>
        <a:xfrm>
          <a:off x="0" y="0"/>
          <a:ext cx="0" cy="0"/>
          <a:chOff x="0" y="0"/>
          <a:chExt cx="0" cy="0"/>
        </a:xfrm>
      </p:grpSpPr>
      <p:sp>
        <p:nvSpPr>
          <p:cNvPr id="82" name="Google Shape;82;p17"/>
          <p:cNvSpPr txBox="1"/>
          <p:nvPr>
            <p:ph idx="1" type="subTitle"/>
          </p:nvPr>
        </p:nvSpPr>
        <p:spPr>
          <a:xfrm flipH="1">
            <a:off x="5584135" y="2904500"/>
            <a:ext cx="1701300" cy="445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Font typeface="Anton"/>
              <a:buNone/>
              <a:defRPr sz="1800">
                <a:latin typeface="Anton"/>
                <a:ea typeface="Anton"/>
                <a:cs typeface="Anton"/>
                <a:sym typeface="Anton"/>
              </a:defRPr>
            </a:lvl1pPr>
            <a:lvl2pPr lvl="1" algn="ctr">
              <a:lnSpc>
                <a:spcPct val="100000"/>
              </a:lnSpc>
              <a:spcBef>
                <a:spcPts val="0"/>
              </a:spcBef>
              <a:spcAft>
                <a:spcPts val="0"/>
              </a:spcAft>
              <a:buSzPts val="1400"/>
              <a:buFont typeface="Anton"/>
              <a:buNone/>
              <a:defRPr b="1" sz="1400">
                <a:latin typeface="Anton"/>
                <a:ea typeface="Anton"/>
                <a:cs typeface="Anton"/>
                <a:sym typeface="Anton"/>
              </a:defRPr>
            </a:lvl2pPr>
            <a:lvl3pPr lvl="2" algn="ctr">
              <a:lnSpc>
                <a:spcPct val="100000"/>
              </a:lnSpc>
              <a:spcBef>
                <a:spcPts val="0"/>
              </a:spcBef>
              <a:spcAft>
                <a:spcPts val="0"/>
              </a:spcAft>
              <a:buSzPts val="1400"/>
              <a:buFont typeface="Anton"/>
              <a:buNone/>
              <a:defRPr b="1" sz="1400">
                <a:latin typeface="Anton"/>
                <a:ea typeface="Anton"/>
                <a:cs typeface="Anton"/>
                <a:sym typeface="Anton"/>
              </a:defRPr>
            </a:lvl3pPr>
            <a:lvl4pPr lvl="3" algn="ctr">
              <a:lnSpc>
                <a:spcPct val="100000"/>
              </a:lnSpc>
              <a:spcBef>
                <a:spcPts val="0"/>
              </a:spcBef>
              <a:spcAft>
                <a:spcPts val="0"/>
              </a:spcAft>
              <a:buSzPts val="1400"/>
              <a:buFont typeface="Anton"/>
              <a:buNone/>
              <a:defRPr b="1" sz="1400">
                <a:latin typeface="Anton"/>
                <a:ea typeface="Anton"/>
                <a:cs typeface="Anton"/>
                <a:sym typeface="Anton"/>
              </a:defRPr>
            </a:lvl4pPr>
            <a:lvl5pPr lvl="4" algn="ctr">
              <a:lnSpc>
                <a:spcPct val="100000"/>
              </a:lnSpc>
              <a:spcBef>
                <a:spcPts val="0"/>
              </a:spcBef>
              <a:spcAft>
                <a:spcPts val="0"/>
              </a:spcAft>
              <a:buSzPts val="1400"/>
              <a:buFont typeface="Anton"/>
              <a:buNone/>
              <a:defRPr b="1" sz="1400">
                <a:latin typeface="Anton"/>
                <a:ea typeface="Anton"/>
                <a:cs typeface="Anton"/>
                <a:sym typeface="Anton"/>
              </a:defRPr>
            </a:lvl5pPr>
            <a:lvl6pPr lvl="5" algn="ctr">
              <a:lnSpc>
                <a:spcPct val="100000"/>
              </a:lnSpc>
              <a:spcBef>
                <a:spcPts val="0"/>
              </a:spcBef>
              <a:spcAft>
                <a:spcPts val="0"/>
              </a:spcAft>
              <a:buSzPts val="1400"/>
              <a:buFont typeface="Anton"/>
              <a:buNone/>
              <a:defRPr b="1" sz="1400">
                <a:latin typeface="Anton"/>
                <a:ea typeface="Anton"/>
                <a:cs typeface="Anton"/>
                <a:sym typeface="Anton"/>
              </a:defRPr>
            </a:lvl6pPr>
            <a:lvl7pPr lvl="6" algn="ctr">
              <a:lnSpc>
                <a:spcPct val="100000"/>
              </a:lnSpc>
              <a:spcBef>
                <a:spcPts val="0"/>
              </a:spcBef>
              <a:spcAft>
                <a:spcPts val="0"/>
              </a:spcAft>
              <a:buSzPts val="1400"/>
              <a:buFont typeface="Anton"/>
              <a:buNone/>
              <a:defRPr b="1" sz="1400">
                <a:latin typeface="Anton"/>
                <a:ea typeface="Anton"/>
                <a:cs typeface="Anton"/>
                <a:sym typeface="Anton"/>
              </a:defRPr>
            </a:lvl7pPr>
            <a:lvl8pPr lvl="7" algn="ctr">
              <a:lnSpc>
                <a:spcPct val="100000"/>
              </a:lnSpc>
              <a:spcBef>
                <a:spcPts val="0"/>
              </a:spcBef>
              <a:spcAft>
                <a:spcPts val="0"/>
              </a:spcAft>
              <a:buSzPts val="1400"/>
              <a:buFont typeface="Anton"/>
              <a:buNone/>
              <a:defRPr b="1" sz="1400">
                <a:latin typeface="Anton"/>
                <a:ea typeface="Anton"/>
                <a:cs typeface="Anton"/>
                <a:sym typeface="Anton"/>
              </a:defRPr>
            </a:lvl8pPr>
            <a:lvl9pPr lvl="8" algn="ctr">
              <a:lnSpc>
                <a:spcPct val="100000"/>
              </a:lnSpc>
              <a:spcBef>
                <a:spcPts val="0"/>
              </a:spcBef>
              <a:spcAft>
                <a:spcPts val="0"/>
              </a:spcAft>
              <a:buSzPts val="1400"/>
              <a:buFont typeface="Anton"/>
              <a:buNone/>
              <a:defRPr b="1" sz="1400">
                <a:latin typeface="Anton"/>
                <a:ea typeface="Anton"/>
                <a:cs typeface="Anton"/>
                <a:sym typeface="Anton"/>
              </a:defRPr>
            </a:lvl9pPr>
          </a:lstStyle>
          <a:p/>
        </p:txBody>
      </p:sp>
      <p:sp>
        <p:nvSpPr>
          <p:cNvPr id="83" name="Google Shape;83;p17"/>
          <p:cNvSpPr txBox="1"/>
          <p:nvPr>
            <p:ph idx="2" type="subTitle"/>
          </p:nvPr>
        </p:nvSpPr>
        <p:spPr>
          <a:xfrm flipH="1">
            <a:off x="5079300" y="3229525"/>
            <a:ext cx="2711100" cy="739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Font typeface="Josefin Slab"/>
              <a:buNone/>
              <a:defRPr sz="1400"/>
            </a:lvl1pPr>
            <a:lvl2pPr lvl="1"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84" name="Google Shape;84;p17"/>
          <p:cNvSpPr txBox="1"/>
          <p:nvPr>
            <p:ph idx="3" type="subTitle"/>
          </p:nvPr>
        </p:nvSpPr>
        <p:spPr>
          <a:xfrm flipH="1">
            <a:off x="1858635" y="2904500"/>
            <a:ext cx="1701300" cy="445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Font typeface="Anton"/>
              <a:buNone/>
              <a:defRPr sz="1800">
                <a:latin typeface="Anton"/>
                <a:ea typeface="Anton"/>
                <a:cs typeface="Anton"/>
                <a:sym typeface="Anton"/>
              </a:defRPr>
            </a:lvl1pPr>
            <a:lvl2pPr lvl="1" algn="ctr">
              <a:lnSpc>
                <a:spcPct val="100000"/>
              </a:lnSpc>
              <a:spcBef>
                <a:spcPts val="0"/>
              </a:spcBef>
              <a:spcAft>
                <a:spcPts val="0"/>
              </a:spcAft>
              <a:buSzPts val="1400"/>
              <a:buFont typeface="Anton"/>
              <a:buNone/>
              <a:defRPr b="1" sz="1400">
                <a:latin typeface="Anton"/>
                <a:ea typeface="Anton"/>
                <a:cs typeface="Anton"/>
                <a:sym typeface="Anton"/>
              </a:defRPr>
            </a:lvl2pPr>
            <a:lvl3pPr lvl="2" algn="ctr">
              <a:lnSpc>
                <a:spcPct val="100000"/>
              </a:lnSpc>
              <a:spcBef>
                <a:spcPts val="0"/>
              </a:spcBef>
              <a:spcAft>
                <a:spcPts val="0"/>
              </a:spcAft>
              <a:buSzPts val="1400"/>
              <a:buFont typeface="Anton"/>
              <a:buNone/>
              <a:defRPr b="1" sz="1400">
                <a:latin typeface="Anton"/>
                <a:ea typeface="Anton"/>
                <a:cs typeface="Anton"/>
                <a:sym typeface="Anton"/>
              </a:defRPr>
            </a:lvl3pPr>
            <a:lvl4pPr lvl="3" algn="ctr">
              <a:lnSpc>
                <a:spcPct val="100000"/>
              </a:lnSpc>
              <a:spcBef>
                <a:spcPts val="0"/>
              </a:spcBef>
              <a:spcAft>
                <a:spcPts val="0"/>
              </a:spcAft>
              <a:buSzPts val="1400"/>
              <a:buFont typeface="Anton"/>
              <a:buNone/>
              <a:defRPr b="1" sz="1400">
                <a:latin typeface="Anton"/>
                <a:ea typeface="Anton"/>
                <a:cs typeface="Anton"/>
                <a:sym typeface="Anton"/>
              </a:defRPr>
            </a:lvl4pPr>
            <a:lvl5pPr lvl="4" algn="ctr">
              <a:lnSpc>
                <a:spcPct val="100000"/>
              </a:lnSpc>
              <a:spcBef>
                <a:spcPts val="0"/>
              </a:spcBef>
              <a:spcAft>
                <a:spcPts val="0"/>
              </a:spcAft>
              <a:buSzPts val="1400"/>
              <a:buFont typeface="Anton"/>
              <a:buNone/>
              <a:defRPr b="1" sz="1400">
                <a:latin typeface="Anton"/>
                <a:ea typeface="Anton"/>
                <a:cs typeface="Anton"/>
                <a:sym typeface="Anton"/>
              </a:defRPr>
            </a:lvl5pPr>
            <a:lvl6pPr lvl="5" algn="ctr">
              <a:lnSpc>
                <a:spcPct val="100000"/>
              </a:lnSpc>
              <a:spcBef>
                <a:spcPts val="0"/>
              </a:spcBef>
              <a:spcAft>
                <a:spcPts val="0"/>
              </a:spcAft>
              <a:buSzPts val="1400"/>
              <a:buFont typeface="Anton"/>
              <a:buNone/>
              <a:defRPr b="1" sz="1400">
                <a:latin typeface="Anton"/>
                <a:ea typeface="Anton"/>
                <a:cs typeface="Anton"/>
                <a:sym typeface="Anton"/>
              </a:defRPr>
            </a:lvl6pPr>
            <a:lvl7pPr lvl="6" algn="ctr">
              <a:lnSpc>
                <a:spcPct val="100000"/>
              </a:lnSpc>
              <a:spcBef>
                <a:spcPts val="0"/>
              </a:spcBef>
              <a:spcAft>
                <a:spcPts val="0"/>
              </a:spcAft>
              <a:buSzPts val="1400"/>
              <a:buFont typeface="Anton"/>
              <a:buNone/>
              <a:defRPr b="1" sz="1400">
                <a:latin typeface="Anton"/>
                <a:ea typeface="Anton"/>
                <a:cs typeface="Anton"/>
                <a:sym typeface="Anton"/>
              </a:defRPr>
            </a:lvl7pPr>
            <a:lvl8pPr lvl="7" algn="ctr">
              <a:lnSpc>
                <a:spcPct val="100000"/>
              </a:lnSpc>
              <a:spcBef>
                <a:spcPts val="0"/>
              </a:spcBef>
              <a:spcAft>
                <a:spcPts val="0"/>
              </a:spcAft>
              <a:buSzPts val="1400"/>
              <a:buFont typeface="Anton"/>
              <a:buNone/>
              <a:defRPr b="1" sz="1400">
                <a:latin typeface="Anton"/>
                <a:ea typeface="Anton"/>
                <a:cs typeface="Anton"/>
                <a:sym typeface="Anton"/>
              </a:defRPr>
            </a:lvl8pPr>
            <a:lvl9pPr lvl="8" algn="ctr">
              <a:lnSpc>
                <a:spcPct val="100000"/>
              </a:lnSpc>
              <a:spcBef>
                <a:spcPts val="0"/>
              </a:spcBef>
              <a:spcAft>
                <a:spcPts val="0"/>
              </a:spcAft>
              <a:buSzPts val="1400"/>
              <a:buFont typeface="Anton"/>
              <a:buNone/>
              <a:defRPr b="1" sz="1400">
                <a:latin typeface="Anton"/>
                <a:ea typeface="Anton"/>
                <a:cs typeface="Anton"/>
                <a:sym typeface="Anton"/>
              </a:defRPr>
            </a:lvl9pPr>
          </a:lstStyle>
          <a:p/>
        </p:txBody>
      </p:sp>
      <p:sp>
        <p:nvSpPr>
          <p:cNvPr id="85" name="Google Shape;85;p17"/>
          <p:cNvSpPr txBox="1"/>
          <p:nvPr>
            <p:ph idx="4" type="subTitle"/>
          </p:nvPr>
        </p:nvSpPr>
        <p:spPr>
          <a:xfrm flipH="1">
            <a:off x="1353800" y="3229525"/>
            <a:ext cx="2711100" cy="739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Font typeface="Josefin Slab"/>
              <a:buNone/>
              <a:defRPr sz="1400"/>
            </a:lvl1pPr>
            <a:lvl2pPr lvl="1"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86" name="Google Shape;86;p17"/>
          <p:cNvSpPr txBox="1"/>
          <p:nvPr>
            <p:ph type="title"/>
          </p:nvPr>
        </p:nvSpPr>
        <p:spPr>
          <a:xfrm>
            <a:off x="720100" y="5098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3F3F3"/>
              </a:buClr>
              <a:buSzPts val="3000"/>
              <a:buNone/>
              <a:defRPr sz="3000">
                <a:solidFill>
                  <a:srgbClr val="F3F3F3"/>
                </a:solidFill>
              </a:defRPr>
            </a:lvl1pPr>
            <a:lvl2pPr lvl="1" algn="ctr">
              <a:lnSpc>
                <a:spcPct val="100000"/>
              </a:lnSpc>
              <a:spcBef>
                <a:spcPts val="0"/>
              </a:spcBef>
              <a:spcAft>
                <a:spcPts val="0"/>
              </a:spcAft>
              <a:buClr>
                <a:srgbClr val="F3F3F3"/>
              </a:buClr>
              <a:buSzPts val="3000"/>
              <a:buNone/>
              <a:defRPr sz="3000">
                <a:solidFill>
                  <a:srgbClr val="F3F3F3"/>
                </a:solidFill>
              </a:defRPr>
            </a:lvl2pPr>
            <a:lvl3pPr lvl="2" algn="ctr">
              <a:lnSpc>
                <a:spcPct val="100000"/>
              </a:lnSpc>
              <a:spcBef>
                <a:spcPts val="0"/>
              </a:spcBef>
              <a:spcAft>
                <a:spcPts val="0"/>
              </a:spcAft>
              <a:buClr>
                <a:srgbClr val="F3F3F3"/>
              </a:buClr>
              <a:buSzPts val="3000"/>
              <a:buNone/>
              <a:defRPr sz="3000">
                <a:solidFill>
                  <a:srgbClr val="F3F3F3"/>
                </a:solidFill>
              </a:defRPr>
            </a:lvl3pPr>
            <a:lvl4pPr lvl="3" algn="ctr">
              <a:lnSpc>
                <a:spcPct val="100000"/>
              </a:lnSpc>
              <a:spcBef>
                <a:spcPts val="0"/>
              </a:spcBef>
              <a:spcAft>
                <a:spcPts val="0"/>
              </a:spcAft>
              <a:buClr>
                <a:srgbClr val="F3F3F3"/>
              </a:buClr>
              <a:buSzPts val="3000"/>
              <a:buNone/>
              <a:defRPr sz="3000">
                <a:solidFill>
                  <a:srgbClr val="F3F3F3"/>
                </a:solidFill>
              </a:defRPr>
            </a:lvl4pPr>
            <a:lvl5pPr lvl="4" algn="ctr">
              <a:lnSpc>
                <a:spcPct val="100000"/>
              </a:lnSpc>
              <a:spcBef>
                <a:spcPts val="0"/>
              </a:spcBef>
              <a:spcAft>
                <a:spcPts val="0"/>
              </a:spcAft>
              <a:buClr>
                <a:srgbClr val="F3F3F3"/>
              </a:buClr>
              <a:buSzPts val="3000"/>
              <a:buNone/>
              <a:defRPr sz="3000">
                <a:solidFill>
                  <a:srgbClr val="F3F3F3"/>
                </a:solidFill>
              </a:defRPr>
            </a:lvl5pPr>
            <a:lvl6pPr lvl="5" algn="ctr">
              <a:lnSpc>
                <a:spcPct val="100000"/>
              </a:lnSpc>
              <a:spcBef>
                <a:spcPts val="0"/>
              </a:spcBef>
              <a:spcAft>
                <a:spcPts val="0"/>
              </a:spcAft>
              <a:buClr>
                <a:srgbClr val="F3F3F3"/>
              </a:buClr>
              <a:buSzPts val="3000"/>
              <a:buNone/>
              <a:defRPr sz="3000">
                <a:solidFill>
                  <a:srgbClr val="F3F3F3"/>
                </a:solidFill>
              </a:defRPr>
            </a:lvl6pPr>
            <a:lvl7pPr lvl="6" algn="ctr">
              <a:lnSpc>
                <a:spcPct val="100000"/>
              </a:lnSpc>
              <a:spcBef>
                <a:spcPts val="0"/>
              </a:spcBef>
              <a:spcAft>
                <a:spcPts val="0"/>
              </a:spcAft>
              <a:buClr>
                <a:srgbClr val="F3F3F3"/>
              </a:buClr>
              <a:buSzPts val="3000"/>
              <a:buNone/>
              <a:defRPr sz="3000">
                <a:solidFill>
                  <a:srgbClr val="F3F3F3"/>
                </a:solidFill>
              </a:defRPr>
            </a:lvl7pPr>
            <a:lvl8pPr lvl="7" algn="ctr">
              <a:lnSpc>
                <a:spcPct val="100000"/>
              </a:lnSpc>
              <a:spcBef>
                <a:spcPts val="0"/>
              </a:spcBef>
              <a:spcAft>
                <a:spcPts val="0"/>
              </a:spcAft>
              <a:buClr>
                <a:srgbClr val="F3F3F3"/>
              </a:buClr>
              <a:buSzPts val="3000"/>
              <a:buNone/>
              <a:defRPr sz="3000">
                <a:solidFill>
                  <a:srgbClr val="F3F3F3"/>
                </a:solidFill>
              </a:defRPr>
            </a:lvl8pPr>
            <a:lvl9pPr lvl="8" algn="ctr">
              <a:lnSpc>
                <a:spcPct val="100000"/>
              </a:lnSpc>
              <a:spcBef>
                <a:spcPts val="0"/>
              </a:spcBef>
              <a:spcAft>
                <a:spcPts val="0"/>
              </a:spcAft>
              <a:buClr>
                <a:srgbClr val="F3F3F3"/>
              </a:buClr>
              <a:buSzPts val="3000"/>
              <a:buNone/>
              <a:defRPr sz="3000">
                <a:solidFill>
                  <a:srgbClr val="F3F3F3"/>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1">
    <p:bg>
      <p:bgPr>
        <a:blipFill>
          <a:blip r:embed="rId2">
            <a:alphaModFix/>
          </a:blip>
          <a:stretch>
            <a:fillRect/>
          </a:stretch>
        </a:blipFill>
      </p:bgPr>
    </p:bg>
    <p:spTree>
      <p:nvGrpSpPr>
        <p:cNvPr id="87" name="Shape 87"/>
        <p:cNvGrpSpPr/>
        <p:nvPr/>
      </p:nvGrpSpPr>
      <p:grpSpPr>
        <a:xfrm>
          <a:off x="0" y="0"/>
          <a:ext cx="0" cy="0"/>
          <a:chOff x="0" y="0"/>
          <a:chExt cx="0" cy="0"/>
        </a:xfrm>
      </p:grpSpPr>
      <p:sp>
        <p:nvSpPr>
          <p:cNvPr id="88" name="Google Shape;88;p18"/>
          <p:cNvSpPr txBox="1"/>
          <p:nvPr>
            <p:ph type="ctrTitle"/>
          </p:nvPr>
        </p:nvSpPr>
        <p:spPr>
          <a:xfrm>
            <a:off x="2562175" y="725400"/>
            <a:ext cx="4020000" cy="146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3F3F3"/>
              </a:buClr>
              <a:buSzPts val="5200"/>
              <a:buNone/>
              <a:defRPr sz="7200"/>
            </a:lvl1pPr>
            <a:lvl2pPr lvl="1" algn="ctr">
              <a:lnSpc>
                <a:spcPct val="100000"/>
              </a:lnSpc>
              <a:spcBef>
                <a:spcPts val="0"/>
              </a:spcBef>
              <a:spcAft>
                <a:spcPts val="0"/>
              </a:spcAft>
              <a:buClr>
                <a:srgbClr val="F3F3F3"/>
              </a:buClr>
              <a:buSzPts val="5200"/>
              <a:buNone/>
              <a:defRPr sz="5200">
                <a:solidFill>
                  <a:srgbClr val="F3F3F3"/>
                </a:solidFill>
              </a:defRPr>
            </a:lvl2pPr>
            <a:lvl3pPr lvl="2" algn="ctr">
              <a:lnSpc>
                <a:spcPct val="100000"/>
              </a:lnSpc>
              <a:spcBef>
                <a:spcPts val="0"/>
              </a:spcBef>
              <a:spcAft>
                <a:spcPts val="0"/>
              </a:spcAft>
              <a:buClr>
                <a:srgbClr val="F3F3F3"/>
              </a:buClr>
              <a:buSzPts val="5200"/>
              <a:buNone/>
              <a:defRPr sz="5200">
                <a:solidFill>
                  <a:srgbClr val="F3F3F3"/>
                </a:solidFill>
              </a:defRPr>
            </a:lvl3pPr>
            <a:lvl4pPr lvl="3" algn="ctr">
              <a:lnSpc>
                <a:spcPct val="100000"/>
              </a:lnSpc>
              <a:spcBef>
                <a:spcPts val="0"/>
              </a:spcBef>
              <a:spcAft>
                <a:spcPts val="0"/>
              </a:spcAft>
              <a:buClr>
                <a:srgbClr val="F3F3F3"/>
              </a:buClr>
              <a:buSzPts val="5200"/>
              <a:buNone/>
              <a:defRPr sz="5200">
                <a:solidFill>
                  <a:srgbClr val="F3F3F3"/>
                </a:solidFill>
              </a:defRPr>
            </a:lvl4pPr>
            <a:lvl5pPr lvl="4" algn="ctr">
              <a:lnSpc>
                <a:spcPct val="100000"/>
              </a:lnSpc>
              <a:spcBef>
                <a:spcPts val="0"/>
              </a:spcBef>
              <a:spcAft>
                <a:spcPts val="0"/>
              </a:spcAft>
              <a:buClr>
                <a:srgbClr val="F3F3F3"/>
              </a:buClr>
              <a:buSzPts val="5200"/>
              <a:buNone/>
              <a:defRPr sz="5200">
                <a:solidFill>
                  <a:srgbClr val="F3F3F3"/>
                </a:solidFill>
              </a:defRPr>
            </a:lvl5pPr>
            <a:lvl6pPr lvl="5" algn="ctr">
              <a:lnSpc>
                <a:spcPct val="100000"/>
              </a:lnSpc>
              <a:spcBef>
                <a:spcPts val="0"/>
              </a:spcBef>
              <a:spcAft>
                <a:spcPts val="0"/>
              </a:spcAft>
              <a:buClr>
                <a:srgbClr val="F3F3F3"/>
              </a:buClr>
              <a:buSzPts val="5200"/>
              <a:buNone/>
              <a:defRPr sz="5200">
                <a:solidFill>
                  <a:srgbClr val="F3F3F3"/>
                </a:solidFill>
              </a:defRPr>
            </a:lvl6pPr>
            <a:lvl7pPr lvl="6" algn="ctr">
              <a:lnSpc>
                <a:spcPct val="100000"/>
              </a:lnSpc>
              <a:spcBef>
                <a:spcPts val="0"/>
              </a:spcBef>
              <a:spcAft>
                <a:spcPts val="0"/>
              </a:spcAft>
              <a:buClr>
                <a:srgbClr val="F3F3F3"/>
              </a:buClr>
              <a:buSzPts val="5200"/>
              <a:buNone/>
              <a:defRPr sz="5200">
                <a:solidFill>
                  <a:srgbClr val="F3F3F3"/>
                </a:solidFill>
              </a:defRPr>
            </a:lvl7pPr>
            <a:lvl8pPr lvl="7" algn="ctr">
              <a:lnSpc>
                <a:spcPct val="100000"/>
              </a:lnSpc>
              <a:spcBef>
                <a:spcPts val="0"/>
              </a:spcBef>
              <a:spcAft>
                <a:spcPts val="0"/>
              </a:spcAft>
              <a:buClr>
                <a:srgbClr val="F3F3F3"/>
              </a:buClr>
              <a:buSzPts val="5200"/>
              <a:buNone/>
              <a:defRPr sz="5200">
                <a:solidFill>
                  <a:srgbClr val="F3F3F3"/>
                </a:solidFill>
              </a:defRPr>
            </a:lvl8pPr>
            <a:lvl9pPr lvl="8" algn="ctr">
              <a:lnSpc>
                <a:spcPct val="100000"/>
              </a:lnSpc>
              <a:spcBef>
                <a:spcPts val="0"/>
              </a:spcBef>
              <a:spcAft>
                <a:spcPts val="0"/>
              </a:spcAft>
              <a:buClr>
                <a:srgbClr val="F3F3F3"/>
              </a:buClr>
              <a:buSzPts val="5200"/>
              <a:buNone/>
              <a:defRPr sz="5200">
                <a:solidFill>
                  <a:srgbClr val="F3F3F3"/>
                </a:solidFill>
              </a:defRPr>
            </a:lvl9pPr>
          </a:lstStyle>
          <a:p/>
        </p:txBody>
      </p:sp>
      <p:sp>
        <p:nvSpPr>
          <p:cNvPr id="89" name="Google Shape;89;p18"/>
          <p:cNvSpPr txBox="1"/>
          <p:nvPr>
            <p:ph idx="1" type="subTitle"/>
          </p:nvPr>
        </p:nvSpPr>
        <p:spPr>
          <a:xfrm>
            <a:off x="2561975" y="2225200"/>
            <a:ext cx="40200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3F3F3"/>
              </a:buClr>
              <a:buSzPts val="2800"/>
              <a:buNone/>
              <a:defRPr sz="1400">
                <a:solidFill>
                  <a:srgbClr val="F3F3F3"/>
                </a:solidFill>
              </a:defRPr>
            </a:lvl1pPr>
            <a:lvl2pPr lvl="1" algn="ctr">
              <a:lnSpc>
                <a:spcPct val="100000"/>
              </a:lnSpc>
              <a:spcBef>
                <a:spcPts val="0"/>
              </a:spcBef>
              <a:spcAft>
                <a:spcPts val="0"/>
              </a:spcAft>
              <a:buClr>
                <a:srgbClr val="F3F3F3"/>
              </a:buClr>
              <a:buSzPts val="2800"/>
              <a:buNone/>
              <a:defRPr sz="2800">
                <a:solidFill>
                  <a:srgbClr val="F3F3F3"/>
                </a:solidFill>
              </a:defRPr>
            </a:lvl2pPr>
            <a:lvl3pPr lvl="2" algn="ctr">
              <a:lnSpc>
                <a:spcPct val="100000"/>
              </a:lnSpc>
              <a:spcBef>
                <a:spcPts val="0"/>
              </a:spcBef>
              <a:spcAft>
                <a:spcPts val="0"/>
              </a:spcAft>
              <a:buClr>
                <a:srgbClr val="F3F3F3"/>
              </a:buClr>
              <a:buSzPts val="2800"/>
              <a:buNone/>
              <a:defRPr sz="2800">
                <a:solidFill>
                  <a:srgbClr val="F3F3F3"/>
                </a:solidFill>
              </a:defRPr>
            </a:lvl3pPr>
            <a:lvl4pPr lvl="3" algn="ctr">
              <a:lnSpc>
                <a:spcPct val="100000"/>
              </a:lnSpc>
              <a:spcBef>
                <a:spcPts val="0"/>
              </a:spcBef>
              <a:spcAft>
                <a:spcPts val="0"/>
              </a:spcAft>
              <a:buClr>
                <a:srgbClr val="F3F3F3"/>
              </a:buClr>
              <a:buSzPts val="2800"/>
              <a:buNone/>
              <a:defRPr sz="2800">
                <a:solidFill>
                  <a:srgbClr val="F3F3F3"/>
                </a:solidFill>
              </a:defRPr>
            </a:lvl4pPr>
            <a:lvl5pPr lvl="4" algn="ctr">
              <a:lnSpc>
                <a:spcPct val="100000"/>
              </a:lnSpc>
              <a:spcBef>
                <a:spcPts val="0"/>
              </a:spcBef>
              <a:spcAft>
                <a:spcPts val="0"/>
              </a:spcAft>
              <a:buClr>
                <a:srgbClr val="F3F3F3"/>
              </a:buClr>
              <a:buSzPts val="2800"/>
              <a:buNone/>
              <a:defRPr sz="2800">
                <a:solidFill>
                  <a:srgbClr val="F3F3F3"/>
                </a:solidFill>
              </a:defRPr>
            </a:lvl5pPr>
            <a:lvl6pPr lvl="5" algn="ctr">
              <a:lnSpc>
                <a:spcPct val="100000"/>
              </a:lnSpc>
              <a:spcBef>
                <a:spcPts val="0"/>
              </a:spcBef>
              <a:spcAft>
                <a:spcPts val="0"/>
              </a:spcAft>
              <a:buClr>
                <a:srgbClr val="F3F3F3"/>
              </a:buClr>
              <a:buSzPts val="2800"/>
              <a:buNone/>
              <a:defRPr sz="2800">
                <a:solidFill>
                  <a:srgbClr val="F3F3F3"/>
                </a:solidFill>
              </a:defRPr>
            </a:lvl6pPr>
            <a:lvl7pPr lvl="6" algn="ctr">
              <a:lnSpc>
                <a:spcPct val="100000"/>
              </a:lnSpc>
              <a:spcBef>
                <a:spcPts val="0"/>
              </a:spcBef>
              <a:spcAft>
                <a:spcPts val="0"/>
              </a:spcAft>
              <a:buClr>
                <a:srgbClr val="F3F3F3"/>
              </a:buClr>
              <a:buSzPts val="2800"/>
              <a:buNone/>
              <a:defRPr sz="2800">
                <a:solidFill>
                  <a:srgbClr val="F3F3F3"/>
                </a:solidFill>
              </a:defRPr>
            </a:lvl7pPr>
            <a:lvl8pPr lvl="7" algn="ctr">
              <a:lnSpc>
                <a:spcPct val="100000"/>
              </a:lnSpc>
              <a:spcBef>
                <a:spcPts val="0"/>
              </a:spcBef>
              <a:spcAft>
                <a:spcPts val="0"/>
              </a:spcAft>
              <a:buClr>
                <a:srgbClr val="F3F3F3"/>
              </a:buClr>
              <a:buSzPts val="2800"/>
              <a:buNone/>
              <a:defRPr sz="2800">
                <a:solidFill>
                  <a:srgbClr val="F3F3F3"/>
                </a:solidFill>
              </a:defRPr>
            </a:lvl8pPr>
            <a:lvl9pPr lvl="8" algn="ctr">
              <a:lnSpc>
                <a:spcPct val="100000"/>
              </a:lnSpc>
              <a:spcBef>
                <a:spcPts val="0"/>
              </a:spcBef>
              <a:spcAft>
                <a:spcPts val="0"/>
              </a:spcAft>
              <a:buClr>
                <a:srgbClr val="F3F3F3"/>
              </a:buClr>
              <a:buSzPts val="2800"/>
              <a:buNone/>
              <a:defRPr sz="2800">
                <a:solidFill>
                  <a:srgbClr val="F3F3F3"/>
                </a:solidFill>
              </a:defRPr>
            </a:lvl9pPr>
          </a:lstStyle>
          <a:p/>
        </p:txBody>
      </p:sp>
      <p:sp>
        <p:nvSpPr>
          <p:cNvPr id="90" name="Google Shape;90;p18"/>
          <p:cNvSpPr txBox="1"/>
          <p:nvPr/>
        </p:nvSpPr>
        <p:spPr>
          <a:xfrm>
            <a:off x="2813425" y="3796475"/>
            <a:ext cx="3517500" cy="569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900"/>
              <a:buFont typeface="Arial"/>
              <a:buNone/>
            </a:pPr>
            <a:r>
              <a:rPr b="0" i="0" lang="en" sz="900" u="none" cap="none" strike="noStrike">
                <a:solidFill>
                  <a:srgbClr val="F3F3F3"/>
                </a:solidFill>
                <a:latin typeface="Fira Sans Condensed Light"/>
                <a:ea typeface="Fira Sans Condensed Light"/>
                <a:cs typeface="Fira Sans Condensed Light"/>
                <a:sym typeface="Fira Sans Condensed Light"/>
              </a:rPr>
              <a:t>CREDITS: This presentation template was created by </a:t>
            </a:r>
            <a:r>
              <a:rPr b="1" i="0" lang="en" sz="900" u="none" cap="none" strike="noStrike">
                <a:solidFill>
                  <a:schemeClr val="hlink"/>
                </a:solidFill>
                <a:uFill>
                  <a:noFill/>
                </a:uFill>
                <a:latin typeface="Fira Sans Condensed"/>
                <a:ea typeface="Fira Sans Condensed"/>
                <a:cs typeface="Fira Sans Condensed"/>
                <a:sym typeface="Fira Sans Condensed"/>
                <a:hlinkClick r:id="rId3"/>
              </a:rPr>
              <a:t>Slidesgo</a:t>
            </a:r>
            <a:r>
              <a:rPr b="0" i="0" lang="en" sz="900" u="none" cap="none" strike="noStrike">
                <a:solidFill>
                  <a:srgbClr val="F3F3F3"/>
                </a:solidFill>
                <a:latin typeface="Fira Sans Condensed Light"/>
                <a:ea typeface="Fira Sans Condensed Light"/>
                <a:cs typeface="Fira Sans Condensed Light"/>
                <a:sym typeface="Fira Sans Condensed Light"/>
              </a:rPr>
              <a:t>, including icons by </a:t>
            </a:r>
            <a:r>
              <a:rPr b="1" i="0" lang="en" sz="900" u="none" cap="none" strike="noStrike">
                <a:solidFill>
                  <a:schemeClr val="hlink"/>
                </a:solidFill>
                <a:uFill>
                  <a:noFill/>
                </a:uFill>
                <a:latin typeface="Fira Sans Condensed"/>
                <a:ea typeface="Fira Sans Condensed"/>
                <a:cs typeface="Fira Sans Condensed"/>
                <a:sym typeface="Fira Sans Condensed"/>
                <a:hlinkClick r:id="rId4"/>
              </a:rPr>
              <a:t>Flaticon</a:t>
            </a:r>
            <a:r>
              <a:rPr b="0" i="0" lang="en" sz="900" u="none" cap="none" strike="noStrike">
                <a:solidFill>
                  <a:srgbClr val="F3F3F3"/>
                </a:solidFill>
                <a:latin typeface="Fira Sans Condensed Light"/>
                <a:ea typeface="Fira Sans Condensed Light"/>
                <a:cs typeface="Fira Sans Condensed Light"/>
                <a:sym typeface="Fira Sans Condensed Light"/>
              </a:rPr>
              <a:t>, and infographics &amp; images by </a:t>
            </a:r>
            <a:r>
              <a:rPr b="1" i="0" lang="en" sz="900" u="none" cap="none" strike="noStrike">
                <a:solidFill>
                  <a:schemeClr val="hlink"/>
                </a:solidFill>
                <a:uFill>
                  <a:noFill/>
                </a:uFill>
                <a:latin typeface="Fira Sans Condensed"/>
                <a:ea typeface="Fira Sans Condensed"/>
                <a:cs typeface="Fira Sans Condensed"/>
                <a:sym typeface="Fira Sans Condensed"/>
                <a:hlinkClick r:id="rId5"/>
              </a:rPr>
              <a:t>Freepik</a:t>
            </a:r>
            <a:r>
              <a:rPr b="0" i="0" lang="en" sz="900" u="none" cap="none" strike="noStrike">
                <a:solidFill>
                  <a:srgbClr val="F3F3F3"/>
                </a:solidFill>
                <a:latin typeface="Fira Sans Condensed Light"/>
                <a:ea typeface="Fira Sans Condensed Light"/>
                <a:cs typeface="Fira Sans Condensed Light"/>
                <a:sym typeface="Fira Sans Condensed Light"/>
              </a:rPr>
              <a:t>. </a:t>
            </a:r>
            <a:endParaRPr b="0" i="0" sz="900" u="none" cap="none" strike="noStrike">
              <a:solidFill>
                <a:srgbClr val="F3F3F3"/>
              </a:solidFill>
              <a:latin typeface="Fira Sans Condensed Light"/>
              <a:ea typeface="Fira Sans Condensed Light"/>
              <a:cs typeface="Fira Sans Condensed Light"/>
              <a:sym typeface="Fira Sans Condensed Light"/>
            </a:endParaRPr>
          </a:p>
          <a:p>
            <a:pPr indent="0" lvl="0" marL="0" marR="0" rtl="0" algn="ctr">
              <a:lnSpc>
                <a:spcPct val="100000"/>
              </a:lnSpc>
              <a:spcBef>
                <a:spcPts val="300"/>
              </a:spcBef>
              <a:spcAft>
                <a:spcPts val="0"/>
              </a:spcAft>
              <a:buClr>
                <a:srgbClr val="000000"/>
              </a:buClr>
              <a:buSzPts val="900"/>
              <a:buFont typeface="Arial"/>
              <a:buNone/>
            </a:pPr>
            <a:r>
              <a:t/>
            </a:r>
            <a:endParaRPr b="0" i="0" sz="900" u="none" cap="none" strike="noStrike">
              <a:solidFill>
                <a:srgbClr val="F3F3F3"/>
              </a:solidFill>
              <a:latin typeface="Fira Sans Condensed Light"/>
              <a:ea typeface="Fira Sans Condensed Light"/>
              <a:cs typeface="Fira Sans Condensed Light"/>
              <a:sym typeface="Fira Sans Condensed Ligh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1" name="Shape 91"/>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blipFill>
          <a:blip r:embed="rId2">
            <a:alphaModFix/>
          </a:blip>
          <a:stretch>
            <a:fillRect/>
          </a:stretch>
        </a:blipFill>
      </p:bgPr>
    </p:bg>
    <p:spTree>
      <p:nvGrpSpPr>
        <p:cNvPr id="92" name="Shape 9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txBox="1"/>
          <p:nvPr>
            <p:ph idx="1" type="subTitle"/>
          </p:nvPr>
        </p:nvSpPr>
        <p:spPr>
          <a:xfrm>
            <a:off x="1725925" y="1894325"/>
            <a:ext cx="2208600" cy="70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100"/>
              <a:buFont typeface="Josefin Slab"/>
              <a:buNone/>
              <a:defRPr sz="1400">
                <a:solidFill>
                  <a:srgbClr val="F3F3F3"/>
                </a:solidFill>
              </a:defRPr>
            </a:lvl1pPr>
            <a:lvl2pPr lvl="1"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13" name="Google Shape;13;p3"/>
          <p:cNvSpPr txBox="1"/>
          <p:nvPr>
            <p:ph idx="2" type="subTitle"/>
          </p:nvPr>
        </p:nvSpPr>
        <p:spPr>
          <a:xfrm>
            <a:off x="5803499" y="1894325"/>
            <a:ext cx="2208600" cy="70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100"/>
              <a:buFont typeface="Josefin Slab"/>
              <a:buNone/>
              <a:defRPr sz="1400">
                <a:solidFill>
                  <a:srgbClr val="F3F3F3"/>
                </a:solidFill>
              </a:defRPr>
            </a:lvl1pPr>
            <a:lvl2pPr lvl="1"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14" name="Google Shape;14;p3"/>
          <p:cNvSpPr txBox="1"/>
          <p:nvPr>
            <p:ph idx="3" type="subTitle"/>
          </p:nvPr>
        </p:nvSpPr>
        <p:spPr>
          <a:xfrm>
            <a:off x="1725925" y="3491450"/>
            <a:ext cx="2208600" cy="70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100"/>
              <a:buFont typeface="Josefin Slab"/>
              <a:buNone/>
              <a:defRPr sz="1400">
                <a:solidFill>
                  <a:srgbClr val="F3F3F3"/>
                </a:solidFill>
              </a:defRPr>
            </a:lvl1pPr>
            <a:lvl2pPr lvl="1"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15" name="Google Shape;15;p3"/>
          <p:cNvSpPr txBox="1"/>
          <p:nvPr>
            <p:ph idx="4" type="subTitle"/>
          </p:nvPr>
        </p:nvSpPr>
        <p:spPr>
          <a:xfrm>
            <a:off x="5803499" y="3491450"/>
            <a:ext cx="2208600" cy="70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100"/>
              <a:buFont typeface="Josefin Slab"/>
              <a:buNone/>
              <a:defRPr sz="1400">
                <a:solidFill>
                  <a:srgbClr val="F3F3F3"/>
                </a:solidFill>
              </a:defRPr>
            </a:lvl1pPr>
            <a:lvl2pPr lvl="1"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16" name="Google Shape;16;p3"/>
          <p:cNvSpPr txBox="1"/>
          <p:nvPr>
            <p:ph type="title"/>
          </p:nvPr>
        </p:nvSpPr>
        <p:spPr>
          <a:xfrm>
            <a:off x="720100" y="5098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3F3F3"/>
              </a:buClr>
              <a:buSzPts val="3000"/>
              <a:buNone/>
              <a:defRPr sz="3000">
                <a:solidFill>
                  <a:srgbClr val="F3F3F3"/>
                </a:solidFill>
              </a:defRPr>
            </a:lvl1pPr>
            <a:lvl2pPr lvl="1" algn="ctr">
              <a:lnSpc>
                <a:spcPct val="100000"/>
              </a:lnSpc>
              <a:spcBef>
                <a:spcPts val="0"/>
              </a:spcBef>
              <a:spcAft>
                <a:spcPts val="0"/>
              </a:spcAft>
              <a:buClr>
                <a:srgbClr val="F3F3F3"/>
              </a:buClr>
              <a:buSzPts val="3000"/>
              <a:buNone/>
              <a:defRPr sz="3000">
                <a:solidFill>
                  <a:srgbClr val="F3F3F3"/>
                </a:solidFill>
              </a:defRPr>
            </a:lvl2pPr>
            <a:lvl3pPr lvl="2" algn="ctr">
              <a:lnSpc>
                <a:spcPct val="100000"/>
              </a:lnSpc>
              <a:spcBef>
                <a:spcPts val="0"/>
              </a:spcBef>
              <a:spcAft>
                <a:spcPts val="0"/>
              </a:spcAft>
              <a:buClr>
                <a:srgbClr val="F3F3F3"/>
              </a:buClr>
              <a:buSzPts val="3000"/>
              <a:buNone/>
              <a:defRPr sz="3000">
                <a:solidFill>
                  <a:srgbClr val="F3F3F3"/>
                </a:solidFill>
              </a:defRPr>
            </a:lvl3pPr>
            <a:lvl4pPr lvl="3" algn="ctr">
              <a:lnSpc>
                <a:spcPct val="100000"/>
              </a:lnSpc>
              <a:spcBef>
                <a:spcPts val="0"/>
              </a:spcBef>
              <a:spcAft>
                <a:spcPts val="0"/>
              </a:spcAft>
              <a:buClr>
                <a:srgbClr val="F3F3F3"/>
              </a:buClr>
              <a:buSzPts val="3000"/>
              <a:buNone/>
              <a:defRPr sz="3000">
                <a:solidFill>
                  <a:srgbClr val="F3F3F3"/>
                </a:solidFill>
              </a:defRPr>
            </a:lvl4pPr>
            <a:lvl5pPr lvl="4" algn="ctr">
              <a:lnSpc>
                <a:spcPct val="100000"/>
              </a:lnSpc>
              <a:spcBef>
                <a:spcPts val="0"/>
              </a:spcBef>
              <a:spcAft>
                <a:spcPts val="0"/>
              </a:spcAft>
              <a:buClr>
                <a:srgbClr val="F3F3F3"/>
              </a:buClr>
              <a:buSzPts val="3000"/>
              <a:buNone/>
              <a:defRPr sz="3000">
                <a:solidFill>
                  <a:srgbClr val="F3F3F3"/>
                </a:solidFill>
              </a:defRPr>
            </a:lvl5pPr>
            <a:lvl6pPr lvl="5" algn="ctr">
              <a:lnSpc>
                <a:spcPct val="100000"/>
              </a:lnSpc>
              <a:spcBef>
                <a:spcPts val="0"/>
              </a:spcBef>
              <a:spcAft>
                <a:spcPts val="0"/>
              </a:spcAft>
              <a:buClr>
                <a:srgbClr val="F3F3F3"/>
              </a:buClr>
              <a:buSzPts val="3000"/>
              <a:buNone/>
              <a:defRPr sz="3000">
                <a:solidFill>
                  <a:srgbClr val="F3F3F3"/>
                </a:solidFill>
              </a:defRPr>
            </a:lvl6pPr>
            <a:lvl7pPr lvl="6" algn="ctr">
              <a:lnSpc>
                <a:spcPct val="100000"/>
              </a:lnSpc>
              <a:spcBef>
                <a:spcPts val="0"/>
              </a:spcBef>
              <a:spcAft>
                <a:spcPts val="0"/>
              </a:spcAft>
              <a:buClr>
                <a:srgbClr val="F3F3F3"/>
              </a:buClr>
              <a:buSzPts val="3000"/>
              <a:buNone/>
              <a:defRPr sz="3000">
                <a:solidFill>
                  <a:srgbClr val="F3F3F3"/>
                </a:solidFill>
              </a:defRPr>
            </a:lvl7pPr>
            <a:lvl8pPr lvl="7" algn="ctr">
              <a:lnSpc>
                <a:spcPct val="100000"/>
              </a:lnSpc>
              <a:spcBef>
                <a:spcPts val="0"/>
              </a:spcBef>
              <a:spcAft>
                <a:spcPts val="0"/>
              </a:spcAft>
              <a:buClr>
                <a:srgbClr val="F3F3F3"/>
              </a:buClr>
              <a:buSzPts val="3000"/>
              <a:buNone/>
              <a:defRPr sz="3000">
                <a:solidFill>
                  <a:srgbClr val="F3F3F3"/>
                </a:solidFill>
              </a:defRPr>
            </a:lvl8pPr>
            <a:lvl9pPr lvl="8" algn="ctr">
              <a:lnSpc>
                <a:spcPct val="100000"/>
              </a:lnSpc>
              <a:spcBef>
                <a:spcPts val="0"/>
              </a:spcBef>
              <a:spcAft>
                <a:spcPts val="0"/>
              </a:spcAft>
              <a:buClr>
                <a:srgbClr val="F3F3F3"/>
              </a:buClr>
              <a:buSzPts val="3000"/>
              <a:buNone/>
              <a:defRPr sz="3000">
                <a:solidFill>
                  <a:srgbClr val="F3F3F3"/>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bg>
      <p:bgPr>
        <a:blipFill>
          <a:blip r:embed="rId2">
            <a:alphaModFix/>
          </a:blip>
          <a:stretch>
            <a:fillRect/>
          </a:stretch>
        </a:blipFill>
      </p:bgPr>
    </p:bg>
    <p:spTree>
      <p:nvGrpSpPr>
        <p:cNvPr id="93" name="Shape 9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4"/>
          <p:cNvSpPr txBox="1"/>
          <p:nvPr>
            <p:ph idx="1" type="body"/>
          </p:nvPr>
        </p:nvSpPr>
        <p:spPr>
          <a:xfrm>
            <a:off x="720000" y="1152475"/>
            <a:ext cx="7704000" cy="3416400"/>
          </a:xfrm>
          <a:prstGeom prst="rect">
            <a:avLst/>
          </a:prstGeom>
          <a:solidFill>
            <a:srgbClr val="FFFFFF">
              <a:alpha val="44705"/>
            </a:srgbClr>
          </a:solidFill>
          <a:ln>
            <a:noFill/>
          </a:ln>
        </p:spPr>
        <p:txBody>
          <a:bodyPr anchorCtr="0" anchor="t" bIns="91425" lIns="91425" spcFirstLastPara="1" rIns="91425" wrap="square" tIns="91425">
            <a:noAutofit/>
          </a:bodyPr>
          <a:lstStyle>
            <a:lvl1pPr indent="-298450" lvl="0" marL="457200" algn="l">
              <a:lnSpc>
                <a:spcPct val="100000"/>
              </a:lnSpc>
              <a:spcBef>
                <a:spcPts val="0"/>
              </a:spcBef>
              <a:spcAft>
                <a:spcPts val="0"/>
              </a:spcAft>
              <a:buClr>
                <a:srgbClr val="434343"/>
              </a:buClr>
              <a:buSzPts val="1100"/>
              <a:buAutoNum type="arabicPeriod"/>
              <a:defRPr sz="1300">
                <a:solidFill>
                  <a:srgbClr val="F3F3F3"/>
                </a:solidFill>
              </a:defRPr>
            </a:lvl1pPr>
            <a:lvl2pPr indent="-298450" lvl="1" marL="914400" algn="l">
              <a:lnSpc>
                <a:spcPct val="115000"/>
              </a:lnSpc>
              <a:spcBef>
                <a:spcPts val="1600"/>
              </a:spcBef>
              <a:spcAft>
                <a:spcPts val="0"/>
              </a:spcAft>
              <a:buClr>
                <a:srgbClr val="000000"/>
              </a:buClr>
              <a:buSzPts val="1100"/>
              <a:buAutoNum type="alphaLcPeriod"/>
              <a:defRPr sz="1200"/>
            </a:lvl2pPr>
            <a:lvl3pPr indent="-298450" lvl="2" marL="1371600" algn="l">
              <a:lnSpc>
                <a:spcPct val="115000"/>
              </a:lnSpc>
              <a:spcBef>
                <a:spcPts val="1600"/>
              </a:spcBef>
              <a:spcAft>
                <a:spcPts val="0"/>
              </a:spcAft>
              <a:buClr>
                <a:srgbClr val="000000"/>
              </a:buClr>
              <a:buSzPts val="1100"/>
              <a:buAutoNum type="romanLcPeriod"/>
              <a:defRPr sz="1200"/>
            </a:lvl3pPr>
            <a:lvl4pPr indent="-298450" lvl="3" marL="1828800" algn="l">
              <a:lnSpc>
                <a:spcPct val="115000"/>
              </a:lnSpc>
              <a:spcBef>
                <a:spcPts val="1600"/>
              </a:spcBef>
              <a:spcAft>
                <a:spcPts val="0"/>
              </a:spcAft>
              <a:buClr>
                <a:srgbClr val="000000"/>
              </a:buClr>
              <a:buSzPts val="1100"/>
              <a:buAutoNum type="arabicPeriod"/>
              <a:defRPr sz="1200"/>
            </a:lvl4pPr>
            <a:lvl5pPr indent="-298450" lvl="4" marL="2286000" algn="l">
              <a:lnSpc>
                <a:spcPct val="115000"/>
              </a:lnSpc>
              <a:spcBef>
                <a:spcPts val="1600"/>
              </a:spcBef>
              <a:spcAft>
                <a:spcPts val="0"/>
              </a:spcAft>
              <a:buClr>
                <a:srgbClr val="000000"/>
              </a:buClr>
              <a:buSzPts val="1100"/>
              <a:buAutoNum type="alphaLcPeriod"/>
              <a:defRPr sz="1200"/>
            </a:lvl5pPr>
            <a:lvl6pPr indent="-298450" lvl="5" marL="2743200" algn="l">
              <a:lnSpc>
                <a:spcPct val="115000"/>
              </a:lnSpc>
              <a:spcBef>
                <a:spcPts val="1600"/>
              </a:spcBef>
              <a:spcAft>
                <a:spcPts val="0"/>
              </a:spcAft>
              <a:buClr>
                <a:srgbClr val="000000"/>
              </a:buClr>
              <a:buSzPts val="1100"/>
              <a:buAutoNum type="romanLcPeriod"/>
              <a:defRPr sz="1200"/>
            </a:lvl6pPr>
            <a:lvl7pPr indent="-298450" lvl="6" marL="3200400" algn="l">
              <a:lnSpc>
                <a:spcPct val="115000"/>
              </a:lnSpc>
              <a:spcBef>
                <a:spcPts val="1600"/>
              </a:spcBef>
              <a:spcAft>
                <a:spcPts val="0"/>
              </a:spcAft>
              <a:buClr>
                <a:srgbClr val="000000"/>
              </a:buClr>
              <a:buSzPts val="1100"/>
              <a:buAutoNum type="arabicPeriod"/>
              <a:defRPr sz="1200"/>
            </a:lvl7pPr>
            <a:lvl8pPr indent="-298450" lvl="7" marL="3657600" algn="l">
              <a:lnSpc>
                <a:spcPct val="115000"/>
              </a:lnSpc>
              <a:spcBef>
                <a:spcPts val="1600"/>
              </a:spcBef>
              <a:spcAft>
                <a:spcPts val="0"/>
              </a:spcAft>
              <a:buClr>
                <a:srgbClr val="000000"/>
              </a:buClr>
              <a:buSzPts val="1100"/>
              <a:buAutoNum type="alphaLcPeriod"/>
              <a:defRPr sz="1200"/>
            </a:lvl8pPr>
            <a:lvl9pPr indent="-298450" lvl="8" marL="4114800" algn="l">
              <a:lnSpc>
                <a:spcPct val="115000"/>
              </a:lnSpc>
              <a:spcBef>
                <a:spcPts val="1600"/>
              </a:spcBef>
              <a:spcAft>
                <a:spcPts val="1600"/>
              </a:spcAft>
              <a:buClr>
                <a:srgbClr val="000000"/>
              </a:buClr>
              <a:buSzPts val="1100"/>
              <a:buAutoNum type="romanLcPeriod"/>
              <a:defRPr sz="1200"/>
            </a:lvl9pPr>
          </a:lstStyle>
          <a:p/>
        </p:txBody>
      </p:sp>
      <p:sp>
        <p:nvSpPr>
          <p:cNvPr id="19" name="Google Shape;19;p4"/>
          <p:cNvSpPr txBox="1"/>
          <p:nvPr>
            <p:ph type="title"/>
          </p:nvPr>
        </p:nvSpPr>
        <p:spPr>
          <a:xfrm>
            <a:off x="720100" y="5098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3F3F3"/>
              </a:buClr>
              <a:buSzPts val="3000"/>
              <a:buNone/>
              <a:defRPr sz="3000">
                <a:solidFill>
                  <a:srgbClr val="F3F3F3"/>
                </a:solidFill>
              </a:defRPr>
            </a:lvl1pPr>
            <a:lvl2pPr lvl="1" algn="ctr">
              <a:lnSpc>
                <a:spcPct val="100000"/>
              </a:lnSpc>
              <a:spcBef>
                <a:spcPts val="0"/>
              </a:spcBef>
              <a:spcAft>
                <a:spcPts val="0"/>
              </a:spcAft>
              <a:buClr>
                <a:srgbClr val="F3F3F3"/>
              </a:buClr>
              <a:buSzPts val="3000"/>
              <a:buNone/>
              <a:defRPr sz="3000">
                <a:solidFill>
                  <a:srgbClr val="F3F3F3"/>
                </a:solidFill>
              </a:defRPr>
            </a:lvl2pPr>
            <a:lvl3pPr lvl="2" algn="ctr">
              <a:lnSpc>
                <a:spcPct val="100000"/>
              </a:lnSpc>
              <a:spcBef>
                <a:spcPts val="0"/>
              </a:spcBef>
              <a:spcAft>
                <a:spcPts val="0"/>
              </a:spcAft>
              <a:buClr>
                <a:srgbClr val="F3F3F3"/>
              </a:buClr>
              <a:buSzPts val="3000"/>
              <a:buNone/>
              <a:defRPr sz="3000">
                <a:solidFill>
                  <a:srgbClr val="F3F3F3"/>
                </a:solidFill>
              </a:defRPr>
            </a:lvl3pPr>
            <a:lvl4pPr lvl="3" algn="ctr">
              <a:lnSpc>
                <a:spcPct val="100000"/>
              </a:lnSpc>
              <a:spcBef>
                <a:spcPts val="0"/>
              </a:spcBef>
              <a:spcAft>
                <a:spcPts val="0"/>
              </a:spcAft>
              <a:buClr>
                <a:srgbClr val="F3F3F3"/>
              </a:buClr>
              <a:buSzPts val="3000"/>
              <a:buNone/>
              <a:defRPr sz="3000">
                <a:solidFill>
                  <a:srgbClr val="F3F3F3"/>
                </a:solidFill>
              </a:defRPr>
            </a:lvl4pPr>
            <a:lvl5pPr lvl="4" algn="ctr">
              <a:lnSpc>
                <a:spcPct val="100000"/>
              </a:lnSpc>
              <a:spcBef>
                <a:spcPts val="0"/>
              </a:spcBef>
              <a:spcAft>
                <a:spcPts val="0"/>
              </a:spcAft>
              <a:buClr>
                <a:srgbClr val="F3F3F3"/>
              </a:buClr>
              <a:buSzPts val="3000"/>
              <a:buNone/>
              <a:defRPr sz="3000">
                <a:solidFill>
                  <a:srgbClr val="F3F3F3"/>
                </a:solidFill>
              </a:defRPr>
            </a:lvl5pPr>
            <a:lvl6pPr lvl="5" algn="ctr">
              <a:lnSpc>
                <a:spcPct val="100000"/>
              </a:lnSpc>
              <a:spcBef>
                <a:spcPts val="0"/>
              </a:spcBef>
              <a:spcAft>
                <a:spcPts val="0"/>
              </a:spcAft>
              <a:buClr>
                <a:srgbClr val="F3F3F3"/>
              </a:buClr>
              <a:buSzPts val="3000"/>
              <a:buNone/>
              <a:defRPr sz="3000">
                <a:solidFill>
                  <a:srgbClr val="F3F3F3"/>
                </a:solidFill>
              </a:defRPr>
            </a:lvl6pPr>
            <a:lvl7pPr lvl="6" algn="ctr">
              <a:lnSpc>
                <a:spcPct val="100000"/>
              </a:lnSpc>
              <a:spcBef>
                <a:spcPts val="0"/>
              </a:spcBef>
              <a:spcAft>
                <a:spcPts val="0"/>
              </a:spcAft>
              <a:buClr>
                <a:srgbClr val="F3F3F3"/>
              </a:buClr>
              <a:buSzPts val="3000"/>
              <a:buNone/>
              <a:defRPr sz="3000">
                <a:solidFill>
                  <a:srgbClr val="F3F3F3"/>
                </a:solidFill>
              </a:defRPr>
            </a:lvl7pPr>
            <a:lvl8pPr lvl="7" algn="ctr">
              <a:lnSpc>
                <a:spcPct val="100000"/>
              </a:lnSpc>
              <a:spcBef>
                <a:spcPts val="0"/>
              </a:spcBef>
              <a:spcAft>
                <a:spcPts val="0"/>
              </a:spcAft>
              <a:buClr>
                <a:srgbClr val="F3F3F3"/>
              </a:buClr>
              <a:buSzPts val="3000"/>
              <a:buNone/>
              <a:defRPr sz="3000">
                <a:solidFill>
                  <a:srgbClr val="F3F3F3"/>
                </a:solidFill>
              </a:defRPr>
            </a:lvl8pPr>
            <a:lvl9pPr lvl="8" algn="ctr">
              <a:lnSpc>
                <a:spcPct val="100000"/>
              </a:lnSpc>
              <a:spcBef>
                <a:spcPts val="0"/>
              </a:spcBef>
              <a:spcAft>
                <a:spcPts val="0"/>
              </a:spcAft>
              <a:buClr>
                <a:srgbClr val="F3F3F3"/>
              </a:buClr>
              <a:buSzPts val="3000"/>
              <a:buNone/>
              <a:defRPr sz="3000">
                <a:solidFill>
                  <a:srgbClr val="F3F3F3"/>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BLANK_1">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5"/>
          <p:cNvSpPr txBox="1"/>
          <p:nvPr>
            <p:ph type="title"/>
          </p:nvPr>
        </p:nvSpPr>
        <p:spPr>
          <a:xfrm>
            <a:off x="1511713" y="1452625"/>
            <a:ext cx="2339100" cy="421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i="0" sz="2400">
                <a:solidFill>
                  <a:srgbClr val="F3F3F3"/>
                </a:solidFill>
              </a:defRPr>
            </a:lvl1pPr>
            <a:lvl2pPr lvl="1" algn="r">
              <a:lnSpc>
                <a:spcPct val="100000"/>
              </a:lnSpc>
              <a:spcBef>
                <a:spcPts val="0"/>
              </a:spcBef>
              <a:spcAft>
                <a:spcPts val="0"/>
              </a:spcAft>
              <a:buSzPts val="1400"/>
              <a:buNone/>
              <a:defRPr sz="1400"/>
            </a:lvl2pPr>
            <a:lvl3pPr lvl="2" algn="r">
              <a:lnSpc>
                <a:spcPct val="100000"/>
              </a:lnSpc>
              <a:spcBef>
                <a:spcPts val="0"/>
              </a:spcBef>
              <a:spcAft>
                <a:spcPts val="0"/>
              </a:spcAft>
              <a:buSzPts val="1400"/>
              <a:buNone/>
              <a:defRPr sz="1400"/>
            </a:lvl3pPr>
            <a:lvl4pPr lvl="3" algn="r">
              <a:lnSpc>
                <a:spcPct val="100000"/>
              </a:lnSpc>
              <a:spcBef>
                <a:spcPts val="0"/>
              </a:spcBef>
              <a:spcAft>
                <a:spcPts val="0"/>
              </a:spcAft>
              <a:buSzPts val="1400"/>
              <a:buNone/>
              <a:defRPr sz="1400"/>
            </a:lvl4pPr>
            <a:lvl5pPr lvl="4" algn="r">
              <a:lnSpc>
                <a:spcPct val="100000"/>
              </a:lnSpc>
              <a:spcBef>
                <a:spcPts val="0"/>
              </a:spcBef>
              <a:spcAft>
                <a:spcPts val="0"/>
              </a:spcAft>
              <a:buSzPts val="1400"/>
              <a:buNone/>
              <a:defRPr sz="1400"/>
            </a:lvl5pPr>
            <a:lvl6pPr lvl="5" algn="r">
              <a:lnSpc>
                <a:spcPct val="100000"/>
              </a:lnSpc>
              <a:spcBef>
                <a:spcPts val="0"/>
              </a:spcBef>
              <a:spcAft>
                <a:spcPts val="0"/>
              </a:spcAft>
              <a:buSzPts val="1400"/>
              <a:buNone/>
              <a:defRPr sz="1400"/>
            </a:lvl6pPr>
            <a:lvl7pPr lvl="6" algn="r">
              <a:lnSpc>
                <a:spcPct val="100000"/>
              </a:lnSpc>
              <a:spcBef>
                <a:spcPts val="0"/>
              </a:spcBef>
              <a:spcAft>
                <a:spcPts val="0"/>
              </a:spcAft>
              <a:buSzPts val="1400"/>
              <a:buNone/>
              <a:defRPr sz="1400"/>
            </a:lvl7pPr>
            <a:lvl8pPr lvl="7" algn="r">
              <a:lnSpc>
                <a:spcPct val="100000"/>
              </a:lnSpc>
              <a:spcBef>
                <a:spcPts val="0"/>
              </a:spcBef>
              <a:spcAft>
                <a:spcPts val="0"/>
              </a:spcAft>
              <a:buSzPts val="1400"/>
              <a:buNone/>
              <a:defRPr sz="1400"/>
            </a:lvl8pPr>
            <a:lvl9pPr lvl="8" algn="r">
              <a:lnSpc>
                <a:spcPct val="100000"/>
              </a:lnSpc>
              <a:spcBef>
                <a:spcPts val="0"/>
              </a:spcBef>
              <a:spcAft>
                <a:spcPts val="0"/>
              </a:spcAft>
              <a:buSzPts val="1400"/>
              <a:buNone/>
              <a:defRPr sz="1400"/>
            </a:lvl9pPr>
          </a:lstStyle>
          <a:p/>
        </p:txBody>
      </p:sp>
      <p:sp>
        <p:nvSpPr>
          <p:cNvPr id="22" name="Google Shape;22;p5"/>
          <p:cNvSpPr txBox="1"/>
          <p:nvPr>
            <p:ph idx="1" type="subTitle"/>
          </p:nvPr>
        </p:nvSpPr>
        <p:spPr>
          <a:xfrm>
            <a:off x="1511712" y="1779575"/>
            <a:ext cx="2339100" cy="6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400">
                <a:solidFill>
                  <a:srgbClr val="F3F3F3"/>
                </a:solidFill>
              </a:defRPr>
            </a:lvl1pPr>
            <a:lvl2pPr lvl="1" algn="l">
              <a:lnSpc>
                <a:spcPct val="100000"/>
              </a:lnSpc>
              <a:spcBef>
                <a:spcPts val="1600"/>
              </a:spcBef>
              <a:spcAft>
                <a:spcPts val="0"/>
              </a:spcAft>
              <a:buSzPts val="1200"/>
              <a:buNone/>
              <a:defRPr sz="1400">
                <a:solidFill>
                  <a:srgbClr val="F3F3F3"/>
                </a:solidFill>
              </a:defRPr>
            </a:lvl2pPr>
            <a:lvl3pPr lvl="2" algn="l">
              <a:lnSpc>
                <a:spcPct val="100000"/>
              </a:lnSpc>
              <a:spcBef>
                <a:spcPts val="1600"/>
              </a:spcBef>
              <a:spcAft>
                <a:spcPts val="0"/>
              </a:spcAft>
              <a:buSzPts val="1200"/>
              <a:buNone/>
              <a:defRPr sz="1400">
                <a:solidFill>
                  <a:srgbClr val="F3F3F3"/>
                </a:solidFill>
              </a:defRPr>
            </a:lvl3pPr>
            <a:lvl4pPr lvl="3" algn="l">
              <a:lnSpc>
                <a:spcPct val="100000"/>
              </a:lnSpc>
              <a:spcBef>
                <a:spcPts val="1600"/>
              </a:spcBef>
              <a:spcAft>
                <a:spcPts val="0"/>
              </a:spcAft>
              <a:buSzPts val="1200"/>
              <a:buNone/>
              <a:defRPr sz="1400">
                <a:solidFill>
                  <a:srgbClr val="F3F3F3"/>
                </a:solidFill>
              </a:defRPr>
            </a:lvl4pPr>
            <a:lvl5pPr lvl="4" algn="l">
              <a:lnSpc>
                <a:spcPct val="100000"/>
              </a:lnSpc>
              <a:spcBef>
                <a:spcPts val="1600"/>
              </a:spcBef>
              <a:spcAft>
                <a:spcPts val="0"/>
              </a:spcAft>
              <a:buSzPts val="1200"/>
              <a:buNone/>
              <a:defRPr sz="1400">
                <a:solidFill>
                  <a:srgbClr val="F3F3F3"/>
                </a:solidFill>
              </a:defRPr>
            </a:lvl5pPr>
            <a:lvl6pPr lvl="5" algn="l">
              <a:lnSpc>
                <a:spcPct val="100000"/>
              </a:lnSpc>
              <a:spcBef>
                <a:spcPts val="1600"/>
              </a:spcBef>
              <a:spcAft>
                <a:spcPts val="0"/>
              </a:spcAft>
              <a:buSzPts val="1200"/>
              <a:buNone/>
              <a:defRPr sz="1400">
                <a:solidFill>
                  <a:srgbClr val="F3F3F3"/>
                </a:solidFill>
              </a:defRPr>
            </a:lvl6pPr>
            <a:lvl7pPr lvl="6" algn="l">
              <a:lnSpc>
                <a:spcPct val="100000"/>
              </a:lnSpc>
              <a:spcBef>
                <a:spcPts val="1600"/>
              </a:spcBef>
              <a:spcAft>
                <a:spcPts val="0"/>
              </a:spcAft>
              <a:buSzPts val="1200"/>
              <a:buNone/>
              <a:defRPr sz="1400">
                <a:solidFill>
                  <a:srgbClr val="F3F3F3"/>
                </a:solidFill>
              </a:defRPr>
            </a:lvl7pPr>
            <a:lvl8pPr lvl="7" algn="l">
              <a:lnSpc>
                <a:spcPct val="100000"/>
              </a:lnSpc>
              <a:spcBef>
                <a:spcPts val="1600"/>
              </a:spcBef>
              <a:spcAft>
                <a:spcPts val="0"/>
              </a:spcAft>
              <a:buSzPts val="1200"/>
              <a:buNone/>
              <a:defRPr sz="1400">
                <a:solidFill>
                  <a:srgbClr val="F3F3F3"/>
                </a:solidFill>
              </a:defRPr>
            </a:lvl8pPr>
            <a:lvl9pPr lvl="8" algn="l">
              <a:lnSpc>
                <a:spcPct val="100000"/>
              </a:lnSpc>
              <a:spcBef>
                <a:spcPts val="1600"/>
              </a:spcBef>
              <a:spcAft>
                <a:spcPts val="1600"/>
              </a:spcAft>
              <a:buSzPts val="1200"/>
              <a:buNone/>
              <a:defRPr sz="1400">
                <a:solidFill>
                  <a:srgbClr val="F3F3F3"/>
                </a:solidFill>
              </a:defRPr>
            </a:lvl9pPr>
          </a:lstStyle>
          <a:p/>
        </p:txBody>
      </p:sp>
      <p:sp>
        <p:nvSpPr>
          <p:cNvPr id="23" name="Google Shape;23;p5"/>
          <p:cNvSpPr txBox="1"/>
          <p:nvPr>
            <p:ph idx="2" type="title"/>
          </p:nvPr>
        </p:nvSpPr>
        <p:spPr>
          <a:xfrm>
            <a:off x="4845487" y="1455263"/>
            <a:ext cx="2339100" cy="421500"/>
          </a:xfrm>
          <a:prstGeom prst="rect">
            <a:avLst/>
          </a:prstGeom>
          <a:noFill/>
          <a:ln>
            <a:noFill/>
          </a:ln>
        </p:spPr>
        <p:txBody>
          <a:bodyPr anchorCtr="0" anchor="ctr" bIns="0" lIns="0" spcFirstLastPara="1" rIns="0" wrap="square" tIns="0">
            <a:noAutofit/>
          </a:bodyPr>
          <a:lstStyle>
            <a:lvl1pPr lvl="0" marR="72000" algn="l">
              <a:lnSpc>
                <a:spcPct val="100000"/>
              </a:lnSpc>
              <a:spcBef>
                <a:spcPts val="0"/>
              </a:spcBef>
              <a:spcAft>
                <a:spcPts val="0"/>
              </a:spcAft>
              <a:buSzPts val="1400"/>
              <a:buNone/>
              <a:defRPr i="0" sz="2400">
                <a:solidFill>
                  <a:srgbClr val="F3F3F3"/>
                </a:solidFill>
              </a:defRPr>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24" name="Google Shape;24;p5"/>
          <p:cNvSpPr txBox="1"/>
          <p:nvPr>
            <p:ph idx="3" type="subTitle"/>
          </p:nvPr>
        </p:nvSpPr>
        <p:spPr>
          <a:xfrm>
            <a:off x="4845487" y="1782238"/>
            <a:ext cx="2339100" cy="6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400">
                <a:solidFill>
                  <a:srgbClr val="F3F3F3"/>
                </a:solidFill>
              </a:defRPr>
            </a:lvl1pPr>
            <a:lvl2pPr lvl="1" algn="l">
              <a:lnSpc>
                <a:spcPct val="100000"/>
              </a:lnSpc>
              <a:spcBef>
                <a:spcPts val="1600"/>
              </a:spcBef>
              <a:spcAft>
                <a:spcPts val="0"/>
              </a:spcAft>
              <a:buSzPts val="1200"/>
              <a:buNone/>
              <a:defRPr sz="1400">
                <a:solidFill>
                  <a:srgbClr val="F3F3F3"/>
                </a:solidFill>
              </a:defRPr>
            </a:lvl2pPr>
            <a:lvl3pPr lvl="2" algn="l">
              <a:lnSpc>
                <a:spcPct val="100000"/>
              </a:lnSpc>
              <a:spcBef>
                <a:spcPts val="1600"/>
              </a:spcBef>
              <a:spcAft>
                <a:spcPts val="0"/>
              </a:spcAft>
              <a:buSzPts val="1200"/>
              <a:buNone/>
              <a:defRPr sz="1400">
                <a:solidFill>
                  <a:srgbClr val="F3F3F3"/>
                </a:solidFill>
              </a:defRPr>
            </a:lvl3pPr>
            <a:lvl4pPr lvl="3" algn="l">
              <a:lnSpc>
                <a:spcPct val="100000"/>
              </a:lnSpc>
              <a:spcBef>
                <a:spcPts val="1600"/>
              </a:spcBef>
              <a:spcAft>
                <a:spcPts val="0"/>
              </a:spcAft>
              <a:buSzPts val="1200"/>
              <a:buNone/>
              <a:defRPr sz="1400">
                <a:solidFill>
                  <a:srgbClr val="F3F3F3"/>
                </a:solidFill>
              </a:defRPr>
            </a:lvl4pPr>
            <a:lvl5pPr lvl="4" algn="l">
              <a:lnSpc>
                <a:spcPct val="100000"/>
              </a:lnSpc>
              <a:spcBef>
                <a:spcPts val="1600"/>
              </a:spcBef>
              <a:spcAft>
                <a:spcPts val="0"/>
              </a:spcAft>
              <a:buSzPts val="1200"/>
              <a:buNone/>
              <a:defRPr sz="1400">
                <a:solidFill>
                  <a:srgbClr val="F3F3F3"/>
                </a:solidFill>
              </a:defRPr>
            </a:lvl5pPr>
            <a:lvl6pPr lvl="5" algn="l">
              <a:lnSpc>
                <a:spcPct val="100000"/>
              </a:lnSpc>
              <a:spcBef>
                <a:spcPts val="1600"/>
              </a:spcBef>
              <a:spcAft>
                <a:spcPts val="0"/>
              </a:spcAft>
              <a:buSzPts val="1200"/>
              <a:buNone/>
              <a:defRPr sz="1400">
                <a:solidFill>
                  <a:srgbClr val="F3F3F3"/>
                </a:solidFill>
              </a:defRPr>
            </a:lvl6pPr>
            <a:lvl7pPr lvl="6" algn="l">
              <a:lnSpc>
                <a:spcPct val="100000"/>
              </a:lnSpc>
              <a:spcBef>
                <a:spcPts val="1600"/>
              </a:spcBef>
              <a:spcAft>
                <a:spcPts val="0"/>
              </a:spcAft>
              <a:buSzPts val="1200"/>
              <a:buNone/>
              <a:defRPr sz="1400">
                <a:solidFill>
                  <a:srgbClr val="F3F3F3"/>
                </a:solidFill>
              </a:defRPr>
            </a:lvl7pPr>
            <a:lvl8pPr lvl="7" algn="l">
              <a:lnSpc>
                <a:spcPct val="100000"/>
              </a:lnSpc>
              <a:spcBef>
                <a:spcPts val="1600"/>
              </a:spcBef>
              <a:spcAft>
                <a:spcPts val="0"/>
              </a:spcAft>
              <a:buSzPts val="1200"/>
              <a:buNone/>
              <a:defRPr sz="1400">
                <a:solidFill>
                  <a:srgbClr val="F3F3F3"/>
                </a:solidFill>
              </a:defRPr>
            </a:lvl8pPr>
            <a:lvl9pPr lvl="8" algn="l">
              <a:lnSpc>
                <a:spcPct val="100000"/>
              </a:lnSpc>
              <a:spcBef>
                <a:spcPts val="1600"/>
              </a:spcBef>
              <a:spcAft>
                <a:spcPts val="1600"/>
              </a:spcAft>
              <a:buSzPts val="1200"/>
              <a:buNone/>
              <a:defRPr sz="1400">
                <a:solidFill>
                  <a:srgbClr val="F3F3F3"/>
                </a:solidFill>
              </a:defRPr>
            </a:lvl9pPr>
          </a:lstStyle>
          <a:p/>
        </p:txBody>
      </p:sp>
      <p:sp>
        <p:nvSpPr>
          <p:cNvPr id="25" name="Google Shape;25;p5"/>
          <p:cNvSpPr txBox="1"/>
          <p:nvPr>
            <p:ph idx="4" type="title"/>
          </p:nvPr>
        </p:nvSpPr>
        <p:spPr>
          <a:xfrm>
            <a:off x="2768313" y="2877450"/>
            <a:ext cx="2339100" cy="421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i="0" sz="2400">
                <a:solidFill>
                  <a:srgbClr val="F3F3F3"/>
                </a:solidFill>
              </a:defRPr>
            </a:lvl1pPr>
            <a:lvl2pPr lvl="1" algn="r">
              <a:lnSpc>
                <a:spcPct val="100000"/>
              </a:lnSpc>
              <a:spcBef>
                <a:spcPts val="0"/>
              </a:spcBef>
              <a:spcAft>
                <a:spcPts val="0"/>
              </a:spcAft>
              <a:buSzPts val="1400"/>
              <a:buNone/>
              <a:defRPr sz="1400"/>
            </a:lvl2pPr>
            <a:lvl3pPr lvl="2" algn="r">
              <a:lnSpc>
                <a:spcPct val="100000"/>
              </a:lnSpc>
              <a:spcBef>
                <a:spcPts val="0"/>
              </a:spcBef>
              <a:spcAft>
                <a:spcPts val="0"/>
              </a:spcAft>
              <a:buSzPts val="1400"/>
              <a:buNone/>
              <a:defRPr sz="1400"/>
            </a:lvl3pPr>
            <a:lvl4pPr lvl="3" algn="r">
              <a:lnSpc>
                <a:spcPct val="100000"/>
              </a:lnSpc>
              <a:spcBef>
                <a:spcPts val="0"/>
              </a:spcBef>
              <a:spcAft>
                <a:spcPts val="0"/>
              </a:spcAft>
              <a:buSzPts val="1400"/>
              <a:buNone/>
              <a:defRPr sz="1400"/>
            </a:lvl4pPr>
            <a:lvl5pPr lvl="4" algn="r">
              <a:lnSpc>
                <a:spcPct val="100000"/>
              </a:lnSpc>
              <a:spcBef>
                <a:spcPts val="0"/>
              </a:spcBef>
              <a:spcAft>
                <a:spcPts val="0"/>
              </a:spcAft>
              <a:buSzPts val="1400"/>
              <a:buNone/>
              <a:defRPr sz="1400"/>
            </a:lvl5pPr>
            <a:lvl6pPr lvl="5" algn="r">
              <a:lnSpc>
                <a:spcPct val="100000"/>
              </a:lnSpc>
              <a:spcBef>
                <a:spcPts val="0"/>
              </a:spcBef>
              <a:spcAft>
                <a:spcPts val="0"/>
              </a:spcAft>
              <a:buSzPts val="1400"/>
              <a:buNone/>
              <a:defRPr sz="1400"/>
            </a:lvl6pPr>
            <a:lvl7pPr lvl="6" algn="r">
              <a:lnSpc>
                <a:spcPct val="100000"/>
              </a:lnSpc>
              <a:spcBef>
                <a:spcPts val="0"/>
              </a:spcBef>
              <a:spcAft>
                <a:spcPts val="0"/>
              </a:spcAft>
              <a:buSzPts val="1400"/>
              <a:buNone/>
              <a:defRPr sz="1400"/>
            </a:lvl7pPr>
            <a:lvl8pPr lvl="7" algn="r">
              <a:lnSpc>
                <a:spcPct val="100000"/>
              </a:lnSpc>
              <a:spcBef>
                <a:spcPts val="0"/>
              </a:spcBef>
              <a:spcAft>
                <a:spcPts val="0"/>
              </a:spcAft>
              <a:buSzPts val="1400"/>
              <a:buNone/>
              <a:defRPr sz="1400"/>
            </a:lvl8pPr>
            <a:lvl9pPr lvl="8" algn="r">
              <a:lnSpc>
                <a:spcPct val="100000"/>
              </a:lnSpc>
              <a:spcBef>
                <a:spcPts val="0"/>
              </a:spcBef>
              <a:spcAft>
                <a:spcPts val="0"/>
              </a:spcAft>
              <a:buSzPts val="1400"/>
              <a:buNone/>
              <a:defRPr sz="1400"/>
            </a:lvl9pPr>
          </a:lstStyle>
          <a:p/>
        </p:txBody>
      </p:sp>
      <p:sp>
        <p:nvSpPr>
          <p:cNvPr id="26" name="Google Shape;26;p5"/>
          <p:cNvSpPr txBox="1"/>
          <p:nvPr>
            <p:ph idx="5" type="subTitle"/>
          </p:nvPr>
        </p:nvSpPr>
        <p:spPr>
          <a:xfrm>
            <a:off x="2768312" y="3204400"/>
            <a:ext cx="2339100" cy="644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sz="1400">
                <a:solidFill>
                  <a:srgbClr val="F3F3F3"/>
                </a:solidFill>
              </a:defRPr>
            </a:lvl1pPr>
            <a:lvl2pPr lvl="1" algn="l">
              <a:lnSpc>
                <a:spcPct val="115000"/>
              </a:lnSpc>
              <a:spcBef>
                <a:spcPts val="1600"/>
              </a:spcBef>
              <a:spcAft>
                <a:spcPts val="0"/>
              </a:spcAft>
              <a:buSzPts val="1200"/>
              <a:buNone/>
              <a:defRPr sz="1400">
                <a:solidFill>
                  <a:srgbClr val="F3F3F3"/>
                </a:solidFill>
              </a:defRPr>
            </a:lvl2pPr>
            <a:lvl3pPr lvl="2" algn="l">
              <a:lnSpc>
                <a:spcPct val="115000"/>
              </a:lnSpc>
              <a:spcBef>
                <a:spcPts val="1600"/>
              </a:spcBef>
              <a:spcAft>
                <a:spcPts val="0"/>
              </a:spcAft>
              <a:buSzPts val="1200"/>
              <a:buNone/>
              <a:defRPr sz="1400">
                <a:solidFill>
                  <a:srgbClr val="F3F3F3"/>
                </a:solidFill>
              </a:defRPr>
            </a:lvl3pPr>
            <a:lvl4pPr lvl="3" algn="l">
              <a:lnSpc>
                <a:spcPct val="115000"/>
              </a:lnSpc>
              <a:spcBef>
                <a:spcPts val="1600"/>
              </a:spcBef>
              <a:spcAft>
                <a:spcPts val="0"/>
              </a:spcAft>
              <a:buSzPts val="1200"/>
              <a:buNone/>
              <a:defRPr sz="1400">
                <a:solidFill>
                  <a:srgbClr val="F3F3F3"/>
                </a:solidFill>
              </a:defRPr>
            </a:lvl4pPr>
            <a:lvl5pPr lvl="4" algn="l">
              <a:lnSpc>
                <a:spcPct val="115000"/>
              </a:lnSpc>
              <a:spcBef>
                <a:spcPts val="1600"/>
              </a:spcBef>
              <a:spcAft>
                <a:spcPts val="0"/>
              </a:spcAft>
              <a:buSzPts val="1200"/>
              <a:buNone/>
              <a:defRPr sz="1400">
                <a:solidFill>
                  <a:srgbClr val="F3F3F3"/>
                </a:solidFill>
              </a:defRPr>
            </a:lvl5pPr>
            <a:lvl6pPr lvl="5" algn="l">
              <a:lnSpc>
                <a:spcPct val="115000"/>
              </a:lnSpc>
              <a:spcBef>
                <a:spcPts val="1600"/>
              </a:spcBef>
              <a:spcAft>
                <a:spcPts val="0"/>
              </a:spcAft>
              <a:buSzPts val="1200"/>
              <a:buNone/>
              <a:defRPr sz="1400">
                <a:solidFill>
                  <a:srgbClr val="F3F3F3"/>
                </a:solidFill>
              </a:defRPr>
            </a:lvl6pPr>
            <a:lvl7pPr lvl="6" algn="l">
              <a:lnSpc>
                <a:spcPct val="115000"/>
              </a:lnSpc>
              <a:spcBef>
                <a:spcPts val="1600"/>
              </a:spcBef>
              <a:spcAft>
                <a:spcPts val="0"/>
              </a:spcAft>
              <a:buSzPts val="1200"/>
              <a:buNone/>
              <a:defRPr sz="1400">
                <a:solidFill>
                  <a:srgbClr val="F3F3F3"/>
                </a:solidFill>
              </a:defRPr>
            </a:lvl7pPr>
            <a:lvl8pPr lvl="7" algn="l">
              <a:lnSpc>
                <a:spcPct val="115000"/>
              </a:lnSpc>
              <a:spcBef>
                <a:spcPts val="1600"/>
              </a:spcBef>
              <a:spcAft>
                <a:spcPts val="0"/>
              </a:spcAft>
              <a:buSzPts val="1200"/>
              <a:buNone/>
              <a:defRPr sz="1400">
                <a:solidFill>
                  <a:srgbClr val="F3F3F3"/>
                </a:solidFill>
              </a:defRPr>
            </a:lvl8pPr>
            <a:lvl9pPr lvl="8" algn="l">
              <a:lnSpc>
                <a:spcPct val="115000"/>
              </a:lnSpc>
              <a:spcBef>
                <a:spcPts val="1600"/>
              </a:spcBef>
              <a:spcAft>
                <a:spcPts val="1600"/>
              </a:spcAft>
              <a:buSzPts val="1200"/>
              <a:buNone/>
              <a:defRPr sz="1400">
                <a:solidFill>
                  <a:srgbClr val="F3F3F3"/>
                </a:solidFill>
              </a:defRPr>
            </a:lvl9pPr>
          </a:lstStyle>
          <a:p/>
        </p:txBody>
      </p:sp>
      <p:sp>
        <p:nvSpPr>
          <p:cNvPr id="27" name="Google Shape;27;p5"/>
          <p:cNvSpPr txBox="1"/>
          <p:nvPr>
            <p:ph idx="6" type="title"/>
          </p:nvPr>
        </p:nvSpPr>
        <p:spPr>
          <a:xfrm>
            <a:off x="6100575" y="2878082"/>
            <a:ext cx="2339100" cy="421500"/>
          </a:xfrm>
          <a:prstGeom prst="rect">
            <a:avLst/>
          </a:prstGeom>
          <a:noFill/>
          <a:ln>
            <a:noFill/>
          </a:ln>
        </p:spPr>
        <p:txBody>
          <a:bodyPr anchorCtr="0" anchor="ctr" bIns="0" lIns="0" spcFirstLastPara="1" rIns="0" wrap="square" tIns="0">
            <a:noAutofit/>
          </a:bodyPr>
          <a:lstStyle>
            <a:lvl1pPr lvl="0" marR="72000" algn="l">
              <a:lnSpc>
                <a:spcPct val="100000"/>
              </a:lnSpc>
              <a:spcBef>
                <a:spcPts val="0"/>
              </a:spcBef>
              <a:spcAft>
                <a:spcPts val="0"/>
              </a:spcAft>
              <a:buSzPts val="1400"/>
              <a:buNone/>
              <a:defRPr i="0" sz="2400">
                <a:solidFill>
                  <a:srgbClr val="F3F3F3"/>
                </a:solidFill>
              </a:defRPr>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28" name="Google Shape;28;p5"/>
          <p:cNvSpPr txBox="1"/>
          <p:nvPr>
            <p:ph idx="7" type="subTitle"/>
          </p:nvPr>
        </p:nvSpPr>
        <p:spPr>
          <a:xfrm>
            <a:off x="6100575" y="3205057"/>
            <a:ext cx="2339100" cy="644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sz="1400">
                <a:solidFill>
                  <a:srgbClr val="F3F3F3"/>
                </a:solidFill>
              </a:defRPr>
            </a:lvl1pPr>
            <a:lvl2pPr lvl="1" algn="l">
              <a:lnSpc>
                <a:spcPct val="115000"/>
              </a:lnSpc>
              <a:spcBef>
                <a:spcPts val="1600"/>
              </a:spcBef>
              <a:spcAft>
                <a:spcPts val="0"/>
              </a:spcAft>
              <a:buSzPts val="1200"/>
              <a:buNone/>
              <a:defRPr sz="1400">
                <a:solidFill>
                  <a:srgbClr val="F3F3F3"/>
                </a:solidFill>
              </a:defRPr>
            </a:lvl2pPr>
            <a:lvl3pPr lvl="2" algn="l">
              <a:lnSpc>
                <a:spcPct val="115000"/>
              </a:lnSpc>
              <a:spcBef>
                <a:spcPts val="1600"/>
              </a:spcBef>
              <a:spcAft>
                <a:spcPts val="0"/>
              </a:spcAft>
              <a:buSzPts val="1200"/>
              <a:buNone/>
              <a:defRPr sz="1400">
                <a:solidFill>
                  <a:srgbClr val="F3F3F3"/>
                </a:solidFill>
              </a:defRPr>
            </a:lvl3pPr>
            <a:lvl4pPr lvl="3" algn="l">
              <a:lnSpc>
                <a:spcPct val="115000"/>
              </a:lnSpc>
              <a:spcBef>
                <a:spcPts val="1600"/>
              </a:spcBef>
              <a:spcAft>
                <a:spcPts val="0"/>
              </a:spcAft>
              <a:buSzPts val="1200"/>
              <a:buNone/>
              <a:defRPr sz="1400">
                <a:solidFill>
                  <a:srgbClr val="F3F3F3"/>
                </a:solidFill>
              </a:defRPr>
            </a:lvl4pPr>
            <a:lvl5pPr lvl="4" algn="l">
              <a:lnSpc>
                <a:spcPct val="115000"/>
              </a:lnSpc>
              <a:spcBef>
                <a:spcPts val="1600"/>
              </a:spcBef>
              <a:spcAft>
                <a:spcPts val="0"/>
              </a:spcAft>
              <a:buSzPts val="1200"/>
              <a:buNone/>
              <a:defRPr sz="1400">
                <a:solidFill>
                  <a:srgbClr val="F3F3F3"/>
                </a:solidFill>
              </a:defRPr>
            </a:lvl5pPr>
            <a:lvl6pPr lvl="5" algn="l">
              <a:lnSpc>
                <a:spcPct val="115000"/>
              </a:lnSpc>
              <a:spcBef>
                <a:spcPts val="1600"/>
              </a:spcBef>
              <a:spcAft>
                <a:spcPts val="0"/>
              </a:spcAft>
              <a:buSzPts val="1200"/>
              <a:buNone/>
              <a:defRPr sz="1400">
                <a:solidFill>
                  <a:srgbClr val="F3F3F3"/>
                </a:solidFill>
              </a:defRPr>
            </a:lvl6pPr>
            <a:lvl7pPr lvl="6" algn="l">
              <a:lnSpc>
                <a:spcPct val="115000"/>
              </a:lnSpc>
              <a:spcBef>
                <a:spcPts val="1600"/>
              </a:spcBef>
              <a:spcAft>
                <a:spcPts val="0"/>
              </a:spcAft>
              <a:buSzPts val="1200"/>
              <a:buNone/>
              <a:defRPr sz="1400">
                <a:solidFill>
                  <a:srgbClr val="F3F3F3"/>
                </a:solidFill>
              </a:defRPr>
            </a:lvl7pPr>
            <a:lvl8pPr lvl="7" algn="l">
              <a:lnSpc>
                <a:spcPct val="115000"/>
              </a:lnSpc>
              <a:spcBef>
                <a:spcPts val="1600"/>
              </a:spcBef>
              <a:spcAft>
                <a:spcPts val="0"/>
              </a:spcAft>
              <a:buSzPts val="1200"/>
              <a:buNone/>
              <a:defRPr sz="1400">
                <a:solidFill>
                  <a:srgbClr val="F3F3F3"/>
                </a:solidFill>
              </a:defRPr>
            </a:lvl8pPr>
            <a:lvl9pPr lvl="8" algn="l">
              <a:lnSpc>
                <a:spcPct val="115000"/>
              </a:lnSpc>
              <a:spcBef>
                <a:spcPts val="1600"/>
              </a:spcBef>
              <a:spcAft>
                <a:spcPts val="1600"/>
              </a:spcAft>
              <a:buSzPts val="1200"/>
              <a:buNone/>
              <a:defRPr sz="1400">
                <a:solidFill>
                  <a:srgbClr val="F3F3F3"/>
                </a:solidFill>
              </a:defRPr>
            </a:lvl9pPr>
          </a:lstStyle>
          <a:p/>
        </p:txBody>
      </p:sp>
      <p:sp>
        <p:nvSpPr>
          <p:cNvPr id="29" name="Google Shape;29;p5"/>
          <p:cNvSpPr txBox="1"/>
          <p:nvPr>
            <p:ph idx="8" type="title"/>
          </p:nvPr>
        </p:nvSpPr>
        <p:spPr>
          <a:xfrm>
            <a:off x="1959337" y="3164300"/>
            <a:ext cx="600000" cy="421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800"/>
              <a:buNone/>
              <a:defRPr sz="2400">
                <a:solidFill>
                  <a:srgbClr val="F3F3F3"/>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30" name="Google Shape;30;p5"/>
          <p:cNvSpPr txBox="1"/>
          <p:nvPr>
            <p:ph idx="9" type="title"/>
          </p:nvPr>
        </p:nvSpPr>
        <p:spPr>
          <a:xfrm>
            <a:off x="704337" y="1730350"/>
            <a:ext cx="600000" cy="421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800"/>
              <a:buNone/>
              <a:defRPr sz="2400">
                <a:solidFill>
                  <a:srgbClr val="F3F3F3"/>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31" name="Google Shape;31;p5"/>
          <p:cNvSpPr txBox="1"/>
          <p:nvPr>
            <p:ph idx="13" type="title"/>
          </p:nvPr>
        </p:nvSpPr>
        <p:spPr>
          <a:xfrm>
            <a:off x="5304000" y="3183632"/>
            <a:ext cx="600000" cy="421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800"/>
              <a:buNone/>
              <a:defRPr sz="2400">
                <a:solidFill>
                  <a:srgbClr val="F3F3F3"/>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32" name="Google Shape;32;p5"/>
          <p:cNvSpPr txBox="1"/>
          <p:nvPr>
            <p:ph idx="14" type="title"/>
          </p:nvPr>
        </p:nvSpPr>
        <p:spPr>
          <a:xfrm>
            <a:off x="4048912" y="1719213"/>
            <a:ext cx="600000" cy="421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800"/>
              <a:buNone/>
              <a:defRPr sz="2400">
                <a:solidFill>
                  <a:srgbClr val="F3F3F3"/>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33" name="Shape 33"/>
        <p:cNvGrpSpPr/>
        <p:nvPr/>
      </p:nvGrpSpPr>
      <p:grpSpPr>
        <a:xfrm>
          <a:off x="0" y="0"/>
          <a:ext cx="0" cy="0"/>
          <a:chOff x="0" y="0"/>
          <a:chExt cx="0" cy="0"/>
        </a:xfrm>
      </p:grpSpPr>
      <p:sp>
        <p:nvSpPr>
          <p:cNvPr id="34" name="Google Shape;34;p6"/>
          <p:cNvSpPr txBox="1"/>
          <p:nvPr>
            <p:ph idx="1" type="subTitle"/>
          </p:nvPr>
        </p:nvSpPr>
        <p:spPr>
          <a:xfrm>
            <a:off x="2487163" y="1434600"/>
            <a:ext cx="3367800" cy="2274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sz="1400">
                <a:solidFill>
                  <a:srgbClr val="F3F3F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5" name="Google Shape;35;p6"/>
          <p:cNvSpPr txBox="1"/>
          <p:nvPr>
            <p:ph type="title"/>
          </p:nvPr>
        </p:nvSpPr>
        <p:spPr>
          <a:xfrm>
            <a:off x="6530228" y="1434600"/>
            <a:ext cx="1967100" cy="227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4800">
                <a:solidFill>
                  <a:srgbClr val="F3F3F3"/>
                </a:solidFill>
              </a:defRPr>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36" name="Shape 36"/>
        <p:cNvGrpSpPr/>
        <p:nvPr/>
      </p:nvGrpSpPr>
      <p:grpSpPr>
        <a:xfrm>
          <a:off x="0" y="0"/>
          <a:ext cx="0" cy="0"/>
          <a:chOff x="0" y="0"/>
          <a:chExt cx="0" cy="0"/>
        </a:xfrm>
      </p:grpSpPr>
      <p:sp>
        <p:nvSpPr>
          <p:cNvPr id="37" name="Google Shape;37;p7"/>
          <p:cNvSpPr txBox="1"/>
          <p:nvPr>
            <p:ph type="title"/>
          </p:nvPr>
        </p:nvSpPr>
        <p:spPr>
          <a:xfrm>
            <a:off x="720100" y="1706850"/>
            <a:ext cx="2759700" cy="172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4500">
                <a:solidFill>
                  <a:srgbClr val="F3F3F3"/>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
    <p:bg>
      <p:bgPr>
        <a:blipFill>
          <a:blip r:embed="rId2">
            <a:alphaModFix/>
          </a:blip>
          <a:stretch>
            <a:fillRect/>
          </a:stretch>
        </a:blipFill>
      </p:bgPr>
    </p:bg>
    <p:spTree>
      <p:nvGrpSpPr>
        <p:cNvPr id="38" name="Shape 38"/>
        <p:cNvGrpSpPr/>
        <p:nvPr/>
      </p:nvGrpSpPr>
      <p:grpSpPr>
        <a:xfrm>
          <a:off x="0" y="0"/>
          <a:ext cx="0" cy="0"/>
          <a:chOff x="0" y="0"/>
          <a:chExt cx="0" cy="0"/>
        </a:xfrm>
      </p:grpSpPr>
      <p:sp>
        <p:nvSpPr>
          <p:cNvPr id="39" name="Google Shape;39;p8"/>
          <p:cNvSpPr txBox="1"/>
          <p:nvPr>
            <p:ph idx="1" type="subTitle"/>
          </p:nvPr>
        </p:nvSpPr>
        <p:spPr>
          <a:xfrm>
            <a:off x="969788" y="2630150"/>
            <a:ext cx="2213100" cy="109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400">
                <a:solidFill>
                  <a:srgbClr val="F3F3F3"/>
                </a:solidFill>
              </a:defRPr>
            </a:lvl1pPr>
            <a:lvl2pPr lvl="1" algn="ctr">
              <a:lnSpc>
                <a:spcPct val="100000"/>
              </a:lnSpc>
              <a:spcBef>
                <a:spcPts val="1600"/>
              </a:spcBef>
              <a:spcAft>
                <a:spcPts val="0"/>
              </a:spcAft>
              <a:buSzPts val="1200"/>
              <a:buNone/>
              <a:defRPr sz="1400">
                <a:solidFill>
                  <a:srgbClr val="F3F3F3"/>
                </a:solidFill>
              </a:defRPr>
            </a:lvl2pPr>
            <a:lvl3pPr lvl="2" algn="ctr">
              <a:lnSpc>
                <a:spcPct val="100000"/>
              </a:lnSpc>
              <a:spcBef>
                <a:spcPts val="1600"/>
              </a:spcBef>
              <a:spcAft>
                <a:spcPts val="0"/>
              </a:spcAft>
              <a:buSzPts val="1200"/>
              <a:buNone/>
              <a:defRPr sz="1400">
                <a:solidFill>
                  <a:srgbClr val="F3F3F3"/>
                </a:solidFill>
              </a:defRPr>
            </a:lvl3pPr>
            <a:lvl4pPr lvl="3" algn="ctr">
              <a:lnSpc>
                <a:spcPct val="100000"/>
              </a:lnSpc>
              <a:spcBef>
                <a:spcPts val="1600"/>
              </a:spcBef>
              <a:spcAft>
                <a:spcPts val="0"/>
              </a:spcAft>
              <a:buSzPts val="1200"/>
              <a:buNone/>
              <a:defRPr sz="1400">
                <a:solidFill>
                  <a:srgbClr val="F3F3F3"/>
                </a:solidFill>
              </a:defRPr>
            </a:lvl4pPr>
            <a:lvl5pPr lvl="4" algn="ctr">
              <a:lnSpc>
                <a:spcPct val="100000"/>
              </a:lnSpc>
              <a:spcBef>
                <a:spcPts val="1600"/>
              </a:spcBef>
              <a:spcAft>
                <a:spcPts val="0"/>
              </a:spcAft>
              <a:buSzPts val="1200"/>
              <a:buNone/>
              <a:defRPr sz="1400">
                <a:solidFill>
                  <a:srgbClr val="F3F3F3"/>
                </a:solidFill>
              </a:defRPr>
            </a:lvl5pPr>
            <a:lvl6pPr lvl="5" algn="ctr">
              <a:lnSpc>
                <a:spcPct val="100000"/>
              </a:lnSpc>
              <a:spcBef>
                <a:spcPts val="1600"/>
              </a:spcBef>
              <a:spcAft>
                <a:spcPts val="0"/>
              </a:spcAft>
              <a:buSzPts val="1200"/>
              <a:buNone/>
              <a:defRPr sz="1400">
                <a:solidFill>
                  <a:srgbClr val="F3F3F3"/>
                </a:solidFill>
              </a:defRPr>
            </a:lvl6pPr>
            <a:lvl7pPr lvl="6" algn="ctr">
              <a:lnSpc>
                <a:spcPct val="100000"/>
              </a:lnSpc>
              <a:spcBef>
                <a:spcPts val="1600"/>
              </a:spcBef>
              <a:spcAft>
                <a:spcPts val="0"/>
              </a:spcAft>
              <a:buSzPts val="1200"/>
              <a:buNone/>
              <a:defRPr sz="1400">
                <a:solidFill>
                  <a:srgbClr val="F3F3F3"/>
                </a:solidFill>
              </a:defRPr>
            </a:lvl7pPr>
            <a:lvl8pPr lvl="7" algn="ctr">
              <a:lnSpc>
                <a:spcPct val="100000"/>
              </a:lnSpc>
              <a:spcBef>
                <a:spcPts val="1600"/>
              </a:spcBef>
              <a:spcAft>
                <a:spcPts val="0"/>
              </a:spcAft>
              <a:buSzPts val="1200"/>
              <a:buNone/>
              <a:defRPr sz="1400">
                <a:solidFill>
                  <a:srgbClr val="F3F3F3"/>
                </a:solidFill>
              </a:defRPr>
            </a:lvl8pPr>
            <a:lvl9pPr lvl="8" algn="ctr">
              <a:lnSpc>
                <a:spcPct val="100000"/>
              </a:lnSpc>
              <a:spcBef>
                <a:spcPts val="1600"/>
              </a:spcBef>
              <a:spcAft>
                <a:spcPts val="1600"/>
              </a:spcAft>
              <a:buSzPts val="1200"/>
              <a:buNone/>
              <a:defRPr sz="1400">
                <a:solidFill>
                  <a:srgbClr val="F3F3F3"/>
                </a:solidFill>
              </a:defRPr>
            </a:lvl9pPr>
          </a:lstStyle>
          <a:p/>
        </p:txBody>
      </p:sp>
      <p:sp>
        <p:nvSpPr>
          <p:cNvPr id="40" name="Google Shape;40;p8"/>
          <p:cNvSpPr txBox="1"/>
          <p:nvPr>
            <p:ph idx="2" type="subTitle"/>
          </p:nvPr>
        </p:nvSpPr>
        <p:spPr>
          <a:xfrm>
            <a:off x="5961113" y="2630150"/>
            <a:ext cx="2213100" cy="109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400">
                <a:solidFill>
                  <a:srgbClr val="F3F3F3"/>
                </a:solidFill>
              </a:defRPr>
            </a:lvl1pPr>
            <a:lvl2pPr lvl="1" algn="ctr">
              <a:lnSpc>
                <a:spcPct val="100000"/>
              </a:lnSpc>
              <a:spcBef>
                <a:spcPts val="1600"/>
              </a:spcBef>
              <a:spcAft>
                <a:spcPts val="0"/>
              </a:spcAft>
              <a:buSzPts val="1200"/>
              <a:buNone/>
              <a:defRPr sz="1400">
                <a:solidFill>
                  <a:srgbClr val="F3F3F3"/>
                </a:solidFill>
              </a:defRPr>
            </a:lvl2pPr>
            <a:lvl3pPr lvl="2" algn="ctr">
              <a:lnSpc>
                <a:spcPct val="100000"/>
              </a:lnSpc>
              <a:spcBef>
                <a:spcPts val="1600"/>
              </a:spcBef>
              <a:spcAft>
                <a:spcPts val="0"/>
              </a:spcAft>
              <a:buSzPts val="1200"/>
              <a:buNone/>
              <a:defRPr sz="1400">
                <a:solidFill>
                  <a:srgbClr val="F3F3F3"/>
                </a:solidFill>
              </a:defRPr>
            </a:lvl3pPr>
            <a:lvl4pPr lvl="3" algn="ctr">
              <a:lnSpc>
                <a:spcPct val="100000"/>
              </a:lnSpc>
              <a:spcBef>
                <a:spcPts val="1600"/>
              </a:spcBef>
              <a:spcAft>
                <a:spcPts val="0"/>
              </a:spcAft>
              <a:buSzPts val="1200"/>
              <a:buNone/>
              <a:defRPr sz="1400">
                <a:solidFill>
                  <a:srgbClr val="F3F3F3"/>
                </a:solidFill>
              </a:defRPr>
            </a:lvl4pPr>
            <a:lvl5pPr lvl="4" algn="ctr">
              <a:lnSpc>
                <a:spcPct val="100000"/>
              </a:lnSpc>
              <a:spcBef>
                <a:spcPts val="1600"/>
              </a:spcBef>
              <a:spcAft>
                <a:spcPts val="0"/>
              </a:spcAft>
              <a:buSzPts val="1200"/>
              <a:buNone/>
              <a:defRPr sz="1400">
                <a:solidFill>
                  <a:srgbClr val="F3F3F3"/>
                </a:solidFill>
              </a:defRPr>
            </a:lvl5pPr>
            <a:lvl6pPr lvl="5" algn="ctr">
              <a:lnSpc>
                <a:spcPct val="100000"/>
              </a:lnSpc>
              <a:spcBef>
                <a:spcPts val="1600"/>
              </a:spcBef>
              <a:spcAft>
                <a:spcPts val="0"/>
              </a:spcAft>
              <a:buSzPts val="1200"/>
              <a:buNone/>
              <a:defRPr sz="1400">
                <a:solidFill>
                  <a:srgbClr val="F3F3F3"/>
                </a:solidFill>
              </a:defRPr>
            </a:lvl6pPr>
            <a:lvl7pPr lvl="6" algn="ctr">
              <a:lnSpc>
                <a:spcPct val="100000"/>
              </a:lnSpc>
              <a:spcBef>
                <a:spcPts val="1600"/>
              </a:spcBef>
              <a:spcAft>
                <a:spcPts val="0"/>
              </a:spcAft>
              <a:buSzPts val="1200"/>
              <a:buNone/>
              <a:defRPr sz="1400">
                <a:solidFill>
                  <a:srgbClr val="F3F3F3"/>
                </a:solidFill>
              </a:defRPr>
            </a:lvl7pPr>
            <a:lvl8pPr lvl="7" algn="ctr">
              <a:lnSpc>
                <a:spcPct val="100000"/>
              </a:lnSpc>
              <a:spcBef>
                <a:spcPts val="1600"/>
              </a:spcBef>
              <a:spcAft>
                <a:spcPts val="0"/>
              </a:spcAft>
              <a:buSzPts val="1200"/>
              <a:buNone/>
              <a:defRPr sz="1400">
                <a:solidFill>
                  <a:srgbClr val="F3F3F3"/>
                </a:solidFill>
              </a:defRPr>
            </a:lvl8pPr>
            <a:lvl9pPr lvl="8" algn="ctr">
              <a:lnSpc>
                <a:spcPct val="100000"/>
              </a:lnSpc>
              <a:spcBef>
                <a:spcPts val="1600"/>
              </a:spcBef>
              <a:spcAft>
                <a:spcPts val="1600"/>
              </a:spcAft>
              <a:buSzPts val="1200"/>
              <a:buNone/>
              <a:defRPr sz="1400">
                <a:solidFill>
                  <a:srgbClr val="F3F3F3"/>
                </a:solidFill>
              </a:defRPr>
            </a:lvl9pPr>
          </a:lstStyle>
          <a:p/>
        </p:txBody>
      </p:sp>
      <p:sp>
        <p:nvSpPr>
          <p:cNvPr id="41" name="Google Shape;41;p8"/>
          <p:cNvSpPr txBox="1"/>
          <p:nvPr>
            <p:ph idx="3" type="subTitle"/>
          </p:nvPr>
        </p:nvSpPr>
        <p:spPr>
          <a:xfrm>
            <a:off x="3465013" y="2630150"/>
            <a:ext cx="2213100" cy="109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400">
                <a:solidFill>
                  <a:srgbClr val="F3F3F3"/>
                </a:solidFill>
              </a:defRPr>
            </a:lvl1pPr>
            <a:lvl2pPr lvl="1" algn="ctr">
              <a:lnSpc>
                <a:spcPct val="100000"/>
              </a:lnSpc>
              <a:spcBef>
                <a:spcPts val="1600"/>
              </a:spcBef>
              <a:spcAft>
                <a:spcPts val="0"/>
              </a:spcAft>
              <a:buSzPts val="1200"/>
              <a:buNone/>
              <a:defRPr sz="1400">
                <a:solidFill>
                  <a:srgbClr val="F3F3F3"/>
                </a:solidFill>
              </a:defRPr>
            </a:lvl2pPr>
            <a:lvl3pPr lvl="2" algn="ctr">
              <a:lnSpc>
                <a:spcPct val="100000"/>
              </a:lnSpc>
              <a:spcBef>
                <a:spcPts val="1600"/>
              </a:spcBef>
              <a:spcAft>
                <a:spcPts val="0"/>
              </a:spcAft>
              <a:buSzPts val="1200"/>
              <a:buNone/>
              <a:defRPr sz="1400">
                <a:solidFill>
                  <a:srgbClr val="F3F3F3"/>
                </a:solidFill>
              </a:defRPr>
            </a:lvl3pPr>
            <a:lvl4pPr lvl="3" algn="ctr">
              <a:lnSpc>
                <a:spcPct val="100000"/>
              </a:lnSpc>
              <a:spcBef>
                <a:spcPts val="1600"/>
              </a:spcBef>
              <a:spcAft>
                <a:spcPts val="0"/>
              </a:spcAft>
              <a:buSzPts val="1200"/>
              <a:buNone/>
              <a:defRPr sz="1400">
                <a:solidFill>
                  <a:srgbClr val="F3F3F3"/>
                </a:solidFill>
              </a:defRPr>
            </a:lvl4pPr>
            <a:lvl5pPr lvl="4" algn="ctr">
              <a:lnSpc>
                <a:spcPct val="100000"/>
              </a:lnSpc>
              <a:spcBef>
                <a:spcPts val="1600"/>
              </a:spcBef>
              <a:spcAft>
                <a:spcPts val="0"/>
              </a:spcAft>
              <a:buSzPts val="1200"/>
              <a:buNone/>
              <a:defRPr sz="1400">
                <a:solidFill>
                  <a:srgbClr val="F3F3F3"/>
                </a:solidFill>
              </a:defRPr>
            </a:lvl5pPr>
            <a:lvl6pPr lvl="5" algn="ctr">
              <a:lnSpc>
                <a:spcPct val="100000"/>
              </a:lnSpc>
              <a:spcBef>
                <a:spcPts val="1600"/>
              </a:spcBef>
              <a:spcAft>
                <a:spcPts val="0"/>
              </a:spcAft>
              <a:buSzPts val="1200"/>
              <a:buNone/>
              <a:defRPr sz="1400">
                <a:solidFill>
                  <a:srgbClr val="F3F3F3"/>
                </a:solidFill>
              </a:defRPr>
            </a:lvl6pPr>
            <a:lvl7pPr lvl="6" algn="ctr">
              <a:lnSpc>
                <a:spcPct val="100000"/>
              </a:lnSpc>
              <a:spcBef>
                <a:spcPts val="1600"/>
              </a:spcBef>
              <a:spcAft>
                <a:spcPts val="0"/>
              </a:spcAft>
              <a:buSzPts val="1200"/>
              <a:buNone/>
              <a:defRPr sz="1400">
                <a:solidFill>
                  <a:srgbClr val="F3F3F3"/>
                </a:solidFill>
              </a:defRPr>
            </a:lvl7pPr>
            <a:lvl8pPr lvl="7" algn="ctr">
              <a:lnSpc>
                <a:spcPct val="100000"/>
              </a:lnSpc>
              <a:spcBef>
                <a:spcPts val="1600"/>
              </a:spcBef>
              <a:spcAft>
                <a:spcPts val="0"/>
              </a:spcAft>
              <a:buSzPts val="1200"/>
              <a:buNone/>
              <a:defRPr sz="1400">
                <a:solidFill>
                  <a:srgbClr val="F3F3F3"/>
                </a:solidFill>
              </a:defRPr>
            </a:lvl8pPr>
            <a:lvl9pPr lvl="8" algn="ctr">
              <a:lnSpc>
                <a:spcPct val="100000"/>
              </a:lnSpc>
              <a:spcBef>
                <a:spcPts val="1600"/>
              </a:spcBef>
              <a:spcAft>
                <a:spcPts val="1600"/>
              </a:spcAft>
              <a:buSzPts val="1200"/>
              <a:buNone/>
              <a:defRPr sz="1400">
                <a:solidFill>
                  <a:srgbClr val="F3F3F3"/>
                </a:solidFill>
              </a:defRPr>
            </a:lvl9pPr>
          </a:lstStyle>
          <a:p/>
        </p:txBody>
      </p:sp>
      <p:sp>
        <p:nvSpPr>
          <p:cNvPr id="42" name="Google Shape;42;p8"/>
          <p:cNvSpPr txBox="1"/>
          <p:nvPr>
            <p:ph type="title"/>
          </p:nvPr>
        </p:nvSpPr>
        <p:spPr>
          <a:xfrm>
            <a:off x="960113" y="3723950"/>
            <a:ext cx="1539300" cy="4017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i="0" sz="1800">
                <a:solidFill>
                  <a:srgbClr val="F3F3F3"/>
                </a:solidFill>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43" name="Google Shape;43;p8"/>
          <p:cNvSpPr txBox="1"/>
          <p:nvPr>
            <p:ph idx="4" type="title"/>
          </p:nvPr>
        </p:nvSpPr>
        <p:spPr>
          <a:xfrm>
            <a:off x="6628688" y="3723950"/>
            <a:ext cx="1539300" cy="4017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i="0" sz="1800">
                <a:solidFill>
                  <a:srgbClr val="F3F3F3"/>
                </a:solidFill>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44" name="Google Shape;44;p8"/>
          <p:cNvSpPr txBox="1"/>
          <p:nvPr>
            <p:ph idx="5" type="title"/>
          </p:nvPr>
        </p:nvSpPr>
        <p:spPr>
          <a:xfrm>
            <a:off x="3805336" y="3723950"/>
            <a:ext cx="1539300" cy="4017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i="0" sz="1800">
                <a:solidFill>
                  <a:srgbClr val="F3F3F3"/>
                </a:solidFill>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45" name="Google Shape;45;p8"/>
          <p:cNvSpPr txBox="1"/>
          <p:nvPr>
            <p:ph idx="6" type="title"/>
          </p:nvPr>
        </p:nvSpPr>
        <p:spPr>
          <a:xfrm>
            <a:off x="720100" y="5098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3F3F3"/>
              </a:buClr>
              <a:buSzPts val="3000"/>
              <a:buNone/>
              <a:defRPr sz="3000">
                <a:solidFill>
                  <a:srgbClr val="F3F3F3"/>
                </a:solidFill>
              </a:defRPr>
            </a:lvl1pPr>
            <a:lvl2pPr lvl="1" algn="ctr">
              <a:lnSpc>
                <a:spcPct val="100000"/>
              </a:lnSpc>
              <a:spcBef>
                <a:spcPts val="0"/>
              </a:spcBef>
              <a:spcAft>
                <a:spcPts val="0"/>
              </a:spcAft>
              <a:buClr>
                <a:srgbClr val="F3F3F3"/>
              </a:buClr>
              <a:buSzPts val="3000"/>
              <a:buNone/>
              <a:defRPr sz="3000">
                <a:solidFill>
                  <a:srgbClr val="F3F3F3"/>
                </a:solidFill>
              </a:defRPr>
            </a:lvl2pPr>
            <a:lvl3pPr lvl="2" algn="ctr">
              <a:lnSpc>
                <a:spcPct val="100000"/>
              </a:lnSpc>
              <a:spcBef>
                <a:spcPts val="0"/>
              </a:spcBef>
              <a:spcAft>
                <a:spcPts val="0"/>
              </a:spcAft>
              <a:buClr>
                <a:srgbClr val="F3F3F3"/>
              </a:buClr>
              <a:buSzPts val="3000"/>
              <a:buNone/>
              <a:defRPr sz="3000">
                <a:solidFill>
                  <a:srgbClr val="F3F3F3"/>
                </a:solidFill>
              </a:defRPr>
            </a:lvl3pPr>
            <a:lvl4pPr lvl="3" algn="ctr">
              <a:lnSpc>
                <a:spcPct val="100000"/>
              </a:lnSpc>
              <a:spcBef>
                <a:spcPts val="0"/>
              </a:spcBef>
              <a:spcAft>
                <a:spcPts val="0"/>
              </a:spcAft>
              <a:buClr>
                <a:srgbClr val="F3F3F3"/>
              </a:buClr>
              <a:buSzPts val="3000"/>
              <a:buNone/>
              <a:defRPr sz="3000">
                <a:solidFill>
                  <a:srgbClr val="F3F3F3"/>
                </a:solidFill>
              </a:defRPr>
            </a:lvl4pPr>
            <a:lvl5pPr lvl="4" algn="ctr">
              <a:lnSpc>
                <a:spcPct val="100000"/>
              </a:lnSpc>
              <a:spcBef>
                <a:spcPts val="0"/>
              </a:spcBef>
              <a:spcAft>
                <a:spcPts val="0"/>
              </a:spcAft>
              <a:buClr>
                <a:srgbClr val="F3F3F3"/>
              </a:buClr>
              <a:buSzPts val="3000"/>
              <a:buNone/>
              <a:defRPr sz="3000">
                <a:solidFill>
                  <a:srgbClr val="F3F3F3"/>
                </a:solidFill>
              </a:defRPr>
            </a:lvl5pPr>
            <a:lvl6pPr lvl="5" algn="ctr">
              <a:lnSpc>
                <a:spcPct val="100000"/>
              </a:lnSpc>
              <a:spcBef>
                <a:spcPts val="0"/>
              </a:spcBef>
              <a:spcAft>
                <a:spcPts val="0"/>
              </a:spcAft>
              <a:buClr>
                <a:srgbClr val="F3F3F3"/>
              </a:buClr>
              <a:buSzPts val="3000"/>
              <a:buNone/>
              <a:defRPr sz="3000">
                <a:solidFill>
                  <a:srgbClr val="F3F3F3"/>
                </a:solidFill>
              </a:defRPr>
            </a:lvl6pPr>
            <a:lvl7pPr lvl="6" algn="ctr">
              <a:lnSpc>
                <a:spcPct val="100000"/>
              </a:lnSpc>
              <a:spcBef>
                <a:spcPts val="0"/>
              </a:spcBef>
              <a:spcAft>
                <a:spcPts val="0"/>
              </a:spcAft>
              <a:buClr>
                <a:srgbClr val="F3F3F3"/>
              </a:buClr>
              <a:buSzPts val="3000"/>
              <a:buNone/>
              <a:defRPr sz="3000">
                <a:solidFill>
                  <a:srgbClr val="F3F3F3"/>
                </a:solidFill>
              </a:defRPr>
            </a:lvl7pPr>
            <a:lvl8pPr lvl="7" algn="ctr">
              <a:lnSpc>
                <a:spcPct val="100000"/>
              </a:lnSpc>
              <a:spcBef>
                <a:spcPts val="0"/>
              </a:spcBef>
              <a:spcAft>
                <a:spcPts val="0"/>
              </a:spcAft>
              <a:buClr>
                <a:srgbClr val="F3F3F3"/>
              </a:buClr>
              <a:buSzPts val="3000"/>
              <a:buNone/>
              <a:defRPr sz="3000">
                <a:solidFill>
                  <a:srgbClr val="F3F3F3"/>
                </a:solidFill>
              </a:defRPr>
            </a:lvl8pPr>
            <a:lvl9pPr lvl="8" algn="ctr">
              <a:lnSpc>
                <a:spcPct val="100000"/>
              </a:lnSpc>
              <a:spcBef>
                <a:spcPts val="0"/>
              </a:spcBef>
              <a:spcAft>
                <a:spcPts val="0"/>
              </a:spcAft>
              <a:buClr>
                <a:srgbClr val="F3F3F3"/>
              </a:buClr>
              <a:buSzPts val="3000"/>
              <a:buNone/>
              <a:defRPr sz="3000">
                <a:solidFill>
                  <a:srgbClr val="F3F3F3"/>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46" name="Shape 46"/>
        <p:cNvGrpSpPr/>
        <p:nvPr/>
      </p:nvGrpSpPr>
      <p:grpSpPr>
        <a:xfrm>
          <a:off x="0" y="0"/>
          <a:ext cx="0" cy="0"/>
          <a:chOff x="0" y="0"/>
          <a:chExt cx="0" cy="0"/>
        </a:xfrm>
      </p:grpSpPr>
      <p:sp>
        <p:nvSpPr>
          <p:cNvPr id="47" name="Google Shape;47;p9"/>
          <p:cNvSpPr txBox="1"/>
          <p:nvPr>
            <p:ph type="title"/>
          </p:nvPr>
        </p:nvSpPr>
        <p:spPr>
          <a:xfrm>
            <a:off x="522825" y="971850"/>
            <a:ext cx="3787800" cy="3199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200"/>
              <a:buNone/>
              <a:defRPr sz="6000">
                <a:solidFill>
                  <a:srgbClr val="F3F3F3"/>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8" name="Google Shape;48;p9"/>
          <p:cNvSpPr txBox="1"/>
          <p:nvPr>
            <p:ph idx="1" type="subTitle"/>
          </p:nvPr>
        </p:nvSpPr>
        <p:spPr>
          <a:xfrm>
            <a:off x="4799950" y="1954200"/>
            <a:ext cx="1940100" cy="123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9"/>
          <p:cNvSpPr txBox="1"/>
          <p:nvPr>
            <p:ph idx="2" type="title"/>
          </p:nvPr>
        </p:nvSpPr>
        <p:spPr>
          <a:xfrm>
            <a:off x="4849170" y="1001125"/>
            <a:ext cx="2026800" cy="181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0"/>
              <a:buNone/>
              <a:defRPr sz="14000">
                <a:solidFill>
                  <a:srgbClr val="F3F3F3"/>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10"/>
          <p:cNvSpPr txBox="1"/>
          <p:nvPr>
            <p:ph type="title"/>
          </p:nvPr>
        </p:nvSpPr>
        <p:spPr>
          <a:xfrm>
            <a:off x="720100" y="5098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3F3F3"/>
              </a:buClr>
              <a:buSzPts val="3000"/>
              <a:buNone/>
              <a:defRPr sz="3000">
                <a:solidFill>
                  <a:srgbClr val="F3F3F3"/>
                </a:solidFill>
              </a:defRPr>
            </a:lvl1pPr>
            <a:lvl2pPr lvl="1" algn="ctr">
              <a:lnSpc>
                <a:spcPct val="100000"/>
              </a:lnSpc>
              <a:spcBef>
                <a:spcPts val="0"/>
              </a:spcBef>
              <a:spcAft>
                <a:spcPts val="0"/>
              </a:spcAft>
              <a:buClr>
                <a:srgbClr val="F3F3F3"/>
              </a:buClr>
              <a:buSzPts val="3000"/>
              <a:buNone/>
              <a:defRPr sz="3000">
                <a:solidFill>
                  <a:srgbClr val="F3F3F3"/>
                </a:solidFill>
              </a:defRPr>
            </a:lvl2pPr>
            <a:lvl3pPr lvl="2" algn="ctr">
              <a:lnSpc>
                <a:spcPct val="100000"/>
              </a:lnSpc>
              <a:spcBef>
                <a:spcPts val="0"/>
              </a:spcBef>
              <a:spcAft>
                <a:spcPts val="0"/>
              </a:spcAft>
              <a:buClr>
                <a:srgbClr val="F3F3F3"/>
              </a:buClr>
              <a:buSzPts val="3000"/>
              <a:buNone/>
              <a:defRPr sz="3000">
                <a:solidFill>
                  <a:srgbClr val="F3F3F3"/>
                </a:solidFill>
              </a:defRPr>
            </a:lvl3pPr>
            <a:lvl4pPr lvl="3" algn="ctr">
              <a:lnSpc>
                <a:spcPct val="100000"/>
              </a:lnSpc>
              <a:spcBef>
                <a:spcPts val="0"/>
              </a:spcBef>
              <a:spcAft>
                <a:spcPts val="0"/>
              </a:spcAft>
              <a:buClr>
                <a:srgbClr val="F3F3F3"/>
              </a:buClr>
              <a:buSzPts val="3000"/>
              <a:buNone/>
              <a:defRPr sz="3000">
                <a:solidFill>
                  <a:srgbClr val="F3F3F3"/>
                </a:solidFill>
              </a:defRPr>
            </a:lvl4pPr>
            <a:lvl5pPr lvl="4" algn="ctr">
              <a:lnSpc>
                <a:spcPct val="100000"/>
              </a:lnSpc>
              <a:spcBef>
                <a:spcPts val="0"/>
              </a:spcBef>
              <a:spcAft>
                <a:spcPts val="0"/>
              </a:spcAft>
              <a:buClr>
                <a:srgbClr val="F3F3F3"/>
              </a:buClr>
              <a:buSzPts val="3000"/>
              <a:buNone/>
              <a:defRPr sz="3000">
                <a:solidFill>
                  <a:srgbClr val="F3F3F3"/>
                </a:solidFill>
              </a:defRPr>
            </a:lvl5pPr>
            <a:lvl6pPr lvl="5" algn="ctr">
              <a:lnSpc>
                <a:spcPct val="100000"/>
              </a:lnSpc>
              <a:spcBef>
                <a:spcPts val="0"/>
              </a:spcBef>
              <a:spcAft>
                <a:spcPts val="0"/>
              </a:spcAft>
              <a:buClr>
                <a:srgbClr val="F3F3F3"/>
              </a:buClr>
              <a:buSzPts val="3000"/>
              <a:buNone/>
              <a:defRPr sz="3000">
                <a:solidFill>
                  <a:srgbClr val="F3F3F3"/>
                </a:solidFill>
              </a:defRPr>
            </a:lvl6pPr>
            <a:lvl7pPr lvl="6" algn="ctr">
              <a:lnSpc>
                <a:spcPct val="100000"/>
              </a:lnSpc>
              <a:spcBef>
                <a:spcPts val="0"/>
              </a:spcBef>
              <a:spcAft>
                <a:spcPts val="0"/>
              </a:spcAft>
              <a:buClr>
                <a:srgbClr val="F3F3F3"/>
              </a:buClr>
              <a:buSzPts val="3000"/>
              <a:buNone/>
              <a:defRPr sz="3000">
                <a:solidFill>
                  <a:srgbClr val="F3F3F3"/>
                </a:solidFill>
              </a:defRPr>
            </a:lvl7pPr>
            <a:lvl8pPr lvl="7" algn="ctr">
              <a:lnSpc>
                <a:spcPct val="100000"/>
              </a:lnSpc>
              <a:spcBef>
                <a:spcPts val="0"/>
              </a:spcBef>
              <a:spcAft>
                <a:spcPts val="0"/>
              </a:spcAft>
              <a:buClr>
                <a:srgbClr val="F3F3F3"/>
              </a:buClr>
              <a:buSzPts val="3000"/>
              <a:buNone/>
              <a:defRPr sz="3000">
                <a:solidFill>
                  <a:srgbClr val="F3F3F3"/>
                </a:solidFill>
              </a:defRPr>
            </a:lvl8pPr>
            <a:lvl9pPr lvl="8" algn="ctr">
              <a:lnSpc>
                <a:spcPct val="100000"/>
              </a:lnSpc>
              <a:spcBef>
                <a:spcPts val="0"/>
              </a:spcBef>
              <a:spcAft>
                <a:spcPts val="0"/>
              </a:spcAft>
              <a:buClr>
                <a:srgbClr val="F3F3F3"/>
              </a:buClr>
              <a:buSzPts val="3000"/>
              <a:buNone/>
              <a:defRPr sz="3000">
                <a:solidFill>
                  <a:srgbClr val="F3F3F3"/>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C343D"/>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3F3F3"/>
              </a:buClr>
              <a:buSzPts val="2800"/>
              <a:buFont typeface="Rajdhani"/>
              <a:buNone/>
              <a:defRPr b="1" i="0" sz="2800" u="none" cap="none" strike="noStrike">
                <a:solidFill>
                  <a:srgbClr val="F3F3F3"/>
                </a:solidFill>
                <a:latin typeface="Rajdhani"/>
                <a:ea typeface="Rajdhani"/>
                <a:cs typeface="Rajdhani"/>
                <a:sym typeface="Rajdhani"/>
              </a:defRPr>
            </a:lvl1pPr>
            <a:lvl2pPr lvl="1" marR="0" rtl="0" algn="l">
              <a:lnSpc>
                <a:spcPct val="100000"/>
              </a:lnSpc>
              <a:spcBef>
                <a:spcPts val="0"/>
              </a:spcBef>
              <a:spcAft>
                <a:spcPts val="0"/>
              </a:spcAft>
              <a:buClr>
                <a:srgbClr val="F3F3F3"/>
              </a:buClr>
              <a:buSzPts val="2800"/>
              <a:buFont typeface="Rajdhani"/>
              <a:buNone/>
              <a:defRPr b="1" i="0" sz="2800" u="none" cap="none" strike="noStrike">
                <a:solidFill>
                  <a:srgbClr val="F3F3F3"/>
                </a:solidFill>
                <a:latin typeface="Rajdhani"/>
                <a:ea typeface="Rajdhani"/>
                <a:cs typeface="Rajdhani"/>
                <a:sym typeface="Rajdhani"/>
              </a:defRPr>
            </a:lvl2pPr>
            <a:lvl3pPr lvl="2" marR="0" rtl="0" algn="l">
              <a:lnSpc>
                <a:spcPct val="100000"/>
              </a:lnSpc>
              <a:spcBef>
                <a:spcPts val="0"/>
              </a:spcBef>
              <a:spcAft>
                <a:spcPts val="0"/>
              </a:spcAft>
              <a:buClr>
                <a:srgbClr val="F3F3F3"/>
              </a:buClr>
              <a:buSzPts val="2800"/>
              <a:buFont typeface="Rajdhani"/>
              <a:buNone/>
              <a:defRPr b="1" i="0" sz="2800" u="none" cap="none" strike="noStrike">
                <a:solidFill>
                  <a:srgbClr val="F3F3F3"/>
                </a:solidFill>
                <a:latin typeface="Rajdhani"/>
                <a:ea typeface="Rajdhani"/>
                <a:cs typeface="Rajdhani"/>
                <a:sym typeface="Rajdhani"/>
              </a:defRPr>
            </a:lvl3pPr>
            <a:lvl4pPr lvl="3" marR="0" rtl="0" algn="l">
              <a:lnSpc>
                <a:spcPct val="100000"/>
              </a:lnSpc>
              <a:spcBef>
                <a:spcPts val="0"/>
              </a:spcBef>
              <a:spcAft>
                <a:spcPts val="0"/>
              </a:spcAft>
              <a:buClr>
                <a:srgbClr val="F3F3F3"/>
              </a:buClr>
              <a:buSzPts val="2800"/>
              <a:buFont typeface="Rajdhani"/>
              <a:buNone/>
              <a:defRPr b="1" i="0" sz="2800" u="none" cap="none" strike="noStrike">
                <a:solidFill>
                  <a:srgbClr val="F3F3F3"/>
                </a:solidFill>
                <a:latin typeface="Rajdhani"/>
                <a:ea typeface="Rajdhani"/>
                <a:cs typeface="Rajdhani"/>
                <a:sym typeface="Rajdhani"/>
              </a:defRPr>
            </a:lvl4pPr>
            <a:lvl5pPr lvl="4" marR="0" rtl="0" algn="l">
              <a:lnSpc>
                <a:spcPct val="100000"/>
              </a:lnSpc>
              <a:spcBef>
                <a:spcPts val="0"/>
              </a:spcBef>
              <a:spcAft>
                <a:spcPts val="0"/>
              </a:spcAft>
              <a:buClr>
                <a:srgbClr val="F3F3F3"/>
              </a:buClr>
              <a:buSzPts val="2800"/>
              <a:buFont typeface="Rajdhani"/>
              <a:buNone/>
              <a:defRPr b="1" i="0" sz="2800" u="none" cap="none" strike="noStrike">
                <a:solidFill>
                  <a:srgbClr val="F3F3F3"/>
                </a:solidFill>
                <a:latin typeface="Rajdhani"/>
                <a:ea typeface="Rajdhani"/>
                <a:cs typeface="Rajdhani"/>
                <a:sym typeface="Rajdhani"/>
              </a:defRPr>
            </a:lvl5pPr>
            <a:lvl6pPr lvl="5" marR="0" rtl="0" algn="l">
              <a:lnSpc>
                <a:spcPct val="100000"/>
              </a:lnSpc>
              <a:spcBef>
                <a:spcPts val="0"/>
              </a:spcBef>
              <a:spcAft>
                <a:spcPts val="0"/>
              </a:spcAft>
              <a:buClr>
                <a:srgbClr val="F3F3F3"/>
              </a:buClr>
              <a:buSzPts val="2800"/>
              <a:buFont typeface="Rajdhani"/>
              <a:buNone/>
              <a:defRPr b="1" i="0" sz="2800" u="none" cap="none" strike="noStrike">
                <a:solidFill>
                  <a:srgbClr val="F3F3F3"/>
                </a:solidFill>
                <a:latin typeface="Rajdhani"/>
                <a:ea typeface="Rajdhani"/>
                <a:cs typeface="Rajdhani"/>
                <a:sym typeface="Rajdhani"/>
              </a:defRPr>
            </a:lvl6pPr>
            <a:lvl7pPr lvl="6" marR="0" rtl="0" algn="l">
              <a:lnSpc>
                <a:spcPct val="100000"/>
              </a:lnSpc>
              <a:spcBef>
                <a:spcPts val="0"/>
              </a:spcBef>
              <a:spcAft>
                <a:spcPts val="0"/>
              </a:spcAft>
              <a:buClr>
                <a:srgbClr val="F3F3F3"/>
              </a:buClr>
              <a:buSzPts val="2800"/>
              <a:buFont typeface="Rajdhani"/>
              <a:buNone/>
              <a:defRPr b="1" i="0" sz="2800" u="none" cap="none" strike="noStrike">
                <a:solidFill>
                  <a:srgbClr val="F3F3F3"/>
                </a:solidFill>
                <a:latin typeface="Rajdhani"/>
                <a:ea typeface="Rajdhani"/>
                <a:cs typeface="Rajdhani"/>
                <a:sym typeface="Rajdhani"/>
              </a:defRPr>
            </a:lvl7pPr>
            <a:lvl8pPr lvl="7" marR="0" rtl="0" algn="l">
              <a:lnSpc>
                <a:spcPct val="100000"/>
              </a:lnSpc>
              <a:spcBef>
                <a:spcPts val="0"/>
              </a:spcBef>
              <a:spcAft>
                <a:spcPts val="0"/>
              </a:spcAft>
              <a:buClr>
                <a:srgbClr val="F3F3F3"/>
              </a:buClr>
              <a:buSzPts val="2800"/>
              <a:buFont typeface="Rajdhani"/>
              <a:buNone/>
              <a:defRPr b="1" i="0" sz="2800" u="none" cap="none" strike="noStrike">
                <a:solidFill>
                  <a:srgbClr val="F3F3F3"/>
                </a:solidFill>
                <a:latin typeface="Rajdhani"/>
                <a:ea typeface="Rajdhani"/>
                <a:cs typeface="Rajdhani"/>
                <a:sym typeface="Rajdhani"/>
              </a:defRPr>
            </a:lvl8pPr>
            <a:lvl9pPr lvl="8" marR="0" rtl="0" algn="l">
              <a:lnSpc>
                <a:spcPct val="100000"/>
              </a:lnSpc>
              <a:spcBef>
                <a:spcPts val="0"/>
              </a:spcBef>
              <a:spcAft>
                <a:spcPts val="0"/>
              </a:spcAft>
              <a:buClr>
                <a:srgbClr val="F3F3F3"/>
              </a:buClr>
              <a:buSzPts val="2800"/>
              <a:buFont typeface="Rajdhani"/>
              <a:buNone/>
              <a:defRPr b="1" i="0" sz="2800" u="none" cap="none" strike="noStrike">
                <a:solidFill>
                  <a:srgbClr val="F3F3F3"/>
                </a:solidFill>
                <a:latin typeface="Rajdhani"/>
                <a:ea typeface="Rajdhani"/>
                <a:cs typeface="Rajdhani"/>
                <a:sym typeface="Rajdhani"/>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F3F3F3"/>
              </a:buClr>
              <a:buSzPts val="1200"/>
              <a:buFont typeface="Fira Sans Condensed Light"/>
              <a:buChar char="●"/>
              <a:defRPr b="0" i="0" sz="1200" u="none" cap="none" strike="noStrike">
                <a:solidFill>
                  <a:srgbClr val="F3F3F3"/>
                </a:solidFill>
                <a:latin typeface="Fira Sans Condensed Light"/>
                <a:ea typeface="Fira Sans Condensed Light"/>
                <a:cs typeface="Fira Sans Condensed Light"/>
                <a:sym typeface="Fira Sans Condensed Light"/>
              </a:defRPr>
            </a:lvl1pPr>
            <a:lvl2pPr indent="-304800" lvl="1" marL="914400" marR="0" rtl="0" algn="l">
              <a:lnSpc>
                <a:spcPct val="115000"/>
              </a:lnSpc>
              <a:spcBef>
                <a:spcPts val="1600"/>
              </a:spcBef>
              <a:spcAft>
                <a:spcPts val="0"/>
              </a:spcAft>
              <a:buClr>
                <a:srgbClr val="F3F3F3"/>
              </a:buClr>
              <a:buSzPts val="1200"/>
              <a:buFont typeface="Fira Sans Condensed Light"/>
              <a:buChar char="○"/>
              <a:defRPr b="0" i="0" sz="1200" u="none" cap="none" strike="noStrike">
                <a:solidFill>
                  <a:srgbClr val="F3F3F3"/>
                </a:solidFill>
                <a:latin typeface="Fira Sans Condensed Light"/>
                <a:ea typeface="Fira Sans Condensed Light"/>
                <a:cs typeface="Fira Sans Condensed Light"/>
                <a:sym typeface="Fira Sans Condensed Light"/>
              </a:defRPr>
            </a:lvl2pPr>
            <a:lvl3pPr indent="-304800" lvl="2" marL="1371600" marR="0" rtl="0" algn="l">
              <a:lnSpc>
                <a:spcPct val="115000"/>
              </a:lnSpc>
              <a:spcBef>
                <a:spcPts val="1600"/>
              </a:spcBef>
              <a:spcAft>
                <a:spcPts val="0"/>
              </a:spcAft>
              <a:buClr>
                <a:srgbClr val="F3F3F3"/>
              </a:buClr>
              <a:buSzPts val="1200"/>
              <a:buFont typeface="Fira Sans Condensed Light"/>
              <a:buChar char="■"/>
              <a:defRPr b="0" i="0" sz="1200" u="none" cap="none" strike="noStrike">
                <a:solidFill>
                  <a:srgbClr val="F3F3F3"/>
                </a:solidFill>
                <a:latin typeface="Fira Sans Condensed Light"/>
                <a:ea typeface="Fira Sans Condensed Light"/>
                <a:cs typeface="Fira Sans Condensed Light"/>
                <a:sym typeface="Fira Sans Condensed Light"/>
              </a:defRPr>
            </a:lvl3pPr>
            <a:lvl4pPr indent="-304800" lvl="3" marL="1828800" marR="0" rtl="0" algn="l">
              <a:lnSpc>
                <a:spcPct val="115000"/>
              </a:lnSpc>
              <a:spcBef>
                <a:spcPts val="1600"/>
              </a:spcBef>
              <a:spcAft>
                <a:spcPts val="0"/>
              </a:spcAft>
              <a:buClr>
                <a:srgbClr val="F3F3F3"/>
              </a:buClr>
              <a:buSzPts val="1200"/>
              <a:buFont typeface="Fira Sans Condensed Light"/>
              <a:buChar char="●"/>
              <a:defRPr b="0" i="0" sz="1200" u="none" cap="none" strike="noStrike">
                <a:solidFill>
                  <a:srgbClr val="F3F3F3"/>
                </a:solidFill>
                <a:latin typeface="Fira Sans Condensed Light"/>
                <a:ea typeface="Fira Sans Condensed Light"/>
                <a:cs typeface="Fira Sans Condensed Light"/>
                <a:sym typeface="Fira Sans Condensed Light"/>
              </a:defRPr>
            </a:lvl4pPr>
            <a:lvl5pPr indent="-304800" lvl="4" marL="2286000" marR="0" rtl="0" algn="l">
              <a:lnSpc>
                <a:spcPct val="115000"/>
              </a:lnSpc>
              <a:spcBef>
                <a:spcPts val="1600"/>
              </a:spcBef>
              <a:spcAft>
                <a:spcPts val="0"/>
              </a:spcAft>
              <a:buClr>
                <a:srgbClr val="F3F3F3"/>
              </a:buClr>
              <a:buSzPts val="1200"/>
              <a:buFont typeface="Fira Sans Condensed Light"/>
              <a:buChar char="○"/>
              <a:defRPr b="0" i="0" sz="1200" u="none" cap="none" strike="noStrike">
                <a:solidFill>
                  <a:srgbClr val="F3F3F3"/>
                </a:solidFill>
                <a:latin typeface="Fira Sans Condensed Light"/>
                <a:ea typeface="Fira Sans Condensed Light"/>
                <a:cs typeface="Fira Sans Condensed Light"/>
                <a:sym typeface="Fira Sans Condensed Light"/>
              </a:defRPr>
            </a:lvl5pPr>
            <a:lvl6pPr indent="-304800" lvl="5" marL="2743200" marR="0" rtl="0" algn="l">
              <a:lnSpc>
                <a:spcPct val="115000"/>
              </a:lnSpc>
              <a:spcBef>
                <a:spcPts val="1600"/>
              </a:spcBef>
              <a:spcAft>
                <a:spcPts val="0"/>
              </a:spcAft>
              <a:buClr>
                <a:srgbClr val="F3F3F3"/>
              </a:buClr>
              <a:buSzPts val="1200"/>
              <a:buFont typeface="Fira Sans Condensed Light"/>
              <a:buChar char="■"/>
              <a:defRPr b="0" i="0" sz="1200" u="none" cap="none" strike="noStrike">
                <a:solidFill>
                  <a:srgbClr val="F3F3F3"/>
                </a:solidFill>
                <a:latin typeface="Fira Sans Condensed Light"/>
                <a:ea typeface="Fira Sans Condensed Light"/>
                <a:cs typeface="Fira Sans Condensed Light"/>
                <a:sym typeface="Fira Sans Condensed Light"/>
              </a:defRPr>
            </a:lvl6pPr>
            <a:lvl7pPr indent="-304800" lvl="6" marL="3200400" marR="0" rtl="0" algn="l">
              <a:lnSpc>
                <a:spcPct val="115000"/>
              </a:lnSpc>
              <a:spcBef>
                <a:spcPts val="1600"/>
              </a:spcBef>
              <a:spcAft>
                <a:spcPts val="0"/>
              </a:spcAft>
              <a:buClr>
                <a:srgbClr val="F3F3F3"/>
              </a:buClr>
              <a:buSzPts val="1200"/>
              <a:buFont typeface="Fira Sans Condensed Light"/>
              <a:buChar char="●"/>
              <a:defRPr b="0" i="0" sz="1200" u="none" cap="none" strike="noStrike">
                <a:solidFill>
                  <a:srgbClr val="F3F3F3"/>
                </a:solidFill>
                <a:latin typeface="Fira Sans Condensed Light"/>
                <a:ea typeface="Fira Sans Condensed Light"/>
                <a:cs typeface="Fira Sans Condensed Light"/>
                <a:sym typeface="Fira Sans Condensed Light"/>
              </a:defRPr>
            </a:lvl7pPr>
            <a:lvl8pPr indent="-304800" lvl="7" marL="3657600" marR="0" rtl="0" algn="l">
              <a:lnSpc>
                <a:spcPct val="115000"/>
              </a:lnSpc>
              <a:spcBef>
                <a:spcPts val="1600"/>
              </a:spcBef>
              <a:spcAft>
                <a:spcPts val="0"/>
              </a:spcAft>
              <a:buClr>
                <a:srgbClr val="F3F3F3"/>
              </a:buClr>
              <a:buSzPts val="1200"/>
              <a:buFont typeface="Fira Sans Condensed Light"/>
              <a:buChar char="○"/>
              <a:defRPr b="0" i="0" sz="1200" u="none" cap="none" strike="noStrike">
                <a:solidFill>
                  <a:srgbClr val="F3F3F3"/>
                </a:solidFill>
                <a:latin typeface="Fira Sans Condensed Light"/>
                <a:ea typeface="Fira Sans Condensed Light"/>
                <a:cs typeface="Fira Sans Condensed Light"/>
                <a:sym typeface="Fira Sans Condensed Light"/>
              </a:defRPr>
            </a:lvl8pPr>
            <a:lvl9pPr indent="-304800" lvl="8" marL="4114800" marR="0" rtl="0" algn="l">
              <a:lnSpc>
                <a:spcPct val="115000"/>
              </a:lnSpc>
              <a:spcBef>
                <a:spcPts val="1600"/>
              </a:spcBef>
              <a:spcAft>
                <a:spcPts val="1600"/>
              </a:spcAft>
              <a:buClr>
                <a:srgbClr val="F3F3F3"/>
              </a:buClr>
              <a:buSzPts val="1200"/>
              <a:buFont typeface="Fira Sans Condensed Light"/>
              <a:buChar char="■"/>
              <a:defRPr b="0" i="0" sz="1200" u="none" cap="none" strike="noStrike">
                <a:solidFill>
                  <a:srgbClr val="F3F3F3"/>
                </a:solidFill>
                <a:latin typeface="Fira Sans Condensed Light"/>
                <a:ea typeface="Fira Sans Condensed Light"/>
                <a:cs typeface="Fira Sans Condensed Light"/>
                <a:sym typeface="Fira Sans Condensed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jp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jp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jp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7" name="Shape 97"/>
        <p:cNvGrpSpPr/>
        <p:nvPr/>
      </p:nvGrpSpPr>
      <p:grpSpPr>
        <a:xfrm>
          <a:off x="0" y="0"/>
          <a:ext cx="0" cy="0"/>
          <a:chOff x="0" y="0"/>
          <a:chExt cx="0" cy="0"/>
        </a:xfrm>
      </p:grpSpPr>
      <p:sp>
        <p:nvSpPr>
          <p:cNvPr id="98" name="Google Shape;98;p22"/>
          <p:cNvSpPr txBox="1"/>
          <p:nvPr>
            <p:ph type="ctrTitle"/>
          </p:nvPr>
        </p:nvSpPr>
        <p:spPr>
          <a:xfrm>
            <a:off x="-50" y="1222075"/>
            <a:ext cx="9144000" cy="2430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4500">
                <a:solidFill>
                  <a:srgbClr val="FFFFFF"/>
                </a:solidFill>
                <a:latin typeface="Rajdhani"/>
                <a:ea typeface="Rajdhani"/>
                <a:cs typeface="Rajdhani"/>
                <a:sym typeface="Rajdhani"/>
              </a:rPr>
              <a:t>ENHANCING SALES STRATEGY OF E-LEARNING PLATFORMS USING MACHINE LEARNING</a:t>
            </a:r>
            <a:endParaRPr sz="4500">
              <a:solidFill>
                <a:srgbClr val="FFFFFF"/>
              </a:solidFill>
              <a:latin typeface="Rajdhani"/>
              <a:ea typeface="Rajdhani"/>
              <a:cs typeface="Rajdhani"/>
              <a:sym typeface="Rajdhani"/>
            </a:endParaRPr>
          </a:p>
        </p:txBody>
      </p:sp>
      <p:sp>
        <p:nvSpPr>
          <p:cNvPr id="99" name="Google Shape;99;p22"/>
          <p:cNvSpPr txBox="1"/>
          <p:nvPr/>
        </p:nvSpPr>
        <p:spPr>
          <a:xfrm>
            <a:off x="5320400" y="3160650"/>
            <a:ext cx="3747000" cy="10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590"/>
              <a:buFont typeface="Arial"/>
              <a:buNone/>
            </a:pPr>
            <a:r>
              <a:t/>
            </a:r>
            <a:endParaRPr b="1" sz="1800">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2" name="Shape 152"/>
        <p:cNvGrpSpPr/>
        <p:nvPr/>
      </p:nvGrpSpPr>
      <p:grpSpPr>
        <a:xfrm>
          <a:off x="0" y="0"/>
          <a:ext cx="0" cy="0"/>
          <a:chOff x="0" y="0"/>
          <a:chExt cx="0" cy="0"/>
        </a:xfrm>
      </p:grpSpPr>
      <p:sp>
        <p:nvSpPr>
          <p:cNvPr id="153" name="Google Shape;153;p31"/>
          <p:cNvSpPr txBox="1"/>
          <p:nvPr>
            <p:ph idx="4294967295" type="body"/>
          </p:nvPr>
        </p:nvSpPr>
        <p:spPr>
          <a:xfrm>
            <a:off x="187525" y="962200"/>
            <a:ext cx="6222300" cy="418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en" sz="2000" u="sng">
                <a:solidFill>
                  <a:srgbClr val="FFFFFF"/>
                </a:solidFill>
                <a:latin typeface="Rajdhani"/>
                <a:ea typeface="Rajdhani"/>
                <a:cs typeface="Rajdhani"/>
                <a:sym typeface="Rajdhani"/>
              </a:rPr>
              <a:t>2. Lead Source-</a:t>
            </a:r>
            <a:endParaRPr b="1" sz="2000" u="sng">
              <a:solidFill>
                <a:srgbClr val="FFFFFF"/>
              </a:solidFill>
              <a:latin typeface="Rajdhani"/>
              <a:ea typeface="Rajdhani"/>
              <a:cs typeface="Rajdhani"/>
              <a:sym typeface="Rajdhani"/>
            </a:endParaRPr>
          </a:p>
          <a:p>
            <a:pPr indent="-228600" lvl="0" marL="304800" marR="304800" rtl="0" algn="l">
              <a:lnSpc>
                <a:spcPct val="100000"/>
              </a:lnSpc>
              <a:spcBef>
                <a:spcPts val="1200"/>
              </a:spcBef>
              <a:spcAft>
                <a:spcPts val="0"/>
              </a:spcAft>
              <a:buNone/>
            </a:pPr>
            <a:r>
              <a:rPr lang="en" sz="2000">
                <a:solidFill>
                  <a:srgbClr val="FFFFFF"/>
                </a:solidFill>
                <a:latin typeface="Rajdhani"/>
                <a:ea typeface="Rajdhani"/>
                <a:cs typeface="Rajdhani"/>
                <a:sym typeface="Rajdhani"/>
              </a:rPr>
              <a:t>1. Google and Direct traffic generates maximum number of leads.</a:t>
            </a:r>
            <a:endParaRPr sz="2000">
              <a:solidFill>
                <a:srgbClr val="FFFFFF"/>
              </a:solidFill>
              <a:latin typeface="Rajdhani"/>
              <a:ea typeface="Rajdhani"/>
              <a:cs typeface="Rajdhani"/>
              <a:sym typeface="Rajdhani"/>
            </a:endParaRPr>
          </a:p>
          <a:p>
            <a:pPr indent="-228600" lvl="0" marL="304800" marR="304800" rtl="0" algn="l">
              <a:lnSpc>
                <a:spcPct val="100000"/>
              </a:lnSpc>
              <a:spcBef>
                <a:spcPts val="500"/>
              </a:spcBef>
              <a:spcAft>
                <a:spcPts val="0"/>
              </a:spcAft>
              <a:buNone/>
            </a:pPr>
            <a:r>
              <a:rPr lang="en" sz="2000">
                <a:solidFill>
                  <a:srgbClr val="FFFFFF"/>
                </a:solidFill>
                <a:latin typeface="Rajdhani"/>
                <a:ea typeface="Rajdhani"/>
                <a:cs typeface="Rajdhani"/>
                <a:sym typeface="Rajdhani"/>
              </a:rPr>
              <a:t>2. Conversion Rate of reference leads and leads through welingak website is high.</a:t>
            </a:r>
            <a:endParaRPr sz="2000">
              <a:solidFill>
                <a:srgbClr val="FFFFFF"/>
              </a:solidFill>
              <a:latin typeface="Rajdhani"/>
              <a:ea typeface="Rajdhani"/>
              <a:cs typeface="Rajdhani"/>
              <a:sym typeface="Rajdhani"/>
            </a:endParaRPr>
          </a:p>
          <a:p>
            <a:pPr indent="0" lvl="0" marL="0" rtl="0" algn="l">
              <a:lnSpc>
                <a:spcPct val="100000"/>
              </a:lnSpc>
              <a:spcBef>
                <a:spcPts val="1200"/>
              </a:spcBef>
              <a:spcAft>
                <a:spcPts val="0"/>
              </a:spcAft>
              <a:buNone/>
            </a:pPr>
            <a:r>
              <a:rPr b="1" lang="en" sz="2000" u="sng">
                <a:solidFill>
                  <a:srgbClr val="FFFFFF"/>
                </a:solidFill>
                <a:latin typeface="Rajdhani"/>
                <a:ea typeface="Rajdhani"/>
                <a:cs typeface="Rajdhani"/>
                <a:sym typeface="Rajdhani"/>
              </a:rPr>
              <a:t>INFERENCE FROM LEAD SOURCE DATA-</a:t>
            </a:r>
            <a:endParaRPr b="1" sz="2000" u="sng">
              <a:solidFill>
                <a:srgbClr val="FFFFFF"/>
              </a:solidFill>
              <a:latin typeface="Rajdhani"/>
              <a:ea typeface="Rajdhani"/>
              <a:cs typeface="Rajdhani"/>
              <a:sym typeface="Rajdhani"/>
            </a:endParaRPr>
          </a:p>
          <a:p>
            <a:pPr indent="0" lvl="0" marL="0" rtl="0" algn="l">
              <a:lnSpc>
                <a:spcPct val="100000"/>
              </a:lnSpc>
              <a:spcBef>
                <a:spcPts val="1200"/>
              </a:spcBef>
              <a:spcAft>
                <a:spcPts val="1200"/>
              </a:spcAft>
              <a:buNone/>
            </a:pPr>
            <a:r>
              <a:rPr lang="en" sz="2000">
                <a:solidFill>
                  <a:srgbClr val="FFFFFF"/>
                </a:solidFill>
                <a:latin typeface="Rajdhani"/>
                <a:ea typeface="Rajdhani"/>
                <a:cs typeface="Rajdhani"/>
                <a:sym typeface="Rajdhani"/>
              </a:rPr>
              <a:t>To improve overall lead conversion rate, focus should be on improving lead conversion of direct traffic and google leads and generate more leads from reference and welingak website.</a:t>
            </a:r>
            <a:endParaRPr b="1" sz="2000" u="sng">
              <a:solidFill>
                <a:srgbClr val="FFFFFF"/>
              </a:solidFill>
              <a:latin typeface="Rajdhani"/>
              <a:ea typeface="Rajdhani"/>
              <a:cs typeface="Rajdhani"/>
              <a:sym typeface="Rajdhani"/>
            </a:endParaRPr>
          </a:p>
        </p:txBody>
      </p:sp>
      <p:sp>
        <p:nvSpPr>
          <p:cNvPr id="154" name="Google Shape;154;p31"/>
          <p:cNvSpPr txBox="1"/>
          <p:nvPr>
            <p:ph type="title"/>
          </p:nvPr>
        </p:nvSpPr>
        <p:spPr>
          <a:xfrm>
            <a:off x="720100" y="5098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FFFFFF"/>
                </a:solidFill>
              </a:rPr>
              <a:t>DATA VISUALISATION AND DATA ANALYSIS</a:t>
            </a:r>
            <a:endParaRPr sz="3000">
              <a:solidFill>
                <a:srgbClr val="FFFFFF"/>
              </a:solidFill>
            </a:endParaRPr>
          </a:p>
        </p:txBody>
      </p:sp>
      <p:pic>
        <p:nvPicPr>
          <p:cNvPr id="155" name="Google Shape;155;p31"/>
          <p:cNvPicPr preferRelativeResize="0"/>
          <p:nvPr/>
        </p:nvPicPr>
        <p:blipFill>
          <a:blip r:embed="rId4">
            <a:alphaModFix/>
          </a:blip>
          <a:stretch>
            <a:fillRect/>
          </a:stretch>
        </p:blipFill>
        <p:spPr>
          <a:xfrm>
            <a:off x="6004550" y="2087175"/>
            <a:ext cx="3068950" cy="2660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p32"/>
          <p:cNvSpPr txBox="1"/>
          <p:nvPr>
            <p:ph type="title"/>
          </p:nvPr>
        </p:nvSpPr>
        <p:spPr>
          <a:xfrm>
            <a:off x="720000" y="162800"/>
            <a:ext cx="770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3000"/>
              <a:buNone/>
            </a:pPr>
            <a:r>
              <a:rPr lang="en">
                <a:solidFill>
                  <a:srgbClr val="FFFFFF"/>
                </a:solidFill>
              </a:rPr>
              <a:t>DATA VISUALISATION AND DATA ANALYSIS</a:t>
            </a:r>
            <a:endParaRPr sz="3000">
              <a:solidFill>
                <a:srgbClr val="FFFFFF"/>
              </a:solidFill>
            </a:endParaRPr>
          </a:p>
        </p:txBody>
      </p:sp>
      <p:sp>
        <p:nvSpPr>
          <p:cNvPr id="161" name="Google Shape;161;p32"/>
          <p:cNvSpPr txBox="1"/>
          <p:nvPr>
            <p:ph idx="4294967295" type="body"/>
          </p:nvPr>
        </p:nvSpPr>
        <p:spPr>
          <a:xfrm>
            <a:off x="-1" y="281854"/>
            <a:ext cx="5618100" cy="4579800"/>
          </a:xfrm>
          <a:prstGeom prst="rect">
            <a:avLst/>
          </a:prstGeom>
          <a:noFill/>
          <a:ln>
            <a:noFill/>
          </a:ln>
        </p:spPr>
        <p:txBody>
          <a:bodyPr anchorCtr="0" anchor="t" bIns="91425" lIns="234000" spcFirstLastPara="1" rIns="234000" wrap="square" tIns="234000">
            <a:noAutofit/>
          </a:bodyPr>
          <a:lstStyle/>
          <a:p>
            <a:pPr indent="0" lvl="0" marL="0" rtl="0" algn="l">
              <a:lnSpc>
                <a:spcPct val="150000"/>
              </a:lnSpc>
              <a:spcBef>
                <a:spcPts val="1000"/>
              </a:spcBef>
              <a:spcAft>
                <a:spcPts val="0"/>
              </a:spcAft>
              <a:buNone/>
            </a:pPr>
            <a:r>
              <a:rPr b="1" lang="en" sz="2000" u="sng">
                <a:solidFill>
                  <a:srgbClr val="FFFFFF"/>
                </a:solidFill>
                <a:latin typeface="Rajdhani"/>
                <a:ea typeface="Rajdhani"/>
                <a:cs typeface="Rajdhani"/>
                <a:sym typeface="Rajdhani"/>
              </a:rPr>
              <a:t>3.</a:t>
            </a:r>
            <a:r>
              <a:rPr b="1" lang="en" sz="2000" u="sng">
                <a:solidFill>
                  <a:srgbClr val="FFFFFF"/>
                </a:solidFill>
                <a:latin typeface="Rajdhani"/>
                <a:ea typeface="Rajdhani"/>
                <a:cs typeface="Rajdhani"/>
                <a:sym typeface="Rajdhani"/>
              </a:rPr>
              <a:t> Specialization-</a:t>
            </a:r>
            <a:endParaRPr b="1" sz="2000" u="sng">
              <a:solidFill>
                <a:srgbClr val="FFFFFF"/>
              </a:solidFill>
              <a:latin typeface="Rajdhani"/>
              <a:ea typeface="Rajdhani"/>
              <a:cs typeface="Rajdhani"/>
              <a:sym typeface="Rajdhani"/>
            </a:endParaRPr>
          </a:p>
          <a:p>
            <a:pPr indent="-355600" lvl="0" marL="457200" rtl="0" algn="l">
              <a:lnSpc>
                <a:spcPct val="100000"/>
              </a:lnSpc>
              <a:spcBef>
                <a:spcPts val="1000"/>
              </a:spcBef>
              <a:spcAft>
                <a:spcPts val="0"/>
              </a:spcAft>
              <a:buClr>
                <a:srgbClr val="FFFFFF"/>
              </a:buClr>
              <a:buSzPts val="2000"/>
              <a:buFont typeface="Rajdhani"/>
              <a:buChar char="●"/>
            </a:pPr>
            <a:r>
              <a:rPr lang="en" sz="2000">
                <a:solidFill>
                  <a:srgbClr val="FFFFFF"/>
                </a:solidFill>
                <a:latin typeface="Rajdhani"/>
                <a:ea typeface="Rajdhani"/>
                <a:cs typeface="Rajdhani"/>
                <a:sym typeface="Rajdhani"/>
              </a:rPr>
              <a:t>HR management, Marketing Management Specialization has more leads as well good conversion rate than other specialization.</a:t>
            </a:r>
            <a:endParaRPr sz="2000">
              <a:solidFill>
                <a:srgbClr val="FFFFFF"/>
              </a:solidFill>
              <a:latin typeface="Rajdhani"/>
              <a:ea typeface="Rajdhani"/>
              <a:cs typeface="Rajdhani"/>
              <a:sym typeface="Rajdhani"/>
            </a:endParaRPr>
          </a:p>
          <a:p>
            <a:pPr indent="-355600" lvl="0" marL="457200" rtl="0" algn="l">
              <a:lnSpc>
                <a:spcPct val="100000"/>
              </a:lnSpc>
              <a:spcBef>
                <a:spcPts val="0"/>
              </a:spcBef>
              <a:spcAft>
                <a:spcPts val="0"/>
              </a:spcAft>
              <a:buClr>
                <a:srgbClr val="FFFFFF"/>
              </a:buClr>
              <a:buSzPts val="2000"/>
              <a:buFont typeface="Rajdhani"/>
              <a:buChar char="●"/>
            </a:pPr>
            <a:r>
              <a:rPr lang="en" sz="2000">
                <a:solidFill>
                  <a:srgbClr val="FFFFFF"/>
                </a:solidFill>
                <a:latin typeface="Rajdhani"/>
                <a:ea typeface="Rajdhani"/>
                <a:cs typeface="Rajdhani"/>
                <a:sym typeface="Rajdhani"/>
              </a:rPr>
              <a:t>Business administration, Operations Management,  Banking Investments and Insurances Specialization have less number of users but conversion rate is good.</a:t>
            </a:r>
            <a:endParaRPr sz="2000">
              <a:solidFill>
                <a:srgbClr val="FFFFFF"/>
              </a:solidFill>
              <a:latin typeface="Rajdhani"/>
              <a:ea typeface="Rajdhani"/>
              <a:cs typeface="Rajdhani"/>
              <a:sym typeface="Rajdhani"/>
            </a:endParaRPr>
          </a:p>
          <a:p>
            <a:pPr indent="0" lvl="0" marL="0" rtl="0" algn="l">
              <a:lnSpc>
                <a:spcPct val="100000"/>
              </a:lnSpc>
              <a:spcBef>
                <a:spcPts val="1200"/>
              </a:spcBef>
              <a:spcAft>
                <a:spcPts val="0"/>
              </a:spcAft>
              <a:buNone/>
            </a:pPr>
            <a:r>
              <a:rPr b="1" lang="en" sz="2000" u="sng">
                <a:solidFill>
                  <a:srgbClr val="FFFFFF"/>
                </a:solidFill>
                <a:latin typeface="Rajdhani"/>
                <a:ea typeface="Rajdhani"/>
                <a:cs typeface="Rajdhani"/>
                <a:sym typeface="Rajdhani"/>
              </a:rPr>
              <a:t>INFERENCE FROM SPECIALIZATION DATA-</a:t>
            </a:r>
            <a:endParaRPr sz="2200" u="sng">
              <a:solidFill>
                <a:srgbClr val="FFFFFF"/>
              </a:solidFill>
              <a:latin typeface="Calibri"/>
              <a:ea typeface="Calibri"/>
              <a:cs typeface="Calibri"/>
              <a:sym typeface="Calibri"/>
            </a:endParaRPr>
          </a:p>
          <a:p>
            <a:pPr indent="0" lvl="0" marL="0" rtl="0" algn="l">
              <a:lnSpc>
                <a:spcPct val="100000"/>
              </a:lnSpc>
              <a:spcBef>
                <a:spcPts val="1200"/>
              </a:spcBef>
              <a:spcAft>
                <a:spcPts val="0"/>
              </a:spcAft>
              <a:buNone/>
            </a:pPr>
            <a:r>
              <a:rPr lang="en" sz="2000">
                <a:solidFill>
                  <a:srgbClr val="FFFFFF"/>
                </a:solidFill>
                <a:latin typeface="Rajdhani"/>
                <a:ea typeface="Rajdhani"/>
                <a:cs typeface="Rajdhani"/>
                <a:sym typeface="Rajdhani"/>
              </a:rPr>
              <a:t>T</a:t>
            </a:r>
            <a:r>
              <a:rPr lang="en" sz="2000">
                <a:solidFill>
                  <a:srgbClr val="FFFFFF"/>
                </a:solidFill>
                <a:latin typeface="Rajdhani"/>
                <a:ea typeface="Rajdhani"/>
                <a:cs typeface="Rajdhani"/>
                <a:sym typeface="Rajdhani"/>
              </a:rPr>
              <a:t>o im</a:t>
            </a:r>
            <a:r>
              <a:rPr lang="en" sz="2000">
                <a:solidFill>
                  <a:srgbClr val="FFFFFF"/>
                </a:solidFill>
                <a:latin typeface="Rajdhani"/>
                <a:ea typeface="Rajdhani"/>
                <a:cs typeface="Rajdhani"/>
                <a:sym typeface="Rajdhani"/>
              </a:rPr>
              <a:t>prove overall lead conversion rate, more new courses on finance, HR management and marketing can be added.</a:t>
            </a:r>
            <a:endParaRPr sz="2000">
              <a:solidFill>
                <a:srgbClr val="FFFFFF"/>
              </a:solidFill>
              <a:latin typeface="Rajdhani"/>
              <a:ea typeface="Rajdhani"/>
              <a:cs typeface="Rajdhani"/>
              <a:sym typeface="Rajdhani"/>
            </a:endParaRPr>
          </a:p>
          <a:p>
            <a:pPr indent="0" lvl="0" marL="0" rtl="0" algn="l">
              <a:spcBef>
                <a:spcPts val="1200"/>
              </a:spcBef>
              <a:spcAft>
                <a:spcPts val="0"/>
              </a:spcAft>
              <a:buNone/>
            </a:pPr>
            <a:r>
              <a:t/>
            </a:r>
            <a:endParaRPr sz="1400" u="sng">
              <a:solidFill>
                <a:srgbClr val="FFFFFF"/>
              </a:solidFill>
              <a:latin typeface="Calibri"/>
              <a:ea typeface="Calibri"/>
              <a:cs typeface="Calibri"/>
              <a:sym typeface="Calibri"/>
            </a:endParaRPr>
          </a:p>
          <a:p>
            <a:pPr indent="0" lvl="0" marL="0" rtl="0" algn="l">
              <a:lnSpc>
                <a:spcPct val="150000"/>
              </a:lnSpc>
              <a:spcBef>
                <a:spcPts val="1200"/>
              </a:spcBef>
              <a:spcAft>
                <a:spcPts val="0"/>
              </a:spcAft>
              <a:buNone/>
            </a:pPr>
            <a:r>
              <a:t/>
            </a:r>
            <a:endParaRPr sz="2000" u="sng">
              <a:solidFill>
                <a:srgbClr val="FFFFFF"/>
              </a:solidFill>
              <a:latin typeface="Rajdhani"/>
              <a:ea typeface="Rajdhani"/>
              <a:cs typeface="Rajdhani"/>
              <a:sym typeface="Rajdhani"/>
            </a:endParaRPr>
          </a:p>
          <a:p>
            <a:pPr indent="0" lvl="0" marL="457200" rtl="0" algn="l">
              <a:lnSpc>
                <a:spcPct val="150000"/>
              </a:lnSpc>
              <a:spcBef>
                <a:spcPts val="1600"/>
              </a:spcBef>
              <a:spcAft>
                <a:spcPts val="0"/>
              </a:spcAft>
              <a:buNone/>
            </a:pPr>
            <a:r>
              <a:t/>
            </a:r>
            <a:endParaRPr sz="2000">
              <a:solidFill>
                <a:srgbClr val="FFFFFF"/>
              </a:solidFill>
              <a:latin typeface="Rajdhani"/>
              <a:ea typeface="Rajdhani"/>
              <a:cs typeface="Rajdhani"/>
              <a:sym typeface="Rajdhani"/>
            </a:endParaRPr>
          </a:p>
          <a:p>
            <a:pPr indent="0" lvl="0" marL="457200" rtl="0" algn="l">
              <a:lnSpc>
                <a:spcPct val="150000"/>
              </a:lnSpc>
              <a:spcBef>
                <a:spcPts val="1600"/>
              </a:spcBef>
              <a:spcAft>
                <a:spcPts val="1600"/>
              </a:spcAft>
              <a:buSzPts val="1100"/>
              <a:buNone/>
            </a:pPr>
            <a:r>
              <a:t/>
            </a:r>
            <a:endParaRPr sz="1600">
              <a:solidFill>
                <a:srgbClr val="F3F3F3"/>
              </a:solidFill>
              <a:latin typeface="Fira Sans Condensed"/>
              <a:ea typeface="Fira Sans Condensed"/>
              <a:cs typeface="Fira Sans Condensed"/>
              <a:sym typeface="Fira Sans Condensed"/>
            </a:endParaRPr>
          </a:p>
        </p:txBody>
      </p:sp>
      <p:pic>
        <p:nvPicPr>
          <p:cNvPr id="162" name="Google Shape;162;p32"/>
          <p:cNvPicPr preferRelativeResize="0"/>
          <p:nvPr/>
        </p:nvPicPr>
        <p:blipFill>
          <a:blip r:embed="rId4">
            <a:alphaModFix/>
          </a:blip>
          <a:stretch>
            <a:fillRect/>
          </a:stretch>
        </p:blipFill>
        <p:spPr>
          <a:xfrm>
            <a:off x="5508550" y="1775900"/>
            <a:ext cx="3527700" cy="2879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33"/>
          <p:cNvSpPr txBox="1"/>
          <p:nvPr>
            <p:ph type="title"/>
          </p:nvPr>
        </p:nvSpPr>
        <p:spPr>
          <a:xfrm>
            <a:off x="720100" y="509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3000"/>
              <a:buFont typeface="Arial"/>
              <a:buNone/>
            </a:pPr>
            <a:r>
              <a:rPr lang="en">
                <a:solidFill>
                  <a:srgbClr val="FFFFFF"/>
                </a:solidFill>
              </a:rPr>
              <a:t>DATA VISUALISATION AND DATA ANALYSIS</a:t>
            </a:r>
            <a:endParaRPr>
              <a:solidFill>
                <a:srgbClr val="FFFFFF"/>
              </a:solidFill>
            </a:endParaRPr>
          </a:p>
          <a:p>
            <a:pPr indent="0" lvl="0" marL="0" rtl="0" algn="ctr">
              <a:spcBef>
                <a:spcPts val="0"/>
              </a:spcBef>
              <a:spcAft>
                <a:spcPts val="0"/>
              </a:spcAft>
              <a:buNone/>
            </a:pPr>
            <a:r>
              <a:t/>
            </a:r>
            <a:endParaRPr/>
          </a:p>
        </p:txBody>
      </p:sp>
      <p:sp>
        <p:nvSpPr>
          <p:cNvPr id="168" name="Google Shape;168;p33"/>
          <p:cNvSpPr txBox="1"/>
          <p:nvPr>
            <p:ph idx="4294967295" type="body"/>
          </p:nvPr>
        </p:nvSpPr>
        <p:spPr>
          <a:xfrm>
            <a:off x="191025" y="870225"/>
            <a:ext cx="5900400" cy="4075200"/>
          </a:xfrm>
          <a:prstGeom prst="rect">
            <a:avLst/>
          </a:prstGeom>
          <a:noFill/>
        </p:spPr>
        <p:txBody>
          <a:bodyPr anchorCtr="0" anchor="t" bIns="91425" lIns="234000" spcFirstLastPara="1" rIns="234000" wrap="square" tIns="234000">
            <a:noAutofit/>
          </a:bodyPr>
          <a:lstStyle/>
          <a:p>
            <a:pPr indent="0" lvl="0" marL="0" rtl="0" algn="l">
              <a:lnSpc>
                <a:spcPct val="100000"/>
              </a:lnSpc>
              <a:spcBef>
                <a:spcPts val="1000"/>
              </a:spcBef>
              <a:spcAft>
                <a:spcPts val="0"/>
              </a:spcAft>
              <a:buNone/>
            </a:pPr>
            <a:r>
              <a:rPr b="1" lang="en" sz="2000" u="sng">
                <a:solidFill>
                  <a:srgbClr val="FFFFFF"/>
                </a:solidFill>
                <a:latin typeface="Rajdhani"/>
                <a:ea typeface="Rajdhani"/>
                <a:cs typeface="Rajdhani"/>
                <a:sym typeface="Rajdhani"/>
              </a:rPr>
              <a:t>4. OCCUPATION-</a:t>
            </a:r>
            <a:r>
              <a:rPr lang="en" sz="2000">
                <a:solidFill>
                  <a:srgbClr val="FFFFFF"/>
                </a:solidFill>
                <a:latin typeface="Rajdhani"/>
                <a:ea typeface="Rajdhani"/>
                <a:cs typeface="Rajdhani"/>
                <a:sym typeface="Rajdhani"/>
              </a:rPr>
              <a:t>The two main segments of customers to focus on a</a:t>
            </a:r>
            <a:r>
              <a:rPr lang="en" sz="2000">
                <a:solidFill>
                  <a:srgbClr val="FFFFFF"/>
                </a:solidFill>
                <a:latin typeface="Rajdhani"/>
                <a:ea typeface="Rajdhani"/>
                <a:cs typeface="Rajdhani"/>
                <a:sym typeface="Rajdhani"/>
              </a:rPr>
              <a:t>re –</a:t>
            </a:r>
            <a:endParaRPr sz="2000">
              <a:solidFill>
                <a:srgbClr val="FFFFFF"/>
              </a:solidFill>
              <a:latin typeface="Rajdhani"/>
              <a:ea typeface="Rajdhani"/>
              <a:cs typeface="Rajdhani"/>
              <a:sym typeface="Rajdhani"/>
            </a:endParaRPr>
          </a:p>
          <a:p>
            <a:pPr indent="0" lvl="0" marL="0" rtl="0" algn="l">
              <a:lnSpc>
                <a:spcPct val="100000"/>
              </a:lnSpc>
              <a:spcBef>
                <a:spcPts val="1000"/>
              </a:spcBef>
              <a:spcAft>
                <a:spcPts val="0"/>
              </a:spcAft>
              <a:buNone/>
            </a:pPr>
            <a:r>
              <a:rPr lang="en" sz="2000">
                <a:solidFill>
                  <a:srgbClr val="FFFFFF"/>
                </a:solidFill>
                <a:latin typeface="Rajdhani"/>
                <a:ea typeface="Rajdhani"/>
                <a:cs typeface="Rajdhani"/>
                <a:sym typeface="Rajdhani"/>
              </a:rPr>
              <a:t>Unemployed &amp; Working professionals.</a:t>
            </a:r>
            <a:endParaRPr sz="2000">
              <a:solidFill>
                <a:srgbClr val="FFFFFF"/>
              </a:solidFill>
              <a:latin typeface="Rajdhani"/>
              <a:ea typeface="Rajdhani"/>
              <a:cs typeface="Rajdhani"/>
              <a:sym typeface="Rajdhani"/>
            </a:endParaRPr>
          </a:p>
          <a:p>
            <a:pPr indent="0" lvl="0" marL="0" rtl="0" algn="l">
              <a:lnSpc>
                <a:spcPct val="100000"/>
              </a:lnSpc>
              <a:spcBef>
                <a:spcPts val="1000"/>
              </a:spcBef>
              <a:spcAft>
                <a:spcPts val="0"/>
              </a:spcAft>
              <a:buNone/>
            </a:pPr>
            <a:r>
              <a:rPr b="1" lang="en" sz="2000" u="sng">
                <a:solidFill>
                  <a:srgbClr val="FFFFFF"/>
                </a:solidFill>
                <a:latin typeface="Rajdhani"/>
                <a:ea typeface="Rajdhani"/>
                <a:cs typeface="Rajdhani"/>
                <a:sym typeface="Rajdhani"/>
              </a:rPr>
              <a:t>INFERENCE FROM OCCUPATION DATA-</a:t>
            </a:r>
            <a:endParaRPr b="1" sz="2000" u="sng">
              <a:solidFill>
                <a:srgbClr val="FFFFFF"/>
              </a:solidFill>
              <a:latin typeface="Rajdhani"/>
              <a:ea typeface="Rajdhani"/>
              <a:cs typeface="Rajdhani"/>
              <a:sym typeface="Rajdhani"/>
            </a:endParaRPr>
          </a:p>
          <a:p>
            <a:pPr indent="0" lvl="0" marL="0" rtl="0" algn="l">
              <a:lnSpc>
                <a:spcPct val="100000"/>
              </a:lnSpc>
              <a:spcBef>
                <a:spcPts val="1000"/>
              </a:spcBef>
              <a:spcAft>
                <a:spcPts val="0"/>
              </a:spcAft>
              <a:buNone/>
            </a:pPr>
            <a:r>
              <a:rPr lang="en" sz="2000">
                <a:solidFill>
                  <a:srgbClr val="FFFFFF"/>
                </a:solidFill>
                <a:latin typeface="Rajdhani"/>
                <a:ea typeface="Rajdhani"/>
                <a:cs typeface="Rajdhani"/>
                <a:sym typeface="Rajdhani"/>
              </a:rPr>
              <a:t>1.Most of the users are unemployed and their conversion rate is also less.</a:t>
            </a:r>
            <a:endParaRPr sz="2000">
              <a:solidFill>
                <a:srgbClr val="FFFFFF"/>
              </a:solidFill>
              <a:latin typeface="Rajdhani"/>
              <a:ea typeface="Rajdhani"/>
              <a:cs typeface="Rajdhani"/>
              <a:sym typeface="Rajdhani"/>
            </a:endParaRPr>
          </a:p>
          <a:p>
            <a:pPr indent="0" lvl="0" marL="0" rtl="0" algn="l">
              <a:lnSpc>
                <a:spcPct val="100000"/>
              </a:lnSpc>
              <a:spcBef>
                <a:spcPts val="1000"/>
              </a:spcBef>
              <a:spcAft>
                <a:spcPts val="0"/>
              </a:spcAft>
              <a:buNone/>
            </a:pPr>
            <a:r>
              <a:rPr lang="en" sz="2000">
                <a:solidFill>
                  <a:srgbClr val="FFFFFF"/>
                </a:solidFill>
                <a:latin typeface="Rajdhani"/>
                <a:ea typeface="Rajdhani"/>
                <a:cs typeface="Rajdhani"/>
                <a:sym typeface="Rajdhani"/>
              </a:rPr>
              <a:t>2.Working Professional has a very good conversion rate but the users are very less.</a:t>
            </a:r>
            <a:endParaRPr sz="2000">
              <a:solidFill>
                <a:srgbClr val="FFFFFF"/>
              </a:solidFill>
              <a:latin typeface="Rajdhani"/>
              <a:ea typeface="Rajdhani"/>
              <a:cs typeface="Rajdhani"/>
              <a:sym typeface="Rajdhani"/>
            </a:endParaRPr>
          </a:p>
          <a:p>
            <a:pPr indent="0" lvl="0" marL="0" rtl="0" algn="l">
              <a:lnSpc>
                <a:spcPct val="100000"/>
              </a:lnSpc>
              <a:spcBef>
                <a:spcPts val="1000"/>
              </a:spcBef>
              <a:spcAft>
                <a:spcPts val="0"/>
              </a:spcAft>
              <a:buNone/>
            </a:pPr>
            <a:r>
              <a:rPr lang="en" sz="2000">
                <a:solidFill>
                  <a:srgbClr val="FFFFFF"/>
                </a:solidFill>
                <a:latin typeface="Rajdhani"/>
                <a:ea typeface="Rajdhani"/>
                <a:cs typeface="Rajdhani"/>
                <a:sym typeface="Rajdhani"/>
              </a:rPr>
              <a:t>3.Student has fairly good conversion rate but the users are very less</a:t>
            </a:r>
            <a:r>
              <a:rPr lang="en" sz="2000">
                <a:solidFill>
                  <a:srgbClr val="FFFFFF"/>
                </a:solidFill>
                <a:latin typeface="Rajdhani"/>
                <a:ea typeface="Rajdhani"/>
                <a:cs typeface="Rajdhani"/>
                <a:sym typeface="Rajdhani"/>
              </a:rPr>
              <a:t>.</a:t>
            </a:r>
            <a:endParaRPr b="1" sz="2000" u="sng">
              <a:solidFill>
                <a:srgbClr val="FFFFFF"/>
              </a:solidFill>
              <a:latin typeface="Rajdhani"/>
              <a:ea typeface="Rajdhani"/>
              <a:cs typeface="Rajdhani"/>
              <a:sym typeface="Rajdhani"/>
            </a:endParaRPr>
          </a:p>
          <a:p>
            <a:pPr indent="0" lvl="0" marL="0" rtl="0" algn="l">
              <a:lnSpc>
                <a:spcPct val="100000"/>
              </a:lnSpc>
              <a:spcBef>
                <a:spcPts val="1000"/>
              </a:spcBef>
              <a:spcAft>
                <a:spcPts val="0"/>
              </a:spcAft>
              <a:buNone/>
            </a:pPr>
            <a:r>
              <a:t/>
            </a:r>
            <a:endParaRPr b="1" sz="2000" u="sng">
              <a:solidFill>
                <a:srgbClr val="FFFFFF"/>
              </a:solidFill>
              <a:latin typeface="Rajdhani"/>
              <a:ea typeface="Rajdhani"/>
              <a:cs typeface="Rajdhani"/>
              <a:sym typeface="Rajdhani"/>
            </a:endParaRPr>
          </a:p>
        </p:txBody>
      </p:sp>
      <p:pic>
        <p:nvPicPr>
          <p:cNvPr id="169" name="Google Shape;169;p33"/>
          <p:cNvPicPr preferRelativeResize="0"/>
          <p:nvPr/>
        </p:nvPicPr>
        <p:blipFill>
          <a:blip r:embed="rId4">
            <a:alphaModFix/>
          </a:blip>
          <a:stretch>
            <a:fillRect/>
          </a:stretch>
        </p:blipFill>
        <p:spPr>
          <a:xfrm>
            <a:off x="5664275" y="2610650"/>
            <a:ext cx="3423225" cy="2285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3" name="Shape 173"/>
        <p:cNvGrpSpPr/>
        <p:nvPr/>
      </p:nvGrpSpPr>
      <p:grpSpPr>
        <a:xfrm>
          <a:off x="0" y="0"/>
          <a:ext cx="0" cy="0"/>
          <a:chOff x="0" y="0"/>
          <a:chExt cx="0" cy="0"/>
        </a:xfrm>
      </p:grpSpPr>
      <p:sp>
        <p:nvSpPr>
          <p:cNvPr id="174" name="Google Shape;174;p34"/>
          <p:cNvSpPr txBox="1"/>
          <p:nvPr>
            <p:ph type="title"/>
          </p:nvPr>
        </p:nvSpPr>
        <p:spPr>
          <a:xfrm>
            <a:off x="720100" y="509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EXTRACTION</a:t>
            </a:r>
            <a:endParaRPr>
              <a:solidFill>
                <a:srgbClr val="FFFFFF"/>
              </a:solidFill>
            </a:endParaRPr>
          </a:p>
        </p:txBody>
      </p:sp>
      <p:sp>
        <p:nvSpPr>
          <p:cNvPr id="175" name="Google Shape;175;p34"/>
          <p:cNvSpPr txBox="1"/>
          <p:nvPr>
            <p:ph idx="4294967295" type="body"/>
          </p:nvPr>
        </p:nvSpPr>
        <p:spPr>
          <a:xfrm>
            <a:off x="191025" y="962200"/>
            <a:ext cx="8766000" cy="3983100"/>
          </a:xfrm>
          <a:prstGeom prst="rect">
            <a:avLst/>
          </a:prstGeom>
          <a:noFill/>
        </p:spPr>
        <p:txBody>
          <a:bodyPr anchorCtr="0" anchor="t" bIns="91425" lIns="234000" spcFirstLastPara="1" rIns="234000" wrap="square" tIns="234000">
            <a:noAutofit/>
          </a:bodyPr>
          <a:lstStyle/>
          <a:p>
            <a:pPr indent="-355600" lvl="0" marL="457200" rtl="0" algn="l">
              <a:lnSpc>
                <a:spcPct val="100000"/>
              </a:lnSpc>
              <a:spcBef>
                <a:spcPts val="1200"/>
              </a:spcBef>
              <a:spcAft>
                <a:spcPts val="0"/>
              </a:spcAft>
              <a:buClr>
                <a:srgbClr val="FFFFFF"/>
              </a:buClr>
              <a:buSzPts val="2000"/>
              <a:buChar char="●"/>
            </a:pPr>
            <a:r>
              <a:rPr lang="en" sz="2000">
                <a:solidFill>
                  <a:srgbClr val="FFFFFF"/>
                </a:solidFill>
                <a:latin typeface="Rajdhani"/>
                <a:ea typeface="Rajdhani"/>
                <a:cs typeface="Rajdhani"/>
                <a:sym typeface="Rajdhani"/>
              </a:rPr>
              <a:t>Feature extraction involves reducing the number of resources required to describe a large set of data. When performing analysis of complex data one of the major problems stems from the number of variables involved.</a:t>
            </a:r>
            <a:r>
              <a:rPr lang="en" sz="1400">
                <a:solidFill>
                  <a:srgbClr val="202122"/>
                </a:solidFill>
                <a:highlight>
                  <a:srgbClr val="FFFFFF"/>
                </a:highlight>
                <a:latin typeface="Georgia"/>
                <a:ea typeface="Georgia"/>
                <a:cs typeface="Georgia"/>
                <a:sym typeface="Georgia"/>
              </a:rPr>
              <a:t> </a:t>
            </a:r>
            <a:endParaRPr sz="1400">
              <a:solidFill>
                <a:srgbClr val="202122"/>
              </a:solidFill>
              <a:highlight>
                <a:srgbClr val="FFFFFF"/>
              </a:highlight>
              <a:latin typeface="Georgia"/>
              <a:ea typeface="Georgia"/>
              <a:cs typeface="Georgia"/>
              <a:sym typeface="Georgia"/>
            </a:endParaRPr>
          </a:p>
          <a:p>
            <a:pPr indent="-355600" lvl="0" marL="457200" rtl="0" algn="l">
              <a:spcBef>
                <a:spcPts val="0"/>
              </a:spcBef>
              <a:spcAft>
                <a:spcPts val="0"/>
              </a:spcAft>
              <a:buClr>
                <a:srgbClr val="FFFFFF"/>
              </a:buClr>
              <a:buSzPts val="2000"/>
              <a:buFont typeface="Rajdhani"/>
              <a:buChar char="●"/>
            </a:pPr>
            <a:r>
              <a:rPr lang="en" sz="2000">
                <a:solidFill>
                  <a:srgbClr val="FFFFFF"/>
                </a:solidFill>
                <a:latin typeface="Rajdhani"/>
                <a:ea typeface="Rajdhani"/>
                <a:cs typeface="Rajdhani"/>
                <a:sym typeface="Rajdhani"/>
              </a:rPr>
              <a:t>Analysis with a large number of variables generally requires a large amount of memory and computation power.</a:t>
            </a:r>
            <a:endParaRPr sz="2000">
              <a:solidFill>
                <a:srgbClr val="FFFFFF"/>
              </a:solidFill>
              <a:latin typeface="Rajdhani"/>
              <a:ea typeface="Rajdhani"/>
              <a:cs typeface="Rajdhani"/>
              <a:sym typeface="Rajdhani"/>
            </a:endParaRPr>
          </a:p>
          <a:p>
            <a:pPr indent="-355600" lvl="0" marL="457200" rtl="0" algn="l">
              <a:spcBef>
                <a:spcPts val="0"/>
              </a:spcBef>
              <a:spcAft>
                <a:spcPts val="0"/>
              </a:spcAft>
              <a:buClr>
                <a:srgbClr val="FFFFFF"/>
              </a:buClr>
              <a:buSzPts val="2000"/>
              <a:buFont typeface="Rajdhani"/>
              <a:buChar char="●"/>
            </a:pPr>
            <a:r>
              <a:rPr lang="en" sz="2000">
                <a:solidFill>
                  <a:srgbClr val="FFFFFF"/>
                </a:solidFill>
                <a:latin typeface="Rajdhani"/>
                <a:ea typeface="Rajdhani"/>
                <a:cs typeface="Rajdhani"/>
                <a:sym typeface="Rajdhani"/>
              </a:rPr>
              <a:t>Feature extraction plays a major role in increasing the accuracy of the machine learning model</a:t>
            </a:r>
            <a:endParaRPr sz="2000">
              <a:solidFill>
                <a:srgbClr val="FFFFFF"/>
              </a:solidFill>
              <a:latin typeface="Rajdhani"/>
              <a:ea typeface="Rajdhani"/>
              <a:cs typeface="Rajdhani"/>
              <a:sym typeface="Rajdhani"/>
            </a:endParaRPr>
          </a:p>
          <a:p>
            <a:pPr indent="0" lvl="0" marL="0" rtl="0" algn="l">
              <a:spcBef>
                <a:spcPts val="1200"/>
              </a:spcBef>
              <a:spcAft>
                <a:spcPts val="1200"/>
              </a:spcAft>
              <a:buNone/>
            </a:pPr>
            <a:r>
              <a:t/>
            </a:r>
            <a:endParaRPr sz="2000">
              <a:solidFill>
                <a:srgbClr val="FFFFFF"/>
              </a:solidFill>
              <a:latin typeface="Rajdhani"/>
              <a:ea typeface="Rajdhani"/>
              <a:cs typeface="Rajdhani"/>
              <a:sym typeface="Rajdhan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Google Shape;180;p35"/>
          <p:cNvSpPr txBox="1"/>
          <p:nvPr>
            <p:ph type="title"/>
          </p:nvPr>
        </p:nvSpPr>
        <p:spPr>
          <a:xfrm>
            <a:off x="720100" y="509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TECHNIQUE WE USED FOR FEATURE ELIMINATION-</a:t>
            </a:r>
            <a:endParaRPr>
              <a:solidFill>
                <a:srgbClr val="FFFFFF"/>
              </a:solidFill>
            </a:endParaRPr>
          </a:p>
          <a:p>
            <a:pPr indent="0" lvl="0" marL="0" rtl="0" algn="ctr">
              <a:spcBef>
                <a:spcPts val="0"/>
              </a:spcBef>
              <a:spcAft>
                <a:spcPts val="0"/>
              </a:spcAft>
              <a:buNone/>
            </a:pPr>
            <a:r>
              <a:t/>
            </a:r>
            <a:endParaRPr>
              <a:solidFill>
                <a:srgbClr val="FFFFFF"/>
              </a:solidFill>
            </a:endParaRPr>
          </a:p>
        </p:txBody>
      </p:sp>
      <p:sp>
        <p:nvSpPr>
          <p:cNvPr id="181" name="Google Shape;181;p35"/>
          <p:cNvSpPr txBox="1"/>
          <p:nvPr>
            <p:ph idx="4294967295" type="body"/>
          </p:nvPr>
        </p:nvSpPr>
        <p:spPr>
          <a:xfrm>
            <a:off x="191025" y="962200"/>
            <a:ext cx="8766000" cy="3983100"/>
          </a:xfrm>
          <a:prstGeom prst="rect">
            <a:avLst/>
          </a:prstGeom>
          <a:noFill/>
        </p:spPr>
        <p:txBody>
          <a:bodyPr anchorCtr="0" anchor="t" bIns="91425" lIns="234000" spcFirstLastPara="1" rIns="234000" wrap="square" tIns="234000">
            <a:noAutofit/>
          </a:bodyPr>
          <a:lstStyle/>
          <a:p>
            <a:pPr indent="0" lvl="0" marL="0" rtl="0" algn="l">
              <a:lnSpc>
                <a:spcPct val="100000"/>
              </a:lnSpc>
              <a:spcBef>
                <a:spcPts val="1200"/>
              </a:spcBef>
              <a:spcAft>
                <a:spcPts val="0"/>
              </a:spcAft>
              <a:buNone/>
            </a:pPr>
            <a:r>
              <a:rPr b="1" lang="en" sz="2000">
                <a:solidFill>
                  <a:srgbClr val="FFFFFF"/>
                </a:solidFill>
                <a:latin typeface="Rajdhani"/>
                <a:ea typeface="Rajdhani"/>
                <a:cs typeface="Rajdhani"/>
                <a:sym typeface="Rajdhani"/>
              </a:rPr>
              <a:t>RECURSIVE FEATURE ELIMINATION(RFE)-</a:t>
            </a:r>
            <a:endParaRPr b="1" sz="2000">
              <a:solidFill>
                <a:srgbClr val="FFFFFF"/>
              </a:solidFill>
              <a:latin typeface="Rajdhani"/>
              <a:ea typeface="Rajdhani"/>
              <a:cs typeface="Rajdhani"/>
              <a:sym typeface="Rajdhani"/>
            </a:endParaRPr>
          </a:p>
          <a:p>
            <a:pPr indent="-355600" lvl="0" marL="457200" rtl="0" algn="l">
              <a:lnSpc>
                <a:spcPct val="100000"/>
              </a:lnSpc>
              <a:spcBef>
                <a:spcPts val="1200"/>
              </a:spcBef>
              <a:spcAft>
                <a:spcPts val="0"/>
              </a:spcAft>
              <a:buClr>
                <a:srgbClr val="FFFFFF"/>
              </a:buClr>
              <a:buSzPts val="2000"/>
              <a:buFont typeface="Rajdhani"/>
              <a:buChar char="●"/>
            </a:pPr>
            <a:r>
              <a:rPr lang="en" sz="2000">
                <a:solidFill>
                  <a:srgbClr val="FFFFFF"/>
                </a:solidFill>
                <a:latin typeface="Rajdhani"/>
                <a:ea typeface="Rajdhani"/>
                <a:cs typeface="Rajdhani"/>
                <a:sym typeface="Rajdhani"/>
              </a:rPr>
              <a:t>RFE is a feature selection method that fits a model and removes the weakest feature (or features) until the specified number of features is reached.</a:t>
            </a:r>
            <a:endParaRPr sz="2000">
              <a:solidFill>
                <a:srgbClr val="FFFFFF"/>
              </a:solidFill>
              <a:latin typeface="Rajdhani"/>
              <a:ea typeface="Rajdhani"/>
              <a:cs typeface="Rajdhani"/>
              <a:sym typeface="Rajdhani"/>
            </a:endParaRPr>
          </a:p>
          <a:p>
            <a:pPr indent="-355600" lvl="0" marL="457200" rtl="0" algn="l">
              <a:lnSpc>
                <a:spcPct val="100000"/>
              </a:lnSpc>
              <a:spcBef>
                <a:spcPts val="0"/>
              </a:spcBef>
              <a:spcAft>
                <a:spcPts val="0"/>
              </a:spcAft>
              <a:buClr>
                <a:srgbClr val="FFFFFF"/>
              </a:buClr>
              <a:buSzPts val="2000"/>
              <a:buFont typeface="Rajdhani"/>
              <a:buChar char="●"/>
            </a:pPr>
            <a:r>
              <a:rPr lang="en" sz="2000">
                <a:solidFill>
                  <a:srgbClr val="FFFFFF"/>
                </a:solidFill>
                <a:latin typeface="Rajdhani"/>
                <a:ea typeface="Rajdhani"/>
                <a:cs typeface="Rajdhani"/>
                <a:sym typeface="Rajdhani"/>
              </a:rPr>
              <a:t>RFE attempts to eliminate dependencies and collinearity that may exist in the model.</a:t>
            </a:r>
            <a:endParaRPr sz="2000">
              <a:solidFill>
                <a:srgbClr val="FFFFFF"/>
              </a:solidFill>
              <a:latin typeface="Rajdhani"/>
              <a:ea typeface="Rajdhani"/>
              <a:cs typeface="Rajdhani"/>
              <a:sym typeface="Rajdhani"/>
            </a:endParaRPr>
          </a:p>
          <a:p>
            <a:pPr indent="-355600" lvl="0" marL="457200" rtl="0" algn="l">
              <a:lnSpc>
                <a:spcPct val="100000"/>
              </a:lnSpc>
              <a:spcBef>
                <a:spcPts val="0"/>
              </a:spcBef>
              <a:spcAft>
                <a:spcPts val="0"/>
              </a:spcAft>
              <a:buClr>
                <a:srgbClr val="FFFFFF"/>
              </a:buClr>
              <a:buSzPts val="2000"/>
              <a:buFont typeface="Rajdhani"/>
              <a:buChar char="●"/>
            </a:pPr>
            <a:r>
              <a:rPr lang="en" sz="2000">
                <a:solidFill>
                  <a:srgbClr val="FFFFFF"/>
                </a:solidFill>
                <a:latin typeface="Rajdhani"/>
                <a:ea typeface="Rajdhani"/>
                <a:cs typeface="Rajdhani"/>
                <a:sym typeface="Rajdhani"/>
              </a:rPr>
              <a:t>RFE requires a specified number of features to keep, however it is often not known in advance how many features are valid. To find the optimal number of features cross-validation is used.</a:t>
            </a:r>
            <a:endParaRPr sz="2000">
              <a:solidFill>
                <a:srgbClr val="FFFFFF"/>
              </a:solidFill>
              <a:latin typeface="Rajdhani"/>
              <a:ea typeface="Rajdhani"/>
              <a:cs typeface="Rajdhani"/>
              <a:sym typeface="Rajdhani"/>
            </a:endParaRPr>
          </a:p>
          <a:p>
            <a:pPr indent="0" lvl="0" marL="0" rtl="0" algn="l">
              <a:spcBef>
                <a:spcPts val="1200"/>
              </a:spcBef>
              <a:spcAft>
                <a:spcPts val="0"/>
              </a:spcAft>
              <a:buNone/>
            </a:pPr>
            <a:r>
              <a:t/>
            </a:r>
            <a:endParaRPr sz="2000">
              <a:solidFill>
                <a:srgbClr val="FFFFFF"/>
              </a:solidFill>
              <a:latin typeface="Rajdhani"/>
              <a:ea typeface="Rajdhani"/>
              <a:cs typeface="Rajdhani"/>
              <a:sym typeface="Rajdhani"/>
            </a:endParaRPr>
          </a:p>
          <a:p>
            <a:pPr indent="0" lvl="0" marL="0" rtl="0" algn="l">
              <a:spcBef>
                <a:spcPts val="1200"/>
              </a:spcBef>
              <a:spcAft>
                <a:spcPts val="0"/>
              </a:spcAft>
              <a:buNone/>
            </a:pPr>
            <a:r>
              <a:t/>
            </a:r>
            <a:endParaRPr sz="2000">
              <a:solidFill>
                <a:srgbClr val="FFFFFF"/>
              </a:solidFill>
              <a:latin typeface="Rajdhani"/>
              <a:ea typeface="Rajdhani"/>
              <a:cs typeface="Rajdhani"/>
              <a:sym typeface="Rajdhani"/>
            </a:endParaRPr>
          </a:p>
          <a:p>
            <a:pPr indent="0" lvl="0" marL="0" rtl="0" algn="l">
              <a:lnSpc>
                <a:spcPct val="100000"/>
              </a:lnSpc>
              <a:spcBef>
                <a:spcPts val="1200"/>
              </a:spcBef>
              <a:spcAft>
                <a:spcPts val="0"/>
              </a:spcAft>
              <a:buNone/>
            </a:pPr>
            <a:r>
              <a:t/>
            </a:r>
            <a:endParaRPr sz="2000">
              <a:solidFill>
                <a:srgbClr val="FFFFFF"/>
              </a:solidFill>
              <a:latin typeface="Rajdhani"/>
              <a:ea typeface="Rajdhani"/>
              <a:cs typeface="Rajdhani"/>
              <a:sym typeface="Rajdhani"/>
            </a:endParaRPr>
          </a:p>
          <a:p>
            <a:pPr indent="0" lvl="0" marL="0" rtl="0" algn="l">
              <a:lnSpc>
                <a:spcPct val="100000"/>
              </a:lnSpc>
              <a:spcBef>
                <a:spcPts val="1200"/>
              </a:spcBef>
              <a:spcAft>
                <a:spcPts val="1200"/>
              </a:spcAft>
              <a:buNone/>
            </a:pPr>
            <a:r>
              <a:t/>
            </a:r>
            <a:endParaRPr sz="2000">
              <a:solidFill>
                <a:srgbClr val="FFFFFF"/>
              </a:solidFill>
              <a:latin typeface="Rajdhani"/>
              <a:ea typeface="Rajdhani"/>
              <a:cs typeface="Rajdhani"/>
              <a:sym typeface="Rajdhan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p36"/>
          <p:cNvSpPr txBox="1"/>
          <p:nvPr>
            <p:ph type="title"/>
          </p:nvPr>
        </p:nvSpPr>
        <p:spPr>
          <a:xfrm>
            <a:off x="720100" y="509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MACHINE LEARNING MODELS</a:t>
            </a:r>
            <a:endParaRPr>
              <a:solidFill>
                <a:srgbClr val="FFFFFF"/>
              </a:solidFill>
            </a:endParaRPr>
          </a:p>
        </p:txBody>
      </p:sp>
      <p:sp>
        <p:nvSpPr>
          <p:cNvPr id="187" name="Google Shape;187;p36"/>
          <p:cNvSpPr txBox="1"/>
          <p:nvPr>
            <p:ph idx="4294967295" type="body"/>
          </p:nvPr>
        </p:nvSpPr>
        <p:spPr>
          <a:xfrm>
            <a:off x="204825" y="978625"/>
            <a:ext cx="8701500" cy="4073700"/>
          </a:xfrm>
          <a:prstGeom prst="rect">
            <a:avLst/>
          </a:prstGeom>
          <a:noFill/>
        </p:spPr>
        <p:txBody>
          <a:bodyPr anchorCtr="0" anchor="t" bIns="91425" lIns="234000" spcFirstLastPara="1" rIns="234000" wrap="square" tIns="234000">
            <a:noAutofit/>
          </a:bodyPr>
          <a:lstStyle/>
          <a:p>
            <a:pPr indent="0" lvl="0" marL="0" rtl="0" algn="l">
              <a:spcBef>
                <a:spcPts val="1200"/>
              </a:spcBef>
              <a:spcAft>
                <a:spcPts val="0"/>
              </a:spcAft>
              <a:buNone/>
            </a:pPr>
            <a:r>
              <a:rPr lang="en" sz="2000">
                <a:solidFill>
                  <a:srgbClr val="FFFFFF"/>
                </a:solidFill>
                <a:latin typeface="Rajdhani"/>
                <a:ea typeface="Rajdhani"/>
                <a:cs typeface="Rajdhani"/>
                <a:sym typeface="Rajdhani"/>
              </a:rPr>
              <a:t>The following machine learning algorithms were used for training and testing various models-</a:t>
            </a:r>
            <a:endParaRPr sz="2000">
              <a:solidFill>
                <a:srgbClr val="FFFFFF"/>
              </a:solidFill>
              <a:latin typeface="Rajdhani"/>
              <a:ea typeface="Rajdhani"/>
              <a:cs typeface="Rajdhani"/>
              <a:sym typeface="Rajdhani"/>
            </a:endParaRPr>
          </a:p>
          <a:p>
            <a:pPr indent="0" lvl="0" marL="0" rtl="0" algn="l">
              <a:spcBef>
                <a:spcPts val="1200"/>
              </a:spcBef>
              <a:spcAft>
                <a:spcPts val="0"/>
              </a:spcAft>
              <a:buNone/>
            </a:pPr>
            <a:r>
              <a:rPr lang="en" sz="2000">
                <a:solidFill>
                  <a:srgbClr val="FFFFFF"/>
                </a:solidFill>
                <a:latin typeface="Rajdhani"/>
                <a:ea typeface="Rajdhani"/>
                <a:cs typeface="Rajdhani"/>
                <a:sym typeface="Rajdhani"/>
              </a:rPr>
              <a:t>1. Logistic Regression</a:t>
            </a:r>
            <a:endParaRPr sz="2000">
              <a:solidFill>
                <a:srgbClr val="FFFFFF"/>
              </a:solidFill>
              <a:latin typeface="Rajdhani"/>
              <a:ea typeface="Rajdhani"/>
              <a:cs typeface="Rajdhani"/>
              <a:sym typeface="Rajdhani"/>
            </a:endParaRPr>
          </a:p>
          <a:p>
            <a:pPr indent="0" lvl="0" marL="0" rtl="0" algn="l">
              <a:spcBef>
                <a:spcPts val="1200"/>
              </a:spcBef>
              <a:spcAft>
                <a:spcPts val="0"/>
              </a:spcAft>
              <a:buNone/>
            </a:pPr>
            <a:r>
              <a:rPr lang="en" sz="2000">
                <a:solidFill>
                  <a:srgbClr val="FFFFFF"/>
                </a:solidFill>
                <a:latin typeface="Rajdhani"/>
                <a:ea typeface="Rajdhani"/>
                <a:cs typeface="Rajdhani"/>
                <a:sym typeface="Rajdhani"/>
              </a:rPr>
              <a:t>2. K Nearest Neighbour</a:t>
            </a:r>
            <a:endParaRPr sz="2000">
              <a:solidFill>
                <a:srgbClr val="FFFFFF"/>
              </a:solidFill>
              <a:latin typeface="Rajdhani"/>
              <a:ea typeface="Rajdhani"/>
              <a:cs typeface="Rajdhani"/>
              <a:sym typeface="Rajdhani"/>
            </a:endParaRPr>
          </a:p>
          <a:p>
            <a:pPr indent="0" lvl="0" marL="0" rtl="0" algn="l">
              <a:spcBef>
                <a:spcPts val="1200"/>
              </a:spcBef>
              <a:spcAft>
                <a:spcPts val="0"/>
              </a:spcAft>
              <a:buNone/>
            </a:pPr>
            <a:r>
              <a:rPr lang="en" sz="2000">
                <a:solidFill>
                  <a:srgbClr val="FFFFFF"/>
                </a:solidFill>
                <a:latin typeface="Rajdhani"/>
                <a:ea typeface="Rajdhani"/>
                <a:cs typeface="Rajdhani"/>
                <a:sym typeface="Rajdhani"/>
              </a:rPr>
              <a:t>3. Support Vector Machine</a:t>
            </a:r>
            <a:endParaRPr sz="2000">
              <a:solidFill>
                <a:srgbClr val="FFFFFF"/>
              </a:solidFill>
              <a:latin typeface="Rajdhani"/>
              <a:ea typeface="Rajdhani"/>
              <a:cs typeface="Rajdhani"/>
              <a:sym typeface="Rajdhani"/>
            </a:endParaRPr>
          </a:p>
          <a:p>
            <a:pPr indent="0" lvl="0" marL="0" rtl="0" algn="l">
              <a:spcBef>
                <a:spcPts val="1200"/>
              </a:spcBef>
              <a:spcAft>
                <a:spcPts val="0"/>
              </a:spcAft>
              <a:buNone/>
            </a:pPr>
            <a:r>
              <a:rPr lang="en" sz="2000">
                <a:solidFill>
                  <a:srgbClr val="FFFFFF"/>
                </a:solidFill>
                <a:latin typeface="Rajdhani"/>
                <a:ea typeface="Rajdhani"/>
                <a:cs typeface="Rajdhani"/>
                <a:sym typeface="Rajdhani"/>
              </a:rPr>
              <a:t>4. Naive Bayes</a:t>
            </a:r>
            <a:endParaRPr sz="2000">
              <a:solidFill>
                <a:srgbClr val="FFFFFF"/>
              </a:solidFill>
              <a:latin typeface="Rajdhani"/>
              <a:ea typeface="Rajdhani"/>
              <a:cs typeface="Rajdhani"/>
              <a:sym typeface="Rajdhani"/>
            </a:endParaRPr>
          </a:p>
          <a:p>
            <a:pPr indent="0" lvl="0" marL="0" rtl="0" algn="l">
              <a:spcBef>
                <a:spcPts val="1200"/>
              </a:spcBef>
              <a:spcAft>
                <a:spcPts val="1200"/>
              </a:spcAft>
              <a:buNone/>
            </a:pPr>
            <a:r>
              <a:rPr lang="en" sz="2000">
                <a:solidFill>
                  <a:srgbClr val="FFFFFF"/>
                </a:solidFill>
                <a:latin typeface="Rajdhani"/>
                <a:ea typeface="Rajdhani"/>
                <a:cs typeface="Rajdhani"/>
                <a:sym typeface="Rajdhani"/>
              </a:rPr>
              <a:t>5. Random Forest Classification </a:t>
            </a:r>
            <a:endParaRPr sz="2000">
              <a:solidFill>
                <a:srgbClr val="FFFFFF"/>
              </a:solidFill>
              <a:latin typeface="Rajdhani"/>
              <a:ea typeface="Rajdhani"/>
              <a:cs typeface="Rajdhani"/>
              <a:sym typeface="Rajdhan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Google Shape;192;p37"/>
          <p:cNvSpPr txBox="1"/>
          <p:nvPr>
            <p:ph type="title"/>
          </p:nvPr>
        </p:nvSpPr>
        <p:spPr>
          <a:xfrm>
            <a:off x="720100" y="509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MODEL ARCHITECTURE</a:t>
            </a:r>
            <a:endParaRPr>
              <a:solidFill>
                <a:srgbClr val="FFFFFF"/>
              </a:solidFill>
            </a:endParaRPr>
          </a:p>
        </p:txBody>
      </p:sp>
      <p:sp>
        <p:nvSpPr>
          <p:cNvPr id="193" name="Google Shape;193;p37"/>
          <p:cNvSpPr txBox="1"/>
          <p:nvPr>
            <p:ph idx="4294967295" type="body"/>
          </p:nvPr>
        </p:nvSpPr>
        <p:spPr>
          <a:xfrm>
            <a:off x="98625" y="978625"/>
            <a:ext cx="4839900" cy="4073700"/>
          </a:xfrm>
          <a:prstGeom prst="rect">
            <a:avLst/>
          </a:prstGeom>
          <a:noFill/>
        </p:spPr>
        <p:txBody>
          <a:bodyPr anchorCtr="0" anchor="t" bIns="91425" lIns="234000" spcFirstLastPara="1" rIns="234000" wrap="square" tIns="234000">
            <a:noAutofit/>
          </a:bodyPr>
          <a:lstStyle/>
          <a:p>
            <a:pPr indent="0" lvl="0" marL="0" rtl="0" algn="l">
              <a:lnSpc>
                <a:spcPct val="100000"/>
              </a:lnSpc>
              <a:spcBef>
                <a:spcPts val="1200"/>
              </a:spcBef>
              <a:spcAft>
                <a:spcPts val="0"/>
              </a:spcAft>
              <a:buNone/>
            </a:pPr>
            <a:r>
              <a:rPr b="1" lang="en" sz="2000" u="sng">
                <a:solidFill>
                  <a:srgbClr val="FFFFFF"/>
                </a:solidFill>
                <a:latin typeface="Rajdhani"/>
                <a:ea typeface="Rajdhani"/>
                <a:cs typeface="Rajdhani"/>
                <a:sym typeface="Rajdhani"/>
              </a:rPr>
              <a:t>1. Logistic Regression-</a:t>
            </a:r>
            <a:endParaRPr b="1" sz="2000" u="sng">
              <a:solidFill>
                <a:srgbClr val="FFFFFF"/>
              </a:solidFill>
              <a:latin typeface="Rajdhani"/>
              <a:ea typeface="Rajdhani"/>
              <a:cs typeface="Rajdhani"/>
              <a:sym typeface="Rajdhani"/>
            </a:endParaRPr>
          </a:p>
          <a:p>
            <a:pPr indent="0" lvl="0" marL="0" rtl="0" algn="l">
              <a:lnSpc>
                <a:spcPct val="100000"/>
              </a:lnSpc>
              <a:spcBef>
                <a:spcPts val="1200"/>
              </a:spcBef>
              <a:spcAft>
                <a:spcPts val="0"/>
              </a:spcAft>
              <a:buNone/>
            </a:pPr>
            <a:r>
              <a:rPr lang="en" sz="2000">
                <a:solidFill>
                  <a:srgbClr val="FFFFFF"/>
                </a:solidFill>
                <a:latin typeface="Rajdhani"/>
                <a:ea typeface="Rajdhani"/>
                <a:cs typeface="Rajdhani"/>
                <a:sym typeface="Rajdhani"/>
              </a:rPr>
              <a:t>Logistic regression is a predictive analysis regression technique where the dependent variable is categorical. It is used to describe data and to explain the relationship between one dependent binary variable and one or more independent variables. It uses a logistic function called sigmoid function as its activation function which outputs the value between 0 and 1 and is defined as – </a:t>
            </a:r>
            <a:endParaRPr sz="2000">
              <a:solidFill>
                <a:srgbClr val="FFFFFF"/>
              </a:solidFill>
              <a:latin typeface="Rajdhani"/>
              <a:ea typeface="Rajdhani"/>
              <a:cs typeface="Rajdhani"/>
              <a:sym typeface="Rajdhani"/>
            </a:endParaRPr>
          </a:p>
          <a:p>
            <a:pPr indent="0" lvl="0" marL="0" rtl="0" algn="l">
              <a:lnSpc>
                <a:spcPct val="150000"/>
              </a:lnSpc>
              <a:spcBef>
                <a:spcPts val="1200"/>
              </a:spcBef>
              <a:spcAft>
                <a:spcPts val="0"/>
              </a:spcAft>
              <a:buNone/>
            </a:pPr>
            <a:r>
              <a:t/>
            </a:r>
            <a:endParaRPr sz="2000">
              <a:solidFill>
                <a:srgbClr val="FFFFFF"/>
              </a:solidFill>
              <a:latin typeface="Rajdhani"/>
              <a:ea typeface="Rajdhani"/>
              <a:cs typeface="Rajdhani"/>
              <a:sym typeface="Rajdhani"/>
            </a:endParaRPr>
          </a:p>
        </p:txBody>
      </p:sp>
      <p:pic>
        <p:nvPicPr>
          <p:cNvPr id="194" name="Google Shape;194;p37"/>
          <p:cNvPicPr preferRelativeResize="0"/>
          <p:nvPr/>
        </p:nvPicPr>
        <p:blipFill>
          <a:blip r:embed="rId4">
            <a:alphaModFix/>
          </a:blip>
          <a:stretch>
            <a:fillRect/>
          </a:stretch>
        </p:blipFill>
        <p:spPr>
          <a:xfrm>
            <a:off x="4893575" y="1788750"/>
            <a:ext cx="4151150" cy="2747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8" name="Shape 198"/>
        <p:cNvGrpSpPr/>
        <p:nvPr/>
      </p:nvGrpSpPr>
      <p:grpSpPr>
        <a:xfrm>
          <a:off x="0" y="0"/>
          <a:ext cx="0" cy="0"/>
          <a:chOff x="0" y="0"/>
          <a:chExt cx="0" cy="0"/>
        </a:xfrm>
      </p:grpSpPr>
      <p:sp>
        <p:nvSpPr>
          <p:cNvPr id="199" name="Google Shape;199;p38"/>
          <p:cNvSpPr txBox="1"/>
          <p:nvPr>
            <p:ph type="title"/>
          </p:nvPr>
        </p:nvSpPr>
        <p:spPr>
          <a:xfrm>
            <a:off x="720100" y="509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MODEL ARCHITECTURE</a:t>
            </a:r>
            <a:endParaRPr>
              <a:solidFill>
                <a:srgbClr val="FFFFFF"/>
              </a:solidFill>
            </a:endParaRPr>
          </a:p>
        </p:txBody>
      </p:sp>
      <p:sp>
        <p:nvSpPr>
          <p:cNvPr id="200" name="Google Shape;200;p38"/>
          <p:cNvSpPr txBox="1"/>
          <p:nvPr>
            <p:ph idx="4294967295" type="body"/>
          </p:nvPr>
        </p:nvSpPr>
        <p:spPr>
          <a:xfrm>
            <a:off x="98625" y="978625"/>
            <a:ext cx="8792400" cy="4073700"/>
          </a:xfrm>
          <a:prstGeom prst="rect">
            <a:avLst/>
          </a:prstGeom>
          <a:noFill/>
        </p:spPr>
        <p:txBody>
          <a:bodyPr anchorCtr="0" anchor="t" bIns="91425" lIns="234000" spcFirstLastPara="1" rIns="234000" wrap="square" tIns="234000">
            <a:noAutofit/>
          </a:bodyPr>
          <a:lstStyle/>
          <a:p>
            <a:pPr indent="-355600" lvl="0" marL="457200" rtl="0" algn="l">
              <a:spcBef>
                <a:spcPts val="0"/>
              </a:spcBef>
              <a:spcAft>
                <a:spcPts val="0"/>
              </a:spcAft>
              <a:buClr>
                <a:srgbClr val="FFFFFF"/>
              </a:buClr>
              <a:buSzPts val="2000"/>
              <a:buFont typeface="Rajdhani"/>
              <a:buChar char="●"/>
            </a:pPr>
            <a:r>
              <a:rPr lang="en" sz="2000">
                <a:solidFill>
                  <a:srgbClr val="FFFFFF"/>
                </a:solidFill>
                <a:latin typeface="Rajdhani"/>
                <a:ea typeface="Rajdhani"/>
                <a:cs typeface="Rajdhani"/>
                <a:sym typeface="Rajdhani"/>
              </a:rPr>
              <a:t>Where z is the hypothesis function for the classification problem defined as Z = b</a:t>
            </a:r>
            <a:r>
              <a:rPr baseline="-25000" lang="en" sz="2000">
                <a:solidFill>
                  <a:srgbClr val="FFFFFF"/>
                </a:solidFill>
                <a:latin typeface="Rajdhani"/>
                <a:ea typeface="Rajdhani"/>
                <a:cs typeface="Rajdhani"/>
                <a:sym typeface="Rajdhani"/>
              </a:rPr>
              <a:t>0 </a:t>
            </a:r>
            <a:r>
              <a:rPr lang="en" sz="2000">
                <a:solidFill>
                  <a:srgbClr val="FFFFFF"/>
                </a:solidFill>
                <a:latin typeface="Rajdhani"/>
                <a:ea typeface="Rajdhani"/>
                <a:cs typeface="Rajdhani"/>
                <a:sym typeface="Rajdhani"/>
              </a:rPr>
              <a:t>+ b</a:t>
            </a:r>
            <a:r>
              <a:rPr baseline="-25000" lang="en" sz="2000">
                <a:solidFill>
                  <a:srgbClr val="FFFFFF"/>
                </a:solidFill>
                <a:latin typeface="Rajdhani"/>
                <a:ea typeface="Rajdhani"/>
                <a:cs typeface="Rajdhani"/>
                <a:sym typeface="Rajdhani"/>
              </a:rPr>
              <a:t>1</a:t>
            </a:r>
            <a:r>
              <a:rPr lang="en" sz="2000">
                <a:solidFill>
                  <a:srgbClr val="FFFFFF"/>
                </a:solidFill>
                <a:latin typeface="Rajdhani"/>
                <a:ea typeface="Rajdhani"/>
                <a:cs typeface="Rajdhani"/>
                <a:sym typeface="Rajdhani"/>
              </a:rPr>
              <a:t>x</a:t>
            </a:r>
            <a:r>
              <a:rPr baseline="-25000" lang="en" sz="2000">
                <a:solidFill>
                  <a:srgbClr val="FFFFFF"/>
                </a:solidFill>
                <a:latin typeface="Rajdhani"/>
                <a:ea typeface="Rajdhani"/>
                <a:cs typeface="Rajdhani"/>
                <a:sym typeface="Rajdhani"/>
              </a:rPr>
              <a:t>1</a:t>
            </a:r>
            <a:r>
              <a:rPr lang="en" sz="2000">
                <a:solidFill>
                  <a:srgbClr val="FFFFFF"/>
                </a:solidFill>
                <a:latin typeface="Rajdhani"/>
                <a:ea typeface="Rajdhani"/>
                <a:cs typeface="Rajdhani"/>
                <a:sym typeface="Rajdhani"/>
              </a:rPr>
              <a:t> + b</a:t>
            </a:r>
            <a:r>
              <a:rPr baseline="-25000" lang="en" sz="2000">
                <a:solidFill>
                  <a:srgbClr val="FFFFFF"/>
                </a:solidFill>
                <a:latin typeface="Rajdhani"/>
                <a:ea typeface="Rajdhani"/>
                <a:cs typeface="Rajdhani"/>
                <a:sym typeface="Rajdhani"/>
              </a:rPr>
              <a:t>2</a:t>
            </a:r>
            <a:r>
              <a:rPr lang="en" sz="2000">
                <a:solidFill>
                  <a:srgbClr val="FFFFFF"/>
                </a:solidFill>
                <a:latin typeface="Rajdhani"/>
                <a:ea typeface="Rajdhani"/>
                <a:cs typeface="Rajdhani"/>
                <a:sym typeface="Rajdhani"/>
              </a:rPr>
              <a:t>x</a:t>
            </a:r>
            <a:r>
              <a:rPr baseline="-25000" lang="en" sz="2000">
                <a:solidFill>
                  <a:srgbClr val="FFFFFF"/>
                </a:solidFill>
                <a:latin typeface="Rajdhani"/>
                <a:ea typeface="Rajdhani"/>
                <a:cs typeface="Rajdhani"/>
                <a:sym typeface="Rajdhani"/>
              </a:rPr>
              <a:t>2</a:t>
            </a:r>
            <a:r>
              <a:rPr lang="en" sz="2000">
                <a:solidFill>
                  <a:srgbClr val="FFFFFF"/>
                </a:solidFill>
                <a:latin typeface="Rajdhani"/>
                <a:ea typeface="Rajdhani"/>
                <a:cs typeface="Rajdhani"/>
                <a:sym typeface="Rajdhani"/>
              </a:rPr>
              <a:t> + b</a:t>
            </a:r>
            <a:r>
              <a:rPr baseline="-25000" lang="en" sz="2000">
                <a:solidFill>
                  <a:srgbClr val="FFFFFF"/>
                </a:solidFill>
                <a:latin typeface="Rajdhani"/>
                <a:ea typeface="Rajdhani"/>
                <a:cs typeface="Rajdhani"/>
                <a:sym typeface="Rajdhani"/>
              </a:rPr>
              <a:t>3</a:t>
            </a:r>
            <a:r>
              <a:rPr lang="en" sz="2000">
                <a:solidFill>
                  <a:srgbClr val="FFFFFF"/>
                </a:solidFill>
                <a:latin typeface="Rajdhani"/>
                <a:ea typeface="Rajdhani"/>
                <a:cs typeface="Rajdhani"/>
                <a:sym typeface="Rajdhani"/>
              </a:rPr>
              <a:t>x</a:t>
            </a:r>
            <a:r>
              <a:rPr baseline="-25000" lang="en" sz="2000">
                <a:solidFill>
                  <a:srgbClr val="FFFFFF"/>
                </a:solidFill>
                <a:latin typeface="Rajdhani"/>
                <a:ea typeface="Rajdhani"/>
                <a:cs typeface="Rajdhani"/>
                <a:sym typeface="Rajdhani"/>
              </a:rPr>
              <a:t>3 </a:t>
            </a:r>
            <a:r>
              <a:rPr lang="en" sz="2000">
                <a:solidFill>
                  <a:srgbClr val="FFFFFF"/>
                </a:solidFill>
                <a:latin typeface="Rajdhani"/>
                <a:ea typeface="Rajdhani"/>
                <a:cs typeface="Rajdhani"/>
                <a:sym typeface="Rajdhani"/>
              </a:rPr>
              <a:t>+ …</a:t>
            </a:r>
            <a:endParaRPr sz="2000">
              <a:solidFill>
                <a:srgbClr val="FFFFFF"/>
              </a:solidFill>
              <a:latin typeface="Rajdhani"/>
              <a:ea typeface="Rajdhani"/>
              <a:cs typeface="Rajdhani"/>
              <a:sym typeface="Rajdhani"/>
            </a:endParaRPr>
          </a:p>
          <a:p>
            <a:pPr indent="-355600" lvl="0" marL="457200" rtl="0" algn="l">
              <a:spcBef>
                <a:spcPts val="0"/>
              </a:spcBef>
              <a:spcAft>
                <a:spcPts val="0"/>
              </a:spcAft>
              <a:buClr>
                <a:srgbClr val="FFFFFF"/>
              </a:buClr>
              <a:buSzPts val="2000"/>
              <a:buFont typeface="Rajdhani"/>
              <a:buChar char="●"/>
            </a:pPr>
            <a:r>
              <a:rPr lang="en" sz="2000">
                <a:solidFill>
                  <a:srgbClr val="FFFFFF"/>
                </a:solidFill>
                <a:latin typeface="Rajdhani"/>
                <a:ea typeface="Rajdhani"/>
                <a:cs typeface="Rajdhani"/>
                <a:sym typeface="Rajdhani"/>
              </a:rPr>
              <a:t>Where ϕ is the predicted output, b</a:t>
            </a:r>
            <a:r>
              <a:rPr baseline="-25000" lang="en" sz="2000">
                <a:solidFill>
                  <a:srgbClr val="FFFFFF"/>
                </a:solidFill>
                <a:latin typeface="Rajdhani"/>
                <a:ea typeface="Rajdhani"/>
                <a:cs typeface="Rajdhani"/>
                <a:sym typeface="Rajdhani"/>
              </a:rPr>
              <a:t>0</a:t>
            </a:r>
            <a:r>
              <a:rPr lang="en" sz="2000">
                <a:solidFill>
                  <a:srgbClr val="FFFFFF"/>
                </a:solidFill>
                <a:latin typeface="Rajdhani"/>
                <a:ea typeface="Rajdhani"/>
                <a:cs typeface="Rajdhani"/>
                <a:sym typeface="Rajdhani"/>
              </a:rPr>
              <a:t> is the bias or intercept term and b</a:t>
            </a:r>
            <a:r>
              <a:rPr baseline="-25000" lang="en" sz="2000">
                <a:solidFill>
                  <a:srgbClr val="FFFFFF"/>
                </a:solidFill>
                <a:latin typeface="Rajdhani"/>
                <a:ea typeface="Rajdhani"/>
                <a:cs typeface="Rajdhani"/>
                <a:sym typeface="Rajdhani"/>
              </a:rPr>
              <a:t>1</a:t>
            </a:r>
            <a:r>
              <a:rPr lang="en" sz="2000">
                <a:solidFill>
                  <a:srgbClr val="FFFFFF"/>
                </a:solidFill>
                <a:latin typeface="Rajdhani"/>
                <a:ea typeface="Rajdhani"/>
                <a:cs typeface="Rajdhani"/>
                <a:sym typeface="Rajdhani"/>
              </a:rPr>
              <a:t> is the coefficient for the single input value (x).</a:t>
            </a:r>
            <a:endParaRPr sz="2000">
              <a:solidFill>
                <a:srgbClr val="FFFFFF"/>
              </a:solidFill>
              <a:latin typeface="Rajdhani"/>
              <a:ea typeface="Rajdhani"/>
              <a:cs typeface="Rajdhani"/>
              <a:sym typeface="Rajdhani"/>
            </a:endParaRPr>
          </a:p>
          <a:p>
            <a:pPr indent="-355600" lvl="0" marL="457200" rtl="0" algn="l">
              <a:spcBef>
                <a:spcPts val="0"/>
              </a:spcBef>
              <a:spcAft>
                <a:spcPts val="0"/>
              </a:spcAft>
              <a:buClr>
                <a:srgbClr val="FFFFFF"/>
              </a:buClr>
              <a:buSzPts val="2000"/>
              <a:buFont typeface="Rajdhani"/>
              <a:buChar char="●"/>
            </a:pPr>
            <a:r>
              <a:rPr lang="en" sz="2000">
                <a:solidFill>
                  <a:srgbClr val="FFFFFF"/>
                </a:solidFill>
                <a:latin typeface="Rajdhani"/>
                <a:ea typeface="Rajdhani"/>
                <a:cs typeface="Rajdhani"/>
                <a:sym typeface="Rajdhani"/>
              </a:rPr>
              <a:t>The cost function which used is</a:t>
            </a:r>
            <a:endParaRPr sz="2000">
              <a:solidFill>
                <a:srgbClr val="FFFFFF"/>
              </a:solidFill>
              <a:latin typeface="Rajdhani"/>
              <a:ea typeface="Rajdhani"/>
              <a:cs typeface="Rajdhani"/>
              <a:sym typeface="Rajdhani"/>
            </a:endParaRPr>
          </a:p>
          <a:p>
            <a:pPr indent="0" lvl="0" marL="0" rtl="0" algn="l">
              <a:spcBef>
                <a:spcPts val="0"/>
              </a:spcBef>
              <a:spcAft>
                <a:spcPts val="0"/>
              </a:spcAft>
              <a:buNone/>
            </a:pPr>
            <a:r>
              <a:t/>
            </a:r>
            <a:endParaRPr sz="2000">
              <a:solidFill>
                <a:srgbClr val="FFFFFF"/>
              </a:solidFill>
              <a:latin typeface="Rajdhani"/>
              <a:ea typeface="Rajdhani"/>
              <a:cs typeface="Rajdhani"/>
              <a:sym typeface="Rajdhani"/>
            </a:endParaRPr>
          </a:p>
          <a:p>
            <a:pPr indent="0" lvl="0" marL="0" rtl="0" algn="l">
              <a:spcBef>
                <a:spcPts val="0"/>
              </a:spcBef>
              <a:spcAft>
                <a:spcPts val="0"/>
              </a:spcAft>
              <a:buNone/>
            </a:pPr>
            <a:r>
              <a:t/>
            </a:r>
            <a:endParaRPr sz="2000">
              <a:solidFill>
                <a:srgbClr val="FFFFFF"/>
              </a:solidFill>
              <a:latin typeface="Rajdhani"/>
              <a:ea typeface="Rajdhani"/>
              <a:cs typeface="Rajdhani"/>
              <a:sym typeface="Rajdhani"/>
            </a:endParaRPr>
          </a:p>
          <a:p>
            <a:pPr indent="0" lvl="0" marL="0" rtl="0" algn="l">
              <a:spcBef>
                <a:spcPts val="0"/>
              </a:spcBef>
              <a:spcAft>
                <a:spcPts val="0"/>
              </a:spcAft>
              <a:buNone/>
            </a:pPr>
            <a:r>
              <a:t/>
            </a:r>
            <a:endParaRPr sz="2000">
              <a:solidFill>
                <a:srgbClr val="FFFFFF"/>
              </a:solidFill>
              <a:latin typeface="Rajdhani"/>
              <a:ea typeface="Rajdhani"/>
              <a:cs typeface="Rajdhani"/>
              <a:sym typeface="Rajdhani"/>
            </a:endParaRPr>
          </a:p>
          <a:p>
            <a:pPr indent="0" lvl="0" marL="457200" rtl="0" algn="l">
              <a:spcBef>
                <a:spcPts val="0"/>
              </a:spcBef>
              <a:spcAft>
                <a:spcPts val="0"/>
              </a:spcAft>
              <a:buNone/>
            </a:pPr>
            <a:r>
              <a:t/>
            </a:r>
            <a:endParaRPr sz="2000">
              <a:solidFill>
                <a:srgbClr val="FFFFFF"/>
              </a:solidFill>
              <a:latin typeface="Rajdhani"/>
              <a:ea typeface="Rajdhani"/>
              <a:cs typeface="Rajdhani"/>
              <a:sym typeface="Rajdhani"/>
            </a:endParaRPr>
          </a:p>
          <a:p>
            <a:pPr indent="0" lvl="0" marL="0" rtl="0" algn="l">
              <a:spcBef>
                <a:spcPts val="0"/>
              </a:spcBef>
              <a:spcAft>
                <a:spcPts val="0"/>
              </a:spcAft>
              <a:buNone/>
            </a:pPr>
            <a:r>
              <a:t/>
            </a:r>
            <a:endParaRPr sz="2000">
              <a:solidFill>
                <a:srgbClr val="FFFFFF"/>
              </a:solidFill>
              <a:latin typeface="Rajdhani"/>
              <a:ea typeface="Rajdhani"/>
              <a:cs typeface="Rajdhani"/>
              <a:sym typeface="Rajdhani"/>
            </a:endParaRPr>
          </a:p>
        </p:txBody>
      </p:sp>
      <p:pic>
        <p:nvPicPr>
          <p:cNvPr id="201" name="Google Shape;201;p38"/>
          <p:cNvPicPr preferRelativeResize="0"/>
          <p:nvPr/>
        </p:nvPicPr>
        <p:blipFill>
          <a:blip r:embed="rId4">
            <a:alphaModFix/>
          </a:blip>
          <a:stretch>
            <a:fillRect/>
          </a:stretch>
        </p:blipFill>
        <p:spPr>
          <a:xfrm>
            <a:off x="1209675" y="3062025"/>
            <a:ext cx="6724650" cy="838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5" name="Shape 205"/>
        <p:cNvGrpSpPr/>
        <p:nvPr/>
      </p:nvGrpSpPr>
      <p:grpSpPr>
        <a:xfrm>
          <a:off x="0" y="0"/>
          <a:ext cx="0" cy="0"/>
          <a:chOff x="0" y="0"/>
          <a:chExt cx="0" cy="0"/>
        </a:xfrm>
      </p:grpSpPr>
      <p:sp>
        <p:nvSpPr>
          <p:cNvPr id="206" name="Google Shape;206;p39"/>
          <p:cNvSpPr txBox="1"/>
          <p:nvPr>
            <p:ph type="title"/>
          </p:nvPr>
        </p:nvSpPr>
        <p:spPr>
          <a:xfrm>
            <a:off x="720100" y="509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MODEL ARCHITECTURE</a:t>
            </a:r>
            <a:endParaRPr/>
          </a:p>
        </p:txBody>
      </p:sp>
      <p:sp>
        <p:nvSpPr>
          <p:cNvPr id="207" name="Google Shape;207;p39"/>
          <p:cNvSpPr txBox="1"/>
          <p:nvPr>
            <p:ph idx="4294967295" type="body"/>
          </p:nvPr>
        </p:nvSpPr>
        <p:spPr>
          <a:xfrm>
            <a:off x="113200" y="955125"/>
            <a:ext cx="8907300" cy="4103400"/>
          </a:xfrm>
          <a:prstGeom prst="rect">
            <a:avLst/>
          </a:prstGeom>
          <a:noFill/>
        </p:spPr>
        <p:txBody>
          <a:bodyPr anchorCtr="0" anchor="t" bIns="91425" lIns="234000" spcFirstLastPara="1" rIns="234000" wrap="square" tIns="234000">
            <a:noAutofit/>
          </a:bodyPr>
          <a:lstStyle/>
          <a:p>
            <a:pPr indent="0" lvl="0" marL="0" rtl="0" algn="l">
              <a:lnSpc>
                <a:spcPct val="100000"/>
              </a:lnSpc>
              <a:spcBef>
                <a:spcPts val="1200"/>
              </a:spcBef>
              <a:spcAft>
                <a:spcPts val="0"/>
              </a:spcAft>
              <a:buNone/>
            </a:pPr>
            <a:r>
              <a:rPr lang="en" sz="2000">
                <a:solidFill>
                  <a:srgbClr val="FFFFFF"/>
                </a:solidFill>
                <a:latin typeface="Rajdhani"/>
                <a:ea typeface="Rajdhani"/>
                <a:cs typeface="Rajdhani"/>
                <a:sym typeface="Rajdhani"/>
              </a:rPr>
              <a:t>Following the results of the first models many models very made each having different sets of hyper parameters for getting the improved results. Following are the hyper parameter tuning which were done-</a:t>
            </a:r>
            <a:endParaRPr sz="2000">
              <a:solidFill>
                <a:srgbClr val="FFFFFF"/>
              </a:solidFill>
              <a:latin typeface="Rajdhani"/>
              <a:ea typeface="Rajdhani"/>
              <a:cs typeface="Rajdhani"/>
              <a:sym typeface="Rajdhani"/>
            </a:endParaRPr>
          </a:p>
          <a:p>
            <a:pPr indent="0" lvl="0" marL="0" rtl="0" algn="l">
              <a:lnSpc>
                <a:spcPct val="100000"/>
              </a:lnSpc>
              <a:spcBef>
                <a:spcPts val="1200"/>
              </a:spcBef>
              <a:spcAft>
                <a:spcPts val="0"/>
              </a:spcAft>
              <a:buNone/>
            </a:pPr>
            <a:r>
              <a:rPr lang="en" sz="2000">
                <a:solidFill>
                  <a:srgbClr val="FFFFFF"/>
                </a:solidFill>
                <a:latin typeface="Rajdhani"/>
                <a:ea typeface="Rajdhani"/>
                <a:cs typeface="Rajdhani"/>
                <a:sym typeface="Rajdhani"/>
              </a:rPr>
              <a:t>1. Optimizer </a:t>
            </a:r>
            <a:endParaRPr sz="2000">
              <a:solidFill>
                <a:srgbClr val="FFFFFF"/>
              </a:solidFill>
              <a:latin typeface="Rajdhani"/>
              <a:ea typeface="Rajdhani"/>
              <a:cs typeface="Rajdhani"/>
              <a:sym typeface="Rajdhani"/>
            </a:endParaRPr>
          </a:p>
          <a:p>
            <a:pPr indent="0" lvl="0" marL="0" rtl="0" algn="l">
              <a:lnSpc>
                <a:spcPct val="100000"/>
              </a:lnSpc>
              <a:spcBef>
                <a:spcPts val="1200"/>
              </a:spcBef>
              <a:spcAft>
                <a:spcPts val="0"/>
              </a:spcAft>
              <a:buNone/>
            </a:pPr>
            <a:r>
              <a:rPr lang="en" sz="2000">
                <a:solidFill>
                  <a:srgbClr val="FFFFFF"/>
                </a:solidFill>
                <a:latin typeface="Rajdhani"/>
                <a:ea typeface="Rajdhani"/>
                <a:cs typeface="Rajdhani"/>
                <a:sym typeface="Rajdhani"/>
              </a:rPr>
              <a:t>2. Regularization</a:t>
            </a:r>
            <a:endParaRPr sz="2000">
              <a:solidFill>
                <a:srgbClr val="FFFFFF"/>
              </a:solidFill>
              <a:latin typeface="Rajdhani"/>
              <a:ea typeface="Rajdhani"/>
              <a:cs typeface="Rajdhani"/>
              <a:sym typeface="Rajdhani"/>
            </a:endParaRPr>
          </a:p>
          <a:p>
            <a:pPr indent="0" lvl="0" marL="0" rtl="0" algn="l">
              <a:lnSpc>
                <a:spcPct val="100000"/>
              </a:lnSpc>
              <a:spcBef>
                <a:spcPts val="1200"/>
              </a:spcBef>
              <a:spcAft>
                <a:spcPts val="0"/>
              </a:spcAft>
              <a:buNone/>
            </a:pPr>
            <a:r>
              <a:rPr lang="en" sz="2000">
                <a:solidFill>
                  <a:srgbClr val="FFFFFF"/>
                </a:solidFill>
                <a:latin typeface="Rajdhani"/>
                <a:ea typeface="Rajdhani"/>
                <a:cs typeface="Rajdhani"/>
                <a:sym typeface="Rajdhani"/>
              </a:rPr>
              <a:t>3. Number of iterations</a:t>
            </a:r>
            <a:endParaRPr sz="2000">
              <a:solidFill>
                <a:srgbClr val="FFFFFF"/>
              </a:solidFill>
              <a:latin typeface="Rajdhani"/>
              <a:ea typeface="Rajdhani"/>
              <a:cs typeface="Rajdhani"/>
              <a:sym typeface="Rajdhani"/>
            </a:endParaRPr>
          </a:p>
          <a:p>
            <a:pPr indent="0" lvl="0" marL="0" rtl="0" algn="l">
              <a:spcBef>
                <a:spcPts val="1200"/>
              </a:spcBef>
              <a:spcAft>
                <a:spcPts val="0"/>
              </a:spcAft>
              <a:buNone/>
            </a:pPr>
            <a:r>
              <a:t/>
            </a:r>
            <a:endParaRPr sz="2000">
              <a:solidFill>
                <a:srgbClr val="FFFFFF"/>
              </a:solidFill>
              <a:latin typeface="Rajdhani"/>
              <a:ea typeface="Rajdhani"/>
              <a:cs typeface="Rajdhani"/>
              <a:sym typeface="Rajdhani"/>
            </a:endParaRPr>
          </a:p>
          <a:p>
            <a:pPr indent="0" lvl="0" marL="0" rtl="0" algn="l">
              <a:lnSpc>
                <a:spcPct val="150000"/>
              </a:lnSpc>
              <a:spcBef>
                <a:spcPts val="1200"/>
              </a:spcBef>
              <a:spcAft>
                <a:spcPts val="0"/>
              </a:spcAft>
              <a:buNone/>
            </a:pPr>
            <a:r>
              <a:t/>
            </a:r>
            <a:endParaRPr sz="2000">
              <a:solidFill>
                <a:srgbClr val="FFFFFF"/>
              </a:solidFill>
              <a:latin typeface="Rajdhani"/>
              <a:ea typeface="Rajdhani"/>
              <a:cs typeface="Rajdhani"/>
              <a:sym typeface="Rajdhan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0"/>
          <p:cNvSpPr txBox="1"/>
          <p:nvPr>
            <p:ph type="title"/>
          </p:nvPr>
        </p:nvSpPr>
        <p:spPr>
          <a:xfrm>
            <a:off x="720100" y="509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 FROM LOGISTIC REGRESSION</a:t>
            </a:r>
            <a:endParaRPr/>
          </a:p>
        </p:txBody>
      </p:sp>
      <p:sp>
        <p:nvSpPr>
          <p:cNvPr id="213" name="Google Shape;213;p40"/>
          <p:cNvSpPr txBox="1"/>
          <p:nvPr/>
        </p:nvSpPr>
        <p:spPr>
          <a:xfrm>
            <a:off x="470975" y="1326150"/>
            <a:ext cx="8155200" cy="34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Fira Sans Condensed Light"/>
              <a:ea typeface="Fira Sans Condensed Light"/>
              <a:cs typeface="Fira Sans Condensed Light"/>
              <a:sym typeface="Fira Sans Condensed Light"/>
            </a:endParaRPr>
          </a:p>
        </p:txBody>
      </p:sp>
      <p:graphicFrame>
        <p:nvGraphicFramePr>
          <p:cNvPr id="214" name="Google Shape;214;p40"/>
          <p:cNvGraphicFramePr/>
          <p:nvPr/>
        </p:nvGraphicFramePr>
        <p:xfrm>
          <a:off x="352000" y="1809750"/>
          <a:ext cx="3000000" cy="3000000"/>
        </p:xfrm>
        <a:graphic>
          <a:graphicData uri="http://schemas.openxmlformats.org/drawingml/2006/table">
            <a:tbl>
              <a:tblPr>
                <a:noFill/>
                <a:tableStyleId>{FD51D29E-5E7F-47CE-8E37-6602515CED95}</a:tableStyleId>
              </a:tblPr>
              <a:tblGrid>
                <a:gridCol w="772000"/>
                <a:gridCol w="2185925"/>
                <a:gridCol w="5536675"/>
              </a:tblGrid>
              <a:tr h="366450">
                <a:tc>
                  <a:txBody>
                    <a:bodyPr/>
                    <a:lstStyle/>
                    <a:p>
                      <a:pPr indent="0" lvl="0" marL="0" rtl="0" algn="l">
                        <a:spcBef>
                          <a:spcPts val="0"/>
                        </a:spcBef>
                        <a:spcAft>
                          <a:spcPts val="0"/>
                        </a:spcAft>
                        <a:buNone/>
                      </a:pPr>
                      <a:r>
                        <a:rPr lang="en"/>
                        <a:t>  </a:t>
                      </a:r>
                      <a:r>
                        <a:rPr b="1" lang="en" sz="1800">
                          <a:solidFill>
                            <a:srgbClr val="FFFFFF"/>
                          </a:solidFill>
                          <a:latin typeface="Rajdhani"/>
                          <a:ea typeface="Rajdhani"/>
                          <a:cs typeface="Rajdhani"/>
                          <a:sym typeface="Rajdhani"/>
                        </a:rPr>
                        <a:t>S.NO.</a:t>
                      </a:r>
                      <a:endParaRPr b="1" sz="1800">
                        <a:solidFill>
                          <a:srgbClr val="FFFFFF"/>
                        </a:solidFill>
                        <a:latin typeface="Rajdhani"/>
                        <a:ea typeface="Rajdhani"/>
                        <a:cs typeface="Rajdhani"/>
                        <a:sym typeface="Rajdhani"/>
                      </a:endParaRPr>
                    </a:p>
                  </a:txBody>
                  <a:tcPr marT="91425" marB="91425" marR="91425" marL="91425"/>
                </a:tc>
                <a:tc>
                  <a:txBody>
                    <a:bodyPr/>
                    <a:lstStyle/>
                    <a:p>
                      <a:pPr indent="0" lvl="0" marL="0" rtl="0" algn="ctr">
                        <a:spcBef>
                          <a:spcPts val="0"/>
                        </a:spcBef>
                        <a:spcAft>
                          <a:spcPts val="0"/>
                        </a:spcAft>
                        <a:buNone/>
                      </a:pPr>
                      <a:r>
                        <a:rPr b="1" lang="en" sz="2000">
                          <a:latin typeface="Rajdhani"/>
                          <a:ea typeface="Rajdhani"/>
                          <a:cs typeface="Rajdhani"/>
                          <a:sym typeface="Rajdhani"/>
                        </a:rPr>
                        <a:t> </a:t>
                      </a:r>
                      <a:r>
                        <a:rPr b="1" lang="en" sz="2000">
                          <a:solidFill>
                            <a:srgbClr val="FFFFFF"/>
                          </a:solidFill>
                          <a:latin typeface="Rajdhani"/>
                          <a:ea typeface="Rajdhani"/>
                          <a:cs typeface="Rajdhani"/>
                          <a:sym typeface="Rajdhani"/>
                        </a:rPr>
                        <a:t>Accuracy achieved</a:t>
                      </a:r>
                      <a:endParaRPr b="1" sz="2000">
                        <a:solidFill>
                          <a:srgbClr val="FFFFFF"/>
                        </a:solidFill>
                        <a:latin typeface="Rajdhani"/>
                        <a:ea typeface="Rajdhani"/>
                        <a:cs typeface="Rajdhani"/>
                        <a:sym typeface="Rajdhani"/>
                      </a:endParaRPr>
                    </a:p>
                  </a:txBody>
                  <a:tcPr marT="91425" marB="91425" marR="91425" marL="91425"/>
                </a:tc>
                <a:tc>
                  <a:txBody>
                    <a:bodyPr/>
                    <a:lstStyle/>
                    <a:p>
                      <a:pPr indent="0" lvl="0" marL="0" rtl="0" algn="ctr">
                        <a:spcBef>
                          <a:spcPts val="0"/>
                        </a:spcBef>
                        <a:spcAft>
                          <a:spcPts val="0"/>
                        </a:spcAft>
                        <a:buNone/>
                      </a:pPr>
                      <a:r>
                        <a:rPr b="1" lang="en" sz="2000">
                          <a:latin typeface="Rajdhani"/>
                          <a:ea typeface="Rajdhani"/>
                          <a:cs typeface="Rajdhani"/>
                          <a:sym typeface="Rajdhani"/>
                        </a:rPr>
                        <a:t>                      </a:t>
                      </a:r>
                      <a:r>
                        <a:rPr b="1" lang="en" sz="2000">
                          <a:solidFill>
                            <a:srgbClr val="FFFFFF"/>
                          </a:solidFill>
                          <a:latin typeface="Rajdhani"/>
                          <a:ea typeface="Rajdhani"/>
                          <a:cs typeface="Rajdhani"/>
                          <a:sym typeface="Rajdhani"/>
                        </a:rPr>
                        <a:t>Hyperparameters used</a:t>
                      </a:r>
                      <a:endParaRPr b="1" sz="2000">
                        <a:solidFill>
                          <a:srgbClr val="FFFFFF"/>
                        </a:solidFill>
                        <a:latin typeface="Rajdhani"/>
                        <a:ea typeface="Rajdhani"/>
                        <a:cs typeface="Rajdhani"/>
                        <a:sym typeface="Rajdhani"/>
                      </a:endParaRPr>
                    </a:p>
                  </a:txBody>
                  <a:tcPr marT="91425" marB="91425" marR="91425" marL="91425"/>
                </a:tc>
              </a:tr>
              <a:tr h="381000">
                <a:tc>
                  <a:txBody>
                    <a:bodyPr/>
                    <a:lstStyle/>
                    <a:p>
                      <a:pPr indent="0" lvl="0" marL="0" rtl="0" algn="ctr">
                        <a:spcBef>
                          <a:spcPts val="0"/>
                        </a:spcBef>
                        <a:spcAft>
                          <a:spcPts val="0"/>
                        </a:spcAft>
                        <a:buNone/>
                      </a:pPr>
                      <a:r>
                        <a:rPr lang="en" sz="2000">
                          <a:solidFill>
                            <a:srgbClr val="FFFFFF"/>
                          </a:solidFill>
                          <a:latin typeface="Rajdhani"/>
                          <a:ea typeface="Rajdhani"/>
                          <a:cs typeface="Rajdhani"/>
                          <a:sym typeface="Rajdhani"/>
                        </a:rPr>
                        <a:t>1.</a:t>
                      </a:r>
                      <a:endParaRPr sz="2000">
                        <a:solidFill>
                          <a:srgbClr val="FFFFFF"/>
                        </a:solidFill>
                        <a:latin typeface="Rajdhani"/>
                        <a:ea typeface="Rajdhani"/>
                        <a:cs typeface="Rajdhani"/>
                        <a:sym typeface="Rajdhani"/>
                      </a:endParaRPr>
                    </a:p>
                  </a:txBody>
                  <a:tcPr marT="91425" marB="91425" marR="91425" marL="91425"/>
                </a:tc>
                <a:tc>
                  <a:txBody>
                    <a:bodyPr/>
                    <a:lstStyle/>
                    <a:p>
                      <a:pPr indent="0" lvl="0" marL="0" rtl="0" algn="ctr">
                        <a:spcBef>
                          <a:spcPts val="0"/>
                        </a:spcBef>
                        <a:spcAft>
                          <a:spcPts val="0"/>
                        </a:spcAft>
                        <a:buNone/>
                      </a:pPr>
                      <a:r>
                        <a:rPr lang="en" sz="2000">
                          <a:solidFill>
                            <a:srgbClr val="FFFFFF"/>
                          </a:solidFill>
                          <a:latin typeface="Rajdhani"/>
                          <a:ea typeface="Rajdhani"/>
                          <a:cs typeface="Rajdhani"/>
                          <a:sym typeface="Rajdhani"/>
                        </a:rPr>
                        <a:t>91.36%</a:t>
                      </a:r>
                      <a:endParaRPr sz="2000">
                        <a:solidFill>
                          <a:srgbClr val="FFFFFF"/>
                        </a:solidFill>
                        <a:latin typeface="Rajdhani"/>
                        <a:ea typeface="Rajdhani"/>
                        <a:cs typeface="Rajdhani"/>
                        <a:sym typeface="Rajdhani"/>
                      </a:endParaRPr>
                    </a:p>
                  </a:txBody>
                  <a:tcPr marT="91425" marB="91425" marR="91425" marL="91425"/>
                </a:tc>
                <a:tc>
                  <a:txBody>
                    <a:bodyPr/>
                    <a:lstStyle/>
                    <a:p>
                      <a:pPr indent="0" lvl="0" marL="0" rtl="0" algn="ctr">
                        <a:spcBef>
                          <a:spcPts val="0"/>
                        </a:spcBef>
                        <a:spcAft>
                          <a:spcPts val="0"/>
                        </a:spcAft>
                        <a:buNone/>
                      </a:pPr>
                      <a:r>
                        <a:rPr lang="en" sz="2000">
                          <a:solidFill>
                            <a:srgbClr val="FFFFFF"/>
                          </a:solidFill>
                          <a:latin typeface="Rajdhani"/>
                          <a:ea typeface="Rajdhani"/>
                          <a:cs typeface="Rajdhani"/>
                          <a:sym typeface="Rajdhani"/>
                        </a:rPr>
                        <a:t>LBFGS optimizer, L2 regularization, 200 Iterations</a:t>
                      </a:r>
                      <a:endParaRPr sz="2000">
                        <a:solidFill>
                          <a:srgbClr val="FFFFFF"/>
                        </a:solidFill>
                        <a:latin typeface="Rajdhani"/>
                        <a:ea typeface="Rajdhani"/>
                        <a:cs typeface="Rajdhani"/>
                        <a:sym typeface="Rajdhani"/>
                      </a:endParaRPr>
                    </a:p>
                  </a:txBody>
                  <a:tcPr marT="91425" marB="91425" marR="91425" marL="91425"/>
                </a:tc>
              </a:tr>
              <a:tr h="381000">
                <a:tc>
                  <a:txBody>
                    <a:bodyPr/>
                    <a:lstStyle/>
                    <a:p>
                      <a:pPr indent="0" lvl="0" marL="0" rtl="0" algn="ctr">
                        <a:spcBef>
                          <a:spcPts val="0"/>
                        </a:spcBef>
                        <a:spcAft>
                          <a:spcPts val="0"/>
                        </a:spcAft>
                        <a:buNone/>
                      </a:pPr>
                      <a:r>
                        <a:rPr lang="en" sz="2000">
                          <a:solidFill>
                            <a:srgbClr val="FFFFFF"/>
                          </a:solidFill>
                          <a:latin typeface="Rajdhani"/>
                          <a:ea typeface="Rajdhani"/>
                          <a:cs typeface="Rajdhani"/>
                          <a:sym typeface="Rajdhani"/>
                        </a:rPr>
                        <a:t>2.</a:t>
                      </a:r>
                      <a:endParaRPr sz="2000">
                        <a:solidFill>
                          <a:srgbClr val="FFFFFF"/>
                        </a:solidFill>
                        <a:latin typeface="Rajdhani"/>
                        <a:ea typeface="Rajdhani"/>
                        <a:cs typeface="Rajdhani"/>
                        <a:sym typeface="Rajdhani"/>
                      </a:endParaRPr>
                    </a:p>
                  </a:txBody>
                  <a:tcPr marT="91425" marB="91425" marR="91425" marL="91425"/>
                </a:tc>
                <a:tc>
                  <a:txBody>
                    <a:bodyPr/>
                    <a:lstStyle/>
                    <a:p>
                      <a:pPr indent="0" lvl="0" marL="0" rtl="0" algn="ctr">
                        <a:spcBef>
                          <a:spcPts val="0"/>
                        </a:spcBef>
                        <a:spcAft>
                          <a:spcPts val="0"/>
                        </a:spcAft>
                        <a:buNone/>
                      </a:pPr>
                      <a:r>
                        <a:rPr lang="en" sz="2000">
                          <a:solidFill>
                            <a:srgbClr val="FFFFFF"/>
                          </a:solidFill>
                          <a:latin typeface="Rajdhani"/>
                          <a:ea typeface="Rajdhani"/>
                          <a:cs typeface="Rajdhani"/>
                          <a:sym typeface="Rajdhani"/>
                        </a:rPr>
                        <a:t>90.87%</a:t>
                      </a:r>
                      <a:endParaRPr sz="2000">
                        <a:solidFill>
                          <a:srgbClr val="FFFFFF"/>
                        </a:solidFill>
                        <a:latin typeface="Rajdhani"/>
                        <a:ea typeface="Rajdhani"/>
                        <a:cs typeface="Rajdhani"/>
                        <a:sym typeface="Rajdhani"/>
                      </a:endParaRPr>
                    </a:p>
                  </a:txBody>
                  <a:tcPr marT="91425" marB="91425" marR="91425" marL="91425"/>
                </a:tc>
                <a:tc>
                  <a:txBody>
                    <a:bodyPr/>
                    <a:lstStyle/>
                    <a:p>
                      <a:pPr indent="0" lvl="0" marL="0" rtl="0" algn="ctr">
                        <a:spcBef>
                          <a:spcPts val="0"/>
                        </a:spcBef>
                        <a:spcAft>
                          <a:spcPts val="0"/>
                        </a:spcAft>
                        <a:buNone/>
                      </a:pPr>
                      <a:r>
                        <a:rPr lang="en" sz="2000">
                          <a:solidFill>
                            <a:srgbClr val="FFFFFF"/>
                          </a:solidFill>
                          <a:latin typeface="Rajdhani"/>
                          <a:ea typeface="Rajdhani"/>
                          <a:cs typeface="Rajdhani"/>
                          <a:sym typeface="Rajdhani"/>
                        </a:rPr>
                        <a:t>LBFGS optimizer, L2 regularization, 100 Iterations</a:t>
                      </a:r>
                      <a:endParaRPr sz="2000">
                        <a:latin typeface="Rajdhani"/>
                        <a:ea typeface="Rajdhani"/>
                        <a:cs typeface="Rajdhani"/>
                        <a:sym typeface="Rajdhani"/>
                      </a:endParaRPr>
                    </a:p>
                  </a:txBody>
                  <a:tcPr marT="91425" marB="91425" marR="91425" marL="91425"/>
                </a:tc>
              </a:tr>
              <a:tr h="381000">
                <a:tc>
                  <a:txBody>
                    <a:bodyPr/>
                    <a:lstStyle/>
                    <a:p>
                      <a:pPr indent="0" lvl="0" marL="0" rtl="0" algn="ctr">
                        <a:spcBef>
                          <a:spcPts val="0"/>
                        </a:spcBef>
                        <a:spcAft>
                          <a:spcPts val="0"/>
                        </a:spcAft>
                        <a:buNone/>
                      </a:pPr>
                      <a:r>
                        <a:rPr lang="en" sz="2000">
                          <a:solidFill>
                            <a:srgbClr val="FFFFFF"/>
                          </a:solidFill>
                          <a:latin typeface="Rajdhani"/>
                          <a:ea typeface="Rajdhani"/>
                          <a:cs typeface="Rajdhani"/>
                          <a:sym typeface="Rajdhani"/>
                        </a:rPr>
                        <a:t>3.</a:t>
                      </a:r>
                      <a:endParaRPr sz="2000">
                        <a:solidFill>
                          <a:srgbClr val="FFFFFF"/>
                        </a:solidFill>
                        <a:latin typeface="Rajdhani"/>
                        <a:ea typeface="Rajdhani"/>
                        <a:cs typeface="Rajdhani"/>
                        <a:sym typeface="Rajdhani"/>
                      </a:endParaRPr>
                    </a:p>
                  </a:txBody>
                  <a:tcPr marT="91425" marB="91425" marR="91425" marL="91425"/>
                </a:tc>
                <a:tc>
                  <a:txBody>
                    <a:bodyPr/>
                    <a:lstStyle/>
                    <a:p>
                      <a:pPr indent="0" lvl="0" marL="0" rtl="0" algn="ctr">
                        <a:spcBef>
                          <a:spcPts val="0"/>
                        </a:spcBef>
                        <a:spcAft>
                          <a:spcPts val="0"/>
                        </a:spcAft>
                        <a:buNone/>
                      </a:pPr>
                      <a:r>
                        <a:rPr lang="en" sz="2000">
                          <a:solidFill>
                            <a:srgbClr val="FFFFFF"/>
                          </a:solidFill>
                          <a:latin typeface="Rajdhani"/>
                          <a:ea typeface="Rajdhani"/>
                          <a:cs typeface="Rajdhani"/>
                          <a:sym typeface="Rajdhani"/>
                        </a:rPr>
                        <a:t>89.06%</a:t>
                      </a:r>
                      <a:endParaRPr sz="2000">
                        <a:solidFill>
                          <a:srgbClr val="FFFFFF"/>
                        </a:solidFill>
                        <a:latin typeface="Rajdhani"/>
                        <a:ea typeface="Rajdhani"/>
                        <a:cs typeface="Rajdhani"/>
                        <a:sym typeface="Rajdhani"/>
                      </a:endParaRPr>
                    </a:p>
                  </a:txBody>
                  <a:tcPr marT="91425" marB="91425" marR="91425" marL="91425"/>
                </a:tc>
                <a:tc>
                  <a:txBody>
                    <a:bodyPr/>
                    <a:lstStyle/>
                    <a:p>
                      <a:pPr indent="0" lvl="0" marL="0" rtl="0" algn="ctr">
                        <a:spcBef>
                          <a:spcPts val="0"/>
                        </a:spcBef>
                        <a:spcAft>
                          <a:spcPts val="0"/>
                        </a:spcAft>
                        <a:buNone/>
                      </a:pPr>
                      <a:r>
                        <a:rPr lang="en" sz="2000">
                          <a:solidFill>
                            <a:srgbClr val="FFFFFF"/>
                          </a:solidFill>
                          <a:latin typeface="Rajdhani"/>
                          <a:ea typeface="Rajdhani"/>
                          <a:cs typeface="Rajdhani"/>
                          <a:sym typeface="Rajdhani"/>
                        </a:rPr>
                        <a:t>Newton-CG optimizer, L2 regularization, 200 Iterations</a:t>
                      </a:r>
                      <a:endParaRPr sz="2000">
                        <a:solidFill>
                          <a:srgbClr val="FFFFFF"/>
                        </a:solidFill>
                        <a:latin typeface="Rajdhani"/>
                        <a:ea typeface="Rajdhani"/>
                        <a:cs typeface="Rajdhani"/>
                        <a:sym typeface="Rajdhani"/>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23"/>
          <p:cNvSpPr txBox="1"/>
          <p:nvPr>
            <p:ph idx="2" type="subTitle"/>
          </p:nvPr>
        </p:nvSpPr>
        <p:spPr>
          <a:xfrm>
            <a:off x="308850" y="509825"/>
            <a:ext cx="8592600" cy="4563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lang="en" sz="2000">
                <a:solidFill>
                  <a:srgbClr val="FFFFFF"/>
                </a:solidFill>
                <a:latin typeface="Rajdhani"/>
                <a:ea typeface="Rajdhani"/>
                <a:cs typeface="Rajdhani"/>
                <a:sym typeface="Rajdhani"/>
              </a:rPr>
              <a:t>The purpose of this project is to study how machine learning can be used for optimizing sales. Historical behavioural data is used as training data for the classification algorithm. The results suggest that it is possible to estimate the purchase probability of leads using supervised learning algorithms, such as random forest, logistic regression and one can obtain new business insights from the results using visual analytics relevant for decision-makers. The calculated purchase probability can then be used by companies to solve different business problems, such as optimizing their sales processes.</a:t>
            </a:r>
            <a:endParaRPr sz="2000">
              <a:solidFill>
                <a:srgbClr val="FFFFFF"/>
              </a:solidFill>
              <a:latin typeface="Rajdhani Light"/>
              <a:ea typeface="Rajdhani Light"/>
              <a:cs typeface="Rajdhani Light"/>
              <a:sym typeface="Rajdhani Light"/>
            </a:endParaRPr>
          </a:p>
        </p:txBody>
      </p:sp>
      <p:sp>
        <p:nvSpPr>
          <p:cNvPr id="105" name="Google Shape;105;p23"/>
          <p:cNvSpPr txBox="1"/>
          <p:nvPr>
            <p:ph type="title"/>
          </p:nvPr>
        </p:nvSpPr>
        <p:spPr>
          <a:xfrm>
            <a:off x="720100" y="5098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FFFFFF"/>
                </a:solidFill>
              </a:rPr>
              <a:t>OBJECTIVE</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8" name="Shape 218"/>
        <p:cNvGrpSpPr/>
        <p:nvPr/>
      </p:nvGrpSpPr>
      <p:grpSpPr>
        <a:xfrm>
          <a:off x="0" y="0"/>
          <a:ext cx="0" cy="0"/>
          <a:chOff x="0" y="0"/>
          <a:chExt cx="0" cy="0"/>
        </a:xfrm>
      </p:grpSpPr>
      <p:sp>
        <p:nvSpPr>
          <p:cNvPr id="219" name="Google Shape;219;p41"/>
          <p:cNvSpPr txBox="1"/>
          <p:nvPr>
            <p:ph type="title"/>
          </p:nvPr>
        </p:nvSpPr>
        <p:spPr>
          <a:xfrm>
            <a:off x="720100" y="509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MODEL ARCHITECTURE</a:t>
            </a:r>
            <a:endParaRPr/>
          </a:p>
        </p:txBody>
      </p:sp>
      <p:sp>
        <p:nvSpPr>
          <p:cNvPr id="220" name="Google Shape;220;p41"/>
          <p:cNvSpPr txBox="1"/>
          <p:nvPr>
            <p:ph idx="4294967295" type="body"/>
          </p:nvPr>
        </p:nvSpPr>
        <p:spPr>
          <a:xfrm>
            <a:off x="113200" y="841925"/>
            <a:ext cx="8907300" cy="4216500"/>
          </a:xfrm>
          <a:prstGeom prst="rect">
            <a:avLst/>
          </a:prstGeom>
          <a:noFill/>
        </p:spPr>
        <p:txBody>
          <a:bodyPr anchorCtr="0" anchor="t" bIns="91425" lIns="234000" spcFirstLastPara="1" rIns="234000" wrap="square" tIns="234000">
            <a:noAutofit/>
          </a:bodyPr>
          <a:lstStyle/>
          <a:p>
            <a:pPr indent="0" lvl="0" marL="0" rtl="0" algn="l">
              <a:lnSpc>
                <a:spcPct val="80000"/>
              </a:lnSpc>
              <a:spcBef>
                <a:spcPts val="1200"/>
              </a:spcBef>
              <a:spcAft>
                <a:spcPts val="0"/>
              </a:spcAft>
              <a:buNone/>
            </a:pPr>
            <a:r>
              <a:rPr b="1" lang="en" sz="2000" u="sng">
                <a:solidFill>
                  <a:srgbClr val="FFFFFF"/>
                </a:solidFill>
                <a:latin typeface="Rajdhani"/>
                <a:ea typeface="Rajdhani"/>
                <a:cs typeface="Rajdhani"/>
                <a:sym typeface="Rajdhani"/>
              </a:rPr>
              <a:t>2. K Nearest Neighbor –</a:t>
            </a:r>
            <a:endParaRPr b="1" sz="2000" u="sng">
              <a:solidFill>
                <a:srgbClr val="FFFFFF"/>
              </a:solidFill>
              <a:latin typeface="Rajdhani"/>
              <a:ea typeface="Rajdhani"/>
              <a:cs typeface="Rajdhani"/>
              <a:sym typeface="Rajdhani"/>
            </a:endParaRPr>
          </a:p>
          <a:p>
            <a:pPr indent="0" lvl="0" marL="0" rtl="0" algn="l">
              <a:lnSpc>
                <a:spcPct val="80000"/>
              </a:lnSpc>
              <a:spcBef>
                <a:spcPts val="1200"/>
              </a:spcBef>
              <a:spcAft>
                <a:spcPts val="0"/>
              </a:spcAft>
              <a:buNone/>
            </a:pPr>
            <a:r>
              <a:rPr lang="en" sz="2000">
                <a:solidFill>
                  <a:srgbClr val="FFFFFF"/>
                </a:solidFill>
                <a:latin typeface="Rajdhani"/>
                <a:ea typeface="Rajdhani"/>
                <a:cs typeface="Rajdhani"/>
                <a:sym typeface="Rajdhani"/>
              </a:rPr>
              <a:t>The principle behind nearest neighbor method is to find a predefined number of training samples closest in distance to the new point, and predict the label from these. The number of samples can be a user-defined constant or vary based on the local density of points.</a:t>
            </a:r>
            <a:endParaRPr sz="2000">
              <a:solidFill>
                <a:srgbClr val="FFFFFF"/>
              </a:solidFill>
              <a:latin typeface="Rajdhani"/>
              <a:ea typeface="Rajdhani"/>
              <a:cs typeface="Rajdhani"/>
              <a:sym typeface="Rajdhani"/>
            </a:endParaRPr>
          </a:p>
          <a:p>
            <a:pPr indent="0" lvl="0" marL="0" rtl="0" algn="l">
              <a:lnSpc>
                <a:spcPct val="80000"/>
              </a:lnSpc>
              <a:spcBef>
                <a:spcPts val="1200"/>
              </a:spcBef>
              <a:spcAft>
                <a:spcPts val="0"/>
              </a:spcAft>
              <a:buNone/>
            </a:pPr>
            <a:r>
              <a:rPr lang="en" sz="2000">
                <a:solidFill>
                  <a:srgbClr val="FFFFFF"/>
                </a:solidFill>
                <a:latin typeface="Rajdhani"/>
                <a:ea typeface="Rajdhani"/>
                <a:cs typeface="Rajdhani"/>
                <a:sym typeface="Rajdhani"/>
              </a:rPr>
              <a:t>Steps for using the K Nearest Neighbor algorithm-</a:t>
            </a:r>
            <a:endParaRPr sz="2000">
              <a:solidFill>
                <a:srgbClr val="FFFFFF"/>
              </a:solidFill>
              <a:latin typeface="Rajdhani"/>
              <a:ea typeface="Rajdhani"/>
              <a:cs typeface="Rajdhani"/>
              <a:sym typeface="Rajdhani"/>
            </a:endParaRPr>
          </a:p>
          <a:p>
            <a:pPr indent="-355600" lvl="0" marL="457200" rtl="0" algn="l">
              <a:lnSpc>
                <a:spcPct val="80000"/>
              </a:lnSpc>
              <a:spcBef>
                <a:spcPts val="1200"/>
              </a:spcBef>
              <a:spcAft>
                <a:spcPts val="0"/>
              </a:spcAft>
              <a:buClr>
                <a:srgbClr val="FFFFFF"/>
              </a:buClr>
              <a:buSzPts val="2000"/>
              <a:buFont typeface="Rajdhani"/>
              <a:buChar char="●"/>
            </a:pPr>
            <a:r>
              <a:rPr lang="en" sz="2000">
                <a:solidFill>
                  <a:srgbClr val="FFFFFF"/>
                </a:solidFill>
                <a:latin typeface="Rajdhani"/>
                <a:ea typeface="Rajdhani"/>
                <a:cs typeface="Rajdhani"/>
                <a:sym typeface="Rajdhani"/>
              </a:rPr>
              <a:t>Select the number K of neighbor.</a:t>
            </a:r>
            <a:endParaRPr sz="2000">
              <a:solidFill>
                <a:srgbClr val="FFFFFF"/>
              </a:solidFill>
              <a:latin typeface="Rajdhani"/>
              <a:ea typeface="Rajdhani"/>
              <a:cs typeface="Rajdhani"/>
              <a:sym typeface="Rajdhani"/>
            </a:endParaRPr>
          </a:p>
          <a:p>
            <a:pPr indent="-355600" lvl="0" marL="457200" rtl="0" algn="l">
              <a:lnSpc>
                <a:spcPct val="80000"/>
              </a:lnSpc>
              <a:spcBef>
                <a:spcPts val="0"/>
              </a:spcBef>
              <a:spcAft>
                <a:spcPts val="0"/>
              </a:spcAft>
              <a:buClr>
                <a:srgbClr val="FFFFFF"/>
              </a:buClr>
              <a:buSzPts val="2000"/>
              <a:buFont typeface="Rajdhani"/>
              <a:buChar char="●"/>
            </a:pPr>
            <a:r>
              <a:rPr lang="en" sz="2000">
                <a:solidFill>
                  <a:srgbClr val="FFFFFF"/>
                </a:solidFill>
                <a:latin typeface="Rajdhani"/>
                <a:ea typeface="Rajdhani"/>
                <a:cs typeface="Rajdhani"/>
                <a:sym typeface="Rajdhani"/>
              </a:rPr>
              <a:t>Algorithm takes the KNNs of the new data point according to the type of distance specified.</a:t>
            </a:r>
            <a:endParaRPr sz="2000">
              <a:solidFill>
                <a:srgbClr val="FFFFFF"/>
              </a:solidFill>
              <a:latin typeface="Rajdhani"/>
              <a:ea typeface="Rajdhani"/>
              <a:cs typeface="Rajdhani"/>
              <a:sym typeface="Rajdhani"/>
            </a:endParaRPr>
          </a:p>
          <a:p>
            <a:pPr indent="-355600" lvl="0" marL="457200" rtl="0" algn="l">
              <a:lnSpc>
                <a:spcPct val="80000"/>
              </a:lnSpc>
              <a:spcBef>
                <a:spcPts val="0"/>
              </a:spcBef>
              <a:spcAft>
                <a:spcPts val="0"/>
              </a:spcAft>
              <a:buClr>
                <a:srgbClr val="FFFFFF"/>
              </a:buClr>
              <a:buSzPts val="2000"/>
              <a:buFont typeface="Rajdhani"/>
              <a:buChar char="●"/>
            </a:pPr>
            <a:r>
              <a:rPr lang="en" sz="2000">
                <a:solidFill>
                  <a:srgbClr val="FFFFFF"/>
                </a:solidFill>
                <a:latin typeface="Rajdhani"/>
                <a:ea typeface="Rajdhani"/>
                <a:cs typeface="Rajdhani"/>
                <a:sym typeface="Rajdhani"/>
              </a:rPr>
              <a:t>Among the K neighbors, it counts the number of data points in each category.</a:t>
            </a:r>
            <a:endParaRPr sz="2000">
              <a:solidFill>
                <a:srgbClr val="FFFFFF"/>
              </a:solidFill>
              <a:latin typeface="Rajdhani"/>
              <a:ea typeface="Rajdhani"/>
              <a:cs typeface="Rajdhani"/>
              <a:sym typeface="Rajdhani"/>
            </a:endParaRPr>
          </a:p>
          <a:p>
            <a:pPr indent="-355600" lvl="0" marL="457200" rtl="0" algn="l">
              <a:lnSpc>
                <a:spcPct val="80000"/>
              </a:lnSpc>
              <a:spcBef>
                <a:spcPts val="0"/>
              </a:spcBef>
              <a:spcAft>
                <a:spcPts val="0"/>
              </a:spcAft>
              <a:buClr>
                <a:srgbClr val="FFFFFF"/>
              </a:buClr>
              <a:buSzPts val="2000"/>
              <a:buFont typeface="Rajdhani"/>
              <a:buChar char="●"/>
            </a:pPr>
            <a:r>
              <a:rPr lang="en" sz="2000">
                <a:solidFill>
                  <a:srgbClr val="FFFFFF"/>
                </a:solidFill>
                <a:latin typeface="Rajdhani"/>
                <a:ea typeface="Rajdhani"/>
                <a:cs typeface="Rajdhani"/>
                <a:sym typeface="Rajdhani"/>
              </a:rPr>
              <a:t>The new data points is then assigned to the category the most counted neighbors are.</a:t>
            </a:r>
            <a:endParaRPr sz="2000">
              <a:solidFill>
                <a:srgbClr val="FFFFFF"/>
              </a:solidFill>
              <a:latin typeface="Rajdhani"/>
              <a:ea typeface="Rajdhani"/>
              <a:cs typeface="Rajdhani"/>
              <a:sym typeface="Rajdhani"/>
            </a:endParaRPr>
          </a:p>
          <a:p>
            <a:pPr indent="0" lvl="0" marL="0" rtl="0" algn="l">
              <a:lnSpc>
                <a:spcPct val="80000"/>
              </a:lnSpc>
              <a:spcBef>
                <a:spcPts val="1200"/>
              </a:spcBef>
              <a:spcAft>
                <a:spcPts val="0"/>
              </a:spcAft>
              <a:buNone/>
            </a:pPr>
            <a:r>
              <a:t/>
            </a:r>
            <a:endParaRPr sz="2000">
              <a:solidFill>
                <a:srgbClr val="FFFFFF"/>
              </a:solidFill>
              <a:latin typeface="Rajdhani"/>
              <a:ea typeface="Rajdhani"/>
              <a:cs typeface="Rajdhani"/>
              <a:sym typeface="Rajdhani"/>
            </a:endParaRPr>
          </a:p>
          <a:p>
            <a:pPr indent="0" lvl="0" marL="0" rtl="0" algn="l">
              <a:lnSpc>
                <a:spcPct val="80000"/>
              </a:lnSpc>
              <a:spcBef>
                <a:spcPts val="1200"/>
              </a:spcBef>
              <a:spcAft>
                <a:spcPts val="0"/>
              </a:spcAft>
              <a:buNone/>
            </a:pPr>
            <a:r>
              <a:t/>
            </a:r>
            <a:endParaRPr sz="2000" u="sng">
              <a:solidFill>
                <a:srgbClr val="FFFFFF"/>
              </a:solidFill>
              <a:latin typeface="Rajdhani"/>
              <a:ea typeface="Rajdhani"/>
              <a:cs typeface="Rajdhani"/>
              <a:sym typeface="Rajdhani"/>
            </a:endParaRPr>
          </a:p>
          <a:p>
            <a:pPr indent="0" lvl="0" marL="0" rtl="0" algn="l">
              <a:lnSpc>
                <a:spcPct val="80000"/>
              </a:lnSpc>
              <a:spcBef>
                <a:spcPts val="1200"/>
              </a:spcBef>
              <a:spcAft>
                <a:spcPts val="0"/>
              </a:spcAft>
              <a:buNone/>
            </a:pPr>
            <a:r>
              <a:t/>
            </a:r>
            <a:endParaRPr sz="2000">
              <a:solidFill>
                <a:srgbClr val="FFFFFF"/>
              </a:solidFill>
              <a:latin typeface="Rajdhani"/>
              <a:ea typeface="Rajdhani"/>
              <a:cs typeface="Rajdhani"/>
              <a:sym typeface="Rajdhani"/>
            </a:endParaRPr>
          </a:p>
          <a:p>
            <a:pPr indent="0" lvl="0" marL="0" rtl="0" algn="l">
              <a:lnSpc>
                <a:spcPct val="80000"/>
              </a:lnSpc>
              <a:spcBef>
                <a:spcPts val="1200"/>
              </a:spcBef>
              <a:spcAft>
                <a:spcPts val="1200"/>
              </a:spcAft>
              <a:buNone/>
            </a:pPr>
            <a:r>
              <a:t/>
            </a:r>
            <a:endParaRPr sz="2000">
              <a:solidFill>
                <a:srgbClr val="FFFFFF"/>
              </a:solidFill>
              <a:latin typeface="Rajdhani"/>
              <a:ea typeface="Rajdhani"/>
              <a:cs typeface="Rajdhani"/>
              <a:sym typeface="Rajdhan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4" name="Shape 224"/>
        <p:cNvGrpSpPr/>
        <p:nvPr/>
      </p:nvGrpSpPr>
      <p:grpSpPr>
        <a:xfrm>
          <a:off x="0" y="0"/>
          <a:ext cx="0" cy="0"/>
          <a:chOff x="0" y="0"/>
          <a:chExt cx="0" cy="0"/>
        </a:xfrm>
      </p:grpSpPr>
      <p:sp>
        <p:nvSpPr>
          <p:cNvPr id="225" name="Google Shape;225;p42"/>
          <p:cNvSpPr txBox="1"/>
          <p:nvPr>
            <p:ph type="title"/>
          </p:nvPr>
        </p:nvSpPr>
        <p:spPr>
          <a:xfrm>
            <a:off x="720100" y="509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MODEL ARCHITECTURE</a:t>
            </a:r>
            <a:endParaRPr/>
          </a:p>
        </p:txBody>
      </p:sp>
      <p:sp>
        <p:nvSpPr>
          <p:cNvPr id="226" name="Google Shape;226;p42"/>
          <p:cNvSpPr txBox="1"/>
          <p:nvPr>
            <p:ph idx="4294967295" type="body"/>
          </p:nvPr>
        </p:nvSpPr>
        <p:spPr>
          <a:xfrm>
            <a:off x="113200" y="983425"/>
            <a:ext cx="8907300" cy="4074900"/>
          </a:xfrm>
          <a:prstGeom prst="rect">
            <a:avLst/>
          </a:prstGeom>
          <a:noFill/>
        </p:spPr>
        <p:txBody>
          <a:bodyPr anchorCtr="0" anchor="t" bIns="91425" lIns="234000" spcFirstLastPara="1" rIns="234000" wrap="square" tIns="234000">
            <a:noAutofit/>
          </a:bodyPr>
          <a:lstStyle/>
          <a:p>
            <a:pPr indent="0" lvl="0" marL="0" rtl="0" algn="l">
              <a:lnSpc>
                <a:spcPct val="100000"/>
              </a:lnSpc>
              <a:spcBef>
                <a:spcPts val="1200"/>
              </a:spcBef>
              <a:spcAft>
                <a:spcPts val="0"/>
              </a:spcAft>
              <a:buNone/>
            </a:pPr>
            <a:r>
              <a:rPr lang="en" sz="2000">
                <a:solidFill>
                  <a:srgbClr val="FFFFFF"/>
                </a:solidFill>
                <a:latin typeface="Rajdhani"/>
                <a:ea typeface="Rajdhani"/>
                <a:cs typeface="Rajdhani"/>
                <a:sym typeface="Rajdhani"/>
              </a:rPr>
              <a:t>Different models were made by using different types of hyper parameters which are as follows-</a:t>
            </a:r>
            <a:endParaRPr sz="2000">
              <a:solidFill>
                <a:srgbClr val="FFFFFF"/>
              </a:solidFill>
              <a:latin typeface="Rajdhani"/>
              <a:ea typeface="Rajdhani"/>
              <a:cs typeface="Rajdhani"/>
              <a:sym typeface="Rajdhani"/>
            </a:endParaRPr>
          </a:p>
          <a:p>
            <a:pPr indent="0" lvl="0" marL="0" rtl="0" algn="l">
              <a:lnSpc>
                <a:spcPct val="100000"/>
              </a:lnSpc>
              <a:spcBef>
                <a:spcPts val="1200"/>
              </a:spcBef>
              <a:spcAft>
                <a:spcPts val="0"/>
              </a:spcAft>
              <a:buNone/>
            </a:pPr>
            <a:r>
              <a:rPr lang="en" sz="2000">
                <a:solidFill>
                  <a:srgbClr val="FFFFFF"/>
                </a:solidFill>
                <a:latin typeface="Rajdhani"/>
                <a:ea typeface="Rajdhani"/>
                <a:cs typeface="Rajdhani"/>
                <a:sym typeface="Rajdhani"/>
              </a:rPr>
              <a:t>1.  Number of neighbors</a:t>
            </a:r>
            <a:endParaRPr sz="2000">
              <a:solidFill>
                <a:srgbClr val="FFFFFF"/>
              </a:solidFill>
              <a:latin typeface="Rajdhani"/>
              <a:ea typeface="Rajdhani"/>
              <a:cs typeface="Rajdhani"/>
              <a:sym typeface="Rajdhani"/>
            </a:endParaRPr>
          </a:p>
          <a:p>
            <a:pPr indent="0" lvl="0" marL="0" rtl="0" algn="l">
              <a:lnSpc>
                <a:spcPct val="100000"/>
              </a:lnSpc>
              <a:spcBef>
                <a:spcPts val="1200"/>
              </a:spcBef>
              <a:spcAft>
                <a:spcPts val="0"/>
              </a:spcAft>
              <a:buNone/>
            </a:pPr>
            <a:r>
              <a:rPr lang="en" sz="2000">
                <a:solidFill>
                  <a:srgbClr val="FFFFFF"/>
                </a:solidFill>
                <a:latin typeface="Rajdhani"/>
                <a:ea typeface="Rajdhani"/>
                <a:cs typeface="Rajdhani"/>
                <a:sym typeface="Rajdhani"/>
              </a:rPr>
              <a:t>2. Weights</a:t>
            </a:r>
            <a:endParaRPr sz="2000">
              <a:solidFill>
                <a:srgbClr val="FFFFFF"/>
              </a:solidFill>
              <a:latin typeface="Rajdhani"/>
              <a:ea typeface="Rajdhani"/>
              <a:cs typeface="Rajdhani"/>
              <a:sym typeface="Rajdhani"/>
            </a:endParaRPr>
          </a:p>
          <a:p>
            <a:pPr indent="0" lvl="0" marL="0" rtl="0" algn="l">
              <a:lnSpc>
                <a:spcPct val="100000"/>
              </a:lnSpc>
              <a:spcBef>
                <a:spcPts val="1200"/>
              </a:spcBef>
              <a:spcAft>
                <a:spcPts val="0"/>
              </a:spcAft>
              <a:buNone/>
            </a:pPr>
            <a:r>
              <a:rPr lang="en" sz="2000">
                <a:solidFill>
                  <a:srgbClr val="FFFFFF"/>
                </a:solidFill>
                <a:latin typeface="Rajdhani"/>
                <a:ea typeface="Rajdhani"/>
                <a:cs typeface="Rajdhani"/>
                <a:sym typeface="Rajdhani"/>
              </a:rPr>
              <a:t>Uniform - All points in each neighborhood are weighted equally</a:t>
            </a:r>
            <a:endParaRPr sz="2000">
              <a:solidFill>
                <a:srgbClr val="FFFFFF"/>
              </a:solidFill>
              <a:latin typeface="Rajdhani"/>
              <a:ea typeface="Rajdhani"/>
              <a:cs typeface="Rajdhani"/>
              <a:sym typeface="Rajdhani"/>
            </a:endParaRPr>
          </a:p>
          <a:p>
            <a:pPr indent="0" lvl="0" marL="0" rtl="0" algn="l">
              <a:lnSpc>
                <a:spcPct val="100000"/>
              </a:lnSpc>
              <a:spcBef>
                <a:spcPts val="1200"/>
              </a:spcBef>
              <a:spcAft>
                <a:spcPts val="0"/>
              </a:spcAft>
              <a:buNone/>
            </a:pPr>
            <a:r>
              <a:rPr lang="en" sz="2000">
                <a:solidFill>
                  <a:srgbClr val="FFFFFF"/>
                </a:solidFill>
                <a:latin typeface="Rajdhani"/>
                <a:ea typeface="Rajdhani"/>
                <a:cs typeface="Rajdhani"/>
                <a:sym typeface="Rajdhani"/>
              </a:rPr>
              <a:t>Distance - weight points by the inverse of their distance.</a:t>
            </a:r>
            <a:endParaRPr sz="2000">
              <a:solidFill>
                <a:srgbClr val="FFFFFF"/>
              </a:solidFill>
              <a:latin typeface="Rajdhani"/>
              <a:ea typeface="Rajdhani"/>
              <a:cs typeface="Rajdhani"/>
              <a:sym typeface="Rajdhani"/>
            </a:endParaRPr>
          </a:p>
          <a:p>
            <a:pPr indent="0" lvl="0" marL="0" rtl="0" algn="l">
              <a:lnSpc>
                <a:spcPct val="100000"/>
              </a:lnSpc>
              <a:spcBef>
                <a:spcPts val="1200"/>
              </a:spcBef>
              <a:spcAft>
                <a:spcPts val="0"/>
              </a:spcAft>
              <a:buNone/>
            </a:pPr>
            <a:r>
              <a:rPr lang="en" sz="2000">
                <a:solidFill>
                  <a:srgbClr val="FFFFFF"/>
                </a:solidFill>
                <a:latin typeface="Rajdhani"/>
                <a:ea typeface="Rajdhani"/>
                <a:cs typeface="Rajdhani"/>
                <a:sym typeface="Rajdhani"/>
              </a:rPr>
              <a:t>3. Metrics (The type of distance to take).</a:t>
            </a:r>
            <a:endParaRPr sz="2000">
              <a:solidFill>
                <a:srgbClr val="FFFFFF"/>
              </a:solidFill>
              <a:latin typeface="Rajdhani"/>
              <a:ea typeface="Rajdhani"/>
              <a:cs typeface="Rajdhani"/>
              <a:sym typeface="Rajdhani"/>
            </a:endParaRPr>
          </a:p>
          <a:p>
            <a:pPr indent="0" lvl="0" marL="0" rtl="0" algn="l">
              <a:lnSpc>
                <a:spcPct val="80000"/>
              </a:lnSpc>
              <a:spcBef>
                <a:spcPts val="1200"/>
              </a:spcBef>
              <a:spcAft>
                <a:spcPts val="1200"/>
              </a:spcAft>
              <a:buNone/>
            </a:pPr>
            <a:r>
              <a:t/>
            </a:r>
            <a:endParaRPr sz="2000" u="sng">
              <a:solidFill>
                <a:srgbClr val="FFFFFF"/>
              </a:solidFill>
              <a:latin typeface="Rajdhani"/>
              <a:ea typeface="Rajdhani"/>
              <a:cs typeface="Rajdhani"/>
              <a:sym typeface="Rajdhan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3"/>
          <p:cNvSpPr txBox="1"/>
          <p:nvPr>
            <p:ph type="title"/>
          </p:nvPr>
        </p:nvSpPr>
        <p:spPr>
          <a:xfrm>
            <a:off x="720100" y="509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 FROM KNN</a:t>
            </a:r>
            <a:endParaRPr/>
          </a:p>
        </p:txBody>
      </p:sp>
      <p:graphicFrame>
        <p:nvGraphicFramePr>
          <p:cNvPr id="232" name="Google Shape;232;p43"/>
          <p:cNvGraphicFramePr/>
          <p:nvPr/>
        </p:nvGraphicFramePr>
        <p:xfrm>
          <a:off x="352000" y="1809750"/>
          <a:ext cx="3000000" cy="3000000"/>
        </p:xfrm>
        <a:graphic>
          <a:graphicData uri="http://schemas.openxmlformats.org/drawingml/2006/table">
            <a:tbl>
              <a:tblPr>
                <a:noFill/>
                <a:tableStyleId>{FD51D29E-5E7F-47CE-8E37-6602515CED95}</a:tableStyleId>
              </a:tblPr>
              <a:tblGrid>
                <a:gridCol w="772000"/>
                <a:gridCol w="2185925"/>
                <a:gridCol w="5536675"/>
              </a:tblGrid>
              <a:tr h="366450">
                <a:tc>
                  <a:txBody>
                    <a:bodyPr/>
                    <a:lstStyle/>
                    <a:p>
                      <a:pPr indent="0" lvl="0" marL="0" rtl="0" algn="ctr">
                        <a:spcBef>
                          <a:spcPts val="0"/>
                        </a:spcBef>
                        <a:spcAft>
                          <a:spcPts val="0"/>
                        </a:spcAft>
                        <a:buNone/>
                      </a:pPr>
                      <a:r>
                        <a:rPr b="1" lang="en" sz="2000">
                          <a:solidFill>
                            <a:srgbClr val="FFFFFF"/>
                          </a:solidFill>
                          <a:latin typeface="Rajdhani"/>
                          <a:ea typeface="Rajdhani"/>
                          <a:cs typeface="Rajdhani"/>
                          <a:sym typeface="Rajdhani"/>
                        </a:rPr>
                        <a:t>S.NO.</a:t>
                      </a:r>
                      <a:endParaRPr b="1" sz="2000">
                        <a:solidFill>
                          <a:srgbClr val="FFFFFF"/>
                        </a:solidFill>
                        <a:latin typeface="Rajdhani"/>
                        <a:ea typeface="Rajdhani"/>
                        <a:cs typeface="Rajdhani"/>
                        <a:sym typeface="Rajdhani"/>
                      </a:endParaRPr>
                    </a:p>
                  </a:txBody>
                  <a:tcPr marT="91425" marB="91425" marR="91425" marL="91425"/>
                </a:tc>
                <a:tc>
                  <a:txBody>
                    <a:bodyPr/>
                    <a:lstStyle/>
                    <a:p>
                      <a:pPr indent="0" lvl="0" marL="0" rtl="0" algn="ctr">
                        <a:spcBef>
                          <a:spcPts val="0"/>
                        </a:spcBef>
                        <a:spcAft>
                          <a:spcPts val="0"/>
                        </a:spcAft>
                        <a:buNone/>
                      </a:pPr>
                      <a:r>
                        <a:rPr b="1" lang="en" sz="2000">
                          <a:latin typeface="Rajdhani"/>
                          <a:ea typeface="Rajdhani"/>
                          <a:cs typeface="Rajdhani"/>
                          <a:sym typeface="Rajdhani"/>
                        </a:rPr>
                        <a:t> </a:t>
                      </a:r>
                      <a:r>
                        <a:rPr b="1" lang="en" sz="2000">
                          <a:solidFill>
                            <a:srgbClr val="FFFFFF"/>
                          </a:solidFill>
                          <a:latin typeface="Rajdhani"/>
                          <a:ea typeface="Rajdhani"/>
                          <a:cs typeface="Rajdhani"/>
                          <a:sym typeface="Rajdhani"/>
                        </a:rPr>
                        <a:t>Accuracy achieved</a:t>
                      </a:r>
                      <a:endParaRPr b="1" sz="2000">
                        <a:solidFill>
                          <a:srgbClr val="FFFFFF"/>
                        </a:solidFill>
                        <a:latin typeface="Rajdhani"/>
                        <a:ea typeface="Rajdhani"/>
                        <a:cs typeface="Rajdhani"/>
                        <a:sym typeface="Rajdhani"/>
                      </a:endParaRPr>
                    </a:p>
                  </a:txBody>
                  <a:tcPr marT="91425" marB="91425" marR="91425" marL="91425"/>
                </a:tc>
                <a:tc>
                  <a:txBody>
                    <a:bodyPr/>
                    <a:lstStyle/>
                    <a:p>
                      <a:pPr indent="0" lvl="0" marL="0" rtl="0" algn="ctr">
                        <a:spcBef>
                          <a:spcPts val="0"/>
                        </a:spcBef>
                        <a:spcAft>
                          <a:spcPts val="0"/>
                        </a:spcAft>
                        <a:buNone/>
                      </a:pPr>
                      <a:r>
                        <a:rPr b="1" lang="en" sz="2000">
                          <a:latin typeface="Rajdhani"/>
                          <a:ea typeface="Rajdhani"/>
                          <a:cs typeface="Rajdhani"/>
                          <a:sym typeface="Rajdhani"/>
                        </a:rPr>
                        <a:t>                      </a:t>
                      </a:r>
                      <a:r>
                        <a:rPr b="1" lang="en" sz="2000">
                          <a:solidFill>
                            <a:srgbClr val="FFFFFF"/>
                          </a:solidFill>
                          <a:latin typeface="Rajdhani"/>
                          <a:ea typeface="Rajdhani"/>
                          <a:cs typeface="Rajdhani"/>
                          <a:sym typeface="Rajdhani"/>
                        </a:rPr>
                        <a:t>Hyperparameters used</a:t>
                      </a:r>
                      <a:endParaRPr b="1" sz="2000">
                        <a:solidFill>
                          <a:srgbClr val="FFFFFF"/>
                        </a:solidFill>
                        <a:latin typeface="Rajdhani"/>
                        <a:ea typeface="Rajdhani"/>
                        <a:cs typeface="Rajdhani"/>
                        <a:sym typeface="Rajdhani"/>
                      </a:endParaRPr>
                    </a:p>
                  </a:txBody>
                  <a:tcPr marT="91425" marB="91425" marR="91425" marL="91425"/>
                </a:tc>
              </a:tr>
              <a:tr h="381000">
                <a:tc>
                  <a:txBody>
                    <a:bodyPr/>
                    <a:lstStyle/>
                    <a:p>
                      <a:pPr indent="0" lvl="0" marL="0" rtl="0" algn="ctr">
                        <a:spcBef>
                          <a:spcPts val="0"/>
                        </a:spcBef>
                        <a:spcAft>
                          <a:spcPts val="0"/>
                        </a:spcAft>
                        <a:buNone/>
                      </a:pPr>
                      <a:r>
                        <a:rPr lang="en" sz="2000">
                          <a:solidFill>
                            <a:srgbClr val="FFFFFF"/>
                          </a:solidFill>
                          <a:latin typeface="Rajdhani"/>
                          <a:ea typeface="Rajdhani"/>
                          <a:cs typeface="Rajdhani"/>
                          <a:sym typeface="Rajdhani"/>
                        </a:rPr>
                        <a:t>1.</a:t>
                      </a:r>
                      <a:endParaRPr sz="2000">
                        <a:solidFill>
                          <a:srgbClr val="FFFFFF"/>
                        </a:solidFill>
                        <a:latin typeface="Rajdhani"/>
                        <a:ea typeface="Rajdhani"/>
                        <a:cs typeface="Rajdhani"/>
                        <a:sym typeface="Rajdhani"/>
                      </a:endParaRPr>
                    </a:p>
                  </a:txBody>
                  <a:tcPr marT="91425" marB="91425" marR="91425" marL="91425"/>
                </a:tc>
                <a:tc>
                  <a:txBody>
                    <a:bodyPr/>
                    <a:lstStyle/>
                    <a:p>
                      <a:pPr indent="0" lvl="0" marL="0" rtl="0" algn="ctr">
                        <a:spcBef>
                          <a:spcPts val="0"/>
                        </a:spcBef>
                        <a:spcAft>
                          <a:spcPts val="0"/>
                        </a:spcAft>
                        <a:buNone/>
                      </a:pPr>
                      <a:r>
                        <a:rPr lang="en" sz="2000">
                          <a:solidFill>
                            <a:srgbClr val="FFFFFF"/>
                          </a:solidFill>
                          <a:latin typeface="Rajdhani"/>
                          <a:ea typeface="Rajdhani"/>
                          <a:cs typeface="Rajdhani"/>
                          <a:sym typeface="Rajdhani"/>
                        </a:rPr>
                        <a:t>91.06%</a:t>
                      </a:r>
                      <a:endParaRPr sz="2000">
                        <a:solidFill>
                          <a:srgbClr val="FFFFFF"/>
                        </a:solidFill>
                        <a:latin typeface="Rajdhani"/>
                        <a:ea typeface="Rajdhani"/>
                        <a:cs typeface="Rajdhani"/>
                        <a:sym typeface="Rajdhani"/>
                      </a:endParaRPr>
                    </a:p>
                  </a:txBody>
                  <a:tcPr marT="91425" marB="91425" marR="91425" marL="91425"/>
                </a:tc>
                <a:tc>
                  <a:txBody>
                    <a:bodyPr/>
                    <a:lstStyle/>
                    <a:p>
                      <a:pPr indent="0" lvl="0" marL="0" rtl="0" algn="ctr">
                        <a:spcBef>
                          <a:spcPts val="0"/>
                        </a:spcBef>
                        <a:spcAft>
                          <a:spcPts val="0"/>
                        </a:spcAft>
                        <a:buNone/>
                      </a:pPr>
                      <a:r>
                        <a:rPr lang="en" sz="2000">
                          <a:solidFill>
                            <a:srgbClr val="FFFFFF"/>
                          </a:solidFill>
                          <a:latin typeface="Rajdhani"/>
                          <a:ea typeface="Rajdhani"/>
                          <a:cs typeface="Rajdhani"/>
                          <a:sym typeface="Rajdhani"/>
                        </a:rPr>
                        <a:t>Minkowski metrics</a:t>
                      </a:r>
                      <a:r>
                        <a:rPr lang="en" sz="2000">
                          <a:solidFill>
                            <a:srgbClr val="FFFFFF"/>
                          </a:solidFill>
                          <a:latin typeface="Rajdhani"/>
                          <a:ea typeface="Rajdhani"/>
                          <a:cs typeface="Rajdhani"/>
                          <a:sym typeface="Rajdhani"/>
                        </a:rPr>
                        <a:t>, 5 neighbors , uniform weights</a:t>
                      </a:r>
                      <a:endParaRPr sz="2000">
                        <a:solidFill>
                          <a:srgbClr val="FFFFFF"/>
                        </a:solidFill>
                        <a:latin typeface="Rajdhani"/>
                        <a:ea typeface="Rajdhani"/>
                        <a:cs typeface="Rajdhani"/>
                        <a:sym typeface="Rajdhani"/>
                      </a:endParaRPr>
                    </a:p>
                  </a:txBody>
                  <a:tcPr marT="91425" marB="91425" marR="91425" marL="91425"/>
                </a:tc>
              </a:tr>
              <a:tr h="381000">
                <a:tc>
                  <a:txBody>
                    <a:bodyPr/>
                    <a:lstStyle/>
                    <a:p>
                      <a:pPr indent="0" lvl="0" marL="0" rtl="0" algn="ctr">
                        <a:spcBef>
                          <a:spcPts val="0"/>
                        </a:spcBef>
                        <a:spcAft>
                          <a:spcPts val="0"/>
                        </a:spcAft>
                        <a:buNone/>
                      </a:pPr>
                      <a:r>
                        <a:rPr lang="en" sz="2000">
                          <a:solidFill>
                            <a:srgbClr val="FFFFFF"/>
                          </a:solidFill>
                          <a:latin typeface="Rajdhani"/>
                          <a:ea typeface="Rajdhani"/>
                          <a:cs typeface="Rajdhani"/>
                          <a:sym typeface="Rajdhani"/>
                        </a:rPr>
                        <a:t>2.</a:t>
                      </a:r>
                      <a:endParaRPr sz="2000">
                        <a:solidFill>
                          <a:srgbClr val="FFFFFF"/>
                        </a:solidFill>
                        <a:latin typeface="Rajdhani"/>
                        <a:ea typeface="Rajdhani"/>
                        <a:cs typeface="Rajdhani"/>
                        <a:sym typeface="Rajdhani"/>
                      </a:endParaRPr>
                    </a:p>
                  </a:txBody>
                  <a:tcPr marT="91425" marB="91425" marR="91425" marL="91425"/>
                </a:tc>
                <a:tc>
                  <a:txBody>
                    <a:bodyPr/>
                    <a:lstStyle/>
                    <a:p>
                      <a:pPr indent="0" lvl="0" marL="0" rtl="0" algn="ctr">
                        <a:spcBef>
                          <a:spcPts val="0"/>
                        </a:spcBef>
                        <a:spcAft>
                          <a:spcPts val="0"/>
                        </a:spcAft>
                        <a:buNone/>
                      </a:pPr>
                      <a:r>
                        <a:rPr lang="en" sz="2000">
                          <a:solidFill>
                            <a:srgbClr val="FFFFFF"/>
                          </a:solidFill>
                          <a:latin typeface="Rajdhani"/>
                          <a:ea typeface="Rajdhani"/>
                          <a:cs typeface="Rajdhani"/>
                          <a:sym typeface="Rajdhani"/>
                        </a:rPr>
                        <a:t>90.87%</a:t>
                      </a:r>
                      <a:endParaRPr sz="2000">
                        <a:solidFill>
                          <a:srgbClr val="FFFFFF"/>
                        </a:solidFill>
                        <a:latin typeface="Rajdhani"/>
                        <a:ea typeface="Rajdhani"/>
                        <a:cs typeface="Rajdhani"/>
                        <a:sym typeface="Rajdhani"/>
                      </a:endParaRPr>
                    </a:p>
                  </a:txBody>
                  <a:tcPr marT="91425" marB="91425" marR="91425" marL="91425"/>
                </a:tc>
                <a:tc>
                  <a:txBody>
                    <a:bodyPr/>
                    <a:lstStyle/>
                    <a:p>
                      <a:pPr indent="0" lvl="0" marL="0" rtl="0" algn="ctr">
                        <a:spcBef>
                          <a:spcPts val="0"/>
                        </a:spcBef>
                        <a:spcAft>
                          <a:spcPts val="0"/>
                        </a:spcAft>
                        <a:buNone/>
                      </a:pPr>
                      <a:r>
                        <a:rPr lang="en" sz="2000">
                          <a:solidFill>
                            <a:srgbClr val="FFFFFF"/>
                          </a:solidFill>
                          <a:latin typeface="Rajdhani"/>
                          <a:ea typeface="Rajdhani"/>
                          <a:cs typeface="Rajdhani"/>
                          <a:sym typeface="Rajdhani"/>
                        </a:rPr>
                        <a:t>Minkowski metrics</a:t>
                      </a:r>
                      <a:r>
                        <a:rPr lang="en" sz="2000">
                          <a:solidFill>
                            <a:srgbClr val="FFFFFF"/>
                          </a:solidFill>
                          <a:latin typeface="Rajdhani"/>
                          <a:ea typeface="Rajdhani"/>
                          <a:cs typeface="Rajdhani"/>
                          <a:sym typeface="Rajdhani"/>
                        </a:rPr>
                        <a:t>, 6</a:t>
                      </a:r>
                      <a:r>
                        <a:rPr lang="en" sz="2000">
                          <a:solidFill>
                            <a:srgbClr val="FFFFFF"/>
                          </a:solidFill>
                          <a:latin typeface="Rajdhani"/>
                          <a:ea typeface="Rajdhani"/>
                          <a:cs typeface="Rajdhani"/>
                          <a:sym typeface="Rajdhani"/>
                        </a:rPr>
                        <a:t> neighbors , uniform weights</a:t>
                      </a:r>
                      <a:endParaRPr sz="2000">
                        <a:latin typeface="Rajdhani"/>
                        <a:ea typeface="Rajdhani"/>
                        <a:cs typeface="Rajdhani"/>
                        <a:sym typeface="Rajdhani"/>
                      </a:endParaRPr>
                    </a:p>
                  </a:txBody>
                  <a:tcPr marT="91425" marB="91425" marR="91425" marL="91425"/>
                </a:tc>
              </a:tr>
              <a:tr h="381000">
                <a:tc>
                  <a:txBody>
                    <a:bodyPr/>
                    <a:lstStyle/>
                    <a:p>
                      <a:pPr indent="0" lvl="0" marL="0" rtl="0" algn="ctr">
                        <a:spcBef>
                          <a:spcPts val="0"/>
                        </a:spcBef>
                        <a:spcAft>
                          <a:spcPts val="0"/>
                        </a:spcAft>
                        <a:buNone/>
                      </a:pPr>
                      <a:r>
                        <a:rPr lang="en" sz="2000">
                          <a:solidFill>
                            <a:srgbClr val="FFFFFF"/>
                          </a:solidFill>
                          <a:latin typeface="Rajdhani"/>
                          <a:ea typeface="Rajdhani"/>
                          <a:cs typeface="Rajdhani"/>
                          <a:sym typeface="Rajdhani"/>
                        </a:rPr>
                        <a:t>3.</a:t>
                      </a:r>
                      <a:endParaRPr sz="2000">
                        <a:solidFill>
                          <a:srgbClr val="FFFFFF"/>
                        </a:solidFill>
                        <a:latin typeface="Rajdhani"/>
                        <a:ea typeface="Rajdhani"/>
                        <a:cs typeface="Rajdhani"/>
                        <a:sym typeface="Rajdhani"/>
                      </a:endParaRPr>
                    </a:p>
                  </a:txBody>
                  <a:tcPr marT="91425" marB="91425" marR="91425" marL="91425"/>
                </a:tc>
                <a:tc>
                  <a:txBody>
                    <a:bodyPr/>
                    <a:lstStyle/>
                    <a:p>
                      <a:pPr indent="0" lvl="0" marL="0" rtl="0" algn="ctr">
                        <a:spcBef>
                          <a:spcPts val="0"/>
                        </a:spcBef>
                        <a:spcAft>
                          <a:spcPts val="0"/>
                        </a:spcAft>
                        <a:buNone/>
                      </a:pPr>
                      <a:r>
                        <a:rPr lang="en" sz="2000">
                          <a:solidFill>
                            <a:srgbClr val="FFFFFF"/>
                          </a:solidFill>
                          <a:latin typeface="Rajdhani"/>
                          <a:ea typeface="Rajdhani"/>
                          <a:cs typeface="Rajdhani"/>
                          <a:sym typeface="Rajdhani"/>
                        </a:rPr>
                        <a:t>86.26%</a:t>
                      </a:r>
                      <a:endParaRPr sz="2000">
                        <a:solidFill>
                          <a:srgbClr val="FFFFFF"/>
                        </a:solidFill>
                        <a:latin typeface="Rajdhani"/>
                        <a:ea typeface="Rajdhani"/>
                        <a:cs typeface="Rajdhani"/>
                        <a:sym typeface="Rajdhani"/>
                      </a:endParaRPr>
                    </a:p>
                  </a:txBody>
                  <a:tcPr marT="91425" marB="91425" marR="91425" marL="91425"/>
                </a:tc>
                <a:tc>
                  <a:txBody>
                    <a:bodyPr/>
                    <a:lstStyle/>
                    <a:p>
                      <a:pPr indent="0" lvl="0" marL="0" rtl="0" algn="ctr">
                        <a:spcBef>
                          <a:spcPts val="0"/>
                        </a:spcBef>
                        <a:spcAft>
                          <a:spcPts val="0"/>
                        </a:spcAft>
                        <a:buNone/>
                      </a:pPr>
                      <a:r>
                        <a:rPr lang="en" sz="2000">
                          <a:solidFill>
                            <a:srgbClr val="FFFFFF"/>
                          </a:solidFill>
                          <a:latin typeface="Rajdhani"/>
                          <a:ea typeface="Rajdhani"/>
                          <a:cs typeface="Rajdhani"/>
                          <a:sym typeface="Rajdhani"/>
                        </a:rPr>
                        <a:t>Euclidean metrics, 7 neighbors, distance weights</a:t>
                      </a:r>
                      <a:endParaRPr sz="2000">
                        <a:solidFill>
                          <a:srgbClr val="FFFFFF"/>
                        </a:solidFill>
                        <a:latin typeface="Rajdhani"/>
                        <a:ea typeface="Rajdhani"/>
                        <a:cs typeface="Rajdhani"/>
                        <a:sym typeface="Rajdhani"/>
                      </a:endParaRPr>
                    </a:p>
                  </a:txBody>
                  <a:tcPr marT="91425" marB="91425" marR="91425" marL="91425"/>
                </a:tc>
              </a:tr>
            </a:tbl>
          </a:graphicData>
        </a:graphic>
      </p:graphicFrame>
      <p:sp>
        <p:nvSpPr>
          <p:cNvPr id="233" name="Google Shape;233;p43"/>
          <p:cNvSpPr txBox="1"/>
          <p:nvPr/>
        </p:nvSpPr>
        <p:spPr>
          <a:xfrm>
            <a:off x="2292875" y="2429225"/>
            <a:ext cx="7138800" cy="8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Fira Sans Condensed Light"/>
              <a:ea typeface="Fira Sans Condensed Light"/>
              <a:cs typeface="Fira Sans Condensed Light"/>
              <a:sym typeface="Fira Sans Condensed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7" name="Shape 237"/>
        <p:cNvGrpSpPr/>
        <p:nvPr/>
      </p:nvGrpSpPr>
      <p:grpSpPr>
        <a:xfrm>
          <a:off x="0" y="0"/>
          <a:ext cx="0" cy="0"/>
          <a:chOff x="0" y="0"/>
          <a:chExt cx="0" cy="0"/>
        </a:xfrm>
      </p:grpSpPr>
      <p:sp>
        <p:nvSpPr>
          <p:cNvPr id="238" name="Google Shape;238;p44"/>
          <p:cNvSpPr txBox="1"/>
          <p:nvPr>
            <p:ph type="title"/>
          </p:nvPr>
        </p:nvSpPr>
        <p:spPr>
          <a:xfrm>
            <a:off x="720100" y="509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MODEL ARCHITECTURE</a:t>
            </a:r>
            <a:endParaRPr/>
          </a:p>
        </p:txBody>
      </p:sp>
      <p:sp>
        <p:nvSpPr>
          <p:cNvPr id="239" name="Google Shape;239;p44"/>
          <p:cNvSpPr txBox="1"/>
          <p:nvPr>
            <p:ph idx="4294967295" type="body"/>
          </p:nvPr>
        </p:nvSpPr>
        <p:spPr>
          <a:xfrm>
            <a:off x="113200" y="983425"/>
            <a:ext cx="8907300" cy="4074900"/>
          </a:xfrm>
          <a:prstGeom prst="rect">
            <a:avLst/>
          </a:prstGeom>
          <a:noFill/>
        </p:spPr>
        <p:txBody>
          <a:bodyPr anchorCtr="0" anchor="t" bIns="91425" lIns="234000" spcFirstLastPara="1" rIns="234000" wrap="square" tIns="234000">
            <a:noAutofit/>
          </a:bodyPr>
          <a:lstStyle/>
          <a:p>
            <a:pPr indent="0" lvl="0" marL="0" rtl="0" algn="l">
              <a:lnSpc>
                <a:spcPct val="100000"/>
              </a:lnSpc>
              <a:spcBef>
                <a:spcPts val="1200"/>
              </a:spcBef>
              <a:spcAft>
                <a:spcPts val="0"/>
              </a:spcAft>
              <a:buNone/>
            </a:pPr>
            <a:r>
              <a:rPr b="1" lang="en" sz="2000" u="sng">
                <a:solidFill>
                  <a:srgbClr val="FFFFFF"/>
                </a:solidFill>
                <a:latin typeface="Rajdhani"/>
                <a:ea typeface="Rajdhani"/>
                <a:cs typeface="Rajdhani"/>
                <a:sym typeface="Rajdhani"/>
              </a:rPr>
              <a:t>3. Support Vector Machine(SVM)-</a:t>
            </a:r>
            <a:endParaRPr b="1" sz="2000" u="sng">
              <a:solidFill>
                <a:srgbClr val="FFFFFF"/>
              </a:solidFill>
              <a:latin typeface="Rajdhani"/>
              <a:ea typeface="Rajdhani"/>
              <a:cs typeface="Rajdhani"/>
              <a:sym typeface="Rajdhani"/>
            </a:endParaRPr>
          </a:p>
          <a:p>
            <a:pPr indent="0" lvl="0" marL="0" rtl="0" algn="l">
              <a:lnSpc>
                <a:spcPct val="100000"/>
              </a:lnSpc>
              <a:spcBef>
                <a:spcPts val="1200"/>
              </a:spcBef>
              <a:spcAft>
                <a:spcPts val="0"/>
              </a:spcAft>
              <a:buNone/>
            </a:pPr>
            <a:r>
              <a:rPr lang="en" sz="2000">
                <a:solidFill>
                  <a:srgbClr val="FFFFFF"/>
                </a:solidFill>
                <a:latin typeface="Rajdhani"/>
                <a:ea typeface="Rajdhani"/>
                <a:cs typeface="Rajdhani"/>
                <a:sym typeface="Rajdhani"/>
              </a:rPr>
              <a:t>In the SVM algorithm, we plot each data item as a point in n-dimensional space (where n is number of features specified) with the value of each feature being the value of a particular coordinate. Then, the algorithm performs classification by finding the </a:t>
            </a:r>
            <a:r>
              <a:rPr lang="en" sz="2000">
                <a:solidFill>
                  <a:srgbClr val="FFFFFF"/>
                </a:solidFill>
                <a:latin typeface="Rajdhani"/>
                <a:ea typeface="Rajdhani"/>
                <a:cs typeface="Rajdhani"/>
                <a:sym typeface="Rajdhani"/>
              </a:rPr>
              <a:t>hyperplane</a:t>
            </a:r>
            <a:r>
              <a:rPr lang="en" sz="2000">
                <a:solidFill>
                  <a:srgbClr val="FFFFFF"/>
                </a:solidFill>
                <a:latin typeface="Rajdhani"/>
                <a:ea typeface="Rajdhani"/>
                <a:cs typeface="Rajdhani"/>
                <a:sym typeface="Rajdhani"/>
              </a:rPr>
              <a:t> that differentiates the two classes very well.</a:t>
            </a:r>
            <a:endParaRPr sz="2000">
              <a:solidFill>
                <a:srgbClr val="FFFFFF"/>
              </a:solidFill>
              <a:latin typeface="Rajdhani"/>
              <a:ea typeface="Rajdhani"/>
              <a:cs typeface="Rajdhani"/>
              <a:sym typeface="Rajdhani"/>
            </a:endParaRPr>
          </a:p>
          <a:p>
            <a:pPr indent="0" lvl="0" marL="0" rtl="0" algn="l">
              <a:lnSpc>
                <a:spcPct val="100000"/>
              </a:lnSpc>
              <a:spcBef>
                <a:spcPts val="1200"/>
              </a:spcBef>
              <a:spcAft>
                <a:spcPts val="0"/>
              </a:spcAft>
              <a:buNone/>
            </a:pPr>
            <a:r>
              <a:rPr lang="en" sz="2000">
                <a:solidFill>
                  <a:srgbClr val="FFFFFF"/>
                </a:solidFill>
                <a:latin typeface="Rajdhani"/>
                <a:ea typeface="Rajdhani"/>
                <a:cs typeface="Rajdhani"/>
                <a:sym typeface="Rajdhani"/>
              </a:rPr>
              <a:t>Some of the hyper parameters of the model include –</a:t>
            </a:r>
            <a:endParaRPr sz="2000">
              <a:solidFill>
                <a:srgbClr val="FFFFFF"/>
              </a:solidFill>
              <a:latin typeface="Rajdhani"/>
              <a:ea typeface="Rajdhani"/>
              <a:cs typeface="Rajdhani"/>
              <a:sym typeface="Rajdhani"/>
            </a:endParaRPr>
          </a:p>
          <a:p>
            <a:pPr indent="0" lvl="0" marL="0" rtl="0" algn="l">
              <a:lnSpc>
                <a:spcPct val="100000"/>
              </a:lnSpc>
              <a:spcBef>
                <a:spcPts val="1200"/>
              </a:spcBef>
              <a:spcAft>
                <a:spcPts val="0"/>
              </a:spcAft>
              <a:buNone/>
            </a:pPr>
            <a:r>
              <a:rPr lang="en" sz="2000">
                <a:solidFill>
                  <a:srgbClr val="FFFFFF"/>
                </a:solidFill>
                <a:latin typeface="Rajdhani"/>
                <a:ea typeface="Rajdhani"/>
                <a:cs typeface="Rajdhani"/>
                <a:sym typeface="Rajdhani"/>
              </a:rPr>
              <a:t>1.  Kernel</a:t>
            </a:r>
            <a:endParaRPr sz="2000">
              <a:solidFill>
                <a:srgbClr val="FFFFFF"/>
              </a:solidFill>
              <a:latin typeface="Rajdhani"/>
              <a:ea typeface="Rajdhani"/>
              <a:cs typeface="Rajdhani"/>
              <a:sym typeface="Rajdhani"/>
            </a:endParaRPr>
          </a:p>
          <a:p>
            <a:pPr indent="0" lvl="0" marL="0" rtl="0" algn="l">
              <a:lnSpc>
                <a:spcPct val="100000"/>
              </a:lnSpc>
              <a:spcBef>
                <a:spcPts val="1200"/>
              </a:spcBef>
              <a:spcAft>
                <a:spcPts val="0"/>
              </a:spcAft>
              <a:buNone/>
            </a:pPr>
            <a:r>
              <a:rPr lang="en" sz="2000">
                <a:solidFill>
                  <a:srgbClr val="FFFFFF"/>
                </a:solidFill>
                <a:latin typeface="Rajdhani"/>
                <a:ea typeface="Rajdhani"/>
                <a:cs typeface="Rajdhani"/>
                <a:sym typeface="Rajdhani"/>
              </a:rPr>
              <a:t>2. Gamma</a:t>
            </a:r>
            <a:endParaRPr sz="2000">
              <a:solidFill>
                <a:srgbClr val="FFFFFF"/>
              </a:solidFill>
              <a:latin typeface="Rajdhani"/>
              <a:ea typeface="Rajdhani"/>
              <a:cs typeface="Rajdhani"/>
              <a:sym typeface="Rajdhani"/>
            </a:endParaRPr>
          </a:p>
          <a:p>
            <a:pPr indent="0" lvl="0" marL="0" rtl="0" algn="l">
              <a:lnSpc>
                <a:spcPct val="100000"/>
              </a:lnSpc>
              <a:spcBef>
                <a:spcPts val="1200"/>
              </a:spcBef>
              <a:spcAft>
                <a:spcPts val="0"/>
              </a:spcAft>
              <a:buNone/>
            </a:pPr>
            <a:r>
              <a:rPr lang="en" sz="2000">
                <a:solidFill>
                  <a:srgbClr val="FFFFFF"/>
                </a:solidFill>
                <a:latin typeface="Rajdhani"/>
                <a:ea typeface="Rajdhani"/>
                <a:cs typeface="Rajdhani"/>
                <a:sym typeface="Rajdhani"/>
              </a:rPr>
              <a:t>3. C - Penalty parameter</a:t>
            </a:r>
            <a:endParaRPr sz="2000">
              <a:solidFill>
                <a:srgbClr val="FFFFFF"/>
              </a:solidFill>
              <a:latin typeface="Rajdhani"/>
              <a:ea typeface="Rajdhani"/>
              <a:cs typeface="Rajdhani"/>
              <a:sym typeface="Rajdhani"/>
            </a:endParaRPr>
          </a:p>
          <a:p>
            <a:pPr indent="0" lvl="0" marL="0" rtl="0" algn="l">
              <a:lnSpc>
                <a:spcPct val="100000"/>
              </a:lnSpc>
              <a:spcBef>
                <a:spcPts val="1200"/>
              </a:spcBef>
              <a:spcAft>
                <a:spcPts val="0"/>
              </a:spcAft>
              <a:buNone/>
            </a:pPr>
            <a:r>
              <a:t/>
            </a:r>
            <a:endParaRPr sz="2000">
              <a:solidFill>
                <a:srgbClr val="FFFFFF"/>
              </a:solidFill>
              <a:latin typeface="Rajdhani"/>
              <a:ea typeface="Rajdhani"/>
              <a:cs typeface="Rajdhani"/>
              <a:sym typeface="Rajdhani"/>
            </a:endParaRPr>
          </a:p>
          <a:p>
            <a:pPr indent="0" lvl="0" marL="0" rtl="0" algn="l">
              <a:lnSpc>
                <a:spcPct val="100000"/>
              </a:lnSpc>
              <a:spcBef>
                <a:spcPts val="1200"/>
              </a:spcBef>
              <a:spcAft>
                <a:spcPts val="0"/>
              </a:spcAft>
              <a:buNone/>
            </a:pPr>
            <a:r>
              <a:t/>
            </a:r>
            <a:endParaRPr sz="2000">
              <a:solidFill>
                <a:srgbClr val="FFFFFF"/>
              </a:solidFill>
              <a:latin typeface="Rajdhani"/>
              <a:ea typeface="Rajdhani"/>
              <a:cs typeface="Rajdhani"/>
              <a:sym typeface="Rajdhani"/>
            </a:endParaRPr>
          </a:p>
          <a:p>
            <a:pPr indent="0" lvl="0" marL="0" rtl="0" algn="l">
              <a:lnSpc>
                <a:spcPct val="100000"/>
              </a:lnSpc>
              <a:spcBef>
                <a:spcPts val="1200"/>
              </a:spcBef>
              <a:spcAft>
                <a:spcPts val="0"/>
              </a:spcAft>
              <a:buNone/>
            </a:pPr>
            <a:r>
              <a:t/>
            </a:r>
            <a:endParaRPr sz="2000">
              <a:solidFill>
                <a:srgbClr val="FFFFFF"/>
              </a:solidFill>
              <a:latin typeface="Rajdhani"/>
              <a:ea typeface="Rajdhani"/>
              <a:cs typeface="Rajdhani"/>
              <a:sym typeface="Rajdhani"/>
            </a:endParaRPr>
          </a:p>
          <a:p>
            <a:pPr indent="0" lvl="0" marL="0" rtl="0" algn="l">
              <a:spcBef>
                <a:spcPts val="1200"/>
              </a:spcBef>
              <a:spcAft>
                <a:spcPts val="0"/>
              </a:spcAft>
              <a:buNone/>
            </a:pPr>
            <a:r>
              <a:t/>
            </a:r>
            <a:endParaRPr b="1" sz="2000" u="sng">
              <a:solidFill>
                <a:srgbClr val="FFFFFF"/>
              </a:solidFill>
              <a:latin typeface="Rajdhani"/>
              <a:ea typeface="Rajdhani"/>
              <a:cs typeface="Rajdhani"/>
              <a:sym typeface="Rajdhani"/>
            </a:endParaRPr>
          </a:p>
          <a:p>
            <a:pPr indent="0" lvl="0" marL="0" rtl="0" algn="l">
              <a:spcBef>
                <a:spcPts val="1200"/>
              </a:spcBef>
              <a:spcAft>
                <a:spcPts val="0"/>
              </a:spcAft>
              <a:buNone/>
            </a:pPr>
            <a:r>
              <a:t/>
            </a:r>
            <a:endParaRPr b="1" sz="2000" u="sng">
              <a:solidFill>
                <a:srgbClr val="FFFFFF"/>
              </a:solidFill>
              <a:latin typeface="Rajdhani"/>
              <a:ea typeface="Rajdhani"/>
              <a:cs typeface="Rajdhani"/>
              <a:sym typeface="Rajdhani"/>
            </a:endParaRPr>
          </a:p>
          <a:p>
            <a:pPr indent="0" lvl="0" marL="0" rtl="0" algn="l">
              <a:lnSpc>
                <a:spcPct val="80000"/>
              </a:lnSpc>
              <a:spcBef>
                <a:spcPts val="1200"/>
              </a:spcBef>
              <a:spcAft>
                <a:spcPts val="1200"/>
              </a:spcAft>
              <a:buNone/>
            </a:pPr>
            <a:r>
              <a:t/>
            </a:r>
            <a:endParaRPr sz="2000" u="sng">
              <a:solidFill>
                <a:srgbClr val="FFFFFF"/>
              </a:solidFill>
              <a:latin typeface="Rajdhani"/>
              <a:ea typeface="Rajdhani"/>
              <a:cs typeface="Rajdhani"/>
              <a:sym typeface="Rajdhan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5"/>
          <p:cNvSpPr txBox="1"/>
          <p:nvPr>
            <p:ph type="title"/>
          </p:nvPr>
        </p:nvSpPr>
        <p:spPr>
          <a:xfrm>
            <a:off x="720100" y="509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 FROM SVM</a:t>
            </a:r>
            <a:endParaRPr/>
          </a:p>
        </p:txBody>
      </p:sp>
      <p:graphicFrame>
        <p:nvGraphicFramePr>
          <p:cNvPr id="245" name="Google Shape;245;p45"/>
          <p:cNvGraphicFramePr/>
          <p:nvPr/>
        </p:nvGraphicFramePr>
        <p:xfrm>
          <a:off x="518725" y="1948075"/>
          <a:ext cx="3000000" cy="3000000"/>
        </p:xfrm>
        <a:graphic>
          <a:graphicData uri="http://schemas.openxmlformats.org/drawingml/2006/table">
            <a:tbl>
              <a:tblPr>
                <a:noFill/>
                <a:tableStyleId>{FD51D29E-5E7F-47CE-8E37-6602515CED95}</a:tableStyleId>
              </a:tblPr>
              <a:tblGrid>
                <a:gridCol w="1322350"/>
                <a:gridCol w="2450150"/>
                <a:gridCol w="4445625"/>
              </a:tblGrid>
              <a:tr h="381000">
                <a:tc>
                  <a:txBody>
                    <a:bodyPr/>
                    <a:lstStyle/>
                    <a:p>
                      <a:pPr indent="0" lvl="0" marL="0" rtl="0" algn="ctr">
                        <a:spcBef>
                          <a:spcPts val="0"/>
                        </a:spcBef>
                        <a:spcAft>
                          <a:spcPts val="0"/>
                        </a:spcAft>
                        <a:buNone/>
                      </a:pPr>
                      <a:r>
                        <a:rPr b="1" lang="en" sz="2200">
                          <a:solidFill>
                            <a:srgbClr val="FFFFFF"/>
                          </a:solidFill>
                          <a:latin typeface="Rajdhani"/>
                          <a:ea typeface="Rajdhani"/>
                          <a:cs typeface="Rajdhani"/>
                          <a:sym typeface="Rajdhani"/>
                        </a:rPr>
                        <a:t>S.NO.</a:t>
                      </a:r>
                      <a:endParaRPr b="1" sz="2200">
                        <a:solidFill>
                          <a:srgbClr val="FFFFFF"/>
                        </a:solidFill>
                        <a:latin typeface="Rajdhani"/>
                        <a:ea typeface="Rajdhani"/>
                        <a:cs typeface="Rajdhani"/>
                        <a:sym typeface="Rajdhani"/>
                      </a:endParaRPr>
                    </a:p>
                  </a:txBody>
                  <a:tcPr marT="91425" marB="91425" marR="91425" marL="91425"/>
                </a:tc>
                <a:tc>
                  <a:txBody>
                    <a:bodyPr/>
                    <a:lstStyle/>
                    <a:p>
                      <a:pPr indent="0" lvl="0" marL="0" rtl="0" algn="ctr">
                        <a:spcBef>
                          <a:spcPts val="0"/>
                        </a:spcBef>
                        <a:spcAft>
                          <a:spcPts val="0"/>
                        </a:spcAft>
                        <a:buNone/>
                      </a:pPr>
                      <a:r>
                        <a:rPr b="1" lang="en" sz="2200">
                          <a:solidFill>
                            <a:srgbClr val="FFFFFF"/>
                          </a:solidFill>
                          <a:latin typeface="Rajdhani"/>
                          <a:ea typeface="Rajdhani"/>
                          <a:cs typeface="Rajdhani"/>
                          <a:sym typeface="Rajdhani"/>
                        </a:rPr>
                        <a:t>Accuracy achieved</a:t>
                      </a:r>
                      <a:endParaRPr b="1" sz="2200">
                        <a:solidFill>
                          <a:srgbClr val="FFFFFF"/>
                        </a:solidFill>
                        <a:latin typeface="Rajdhani"/>
                        <a:ea typeface="Rajdhani"/>
                        <a:cs typeface="Rajdhani"/>
                        <a:sym typeface="Rajdhani"/>
                      </a:endParaRPr>
                    </a:p>
                  </a:txBody>
                  <a:tcPr marT="91425" marB="91425" marR="91425" marL="91425"/>
                </a:tc>
                <a:tc>
                  <a:txBody>
                    <a:bodyPr/>
                    <a:lstStyle/>
                    <a:p>
                      <a:pPr indent="0" lvl="0" marL="0" rtl="0" algn="ctr">
                        <a:spcBef>
                          <a:spcPts val="0"/>
                        </a:spcBef>
                        <a:spcAft>
                          <a:spcPts val="0"/>
                        </a:spcAft>
                        <a:buNone/>
                      </a:pPr>
                      <a:r>
                        <a:rPr b="1" lang="en" sz="2200">
                          <a:solidFill>
                            <a:srgbClr val="FFFFFF"/>
                          </a:solidFill>
                          <a:latin typeface="Rajdhani"/>
                          <a:ea typeface="Rajdhani"/>
                          <a:cs typeface="Rajdhani"/>
                          <a:sym typeface="Rajdhani"/>
                        </a:rPr>
                        <a:t>Hyperparameters used</a:t>
                      </a:r>
                      <a:endParaRPr b="1" sz="2200">
                        <a:solidFill>
                          <a:srgbClr val="FFFFFF"/>
                        </a:solidFill>
                        <a:latin typeface="Rajdhani"/>
                        <a:ea typeface="Rajdhani"/>
                        <a:cs typeface="Rajdhani"/>
                        <a:sym typeface="Rajdhani"/>
                      </a:endParaRPr>
                    </a:p>
                  </a:txBody>
                  <a:tcPr marT="91425" marB="91425" marR="91425" marL="91425"/>
                </a:tc>
              </a:tr>
              <a:tr h="381000">
                <a:tc>
                  <a:txBody>
                    <a:bodyPr/>
                    <a:lstStyle/>
                    <a:p>
                      <a:pPr indent="0" lvl="0" marL="0" rtl="0" algn="ctr">
                        <a:spcBef>
                          <a:spcPts val="0"/>
                        </a:spcBef>
                        <a:spcAft>
                          <a:spcPts val="0"/>
                        </a:spcAft>
                        <a:buNone/>
                      </a:pPr>
                      <a:r>
                        <a:rPr lang="en" sz="1800">
                          <a:solidFill>
                            <a:srgbClr val="FFFFFF"/>
                          </a:solidFill>
                          <a:latin typeface="Rajdhani"/>
                          <a:ea typeface="Rajdhani"/>
                          <a:cs typeface="Rajdhani"/>
                          <a:sym typeface="Rajdhani"/>
                        </a:rPr>
                        <a:t>1.</a:t>
                      </a:r>
                      <a:endParaRPr sz="1800">
                        <a:solidFill>
                          <a:srgbClr val="FFFFFF"/>
                        </a:solidFill>
                        <a:latin typeface="Rajdhani"/>
                        <a:ea typeface="Rajdhani"/>
                        <a:cs typeface="Rajdhani"/>
                        <a:sym typeface="Rajdhani"/>
                      </a:endParaRPr>
                    </a:p>
                  </a:txBody>
                  <a:tcPr marT="91425" marB="91425" marR="91425" marL="91425"/>
                </a:tc>
                <a:tc>
                  <a:txBody>
                    <a:bodyPr/>
                    <a:lstStyle/>
                    <a:p>
                      <a:pPr indent="0" lvl="0" marL="0" rtl="0" algn="ctr">
                        <a:spcBef>
                          <a:spcPts val="0"/>
                        </a:spcBef>
                        <a:spcAft>
                          <a:spcPts val="0"/>
                        </a:spcAft>
                        <a:buNone/>
                      </a:pPr>
                      <a:r>
                        <a:rPr lang="en" sz="1800">
                          <a:solidFill>
                            <a:srgbClr val="FFFFFF"/>
                          </a:solidFill>
                          <a:latin typeface="Rajdhani"/>
                          <a:ea typeface="Rajdhani"/>
                          <a:cs typeface="Rajdhani"/>
                          <a:sym typeface="Rajdhani"/>
                        </a:rPr>
                        <a:t>91.37%</a:t>
                      </a:r>
                      <a:endParaRPr sz="1800">
                        <a:solidFill>
                          <a:srgbClr val="FFFFFF"/>
                        </a:solidFill>
                        <a:latin typeface="Rajdhani"/>
                        <a:ea typeface="Rajdhani"/>
                        <a:cs typeface="Rajdhani"/>
                        <a:sym typeface="Rajdhani"/>
                      </a:endParaRPr>
                    </a:p>
                  </a:txBody>
                  <a:tcPr marT="91425" marB="91425" marR="91425" marL="91425"/>
                </a:tc>
                <a:tc>
                  <a:txBody>
                    <a:bodyPr/>
                    <a:lstStyle/>
                    <a:p>
                      <a:pPr indent="0" lvl="0" marL="0" rtl="0" algn="ctr">
                        <a:spcBef>
                          <a:spcPts val="0"/>
                        </a:spcBef>
                        <a:spcAft>
                          <a:spcPts val="0"/>
                        </a:spcAft>
                        <a:buNone/>
                      </a:pPr>
                      <a:r>
                        <a:rPr lang="en" sz="1800">
                          <a:solidFill>
                            <a:srgbClr val="FFFFFF"/>
                          </a:solidFill>
                          <a:latin typeface="Rajdhani"/>
                          <a:ea typeface="Rajdhani"/>
                          <a:cs typeface="Rajdhani"/>
                          <a:sym typeface="Rajdhani"/>
                        </a:rPr>
                        <a:t>Linear kernel, Scale gamma, C = 1</a:t>
                      </a:r>
                      <a:endParaRPr sz="1800">
                        <a:solidFill>
                          <a:srgbClr val="FFFFFF"/>
                        </a:solidFill>
                        <a:latin typeface="Rajdhani"/>
                        <a:ea typeface="Rajdhani"/>
                        <a:cs typeface="Rajdhani"/>
                        <a:sym typeface="Rajdhani"/>
                      </a:endParaRPr>
                    </a:p>
                  </a:txBody>
                  <a:tcPr marT="91425" marB="91425" marR="91425" marL="91425"/>
                </a:tc>
              </a:tr>
              <a:tr h="381000">
                <a:tc>
                  <a:txBody>
                    <a:bodyPr/>
                    <a:lstStyle/>
                    <a:p>
                      <a:pPr indent="0" lvl="0" marL="0" rtl="0" algn="ctr">
                        <a:spcBef>
                          <a:spcPts val="0"/>
                        </a:spcBef>
                        <a:spcAft>
                          <a:spcPts val="0"/>
                        </a:spcAft>
                        <a:buNone/>
                      </a:pPr>
                      <a:r>
                        <a:rPr lang="en" sz="1800">
                          <a:solidFill>
                            <a:srgbClr val="FFFFFF"/>
                          </a:solidFill>
                          <a:latin typeface="Rajdhani"/>
                          <a:ea typeface="Rajdhani"/>
                          <a:cs typeface="Rajdhani"/>
                          <a:sym typeface="Rajdhani"/>
                        </a:rPr>
                        <a:t>2.</a:t>
                      </a:r>
                      <a:endParaRPr sz="1800">
                        <a:solidFill>
                          <a:srgbClr val="FFFFFF"/>
                        </a:solidFill>
                        <a:latin typeface="Rajdhani"/>
                        <a:ea typeface="Rajdhani"/>
                        <a:cs typeface="Rajdhani"/>
                        <a:sym typeface="Rajdhani"/>
                      </a:endParaRPr>
                    </a:p>
                  </a:txBody>
                  <a:tcPr marT="91425" marB="91425" marR="91425" marL="91425"/>
                </a:tc>
                <a:tc>
                  <a:txBody>
                    <a:bodyPr/>
                    <a:lstStyle/>
                    <a:p>
                      <a:pPr indent="0" lvl="0" marL="0" rtl="0" algn="ctr">
                        <a:spcBef>
                          <a:spcPts val="0"/>
                        </a:spcBef>
                        <a:spcAft>
                          <a:spcPts val="0"/>
                        </a:spcAft>
                        <a:buNone/>
                      </a:pPr>
                      <a:r>
                        <a:rPr lang="en" sz="1800">
                          <a:solidFill>
                            <a:srgbClr val="FFFFFF"/>
                          </a:solidFill>
                          <a:latin typeface="Rajdhani"/>
                          <a:ea typeface="Rajdhani"/>
                          <a:cs typeface="Rajdhani"/>
                          <a:sym typeface="Rajdhani"/>
                        </a:rPr>
                        <a:t>91.93%</a:t>
                      </a:r>
                      <a:endParaRPr sz="1800">
                        <a:solidFill>
                          <a:srgbClr val="FFFFFF"/>
                        </a:solidFill>
                        <a:latin typeface="Rajdhani"/>
                        <a:ea typeface="Rajdhani"/>
                        <a:cs typeface="Rajdhani"/>
                        <a:sym typeface="Rajdhani"/>
                      </a:endParaRPr>
                    </a:p>
                  </a:txBody>
                  <a:tcPr marT="91425" marB="91425" marR="91425" marL="91425"/>
                </a:tc>
                <a:tc>
                  <a:txBody>
                    <a:bodyPr/>
                    <a:lstStyle/>
                    <a:p>
                      <a:pPr indent="0" lvl="0" marL="0" rtl="0" algn="ctr">
                        <a:spcBef>
                          <a:spcPts val="0"/>
                        </a:spcBef>
                        <a:spcAft>
                          <a:spcPts val="0"/>
                        </a:spcAft>
                        <a:buNone/>
                      </a:pPr>
                      <a:r>
                        <a:rPr lang="en" sz="1800">
                          <a:solidFill>
                            <a:srgbClr val="FFFFFF"/>
                          </a:solidFill>
                          <a:latin typeface="Rajdhani"/>
                          <a:ea typeface="Rajdhani"/>
                          <a:cs typeface="Rajdhani"/>
                          <a:sym typeface="Rajdhani"/>
                        </a:rPr>
                        <a:t>RBF kernel, Scale gamma, C = 1</a:t>
                      </a:r>
                      <a:endParaRPr sz="1800">
                        <a:solidFill>
                          <a:srgbClr val="FFFFFF"/>
                        </a:solidFill>
                        <a:latin typeface="Rajdhani"/>
                        <a:ea typeface="Rajdhani"/>
                        <a:cs typeface="Rajdhani"/>
                        <a:sym typeface="Rajdhani"/>
                      </a:endParaRPr>
                    </a:p>
                  </a:txBody>
                  <a:tcPr marT="91425" marB="91425" marR="91425" marL="91425"/>
                </a:tc>
              </a:tr>
              <a:tr h="381000">
                <a:tc>
                  <a:txBody>
                    <a:bodyPr/>
                    <a:lstStyle/>
                    <a:p>
                      <a:pPr indent="0" lvl="0" marL="0" rtl="0" algn="ctr">
                        <a:spcBef>
                          <a:spcPts val="0"/>
                        </a:spcBef>
                        <a:spcAft>
                          <a:spcPts val="0"/>
                        </a:spcAft>
                        <a:buNone/>
                      </a:pPr>
                      <a:r>
                        <a:rPr lang="en" sz="1800">
                          <a:solidFill>
                            <a:srgbClr val="FFFFFF"/>
                          </a:solidFill>
                          <a:latin typeface="Rajdhani"/>
                          <a:ea typeface="Rajdhani"/>
                          <a:cs typeface="Rajdhani"/>
                          <a:sym typeface="Rajdhani"/>
                        </a:rPr>
                        <a:t>3.</a:t>
                      </a:r>
                      <a:endParaRPr sz="1800">
                        <a:solidFill>
                          <a:srgbClr val="FFFFFF"/>
                        </a:solidFill>
                        <a:latin typeface="Rajdhani"/>
                        <a:ea typeface="Rajdhani"/>
                        <a:cs typeface="Rajdhani"/>
                        <a:sym typeface="Rajdhani"/>
                      </a:endParaRPr>
                    </a:p>
                  </a:txBody>
                  <a:tcPr marT="91425" marB="91425" marR="91425" marL="91425"/>
                </a:tc>
                <a:tc>
                  <a:txBody>
                    <a:bodyPr/>
                    <a:lstStyle/>
                    <a:p>
                      <a:pPr indent="0" lvl="0" marL="0" rtl="0" algn="ctr">
                        <a:spcBef>
                          <a:spcPts val="0"/>
                        </a:spcBef>
                        <a:spcAft>
                          <a:spcPts val="0"/>
                        </a:spcAft>
                        <a:buNone/>
                      </a:pPr>
                      <a:r>
                        <a:rPr lang="en" sz="1800">
                          <a:solidFill>
                            <a:srgbClr val="FFFFFF"/>
                          </a:solidFill>
                          <a:latin typeface="Rajdhani"/>
                          <a:ea typeface="Rajdhani"/>
                          <a:cs typeface="Rajdhani"/>
                          <a:sym typeface="Rajdhani"/>
                        </a:rPr>
                        <a:t>91.75%</a:t>
                      </a:r>
                      <a:endParaRPr sz="1800">
                        <a:solidFill>
                          <a:srgbClr val="FFFFFF"/>
                        </a:solidFill>
                        <a:latin typeface="Rajdhani"/>
                        <a:ea typeface="Rajdhani"/>
                        <a:cs typeface="Rajdhani"/>
                        <a:sym typeface="Rajdhani"/>
                      </a:endParaRPr>
                    </a:p>
                  </a:txBody>
                  <a:tcPr marT="91425" marB="91425" marR="91425" marL="91425"/>
                </a:tc>
                <a:tc>
                  <a:txBody>
                    <a:bodyPr/>
                    <a:lstStyle/>
                    <a:p>
                      <a:pPr indent="0" lvl="0" marL="0" rtl="0" algn="ctr">
                        <a:spcBef>
                          <a:spcPts val="0"/>
                        </a:spcBef>
                        <a:spcAft>
                          <a:spcPts val="0"/>
                        </a:spcAft>
                        <a:buNone/>
                      </a:pPr>
                      <a:r>
                        <a:rPr lang="en" sz="1800">
                          <a:solidFill>
                            <a:srgbClr val="FFFFFF"/>
                          </a:solidFill>
                          <a:latin typeface="Rajdhani"/>
                          <a:ea typeface="Rajdhani"/>
                          <a:cs typeface="Rajdhani"/>
                          <a:sym typeface="Rajdhani"/>
                        </a:rPr>
                        <a:t>Linear kernel, Scale gamma, C = 15</a:t>
                      </a:r>
                      <a:endParaRPr sz="1800">
                        <a:solidFill>
                          <a:srgbClr val="FFFFFF"/>
                        </a:solidFill>
                        <a:latin typeface="Rajdhani"/>
                        <a:ea typeface="Rajdhani"/>
                        <a:cs typeface="Rajdhani"/>
                        <a:sym typeface="Rajdhani"/>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9" name="Shape 249"/>
        <p:cNvGrpSpPr/>
        <p:nvPr/>
      </p:nvGrpSpPr>
      <p:grpSpPr>
        <a:xfrm>
          <a:off x="0" y="0"/>
          <a:ext cx="0" cy="0"/>
          <a:chOff x="0" y="0"/>
          <a:chExt cx="0" cy="0"/>
        </a:xfrm>
      </p:grpSpPr>
      <p:sp>
        <p:nvSpPr>
          <p:cNvPr id="250" name="Google Shape;250;p46"/>
          <p:cNvSpPr txBox="1"/>
          <p:nvPr>
            <p:ph type="title"/>
          </p:nvPr>
        </p:nvSpPr>
        <p:spPr>
          <a:xfrm>
            <a:off x="720100" y="509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MODEL ARCHITECTURE</a:t>
            </a:r>
            <a:endParaRPr/>
          </a:p>
        </p:txBody>
      </p:sp>
      <p:sp>
        <p:nvSpPr>
          <p:cNvPr id="251" name="Google Shape;251;p46"/>
          <p:cNvSpPr txBox="1"/>
          <p:nvPr/>
        </p:nvSpPr>
        <p:spPr>
          <a:xfrm>
            <a:off x="176875" y="962200"/>
            <a:ext cx="8857800" cy="408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en" sz="2000" u="sng">
                <a:solidFill>
                  <a:srgbClr val="FFFFFF"/>
                </a:solidFill>
                <a:latin typeface="Rajdhani"/>
                <a:ea typeface="Rajdhani"/>
                <a:cs typeface="Rajdhani"/>
                <a:sym typeface="Rajdhani"/>
              </a:rPr>
              <a:t>4</a:t>
            </a:r>
            <a:r>
              <a:rPr b="1" lang="en" sz="2000" u="sng">
                <a:solidFill>
                  <a:srgbClr val="FFFFFF"/>
                </a:solidFill>
                <a:latin typeface="Rajdhani"/>
                <a:ea typeface="Rajdhani"/>
                <a:cs typeface="Rajdhani"/>
                <a:sym typeface="Rajdhani"/>
              </a:rPr>
              <a:t>. Random F</a:t>
            </a:r>
            <a:r>
              <a:rPr b="1" lang="en" sz="2000" u="sng">
                <a:solidFill>
                  <a:srgbClr val="FFFFFF"/>
                </a:solidFill>
                <a:latin typeface="Rajdhani"/>
                <a:ea typeface="Rajdhani"/>
                <a:cs typeface="Rajdhani"/>
                <a:sym typeface="Rajdhani"/>
              </a:rPr>
              <a:t>orest Classification-</a:t>
            </a:r>
            <a:endParaRPr b="1" sz="2000" u="sng">
              <a:solidFill>
                <a:srgbClr val="FFFFFF"/>
              </a:solidFill>
              <a:latin typeface="Rajdhani"/>
              <a:ea typeface="Rajdhani"/>
              <a:cs typeface="Rajdhani"/>
              <a:sym typeface="Rajdhani"/>
            </a:endParaRPr>
          </a:p>
          <a:p>
            <a:pPr indent="0" lvl="0" marL="0" rtl="0" algn="l">
              <a:lnSpc>
                <a:spcPct val="100000"/>
              </a:lnSpc>
              <a:spcBef>
                <a:spcPts val="1200"/>
              </a:spcBef>
              <a:spcAft>
                <a:spcPts val="0"/>
              </a:spcAft>
              <a:buNone/>
            </a:pPr>
            <a:r>
              <a:rPr lang="en" sz="2000">
                <a:solidFill>
                  <a:srgbClr val="FFFFFF"/>
                </a:solidFill>
                <a:latin typeface="Rajdhani"/>
                <a:ea typeface="Rajdhani"/>
                <a:cs typeface="Rajdhani"/>
                <a:sym typeface="Rajdhani"/>
              </a:rPr>
              <a:t>It is an ensemble tree-based learning </a:t>
            </a:r>
            <a:r>
              <a:rPr lang="en" sz="2000">
                <a:solidFill>
                  <a:srgbClr val="FFFFFF"/>
                </a:solidFill>
                <a:latin typeface="Rajdhani"/>
                <a:ea typeface="Rajdhani"/>
                <a:cs typeface="Rajdhani"/>
                <a:sym typeface="Rajdhani"/>
              </a:rPr>
              <a:t>algorithm for</a:t>
            </a:r>
            <a:r>
              <a:rPr lang="en" sz="2000">
                <a:solidFill>
                  <a:srgbClr val="FFFFFF"/>
                </a:solidFill>
                <a:latin typeface="Rajdhani"/>
                <a:ea typeface="Rajdhani"/>
                <a:cs typeface="Rajdhani"/>
                <a:sym typeface="Rajdhani"/>
              </a:rPr>
              <a:t> classification problems. It is a set of decision trees from randomly selected subset of training set. The algorithm creates decision trees on data samples and then gets the prediction from each of them and finally selects the best solution by means of voting. It aggregates the</a:t>
            </a:r>
            <a:r>
              <a:rPr b="1" lang="en" sz="2000">
                <a:solidFill>
                  <a:srgbClr val="FFFFFF"/>
                </a:solidFill>
                <a:latin typeface="Rajdhani"/>
                <a:ea typeface="Rajdhani"/>
                <a:cs typeface="Rajdhani"/>
                <a:sym typeface="Rajdhani"/>
              </a:rPr>
              <a:t> </a:t>
            </a:r>
            <a:r>
              <a:rPr lang="en" sz="2000">
                <a:solidFill>
                  <a:srgbClr val="FFFFFF"/>
                </a:solidFill>
                <a:latin typeface="Rajdhani"/>
                <a:ea typeface="Rajdhani"/>
                <a:cs typeface="Rajdhani"/>
                <a:sym typeface="Rajdhani"/>
              </a:rPr>
              <a:t>votes from different decision trees to decide the final class of the test object. It is an ensemble method which is better than a single decision tree because it reduces the over-fitting by averaging the result.</a:t>
            </a:r>
            <a:endParaRPr sz="2000">
              <a:solidFill>
                <a:srgbClr val="FFFFFF"/>
              </a:solidFill>
              <a:latin typeface="Rajdhani"/>
              <a:ea typeface="Rajdhani"/>
              <a:cs typeface="Rajdhani"/>
              <a:sym typeface="Rajdhani"/>
            </a:endParaRPr>
          </a:p>
          <a:p>
            <a:pPr indent="0" lvl="0" marL="0" rtl="0" algn="l">
              <a:lnSpc>
                <a:spcPct val="115000"/>
              </a:lnSpc>
              <a:spcBef>
                <a:spcPts val="1200"/>
              </a:spcBef>
              <a:spcAft>
                <a:spcPts val="0"/>
              </a:spcAft>
              <a:buNone/>
            </a:pPr>
            <a:r>
              <a:t/>
            </a:r>
            <a:endParaRPr b="1" sz="2000" u="sng">
              <a:solidFill>
                <a:srgbClr val="FFFFFF"/>
              </a:solidFill>
              <a:latin typeface="Rajdhani"/>
              <a:ea typeface="Rajdhani"/>
              <a:cs typeface="Rajdhani"/>
              <a:sym typeface="Rajdhani"/>
            </a:endParaRPr>
          </a:p>
          <a:p>
            <a:pPr indent="0" lvl="0" marL="0" rtl="0" algn="l">
              <a:lnSpc>
                <a:spcPct val="115000"/>
              </a:lnSpc>
              <a:spcBef>
                <a:spcPts val="1200"/>
              </a:spcBef>
              <a:spcAft>
                <a:spcPts val="0"/>
              </a:spcAft>
              <a:buNone/>
            </a:pPr>
            <a:r>
              <a:t/>
            </a:r>
            <a:endParaRPr b="1" sz="2000" u="sng">
              <a:solidFill>
                <a:srgbClr val="FFFFFF"/>
              </a:solidFill>
              <a:latin typeface="Rajdhani"/>
              <a:ea typeface="Rajdhani"/>
              <a:cs typeface="Rajdhani"/>
              <a:sym typeface="Rajdhani"/>
            </a:endParaRPr>
          </a:p>
          <a:p>
            <a:pPr indent="0" lvl="0" marL="0" rtl="0" algn="l">
              <a:spcBef>
                <a:spcPts val="1200"/>
              </a:spcBef>
              <a:spcAft>
                <a:spcPts val="0"/>
              </a:spcAft>
              <a:buNone/>
            </a:pPr>
            <a:r>
              <a:t/>
            </a:r>
            <a:endParaRPr b="1" sz="2000" u="sng">
              <a:solidFill>
                <a:srgbClr val="FFFFFF"/>
              </a:solidFill>
              <a:latin typeface="Rajdhani"/>
              <a:ea typeface="Rajdhani"/>
              <a:cs typeface="Rajdhani"/>
              <a:sym typeface="Rajdhan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5" name="Shape 255"/>
        <p:cNvGrpSpPr/>
        <p:nvPr/>
      </p:nvGrpSpPr>
      <p:grpSpPr>
        <a:xfrm>
          <a:off x="0" y="0"/>
          <a:ext cx="0" cy="0"/>
          <a:chOff x="0" y="0"/>
          <a:chExt cx="0" cy="0"/>
        </a:xfrm>
      </p:grpSpPr>
      <p:sp>
        <p:nvSpPr>
          <p:cNvPr id="256" name="Google Shape;256;p47"/>
          <p:cNvSpPr txBox="1"/>
          <p:nvPr>
            <p:ph type="title"/>
          </p:nvPr>
        </p:nvSpPr>
        <p:spPr>
          <a:xfrm>
            <a:off x="720100" y="509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MODEL ARCHITECTURE</a:t>
            </a:r>
            <a:endParaRPr/>
          </a:p>
        </p:txBody>
      </p:sp>
      <p:sp>
        <p:nvSpPr>
          <p:cNvPr id="257" name="Google Shape;257;p47"/>
          <p:cNvSpPr txBox="1"/>
          <p:nvPr/>
        </p:nvSpPr>
        <p:spPr>
          <a:xfrm>
            <a:off x="91975" y="969275"/>
            <a:ext cx="5249700" cy="40821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1200"/>
              </a:spcBef>
              <a:spcAft>
                <a:spcPts val="0"/>
              </a:spcAft>
              <a:buNone/>
            </a:pPr>
            <a:r>
              <a:rPr lang="en" sz="2000">
                <a:solidFill>
                  <a:srgbClr val="FFFFFF"/>
                </a:solidFill>
                <a:latin typeface="Rajdhani"/>
                <a:ea typeface="Rajdhani"/>
                <a:cs typeface="Rajdhani"/>
                <a:sym typeface="Rajdhani"/>
              </a:rPr>
              <a:t>Steps for using the random forest algorithm –</a:t>
            </a:r>
            <a:endParaRPr sz="2000">
              <a:solidFill>
                <a:srgbClr val="FFFFFF"/>
              </a:solidFill>
              <a:latin typeface="Rajdhani"/>
              <a:ea typeface="Rajdhani"/>
              <a:cs typeface="Rajdhani"/>
              <a:sym typeface="Rajdhani"/>
            </a:endParaRPr>
          </a:p>
          <a:p>
            <a:pPr indent="-228600" lvl="0" marL="457200" rtl="0" algn="l">
              <a:lnSpc>
                <a:spcPct val="80000"/>
              </a:lnSpc>
              <a:spcBef>
                <a:spcPts val="1200"/>
              </a:spcBef>
              <a:spcAft>
                <a:spcPts val="0"/>
              </a:spcAft>
              <a:buNone/>
            </a:pPr>
            <a:r>
              <a:rPr lang="en" sz="2000">
                <a:solidFill>
                  <a:srgbClr val="FFFFFF"/>
                </a:solidFill>
                <a:latin typeface="Rajdhani"/>
                <a:ea typeface="Rajdhani"/>
                <a:cs typeface="Rajdhani"/>
                <a:sym typeface="Rajdhani"/>
              </a:rPr>
              <a:t>1. Random k data points are picked from the training set.</a:t>
            </a:r>
            <a:endParaRPr sz="2000">
              <a:solidFill>
                <a:srgbClr val="FFFFFF"/>
              </a:solidFill>
              <a:latin typeface="Rajdhani"/>
              <a:ea typeface="Rajdhani"/>
              <a:cs typeface="Rajdhani"/>
              <a:sym typeface="Rajdhani"/>
            </a:endParaRPr>
          </a:p>
          <a:p>
            <a:pPr indent="-228600" lvl="0" marL="457200" rtl="0" algn="l">
              <a:lnSpc>
                <a:spcPct val="80000"/>
              </a:lnSpc>
              <a:spcBef>
                <a:spcPts val="1200"/>
              </a:spcBef>
              <a:spcAft>
                <a:spcPts val="0"/>
              </a:spcAft>
              <a:buNone/>
            </a:pPr>
            <a:r>
              <a:rPr lang="en" sz="2000">
                <a:solidFill>
                  <a:srgbClr val="FFFFFF"/>
                </a:solidFill>
                <a:latin typeface="Rajdhani"/>
                <a:ea typeface="Rajdhani"/>
                <a:cs typeface="Rajdhani"/>
                <a:sym typeface="Rajdhani"/>
              </a:rPr>
              <a:t>2. Decision tree associated with the k data points is made</a:t>
            </a:r>
            <a:endParaRPr sz="2000">
              <a:solidFill>
                <a:srgbClr val="FFFFFF"/>
              </a:solidFill>
              <a:latin typeface="Rajdhani"/>
              <a:ea typeface="Rajdhani"/>
              <a:cs typeface="Rajdhani"/>
              <a:sym typeface="Rajdhani"/>
            </a:endParaRPr>
          </a:p>
          <a:p>
            <a:pPr indent="-228600" lvl="0" marL="457200" rtl="0" algn="l">
              <a:lnSpc>
                <a:spcPct val="80000"/>
              </a:lnSpc>
              <a:spcBef>
                <a:spcPts val="1200"/>
              </a:spcBef>
              <a:spcAft>
                <a:spcPts val="0"/>
              </a:spcAft>
              <a:buNone/>
            </a:pPr>
            <a:r>
              <a:rPr lang="en" sz="2000">
                <a:solidFill>
                  <a:srgbClr val="FFFFFF"/>
                </a:solidFill>
                <a:latin typeface="Rajdhani"/>
                <a:ea typeface="Rajdhani"/>
                <a:cs typeface="Rajdhani"/>
                <a:sym typeface="Rajdhani"/>
              </a:rPr>
              <a:t>3. Number of trees are selected and steps 1</a:t>
            </a:r>
            <a:r>
              <a:rPr baseline="30000" lang="en" sz="2000">
                <a:solidFill>
                  <a:srgbClr val="FFFFFF"/>
                </a:solidFill>
                <a:latin typeface="Rajdhani"/>
                <a:ea typeface="Rajdhani"/>
                <a:cs typeface="Rajdhani"/>
                <a:sym typeface="Rajdhani"/>
              </a:rPr>
              <a:t>st</a:t>
            </a:r>
            <a:r>
              <a:rPr lang="en" sz="2000">
                <a:solidFill>
                  <a:srgbClr val="FFFFFF"/>
                </a:solidFill>
                <a:latin typeface="Rajdhani"/>
                <a:ea typeface="Rajdhani"/>
                <a:cs typeface="Rajdhani"/>
                <a:sym typeface="Rajdhani"/>
              </a:rPr>
              <a:t> and 2</a:t>
            </a:r>
            <a:r>
              <a:rPr baseline="30000" lang="en" sz="2000">
                <a:solidFill>
                  <a:srgbClr val="FFFFFF"/>
                </a:solidFill>
                <a:latin typeface="Rajdhani"/>
                <a:ea typeface="Rajdhani"/>
                <a:cs typeface="Rajdhani"/>
                <a:sym typeface="Rajdhani"/>
              </a:rPr>
              <a:t>nd</a:t>
            </a:r>
            <a:r>
              <a:rPr lang="en" sz="2000">
                <a:solidFill>
                  <a:srgbClr val="FFFFFF"/>
                </a:solidFill>
                <a:latin typeface="Rajdhani"/>
                <a:ea typeface="Rajdhani"/>
                <a:cs typeface="Rajdhani"/>
                <a:sym typeface="Rajdhani"/>
              </a:rPr>
              <a:t> are repeated</a:t>
            </a:r>
            <a:endParaRPr sz="2000">
              <a:solidFill>
                <a:srgbClr val="FFFFFF"/>
              </a:solidFill>
              <a:latin typeface="Rajdhani"/>
              <a:ea typeface="Rajdhani"/>
              <a:cs typeface="Rajdhani"/>
              <a:sym typeface="Rajdhani"/>
            </a:endParaRPr>
          </a:p>
          <a:p>
            <a:pPr indent="-228600" lvl="0" marL="457200" rtl="0" algn="l">
              <a:lnSpc>
                <a:spcPct val="80000"/>
              </a:lnSpc>
              <a:spcBef>
                <a:spcPts val="1200"/>
              </a:spcBef>
              <a:spcAft>
                <a:spcPts val="0"/>
              </a:spcAft>
              <a:buNone/>
            </a:pPr>
            <a:r>
              <a:rPr lang="en" sz="2000">
                <a:solidFill>
                  <a:srgbClr val="FFFFFF"/>
                </a:solidFill>
                <a:latin typeface="Rajdhani"/>
                <a:ea typeface="Rajdhani"/>
                <a:cs typeface="Rajdhani"/>
                <a:sym typeface="Rajdhani"/>
              </a:rPr>
              <a:t>4. The algorithm for new data point makes each of the N decision trees to predict the output value of the new data point and the new data point is then averaged across all the predicted values.</a:t>
            </a:r>
            <a:endParaRPr sz="2000">
              <a:solidFill>
                <a:srgbClr val="FFFFFF"/>
              </a:solidFill>
              <a:latin typeface="Rajdhani"/>
              <a:ea typeface="Rajdhani"/>
              <a:cs typeface="Rajdhani"/>
              <a:sym typeface="Rajdhani"/>
            </a:endParaRPr>
          </a:p>
          <a:p>
            <a:pPr indent="0" lvl="0" marL="0" rtl="0" algn="l">
              <a:lnSpc>
                <a:spcPct val="80000"/>
              </a:lnSpc>
              <a:spcBef>
                <a:spcPts val="1200"/>
              </a:spcBef>
              <a:spcAft>
                <a:spcPts val="1200"/>
              </a:spcAft>
              <a:buNone/>
            </a:pPr>
            <a:r>
              <a:t/>
            </a:r>
            <a:endParaRPr b="1" sz="2000" u="sng">
              <a:solidFill>
                <a:srgbClr val="FFFFFF"/>
              </a:solidFill>
              <a:latin typeface="Rajdhani"/>
              <a:ea typeface="Rajdhani"/>
              <a:cs typeface="Rajdhani"/>
              <a:sym typeface="Rajdhani"/>
            </a:endParaRPr>
          </a:p>
        </p:txBody>
      </p:sp>
      <p:pic>
        <p:nvPicPr>
          <p:cNvPr id="258" name="Google Shape;258;p47"/>
          <p:cNvPicPr preferRelativeResize="0"/>
          <p:nvPr/>
        </p:nvPicPr>
        <p:blipFill>
          <a:blip r:embed="rId4">
            <a:alphaModFix/>
          </a:blip>
          <a:stretch>
            <a:fillRect/>
          </a:stretch>
        </p:blipFill>
        <p:spPr>
          <a:xfrm>
            <a:off x="5092750" y="1712150"/>
            <a:ext cx="3980224" cy="2221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p48"/>
          <p:cNvSpPr txBox="1"/>
          <p:nvPr>
            <p:ph type="title"/>
          </p:nvPr>
        </p:nvSpPr>
        <p:spPr>
          <a:xfrm>
            <a:off x="720100" y="509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MODEL ARCHITECTURE</a:t>
            </a:r>
            <a:endParaRPr/>
          </a:p>
        </p:txBody>
      </p:sp>
      <p:sp>
        <p:nvSpPr>
          <p:cNvPr id="264" name="Google Shape;264;p48"/>
          <p:cNvSpPr txBox="1"/>
          <p:nvPr/>
        </p:nvSpPr>
        <p:spPr>
          <a:xfrm>
            <a:off x="176875" y="962200"/>
            <a:ext cx="8857800" cy="408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2000">
                <a:solidFill>
                  <a:srgbClr val="FFFFFF"/>
                </a:solidFill>
                <a:latin typeface="Rajdhani"/>
                <a:ea typeface="Rajdhani"/>
                <a:cs typeface="Rajdhani"/>
                <a:sym typeface="Rajdhani"/>
              </a:rPr>
              <a:t>The hyper parameters which were tuned in the process were-</a:t>
            </a:r>
            <a:endParaRPr sz="2000">
              <a:solidFill>
                <a:srgbClr val="FFFFFF"/>
              </a:solidFill>
              <a:latin typeface="Rajdhani"/>
              <a:ea typeface="Rajdhani"/>
              <a:cs typeface="Rajdhani"/>
              <a:sym typeface="Rajdhani"/>
            </a:endParaRPr>
          </a:p>
          <a:p>
            <a:pPr indent="0" lvl="0" marL="0" rtl="0" algn="l">
              <a:lnSpc>
                <a:spcPct val="100000"/>
              </a:lnSpc>
              <a:spcBef>
                <a:spcPts val="1200"/>
              </a:spcBef>
              <a:spcAft>
                <a:spcPts val="0"/>
              </a:spcAft>
              <a:buNone/>
            </a:pPr>
            <a:r>
              <a:rPr lang="en" sz="2000">
                <a:solidFill>
                  <a:srgbClr val="FFFFFF"/>
                </a:solidFill>
                <a:latin typeface="Rajdhani"/>
                <a:ea typeface="Rajdhani"/>
                <a:cs typeface="Rajdhani"/>
                <a:sym typeface="Rajdhani"/>
              </a:rPr>
              <a:t>1.  Number of estimators</a:t>
            </a:r>
            <a:endParaRPr sz="2000">
              <a:solidFill>
                <a:srgbClr val="FFFFFF"/>
              </a:solidFill>
              <a:latin typeface="Rajdhani"/>
              <a:ea typeface="Rajdhani"/>
              <a:cs typeface="Rajdhani"/>
              <a:sym typeface="Rajdhani"/>
            </a:endParaRPr>
          </a:p>
          <a:p>
            <a:pPr indent="0" lvl="0" marL="0" rtl="0" algn="l">
              <a:lnSpc>
                <a:spcPct val="100000"/>
              </a:lnSpc>
              <a:spcBef>
                <a:spcPts val="1200"/>
              </a:spcBef>
              <a:spcAft>
                <a:spcPts val="0"/>
              </a:spcAft>
              <a:buNone/>
            </a:pPr>
            <a:r>
              <a:rPr lang="en" sz="2000">
                <a:solidFill>
                  <a:srgbClr val="FFFFFF"/>
                </a:solidFill>
                <a:latin typeface="Rajdhani"/>
                <a:ea typeface="Rajdhani"/>
                <a:cs typeface="Rajdhani"/>
                <a:sym typeface="Rajdhani"/>
              </a:rPr>
              <a:t>2.  Criterion of split</a:t>
            </a:r>
            <a:endParaRPr sz="2000">
              <a:solidFill>
                <a:srgbClr val="FFFFFF"/>
              </a:solidFill>
              <a:latin typeface="Rajdhani"/>
              <a:ea typeface="Rajdhani"/>
              <a:cs typeface="Rajdhani"/>
              <a:sym typeface="Rajdhani"/>
            </a:endParaRPr>
          </a:p>
          <a:p>
            <a:pPr indent="-355600" lvl="0" marL="457200" rtl="0" algn="l">
              <a:lnSpc>
                <a:spcPct val="100000"/>
              </a:lnSpc>
              <a:spcBef>
                <a:spcPts val="1200"/>
              </a:spcBef>
              <a:spcAft>
                <a:spcPts val="0"/>
              </a:spcAft>
              <a:buClr>
                <a:srgbClr val="FFFFFF"/>
              </a:buClr>
              <a:buSzPts val="2000"/>
              <a:buFont typeface="Rajdhani"/>
              <a:buChar char="●"/>
            </a:pPr>
            <a:r>
              <a:rPr lang="en" sz="2000">
                <a:solidFill>
                  <a:srgbClr val="FFFFFF"/>
                </a:solidFill>
                <a:latin typeface="Rajdhani"/>
                <a:ea typeface="Rajdhani"/>
                <a:cs typeface="Rajdhani"/>
                <a:sym typeface="Rajdhani"/>
              </a:rPr>
              <a:t>Gini</a:t>
            </a:r>
            <a:endParaRPr sz="2000">
              <a:solidFill>
                <a:srgbClr val="FFFFFF"/>
              </a:solidFill>
              <a:latin typeface="Rajdhani"/>
              <a:ea typeface="Rajdhani"/>
              <a:cs typeface="Rajdhani"/>
              <a:sym typeface="Rajdhani"/>
            </a:endParaRPr>
          </a:p>
          <a:p>
            <a:pPr indent="-355600" lvl="0" marL="457200" rtl="0" algn="l">
              <a:lnSpc>
                <a:spcPct val="100000"/>
              </a:lnSpc>
              <a:spcBef>
                <a:spcPts val="0"/>
              </a:spcBef>
              <a:spcAft>
                <a:spcPts val="0"/>
              </a:spcAft>
              <a:buClr>
                <a:srgbClr val="FFFFFF"/>
              </a:buClr>
              <a:buSzPts val="2000"/>
              <a:buFont typeface="Rajdhani"/>
              <a:buChar char="●"/>
            </a:pPr>
            <a:r>
              <a:rPr lang="en" sz="2000">
                <a:solidFill>
                  <a:srgbClr val="FFFFFF"/>
                </a:solidFill>
                <a:latin typeface="Rajdhani"/>
                <a:ea typeface="Rajdhani"/>
                <a:cs typeface="Rajdhani"/>
                <a:sym typeface="Rajdhani"/>
              </a:rPr>
              <a:t>Entropy</a:t>
            </a:r>
            <a:endParaRPr sz="2000">
              <a:solidFill>
                <a:srgbClr val="FFFFFF"/>
              </a:solidFill>
              <a:latin typeface="Rajdhani"/>
              <a:ea typeface="Rajdhani"/>
              <a:cs typeface="Rajdhani"/>
              <a:sym typeface="Rajdhani"/>
            </a:endParaRPr>
          </a:p>
          <a:p>
            <a:pPr indent="0" lvl="0" marL="0" rtl="0" algn="l">
              <a:lnSpc>
                <a:spcPct val="100000"/>
              </a:lnSpc>
              <a:spcBef>
                <a:spcPts val="1200"/>
              </a:spcBef>
              <a:spcAft>
                <a:spcPts val="0"/>
              </a:spcAft>
              <a:buNone/>
            </a:pPr>
            <a:r>
              <a:rPr lang="en" sz="2000">
                <a:solidFill>
                  <a:srgbClr val="FFFFFF"/>
                </a:solidFill>
                <a:latin typeface="Rajdhani"/>
                <a:ea typeface="Rajdhani"/>
                <a:cs typeface="Rajdhani"/>
                <a:sym typeface="Rajdhani"/>
              </a:rPr>
              <a:t>3.  Maximum number of features</a:t>
            </a:r>
            <a:endParaRPr sz="2000">
              <a:solidFill>
                <a:srgbClr val="FFFFFF"/>
              </a:solidFill>
              <a:latin typeface="Rajdhani"/>
              <a:ea typeface="Rajdhani"/>
              <a:cs typeface="Rajdhani"/>
              <a:sym typeface="Rajdhani"/>
            </a:endParaRPr>
          </a:p>
          <a:p>
            <a:pPr indent="-355600" lvl="0" marL="457200" rtl="0" algn="l">
              <a:lnSpc>
                <a:spcPct val="100000"/>
              </a:lnSpc>
              <a:spcBef>
                <a:spcPts val="1200"/>
              </a:spcBef>
              <a:spcAft>
                <a:spcPts val="0"/>
              </a:spcAft>
              <a:buClr>
                <a:srgbClr val="FFFFFF"/>
              </a:buClr>
              <a:buSzPts val="2000"/>
              <a:buFont typeface="Rajdhani"/>
              <a:buChar char="●"/>
            </a:pPr>
            <a:r>
              <a:rPr lang="en" sz="2000">
                <a:solidFill>
                  <a:srgbClr val="FFFFFF"/>
                </a:solidFill>
                <a:latin typeface="Rajdhani"/>
                <a:ea typeface="Rajdhani"/>
                <a:cs typeface="Rajdhani"/>
                <a:sym typeface="Rajdhani"/>
              </a:rPr>
              <a:t>None – Sets the max_features as n_features</a:t>
            </a:r>
            <a:endParaRPr sz="2000">
              <a:solidFill>
                <a:srgbClr val="FFFFFF"/>
              </a:solidFill>
              <a:latin typeface="Rajdhani"/>
              <a:ea typeface="Rajdhani"/>
              <a:cs typeface="Rajdhani"/>
              <a:sym typeface="Rajdhani"/>
            </a:endParaRPr>
          </a:p>
          <a:p>
            <a:pPr indent="-355600" lvl="0" marL="457200" rtl="0" algn="l">
              <a:lnSpc>
                <a:spcPct val="100000"/>
              </a:lnSpc>
              <a:spcBef>
                <a:spcPts val="0"/>
              </a:spcBef>
              <a:spcAft>
                <a:spcPts val="0"/>
              </a:spcAft>
              <a:buClr>
                <a:srgbClr val="FFFFFF"/>
              </a:buClr>
              <a:buSzPts val="2000"/>
              <a:buFont typeface="Rajdhani"/>
              <a:buChar char="●"/>
            </a:pPr>
            <a:r>
              <a:rPr lang="en" sz="2000">
                <a:solidFill>
                  <a:srgbClr val="FFFFFF"/>
                </a:solidFill>
                <a:latin typeface="Rajdhani"/>
                <a:ea typeface="Rajdhani"/>
                <a:cs typeface="Rajdhani"/>
                <a:sym typeface="Rajdhani"/>
              </a:rPr>
              <a:t>Auto – Sets the max_features as sqrt(n_features)</a:t>
            </a:r>
            <a:endParaRPr sz="2000">
              <a:solidFill>
                <a:srgbClr val="FFFFFF"/>
              </a:solidFill>
              <a:latin typeface="Rajdhani"/>
              <a:ea typeface="Rajdhani"/>
              <a:cs typeface="Rajdhani"/>
              <a:sym typeface="Rajdhani"/>
            </a:endParaRPr>
          </a:p>
          <a:p>
            <a:pPr indent="-355600" lvl="0" marL="457200" rtl="0" algn="l">
              <a:lnSpc>
                <a:spcPct val="100000"/>
              </a:lnSpc>
              <a:spcBef>
                <a:spcPts val="0"/>
              </a:spcBef>
              <a:spcAft>
                <a:spcPts val="0"/>
              </a:spcAft>
              <a:buClr>
                <a:srgbClr val="FFFFFF"/>
              </a:buClr>
              <a:buSzPts val="2000"/>
              <a:buFont typeface="Rajdhani"/>
              <a:buChar char="●"/>
            </a:pPr>
            <a:r>
              <a:rPr lang="en" sz="2000">
                <a:solidFill>
                  <a:srgbClr val="FFFFFF"/>
                </a:solidFill>
                <a:latin typeface="Rajdhani"/>
                <a:ea typeface="Rajdhani"/>
                <a:cs typeface="Rajdhani"/>
                <a:sym typeface="Rajdhani"/>
              </a:rPr>
              <a:t>Log2 – Sets the max_features as log</a:t>
            </a:r>
            <a:r>
              <a:rPr baseline="-25000" lang="en" sz="2000">
                <a:solidFill>
                  <a:srgbClr val="FFFFFF"/>
                </a:solidFill>
                <a:latin typeface="Rajdhani"/>
                <a:ea typeface="Rajdhani"/>
                <a:cs typeface="Rajdhani"/>
                <a:sym typeface="Rajdhani"/>
              </a:rPr>
              <a:t>2</a:t>
            </a:r>
            <a:r>
              <a:rPr lang="en" sz="2000">
                <a:solidFill>
                  <a:srgbClr val="FFFFFF"/>
                </a:solidFill>
                <a:latin typeface="Rajdhani"/>
                <a:ea typeface="Rajdhani"/>
                <a:cs typeface="Rajdhani"/>
                <a:sym typeface="Rajdhani"/>
              </a:rPr>
              <a:t>(n_features)</a:t>
            </a:r>
            <a:endParaRPr sz="2000">
              <a:solidFill>
                <a:srgbClr val="FFFFFF"/>
              </a:solidFill>
              <a:latin typeface="Rajdhani"/>
              <a:ea typeface="Rajdhani"/>
              <a:cs typeface="Rajdhani"/>
              <a:sym typeface="Rajdhani"/>
            </a:endParaRPr>
          </a:p>
          <a:p>
            <a:pPr indent="0" lvl="0" marL="0" rtl="0" algn="l">
              <a:spcBef>
                <a:spcPts val="1200"/>
              </a:spcBef>
              <a:spcAft>
                <a:spcPts val="0"/>
              </a:spcAft>
              <a:buNone/>
            </a:pPr>
            <a:r>
              <a:t/>
            </a:r>
            <a:endParaRPr sz="2000">
              <a:solidFill>
                <a:srgbClr val="FFFFFF"/>
              </a:solidFill>
              <a:latin typeface="Rajdhani"/>
              <a:ea typeface="Rajdhani"/>
              <a:cs typeface="Rajdhani"/>
              <a:sym typeface="Rajdhan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9"/>
          <p:cNvSpPr txBox="1"/>
          <p:nvPr>
            <p:ph type="title"/>
          </p:nvPr>
        </p:nvSpPr>
        <p:spPr>
          <a:xfrm>
            <a:off x="720100" y="509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RESULTS FROM RANDOM FOREST</a:t>
            </a:r>
            <a:endParaRPr/>
          </a:p>
        </p:txBody>
      </p:sp>
      <p:graphicFrame>
        <p:nvGraphicFramePr>
          <p:cNvPr id="270" name="Google Shape;270;p49"/>
          <p:cNvGraphicFramePr/>
          <p:nvPr/>
        </p:nvGraphicFramePr>
        <p:xfrm>
          <a:off x="247363" y="1563525"/>
          <a:ext cx="3000000" cy="3000000"/>
        </p:xfrm>
        <a:graphic>
          <a:graphicData uri="http://schemas.openxmlformats.org/drawingml/2006/table">
            <a:tbl>
              <a:tblPr>
                <a:noFill/>
                <a:tableStyleId>{FD51D29E-5E7F-47CE-8E37-6602515CED95}</a:tableStyleId>
              </a:tblPr>
              <a:tblGrid>
                <a:gridCol w="1462325"/>
                <a:gridCol w="2377525"/>
                <a:gridCol w="4809425"/>
              </a:tblGrid>
              <a:tr h="381000">
                <a:tc>
                  <a:txBody>
                    <a:bodyPr/>
                    <a:lstStyle/>
                    <a:p>
                      <a:pPr indent="0" lvl="0" marL="0" rtl="0" algn="ctr">
                        <a:spcBef>
                          <a:spcPts val="0"/>
                        </a:spcBef>
                        <a:spcAft>
                          <a:spcPts val="0"/>
                        </a:spcAft>
                        <a:buNone/>
                      </a:pPr>
                      <a:r>
                        <a:rPr b="1" lang="en" sz="2000">
                          <a:solidFill>
                            <a:srgbClr val="FFFFFF"/>
                          </a:solidFill>
                          <a:latin typeface="Rajdhani"/>
                          <a:ea typeface="Rajdhani"/>
                          <a:cs typeface="Rajdhani"/>
                          <a:sym typeface="Rajdhani"/>
                        </a:rPr>
                        <a:t>S.NO. </a:t>
                      </a:r>
                      <a:endParaRPr b="1" sz="2000">
                        <a:solidFill>
                          <a:srgbClr val="FFFFFF"/>
                        </a:solidFill>
                        <a:latin typeface="Rajdhani"/>
                        <a:ea typeface="Rajdhani"/>
                        <a:cs typeface="Rajdhani"/>
                        <a:sym typeface="Rajdhani"/>
                      </a:endParaRPr>
                    </a:p>
                  </a:txBody>
                  <a:tcPr marT="91425" marB="91425" marR="91425" marL="91425"/>
                </a:tc>
                <a:tc>
                  <a:txBody>
                    <a:bodyPr/>
                    <a:lstStyle/>
                    <a:p>
                      <a:pPr indent="0" lvl="0" marL="0" rtl="0" algn="ctr">
                        <a:spcBef>
                          <a:spcPts val="0"/>
                        </a:spcBef>
                        <a:spcAft>
                          <a:spcPts val="0"/>
                        </a:spcAft>
                        <a:buNone/>
                      </a:pPr>
                      <a:r>
                        <a:rPr b="1" lang="en" sz="2000">
                          <a:solidFill>
                            <a:srgbClr val="FFFFFF"/>
                          </a:solidFill>
                          <a:latin typeface="Rajdhani"/>
                          <a:ea typeface="Rajdhani"/>
                          <a:cs typeface="Rajdhani"/>
                          <a:sym typeface="Rajdhani"/>
                        </a:rPr>
                        <a:t>Accuracy achieved </a:t>
                      </a:r>
                      <a:endParaRPr b="1" sz="2000">
                        <a:solidFill>
                          <a:srgbClr val="FFFFFF"/>
                        </a:solidFill>
                        <a:latin typeface="Rajdhani"/>
                        <a:ea typeface="Rajdhani"/>
                        <a:cs typeface="Rajdhani"/>
                        <a:sym typeface="Rajdhani"/>
                      </a:endParaRPr>
                    </a:p>
                  </a:txBody>
                  <a:tcPr marT="91425" marB="91425" marR="91425" marL="91425"/>
                </a:tc>
                <a:tc>
                  <a:txBody>
                    <a:bodyPr/>
                    <a:lstStyle/>
                    <a:p>
                      <a:pPr indent="0" lvl="0" marL="0" rtl="0" algn="ctr">
                        <a:spcBef>
                          <a:spcPts val="0"/>
                        </a:spcBef>
                        <a:spcAft>
                          <a:spcPts val="0"/>
                        </a:spcAft>
                        <a:buNone/>
                      </a:pPr>
                      <a:r>
                        <a:rPr b="1" lang="en" sz="2000">
                          <a:solidFill>
                            <a:srgbClr val="FFFFFF"/>
                          </a:solidFill>
                          <a:latin typeface="Rajdhani"/>
                          <a:ea typeface="Rajdhani"/>
                          <a:cs typeface="Rajdhani"/>
                          <a:sym typeface="Rajdhani"/>
                        </a:rPr>
                        <a:t>Hyperparameters used</a:t>
                      </a:r>
                      <a:endParaRPr b="1" sz="2000">
                        <a:solidFill>
                          <a:srgbClr val="FFFFFF"/>
                        </a:solidFill>
                        <a:latin typeface="Rajdhani"/>
                        <a:ea typeface="Rajdhani"/>
                        <a:cs typeface="Rajdhani"/>
                        <a:sym typeface="Rajdhani"/>
                      </a:endParaRPr>
                    </a:p>
                  </a:txBody>
                  <a:tcPr marT="91425" marB="91425" marR="91425" marL="91425"/>
                </a:tc>
              </a:tr>
              <a:tr h="100000">
                <a:tc>
                  <a:txBody>
                    <a:bodyPr/>
                    <a:lstStyle/>
                    <a:p>
                      <a:pPr indent="0" lvl="0" marL="0" rtl="0" algn="ctr">
                        <a:spcBef>
                          <a:spcPts val="0"/>
                        </a:spcBef>
                        <a:spcAft>
                          <a:spcPts val="0"/>
                        </a:spcAft>
                        <a:buNone/>
                      </a:pPr>
                      <a:r>
                        <a:rPr lang="en" sz="2000">
                          <a:solidFill>
                            <a:srgbClr val="FFFFFF"/>
                          </a:solidFill>
                          <a:latin typeface="Rajdhani"/>
                          <a:ea typeface="Rajdhani"/>
                          <a:cs typeface="Rajdhani"/>
                          <a:sym typeface="Rajdhani"/>
                        </a:rPr>
                        <a:t>1.</a:t>
                      </a:r>
                      <a:endParaRPr sz="2000">
                        <a:solidFill>
                          <a:srgbClr val="FFFFFF"/>
                        </a:solidFill>
                        <a:latin typeface="Rajdhani"/>
                        <a:ea typeface="Rajdhani"/>
                        <a:cs typeface="Rajdhani"/>
                        <a:sym typeface="Rajdhani"/>
                      </a:endParaRPr>
                    </a:p>
                  </a:txBody>
                  <a:tcPr marT="91425" marB="91425" marR="91425" marL="91425"/>
                </a:tc>
                <a:tc>
                  <a:txBody>
                    <a:bodyPr/>
                    <a:lstStyle/>
                    <a:p>
                      <a:pPr indent="0" lvl="0" marL="0" rtl="0" algn="ctr">
                        <a:spcBef>
                          <a:spcPts val="0"/>
                        </a:spcBef>
                        <a:spcAft>
                          <a:spcPts val="0"/>
                        </a:spcAft>
                        <a:buNone/>
                      </a:pPr>
                      <a:r>
                        <a:rPr lang="en" sz="2000">
                          <a:solidFill>
                            <a:srgbClr val="FFFFFF"/>
                          </a:solidFill>
                          <a:latin typeface="Rajdhani"/>
                          <a:ea typeface="Rajdhani"/>
                          <a:cs typeface="Rajdhani"/>
                          <a:sym typeface="Rajdhani"/>
                        </a:rPr>
                        <a:t>  91.11%</a:t>
                      </a:r>
                      <a:endParaRPr sz="2000">
                        <a:solidFill>
                          <a:srgbClr val="FFFFFF"/>
                        </a:solidFill>
                        <a:latin typeface="Rajdhani"/>
                        <a:ea typeface="Rajdhani"/>
                        <a:cs typeface="Rajdhani"/>
                        <a:sym typeface="Rajdhani"/>
                      </a:endParaRPr>
                    </a:p>
                  </a:txBody>
                  <a:tcPr marT="91425" marB="91425" marR="91425" marL="91425"/>
                </a:tc>
                <a:tc>
                  <a:txBody>
                    <a:bodyPr/>
                    <a:lstStyle/>
                    <a:p>
                      <a:pPr indent="0" lvl="0" marL="0" rtl="0" algn="l">
                        <a:spcBef>
                          <a:spcPts val="0"/>
                        </a:spcBef>
                        <a:spcAft>
                          <a:spcPts val="0"/>
                        </a:spcAft>
                        <a:buNone/>
                      </a:pPr>
                      <a:r>
                        <a:rPr lang="en" sz="2000">
                          <a:solidFill>
                            <a:srgbClr val="FFFFFF"/>
                          </a:solidFill>
                          <a:latin typeface="Rajdhani"/>
                          <a:ea typeface="Rajdhani"/>
                          <a:cs typeface="Rajdhani"/>
                          <a:sym typeface="Rajdhani"/>
                        </a:rPr>
                        <a:t>Entropy estimator, Auto attribute for max no.  of features , 150 number of estimators , </a:t>
                      </a:r>
                      <a:endParaRPr sz="2000">
                        <a:solidFill>
                          <a:srgbClr val="FFFFFF"/>
                        </a:solidFill>
                        <a:latin typeface="Rajdhani"/>
                        <a:ea typeface="Rajdhani"/>
                        <a:cs typeface="Rajdhani"/>
                        <a:sym typeface="Rajdhani"/>
                      </a:endParaRPr>
                    </a:p>
                  </a:txBody>
                  <a:tcPr marT="91425" marB="91425" marR="91425" marL="91425"/>
                </a:tc>
              </a:tr>
              <a:tr h="381000">
                <a:tc>
                  <a:txBody>
                    <a:bodyPr/>
                    <a:lstStyle/>
                    <a:p>
                      <a:pPr indent="0" lvl="0" marL="0" rtl="0" algn="ctr">
                        <a:spcBef>
                          <a:spcPts val="0"/>
                        </a:spcBef>
                        <a:spcAft>
                          <a:spcPts val="0"/>
                        </a:spcAft>
                        <a:buNone/>
                      </a:pPr>
                      <a:r>
                        <a:rPr lang="en" sz="2000">
                          <a:solidFill>
                            <a:srgbClr val="FFFFFF"/>
                          </a:solidFill>
                          <a:latin typeface="Rajdhani"/>
                          <a:ea typeface="Rajdhani"/>
                          <a:cs typeface="Rajdhani"/>
                          <a:sym typeface="Rajdhani"/>
                        </a:rPr>
                        <a:t>2.</a:t>
                      </a:r>
                      <a:endParaRPr sz="2000">
                        <a:solidFill>
                          <a:srgbClr val="FFFFFF"/>
                        </a:solidFill>
                        <a:latin typeface="Rajdhani"/>
                        <a:ea typeface="Rajdhani"/>
                        <a:cs typeface="Rajdhani"/>
                        <a:sym typeface="Rajdhani"/>
                      </a:endParaRPr>
                    </a:p>
                  </a:txBody>
                  <a:tcPr marT="91425" marB="91425" marR="91425" marL="91425"/>
                </a:tc>
                <a:tc>
                  <a:txBody>
                    <a:bodyPr/>
                    <a:lstStyle/>
                    <a:p>
                      <a:pPr indent="0" lvl="0" marL="0" rtl="0" algn="ctr">
                        <a:spcBef>
                          <a:spcPts val="0"/>
                        </a:spcBef>
                        <a:spcAft>
                          <a:spcPts val="0"/>
                        </a:spcAft>
                        <a:buNone/>
                      </a:pPr>
                      <a:r>
                        <a:rPr lang="en" sz="2000">
                          <a:solidFill>
                            <a:srgbClr val="FFFFFF"/>
                          </a:solidFill>
                          <a:latin typeface="Rajdhani"/>
                          <a:ea typeface="Rajdhani"/>
                          <a:cs typeface="Rajdhani"/>
                          <a:sym typeface="Rajdhani"/>
                        </a:rPr>
                        <a:t>  90.97%</a:t>
                      </a:r>
                      <a:endParaRPr sz="2000">
                        <a:solidFill>
                          <a:srgbClr val="FFFFFF"/>
                        </a:solidFill>
                        <a:latin typeface="Rajdhani"/>
                        <a:ea typeface="Rajdhani"/>
                        <a:cs typeface="Rajdhani"/>
                        <a:sym typeface="Rajdhani"/>
                      </a:endParaRPr>
                    </a:p>
                  </a:txBody>
                  <a:tcPr marT="91425" marB="91425" marR="91425" marL="91425"/>
                </a:tc>
                <a:tc>
                  <a:txBody>
                    <a:bodyPr/>
                    <a:lstStyle/>
                    <a:p>
                      <a:pPr indent="0" lvl="0" marL="0" rtl="0" algn="l">
                        <a:spcBef>
                          <a:spcPts val="0"/>
                        </a:spcBef>
                        <a:spcAft>
                          <a:spcPts val="0"/>
                        </a:spcAft>
                        <a:buNone/>
                      </a:pPr>
                      <a:r>
                        <a:rPr lang="en" sz="2000">
                          <a:solidFill>
                            <a:srgbClr val="FFFFFF"/>
                          </a:solidFill>
                          <a:latin typeface="Rajdhani"/>
                          <a:ea typeface="Rajdhani"/>
                          <a:cs typeface="Rajdhani"/>
                          <a:sym typeface="Rajdhani"/>
                        </a:rPr>
                        <a:t>Entropy estimator, None attribute for max no.  of features , 150 number of estimators , </a:t>
                      </a:r>
                      <a:endParaRPr sz="2000">
                        <a:solidFill>
                          <a:srgbClr val="FFFFFF"/>
                        </a:solidFill>
                        <a:latin typeface="Rajdhani"/>
                        <a:ea typeface="Rajdhani"/>
                        <a:cs typeface="Rajdhani"/>
                        <a:sym typeface="Rajdhani"/>
                      </a:endParaRPr>
                    </a:p>
                  </a:txBody>
                  <a:tcPr marT="91425" marB="91425" marR="91425" marL="91425"/>
                </a:tc>
              </a:tr>
              <a:tr h="381000">
                <a:tc>
                  <a:txBody>
                    <a:bodyPr/>
                    <a:lstStyle/>
                    <a:p>
                      <a:pPr indent="0" lvl="0" marL="0" rtl="0" algn="ctr">
                        <a:spcBef>
                          <a:spcPts val="0"/>
                        </a:spcBef>
                        <a:spcAft>
                          <a:spcPts val="0"/>
                        </a:spcAft>
                        <a:buNone/>
                      </a:pPr>
                      <a:r>
                        <a:rPr lang="en" sz="2000">
                          <a:solidFill>
                            <a:srgbClr val="FFFFFF"/>
                          </a:solidFill>
                          <a:latin typeface="Rajdhani"/>
                          <a:ea typeface="Rajdhani"/>
                          <a:cs typeface="Rajdhani"/>
                          <a:sym typeface="Rajdhani"/>
                        </a:rPr>
                        <a:t>3.</a:t>
                      </a:r>
                      <a:endParaRPr sz="2000">
                        <a:solidFill>
                          <a:srgbClr val="FFFFFF"/>
                        </a:solidFill>
                        <a:latin typeface="Rajdhani"/>
                        <a:ea typeface="Rajdhani"/>
                        <a:cs typeface="Rajdhani"/>
                        <a:sym typeface="Rajdhani"/>
                      </a:endParaRPr>
                    </a:p>
                  </a:txBody>
                  <a:tcPr marT="91425" marB="91425" marR="91425" marL="91425"/>
                </a:tc>
                <a:tc>
                  <a:txBody>
                    <a:bodyPr/>
                    <a:lstStyle/>
                    <a:p>
                      <a:pPr indent="0" lvl="0" marL="0" rtl="0" algn="ctr">
                        <a:spcBef>
                          <a:spcPts val="0"/>
                        </a:spcBef>
                        <a:spcAft>
                          <a:spcPts val="0"/>
                        </a:spcAft>
                        <a:buNone/>
                      </a:pPr>
                      <a:r>
                        <a:rPr lang="en" sz="2000">
                          <a:solidFill>
                            <a:srgbClr val="FFFFFF"/>
                          </a:solidFill>
                          <a:latin typeface="Rajdhani"/>
                          <a:ea typeface="Rajdhani"/>
                          <a:cs typeface="Rajdhani"/>
                          <a:sym typeface="Rajdhani"/>
                        </a:rPr>
                        <a:t>  90.67%</a:t>
                      </a:r>
                      <a:endParaRPr sz="2000">
                        <a:solidFill>
                          <a:srgbClr val="FFFFFF"/>
                        </a:solidFill>
                        <a:latin typeface="Rajdhani"/>
                        <a:ea typeface="Rajdhani"/>
                        <a:cs typeface="Rajdhani"/>
                        <a:sym typeface="Rajdhani"/>
                      </a:endParaRPr>
                    </a:p>
                  </a:txBody>
                  <a:tcPr marT="91425" marB="91425" marR="91425" marL="91425"/>
                </a:tc>
                <a:tc>
                  <a:txBody>
                    <a:bodyPr/>
                    <a:lstStyle/>
                    <a:p>
                      <a:pPr indent="0" lvl="0" marL="0" rtl="0" algn="l">
                        <a:spcBef>
                          <a:spcPts val="0"/>
                        </a:spcBef>
                        <a:spcAft>
                          <a:spcPts val="0"/>
                        </a:spcAft>
                        <a:buNone/>
                      </a:pPr>
                      <a:r>
                        <a:rPr lang="en" sz="2000">
                          <a:solidFill>
                            <a:srgbClr val="FFFFFF"/>
                          </a:solidFill>
                          <a:latin typeface="Rajdhani"/>
                          <a:ea typeface="Rajdhani"/>
                          <a:cs typeface="Rajdhani"/>
                          <a:sym typeface="Rajdhani"/>
                        </a:rPr>
                        <a:t>Entropy estimator, Auto attribute for max no.  of features , 100 number of estimators , </a:t>
                      </a:r>
                      <a:endParaRPr sz="2000">
                        <a:solidFill>
                          <a:srgbClr val="FFFFFF"/>
                        </a:solidFill>
                        <a:latin typeface="Rajdhani"/>
                        <a:ea typeface="Rajdhani"/>
                        <a:cs typeface="Rajdhani"/>
                        <a:sym typeface="Rajdhani"/>
                      </a:endParaRPr>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50"/>
          <p:cNvSpPr txBox="1"/>
          <p:nvPr>
            <p:ph type="title"/>
          </p:nvPr>
        </p:nvSpPr>
        <p:spPr>
          <a:xfrm>
            <a:off x="720100" y="509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ACCURACY OF TESTED MODELS</a:t>
            </a:r>
            <a:endParaRPr>
              <a:solidFill>
                <a:srgbClr val="FFFFFF"/>
              </a:solidFill>
            </a:endParaRPr>
          </a:p>
        </p:txBody>
      </p:sp>
      <p:graphicFrame>
        <p:nvGraphicFramePr>
          <p:cNvPr id="276" name="Google Shape;276;p50"/>
          <p:cNvGraphicFramePr/>
          <p:nvPr/>
        </p:nvGraphicFramePr>
        <p:xfrm>
          <a:off x="341725" y="1159900"/>
          <a:ext cx="3000000" cy="3000000"/>
        </p:xfrm>
        <a:graphic>
          <a:graphicData uri="http://schemas.openxmlformats.org/drawingml/2006/table">
            <a:tbl>
              <a:tblPr>
                <a:noFill/>
                <a:tableStyleId>{FD51D29E-5E7F-47CE-8E37-6602515CED95}</a:tableStyleId>
              </a:tblPr>
              <a:tblGrid>
                <a:gridCol w="851475"/>
                <a:gridCol w="4202575"/>
                <a:gridCol w="3361025"/>
              </a:tblGrid>
              <a:tr h="576675">
                <a:tc>
                  <a:txBody>
                    <a:bodyPr/>
                    <a:lstStyle/>
                    <a:p>
                      <a:pPr indent="0" lvl="0" marL="0" rtl="0" algn="ctr">
                        <a:spcBef>
                          <a:spcPts val="0"/>
                        </a:spcBef>
                        <a:spcAft>
                          <a:spcPts val="0"/>
                        </a:spcAft>
                        <a:buNone/>
                      </a:pPr>
                      <a:r>
                        <a:rPr b="1" lang="en" sz="2000">
                          <a:solidFill>
                            <a:srgbClr val="FFFFFF"/>
                          </a:solidFill>
                          <a:latin typeface="Rajdhani"/>
                          <a:ea typeface="Rajdhani"/>
                          <a:cs typeface="Rajdhani"/>
                          <a:sym typeface="Rajdhani"/>
                        </a:rPr>
                        <a:t>S.NO.</a:t>
                      </a:r>
                      <a:endParaRPr b="1" sz="2000">
                        <a:solidFill>
                          <a:srgbClr val="FFFFFF"/>
                        </a:solidFill>
                        <a:latin typeface="Rajdhani"/>
                        <a:ea typeface="Rajdhani"/>
                        <a:cs typeface="Rajdhani"/>
                        <a:sym typeface="Rajdhani"/>
                      </a:endParaRPr>
                    </a:p>
                  </a:txBody>
                  <a:tcPr marT="91425" marB="91425" marR="91425" marL="91425"/>
                </a:tc>
                <a:tc>
                  <a:txBody>
                    <a:bodyPr/>
                    <a:lstStyle/>
                    <a:p>
                      <a:pPr indent="0" lvl="0" marL="0" rtl="0" algn="ctr">
                        <a:spcBef>
                          <a:spcPts val="0"/>
                        </a:spcBef>
                        <a:spcAft>
                          <a:spcPts val="0"/>
                        </a:spcAft>
                        <a:buNone/>
                      </a:pPr>
                      <a:r>
                        <a:rPr b="1" lang="en" sz="2000">
                          <a:solidFill>
                            <a:srgbClr val="FFFFFF"/>
                          </a:solidFill>
                          <a:latin typeface="Rajdhani"/>
                          <a:ea typeface="Rajdhani"/>
                          <a:cs typeface="Rajdhani"/>
                          <a:sym typeface="Rajdhani"/>
                        </a:rPr>
                        <a:t>MODEL ARCHITECTURE</a:t>
                      </a:r>
                      <a:endParaRPr b="1" sz="2000">
                        <a:solidFill>
                          <a:srgbClr val="FFFFFF"/>
                        </a:solidFill>
                        <a:latin typeface="Rajdhani"/>
                        <a:ea typeface="Rajdhani"/>
                        <a:cs typeface="Rajdhani"/>
                        <a:sym typeface="Rajdhani"/>
                      </a:endParaRPr>
                    </a:p>
                  </a:txBody>
                  <a:tcPr marT="91425" marB="91425" marR="91425" marL="91425"/>
                </a:tc>
                <a:tc>
                  <a:txBody>
                    <a:bodyPr/>
                    <a:lstStyle/>
                    <a:p>
                      <a:pPr indent="0" lvl="0" marL="0" rtl="0" algn="ctr">
                        <a:spcBef>
                          <a:spcPts val="0"/>
                        </a:spcBef>
                        <a:spcAft>
                          <a:spcPts val="0"/>
                        </a:spcAft>
                        <a:buNone/>
                      </a:pPr>
                      <a:r>
                        <a:rPr b="1" lang="en" sz="2000">
                          <a:solidFill>
                            <a:srgbClr val="FFFFFF"/>
                          </a:solidFill>
                          <a:latin typeface="Rajdhani"/>
                          <a:ea typeface="Rajdhani"/>
                          <a:cs typeface="Rajdhani"/>
                          <a:sym typeface="Rajdhani"/>
                        </a:rPr>
                        <a:t>HIGHEST ACCURACY ACHIEVED</a:t>
                      </a:r>
                      <a:endParaRPr b="1" sz="2000">
                        <a:solidFill>
                          <a:srgbClr val="FFFFFF"/>
                        </a:solidFill>
                        <a:latin typeface="Rajdhani"/>
                        <a:ea typeface="Rajdhani"/>
                        <a:cs typeface="Rajdhani"/>
                        <a:sym typeface="Rajdhani"/>
                      </a:endParaRPr>
                    </a:p>
                  </a:txBody>
                  <a:tcPr marT="91425" marB="91425" marR="91425" marL="91425"/>
                </a:tc>
              </a:tr>
              <a:tr h="559925">
                <a:tc>
                  <a:txBody>
                    <a:bodyPr/>
                    <a:lstStyle/>
                    <a:p>
                      <a:pPr indent="0" lvl="0" marL="0" rtl="0" algn="ctr">
                        <a:spcBef>
                          <a:spcPts val="0"/>
                        </a:spcBef>
                        <a:spcAft>
                          <a:spcPts val="0"/>
                        </a:spcAft>
                        <a:buNone/>
                      </a:pPr>
                      <a:r>
                        <a:rPr lang="en" sz="2000">
                          <a:solidFill>
                            <a:srgbClr val="FFFFFF"/>
                          </a:solidFill>
                          <a:latin typeface="Rajdhani"/>
                          <a:ea typeface="Rajdhani"/>
                          <a:cs typeface="Rajdhani"/>
                          <a:sym typeface="Rajdhani"/>
                        </a:rPr>
                        <a:t>1.</a:t>
                      </a:r>
                      <a:endParaRPr sz="2000">
                        <a:solidFill>
                          <a:srgbClr val="FFFFFF"/>
                        </a:solidFill>
                        <a:latin typeface="Rajdhani"/>
                        <a:ea typeface="Rajdhani"/>
                        <a:cs typeface="Rajdhani"/>
                        <a:sym typeface="Rajdhani"/>
                      </a:endParaRPr>
                    </a:p>
                  </a:txBody>
                  <a:tcPr marT="91425" marB="91425" marR="91425" marL="91425"/>
                </a:tc>
                <a:tc>
                  <a:txBody>
                    <a:bodyPr/>
                    <a:lstStyle/>
                    <a:p>
                      <a:pPr indent="0" lvl="0" marL="0" rtl="0" algn="l">
                        <a:lnSpc>
                          <a:spcPct val="107916"/>
                        </a:lnSpc>
                        <a:spcBef>
                          <a:spcPts val="0"/>
                        </a:spcBef>
                        <a:spcAft>
                          <a:spcPts val="800"/>
                        </a:spcAft>
                        <a:buNone/>
                      </a:pPr>
                      <a:r>
                        <a:rPr lang="en" sz="2000">
                          <a:solidFill>
                            <a:srgbClr val="FFFFFF"/>
                          </a:solidFill>
                          <a:latin typeface="Rajdhani"/>
                          <a:ea typeface="Rajdhani"/>
                          <a:cs typeface="Rajdhani"/>
                          <a:sym typeface="Rajdhani"/>
                        </a:rPr>
                        <a:t>LOGISTIC REGRESSION</a:t>
                      </a:r>
                      <a:endParaRPr sz="2000">
                        <a:solidFill>
                          <a:srgbClr val="FFFFFF"/>
                        </a:solidFill>
                        <a:latin typeface="Rajdhani"/>
                        <a:ea typeface="Rajdhani"/>
                        <a:cs typeface="Rajdhani"/>
                        <a:sym typeface="Rajdhani"/>
                      </a:endParaRPr>
                    </a:p>
                  </a:txBody>
                  <a:tcPr marT="91425" marB="91425" marR="91425" marL="91425"/>
                </a:tc>
                <a:tc>
                  <a:txBody>
                    <a:bodyPr/>
                    <a:lstStyle/>
                    <a:p>
                      <a:pPr indent="0" lvl="0" marL="0" rtl="0" algn="ctr">
                        <a:spcBef>
                          <a:spcPts val="0"/>
                        </a:spcBef>
                        <a:spcAft>
                          <a:spcPts val="0"/>
                        </a:spcAft>
                        <a:buNone/>
                      </a:pPr>
                      <a:r>
                        <a:rPr lang="en" sz="2000">
                          <a:solidFill>
                            <a:srgbClr val="FFFFFF"/>
                          </a:solidFill>
                          <a:latin typeface="Rajdhani"/>
                          <a:ea typeface="Rajdhani"/>
                          <a:cs typeface="Rajdhani"/>
                          <a:sym typeface="Rajdhani"/>
                        </a:rPr>
                        <a:t>91.36%</a:t>
                      </a:r>
                      <a:endParaRPr sz="2000">
                        <a:solidFill>
                          <a:srgbClr val="FFFFFF"/>
                        </a:solidFill>
                        <a:latin typeface="Rajdhani"/>
                        <a:ea typeface="Rajdhani"/>
                        <a:cs typeface="Rajdhani"/>
                        <a:sym typeface="Rajdhani"/>
                      </a:endParaRPr>
                    </a:p>
                  </a:txBody>
                  <a:tcPr marT="91425" marB="91425" marR="91425" marL="91425"/>
                </a:tc>
              </a:tr>
              <a:tr h="559925">
                <a:tc>
                  <a:txBody>
                    <a:bodyPr/>
                    <a:lstStyle/>
                    <a:p>
                      <a:pPr indent="0" lvl="0" marL="0" rtl="0" algn="ctr">
                        <a:spcBef>
                          <a:spcPts val="0"/>
                        </a:spcBef>
                        <a:spcAft>
                          <a:spcPts val="0"/>
                        </a:spcAft>
                        <a:buNone/>
                      </a:pPr>
                      <a:r>
                        <a:rPr lang="en" sz="2000">
                          <a:solidFill>
                            <a:srgbClr val="FFFFFF"/>
                          </a:solidFill>
                          <a:latin typeface="Rajdhani"/>
                          <a:ea typeface="Rajdhani"/>
                          <a:cs typeface="Rajdhani"/>
                          <a:sym typeface="Rajdhani"/>
                        </a:rPr>
                        <a:t>2.</a:t>
                      </a:r>
                      <a:endParaRPr sz="2000">
                        <a:solidFill>
                          <a:srgbClr val="FFFFFF"/>
                        </a:solidFill>
                        <a:latin typeface="Rajdhani"/>
                        <a:ea typeface="Rajdhani"/>
                        <a:cs typeface="Rajdhani"/>
                        <a:sym typeface="Rajdhani"/>
                      </a:endParaRPr>
                    </a:p>
                  </a:txBody>
                  <a:tcPr marT="91425" marB="91425" marR="91425" marL="91425"/>
                </a:tc>
                <a:tc>
                  <a:txBody>
                    <a:bodyPr/>
                    <a:lstStyle/>
                    <a:p>
                      <a:pPr indent="0" lvl="0" marL="0" rtl="0" algn="l">
                        <a:lnSpc>
                          <a:spcPct val="107916"/>
                        </a:lnSpc>
                        <a:spcBef>
                          <a:spcPts val="0"/>
                        </a:spcBef>
                        <a:spcAft>
                          <a:spcPts val="800"/>
                        </a:spcAft>
                        <a:buNone/>
                      </a:pPr>
                      <a:r>
                        <a:rPr lang="en" sz="2000">
                          <a:solidFill>
                            <a:srgbClr val="FFFFFF"/>
                          </a:solidFill>
                          <a:latin typeface="Rajdhani"/>
                          <a:ea typeface="Rajdhani"/>
                          <a:cs typeface="Rajdhani"/>
                          <a:sym typeface="Rajdhani"/>
                        </a:rPr>
                        <a:t>K NEAREST NEIGHBOUR </a:t>
                      </a:r>
                      <a:endParaRPr sz="2000">
                        <a:solidFill>
                          <a:srgbClr val="FFFFFF"/>
                        </a:solidFill>
                        <a:latin typeface="Rajdhani"/>
                        <a:ea typeface="Rajdhani"/>
                        <a:cs typeface="Rajdhani"/>
                        <a:sym typeface="Rajdhani"/>
                      </a:endParaRPr>
                    </a:p>
                  </a:txBody>
                  <a:tcPr marT="91425" marB="91425" marR="91425" marL="91425"/>
                </a:tc>
                <a:tc>
                  <a:txBody>
                    <a:bodyPr/>
                    <a:lstStyle/>
                    <a:p>
                      <a:pPr indent="0" lvl="0" marL="0" rtl="0" algn="ctr">
                        <a:spcBef>
                          <a:spcPts val="0"/>
                        </a:spcBef>
                        <a:spcAft>
                          <a:spcPts val="0"/>
                        </a:spcAft>
                        <a:buNone/>
                      </a:pPr>
                      <a:r>
                        <a:rPr lang="en" sz="2000">
                          <a:solidFill>
                            <a:srgbClr val="FFFFFF"/>
                          </a:solidFill>
                          <a:latin typeface="Rajdhani"/>
                          <a:ea typeface="Rajdhani"/>
                          <a:cs typeface="Rajdhani"/>
                          <a:sym typeface="Rajdhani"/>
                        </a:rPr>
                        <a:t>91.06%</a:t>
                      </a:r>
                      <a:endParaRPr sz="2000">
                        <a:solidFill>
                          <a:srgbClr val="FFFFFF"/>
                        </a:solidFill>
                        <a:latin typeface="Rajdhani"/>
                        <a:ea typeface="Rajdhani"/>
                        <a:cs typeface="Rajdhani"/>
                        <a:sym typeface="Rajdhani"/>
                      </a:endParaRPr>
                    </a:p>
                  </a:txBody>
                  <a:tcPr marT="91425" marB="91425" marR="91425" marL="91425"/>
                </a:tc>
              </a:tr>
              <a:tr h="559925">
                <a:tc>
                  <a:txBody>
                    <a:bodyPr/>
                    <a:lstStyle/>
                    <a:p>
                      <a:pPr indent="0" lvl="0" marL="0" rtl="0" algn="ctr">
                        <a:spcBef>
                          <a:spcPts val="0"/>
                        </a:spcBef>
                        <a:spcAft>
                          <a:spcPts val="0"/>
                        </a:spcAft>
                        <a:buNone/>
                      </a:pPr>
                      <a:r>
                        <a:rPr lang="en" sz="2000">
                          <a:solidFill>
                            <a:srgbClr val="FFFFFF"/>
                          </a:solidFill>
                          <a:latin typeface="Rajdhani"/>
                          <a:ea typeface="Rajdhani"/>
                          <a:cs typeface="Rajdhani"/>
                          <a:sym typeface="Rajdhani"/>
                        </a:rPr>
                        <a:t>3.</a:t>
                      </a:r>
                      <a:endParaRPr sz="2000">
                        <a:solidFill>
                          <a:srgbClr val="FFFFFF"/>
                        </a:solidFill>
                        <a:latin typeface="Rajdhani"/>
                        <a:ea typeface="Rajdhani"/>
                        <a:cs typeface="Rajdhani"/>
                        <a:sym typeface="Rajdhani"/>
                      </a:endParaRPr>
                    </a:p>
                  </a:txBody>
                  <a:tcPr marT="91425" marB="91425" marR="91425" marL="91425"/>
                </a:tc>
                <a:tc>
                  <a:txBody>
                    <a:bodyPr/>
                    <a:lstStyle/>
                    <a:p>
                      <a:pPr indent="0" lvl="0" marL="0" rtl="0" algn="l">
                        <a:lnSpc>
                          <a:spcPct val="107916"/>
                        </a:lnSpc>
                        <a:spcBef>
                          <a:spcPts val="0"/>
                        </a:spcBef>
                        <a:spcAft>
                          <a:spcPts val="800"/>
                        </a:spcAft>
                        <a:buNone/>
                      </a:pPr>
                      <a:r>
                        <a:rPr lang="en" sz="2000">
                          <a:solidFill>
                            <a:srgbClr val="FFFFFF"/>
                          </a:solidFill>
                          <a:latin typeface="Rajdhani"/>
                          <a:ea typeface="Rajdhani"/>
                          <a:cs typeface="Rajdhani"/>
                          <a:sym typeface="Rajdhani"/>
                        </a:rPr>
                        <a:t>SUPPORT VECTOR MACHINE</a:t>
                      </a:r>
                      <a:endParaRPr sz="2000">
                        <a:solidFill>
                          <a:srgbClr val="FFFFFF"/>
                        </a:solidFill>
                        <a:latin typeface="Rajdhani"/>
                        <a:ea typeface="Rajdhani"/>
                        <a:cs typeface="Rajdhani"/>
                        <a:sym typeface="Rajdhani"/>
                      </a:endParaRPr>
                    </a:p>
                  </a:txBody>
                  <a:tcPr marT="91425" marB="91425" marR="91425" marL="91425"/>
                </a:tc>
                <a:tc>
                  <a:txBody>
                    <a:bodyPr/>
                    <a:lstStyle/>
                    <a:p>
                      <a:pPr indent="0" lvl="0" marL="0" rtl="0" algn="ctr">
                        <a:spcBef>
                          <a:spcPts val="0"/>
                        </a:spcBef>
                        <a:spcAft>
                          <a:spcPts val="0"/>
                        </a:spcAft>
                        <a:buNone/>
                      </a:pPr>
                      <a:r>
                        <a:rPr lang="en" sz="2000">
                          <a:solidFill>
                            <a:srgbClr val="FFFFFF"/>
                          </a:solidFill>
                          <a:latin typeface="Rajdhani"/>
                          <a:ea typeface="Rajdhani"/>
                          <a:cs typeface="Rajdhani"/>
                          <a:sym typeface="Rajdhani"/>
                        </a:rPr>
                        <a:t>92.37%</a:t>
                      </a:r>
                      <a:endParaRPr sz="2000">
                        <a:solidFill>
                          <a:srgbClr val="FFFFFF"/>
                        </a:solidFill>
                        <a:latin typeface="Rajdhani"/>
                        <a:ea typeface="Rajdhani"/>
                        <a:cs typeface="Rajdhani"/>
                        <a:sym typeface="Rajdhani"/>
                      </a:endParaRPr>
                    </a:p>
                  </a:txBody>
                  <a:tcPr marT="91425" marB="91425" marR="91425" marL="91425"/>
                </a:tc>
              </a:tr>
              <a:tr h="559925">
                <a:tc>
                  <a:txBody>
                    <a:bodyPr/>
                    <a:lstStyle/>
                    <a:p>
                      <a:pPr indent="0" lvl="0" marL="0" rtl="0" algn="ctr">
                        <a:spcBef>
                          <a:spcPts val="0"/>
                        </a:spcBef>
                        <a:spcAft>
                          <a:spcPts val="0"/>
                        </a:spcAft>
                        <a:buNone/>
                      </a:pPr>
                      <a:r>
                        <a:rPr lang="en" sz="2000">
                          <a:solidFill>
                            <a:srgbClr val="FFFFFF"/>
                          </a:solidFill>
                          <a:latin typeface="Rajdhani"/>
                          <a:ea typeface="Rajdhani"/>
                          <a:cs typeface="Rajdhani"/>
                          <a:sym typeface="Rajdhani"/>
                        </a:rPr>
                        <a:t>4.</a:t>
                      </a:r>
                      <a:endParaRPr sz="2000">
                        <a:solidFill>
                          <a:srgbClr val="FFFFFF"/>
                        </a:solidFill>
                        <a:latin typeface="Rajdhani"/>
                        <a:ea typeface="Rajdhani"/>
                        <a:cs typeface="Rajdhani"/>
                        <a:sym typeface="Rajdhani"/>
                      </a:endParaRPr>
                    </a:p>
                  </a:txBody>
                  <a:tcPr marT="91425" marB="91425" marR="91425" marL="91425"/>
                </a:tc>
                <a:tc>
                  <a:txBody>
                    <a:bodyPr/>
                    <a:lstStyle/>
                    <a:p>
                      <a:pPr indent="0" lvl="0" marL="0" rtl="0" algn="l">
                        <a:lnSpc>
                          <a:spcPct val="107916"/>
                        </a:lnSpc>
                        <a:spcBef>
                          <a:spcPts val="0"/>
                        </a:spcBef>
                        <a:spcAft>
                          <a:spcPts val="800"/>
                        </a:spcAft>
                        <a:buNone/>
                      </a:pPr>
                      <a:r>
                        <a:rPr lang="en" sz="2000">
                          <a:solidFill>
                            <a:srgbClr val="FFFFFF"/>
                          </a:solidFill>
                          <a:latin typeface="Rajdhani"/>
                          <a:ea typeface="Rajdhani"/>
                          <a:cs typeface="Rajdhani"/>
                          <a:sym typeface="Rajdhani"/>
                        </a:rPr>
                        <a:t>NAÏVE BAYES</a:t>
                      </a:r>
                      <a:endParaRPr sz="2000">
                        <a:solidFill>
                          <a:srgbClr val="FFFFFF"/>
                        </a:solidFill>
                        <a:latin typeface="Rajdhani"/>
                        <a:ea typeface="Rajdhani"/>
                        <a:cs typeface="Rajdhani"/>
                        <a:sym typeface="Rajdhani"/>
                      </a:endParaRPr>
                    </a:p>
                  </a:txBody>
                  <a:tcPr marT="91425" marB="91425" marR="91425" marL="91425"/>
                </a:tc>
                <a:tc>
                  <a:txBody>
                    <a:bodyPr/>
                    <a:lstStyle/>
                    <a:p>
                      <a:pPr indent="0" lvl="0" marL="0" rtl="0" algn="ctr">
                        <a:spcBef>
                          <a:spcPts val="0"/>
                        </a:spcBef>
                        <a:spcAft>
                          <a:spcPts val="0"/>
                        </a:spcAft>
                        <a:buNone/>
                      </a:pPr>
                      <a:r>
                        <a:rPr lang="en" sz="2000">
                          <a:solidFill>
                            <a:srgbClr val="FFFFFF"/>
                          </a:solidFill>
                          <a:latin typeface="Rajdhani"/>
                          <a:ea typeface="Rajdhani"/>
                          <a:cs typeface="Rajdhani"/>
                          <a:sym typeface="Rajdhani"/>
                        </a:rPr>
                        <a:t>87.54%</a:t>
                      </a:r>
                      <a:endParaRPr sz="2000">
                        <a:solidFill>
                          <a:srgbClr val="FFFFFF"/>
                        </a:solidFill>
                        <a:latin typeface="Rajdhani"/>
                        <a:ea typeface="Rajdhani"/>
                        <a:cs typeface="Rajdhani"/>
                        <a:sym typeface="Rajdhani"/>
                      </a:endParaRPr>
                    </a:p>
                  </a:txBody>
                  <a:tcPr marT="91425" marB="91425" marR="91425" marL="91425"/>
                </a:tc>
              </a:tr>
              <a:tr h="559925">
                <a:tc>
                  <a:txBody>
                    <a:bodyPr/>
                    <a:lstStyle/>
                    <a:p>
                      <a:pPr indent="0" lvl="0" marL="0" rtl="0" algn="ctr">
                        <a:spcBef>
                          <a:spcPts val="0"/>
                        </a:spcBef>
                        <a:spcAft>
                          <a:spcPts val="0"/>
                        </a:spcAft>
                        <a:buNone/>
                      </a:pPr>
                      <a:r>
                        <a:rPr lang="en" sz="2000">
                          <a:solidFill>
                            <a:srgbClr val="FFFFFF"/>
                          </a:solidFill>
                          <a:latin typeface="Rajdhani"/>
                          <a:ea typeface="Rajdhani"/>
                          <a:cs typeface="Rajdhani"/>
                          <a:sym typeface="Rajdhani"/>
                        </a:rPr>
                        <a:t>5.</a:t>
                      </a:r>
                      <a:endParaRPr sz="2000">
                        <a:solidFill>
                          <a:srgbClr val="FFFFFF"/>
                        </a:solidFill>
                        <a:latin typeface="Rajdhani"/>
                        <a:ea typeface="Rajdhani"/>
                        <a:cs typeface="Rajdhani"/>
                        <a:sym typeface="Rajdhani"/>
                      </a:endParaRPr>
                    </a:p>
                  </a:txBody>
                  <a:tcPr marT="91425" marB="91425" marR="91425" marL="91425"/>
                </a:tc>
                <a:tc>
                  <a:txBody>
                    <a:bodyPr/>
                    <a:lstStyle/>
                    <a:p>
                      <a:pPr indent="0" lvl="0" marL="0" rtl="0" algn="l">
                        <a:lnSpc>
                          <a:spcPct val="107916"/>
                        </a:lnSpc>
                        <a:spcBef>
                          <a:spcPts val="0"/>
                        </a:spcBef>
                        <a:spcAft>
                          <a:spcPts val="800"/>
                        </a:spcAft>
                        <a:buNone/>
                      </a:pPr>
                      <a:r>
                        <a:rPr lang="en" sz="2000">
                          <a:solidFill>
                            <a:srgbClr val="FFFFFF"/>
                          </a:solidFill>
                          <a:latin typeface="Rajdhani"/>
                          <a:ea typeface="Rajdhani"/>
                          <a:cs typeface="Rajdhani"/>
                          <a:sym typeface="Rajdhani"/>
                        </a:rPr>
                        <a:t>RANDOM FOREST CLASSIFICATION</a:t>
                      </a:r>
                      <a:endParaRPr sz="2000">
                        <a:solidFill>
                          <a:srgbClr val="FFFFFF"/>
                        </a:solidFill>
                        <a:latin typeface="Rajdhani"/>
                        <a:ea typeface="Rajdhani"/>
                        <a:cs typeface="Rajdhani"/>
                        <a:sym typeface="Rajdhani"/>
                      </a:endParaRPr>
                    </a:p>
                  </a:txBody>
                  <a:tcPr marT="91425" marB="91425" marR="91425" marL="91425"/>
                </a:tc>
                <a:tc>
                  <a:txBody>
                    <a:bodyPr/>
                    <a:lstStyle/>
                    <a:p>
                      <a:pPr indent="0" lvl="0" marL="0" rtl="0" algn="ctr">
                        <a:spcBef>
                          <a:spcPts val="0"/>
                        </a:spcBef>
                        <a:spcAft>
                          <a:spcPts val="0"/>
                        </a:spcAft>
                        <a:buNone/>
                      </a:pPr>
                      <a:r>
                        <a:rPr lang="en" sz="2000">
                          <a:solidFill>
                            <a:srgbClr val="FFFFFF"/>
                          </a:solidFill>
                          <a:latin typeface="Rajdhani"/>
                          <a:ea typeface="Rajdhani"/>
                          <a:cs typeface="Rajdhani"/>
                          <a:sym typeface="Rajdhani"/>
                        </a:rPr>
                        <a:t>91.11%</a:t>
                      </a:r>
                      <a:endParaRPr sz="2000">
                        <a:solidFill>
                          <a:srgbClr val="FFFFFF"/>
                        </a:solidFill>
                        <a:latin typeface="Rajdhani"/>
                        <a:ea typeface="Rajdhani"/>
                        <a:cs typeface="Rajdhani"/>
                        <a:sym typeface="Rajdhani"/>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9" name="Shape 109"/>
        <p:cNvGrpSpPr/>
        <p:nvPr/>
      </p:nvGrpSpPr>
      <p:grpSpPr>
        <a:xfrm>
          <a:off x="0" y="0"/>
          <a:ext cx="0" cy="0"/>
          <a:chOff x="0" y="0"/>
          <a:chExt cx="0" cy="0"/>
        </a:xfrm>
      </p:grpSpPr>
      <p:sp>
        <p:nvSpPr>
          <p:cNvPr id="110" name="Google Shape;110;p24"/>
          <p:cNvSpPr txBox="1"/>
          <p:nvPr>
            <p:ph idx="2" type="subTitle"/>
          </p:nvPr>
        </p:nvSpPr>
        <p:spPr>
          <a:xfrm>
            <a:off x="286900" y="871375"/>
            <a:ext cx="8570400" cy="4147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lang="en" sz="2000">
                <a:solidFill>
                  <a:srgbClr val="FFFFFF"/>
                </a:solidFill>
                <a:latin typeface="Rajdhani"/>
                <a:ea typeface="Rajdhani"/>
                <a:cs typeface="Rajdhani"/>
                <a:sym typeface="Rajdhani"/>
              </a:rPr>
              <a:t>One of the most critical business decisions of a company is related to customer acquisition. During the acquisition phase of the customer life cycle, companies try to convert leads into customers through different methods. One useful way to save time while increasing sales is to make sure that we focus on the best available leads and not waste time on inactive leads. There are various methods applied by organizations in prioritizing which customer leads to target. In the typical case, the evaluation is based on activities performed by the potential customer when interacting with the company through different channels. This may include several features like time spent on website, total visits, occupation etc.</a:t>
            </a:r>
            <a:endParaRPr sz="2000">
              <a:solidFill>
                <a:srgbClr val="FFFFFF"/>
              </a:solidFill>
              <a:latin typeface="Rajdhani Light"/>
              <a:ea typeface="Rajdhani Light"/>
              <a:cs typeface="Rajdhani Light"/>
              <a:sym typeface="Rajdhani Light"/>
            </a:endParaRPr>
          </a:p>
        </p:txBody>
      </p:sp>
      <p:sp>
        <p:nvSpPr>
          <p:cNvPr id="111" name="Google Shape;111;p24"/>
          <p:cNvSpPr txBox="1"/>
          <p:nvPr>
            <p:ph type="title"/>
          </p:nvPr>
        </p:nvSpPr>
        <p:spPr>
          <a:xfrm>
            <a:off x="720100" y="5098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FFFFFF"/>
                </a:solidFill>
              </a:rPr>
              <a:t>INTRODUCTION</a:t>
            </a:r>
            <a:endParaRPr>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1"/>
          <p:cNvSpPr txBox="1"/>
          <p:nvPr>
            <p:ph type="title"/>
          </p:nvPr>
        </p:nvSpPr>
        <p:spPr>
          <a:xfrm>
            <a:off x="720100" y="509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282" name="Google Shape;282;p51"/>
          <p:cNvSpPr txBox="1"/>
          <p:nvPr/>
        </p:nvSpPr>
        <p:spPr>
          <a:xfrm>
            <a:off x="720100" y="1276550"/>
            <a:ext cx="7969200" cy="3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Rajdhani Light"/>
                <a:ea typeface="Rajdhani Light"/>
                <a:cs typeface="Rajdhani Light"/>
                <a:sym typeface="Rajdhani Light"/>
              </a:rPr>
              <a:t>Sales is an important process of a company as it directly affect revenue of a company. So, we present various models that  takes an input from customers and prioritize them according to their interests so that sales team will focus on potential leads which will help in increasing the overall efficiency of the company. By using 5 classification models and tuning a huge amount of hyperparameters we obtained an accuracy of 92.37 percent and ranked them according to their predictive score. The analysis also showed how feature extraction and selection plays a crucial role in the accuracy of the models.</a:t>
            </a:r>
            <a:endParaRPr sz="2000">
              <a:solidFill>
                <a:srgbClr val="FFFFFF"/>
              </a:solidFill>
              <a:latin typeface="Rajdhani Light"/>
              <a:ea typeface="Rajdhani Light"/>
              <a:cs typeface="Rajdhani Light"/>
              <a:sym typeface="Rajdhani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6" name="Shape 286"/>
        <p:cNvGrpSpPr/>
        <p:nvPr/>
      </p:nvGrpSpPr>
      <p:grpSpPr>
        <a:xfrm>
          <a:off x="0" y="0"/>
          <a:ext cx="0" cy="0"/>
          <a:chOff x="0" y="0"/>
          <a:chExt cx="0" cy="0"/>
        </a:xfrm>
      </p:grpSpPr>
      <p:sp>
        <p:nvSpPr>
          <p:cNvPr id="287" name="Google Shape;287;p52"/>
          <p:cNvSpPr txBox="1"/>
          <p:nvPr>
            <p:ph idx="4294967295" type="ctrTitle"/>
          </p:nvPr>
        </p:nvSpPr>
        <p:spPr>
          <a:xfrm>
            <a:off x="2230350" y="1998150"/>
            <a:ext cx="4683300" cy="1147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3F3F3"/>
              </a:buClr>
              <a:buSzPts val="2800"/>
              <a:buFont typeface="Rajdhani"/>
              <a:buNone/>
            </a:pPr>
            <a:r>
              <a:rPr b="1" i="0" lang="en" sz="7200" u="none" cap="none" strike="noStrike">
                <a:solidFill>
                  <a:srgbClr val="F3F3F3"/>
                </a:solidFill>
                <a:latin typeface="Rajdhani"/>
                <a:ea typeface="Rajdhani"/>
                <a:cs typeface="Rajdhani"/>
                <a:sym typeface="Rajdhani"/>
              </a:rPr>
              <a:t>THANK YOU</a:t>
            </a:r>
            <a:endParaRPr b="1" i="0" sz="7200" u="none" cap="none" strike="noStrike">
              <a:solidFill>
                <a:srgbClr val="F3F3F3"/>
              </a:solidFill>
              <a:latin typeface="Rajdhani"/>
              <a:ea typeface="Rajdhani"/>
              <a:cs typeface="Rajdhani"/>
              <a:sym typeface="Rajdhan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5" name="Shape 115"/>
        <p:cNvGrpSpPr/>
        <p:nvPr/>
      </p:nvGrpSpPr>
      <p:grpSpPr>
        <a:xfrm>
          <a:off x="0" y="0"/>
          <a:ext cx="0" cy="0"/>
          <a:chOff x="0" y="0"/>
          <a:chExt cx="0" cy="0"/>
        </a:xfrm>
      </p:grpSpPr>
      <p:sp>
        <p:nvSpPr>
          <p:cNvPr id="116" name="Google Shape;116;p25"/>
          <p:cNvSpPr txBox="1"/>
          <p:nvPr>
            <p:ph type="title"/>
          </p:nvPr>
        </p:nvSpPr>
        <p:spPr>
          <a:xfrm>
            <a:off x="720000" y="363975"/>
            <a:ext cx="7704000" cy="661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1200"/>
              </a:spcAft>
              <a:buNone/>
            </a:pPr>
            <a:r>
              <a:rPr lang="en">
                <a:solidFill>
                  <a:srgbClr val="FFFFFF"/>
                </a:solidFill>
              </a:rPr>
              <a:t>PREDICTIVE SCORING</a:t>
            </a:r>
            <a:endParaRPr/>
          </a:p>
        </p:txBody>
      </p:sp>
      <p:sp>
        <p:nvSpPr>
          <p:cNvPr id="117" name="Google Shape;117;p25"/>
          <p:cNvSpPr txBox="1"/>
          <p:nvPr/>
        </p:nvSpPr>
        <p:spPr>
          <a:xfrm>
            <a:off x="220600" y="970650"/>
            <a:ext cx="8724900" cy="39267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1200"/>
              </a:spcBef>
              <a:spcAft>
                <a:spcPts val="0"/>
              </a:spcAft>
              <a:buClr>
                <a:srgbClr val="FFFFFF"/>
              </a:buClr>
              <a:buSzPts val="2000"/>
              <a:buFont typeface="Rajdhani"/>
              <a:buChar char="●"/>
            </a:pPr>
            <a:r>
              <a:rPr lang="en" sz="2000">
                <a:solidFill>
                  <a:srgbClr val="FFFFFF"/>
                </a:solidFill>
                <a:latin typeface="Rajdhani"/>
                <a:ea typeface="Rajdhani"/>
                <a:cs typeface="Rajdhani"/>
                <a:sym typeface="Rajdhani"/>
              </a:rPr>
              <a:t>B</a:t>
            </a:r>
            <a:r>
              <a:rPr lang="en" sz="2000">
                <a:solidFill>
                  <a:srgbClr val="FFFFFF"/>
                </a:solidFill>
                <a:latin typeface="Rajdhani"/>
                <a:ea typeface="Rajdhani"/>
                <a:cs typeface="Rajdhani"/>
                <a:sym typeface="Rajdhani"/>
              </a:rPr>
              <a:t>usiness to customer marketing.</a:t>
            </a:r>
            <a:endParaRPr sz="2000">
              <a:solidFill>
                <a:srgbClr val="FFFFFF"/>
              </a:solidFill>
              <a:latin typeface="Rajdhani"/>
              <a:ea typeface="Rajdhani"/>
              <a:cs typeface="Rajdhani"/>
              <a:sym typeface="Rajdhani"/>
            </a:endParaRPr>
          </a:p>
          <a:p>
            <a:pPr indent="-355600" lvl="0" marL="457200" rtl="0" algn="l">
              <a:lnSpc>
                <a:spcPct val="100000"/>
              </a:lnSpc>
              <a:spcBef>
                <a:spcPts val="0"/>
              </a:spcBef>
              <a:spcAft>
                <a:spcPts val="0"/>
              </a:spcAft>
              <a:buClr>
                <a:srgbClr val="FFFFFF"/>
              </a:buClr>
              <a:buSzPts val="2000"/>
              <a:buFont typeface="Rajdhani"/>
              <a:buChar char="●"/>
            </a:pPr>
            <a:r>
              <a:rPr lang="en" sz="2000">
                <a:solidFill>
                  <a:srgbClr val="FFFFFF"/>
                </a:solidFill>
                <a:latin typeface="Rajdhani"/>
                <a:ea typeface="Rajdhani"/>
                <a:cs typeface="Rajdhani"/>
                <a:sym typeface="Rajdhani"/>
              </a:rPr>
              <a:t>Ranking leads based on their activities( like the levels of awareness, interest, and readiness to make a purchase decision).</a:t>
            </a:r>
            <a:endParaRPr sz="2000">
              <a:solidFill>
                <a:srgbClr val="FFFFFF"/>
              </a:solidFill>
              <a:latin typeface="Rajdhani"/>
              <a:ea typeface="Rajdhani"/>
              <a:cs typeface="Rajdhani"/>
              <a:sym typeface="Rajdhani"/>
            </a:endParaRPr>
          </a:p>
          <a:p>
            <a:pPr indent="-355600" lvl="0" marL="457200" rtl="0" algn="l">
              <a:lnSpc>
                <a:spcPct val="100000"/>
              </a:lnSpc>
              <a:spcBef>
                <a:spcPts val="0"/>
              </a:spcBef>
              <a:spcAft>
                <a:spcPts val="0"/>
              </a:spcAft>
              <a:buClr>
                <a:srgbClr val="FFFFFF"/>
              </a:buClr>
              <a:buSzPts val="2000"/>
              <a:buFont typeface="Rajdhani"/>
              <a:buChar char="●"/>
            </a:pPr>
            <a:r>
              <a:rPr lang="en" sz="2000">
                <a:solidFill>
                  <a:srgbClr val="FFFFFF"/>
                </a:solidFill>
                <a:latin typeface="Rajdhani"/>
                <a:ea typeface="Rajdhani"/>
                <a:cs typeface="Rajdhani"/>
                <a:sym typeface="Rajdhani"/>
              </a:rPr>
              <a:t>Prioritizing customers.</a:t>
            </a:r>
            <a:endParaRPr sz="2000">
              <a:solidFill>
                <a:srgbClr val="FFFFFF"/>
              </a:solidFill>
              <a:latin typeface="Rajdhani"/>
              <a:ea typeface="Rajdhani"/>
              <a:cs typeface="Rajdhani"/>
              <a:sym typeface="Rajdhani"/>
            </a:endParaRPr>
          </a:p>
          <a:p>
            <a:pPr indent="0" lvl="0" marL="0" rtl="0" algn="l">
              <a:lnSpc>
                <a:spcPct val="100000"/>
              </a:lnSpc>
              <a:spcBef>
                <a:spcPts val="1200"/>
              </a:spcBef>
              <a:spcAft>
                <a:spcPts val="0"/>
              </a:spcAft>
              <a:buNone/>
            </a:pPr>
            <a:r>
              <a:rPr b="1" lang="en" sz="2200">
                <a:solidFill>
                  <a:srgbClr val="FFFFFF"/>
                </a:solidFill>
                <a:latin typeface="Rajdhani"/>
                <a:ea typeface="Rajdhani"/>
                <a:cs typeface="Rajdhani"/>
                <a:sym typeface="Rajdhani"/>
              </a:rPr>
              <a:t>BENEFITS-</a:t>
            </a:r>
            <a:endParaRPr b="1" sz="2200">
              <a:solidFill>
                <a:srgbClr val="FFFFFF"/>
              </a:solidFill>
              <a:latin typeface="Rajdhani"/>
              <a:ea typeface="Rajdhani"/>
              <a:cs typeface="Rajdhani"/>
              <a:sym typeface="Rajdhani"/>
            </a:endParaRPr>
          </a:p>
          <a:p>
            <a:pPr indent="-355600" lvl="0" marL="457200" rtl="0" algn="l">
              <a:lnSpc>
                <a:spcPct val="115000"/>
              </a:lnSpc>
              <a:spcBef>
                <a:spcPts val="1200"/>
              </a:spcBef>
              <a:spcAft>
                <a:spcPts val="0"/>
              </a:spcAft>
              <a:buClr>
                <a:srgbClr val="FFFFFF"/>
              </a:buClr>
              <a:buSzPts val="2000"/>
              <a:buFont typeface="Rajdhani"/>
              <a:buAutoNum type="arabicPeriod"/>
            </a:pPr>
            <a:r>
              <a:rPr lang="en" sz="2000">
                <a:solidFill>
                  <a:srgbClr val="FFFFFF"/>
                </a:solidFill>
                <a:latin typeface="Rajdhani"/>
                <a:ea typeface="Rajdhani"/>
                <a:cs typeface="Rajdhani"/>
                <a:sym typeface="Rajdhani"/>
              </a:rPr>
              <a:t>Increased sales.</a:t>
            </a:r>
            <a:endParaRPr sz="2000">
              <a:solidFill>
                <a:srgbClr val="FFFFFF"/>
              </a:solidFill>
              <a:latin typeface="Rajdhani"/>
              <a:ea typeface="Rajdhani"/>
              <a:cs typeface="Rajdhani"/>
              <a:sym typeface="Rajdhani"/>
            </a:endParaRPr>
          </a:p>
          <a:p>
            <a:pPr indent="-355600" lvl="0" marL="457200" rtl="0" algn="l">
              <a:lnSpc>
                <a:spcPct val="115000"/>
              </a:lnSpc>
              <a:spcBef>
                <a:spcPts val="0"/>
              </a:spcBef>
              <a:spcAft>
                <a:spcPts val="0"/>
              </a:spcAft>
              <a:buClr>
                <a:srgbClr val="FFFFFF"/>
              </a:buClr>
              <a:buSzPts val="2000"/>
              <a:buFont typeface="Rajdhani"/>
              <a:buAutoNum type="arabicPeriod"/>
            </a:pPr>
            <a:r>
              <a:rPr lang="en" sz="2000">
                <a:solidFill>
                  <a:srgbClr val="FFFFFF"/>
                </a:solidFill>
                <a:latin typeface="Rajdhani"/>
                <a:ea typeface="Rajdhani"/>
                <a:cs typeface="Rajdhani"/>
                <a:sym typeface="Rajdhani"/>
              </a:rPr>
              <a:t>Spending more time on leads that are more likely to convert. Hence increased morale for the sales team.</a:t>
            </a:r>
            <a:endParaRPr sz="2000">
              <a:solidFill>
                <a:srgbClr val="FFFFFF"/>
              </a:solidFill>
              <a:latin typeface="Rajdhani"/>
              <a:ea typeface="Rajdhani"/>
              <a:cs typeface="Rajdhani"/>
              <a:sym typeface="Rajdhani"/>
            </a:endParaRPr>
          </a:p>
          <a:p>
            <a:pPr indent="-355600" lvl="0" marL="457200" rtl="0" algn="l">
              <a:lnSpc>
                <a:spcPct val="115000"/>
              </a:lnSpc>
              <a:spcBef>
                <a:spcPts val="0"/>
              </a:spcBef>
              <a:spcAft>
                <a:spcPts val="0"/>
              </a:spcAft>
              <a:buClr>
                <a:srgbClr val="FFFFFF"/>
              </a:buClr>
              <a:buSzPts val="2000"/>
              <a:buFont typeface="Rajdhani"/>
              <a:buAutoNum type="arabicPeriod"/>
            </a:pPr>
            <a:r>
              <a:rPr lang="en" sz="2000">
                <a:solidFill>
                  <a:srgbClr val="FFFFFF"/>
                </a:solidFill>
                <a:latin typeface="Rajdhani"/>
                <a:ea typeface="Rajdhani"/>
                <a:cs typeface="Rajdhani"/>
                <a:sym typeface="Rajdhani"/>
              </a:rPr>
              <a:t>As more data is accumulated in the system, prediction quality will increase.</a:t>
            </a:r>
            <a:endParaRPr sz="2000">
              <a:solidFill>
                <a:srgbClr val="FFFFFF"/>
              </a:solidFill>
              <a:latin typeface="Rajdhani"/>
              <a:ea typeface="Rajdhani"/>
              <a:cs typeface="Rajdhani"/>
              <a:sym typeface="Rajdhan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1" name="Shape 121"/>
        <p:cNvGrpSpPr/>
        <p:nvPr/>
      </p:nvGrpSpPr>
      <p:grpSpPr>
        <a:xfrm>
          <a:off x="0" y="0"/>
          <a:ext cx="0" cy="0"/>
          <a:chOff x="0" y="0"/>
          <a:chExt cx="0" cy="0"/>
        </a:xfrm>
      </p:grpSpPr>
      <p:sp>
        <p:nvSpPr>
          <p:cNvPr id="122" name="Google Shape;122;p26"/>
          <p:cNvSpPr txBox="1"/>
          <p:nvPr>
            <p:ph type="title"/>
          </p:nvPr>
        </p:nvSpPr>
        <p:spPr>
          <a:xfrm>
            <a:off x="720100" y="5098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FFFFFF"/>
                </a:solidFill>
              </a:rPr>
              <a:t>WHY E-LEARNING PLATFORMS ?</a:t>
            </a:r>
            <a:endParaRPr>
              <a:solidFill>
                <a:srgbClr val="FFFFFF"/>
              </a:solidFill>
            </a:endParaRPr>
          </a:p>
          <a:p>
            <a:pPr indent="0" lvl="0" marL="0" rtl="0" algn="ctr">
              <a:lnSpc>
                <a:spcPct val="100000"/>
              </a:lnSpc>
              <a:spcBef>
                <a:spcPts val="0"/>
              </a:spcBef>
              <a:spcAft>
                <a:spcPts val="0"/>
              </a:spcAft>
              <a:buSzPts val="3000"/>
              <a:buNone/>
            </a:pPr>
            <a:r>
              <a:t/>
            </a:r>
            <a:endParaRPr/>
          </a:p>
        </p:txBody>
      </p:sp>
      <p:sp>
        <p:nvSpPr>
          <p:cNvPr id="123" name="Google Shape;123;p26"/>
          <p:cNvSpPr txBox="1"/>
          <p:nvPr>
            <p:ph idx="4294967295" type="body"/>
          </p:nvPr>
        </p:nvSpPr>
        <p:spPr>
          <a:xfrm>
            <a:off x="275750" y="1152475"/>
            <a:ext cx="8548500" cy="3833100"/>
          </a:xfrm>
          <a:prstGeom prst="rect">
            <a:avLst/>
          </a:prstGeom>
          <a:noFill/>
          <a:ln>
            <a:noFill/>
          </a:ln>
        </p:spPr>
        <p:txBody>
          <a:bodyPr anchorCtr="0" anchor="t" bIns="91425" lIns="234000" spcFirstLastPara="1" rIns="234000" wrap="square" tIns="234000">
            <a:noAutofit/>
          </a:bodyPr>
          <a:lstStyle/>
          <a:p>
            <a:pPr indent="-355600" lvl="0" marL="457200" rtl="0" algn="l">
              <a:lnSpc>
                <a:spcPct val="150000"/>
              </a:lnSpc>
              <a:spcBef>
                <a:spcPts val="1000"/>
              </a:spcBef>
              <a:spcAft>
                <a:spcPts val="0"/>
              </a:spcAft>
              <a:buClr>
                <a:srgbClr val="F3F3F3"/>
              </a:buClr>
              <a:buSzPts val="2000"/>
              <a:buFont typeface="Rajdhani"/>
              <a:buChar char="●"/>
            </a:pPr>
            <a:r>
              <a:rPr lang="en" sz="2000">
                <a:solidFill>
                  <a:srgbClr val="F3F3F3"/>
                </a:solidFill>
                <a:latin typeface="Rajdhani"/>
                <a:ea typeface="Rajdhani"/>
                <a:cs typeface="Rajdhani"/>
                <a:sym typeface="Rajdhani"/>
              </a:rPr>
              <a:t>E-learning is getting more and more popular. In fact, it is </a:t>
            </a:r>
            <a:r>
              <a:rPr lang="en" sz="2000">
                <a:latin typeface="Rajdhani"/>
                <a:ea typeface="Rajdhani"/>
                <a:cs typeface="Rajdhani"/>
                <a:sym typeface="Rajdhani"/>
              </a:rPr>
              <a:t>working side by side with</a:t>
            </a:r>
            <a:r>
              <a:rPr lang="en" sz="2000">
                <a:solidFill>
                  <a:srgbClr val="F3F3F3"/>
                </a:solidFill>
                <a:latin typeface="Rajdhani"/>
                <a:ea typeface="Rajdhani"/>
                <a:cs typeface="Rajdhani"/>
                <a:sym typeface="Rajdhani"/>
              </a:rPr>
              <a:t> many conventional methods of education.  </a:t>
            </a:r>
            <a:endParaRPr sz="2000">
              <a:solidFill>
                <a:srgbClr val="F3F3F3"/>
              </a:solidFill>
              <a:latin typeface="Rajdhani"/>
              <a:ea typeface="Rajdhani"/>
              <a:cs typeface="Rajdhani"/>
              <a:sym typeface="Rajdhani"/>
            </a:endParaRPr>
          </a:p>
          <a:p>
            <a:pPr indent="-355600" lvl="0" marL="457200" rtl="0" algn="l">
              <a:lnSpc>
                <a:spcPct val="150000"/>
              </a:lnSpc>
              <a:spcBef>
                <a:spcPts val="1600"/>
              </a:spcBef>
              <a:spcAft>
                <a:spcPts val="0"/>
              </a:spcAft>
              <a:buClr>
                <a:srgbClr val="F3F3F3"/>
              </a:buClr>
              <a:buSzPts val="2000"/>
              <a:buFont typeface="Rajdhani"/>
              <a:buChar char="●"/>
            </a:pPr>
            <a:r>
              <a:rPr lang="en" sz="2000">
                <a:solidFill>
                  <a:srgbClr val="F3F3F3"/>
                </a:solidFill>
                <a:latin typeface="Rajdhani"/>
                <a:ea typeface="Rajdhani"/>
                <a:cs typeface="Rajdhani"/>
                <a:sym typeface="Rajdhani"/>
              </a:rPr>
              <a:t>Companies as well as developers of e-learning platforms are convinced that</a:t>
            </a:r>
            <a:r>
              <a:rPr lang="en" sz="2000">
                <a:latin typeface="Rajdhani"/>
                <a:ea typeface="Rajdhani"/>
                <a:cs typeface="Rajdhani"/>
                <a:sym typeface="Rajdhani"/>
              </a:rPr>
              <a:t> it is very convenient and flexible option which promotes active and independent learning. </a:t>
            </a:r>
            <a:endParaRPr sz="2000">
              <a:latin typeface="Rajdhani"/>
              <a:ea typeface="Rajdhani"/>
              <a:cs typeface="Rajdhani"/>
              <a:sym typeface="Rajdhani"/>
            </a:endParaRPr>
          </a:p>
          <a:p>
            <a:pPr indent="-355600" lvl="0" marL="457200" rtl="0" algn="l">
              <a:lnSpc>
                <a:spcPct val="100000"/>
              </a:lnSpc>
              <a:spcBef>
                <a:spcPts val="1000"/>
              </a:spcBef>
              <a:spcAft>
                <a:spcPts val="0"/>
              </a:spcAft>
              <a:buClr>
                <a:srgbClr val="F3F3F3"/>
              </a:buClr>
              <a:buSzPts val="2000"/>
              <a:buFont typeface="Rajdhani"/>
              <a:buChar char="●"/>
            </a:pPr>
            <a:r>
              <a:rPr lang="en" sz="2000">
                <a:latin typeface="Rajdhani"/>
                <a:ea typeface="Rajdhani"/>
                <a:cs typeface="Rajdhani"/>
                <a:sym typeface="Rajdhani"/>
              </a:rPr>
              <a:t>In t</a:t>
            </a:r>
            <a:r>
              <a:rPr lang="en" sz="2000">
                <a:solidFill>
                  <a:srgbClr val="F3F3F3"/>
                </a:solidFill>
                <a:latin typeface="Rajdhani"/>
                <a:ea typeface="Rajdhani"/>
                <a:cs typeface="Rajdhani"/>
                <a:sym typeface="Rajdhani"/>
              </a:rPr>
              <a:t>his t</a:t>
            </a:r>
            <a:r>
              <a:rPr lang="en" sz="2000">
                <a:solidFill>
                  <a:srgbClr val="F3F3F3"/>
                </a:solidFill>
                <a:latin typeface="Rajdhani"/>
                <a:ea typeface="Rajdhani"/>
                <a:cs typeface="Rajdhani"/>
                <a:sym typeface="Rajdhani"/>
              </a:rPr>
              <a:t>ype of learning</a:t>
            </a:r>
            <a:r>
              <a:rPr lang="en" sz="2000">
                <a:latin typeface="Rajdhani"/>
                <a:ea typeface="Rajdhani"/>
                <a:cs typeface="Rajdhani"/>
                <a:sym typeface="Rajdhani"/>
              </a:rPr>
              <a:t>, user has freedom to various resources in several varying formats.</a:t>
            </a:r>
            <a:endParaRPr sz="2000">
              <a:solidFill>
                <a:srgbClr val="F3F3F3"/>
              </a:solidFill>
              <a:latin typeface="Rajdhani"/>
              <a:ea typeface="Rajdhani"/>
              <a:cs typeface="Rajdhani"/>
              <a:sym typeface="Rajdhani"/>
            </a:endParaRPr>
          </a:p>
          <a:p>
            <a:pPr indent="0" lvl="0" marL="0" rtl="0" algn="l">
              <a:lnSpc>
                <a:spcPct val="100000"/>
              </a:lnSpc>
              <a:spcBef>
                <a:spcPts val="1600"/>
              </a:spcBef>
              <a:spcAft>
                <a:spcPts val="1600"/>
              </a:spcAft>
              <a:buSzPts val="1100"/>
              <a:buNone/>
            </a:pPr>
            <a:r>
              <a:t/>
            </a:r>
            <a:endParaRPr sz="2000">
              <a:solidFill>
                <a:srgbClr val="F3F3F3"/>
              </a:solidFill>
              <a:latin typeface="Rajdhani"/>
              <a:ea typeface="Rajdhani"/>
              <a:cs typeface="Rajdhani"/>
              <a:sym typeface="Rajdhan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p27"/>
          <p:cNvSpPr txBox="1"/>
          <p:nvPr>
            <p:ph type="title"/>
          </p:nvPr>
        </p:nvSpPr>
        <p:spPr>
          <a:xfrm>
            <a:off x="720100" y="5098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FFFFFF"/>
                </a:solidFill>
              </a:rPr>
              <a:t>DATA DESCRIPTION</a:t>
            </a:r>
            <a:endParaRPr sz="3000">
              <a:solidFill>
                <a:srgbClr val="FFFFFF"/>
              </a:solidFill>
            </a:endParaRPr>
          </a:p>
        </p:txBody>
      </p:sp>
      <p:sp>
        <p:nvSpPr>
          <p:cNvPr id="129" name="Google Shape;129;p27"/>
          <p:cNvSpPr txBox="1"/>
          <p:nvPr>
            <p:ph idx="4294967295" type="body"/>
          </p:nvPr>
        </p:nvSpPr>
        <p:spPr>
          <a:xfrm>
            <a:off x="253700" y="882425"/>
            <a:ext cx="8680800" cy="4136400"/>
          </a:xfrm>
          <a:prstGeom prst="rect">
            <a:avLst/>
          </a:prstGeom>
          <a:noFill/>
          <a:ln>
            <a:noFill/>
          </a:ln>
        </p:spPr>
        <p:txBody>
          <a:bodyPr anchorCtr="0" anchor="t" bIns="91425" lIns="234000" spcFirstLastPara="1" rIns="234000" wrap="square" tIns="234000">
            <a:noAutofit/>
          </a:bodyPr>
          <a:lstStyle/>
          <a:p>
            <a:pPr indent="-355600" lvl="0" marL="457200" rtl="0" algn="l">
              <a:lnSpc>
                <a:spcPct val="100000"/>
              </a:lnSpc>
              <a:spcBef>
                <a:spcPts val="1600"/>
              </a:spcBef>
              <a:spcAft>
                <a:spcPts val="0"/>
              </a:spcAft>
              <a:buClr>
                <a:srgbClr val="FFFFFF"/>
              </a:buClr>
              <a:buSzPts val="2000"/>
              <a:buFont typeface="Rajdhani"/>
              <a:buChar char="●"/>
            </a:pPr>
            <a:r>
              <a:rPr lang="en" sz="2000">
                <a:latin typeface="Rajdhani"/>
                <a:ea typeface="Rajdhani"/>
                <a:cs typeface="Rajdhani"/>
                <a:sym typeface="Rajdhani"/>
              </a:rPr>
              <a:t>Our dataset contains two classes:</a:t>
            </a:r>
            <a:endParaRPr sz="2000">
              <a:latin typeface="Rajdhani"/>
              <a:ea typeface="Rajdhani"/>
              <a:cs typeface="Rajdhani"/>
              <a:sym typeface="Rajdhani"/>
            </a:endParaRPr>
          </a:p>
          <a:p>
            <a:pPr indent="0" lvl="0" marL="457200" rtl="0" algn="l">
              <a:lnSpc>
                <a:spcPct val="100000"/>
              </a:lnSpc>
              <a:spcBef>
                <a:spcPts val="1600"/>
              </a:spcBef>
              <a:spcAft>
                <a:spcPts val="0"/>
              </a:spcAft>
              <a:buNone/>
            </a:pPr>
            <a:r>
              <a:rPr lang="en" sz="2000">
                <a:latin typeface="Rajdhani"/>
                <a:ea typeface="Rajdhani"/>
                <a:cs typeface="Rajdhani"/>
                <a:sym typeface="Rajdhani"/>
              </a:rPr>
              <a:t>1.  </a:t>
            </a:r>
            <a:r>
              <a:rPr lang="en" sz="2000">
                <a:solidFill>
                  <a:srgbClr val="FFFFFF"/>
                </a:solidFill>
                <a:latin typeface="Rajdhani"/>
                <a:ea typeface="Rajdhani"/>
                <a:cs typeface="Rajdhani"/>
                <a:sym typeface="Rajdhani"/>
              </a:rPr>
              <a:t>Implicit data obtained from actions of leads on website</a:t>
            </a:r>
            <a:endParaRPr sz="2000">
              <a:solidFill>
                <a:srgbClr val="FFFFFF"/>
              </a:solidFill>
              <a:latin typeface="Rajdhani"/>
              <a:ea typeface="Rajdhani"/>
              <a:cs typeface="Rajdhani"/>
              <a:sym typeface="Rajdhani"/>
            </a:endParaRPr>
          </a:p>
          <a:p>
            <a:pPr indent="0" lvl="0" marL="457200" rtl="0" algn="l">
              <a:lnSpc>
                <a:spcPct val="100000"/>
              </a:lnSpc>
              <a:spcBef>
                <a:spcPts val="1600"/>
              </a:spcBef>
              <a:spcAft>
                <a:spcPts val="0"/>
              </a:spcAft>
              <a:buNone/>
            </a:pPr>
            <a:r>
              <a:rPr lang="en" sz="2000">
                <a:solidFill>
                  <a:srgbClr val="FFFFFF"/>
                </a:solidFill>
                <a:latin typeface="Rajdhani"/>
                <a:ea typeface="Rajdhani"/>
                <a:cs typeface="Rajdhani"/>
                <a:sym typeface="Rajdhani"/>
              </a:rPr>
              <a:t>2. Explicit data obtained directly from customer’s own input  </a:t>
            </a:r>
            <a:endParaRPr sz="2000">
              <a:solidFill>
                <a:srgbClr val="FFFFFF"/>
              </a:solidFill>
              <a:latin typeface="Rajdhani"/>
              <a:ea typeface="Rajdhani"/>
              <a:cs typeface="Rajdhani"/>
              <a:sym typeface="Rajdhani"/>
            </a:endParaRPr>
          </a:p>
          <a:p>
            <a:pPr indent="-355600" lvl="0" marL="457200" rtl="0" algn="l">
              <a:lnSpc>
                <a:spcPct val="100000"/>
              </a:lnSpc>
              <a:spcBef>
                <a:spcPts val="1600"/>
              </a:spcBef>
              <a:spcAft>
                <a:spcPts val="0"/>
              </a:spcAft>
              <a:buClr>
                <a:srgbClr val="FFFFFF"/>
              </a:buClr>
              <a:buSzPts val="2000"/>
              <a:buFont typeface="Rajdhani"/>
              <a:buChar char="●"/>
            </a:pPr>
            <a:r>
              <a:rPr lang="en" sz="2000">
                <a:solidFill>
                  <a:srgbClr val="FFFFFF"/>
                </a:solidFill>
                <a:latin typeface="Rajdhani"/>
                <a:ea typeface="Rajdhani"/>
                <a:cs typeface="Rajdhani"/>
                <a:sym typeface="Rajdhani"/>
              </a:rPr>
              <a:t>Dataset </a:t>
            </a:r>
            <a:r>
              <a:rPr lang="en" sz="2000">
                <a:solidFill>
                  <a:srgbClr val="FFFFFF"/>
                </a:solidFill>
                <a:latin typeface="Rajdhani"/>
                <a:ea typeface="Rajdhani"/>
                <a:cs typeface="Rajdhani"/>
                <a:sym typeface="Rajdhani"/>
              </a:rPr>
              <a:t>contains</a:t>
            </a:r>
            <a:r>
              <a:rPr lang="en" sz="2000">
                <a:solidFill>
                  <a:srgbClr val="FFFFFF"/>
                </a:solidFill>
                <a:latin typeface="Rajdhani"/>
                <a:ea typeface="Rajdhani"/>
                <a:cs typeface="Rajdhani"/>
                <a:sym typeface="Rajdhani"/>
              </a:rPr>
              <a:t>-</a:t>
            </a:r>
            <a:endParaRPr sz="2000">
              <a:solidFill>
                <a:srgbClr val="FFFFFF"/>
              </a:solidFill>
              <a:latin typeface="Rajdhani"/>
              <a:ea typeface="Rajdhani"/>
              <a:cs typeface="Rajdhani"/>
              <a:sym typeface="Rajdhani"/>
            </a:endParaRPr>
          </a:p>
          <a:p>
            <a:pPr indent="-355600" lvl="0" marL="457200" rtl="0" algn="l">
              <a:lnSpc>
                <a:spcPct val="100000"/>
              </a:lnSpc>
              <a:spcBef>
                <a:spcPts val="0"/>
              </a:spcBef>
              <a:spcAft>
                <a:spcPts val="0"/>
              </a:spcAft>
              <a:buClr>
                <a:srgbClr val="FFFFFF"/>
              </a:buClr>
              <a:buSzPts val="2000"/>
              <a:buFont typeface="Rajdhani"/>
              <a:buChar char="➔"/>
            </a:pPr>
            <a:r>
              <a:rPr lang="en" sz="2000">
                <a:solidFill>
                  <a:srgbClr val="FFFFFF"/>
                </a:solidFill>
                <a:latin typeface="Rajdhani"/>
                <a:ea typeface="Rajdhani"/>
                <a:cs typeface="Rajdhani"/>
                <a:sym typeface="Rajdhani"/>
              </a:rPr>
              <a:t>9000 data points</a:t>
            </a:r>
            <a:endParaRPr sz="2000">
              <a:solidFill>
                <a:srgbClr val="FFFFFF"/>
              </a:solidFill>
              <a:latin typeface="Rajdhani"/>
              <a:ea typeface="Rajdhani"/>
              <a:cs typeface="Rajdhani"/>
              <a:sym typeface="Rajdhani"/>
            </a:endParaRPr>
          </a:p>
          <a:p>
            <a:pPr indent="-355600" lvl="0" marL="457200" rtl="0" algn="l">
              <a:lnSpc>
                <a:spcPct val="100000"/>
              </a:lnSpc>
              <a:spcBef>
                <a:spcPts val="0"/>
              </a:spcBef>
              <a:spcAft>
                <a:spcPts val="0"/>
              </a:spcAft>
              <a:buClr>
                <a:srgbClr val="FFFFFF"/>
              </a:buClr>
              <a:buSzPts val="2000"/>
              <a:buFont typeface="Rajdhani"/>
              <a:buChar char="➔"/>
            </a:pPr>
            <a:r>
              <a:rPr lang="en" sz="2000">
                <a:solidFill>
                  <a:srgbClr val="FFFFFF"/>
                </a:solidFill>
                <a:latin typeface="Rajdhani"/>
                <a:ea typeface="Rajdhani"/>
                <a:cs typeface="Rajdhani"/>
                <a:sym typeface="Rajdhani"/>
              </a:rPr>
              <a:t>37 attributes such as Lead source, Total Time spent on website, Total visits, Last activity, Specialization, Lead origin etc.</a:t>
            </a:r>
            <a:endParaRPr sz="2000">
              <a:solidFill>
                <a:srgbClr val="FFFFFF"/>
              </a:solidFill>
              <a:latin typeface="Rajdhani"/>
              <a:ea typeface="Rajdhani"/>
              <a:cs typeface="Rajdhani"/>
              <a:sym typeface="Rajdhani"/>
            </a:endParaRPr>
          </a:p>
          <a:p>
            <a:pPr indent="-355600" lvl="0" marL="457200" rtl="0" algn="l">
              <a:lnSpc>
                <a:spcPct val="100000"/>
              </a:lnSpc>
              <a:spcBef>
                <a:spcPts val="1600"/>
              </a:spcBef>
              <a:spcAft>
                <a:spcPts val="0"/>
              </a:spcAft>
              <a:buClr>
                <a:srgbClr val="FFFFFF"/>
              </a:buClr>
              <a:buSzPts val="2000"/>
              <a:buFont typeface="Rajdhani"/>
              <a:buChar char="●"/>
            </a:pPr>
            <a:r>
              <a:rPr lang="en" sz="2000">
                <a:solidFill>
                  <a:srgbClr val="FFFFFF"/>
                </a:solidFill>
                <a:latin typeface="Rajdhani"/>
                <a:ea typeface="Rajdhani"/>
                <a:cs typeface="Rajdhani"/>
                <a:sym typeface="Rajdhani"/>
              </a:rPr>
              <a:t>The target variable, ‘Converted’ which tells whether lead was converted or not wherein 1 means it was converted and 0 means it wasn’t converted.</a:t>
            </a:r>
            <a:endParaRPr sz="2000">
              <a:solidFill>
                <a:srgbClr val="FFFFFF"/>
              </a:solidFill>
              <a:latin typeface="Rajdhani"/>
              <a:ea typeface="Rajdhani"/>
              <a:cs typeface="Rajdhani"/>
              <a:sym typeface="Rajdhani"/>
            </a:endParaRPr>
          </a:p>
          <a:p>
            <a:pPr indent="0" lvl="0" marL="457200" rtl="0" algn="l">
              <a:lnSpc>
                <a:spcPct val="100000"/>
              </a:lnSpc>
              <a:spcBef>
                <a:spcPts val="1600"/>
              </a:spcBef>
              <a:spcAft>
                <a:spcPts val="1600"/>
              </a:spcAft>
              <a:buNone/>
            </a:pPr>
            <a:r>
              <a:t/>
            </a:r>
            <a:endParaRPr sz="1600">
              <a:solidFill>
                <a:srgbClr val="000000"/>
              </a:solidFill>
              <a:latin typeface="Fira Sans Condensed"/>
              <a:ea typeface="Fira Sans Condensed"/>
              <a:cs typeface="Fira Sans Condensed"/>
              <a:sym typeface="Fira Sans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28"/>
          <p:cNvSpPr txBox="1"/>
          <p:nvPr>
            <p:ph idx="4294967295" type="body"/>
          </p:nvPr>
        </p:nvSpPr>
        <p:spPr>
          <a:xfrm>
            <a:off x="165450" y="1152475"/>
            <a:ext cx="8780100" cy="3767100"/>
          </a:xfrm>
          <a:prstGeom prst="rect">
            <a:avLst/>
          </a:prstGeom>
          <a:noFill/>
          <a:ln>
            <a:noFill/>
          </a:ln>
        </p:spPr>
        <p:txBody>
          <a:bodyPr anchorCtr="0" anchor="t" bIns="91425" lIns="91425" spcFirstLastPara="1" rIns="91425" wrap="square" tIns="91425">
            <a:noAutofit/>
          </a:bodyPr>
          <a:lstStyle/>
          <a:p>
            <a:pPr indent="-406400" lvl="0" marL="457200" rtl="0" algn="l">
              <a:spcBef>
                <a:spcPts val="1200"/>
              </a:spcBef>
              <a:spcAft>
                <a:spcPts val="0"/>
              </a:spcAft>
              <a:buClr>
                <a:srgbClr val="FFFFFF"/>
              </a:buClr>
              <a:buSzPts val="2800"/>
              <a:buFont typeface="Rajdhani"/>
              <a:buChar char="●"/>
            </a:pPr>
            <a:r>
              <a:rPr lang="en" sz="2000">
                <a:solidFill>
                  <a:srgbClr val="FFFFFF"/>
                </a:solidFill>
                <a:latin typeface="Rajdhani"/>
                <a:ea typeface="Rajdhani"/>
                <a:cs typeface="Rajdhani"/>
                <a:sym typeface="Rajdhani"/>
              </a:rPr>
              <a:t>Since there are many variables that have a level ‘Select’ so we convert it into null values.</a:t>
            </a:r>
            <a:endParaRPr sz="2800">
              <a:solidFill>
                <a:srgbClr val="FFFFFF"/>
              </a:solidFill>
              <a:latin typeface="Rajdhani"/>
              <a:ea typeface="Rajdhani"/>
              <a:cs typeface="Rajdhani"/>
              <a:sym typeface="Rajdhani"/>
            </a:endParaRPr>
          </a:p>
          <a:p>
            <a:pPr indent="-355600" lvl="0" marL="457200" rtl="0" algn="l">
              <a:lnSpc>
                <a:spcPct val="115000"/>
              </a:lnSpc>
              <a:spcBef>
                <a:spcPts val="0"/>
              </a:spcBef>
              <a:spcAft>
                <a:spcPts val="0"/>
              </a:spcAft>
              <a:buClr>
                <a:srgbClr val="FFFFFF"/>
              </a:buClr>
              <a:buSzPts val="2000"/>
              <a:buFont typeface="Rajdhani"/>
              <a:buChar char="●"/>
            </a:pPr>
            <a:r>
              <a:rPr lang="en" sz="2000">
                <a:solidFill>
                  <a:srgbClr val="FFFFFF"/>
                </a:solidFill>
                <a:latin typeface="Rajdhani"/>
                <a:ea typeface="Rajdhani"/>
                <a:cs typeface="Rajdhani"/>
                <a:sym typeface="Rajdhani"/>
              </a:rPr>
              <a:t>We dropped the columns having more than 70 percent null values. We took care of all null values in each column one by one by using NumPy, pandas, and matplot libraries. </a:t>
            </a:r>
            <a:endParaRPr sz="2000">
              <a:solidFill>
                <a:srgbClr val="FFFFFF"/>
              </a:solidFill>
              <a:latin typeface="Rajdhani"/>
              <a:ea typeface="Rajdhani"/>
              <a:cs typeface="Rajdhani"/>
              <a:sym typeface="Rajdhani"/>
            </a:endParaRPr>
          </a:p>
          <a:p>
            <a:pPr indent="-355600" lvl="0" marL="457200" rtl="0" algn="l">
              <a:lnSpc>
                <a:spcPct val="115000"/>
              </a:lnSpc>
              <a:spcBef>
                <a:spcPts val="0"/>
              </a:spcBef>
              <a:spcAft>
                <a:spcPts val="0"/>
              </a:spcAft>
              <a:buClr>
                <a:srgbClr val="FFFFFF"/>
              </a:buClr>
              <a:buSzPts val="2000"/>
              <a:buFont typeface="Rajdhani"/>
              <a:buChar char="●"/>
            </a:pPr>
            <a:r>
              <a:rPr lang="en" sz="2000">
                <a:solidFill>
                  <a:srgbClr val="FFFFFF"/>
                </a:solidFill>
                <a:latin typeface="Rajdhani"/>
                <a:ea typeface="Rajdhani"/>
                <a:cs typeface="Rajdhani"/>
                <a:sym typeface="Rajdhani"/>
              </a:rPr>
              <a:t>Filling the null column values with the mean or dominant values and dropping rows with less than 2 percent of null values. </a:t>
            </a:r>
            <a:endParaRPr sz="2000">
              <a:solidFill>
                <a:srgbClr val="FFFFFF"/>
              </a:solidFill>
              <a:latin typeface="Rajdhani"/>
              <a:ea typeface="Rajdhani"/>
              <a:cs typeface="Rajdhani"/>
              <a:sym typeface="Rajdhani"/>
            </a:endParaRPr>
          </a:p>
          <a:p>
            <a:pPr indent="-355600" lvl="0" marL="457200" rtl="0" algn="l">
              <a:lnSpc>
                <a:spcPct val="115000"/>
              </a:lnSpc>
              <a:spcBef>
                <a:spcPts val="0"/>
              </a:spcBef>
              <a:spcAft>
                <a:spcPts val="0"/>
              </a:spcAft>
              <a:buClr>
                <a:srgbClr val="FFFFFF"/>
              </a:buClr>
              <a:buSzPts val="2000"/>
              <a:buFont typeface="Rajdhani"/>
              <a:buChar char="●"/>
            </a:pPr>
            <a:r>
              <a:rPr lang="en" sz="2000">
                <a:solidFill>
                  <a:srgbClr val="FFFFFF"/>
                </a:solidFill>
                <a:latin typeface="Rajdhani"/>
                <a:ea typeface="Rajdhani"/>
                <a:cs typeface="Rajdhani"/>
                <a:sym typeface="Rajdhani"/>
              </a:rPr>
              <a:t>Categorical variables were encoded and feature scaling was done for variables having great variation in their data.</a:t>
            </a:r>
            <a:endParaRPr sz="2000">
              <a:solidFill>
                <a:srgbClr val="FFFFFF"/>
              </a:solidFill>
              <a:latin typeface="Rajdhani"/>
              <a:ea typeface="Rajdhani"/>
              <a:cs typeface="Rajdhani"/>
              <a:sym typeface="Rajdhani"/>
            </a:endParaRPr>
          </a:p>
          <a:p>
            <a:pPr indent="0" lvl="0" marL="0" rtl="0" algn="l">
              <a:lnSpc>
                <a:spcPct val="100000"/>
              </a:lnSpc>
              <a:spcBef>
                <a:spcPts val="1600"/>
              </a:spcBef>
              <a:spcAft>
                <a:spcPts val="1600"/>
              </a:spcAft>
              <a:buSzPts val="1100"/>
              <a:buNone/>
            </a:pPr>
            <a:r>
              <a:t/>
            </a:r>
            <a:endParaRPr sz="2000" u="sng">
              <a:latin typeface="Fira Sans Condensed"/>
              <a:ea typeface="Fira Sans Condensed"/>
              <a:cs typeface="Fira Sans Condensed"/>
              <a:sym typeface="Fira Sans Condensed"/>
            </a:endParaRPr>
          </a:p>
        </p:txBody>
      </p:sp>
      <p:sp>
        <p:nvSpPr>
          <p:cNvPr id="135" name="Google Shape;135;p28"/>
          <p:cNvSpPr txBox="1"/>
          <p:nvPr>
            <p:ph type="title"/>
          </p:nvPr>
        </p:nvSpPr>
        <p:spPr>
          <a:xfrm>
            <a:off x="720100" y="5098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FFFFFF"/>
                </a:solidFill>
              </a:rPr>
              <a:t>DATA INSPECTION AND CLEANING</a:t>
            </a:r>
            <a:endParaRPr sz="30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Google Shape;140;p29"/>
          <p:cNvSpPr txBox="1"/>
          <p:nvPr>
            <p:ph idx="4294967295" type="body"/>
          </p:nvPr>
        </p:nvSpPr>
        <p:spPr>
          <a:xfrm>
            <a:off x="187525" y="933900"/>
            <a:ext cx="8680800" cy="42096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1600"/>
              </a:spcBef>
              <a:spcAft>
                <a:spcPts val="0"/>
              </a:spcAft>
              <a:buClr>
                <a:srgbClr val="FFFFFF"/>
              </a:buClr>
              <a:buSzPts val="2000"/>
              <a:buFont typeface="Rajdhani"/>
              <a:buChar char="●"/>
            </a:pPr>
            <a:r>
              <a:rPr lang="en" sz="2000">
                <a:solidFill>
                  <a:srgbClr val="FFFFFF"/>
                </a:solidFill>
                <a:latin typeface="Rajdhani"/>
                <a:ea typeface="Rajdhani"/>
                <a:cs typeface="Rajdhani"/>
                <a:sym typeface="Rajdhani"/>
              </a:rPr>
              <a:t>We analysed important attributes of our data which have a large effect on conversion rates. </a:t>
            </a:r>
            <a:endParaRPr sz="2000">
              <a:solidFill>
                <a:srgbClr val="FFFFFF"/>
              </a:solidFill>
              <a:latin typeface="Rajdhani"/>
              <a:ea typeface="Rajdhani"/>
              <a:cs typeface="Rajdhani"/>
              <a:sym typeface="Rajdhani"/>
            </a:endParaRPr>
          </a:p>
          <a:p>
            <a:pPr indent="-355600" lvl="0" marL="457200" rtl="0" algn="l">
              <a:lnSpc>
                <a:spcPct val="100000"/>
              </a:lnSpc>
              <a:spcBef>
                <a:spcPts val="0"/>
              </a:spcBef>
              <a:spcAft>
                <a:spcPts val="0"/>
              </a:spcAft>
              <a:buClr>
                <a:srgbClr val="FFFFFF"/>
              </a:buClr>
              <a:buSzPts val="2000"/>
              <a:buFont typeface="Rajdhani"/>
              <a:buChar char="●"/>
            </a:pPr>
            <a:r>
              <a:rPr b="1" lang="en" sz="2000" u="sng">
                <a:solidFill>
                  <a:srgbClr val="FFFFFF"/>
                </a:solidFill>
                <a:latin typeface="Rajdhani"/>
                <a:ea typeface="Rajdhani"/>
                <a:cs typeface="Rajdhani"/>
                <a:sym typeface="Rajdhani"/>
              </a:rPr>
              <a:t>1. </a:t>
            </a:r>
            <a:r>
              <a:rPr b="1" lang="en" sz="2000" u="sng">
                <a:solidFill>
                  <a:srgbClr val="FFFFFF"/>
                </a:solidFill>
                <a:latin typeface="Rajdhani"/>
                <a:ea typeface="Rajdhani"/>
                <a:cs typeface="Rajdhani"/>
                <a:sym typeface="Rajdhani"/>
              </a:rPr>
              <a:t>Lead Origin</a:t>
            </a:r>
            <a:r>
              <a:rPr b="1" lang="en" sz="2000">
                <a:solidFill>
                  <a:srgbClr val="FFFFFF"/>
                </a:solidFill>
                <a:latin typeface="Rajdhani"/>
                <a:ea typeface="Rajdhani"/>
                <a:cs typeface="Rajdhani"/>
                <a:sym typeface="Rajdhani"/>
              </a:rPr>
              <a:t>- </a:t>
            </a:r>
            <a:r>
              <a:rPr lang="en" sz="2000">
                <a:solidFill>
                  <a:srgbClr val="FFFFFF"/>
                </a:solidFill>
                <a:latin typeface="Rajdhani"/>
                <a:ea typeface="Rajdhani"/>
                <a:cs typeface="Rajdhani"/>
                <a:sym typeface="Rajdhani"/>
              </a:rPr>
              <a:t>Inference achieved by lead origin is to improve overall lead conversion rate, we need to focus more on improving lead conversion of API and Landing Page Submission origin and generate more leads from Lead Add Form.</a:t>
            </a:r>
            <a:endParaRPr sz="2000">
              <a:solidFill>
                <a:srgbClr val="FFFFFF"/>
              </a:solidFill>
              <a:latin typeface="Rajdhani"/>
              <a:ea typeface="Rajdhani"/>
              <a:cs typeface="Rajdhani"/>
              <a:sym typeface="Rajdhani"/>
            </a:endParaRPr>
          </a:p>
          <a:p>
            <a:pPr indent="0" lvl="0" marL="1371600" rtl="0" algn="l">
              <a:lnSpc>
                <a:spcPct val="100000"/>
              </a:lnSpc>
              <a:spcBef>
                <a:spcPts val="1600"/>
              </a:spcBef>
              <a:spcAft>
                <a:spcPts val="0"/>
              </a:spcAft>
              <a:buNone/>
            </a:pPr>
            <a:r>
              <a:t/>
            </a:r>
            <a:endParaRPr sz="1600">
              <a:solidFill>
                <a:srgbClr val="FFFFFF"/>
              </a:solidFill>
              <a:latin typeface="Fira Sans Condensed"/>
              <a:ea typeface="Fira Sans Condensed"/>
              <a:cs typeface="Fira Sans Condensed"/>
              <a:sym typeface="Fira Sans Condensed"/>
            </a:endParaRPr>
          </a:p>
          <a:p>
            <a:pPr indent="0" lvl="0" marL="0" rtl="0" algn="l">
              <a:spcBef>
                <a:spcPts val="1600"/>
              </a:spcBef>
              <a:spcAft>
                <a:spcPts val="0"/>
              </a:spcAft>
              <a:buNone/>
            </a:pPr>
            <a:r>
              <a:t/>
            </a:r>
            <a:endParaRPr b="1" sz="1600">
              <a:solidFill>
                <a:srgbClr val="FFFFFF"/>
              </a:solidFill>
              <a:latin typeface="Fira Sans Condensed"/>
              <a:ea typeface="Fira Sans Condensed"/>
              <a:cs typeface="Fira Sans Condensed"/>
              <a:sym typeface="Fira Sans Condensed"/>
            </a:endParaRPr>
          </a:p>
          <a:p>
            <a:pPr indent="0" lvl="0" marL="0" rtl="0" algn="l">
              <a:lnSpc>
                <a:spcPct val="100000"/>
              </a:lnSpc>
              <a:spcBef>
                <a:spcPts val="1600"/>
              </a:spcBef>
              <a:spcAft>
                <a:spcPts val="1600"/>
              </a:spcAft>
              <a:buSzPts val="1100"/>
              <a:buNone/>
            </a:pPr>
            <a:r>
              <a:rPr lang="en" sz="1600">
                <a:solidFill>
                  <a:srgbClr val="FFFFFF"/>
                </a:solidFill>
                <a:highlight>
                  <a:srgbClr val="FFFFFF"/>
                </a:highlight>
                <a:latin typeface="Georgia"/>
                <a:ea typeface="Georgia"/>
                <a:cs typeface="Georgia"/>
                <a:sym typeface="Georgia"/>
              </a:rPr>
              <a:t>                                                                                          </a:t>
            </a:r>
            <a:endParaRPr sz="1600">
              <a:solidFill>
                <a:srgbClr val="FFFFFF"/>
              </a:solidFill>
              <a:highlight>
                <a:srgbClr val="FFFFFF"/>
              </a:highlight>
              <a:latin typeface="Georgia"/>
              <a:ea typeface="Georgia"/>
              <a:cs typeface="Georgia"/>
              <a:sym typeface="Georgia"/>
            </a:endParaRPr>
          </a:p>
        </p:txBody>
      </p:sp>
      <p:sp>
        <p:nvSpPr>
          <p:cNvPr id="141" name="Google Shape;141;p29"/>
          <p:cNvSpPr txBox="1"/>
          <p:nvPr>
            <p:ph type="title"/>
          </p:nvPr>
        </p:nvSpPr>
        <p:spPr>
          <a:xfrm>
            <a:off x="720100" y="5098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FFFFFF"/>
                </a:solidFill>
              </a:rPr>
              <a:t>DATA VISUALISATION AND DATA ANALYSIS</a:t>
            </a:r>
            <a:endParaRPr sz="3000">
              <a:solidFill>
                <a:srgbClr val="FFFFFF"/>
              </a:solidFill>
            </a:endParaRPr>
          </a:p>
        </p:txBody>
      </p:sp>
      <p:pic>
        <p:nvPicPr>
          <p:cNvPr id="142" name="Google Shape;142;p29"/>
          <p:cNvPicPr preferRelativeResize="0"/>
          <p:nvPr/>
        </p:nvPicPr>
        <p:blipFill>
          <a:blip r:embed="rId4">
            <a:alphaModFix/>
          </a:blip>
          <a:stretch>
            <a:fillRect/>
          </a:stretch>
        </p:blipFill>
        <p:spPr>
          <a:xfrm>
            <a:off x="3023650" y="2776250"/>
            <a:ext cx="3096700" cy="2367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6" name="Shape 146"/>
        <p:cNvGrpSpPr/>
        <p:nvPr/>
      </p:nvGrpSpPr>
      <p:grpSpPr>
        <a:xfrm>
          <a:off x="0" y="0"/>
          <a:ext cx="0" cy="0"/>
          <a:chOff x="0" y="0"/>
          <a:chExt cx="0" cy="0"/>
        </a:xfrm>
      </p:grpSpPr>
      <p:sp>
        <p:nvSpPr>
          <p:cNvPr id="147" name="Google Shape;147;p30"/>
          <p:cNvSpPr txBox="1"/>
          <p:nvPr>
            <p:ph idx="4294967295" type="body"/>
          </p:nvPr>
        </p:nvSpPr>
        <p:spPr>
          <a:xfrm>
            <a:off x="187525" y="713100"/>
            <a:ext cx="8680800" cy="43242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en" sz="2000">
                <a:solidFill>
                  <a:srgbClr val="FFFFFF"/>
                </a:solidFill>
                <a:latin typeface="Rajdhani"/>
                <a:ea typeface="Rajdhani"/>
                <a:cs typeface="Rajdhani"/>
                <a:sym typeface="Rajdhani"/>
              </a:rPr>
              <a:t>We calculated the percentage conversion rate for each lead origin-</a:t>
            </a:r>
            <a:endParaRPr sz="2000">
              <a:solidFill>
                <a:srgbClr val="FFFFFF"/>
              </a:solidFill>
              <a:latin typeface="Rajdhani"/>
              <a:ea typeface="Rajdhani"/>
              <a:cs typeface="Rajdhani"/>
              <a:sym typeface="Rajdhani"/>
            </a:endParaRPr>
          </a:p>
          <a:p>
            <a:pPr indent="0" lvl="0" marL="0" marR="304800" rtl="0" algn="l">
              <a:spcBef>
                <a:spcPts val="1200"/>
              </a:spcBef>
              <a:spcAft>
                <a:spcPts val="0"/>
              </a:spcAft>
              <a:buNone/>
            </a:pPr>
            <a:r>
              <a:rPr lang="en" sz="2000">
                <a:solidFill>
                  <a:srgbClr val="FFFFFF"/>
                </a:solidFill>
                <a:latin typeface="Rajdhani"/>
                <a:ea typeface="Rajdhani"/>
                <a:cs typeface="Rajdhani"/>
                <a:sym typeface="Rajdhani"/>
              </a:rPr>
              <a:t>1. API and Landing Page Submission have 30-35% conversion rate but count of lead originated from them are considerable.</a:t>
            </a:r>
            <a:endParaRPr sz="2000">
              <a:solidFill>
                <a:srgbClr val="FFFFFF"/>
              </a:solidFill>
              <a:latin typeface="Rajdhani"/>
              <a:ea typeface="Rajdhani"/>
              <a:cs typeface="Rajdhani"/>
              <a:sym typeface="Rajdhani"/>
            </a:endParaRPr>
          </a:p>
          <a:p>
            <a:pPr indent="0" lvl="0" marL="0" marR="304800" rtl="0" algn="l">
              <a:spcBef>
                <a:spcPts val="500"/>
              </a:spcBef>
              <a:spcAft>
                <a:spcPts val="0"/>
              </a:spcAft>
              <a:buNone/>
            </a:pPr>
            <a:r>
              <a:rPr lang="en" sz="2000">
                <a:solidFill>
                  <a:srgbClr val="FFFFFF"/>
                </a:solidFill>
                <a:latin typeface="Rajdhani"/>
                <a:ea typeface="Rajdhani"/>
                <a:cs typeface="Rajdhani"/>
                <a:sym typeface="Rajdhani"/>
              </a:rPr>
              <a:t>2. Lead Add Form has more than 90% conversion rate but count of lead are not very high.</a:t>
            </a:r>
            <a:endParaRPr sz="2000">
              <a:solidFill>
                <a:srgbClr val="FFFFFF"/>
              </a:solidFill>
              <a:latin typeface="Rajdhani"/>
              <a:ea typeface="Rajdhani"/>
              <a:cs typeface="Rajdhani"/>
              <a:sym typeface="Rajdhani"/>
            </a:endParaRPr>
          </a:p>
          <a:p>
            <a:pPr indent="0" lvl="0" marL="0" rtl="0" algn="l">
              <a:spcBef>
                <a:spcPts val="1200"/>
              </a:spcBef>
              <a:spcAft>
                <a:spcPts val="0"/>
              </a:spcAft>
              <a:buNone/>
            </a:pPr>
            <a:r>
              <a:t/>
            </a:r>
            <a:endParaRPr sz="2000">
              <a:solidFill>
                <a:srgbClr val="FFFFFF"/>
              </a:solidFill>
              <a:latin typeface="Rajdhani"/>
              <a:ea typeface="Rajdhani"/>
              <a:cs typeface="Rajdhani"/>
              <a:sym typeface="Rajdhani"/>
            </a:endParaRPr>
          </a:p>
          <a:p>
            <a:pPr indent="0" lvl="0" marL="914400" marR="304800" rtl="0" algn="l">
              <a:spcBef>
                <a:spcPts val="1200"/>
              </a:spcBef>
              <a:spcAft>
                <a:spcPts val="0"/>
              </a:spcAft>
              <a:buNone/>
            </a:pPr>
            <a:r>
              <a:t/>
            </a:r>
            <a:endParaRPr sz="2000">
              <a:solidFill>
                <a:srgbClr val="FFFFFF"/>
              </a:solidFill>
              <a:latin typeface="Rajdhani"/>
              <a:ea typeface="Rajdhani"/>
              <a:cs typeface="Rajdhani"/>
              <a:sym typeface="Rajdhani"/>
            </a:endParaRPr>
          </a:p>
          <a:p>
            <a:pPr indent="0" lvl="0" marL="0" rtl="0" algn="l">
              <a:lnSpc>
                <a:spcPct val="100000"/>
              </a:lnSpc>
              <a:spcBef>
                <a:spcPts val="1600"/>
              </a:spcBef>
              <a:spcAft>
                <a:spcPts val="0"/>
              </a:spcAft>
              <a:buNone/>
            </a:pPr>
            <a:r>
              <a:t/>
            </a:r>
            <a:endParaRPr sz="2000">
              <a:solidFill>
                <a:srgbClr val="FFFFFF"/>
              </a:solidFill>
              <a:latin typeface="Rajdhani"/>
              <a:ea typeface="Rajdhani"/>
              <a:cs typeface="Rajdhani"/>
              <a:sym typeface="Rajdhani"/>
            </a:endParaRPr>
          </a:p>
          <a:p>
            <a:pPr indent="0" lvl="0" marL="1371600" rtl="0" algn="l">
              <a:lnSpc>
                <a:spcPct val="100000"/>
              </a:lnSpc>
              <a:spcBef>
                <a:spcPts val="1600"/>
              </a:spcBef>
              <a:spcAft>
                <a:spcPts val="0"/>
              </a:spcAft>
              <a:buNone/>
            </a:pPr>
            <a:r>
              <a:t/>
            </a:r>
            <a:endParaRPr sz="1600">
              <a:solidFill>
                <a:srgbClr val="FFFFFF"/>
              </a:solidFill>
              <a:latin typeface="Fira Sans Condensed"/>
              <a:ea typeface="Fira Sans Condensed"/>
              <a:cs typeface="Fira Sans Condensed"/>
              <a:sym typeface="Fira Sans Condensed"/>
            </a:endParaRPr>
          </a:p>
          <a:p>
            <a:pPr indent="0" lvl="0" marL="0" rtl="0" algn="l">
              <a:spcBef>
                <a:spcPts val="1600"/>
              </a:spcBef>
              <a:spcAft>
                <a:spcPts val="0"/>
              </a:spcAft>
              <a:buNone/>
            </a:pPr>
            <a:r>
              <a:t/>
            </a:r>
            <a:endParaRPr b="1" sz="1600">
              <a:solidFill>
                <a:srgbClr val="FFFFFF"/>
              </a:solidFill>
              <a:latin typeface="Fira Sans Condensed"/>
              <a:ea typeface="Fira Sans Condensed"/>
              <a:cs typeface="Fira Sans Condensed"/>
              <a:sym typeface="Fira Sans Condensed"/>
            </a:endParaRPr>
          </a:p>
          <a:p>
            <a:pPr indent="0" lvl="0" marL="0" rtl="0" algn="l">
              <a:lnSpc>
                <a:spcPct val="100000"/>
              </a:lnSpc>
              <a:spcBef>
                <a:spcPts val="1600"/>
              </a:spcBef>
              <a:spcAft>
                <a:spcPts val="1600"/>
              </a:spcAft>
              <a:buSzPts val="1100"/>
              <a:buNone/>
            </a:pPr>
            <a:r>
              <a:rPr lang="en" sz="1600">
                <a:solidFill>
                  <a:srgbClr val="FFFFFF"/>
                </a:solidFill>
                <a:highlight>
                  <a:srgbClr val="FFFFFF"/>
                </a:highlight>
                <a:latin typeface="Georgia"/>
                <a:ea typeface="Georgia"/>
                <a:cs typeface="Georgia"/>
                <a:sym typeface="Georgia"/>
              </a:rPr>
              <a:t>                                                                                          </a:t>
            </a:r>
            <a:endParaRPr sz="1600">
              <a:solidFill>
                <a:srgbClr val="FFFFFF"/>
              </a:solidFill>
              <a:highlight>
                <a:srgbClr val="FFFFFF"/>
              </a:highlight>
              <a:latin typeface="Georgia"/>
              <a:ea typeface="Georgia"/>
              <a:cs typeface="Georgia"/>
              <a:sym typeface="Georgia"/>
            </a:endParaRPr>
          </a:p>
        </p:txBody>
      </p:sp>
      <p:sp>
        <p:nvSpPr>
          <p:cNvPr id="148" name="Google Shape;148;p30"/>
          <p:cNvSpPr txBox="1"/>
          <p:nvPr/>
        </p:nvSpPr>
        <p:spPr>
          <a:xfrm>
            <a:off x="0" y="326200"/>
            <a:ext cx="9012600" cy="68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Rajdhani"/>
                <a:ea typeface="Rajdhani"/>
                <a:cs typeface="Rajdhani"/>
                <a:sym typeface="Rajdhani"/>
              </a:rPr>
              <a:t>DATA VISUALISATION AND DATA ANALYSIS</a:t>
            </a:r>
            <a:endParaRPr b="1" sz="3000">
              <a:solidFill>
                <a:srgbClr val="FFFFFF"/>
              </a:solidFill>
              <a:latin typeface="Rajdhani"/>
              <a:ea typeface="Rajdhani"/>
              <a:cs typeface="Rajdhani"/>
              <a:sym typeface="Rajdhani"/>
            </a:endParaRPr>
          </a:p>
        </p:txBody>
      </p:sp>
    </p:spTree>
  </p:cSld>
  <p:clrMapOvr>
    <a:masterClrMapping/>
  </p:clrMapOvr>
</p:sld>
</file>

<file path=ppt/theme/theme1.xml><?xml version="1.0" encoding="utf-8"?>
<a:theme xmlns:a="http://schemas.openxmlformats.org/drawingml/2006/main" xmlns:r="http://schemas.openxmlformats.org/officeDocument/2006/relationships"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