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Branch Dashboard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the Business Intelligence Cycle? - GeeksforGeeks">
            <a:extLst>
              <a:ext uri="{FF2B5EF4-FFF2-40B4-BE49-F238E27FC236}">
                <a16:creationId xmlns:a16="http://schemas.microsoft.com/office/drawing/2014/main" id="{B22D7FCD-53B2-47B5-1384-3FE470CC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21922"/>
            <a:ext cx="8224076" cy="641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367862" y="1392295"/>
            <a:ext cx="10359865" cy="47089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 Top Open Opportunity</a:t>
            </a:r>
            <a:endParaRPr lang="en-I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209486" y="822544"/>
            <a:ext cx="6023147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Insurance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01F4C-C0EC-ECD7-C329-52660727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" y="1569312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781921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92081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12381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31-07-2024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07-08-2024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Tableau/SQL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BI/SQL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3252</TotalTime>
  <Words>366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Report Analytics &amp; Dashboard Analytics for Stake-Holders 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Vittal Byahatti</cp:lastModifiedBy>
  <cp:revision>250</cp:revision>
  <dcterms:created xsi:type="dcterms:W3CDTF">2019-01-11T06:57:28Z</dcterms:created>
  <dcterms:modified xsi:type="dcterms:W3CDTF">2024-07-31T07:33:10Z</dcterms:modified>
</cp:coreProperties>
</file>